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44" r:id="rId3"/>
    <p:sldId id="342" r:id="rId4"/>
    <p:sldId id="280" r:id="rId5"/>
    <p:sldId id="345" r:id="rId6"/>
    <p:sldId id="348" r:id="rId7"/>
    <p:sldId id="282" r:id="rId8"/>
    <p:sldId id="283" r:id="rId9"/>
    <p:sldId id="347" r:id="rId10"/>
    <p:sldId id="284" r:id="rId11"/>
    <p:sldId id="289" r:id="rId12"/>
    <p:sldId id="320" r:id="rId13"/>
    <p:sldId id="288" r:id="rId14"/>
    <p:sldId id="343" r:id="rId15"/>
    <p:sldId id="337" r:id="rId16"/>
    <p:sldId id="292" r:id="rId17"/>
    <p:sldId id="293" r:id="rId18"/>
    <p:sldId id="295" r:id="rId19"/>
    <p:sldId id="297" r:id="rId20"/>
    <p:sldId id="300" r:id="rId21"/>
    <p:sldId id="303" r:id="rId22"/>
    <p:sldId id="306" r:id="rId23"/>
    <p:sldId id="349" r:id="rId24"/>
    <p:sldId id="307" r:id="rId25"/>
    <p:sldId id="308" r:id="rId26"/>
    <p:sldId id="309" r:id="rId27"/>
    <p:sldId id="310" r:id="rId28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ha Ali Javad" initials="AA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9933"/>
    <a:srgbClr val="1984CC"/>
    <a:srgbClr val="03136A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95596" autoAdjust="0"/>
  </p:normalViewPr>
  <p:slideViewPr>
    <p:cSldViewPr>
      <p:cViewPr varScale="1">
        <p:scale>
          <a:sx n="73" d="100"/>
          <a:sy n="73" d="100"/>
        </p:scale>
        <p:origin x="-702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algn="ctr">
              <a:defRPr sz="2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00000"/>
                </a:solidFill>
              </a:rPr>
              <a:t>Credit Disbursement by Type</a:t>
            </a:r>
          </a:p>
        </c:rich>
      </c:tx>
      <c:layout>
        <c:manualLayout>
          <c:xMode val="edge"/>
          <c:yMode val="edge"/>
          <c:x val="0.16360416666666674"/>
          <c:y val="8.437500000000004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120078740157479E-2"/>
          <c:y val="0.20282726377952756"/>
          <c:w val="0.66709809711286183"/>
          <c:h val="0.7667362204724409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</c:spPr>
          <c:explosion val="25"/>
          <c:dPt>
            <c:idx val="0"/>
            <c:explosion val="24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30-42F9-8129-75535C5207C8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5F-4F62-9E6A-C896A80B985C}"/>
              </c:ext>
            </c:extLst>
          </c:dPt>
          <c:dPt>
            <c:idx val="2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5F-4F62-9E6A-C896A80B985C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5F-4F62-9E6A-C896A80B985C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Agri-Inputs</c:v>
                </c:pt>
                <c:pt idx="1">
                  <c:v>Livestock</c:v>
                </c:pt>
                <c:pt idx="2">
                  <c:v>Enterprise</c:v>
                </c:pt>
                <c:pt idx="3">
                  <c:v>SIIE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0.43386065791455208</c:v>
                </c:pt>
                <c:pt idx="1">
                  <c:v>0.2238548529120529</c:v>
                </c:pt>
                <c:pt idx="2">
                  <c:v>0.34126191691687124</c:v>
                </c:pt>
                <c:pt idx="3">
                  <c:v>1.0225722565250321E-3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5F-4F62-9E6A-C896A80B985C}"/>
            </c:ext>
          </c:extLst>
        </c:ser>
      </c:pie3DChart>
    </c:plotArea>
    <c:legend>
      <c:legendPos val="r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3CC204-157F-44A2-8168-82E9158F343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9469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B4E72-E444-444A-83FD-863DFDB0352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92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5CC83-4516-47E2-ADFF-674FFBDA29BB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95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23B0D-E764-4A41-A89B-413662C9424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924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4/26/2020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4/26/2020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4/26/2020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0" y="1676400"/>
            <a:ext cx="9220200" cy="19812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LECTURE #06</a:t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NATIONAL RURAL SUPPORT PROGRAMME (NRSP)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11506200" cy="7159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Cont..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11430000" cy="52578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results are analysed into different poverty bands to identify intervention for each band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9171911"/>
              </p:ext>
            </p:extLst>
          </p:nvPr>
        </p:nvGraphicFramePr>
        <p:xfrm>
          <a:off x="1600200" y="2819400"/>
          <a:ext cx="8991600" cy="27432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49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Categories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Score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Extremely Poor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0-11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Chronically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</a:rPr>
                        <a:t> Poor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12-18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Transitory Poor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19-23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Transitory Vulnerable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24-34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Transitory Non-Poor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35-59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Non-Poor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60-100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12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506201" cy="7159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PREPARATION OF MICRO INVESTMENT PLANS (MIPS) </a:t>
            </a:r>
            <a:b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AND VILLAGE DEVELOPMENT PLANS (VDPS)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670318316"/>
              </p:ext>
            </p:extLst>
          </p:nvPr>
        </p:nvGraphicFramePr>
        <p:xfrm>
          <a:off x="304800" y="1537694"/>
          <a:ext cx="11506201" cy="513531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65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39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00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35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Levels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Plans  and Needs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Identified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Interventions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78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Household Level Plans (MIPs)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Income Generation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Income generating grants, asset transfer for the destitute</a:t>
                      </a:r>
                      <a:endParaRPr lang="en-US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Access to loans capital (CIF, micro credit, savings)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Skills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enhancement trainings leading to employment generation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394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Village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Level Plans (VDPs)/UC Plans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Community infrastructure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schemes for clean drinking water, irrigation, sanitation etc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Health and family planning services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Education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WASH services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Productivity enhancement of agriculture and livestock </a:t>
                      </a:r>
                      <a:endParaRPr lang="en-US" sz="2000" b="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Access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to technical (engineering) and financial services to accomplish the identified plans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Support for project design, resource mobilization and development of linkages with local government and other development organizations</a:t>
                      </a:r>
                      <a:endParaRPr lang="en-US" sz="2000" b="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85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4300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NRSP’S DEVELOPMENT SECTORS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11582400" cy="5715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Social Mobilization (SM)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Human Resource Development (HRD)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Microfinance &amp; Enterprise Development Programme (MEDP)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Gender And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Development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Physical Infrastructure and Technology Development (PITD)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Environment and Natural Resource Management (E&amp;NRM)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Social Sector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Social &amp; Human Protection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169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839200" y="1447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LSO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990979" y="5650137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0287000" y="56388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610600" y="3505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VO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5410202"/>
            <a:ext cx="9677400" cy="1538289"/>
            <a:chOff x="-336" y="3312"/>
            <a:chExt cx="6096" cy="969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080" y="3312"/>
              <a:ext cx="768" cy="720"/>
              <a:chOff x="3293" y="2069"/>
              <a:chExt cx="1079" cy="1025"/>
            </a:xfrm>
          </p:grpSpPr>
          <p:sp>
            <p:nvSpPr>
              <p:cNvPr id="16439" name="Freeform 9"/>
              <p:cNvSpPr>
                <a:spLocks/>
              </p:cNvSpPr>
              <p:nvPr/>
            </p:nvSpPr>
            <p:spPr bwMode="auto">
              <a:xfrm>
                <a:off x="3389" y="2091"/>
                <a:ext cx="391" cy="370"/>
              </a:xfrm>
              <a:custGeom>
                <a:avLst/>
                <a:gdLst>
                  <a:gd name="T0" fmla="*/ 0 w 391"/>
                  <a:gd name="T1" fmla="*/ 293 h 370"/>
                  <a:gd name="T2" fmla="*/ 4 w 391"/>
                  <a:gd name="T3" fmla="*/ 285 h 370"/>
                  <a:gd name="T4" fmla="*/ 8 w 391"/>
                  <a:gd name="T5" fmla="*/ 279 h 370"/>
                  <a:gd name="T6" fmla="*/ 12 w 391"/>
                  <a:gd name="T7" fmla="*/ 272 h 370"/>
                  <a:gd name="T8" fmla="*/ 15 w 391"/>
                  <a:gd name="T9" fmla="*/ 266 h 370"/>
                  <a:gd name="T10" fmla="*/ 19 w 391"/>
                  <a:gd name="T11" fmla="*/ 260 h 370"/>
                  <a:gd name="T12" fmla="*/ 24 w 391"/>
                  <a:gd name="T13" fmla="*/ 253 h 370"/>
                  <a:gd name="T14" fmla="*/ 28 w 391"/>
                  <a:gd name="T15" fmla="*/ 247 h 370"/>
                  <a:gd name="T16" fmla="*/ 32 w 391"/>
                  <a:gd name="T17" fmla="*/ 240 h 370"/>
                  <a:gd name="T18" fmla="*/ 37 w 391"/>
                  <a:gd name="T19" fmla="*/ 232 h 370"/>
                  <a:gd name="T20" fmla="*/ 43 w 391"/>
                  <a:gd name="T21" fmla="*/ 225 h 370"/>
                  <a:gd name="T22" fmla="*/ 48 w 391"/>
                  <a:gd name="T23" fmla="*/ 219 h 370"/>
                  <a:gd name="T24" fmla="*/ 53 w 391"/>
                  <a:gd name="T25" fmla="*/ 212 h 370"/>
                  <a:gd name="T26" fmla="*/ 59 w 391"/>
                  <a:gd name="T27" fmla="*/ 205 h 370"/>
                  <a:gd name="T28" fmla="*/ 65 w 391"/>
                  <a:gd name="T29" fmla="*/ 198 h 370"/>
                  <a:gd name="T30" fmla="*/ 71 w 391"/>
                  <a:gd name="T31" fmla="*/ 191 h 370"/>
                  <a:gd name="T32" fmla="*/ 77 w 391"/>
                  <a:gd name="T33" fmla="*/ 184 h 370"/>
                  <a:gd name="T34" fmla="*/ 83 w 391"/>
                  <a:gd name="T35" fmla="*/ 178 h 370"/>
                  <a:gd name="T36" fmla="*/ 91 w 391"/>
                  <a:gd name="T37" fmla="*/ 170 h 370"/>
                  <a:gd name="T38" fmla="*/ 98 w 391"/>
                  <a:gd name="T39" fmla="*/ 163 h 370"/>
                  <a:gd name="T40" fmla="*/ 104 w 391"/>
                  <a:gd name="T41" fmla="*/ 158 h 370"/>
                  <a:gd name="T42" fmla="*/ 112 w 391"/>
                  <a:gd name="T43" fmla="*/ 151 h 370"/>
                  <a:gd name="T44" fmla="*/ 117 w 391"/>
                  <a:gd name="T45" fmla="*/ 146 h 370"/>
                  <a:gd name="T46" fmla="*/ 124 w 391"/>
                  <a:gd name="T47" fmla="*/ 140 h 370"/>
                  <a:gd name="T48" fmla="*/ 131 w 391"/>
                  <a:gd name="T49" fmla="*/ 135 h 370"/>
                  <a:gd name="T50" fmla="*/ 140 w 391"/>
                  <a:gd name="T51" fmla="*/ 128 h 370"/>
                  <a:gd name="T52" fmla="*/ 147 w 391"/>
                  <a:gd name="T53" fmla="*/ 123 h 370"/>
                  <a:gd name="T54" fmla="*/ 155 w 391"/>
                  <a:gd name="T55" fmla="*/ 117 h 370"/>
                  <a:gd name="T56" fmla="*/ 164 w 391"/>
                  <a:gd name="T57" fmla="*/ 111 h 370"/>
                  <a:gd name="T58" fmla="*/ 173 w 391"/>
                  <a:gd name="T59" fmla="*/ 105 h 370"/>
                  <a:gd name="T60" fmla="*/ 183 w 391"/>
                  <a:gd name="T61" fmla="*/ 98 h 370"/>
                  <a:gd name="T62" fmla="*/ 192 w 391"/>
                  <a:gd name="T63" fmla="*/ 93 h 370"/>
                  <a:gd name="T64" fmla="*/ 202 w 391"/>
                  <a:gd name="T65" fmla="*/ 88 h 370"/>
                  <a:gd name="T66" fmla="*/ 213 w 391"/>
                  <a:gd name="T67" fmla="*/ 82 h 370"/>
                  <a:gd name="T68" fmla="*/ 222 w 391"/>
                  <a:gd name="T69" fmla="*/ 78 h 370"/>
                  <a:gd name="T70" fmla="*/ 230 w 391"/>
                  <a:gd name="T71" fmla="*/ 73 h 370"/>
                  <a:gd name="T72" fmla="*/ 240 w 391"/>
                  <a:gd name="T73" fmla="*/ 69 h 370"/>
                  <a:gd name="T74" fmla="*/ 247 w 391"/>
                  <a:gd name="T75" fmla="*/ 67 h 370"/>
                  <a:gd name="T76" fmla="*/ 217 w 391"/>
                  <a:gd name="T77" fmla="*/ 0 h 370"/>
                  <a:gd name="T78" fmla="*/ 391 w 391"/>
                  <a:gd name="T79" fmla="*/ 95 h 370"/>
                  <a:gd name="T80" fmla="*/ 346 w 391"/>
                  <a:gd name="T81" fmla="*/ 291 h 370"/>
                  <a:gd name="T82" fmla="*/ 318 w 391"/>
                  <a:gd name="T83" fmla="*/ 232 h 370"/>
                  <a:gd name="T84" fmla="*/ 306 w 391"/>
                  <a:gd name="T85" fmla="*/ 238 h 370"/>
                  <a:gd name="T86" fmla="*/ 295 w 391"/>
                  <a:gd name="T87" fmla="*/ 243 h 370"/>
                  <a:gd name="T88" fmla="*/ 283 w 391"/>
                  <a:gd name="T89" fmla="*/ 251 h 370"/>
                  <a:gd name="T90" fmla="*/ 270 w 391"/>
                  <a:gd name="T91" fmla="*/ 259 h 370"/>
                  <a:gd name="T92" fmla="*/ 260 w 391"/>
                  <a:gd name="T93" fmla="*/ 266 h 370"/>
                  <a:gd name="T94" fmla="*/ 250 w 391"/>
                  <a:gd name="T95" fmla="*/ 274 h 370"/>
                  <a:gd name="T96" fmla="*/ 240 w 391"/>
                  <a:gd name="T97" fmla="*/ 282 h 370"/>
                  <a:gd name="T98" fmla="*/ 231 w 391"/>
                  <a:gd name="T99" fmla="*/ 290 h 370"/>
                  <a:gd name="T100" fmla="*/ 223 w 391"/>
                  <a:gd name="T101" fmla="*/ 298 h 370"/>
                  <a:gd name="T102" fmla="*/ 214 w 391"/>
                  <a:gd name="T103" fmla="*/ 307 h 370"/>
                  <a:gd name="T104" fmla="*/ 207 w 391"/>
                  <a:gd name="T105" fmla="*/ 316 h 370"/>
                  <a:gd name="T106" fmla="*/ 199 w 391"/>
                  <a:gd name="T107" fmla="*/ 325 h 370"/>
                  <a:gd name="T108" fmla="*/ 193 w 391"/>
                  <a:gd name="T109" fmla="*/ 333 h 370"/>
                  <a:gd name="T110" fmla="*/ 186 w 391"/>
                  <a:gd name="T111" fmla="*/ 344 h 370"/>
                  <a:gd name="T112" fmla="*/ 179 w 391"/>
                  <a:gd name="T113" fmla="*/ 354 h 370"/>
                  <a:gd name="T114" fmla="*/ 176 w 391"/>
                  <a:gd name="T115" fmla="*/ 362 h 370"/>
                  <a:gd name="T116" fmla="*/ 171 w 391"/>
                  <a:gd name="T117" fmla="*/ 370 h 370"/>
                  <a:gd name="T118" fmla="*/ 0 w 391"/>
                  <a:gd name="T119" fmla="*/ 293 h 37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1"/>
                  <a:gd name="T181" fmla="*/ 0 h 370"/>
                  <a:gd name="T182" fmla="*/ 391 w 391"/>
                  <a:gd name="T183" fmla="*/ 370 h 37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1" h="370">
                    <a:moveTo>
                      <a:pt x="0" y="293"/>
                    </a:moveTo>
                    <a:lnTo>
                      <a:pt x="4" y="285"/>
                    </a:lnTo>
                    <a:lnTo>
                      <a:pt x="8" y="279"/>
                    </a:lnTo>
                    <a:lnTo>
                      <a:pt x="12" y="272"/>
                    </a:lnTo>
                    <a:lnTo>
                      <a:pt x="15" y="266"/>
                    </a:lnTo>
                    <a:lnTo>
                      <a:pt x="19" y="260"/>
                    </a:lnTo>
                    <a:lnTo>
                      <a:pt x="24" y="253"/>
                    </a:lnTo>
                    <a:lnTo>
                      <a:pt x="28" y="247"/>
                    </a:lnTo>
                    <a:lnTo>
                      <a:pt x="32" y="240"/>
                    </a:lnTo>
                    <a:lnTo>
                      <a:pt x="37" y="232"/>
                    </a:lnTo>
                    <a:lnTo>
                      <a:pt x="43" y="225"/>
                    </a:lnTo>
                    <a:lnTo>
                      <a:pt x="48" y="219"/>
                    </a:lnTo>
                    <a:lnTo>
                      <a:pt x="53" y="212"/>
                    </a:lnTo>
                    <a:lnTo>
                      <a:pt x="59" y="205"/>
                    </a:lnTo>
                    <a:lnTo>
                      <a:pt x="65" y="198"/>
                    </a:lnTo>
                    <a:lnTo>
                      <a:pt x="71" y="191"/>
                    </a:lnTo>
                    <a:lnTo>
                      <a:pt x="77" y="184"/>
                    </a:lnTo>
                    <a:lnTo>
                      <a:pt x="83" y="178"/>
                    </a:lnTo>
                    <a:lnTo>
                      <a:pt x="91" y="170"/>
                    </a:lnTo>
                    <a:lnTo>
                      <a:pt x="98" y="163"/>
                    </a:lnTo>
                    <a:lnTo>
                      <a:pt x="104" y="158"/>
                    </a:lnTo>
                    <a:lnTo>
                      <a:pt x="112" y="151"/>
                    </a:lnTo>
                    <a:lnTo>
                      <a:pt x="117" y="146"/>
                    </a:lnTo>
                    <a:lnTo>
                      <a:pt x="124" y="140"/>
                    </a:lnTo>
                    <a:lnTo>
                      <a:pt x="131" y="135"/>
                    </a:lnTo>
                    <a:lnTo>
                      <a:pt x="140" y="128"/>
                    </a:lnTo>
                    <a:lnTo>
                      <a:pt x="147" y="123"/>
                    </a:lnTo>
                    <a:lnTo>
                      <a:pt x="155" y="117"/>
                    </a:lnTo>
                    <a:lnTo>
                      <a:pt x="164" y="111"/>
                    </a:lnTo>
                    <a:lnTo>
                      <a:pt x="173" y="105"/>
                    </a:lnTo>
                    <a:lnTo>
                      <a:pt x="183" y="98"/>
                    </a:lnTo>
                    <a:lnTo>
                      <a:pt x="192" y="93"/>
                    </a:lnTo>
                    <a:lnTo>
                      <a:pt x="202" y="88"/>
                    </a:lnTo>
                    <a:lnTo>
                      <a:pt x="213" y="82"/>
                    </a:lnTo>
                    <a:lnTo>
                      <a:pt x="222" y="78"/>
                    </a:lnTo>
                    <a:lnTo>
                      <a:pt x="230" y="73"/>
                    </a:lnTo>
                    <a:lnTo>
                      <a:pt x="240" y="69"/>
                    </a:lnTo>
                    <a:lnTo>
                      <a:pt x="247" y="67"/>
                    </a:lnTo>
                    <a:lnTo>
                      <a:pt x="217" y="0"/>
                    </a:lnTo>
                    <a:lnTo>
                      <a:pt x="391" y="95"/>
                    </a:lnTo>
                    <a:lnTo>
                      <a:pt x="346" y="291"/>
                    </a:lnTo>
                    <a:lnTo>
                      <a:pt x="318" y="232"/>
                    </a:lnTo>
                    <a:lnTo>
                      <a:pt x="306" y="238"/>
                    </a:lnTo>
                    <a:lnTo>
                      <a:pt x="295" y="243"/>
                    </a:lnTo>
                    <a:lnTo>
                      <a:pt x="283" y="251"/>
                    </a:lnTo>
                    <a:lnTo>
                      <a:pt x="270" y="259"/>
                    </a:lnTo>
                    <a:lnTo>
                      <a:pt x="260" y="266"/>
                    </a:lnTo>
                    <a:lnTo>
                      <a:pt x="250" y="274"/>
                    </a:lnTo>
                    <a:lnTo>
                      <a:pt x="240" y="282"/>
                    </a:lnTo>
                    <a:lnTo>
                      <a:pt x="231" y="290"/>
                    </a:lnTo>
                    <a:lnTo>
                      <a:pt x="223" y="298"/>
                    </a:lnTo>
                    <a:lnTo>
                      <a:pt x="214" y="307"/>
                    </a:lnTo>
                    <a:lnTo>
                      <a:pt x="207" y="316"/>
                    </a:lnTo>
                    <a:lnTo>
                      <a:pt x="199" y="325"/>
                    </a:lnTo>
                    <a:lnTo>
                      <a:pt x="193" y="333"/>
                    </a:lnTo>
                    <a:lnTo>
                      <a:pt x="186" y="344"/>
                    </a:lnTo>
                    <a:lnTo>
                      <a:pt x="179" y="354"/>
                    </a:lnTo>
                    <a:lnTo>
                      <a:pt x="176" y="362"/>
                    </a:lnTo>
                    <a:lnTo>
                      <a:pt x="171" y="370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0" name="Freeform 10"/>
              <p:cNvSpPr>
                <a:spLocks/>
              </p:cNvSpPr>
              <p:nvPr/>
            </p:nvSpPr>
            <p:spPr bwMode="auto">
              <a:xfrm>
                <a:off x="3293" y="2352"/>
                <a:ext cx="344" cy="411"/>
              </a:xfrm>
              <a:custGeom>
                <a:avLst/>
                <a:gdLst>
                  <a:gd name="T0" fmla="*/ 344 w 344"/>
                  <a:gd name="T1" fmla="*/ 170 h 411"/>
                  <a:gd name="T2" fmla="*/ 256 w 344"/>
                  <a:gd name="T3" fmla="*/ 136 h 411"/>
                  <a:gd name="T4" fmla="*/ 253 w 344"/>
                  <a:gd name="T5" fmla="*/ 143 h 411"/>
                  <a:gd name="T6" fmla="*/ 251 w 344"/>
                  <a:gd name="T7" fmla="*/ 151 h 411"/>
                  <a:gd name="T8" fmla="*/ 248 w 344"/>
                  <a:gd name="T9" fmla="*/ 159 h 411"/>
                  <a:gd name="T10" fmla="*/ 246 w 344"/>
                  <a:gd name="T11" fmla="*/ 168 h 411"/>
                  <a:gd name="T12" fmla="*/ 244 w 344"/>
                  <a:gd name="T13" fmla="*/ 179 h 411"/>
                  <a:gd name="T14" fmla="*/ 242 w 344"/>
                  <a:gd name="T15" fmla="*/ 188 h 411"/>
                  <a:gd name="T16" fmla="*/ 241 w 344"/>
                  <a:gd name="T17" fmla="*/ 198 h 411"/>
                  <a:gd name="T18" fmla="*/ 240 w 344"/>
                  <a:gd name="T19" fmla="*/ 209 h 411"/>
                  <a:gd name="T20" fmla="*/ 239 w 344"/>
                  <a:gd name="T21" fmla="*/ 220 h 411"/>
                  <a:gd name="T22" fmla="*/ 239 w 344"/>
                  <a:gd name="T23" fmla="*/ 241 h 411"/>
                  <a:gd name="T24" fmla="*/ 239 w 344"/>
                  <a:gd name="T25" fmla="*/ 251 h 411"/>
                  <a:gd name="T26" fmla="*/ 240 w 344"/>
                  <a:gd name="T27" fmla="*/ 261 h 411"/>
                  <a:gd name="T28" fmla="*/ 241 w 344"/>
                  <a:gd name="T29" fmla="*/ 271 h 411"/>
                  <a:gd name="T30" fmla="*/ 243 w 344"/>
                  <a:gd name="T31" fmla="*/ 281 h 411"/>
                  <a:gd name="T32" fmla="*/ 245 w 344"/>
                  <a:gd name="T33" fmla="*/ 291 h 411"/>
                  <a:gd name="T34" fmla="*/ 248 w 344"/>
                  <a:gd name="T35" fmla="*/ 302 h 411"/>
                  <a:gd name="T36" fmla="*/ 251 w 344"/>
                  <a:gd name="T37" fmla="*/ 313 h 411"/>
                  <a:gd name="T38" fmla="*/ 87 w 344"/>
                  <a:gd name="T39" fmla="*/ 411 h 411"/>
                  <a:gd name="T40" fmla="*/ 83 w 344"/>
                  <a:gd name="T41" fmla="*/ 401 h 411"/>
                  <a:gd name="T42" fmla="*/ 80 w 344"/>
                  <a:gd name="T43" fmla="*/ 392 h 411"/>
                  <a:gd name="T44" fmla="*/ 77 w 344"/>
                  <a:gd name="T45" fmla="*/ 384 h 411"/>
                  <a:gd name="T46" fmla="*/ 74 w 344"/>
                  <a:gd name="T47" fmla="*/ 375 h 411"/>
                  <a:gd name="T48" fmla="*/ 71 w 344"/>
                  <a:gd name="T49" fmla="*/ 368 h 411"/>
                  <a:gd name="T50" fmla="*/ 68 w 344"/>
                  <a:gd name="T51" fmla="*/ 359 h 411"/>
                  <a:gd name="T52" fmla="*/ 66 w 344"/>
                  <a:gd name="T53" fmla="*/ 351 h 411"/>
                  <a:gd name="T54" fmla="*/ 64 w 344"/>
                  <a:gd name="T55" fmla="*/ 343 h 411"/>
                  <a:gd name="T56" fmla="*/ 62 w 344"/>
                  <a:gd name="T57" fmla="*/ 335 h 411"/>
                  <a:gd name="T58" fmla="*/ 60 w 344"/>
                  <a:gd name="T59" fmla="*/ 326 h 411"/>
                  <a:gd name="T60" fmla="*/ 58 w 344"/>
                  <a:gd name="T61" fmla="*/ 316 h 411"/>
                  <a:gd name="T62" fmla="*/ 56 w 344"/>
                  <a:gd name="T63" fmla="*/ 307 h 411"/>
                  <a:gd name="T64" fmla="*/ 54 w 344"/>
                  <a:gd name="T65" fmla="*/ 297 h 411"/>
                  <a:gd name="T66" fmla="*/ 53 w 344"/>
                  <a:gd name="T67" fmla="*/ 287 h 411"/>
                  <a:gd name="T68" fmla="*/ 52 w 344"/>
                  <a:gd name="T69" fmla="*/ 277 h 411"/>
                  <a:gd name="T70" fmla="*/ 51 w 344"/>
                  <a:gd name="T71" fmla="*/ 266 h 411"/>
                  <a:gd name="T72" fmla="*/ 50 w 344"/>
                  <a:gd name="T73" fmla="*/ 255 h 411"/>
                  <a:gd name="T74" fmla="*/ 50 w 344"/>
                  <a:gd name="T75" fmla="*/ 244 h 411"/>
                  <a:gd name="T76" fmla="*/ 50 w 344"/>
                  <a:gd name="T77" fmla="*/ 232 h 411"/>
                  <a:gd name="T78" fmla="*/ 50 w 344"/>
                  <a:gd name="T79" fmla="*/ 218 h 411"/>
                  <a:gd name="T80" fmla="*/ 51 w 344"/>
                  <a:gd name="T81" fmla="*/ 205 h 411"/>
                  <a:gd name="T82" fmla="*/ 51 w 344"/>
                  <a:gd name="T83" fmla="*/ 196 h 411"/>
                  <a:gd name="T84" fmla="*/ 52 w 344"/>
                  <a:gd name="T85" fmla="*/ 186 h 411"/>
                  <a:gd name="T86" fmla="*/ 53 w 344"/>
                  <a:gd name="T87" fmla="*/ 176 h 411"/>
                  <a:gd name="T88" fmla="*/ 55 w 344"/>
                  <a:gd name="T89" fmla="*/ 164 h 411"/>
                  <a:gd name="T90" fmla="*/ 57 w 344"/>
                  <a:gd name="T91" fmla="*/ 154 h 411"/>
                  <a:gd name="T92" fmla="*/ 59 w 344"/>
                  <a:gd name="T93" fmla="*/ 144 h 411"/>
                  <a:gd name="T94" fmla="*/ 61 w 344"/>
                  <a:gd name="T95" fmla="*/ 132 h 411"/>
                  <a:gd name="T96" fmla="*/ 64 w 344"/>
                  <a:gd name="T97" fmla="*/ 123 h 411"/>
                  <a:gd name="T98" fmla="*/ 66 w 344"/>
                  <a:gd name="T99" fmla="*/ 111 h 411"/>
                  <a:gd name="T100" fmla="*/ 69 w 344"/>
                  <a:gd name="T101" fmla="*/ 102 h 411"/>
                  <a:gd name="T102" fmla="*/ 73 w 344"/>
                  <a:gd name="T103" fmla="*/ 91 h 411"/>
                  <a:gd name="T104" fmla="*/ 76 w 344"/>
                  <a:gd name="T105" fmla="*/ 81 h 411"/>
                  <a:gd name="T106" fmla="*/ 81 w 344"/>
                  <a:gd name="T107" fmla="*/ 68 h 411"/>
                  <a:gd name="T108" fmla="*/ 0 w 344"/>
                  <a:gd name="T109" fmla="*/ 35 h 411"/>
                  <a:gd name="T110" fmla="*/ 214 w 344"/>
                  <a:gd name="T111" fmla="*/ 0 h 411"/>
                  <a:gd name="T112" fmla="*/ 344 w 344"/>
                  <a:gd name="T113" fmla="*/ 170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4"/>
                  <a:gd name="T172" fmla="*/ 0 h 411"/>
                  <a:gd name="T173" fmla="*/ 344 w 344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4" h="411">
                    <a:moveTo>
                      <a:pt x="344" y="170"/>
                    </a:moveTo>
                    <a:lnTo>
                      <a:pt x="256" y="136"/>
                    </a:lnTo>
                    <a:lnTo>
                      <a:pt x="253" y="143"/>
                    </a:lnTo>
                    <a:lnTo>
                      <a:pt x="251" y="151"/>
                    </a:lnTo>
                    <a:lnTo>
                      <a:pt x="248" y="159"/>
                    </a:lnTo>
                    <a:lnTo>
                      <a:pt x="246" y="168"/>
                    </a:lnTo>
                    <a:lnTo>
                      <a:pt x="244" y="179"/>
                    </a:lnTo>
                    <a:lnTo>
                      <a:pt x="242" y="188"/>
                    </a:lnTo>
                    <a:lnTo>
                      <a:pt x="241" y="198"/>
                    </a:lnTo>
                    <a:lnTo>
                      <a:pt x="240" y="209"/>
                    </a:lnTo>
                    <a:lnTo>
                      <a:pt x="239" y="220"/>
                    </a:lnTo>
                    <a:lnTo>
                      <a:pt x="239" y="241"/>
                    </a:lnTo>
                    <a:lnTo>
                      <a:pt x="239" y="251"/>
                    </a:lnTo>
                    <a:lnTo>
                      <a:pt x="240" y="261"/>
                    </a:lnTo>
                    <a:lnTo>
                      <a:pt x="241" y="271"/>
                    </a:lnTo>
                    <a:lnTo>
                      <a:pt x="243" y="281"/>
                    </a:lnTo>
                    <a:lnTo>
                      <a:pt x="245" y="291"/>
                    </a:lnTo>
                    <a:lnTo>
                      <a:pt x="248" y="302"/>
                    </a:lnTo>
                    <a:lnTo>
                      <a:pt x="251" y="313"/>
                    </a:lnTo>
                    <a:lnTo>
                      <a:pt x="87" y="411"/>
                    </a:lnTo>
                    <a:lnTo>
                      <a:pt x="83" y="401"/>
                    </a:lnTo>
                    <a:lnTo>
                      <a:pt x="80" y="392"/>
                    </a:lnTo>
                    <a:lnTo>
                      <a:pt x="77" y="384"/>
                    </a:lnTo>
                    <a:lnTo>
                      <a:pt x="74" y="375"/>
                    </a:lnTo>
                    <a:lnTo>
                      <a:pt x="71" y="368"/>
                    </a:lnTo>
                    <a:lnTo>
                      <a:pt x="68" y="359"/>
                    </a:lnTo>
                    <a:lnTo>
                      <a:pt x="66" y="351"/>
                    </a:lnTo>
                    <a:lnTo>
                      <a:pt x="64" y="343"/>
                    </a:lnTo>
                    <a:lnTo>
                      <a:pt x="62" y="335"/>
                    </a:lnTo>
                    <a:lnTo>
                      <a:pt x="60" y="326"/>
                    </a:lnTo>
                    <a:lnTo>
                      <a:pt x="58" y="316"/>
                    </a:lnTo>
                    <a:lnTo>
                      <a:pt x="56" y="307"/>
                    </a:lnTo>
                    <a:lnTo>
                      <a:pt x="54" y="297"/>
                    </a:lnTo>
                    <a:lnTo>
                      <a:pt x="53" y="287"/>
                    </a:lnTo>
                    <a:lnTo>
                      <a:pt x="52" y="277"/>
                    </a:lnTo>
                    <a:lnTo>
                      <a:pt x="51" y="266"/>
                    </a:lnTo>
                    <a:lnTo>
                      <a:pt x="50" y="255"/>
                    </a:lnTo>
                    <a:lnTo>
                      <a:pt x="50" y="244"/>
                    </a:lnTo>
                    <a:lnTo>
                      <a:pt x="50" y="232"/>
                    </a:lnTo>
                    <a:lnTo>
                      <a:pt x="50" y="218"/>
                    </a:lnTo>
                    <a:lnTo>
                      <a:pt x="51" y="205"/>
                    </a:lnTo>
                    <a:lnTo>
                      <a:pt x="51" y="196"/>
                    </a:lnTo>
                    <a:lnTo>
                      <a:pt x="52" y="186"/>
                    </a:lnTo>
                    <a:lnTo>
                      <a:pt x="53" y="176"/>
                    </a:lnTo>
                    <a:lnTo>
                      <a:pt x="55" y="164"/>
                    </a:lnTo>
                    <a:lnTo>
                      <a:pt x="57" y="154"/>
                    </a:lnTo>
                    <a:lnTo>
                      <a:pt x="59" y="144"/>
                    </a:lnTo>
                    <a:lnTo>
                      <a:pt x="61" y="132"/>
                    </a:lnTo>
                    <a:lnTo>
                      <a:pt x="64" y="123"/>
                    </a:lnTo>
                    <a:lnTo>
                      <a:pt x="66" y="111"/>
                    </a:lnTo>
                    <a:lnTo>
                      <a:pt x="69" y="102"/>
                    </a:lnTo>
                    <a:lnTo>
                      <a:pt x="73" y="91"/>
                    </a:lnTo>
                    <a:lnTo>
                      <a:pt x="76" y="81"/>
                    </a:lnTo>
                    <a:lnTo>
                      <a:pt x="81" y="68"/>
                    </a:lnTo>
                    <a:lnTo>
                      <a:pt x="0" y="35"/>
                    </a:lnTo>
                    <a:lnTo>
                      <a:pt x="214" y="0"/>
                    </a:lnTo>
                    <a:lnTo>
                      <a:pt x="344" y="170"/>
                    </a:lnTo>
                    <a:close/>
                  </a:path>
                </a:pathLst>
              </a:custGeom>
              <a:solidFill>
                <a:srgbClr val="008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1" name="Freeform 11"/>
              <p:cNvSpPr>
                <a:spLocks/>
              </p:cNvSpPr>
              <p:nvPr/>
            </p:nvSpPr>
            <p:spPr bwMode="auto">
              <a:xfrm>
                <a:off x="3308" y="2649"/>
                <a:ext cx="391" cy="352"/>
              </a:xfrm>
              <a:custGeom>
                <a:avLst/>
                <a:gdLst>
                  <a:gd name="T0" fmla="*/ 311 w 391"/>
                  <a:gd name="T1" fmla="*/ 352 h 352"/>
                  <a:gd name="T2" fmla="*/ 303 w 391"/>
                  <a:gd name="T3" fmla="*/ 348 h 352"/>
                  <a:gd name="T4" fmla="*/ 296 w 391"/>
                  <a:gd name="T5" fmla="*/ 345 h 352"/>
                  <a:gd name="T6" fmla="*/ 289 w 391"/>
                  <a:gd name="T7" fmla="*/ 342 h 352"/>
                  <a:gd name="T8" fmla="*/ 283 w 391"/>
                  <a:gd name="T9" fmla="*/ 338 h 352"/>
                  <a:gd name="T10" fmla="*/ 276 w 391"/>
                  <a:gd name="T11" fmla="*/ 335 h 352"/>
                  <a:gd name="T12" fmla="*/ 269 w 391"/>
                  <a:gd name="T13" fmla="*/ 331 h 352"/>
                  <a:gd name="T14" fmla="*/ 262 w 391"/>
                  <a:gd name="T15" fmla="*/ 327 h 352"/>
                  <a:gd name="T16" fmla="*/ 255 w 391"/>
                  <a:gd name="T17" fmla="*/ 323 h 352"/>
                  <a:gd name="T18" fmla="*/ 247 w 391"/>
                  <a:gd name="T19" fmla="*/ 317 h 352"/>
                  <a:gd name="T20" fmla="*/ 239 w 391"/>
                  <a:gd name="T21" fmla="*/ 312 h 352"/>
                  <a:gd name="T22" fmla="*/ 232 w 391"/>
                  <a:gd name="T23" fmla="*/ 307 h 352"/>
                  <a:gd name="T24" fmla="*/ 226 w 391"/>
                  <a:gd name="T25" fmla="*/ 302 h 352"/>
                  <a:gd name="T26" fmla="*/ 218 w 391"/>
                  <a:gd name="T27" fmla="*/ 297 h 352"/>
                  <a:gd name="T28" fmla="*/ 210 w 391"/>
                  <a:gd name="T29" fmla="*/ 291 h 352"/>
                  <a:gd name="T30" fmla="*/ 203 w 391"/>
                  <a:gd name="T31" fmla="*/ 286 h 352"/>
                  <a:gd name="T32" fmla="*/ 196 w 391"/>
                  <a:gd name="T33" fmla="*/ 279 h 352"/>
                  <a:gd name="T34" fmla="*/ 190 w 391"/>
                  <a:gd name="T35" fmla="*/ 274 h 352"/>
                  <a:gd name="T36" fmla="*/ 181 w 391"/>
                  <a:gd name="T37" fmla="*/ 266 h 352"/>
                  <a:gd name="T38" fmla="*/ 174 w 391"/>
                  <a:gd name="T39" fmla="*/ 260 h 352"/>
                  <a:gd name="T40" fmla="*/ 168 w 391"/>
                  <a:gd name="T41" fmla="*/ 254 h 352"/>
                  <a:gd name="T42" fmla="*/ 161 w 391"/>
                  <a:gd name="T43" fmla="*/ 247 h 352"/>
                  <a:gd name="T44" fmla="*/ 156 w 391"/>
                  <a:gd name="T45" fmla="*/ 242 h 352"/>
                  <a:gd name="T46" fmla="*/ 150 w 391"/>
                  <a:gd name="T47" fmla="*/ 235 h 352"/>
                  <a:gd name="T48" fmla="*/ 144 w 391"/>
                  <a:gd name="T49" fmla="*/ 228 h 352"/>
                  <a:gd name="T50" fmla="*/ 137 w 391"/>
                  <a:gd name="T51" fmla="*/ 220 h 352"/>
                  <a:gd name="T52" fmla="*/ 131 w 391"/>
                  <a:gd name="T53" fmla="*/ 214 h 352"/>
                  <a:gd name="T54" fmla="*/ 125 w 391"/>
                  <a:gd name="T55" fmla="*/ 206 h 352"/>
                  <a:gd name="T56" fmla="*/ 118 w 391"/>
                  <a:gd name="T57" fmla="*/ 197 h 352"/>
                  <a:gd name="T58" fmla="*/ 112 w 391"/>
                  <a:gd name="T59" fmla="*/ 189 h 352"/>
                  <a:gd name="T60" fmla="*/ 106 w 391"/>
                  <a:gd name="T61" fmla="*/ 180 h 352"/>
                  <a:gd name="T62" fmla="*/ 100 w 391"/>
                  <a:gd name="T63" fmla="*/ 171 h 352"/>
                  <a:gd name="T64" fmla="*/ 94 w 391"/>
                  <a:gd name="T65" fmla="*/ 161 h 352"/>
                  <a:gd name="T66" fmla="*/ 88 w 391"/>
                  <a:gd name="T67" fmla="*/ 151 h 352"/>
                  <a:gd name="T68" fmla="*/ 84 w 391"/>
                  <a:gd name="T69" fmla="*/ 143 h 352"/>
                  <a:gd name="T70" fmla="*/ 79 w 391"/>
                  <a:gd name="T71" fmla="*/ 134 h 352"/>
                  <a:gd name="T72" fmla="*/ 75 w 391"/>
                  <a:gd name="T73" fmla="*/ 125 h 352"/>
                  <a:gd name="T74" fmla="*/ 0 w 391"/>
                  <a:gd name="T75" fmla="*/ 159 h 352"/>
                  <a:gd name="T76" fmla="*/ 123 w 391"/>
                  <a:gd name="T77" fmla="*/ 0 h 352"/>
                  <a:gd name="T78" fmla="*/ 331 w 391"/>
                  <a:gd name="T79" fmla="*/ 17 h 352"/>
                  <a:gd name="T80" fmla="*/ 247 w 391"/>
                  <a:gd name="T81" fmla="*/ 52 h 352"/>
                  <a:gd name="T82" fmla="*/ 252 w 391"/>
                  <a:gd name="T83" fmla="*/ 62 h 352"/>
                  <a:gd name="T84" fmla="*/ 259 w 391"/>
                  <a:gd name="T85" fmla="*/ 73 h 352"/>
                  <a:gd name="T86" fmla="*/ 266 w 391"/>
                  <a:gd name="T87" fmla="*/ 84 h 352"/>
                  <a:gd name="T88" fmla="*/ 275 w 391"/>
                  <a:gd name="T89" fmla="*/ 97 h 352"/>
                  <a:gd name="T90" fmla="*/ 282 w 391"/>
                  <a:gd name="T91" fmla="*/ 106 h 352"/>
                  <a:gd name="T92" fmla="*/ 291 w 391"/>
                  <a:gd name="T93" fmla="*/ 116 h 352"/>
                  <a:gd name="T94" fmla="*/ 299 w 391"/>
                  <a:gd name="T95" fmla="*/ 125 h 352"/>
                  <a:gd name="T96" fmla="*/ 307 w 391"/>
                  <a:gd name="T97" fmla="*/ 133 h 352"/>
                  <a:gd name="T98" fmla="*/ 316 w 391"/>
                  <a:gd name="T99" fmla="*/ 141 h 352"/>
                  <a:gd name="T100" fmla="*/ 326 w 391"/>
                  <a:gd name="T101" fmla="*/ 150 h 352"/>
                  <a:gd name="T102" fmla="*/ 335 w 391"/>
                  <a:gd name="T103" fmla="*/ 157 h 352"/>
                  <a:gd name="T104" fmla="*/ 345 w 391"/>
                  <a:gd name="T105" fmla="*/ 164 h 352"/>
                  <a:gd name="T106" fmla="*/ 354 w 391"/>
                  <a:gd name="T107" fmla="*/ 170 h 352"/>
                  <a:gd name="T108" fmla="*/ 365 w 391"/>
                  <a:gd name="T109" fmla="*/ 177 h 352"/>
                  <a:gd name="T110" fmla="*/ 376 w 391"/>
                  <a:gd name="T111" fmla="*/ 183 h 352"/>
                  <a:gd name="T112" fmla="*/ 384 w 391"/>
                  <a:gd name="T113" fmla="*/ 186 h 352"/>
                  <a:gd name="T114" fmla="*/ 391 w 391"/>
                  <a:gd name="T115" fmla="*/ 190 h 352"/>
                  <a:gd name="T116" fmla="*/ 311 w 391"/>
                  <a:gd name="T117" fmla="*/ 352 h 3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1"/>
                  <a:gd name="T178" fmla="*/ 0 h 352"/>
                  <a:gd name="T179" fmla="*/ 391 w 391"/>
                  <a:gd name="T180" fmla="*/ 352 h 3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1" h="352">
                    <a:moveTo>
                      <a:pt x="311" y="352"/>
                    </a:moveTo>
                    <a:lnTo>
                      <a:pt x="303" y="348"/>
                    </a:lnTo>
                    <a:lnTo>
                      <a:pt x="296" y="345"/>
                    </a:lnTo>
                    <a:lnTo>
                      <a:pt x="289" y="342"/>
                    </a:lnTo>
                    <a:lnTo>
                      <a:pt x="283" y="338"/>
                    </a:lnTo>
                    <a:lnTo>
                      <a:pt x="276" y="335"/>
                    </a:lnTo>
                    <a:lnTo>
                      <a:pt x="269" y="331"/>
                    </a:lnTo>
                    <a:lnTo>
                      <a:pt x="262" y="327"/>
                    </a:lnTo>
                    <a:lnTo>
                      <a:pt x="255" y="323"/>
                    </a:lnTo>
                    <a:lnTo>
                      <a:pt x="247" y="317"/>
                    </a:lnTo>
                    <a:lnTo>
                      <a:pt x="239" y="312"/>
                    </a:lnTo>
                    <a:lnTo>
                      <a:pt x="232" y="307"/>
                    </a:lnTo>
                    <a:lnTo>
                      <a:pt x="226" y="302"/>
                    </a:lnTo>
                    <a:lnTo>
                      <a:pt x="218" y="297"/>
                    </a:lnTo>
                    <a:lnTo>
                      <a:pt x="210" y="291"/>
                    </a:lnTo>
                    <a:lnTo>
                      <a:pt x="203" y="286"/>
                    </a:lnTo>
                    <a:lnTo>
                      <a:pt x="196" y="279"/>
                    </a:lnTo>
                    <a:lnTo>
                      <a:pt x="190" y="274"/>
                    </a:lnTo>
                    <a:lnTo>
                      <a:pt x="181" y="266"/>
                    </a:lnTo>
                    <a:lnTo>
                      <a:pt x="174" y="260"/>
                    </a:lnTo>
                    <a:lnTo>
                      <a:pt x="168" y="254"/>
                    </a:lnTo>
                    <a:lnTo>
                      <a:pt x="161" y="247"/>
                    </a:lnTo>
                    <a:lnTo>
                      <a:pt x="156" y="242"/>
                    </a:lnTo>
                    <a:lnTo>
                      <a:pt x="150" y="235"/>
                    </a:lnTo>
                    <a:lnTo>
                      <a:pt x="144" y="228"/>
                    </a:lnTo>
                    <a:lnTo>
                      <a:pt x="137" y="220"/>
                    </a:lnTo>
                    <a:lnTo>
                      <a:pt x="131" y="214"/>
                    </a:lnTo>
                    <a:lnTo>
                      <a:pt x="125" y="206"/>
                    </a:lnTo>
                    <a:lnTo>
                      <a:pt x="118" y="197"/>
                    </a:lnTo>
                    <a:lnTo>
                      <a:pt x="112" y="189"/>
                    </a:lnTo>
                    <a:lnTo>
                      <a:pt x="106" y="180"/>
                    </a:lnTo>
                    <a:lnTo>
                      <a:pt x="100" y="171"/>
                    </a:lnTo>
                    <a:lnTo>
                      <a:pt x="94" y="161"/>
                    </a:lnTo>
                    <a:lnTo>
                      <a:pt x="88" y="151"/>
                    </a:lnTo>
                    <a:lnTo>
                      <a:pt x="84" y="143"/>
                    </a:lnTo>
                    <a:lnTo>
                      <a:pt x="79" y="134"/>
                    </a:lnTo>
                    <a:lnTo>
                      <a:pt x="75" y="125"/>
                    </a:lnTo>
                    <a:lnTo>
                      <a:pt x="0" y="159"/>
                    </a:lnTo>
                    <a:lnTo>
                      <a:pt x="123" y="0"/>
                    </a:lnTo>
                    <a:lnTo>
                      <a:pt x="331" y="17"/>
                    </a:lnTo>
                    <a:lnTo>
                      <a:pt x="247" y="52"/>
                    </a:lnTo>
                    <a:lnTo>
                      <a:pt x="252" y="62"/>
                    </a:lnTo>
                    <a:lnTo>
                      <a:pt x="259" y="73"/>
                    </a:lnTo>
                    <a:lnTo>
                      <a:pt x="266" y="84"/>
                    </a:lnTo>
                    <a:lnTo>
                      <a:pt x="275" y="97"/>
                    </a:lnTo>
                    <a:lnTo>
                      <a:pt x="282" y="106"/>
                    </a:lnTo>
                    <a:lnTo>
                      <a:pt x="291" y="116"/>
                    </a:lnTo>
                    <a:lnTo>
                      <a:pt x="299" y="125"/>
                    </a:lnTo>
                    <a:lnTo>
                      <a:pt x="307" y="133"/>
                    </a:lnTo>
                    <a:lnTo>
                      <a:pt x="316" y="141"/>
                    </a:lnTo>
                    <a:lnTo>
                      <a:pt x="326" y="150"/>
                    </a:lnTo>
                    <a:lnTo>
                      <a:pt x="335" y="157"/>
                    </a:lnTo>
                    <a:lnTo>
                      <a:pt x="345" y="164"/>
                    </a:lnTo>
                    <a:lnTo>
                      <a:pt x="354" y="170"/>
                    </a:lnTo>
                    <a:lnTo>
                      <a:pt x="365" y="177"/>
                    </a:lnTo>
                    <a:lnTo>
                      <a:pt x="376" y="183"/>
                    </a:lnTo>
                    <a:lnTo>
                      <a:pt x="384" y="186"/>
                    </a:lnTo>
                    <a:lnTo>
                      <a:pt x="391" y="190"/>
                    </a:lnTo>
                    <a:lnTo>
                      <a:pt x="311" y="352"/>
                    </a:lnTo>
                    <a:close/>
                  </a:path>
                </a:pathLst>
              </a:custGeom>
              <a:solidFill>
                <a:srgbClr val="FF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2" name="Freeform 12"/>
              <p:cNvSpPr>
                <a:spLocks/>
              </p:cNvSpPr>
              <p:nvPr/>
            </p:nvSpPr>
            <p:spPr bwMode="auto">
              <a:xfrm>
                <a:off x="3603" y="2772"/>
                <a:ext cx="424" cy="322"/>
              </a:xfrm>
              <a:custGeom>
                <a:avLst/>
                <a:gdLst>
                  <a:gd name="T0" fmla="*/ 170 w 424"/>
                  <a:gd name="T1" fmla="*/ 0 h 322"/>
                  <a:gd name="T2" fmla="*/ 135 w 424"/>
                  <a:gd name="T3" fmla="*/ 83 h 322"/>
                  <a:gd name="T4" fmla="*/ 143 w 424"/>
                  <a:gd name="T5" fmla="*/ 86 h 322"/>
                  <a:gd name="T6" fmla="*/ 150 w 424"/>
                  <a:gd name="T7" fmla="*/ 88 h 322"/>
                  <a:gd name="T8" fmla="*/ 159 w 424"/>
                  <a:gd name="T9" fmla="*/ 91 h 322"/>
                  <a:gd name="T10" fmla="*/ 168 w 424"/>
                  <a:gd name="T11" fmla="*/ 93 h 322"/>
                  <a:gd name="T12" fmla="*/ 179 w 424"/>
                  <a:gd name="T13" fmla="*/ 95 h 322"/>
                  <a:gd name="T14" fmla="*/ 189 w 424"/>
                  <a:gd name="T15" fmla="*/ 96 h 322"/>
                  <a:gd name="T16" fmla="*/ 199 w 424"/>
                  <a:gd name="T17" fmla="*/ 98 h 322"/>
                  <a:gd name="T18" fmla="*/ 211 w 424"/>
                  <a:gd name="T19" fmla="*/ 99 h 322"/>
                  <a:gd name="T20" fmla="*/ 223 w 424"/>
                  <a:gd name="T21" fmla="*/ 100 h 322"/>
                  <a:gd name="T22" fmla="*/ 245 w 424"/>
                  <a:gd name="T23" fmla="*/ 100 h 322"/>
                  <a:gd name="T24" fmla="*/ 256 w 424"/>
                  <a:gd name="T25" fmla="*/ 100 h 322"/>
                  <a:gd name="T26" fmla="*/ 266 w 424"/>
                  <a:gd name="T27" fmla="*/ 99 h 322"/>
                  <a:gd name="T28" fmla="*/ 277 w 424"/>
                  <a:gd name="T29" fmla="*/ 97 h 322"/>
                  <a:gd name="T30" fmla="*/ 288 w 424"/>
                  <a:gd name="T31" fmla="*/ 95 h 322"/>
                  <a:gd name="T32" fmla="*/ 298 w 424"/>
                  <a:gd name="T33" fmla="*/ 94 h 322"/>
                  <a:gd name="T34" fmla="*/ 310 w 424"/>
                  <a:gd name="T35" fmla="*/ 91 h 322"/>
                  <a:gd name="T36" fmla="*/ 321 w 424"/>
                  <a:gd name="T37" fmla="*/ 88 h 322"/>
                  <a:gd name="T38" fmla="*/ 424 w 424"/>
                  <a:gd name="T39" fmla="*/ 243 h 322"/>
                  <a:gd name="T40" fmla="*/ 414 w 424"/>
                  <a:gd name="T41" fmla="*/ 247 h 322"/>
                  <a:gd name="T42" fmla="*/ 405 w 424"/>
                  <a:gd name="T43" fmla="*/ 250 h 322"/>
                  <a:gd name="T44" fmla="*/ 396 w 424"/>
                  <a:gd name="T45" fmla="*/ 253 h 322"/>
                  <a:gd name="T46" fmla="*/ 387 w 424"/>
                  <a:gd name="T47" fmla="*/ 256 h 322"/>
                  <a:gd name="T48" fmla="*/ 379 w 424"/>
                  <a:gd name="T49" fmla="*/ 258 h 322"/>
                  <a:gd name="T50" fmla="*/ 369 w 424"/>
                  <a:gd name="T51" fmla="*/ 261 h 322"/>
                  <a:gd name="T52" fmla="*/ 361 w 424"/>
                  <a:gd name="T53" fmla="*/ 263 h 322"/>
                  <a:gd name="T54" fmla="*/ 353 w 424"/>
                  <a:gd name="T55" fmla="*/ 265 h 322"/>
                  <a:gd name="T56" fmla="*/ 344 w 424"/>
                  <a:gd name="T57" fmla="*/ 267 h 322"/>
                  <a:gd name="T58" fmla="*/ 335 w 424"/>
                  <a:gd name="T59" fmla="*/ 269 h 322"/>
                  <a:gd name="T60" fmla="*/ 324 w 424"/>
                  <a:gd name="T61" fmla="*/ 271 h 322"/>
                  <a:gd name="T62" fmla="*/ 315 w 424"/>
                  <a:gd name="T63" fmla="*/ 273 h 322"/>
                  <a:gd name="T64" fmla="*/ 305 w 424"/>
                  <a:gd name="T65" fmla="*/ 275 h 322"/>
                  <a:gd name="T66" fmla="*/ 294 w 424"/>
                  <a:gd name="T67" fmla="*/ 276 h 322"/>
                  <a:gd name="T68" fmla="*/ 283 w 424"/>
                  <a:gd name="T69" fmla="*/ 277 h 322"/>
                  <a:gd name="T70" fmla="*/ 271 w 424"/>
                  <a:gd name="T71" fmla="*/ 277 h 322"/>
                  <a:gd name="T72" fmla="*/ 259 w 424"/>
                  <a:gd name="T73" fmla="*/ 278 h 322"/>
                  <a:gd name="T74" fmla="*/ 248 w 424"/>
                  <a:gd name="T75" fmla="*/ 278 h 322"/>
                  <a:gd name="T76" fmla="*/ 236 w 424"/>
                  <a:gd name="T77" fmla="*/ 278 h 322"/>
                  <a:gd name="T78" fmla="*/ 221 w 424"/>
                  <a:gd name="T79" fmla="*/ 278 h 322"/>
                  <a:gd name="T80" fmla="*/ 207 w 424"/>
                  <a:gd name="T81" fmla="*/ 278 h 322"/>
                  <a:gd name="T82" fmla="*/ 198 w 424"/>
                  <a:gd name="T83" fmla="*/ 277 h 322"/>
                  <a:gd name="T84" fmla="*/ 187 w 424"/>
                  <a:gd name="T85" fmla="*/ 277 h 322"/>
                  <a:gd name="T86" fmla="*/ 176 w 424"/>
                  <a:gd name="T87" fmla="*/ 276 h 322"/>
                  <a:gd name="T88" fmla="*/ 164 w 424"/>
                  <a:gd name="T89" fmla="*/ 274 h 322"/>
                  <a:gd name="T90" fmla="*/ 153 w 424"/>
                  <a:gd name="T91" fmla="*/ 272 h 322"/>
                  <a:gd name="T92" fmla="*/ 143 w 424"/>
                  <a:gd name="T93" fmla="*/ 271 h 322"/>
                  <a:gd name="T94" fmla="*/ 130 w 424"/>
                  <a:gd name="T95" fmla="*/ 268 h 322"/>
                  <a:gd name="T96" fmla="*/ 120 w 424"/>
                  <a:gd name="T97" fmla="*/ 265 h 322"/>
                  <a:gd name="T98" fmla="*/ 108 w 424"/>
                  <a:gd name="T99" fmla="*/ 263 h 322"/>
                  <a:gd name="T100" fmla="*/ 98 w 424"/>
                  <a:gd name="T101" fmla="*/ 260 h 322"/>
                  <a:gd name="T102" fmla="*/ 87 w 424"/>
                  <a:gd name="T103" fmla="*/ 257 h 322"/>
                  <a:gd name="T104" fmla="*/ 76 w 424"/>
                  <a:gd name="T105" fmla="*/ 254 h 322"/>
                  <a:gd name="T106" fmla="*/ 63 w 424"/>
                  <a:gd name="T107" fmla="*/ 249 h 322"/>
                  <a:gd name="T108" fmla="*/ 30 w 424"/>
                  <a:gd name="T109" fmla="*/ 322 h 322"/>
                  <a:gd name="T110" fmla="*/ 0 w 424"/>
                  <a:gd name="T111" fmla="*/ 115 h 322"/>
                  <a:gd name="T112" fmla="*/ 170 w 424"/>
                  <a:gd name="T113" fmla="*/ 0 h 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4"/>
                  <a:gd name="T172" fmla="*/ 0 h 322"/>
                  <a:gd name="T173" fmla="*/ 424 w 424"/>
                  <a:gd name="T174" fmla="*/ 322 h 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4" h="322">
                    <a:moveTo>
                      <a:pt x="170" y="0"/>
                    </a:moveTo>
                    <a:lnTo>
                      <a:pt x="135" y="83"/>
                    </a:lnTo>
                    <a:lnTo>
                      <a:pt x="143" y="86"/>
                    </a:lnTo>
                    <a:lnTo>
                      <a:pt x="150" y="88"/>
                    </a:lnTo>
                    <a:lnTo>
                      <a:pt x="159" y="91"/>
                    </a:lnTo>
                    <a:lnTo>
                      <a:pt x="168" y="93"/>
                    </a:lnTo>
                    <a:lnTo>
                      <a:pt x="179" y="95"/>
                    </a:lnTo>
                    <a:lnTo>
                      <a:pt x="189" y="96"/>
                    </a:lnTo>
                    <a:lnTo>
                      <a:pt x="199" y="98"/>
                    </a:lnTo>
                    <a:lnTo>
                      <a:pt x="211" y="99"/>
                    </a:lnTo>
                    <a:lnTo>
                      <a:pt x="223" y="100"/>
                    </a:lnTo>
                    <a:lnTo>
                      <a:pt x="245" y="100"/>
                    </a:lnTo>
                    <a:lnTo>
                      <a:pt x="256" y="100"/>
                    </a:lnTo>
                    <a:lnTo>
                      <a:pt x="266" y="99"/>
                    </a:lnTo>
                    <a:lnTo>
                      <a:pt x="277" y="97"/>
                    </a:lnTo>
                    <a:lnTo>
                      <a:pt x="288" y="95"/>
                    </a:lnTo>
                    <a:lnTo>
                      <a:pt x="298" y="94"/>
                    </a:lnTo>
                    <a:lnTo>
                      <a:pt x="310" y="91"/>
                    </a:lnTo>
                    <a:lnTo>
                      <a:pt x="321" y="88"/>
                    </a:lnTo>
                    <a:lnTo>
                      <a:pt x="424" y="243"/>
                    </a:lnTo>
                    <a:lnTo>
                      <a:pt x="414" y="247"/>
                    </a:lnTo>
                    <a:lnTo>
                      <a:pt x="405" y="250"/>
                    </a:lnTo>
                    <a:lnTo>
                      <a:pt x="396" y="253"/>
                    </a:lnTo>
                    <a:lnTo>
                      <a:pt x="387" y="256"/>
                    </a:lnTo>
                    <a:lnTo>
                      <a:pt x="379" y="258"/>
                    </a:lnTo>
                    <a:lnTo>
                      <a:pt x="369" y="261"/>
                    </a:lnTo>
                    <a:lnTo>
                      <a:pt x="361" y="263"/>
                    </a:lnTo>
                    <a:lnTo>
                      <a:pt x="353" y="265"/>
                    </a:lnTo>
                    <a:lnTo>
                      <a:pt x="344" y="267"/>
                    </a:lnTo>
                    <a:lnTo>
                      <a:pt x="335" y="269"/>
                    </a:lnTo>
                    <a:lnTo>
                      <a:pt x="324" y="271"/>
                    </a:lnTo>
                    <a:lnTo>
                      <a:pt x="315" y="273"/>
                    </a:lnTo>
                    <a:lnTo>
                      <a:pt x="305" y="275"/>
                    </a:lnTo>
                    <a:lnTo>
                      <a:pt x="294" y="276"/>
                    </a:lnTo>
                    <a:lnTo>
                      <a:pt x="283" y="277"/>
                    </a:lnTo>
                    <a:lnTo>
                      <a:pt x="271" y="277"/>
                    </a:lnTo>
                    <a:lnTo>
                      <a:pt x="259" y="278"/>
                    </a:lnTo>
                    <a:lnTo>
                      <a:pt x="248" y="278"/>
                    </a:lnTo>
                    <a:lnTo>
                      <a:pt x="236" y="278"/>
                    </a:lnTo>
                    <a:lnTo>
                      <a:pt x="221" y="278"/>
                    </a:lnTo>
                    <a:lnTo>
                      <a:pt x="207" y="278"/>
                    </a:lnTo>
                    <a:lnTo>
                      <a:pt x="198" y="277"/>
                    </a:lnTo>
                    <a:lnTo>
                      <a:pt x="187" y="277"/>
                    </a:lnTo>
                    <a:lnTo>
                      <a:pt x="176" y="276"/>
                    </a:lnTo>
                    <a:lnTo>
                      <a:pt x="164" y="274"/>
                    </a:lnTo>
                    <a:lnTo>
                      <a:pt x="153" y="272"/>
                    </a:lnTo>
                    <a:lnTo>
                      <a:pt x="143" y="271"/>
                    </a:lnTo>
                    <a:lnTo>
                      <a:pt x="130" y="268"/>
                    </a:lnTo>
                    <a:lnTo>
                      <a:pt x="120" y="265"/>
                    </a:lnTo>
                    <a:lnTo>
                      <a:pt x="108" y="263"/>
                    </a:lnTo>
                    <a:lnTo>
                      <a:pt x="98" y="260"/>
                    </a:lnTo>
                    <a:lnTo>
                      <a:pt x="87" y="257"/>
                    </a:lnTo>
                    <a:lnTo>
                      <a:pt x="76" y="254"/>
                    </a:lnTo>
                    <a:lnTo>
                      <a:pt x="63" y="249"/>
                    </a:lnTo>
                    <a:lnTo>
                      <a:pt x="30" y="322"/>
                    </a:lnTo>
                    <a:lnTo>
                      <a:pt x="0" y="11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3" name="Freeform 13"/>
              <p:cNvSpPr>
                <a:spLocks/>
              </p:cNvSpPr>
              <p:nvPr/>
            </p:nvSpPr>
            <p:spPr bwMode="auto">
              <a:xfrm>
                <a:off x="3909" y="2709"/>
                <a:ext cx="369" cy="349"/>
              </a:xfrm>
              <a:custGeom>
                <a:avLst/>
                <a:gdLst>
                  <a:gd name="T0" fmla="*/ 369 w 369"/>
                  <a:gd name="T1" fmla="*/ 77 h 349"/>
                  <a:gd name="T2" fmla="*/ 364 w 369"/>
                  <a:gd name="T3" fmla="*/ 84 h 349"/>
                  <a:gd name="T4" fmla="*/ 361 w 369"/>
                  <a:gd name="T5" fmla="*/ 91 h 349"/>
                  <a:gd name="T6" fmla="*/ 357 w 369"/>
                  <a:gd name="T7" fmla="*/ 97 h 349"/>
                  <a:gd name="T8" fmla="*/ 354 w 369"/>
                  <a:gd name="T9" fmla="*/ 103 h 349"/>
                  <a:gd name="T10" fmla="*/ 350 w 369"/>
                  <a:gd name="T11" fmla="*/ 110 h 349"/>
                  <a:gd name="T12" fmla="*/ 346 w 369"/>
                  <a:gd name="T13" fmla="*/ 117 h 349"/>
                  <a:gd name="T14" fmla="*/ 342 w 369"/>
                  <a:gd name="T15" fmla="*/ 123 h 349"/>
                  <a:gd name="T16" fmla="*/ 337 w 369"/>
                  <a:gd name="T17" fmla="*/ 130 h 349"/>
                  <a:gd name="T18" fmla="*/ 332 w 369"/>
                  <a:gd name="T19" fmla="*/ 137 h 349"/>
                  <a:gd name="T20" fmla="*/ 326 w 369"/>
                  <a:gd name="T21" fmla="*/ 144 h 349"/>
                  <a:gd name="T22" fmla="*/ 321 w 369"/>
                  <a:gd name="T23" fmla="*/ 151 h 349"/>
                  <a:gd name="T24" fmla="*/ 316 w 369"/>
                  <a:gd name="T25" fmla="*/ 157 h 349"/>
                  <a:gd name="T26" fmla="*/ 310 w 369"/>
                  <a:gd name="T27" fmla="*/ 164 h 349"/>
                  <a:gd name="T28" fmla="*/ 304 w 369"/>
                  <a:gd name="T29" fmla="*/ 172 h 349"/>
                  <a:gd name="T30" fmla="*/ 298 w 369"/>
                  <a:gd name="T31" fmla="*/ 179 h 349"/>
                  <a:gd name="T32" fmla="*/ 291 w 369"/>
                  <a:gd name="T33" fmla="*/ 186 h 349"/>
                  <a:gd name="T34" fmla="*/ 286 w 369"/>
                  <a:gd name="T35" fmla="*/ 192 h 349"/>
                  <a:gd name="T36" fmla="*/ 278 w 369"/>
                  <a:gd name="T37" fmla="*/ 200 h 349"/>
                  <a:gd name="T38" fmla="*/ 271 w 369"/>
                  <a:gd name="T39" fmla="*/ 206 h 349"/>
                  <a:gd name="T40" fmla="*/ 265 w 369"/>
                  <a:gd name="T41" fmla="*/ 212 h 349"/>
                  <a:gd name="T42" fmla="*/ 257 w 369"/>
                  <a:gd name="T43" fmla="*/ 219 h 349"/>
                  <a:gd name="T44" fmla="*/ 252 w 369"/>
                  <a:gd name="T45" fmla="*/ 224 h 349"/>
                  <a:gd name="T46" fmla="*/ 245 w 369"/>
                  <a:gd name="T47" fmla="*/ 229 h 349"/>
                  <a:gd name="T48" fmla="*/ 237 w 369"/>
                  <a:gd name="T49" fmla="*/ 235 h 349"/>
                  <a:gd name="T50" fmla="*/ 229 w 369"/>
                  <a:gd name="T51" fmla="*/ 241 h 349"/>
                  <a:gd name="T52" fmla="*/ 222 w 369"/>
                  <a:gd name="T53" fmla="*/ 246 h 349"/>
                  <a:gd name="T54" fmla="*/ 214 w 369"/>
                  <a:gd name="T55" fmla="*/ 252 h 349"/>
                  <a:gd name="T56" fmla="*/ 204 w 369"/>
                  <a:gd name="T57" fmla="*/ 259 h 349"/>
                  <a:gd name="T58" fmla="*/ 196 w 369"/>
                  <a:gd name="T59" fmla="*/ 265 h 349"/>
                  <a:gd name="T60" fmla="*/ 187 w 369"/>
                  <a:gd name="T61" fmla="*/ 271 h 349"/>
                  <a:gd name="T62" fmla="*/ 177 w 369"/>
                  <a:gd name="T63" fmla="*/ 277 h 349"/>
                  <a:gd name="T64" fmla="*/ 167 w 369"/>
                  <a:gd name="T65" fmla="*/ 282 h 349"/>
                  <a:gd name="T66" fmla="*/ 218 w 369"/>
                  <a:gd name="T67" fmla="*/ 349 h 349"/>
                  <a:gd name="T68" fmla="*/ 15 w 369"/>
                  <a:gd name="T69" fmla="*/ 263 h 349"/>
                  <a:gd name="T70" fmla="*/ 0 w 369"/>
                  <a:gd name="T71" fmla="*/ 93 h 349"/>
                  <a:gd name="T72" fmla="*/ 42 w 369"/>
                  <a:gd name="T73" fmla="*/ 141 h 349"/>
                  <a:gd name="T74" fmla="*/ 52 w 369"/>
                  <a:gd name="T75" fmla="*/ 136 h 349"/>
                  <a:gd name="T76" fmla="*/ 61 w 369"/>
                  <a:gd name="T77" fmla="*/ 132 h 349"/>
                  <a:gd name="T78" fmla="*/ 74 w 369"/>
                  <a:gd name="T79" fmla="*/ 126 h 349"/>
                  <a:gd name="T80" fmla="*/ 86 w 369"/>
                  <a:gd name="T81" fmla="*/ 119 h 349"/>
                  <a:gd name="T82" fmla="*/ 99 w 369"/>
                  <a:gd name="T83" fmla="*/ 111 h 349"/>
                  <a:gd name="T84" fmla="*/ 109 w 369"/>
                  <a:gd name="T85" fmla="*/ 104 h 349"/>
                  <a:gd name="T86" fmla="*/ 119 w 369"/>
                  <a:gd name="T87" fmla="*/ 96 h 349"/>
                  <a:gd name="T88" fmla="*/ 129 w 369"/>
                  <a:gd name="T89" fmla="*/ 88 h 349"/>
                  <a:gd name="T90" fmla="*/ 137 w 369"/>
                  <a:gd name="T91" fmla="*/ 80 h 349"/>
                  <a:gd name="T92" fmla="*/ 146 w 369"/>
                  <a:gd name="T93" fmla="*/ 72 h 349"/>
                  <a:gd name="T94" fmla="*/ 155 w 369"/>
                  <a:gd name="T95" fmla="*/ 62 h 349"/>
                  <a:gd name="T96" fmla="*/ 163 w 369"/>
                  <a:gd name="T97" fmla="*/ 53 h 349"/>
                  <a:gd name="T98" fmla="*/ 170 w 369"/>
                  <a:gd name="T99" fmla="*/ 44 h 349"/>
                  <a:gd name="T100" fmla="*/ 177 w 369"/>
                  <a:gd name="T101" fmla="*/ 36 h 349"/>
                  <a:gd name="T102" fmla="*/ 184 w 369"/>
                  <a:gd name="T103" fmla="*/ 25 h 349"/>
                  <a:gd name="T104" fmla="*/ 190 w 369"/>
                  <a:gd name="T105" fmla="*/ 15 h 349"/>
                  <a:gd name="T106" fmla="*/ 194 w 369"/>
                  <a:gd name="T107" fmla="*/ 8 h 349"/>
                  <a:gd name="T108" fmla="*/ 197 w 369"/>
                  <a:gd name="T109" fmla="*/ 0 h 349"/>
                  <a:gd name="T110" fmla="*/ 369 w 369"/>
                  <a:gd name="T111" fmla="*/ 77 h 3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9"/>
                  <a:gd name="T169" fmla="*/ 0 h 349"/>
                  <a:gd name="T170" fmla="*/ 369 w 369"/>
                  <a:gd name="T171" fmla="*/ 349 h 3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9" h="349">
                    <a:moveTo>
                      <a:pt x="369" y="77"/>
                    </a:moveTo>
                    <a:lnTo>
                      <a:pt x="364" y="84"/>
                    </a:lnTo>
                    <a:lnTo>
                      <a:pt x="361" y="91"/>
                    </a:lnTo>
                    <a:lnTo>
                      <a:pt x="357" y="97"/>
                    </a:lnTo>
                    <a:lnTo>
                      <a:pt x="354" y="103"/>
                    </a:lnTo>
                    <a:lnTo>
                      <a:pt x="350" y="110"/>
                    </a:lnTo>
                    <a:lnTo>
                      <a:pt x="346" y="117"/>
                    </a:lnTo>
                    <a:lnTo>
                      <a:pt x="342" y="123"/>
                    </a:lnTo>
                    <a:lnTo>
                      <a:pt x="337" y="130"/>
                    </a:lnTo>
                    <a:lnTo>
                      <a:pt x="332" y="137"/>
                    </a:lnTo>
                    <a:lnTo>
                      <a:pt x="326" y="144"/>
                    </a:lnTo>
                    <a:lnTo>
                      <a:pt x="321" y="151"/>
                    </a:lnTo>
                    <a:lnTo>
                      <a:pt x="316" y="157"/>
                    </a:lnTo>
                    <a:lnTo>
                      <a:pt x="310" y="164"/>
                    </a:lnTo>
                    <a:lnTo>
                      <a:pt x="304" y="172"/>
                    </a:lnTo>
                    <a:lnTo>
                      <a:pt x="298" y="179"/>
                    </a:lnTo>
                    <a:lnTo>
                      <a:pt x="291" y="186"/>
                    </a:lnTo>
                    <a:lnTo>
                      <a:pt x="286" y="192"/>
                    </a:lnTo>
                    <a:lnTo>
                      <a:pt x="278" y="200"/>
                    </a:lnTo>
                    <a:lnTo>
                      <a:pt x="271" y="206"/>
                    </a:lnTo>
                    <a:lnTo>
                      <a:pt x="265" y="212"/>
                    </a:lnTo>
                    <a:lnTo>
                      <a:pt x="257" y="219"/>
                    </a:lnTo>
                    <a:lnTo>
                      <a:pt x="252" y="224"/>
                    </a:lnTo>
                    <a:lnTo>
                      <a:pt x="245" y="229"/>
                    </a:lnTo>
                    <a:lnTo>
                      <a:pt x="237" y="235"/>
                    </a:lnTo>
                    <a:lnTo>
                      <a:pt x="229" y="241"/>
                    </a:lnTo>
                    <a:lnTo>
                      <a:pt x="222" y="246"/>
                    </a:lnTo>
                    <a:lnTo>
                      <a:pt x="214" y="252"/>
                    </a:lnTo>
                    <a:lnTo>
                      <a:pt x="204" y="259"/>
                    </a:lnTo>
                    <a:lnTo>
                      <a:pt x="196" y="265"/>
                    </a:lnTo>
                    <a:lnTo>
                      <a:pt x="187" y="271"/>
                    </a:lnTo>
                    <a:lnTo>
                      <a:pt x="177" y="277"/>
                    </a:lnTo>
                    <a:lnTo>
                      <a:pt x="167" y="282"/>
                    </a:lnTo>
                    <a:lnTo>
                      <a:pt x="218" y="349"/>
                    </a:lnTo>
                    <a:lnTo>
                      <a:pt x="15" y="263"/>
                    </a:lnTo>
                    <a:lnTo>
                      <a:pt x="0" y="93"/>
                    </a:lnTo>
                    <a:lnTo>
                      <a:pt x="42" y="141"/>
                    </a:lnTo>
                    <a:lnTo>
                      <a:pt x="52" y="136"/>
                    </a:lnTo>
                    <a:lnTo>
                      <a:pt x="61" y="132"/>
                    </a:lnTo>
                    <a:lnTo>
                      <a:pt x="74" y="126"/>
                    </a:lnTo>
                    <a:lnTo>
                      <a:pt x="86" y="119"/>
                    </a:lnTo>
                    <a:lnTo>
                      <a:pt x="99" y="111"/>
                    </a:lnTo>
                    <a:lnTo>
                      <a:pt x="109" y="104"/>
                    </a:lnTo>
                    <a:lnTo>
                      <a:pt x="119" y="96"/>
                    </a:lnTo>
                    <a:lnTo>
                      <a:pt x="129" y="88"/>
                    </a:lnTo>
                    <a:lnTo>
                      <a:pt x="137" y="80"/>
                    </a:lnTo>
                    <a:lnTo>
                      <a:pt x="146" y="72"/>
                    </a:lnTo>
                    <a:lnTo>
                      <a:pt x="155" y="62"/>
                    </a:lnTo>
                    <a:lnTo>
                      <a:pt x="163" y="53"/>
                    </a:lnTo>
                    <a:lnTo>
                      <a:pt x="170" y="44"/>
                    </a:lnTo>
                    <a:lnTo>
                      <a:pt x="177" y="36"/>
                    </a:lnTo>
                    <a:lnTo>
                      <a:pt x="184" y="25"/>
                    </a:lnTo>
                    <a:lnTo>
                      <a:pt x="190" y="15"/>
                    </a:lnTo>
                    <a:lnTo>
                      <a:pt x="194" y="8"/>
                    </a:lnTo>
                    <a:lnTo>
                      <a:pt x="197" y="0"/>
                    </a:lnTo>
                    <a:lnTo>
                      <a:pt x="369" y="77"/>
                    </a:lnTo>
                    <a:close/>
                  </a:path>
                </a:pathLst>
              </a:custGeom>
              <a:solidFill>
                <a:srgbClr val="008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4" name="Freeform 14"/>
              <p:cNvSpPr>
                <a:spLocks/>
              </p:cNvSpPr>
              <p:nvPr/>
            </p:nvSpPr>
            <p:spPr bwMode="auto">
              <a:xfrm>
                <a:off x="4032" y="2397"/>
                <a:ext cx="340" cy="406"/>
              </a:xfrm>
              <a:custGeom>
                <a:avLst/>
                <a:gdLst>
                  <a:gd name="T0" fmla="*/ 0 w 340"/>
                  <a:gd name="T1" fmla="*/ 258 h 406"/>
                  <a:gd name="T2" fmla="*/ 85 w 340"/>
                  <a:gd name="T3" fmla="*/ 288 h 406"/>
                  <a:gd name="T4" fmla="*/ 89 w 340"/>
                  <a:gd name="T5" fmla="*/ 278 h 406"/>
                  <a:gd name="T6" fmla="*/ 93 w 340"/>
                  <a:gd name="T7" fmla="*/ 269 h 406"/>
                  <a:gd name="T8" fmla="*/ 95 w 340"/>
                  <a:gd name="T9" fmla="*/ 260 h 406"/>
                  <a:gd name="T10" fmla="*/ 98 w 340"/>
                  <a:gd name="T11" fmla="*/ 252 h 406"/>
                  <a:gd name="T12" fmla="*/ 100 w 340"/>
                  <a:gd name="T13" fmla="*/ 242 h 406"/>
                  <a:gd name="T14" fmla="*/ 102 w 340"/>
                  <a:gd name="T15" fmla="*/ 232 h 406"/>
                  <a:gd name="T16" fmla="*/ 104 w 340"/>
                  <a:gd name="T17" fmla="*/ 222 h 406"/>
                  <a:gd name="T18" fmla="*/ 105 w 340"/>
                  <a:gd name="T19" fmla="*/ 213 h 406"/>
                  <a:gd name="T20" fmla="*/ 107 w 340"/>
                  <a:gd name="T21" fmla="*/ 202 h 406"/>
                  <a:gd name="T22" fmla="*/ 107 w 340"/>
                  <a:gd name="T23" fmla="*/ 190 h 406"/>
                  <a:gd name="T24" fmla="*/ 107 w 340"/>
                  <a:gd name="T25" fmla="*/ 170 h 406"/>
                  <a:gd name="T26" fmla="*/ 107 w 340"/>
                  <a:gd name="T27" fmla="*/ 159 h 406"/>
                  <a:gd name="T28" fmla="*/ 106 w 340"/>
                  <a:gd name="T29" fmla="*/ 149 h 406"/>
                  <a:gd name="T30" fmla="*/ 105 w 340"/>
                  <a:gd name="T31" fmla="*/ 139 h 406"/>
                  <a:gd name="T32" fmla="*/ 103 w 340"/>
                  <a:gd name="T33" fmla="*/ 129 h 406"/>
                  <a:gd name="T34" fmla="*/ 101 w 340"/>
                  <a:gd name="T35" fmla="*/ 120 h 406"/>
                  <a:gd name="T36" fmla="*/ 98 w 340"/>
                  <a:gd name="T37" fmla="*/ 109 h 406"/>
                  <a:gd name="T38" fmla="*/ 95 w 340"/>
                  <a:gd name="T39" fmla="*/ 98 h 406"/>
                  <a:gd name="T40" fmla="*/ 259 w 340"/>
                  <a:gd name="T41" fmla="*/ 0 h 406"/>
                  <a:gd name="T42" fmla="*/ 263 w 340"/>
                  <a:gd name="T43" fmla="*/ 9 h 406"/>
                  <a:gd name="T44" fmla="*/ 266 w 340"/>
                  <a:gd name="T45" fmla="*/ 18 h 406"/>
                  <a:gd name="T46" fmla="*/ 269 w 340"/>
                  <a:gd name="T47" fmla="*/ 27 h 406"/>
                  <a:gd name="T48" fmla="*/ 272 w 340"/>
                  <a:gd name="T49" fmla="*/ 35 h 406"/>
                  <a:gd name="T50" fmla="*/ 275 w 340"/>
                  <a:gd name="T51" fmla="*/ 43 h 406"/>
                  <a:gd name="T52" fmla="*/ 278 w 340"/>
                  <a:gd name="T53" fmla="*/ 52 h 406"/>
                  <a:gd name="T54" fmla="*/ 280 w 340"/>
                  <a:gd name="T55" fmla="*/ 59 h 406"/>
                  <a:gd name="T56" fmla="*/ 282 w 340"/>
                  <a:gd name="T57" fmla="*/ 68 h 406"/>
                  <a:gd name="T58" fmla="*/ 284 w 340"/>
                  <a:gd name="T59" fmla="*/ 76 h 406"/>
                  <a:gd name="T60" fmla="*/ 287 w 340"/>
                  <a:gd name="T61" fmla="*/ 85 h 406"/>
                  <a:gd name="T62" fmla="*/ 288 w 340"/>
                  <a:gd name="T63" fmla="*/ 95 h 406"/>
                  <a:gd name="T64" fmla="*/ 290 w 340"/>
                  <a:gd name="T65" fmla="*/ 104 h 406"/>
                  <a:gd name="T66" fmla="*/ 292 w 340"/>
                  <a:gd name="T67" fmla="*/ 113 h 406"/>
                  <a:gd name="T68" fmla="*/ 294 w 340"/>
                  <a:gd name="T69" fmla="*/ 123 h 406"/>
                  <a:gd name="T70" fmla="*/ 294 w 340"/>
                  <a:gd name="T71" fmla="*/ 134 h 406"/>
                  <a:gd name="T72" fmla="*/ 295 w 340"/>
                  <a:gd name="T73" fmla="*/ 145 h 406"/>
                  <a:gd name="T74" fmla="*/ 296 w 340"/>
                  <a:gd name="T75" fmla="*/ 156 h 406"/>
                  <a:gd name="T76" fmla="*/ 296 w 340"/>
                  <a:gd name="T77" fmla="*/ 167 h 406"/>
                  <a:gd name="T78" fmla="*/ 296 w 340"/>
                  <a:gd name="T79" fmla="*/ 178 h 406"/>
                  <a:gd name="T80" fmla="*/ 296 w 340"/>
                  <a:gd name="T81" fmla="*/ 192 h 406"/>
                  <a:gd name="T82" fmla="*/ 296 w 340"/>
                  <a:gd name="T83" fmla="*/ 205 h 406"/>
                  <a:gd name="T84" fmla="*/ 295 w 340"/>
                  <a:gd name="T85" fmla="*/ 214 h 406"/>
                  <a:gd name="T86" fmla="*/ 294 w 340"/>
                  <a:gd name="T87" fmla="*/ 224 h 406"/>
                  <a:gd name="T88" fmla="*/ 294 w 340"/>
                  <a:gd name="T89" fmla="*/ 235 h 406"/>
                  <a:gd name="T90" fmla="*/ 292 w 340"/>
                  <a:gd name="T91" fmla="*/ 247 h 406"/>
                  <a:gd name="T92" fmla="*/ 290 w 340"/>
                  <a:gd name="T93" fmla="*/ 257 h 406"/>
                  <a:gd name="T94" fmla="*/ 288 w 340"/>
                  <a:gd name="T95" fmla="*/ 267 h 406"/>
                  <a:gd name="T96" fmla="*/ 285 w 340"/>
                  <a:gd name="T97" fmla="*/ 279 h 406"/>
                  <a:gd name="T98" fmla="*/ 282 w 340"/>
                  <a:gd name="T99" fmla="*/ 288 h 406"/>
                  <a:gd name="T100" fmla="*/ 280 w 340"/>
                  <a:gd name="T101" fmla="*/ 299 h 406"/>
                  <a:gd name="T102" fmla="*/ 277 w 340"/>
                  <a:gd name="T103" fmla="*/ 309 h 406"/>
                  <a:gd name="T104" fmla="*/ 273 w 340"/>
                  <a:gd name="T105" fmla="*/ 319 h 406"/>
                  <a:gd name="T106" fmla="*/ 270 w 340"/>
                  <a:gd name="T107" fmla="*/ 330 h 406"/>
                  <a:gd name="T108" fmla="*/ 265 w 340"/>
                  <a:gd name="T109" fmla="*/ 343 h 406"/>
                  <a:gd name="T110" fmla="*/ 260 w 340"/>
                  <a:gd name="T111" fmla="*/ 355 h 406"/>
                  <a:gd name="T112" fmla="*/ 340 w 340"/>
                  <a:gd name="T113" fmla="*/ 386 h 406"/>
                  <a:gd name="T114" fmla="*/ 140 w 340"/>
                  <a:gd name="T115" fmla="*/ 406 h 406"/>
                  <a:gd name="T116" fmla="*/ 0 w 340"/>
                  <a:gd name="T117" fmla="*/ 258 h 4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0"/>
                  <a:gd name="T178" fmla="*/ 0 h 406"/>
                  <a:gd name="T179" fmla="*/ 340 w 340"/>
                  <a:gd name="T180" fmla="*/ 406 h 4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0" h="406">
                    <a:moveTo>
                      <a:pt x="0" y="258"/>
                    </a:moveTo>
                    <a:lnTo>
                      <a:pt x="85" y="288"/>
                    </a:lnTo>
                    <a:lnTo>
                      <a:pt x="89" y="278"/>
                    </a:lnTo>
                    <a:lnTo>
                      <a:pt x="93" y="269"/>
                    </a:lnTo>
                    <a:lnTo>
                      <a:pt x="95" y="260"/>
                    </a:lnTo>
                    <a:lnTo>
                      <a:pt x="98" y="252"/>
                    </a:lnTo>
                    <a:lnTo>
                      <a:pt x="100" y="242"/>
                    </a:lnTo>
                    <a:lnTo>
                      <a:pt x="102" y="232"/>
                    </a:lnTo>
                    <a:lnTo>
                      <a:pt x="104" y="222"/>
                    </a:lnTo>
                    <a:lnTo>
                      <a:pt x="105" y="213"/>
                    </a:lnTo>
                    <a:lnTo>
                      <a:pt x="107" y="202"/>
                    </a:lnTo>
                    <a:lnTo>
                      <a:pt x="107" y="190"/>
                    </a:lnTo>
                    <a:lnTo>
                      <a:pt x="107" y="170"/>
                    </a:lnTo>
                    <a:lnTo>
                      <a:pt x="107" y="159"/>
                    </a:lnTo>
                    <a:lnTo>
                      <a:pt x="106" y="149"/>
                    </a:lnTo>
                    <a:lnTo>
                      <a:pt x="105" y="139"/>
                    </a:lnTo>
                    <a:lnTo>
                      <a:pt x="103" y="129"/>
                    </a:lnTo>
                    <a:lnTo>
                      <a:pt x="101" y="120"/>
                    </a:lnTo>
                    <a:lnTo>
                      <a:pt x="98" y="109"/>
                    </a:lnTo>
                    <a:lnTo>
                      <a:pt x="95" y="98"/>
                    </a:lnTo>
                    <a:lnTo>
                      <a:pt x="259" y="0"/>
                    </a:lnTo>
                    <a:lnTo>
                      <a:pt x="263" y="9"/>
                    </a:lnTo>
                    <a:lnTo>
                      <a:pt x="266" y="18"/>
                    </a:lnTo>
                    <a:lnTo>
                      <a:pt x="269" y="27"/>
                    </a:lnTo>
                    <a:lnTo>
                      <a:pt x="272" y="35"/>
                    </a:lnTo>
                    <a:lnTo>
                      <a:pt x="275" y="43"/>
                    </a:lnTo>
                    <a:lnTo>
                      <a:pt x="278" y="52"/>
                    </a:lnTo>
                    <a:lnTo>
                      <a:pt x="280" y="59"/>
                    </a:lnTo>
                    <a:lnTo>
                      <a:pt x="282" y="68"/>
                    </a:lnTo>
                    <a:lnTo>
                      <a:pt x="284" y="76"/>
                    </a:lnTo>
                    <a:lnTo>
                      <a:pt x="287" y="85"/>
                    </a:lnTo>
                    <a:lnTo>
                      <a:pt x="288" y="95"/>
                    </a:lnTo>
                    <a:lnTo>
                      <a:pt x="290" y="104"/>
                    </a:lnTo>
                    <a:lnTo>
                      <a:pt x="292" y="113"/>
                    </a:lnTo>
                    <a:lnTo>
                      <a:pt x="294" y="123"/>
                    </a:lnTo>
                    <a:lnTo>
                      <a:pt x="294" y="134"/>
                    </a:lnTo>
                    <a:lnTo>
                      <a:pt x="295" y="145"/>
                    </a:lnTo>
                    <a:lnTo>
                      <a:pt x="296" y="156"/>
                    </a:lnTo>
                    <a:lnTo>
                      <a:pt x="296" y="167"/>
                    </a:lnTo>
                    <a:lnTo>
                      <a:pt x="296" y="178"/>
                    </a:lnTo>
                    <a:lnTo>
                      <a:pt x="296" y="192"/>
                    </a:lnTo>
                    <a:lnTo>
                      <a:pt x="296" y="205"/>
                    </a:lnTo>
                    <a:lnTo>
                      <a:pt x="295" y="214"/>
                    </a:lnTo>
                    <a:lnTo>
                      <a:pt x="294" y="224"/>
                    </a:lnTo>
                    <a:lnTo>
                      <a:pt x="294" y="235"/>
                    </a:lnTo>
                    <a:lnTo>
                      <a:pt x="292" y="247"/>
                    </a:lnTo>
                    <a:lnTo>
                      <a:pt x="290" y="257"/>
                    </a:lnTo>
                    <a:lnTo>
                      <a:pt x="288" y="267"/>
                    </a:lnTo>
                    <a:lnTo>
                      <a:pt x="285" y="279"/>
                    </a:lnTo>
                    <a:lnTo>
                      <a:pt x="282" y="288"/>
                    </a:lnTo>
                    <a:lnTo>
                      <a:pt x="280" y="299"/>
                    </a:lnTo>
                    <a:lnTo>
                      <a:pt x="277" y="309"/>
                    </a:lnTo>
                    <a:lnTo>
                      <a:pt x="273" y="319"/>
                    </a:lnTo>
                    <a:lnTo>
                      <a:pt x="270" y="330"/>
                    </a:lnTo>
                    <a:lnTo>
                      <a:pt x="265" y="343"/>
                    </a:lnTo>
                    <a:lnTo>
                      <a:pt x="260" y="355"/>
                    </a:lnTo>
                    <a:lnTo>
                      <a:pt x="340" y="386"/>
                    </a:lnTo>
                    <a:lnTo>
                      <a:pt x="140" y="406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5" name="Freeform 15"/>
              <p:cNvSpPr>
                <a:spLocks/>
              </p:cNvSpPr>
              <p:nvPr/>
            </p:nvSpPr>
            <p:spPr bwMode="auto">
              <a:xfrm>
                <a:off x="3970" y="2161"/>
                <a:ext cx="398" cy="359"/>
              </a:xfrm>
              <a:custGeom>
                <a:avLst/>
                <a:gdLst>
                  <a:gd name="T0" fmla="*/ 81 w 398"/>
                  <a:gd name="T1" fmla="*/ 0 h 359"/>
                  <a:gd name="T2" fmla="*/ 89 w 398"/>
                  <a:gd name="T3" fmla="*/ 4 h 359"/>
                  <a:gd name="T4" fmla="*/ 96 w 398"/>
                  <a:gd name="T5" fmla="*/ 7 h 359"/>
                  <a:gd name="T6" fmla="*/ 103 w 398"/>
                  <a:gd name="T7" fmla="*/ 10 h 359"/>
                  <a:gd name="T8" fmla="*/ 109 w 398"/>
                  <a:gd name="T9" fmla="*/ 14 h 359"/>
                  <a:gd name="T10" fmla="*/ 116 w 398"/>
                  <a:gd name="T11" fmla="*/ 18 h 359"/>
                  <a:gd name="T12" fmla="*/ 123 w 398"/>
                  <a:gd name="T13" fmla="*/ 22 h 359"/>
                  <a:gd name="T14" fmla="*/ 129 w 398"/>
                  <a:gd name="T15" fmla="*/ 26 h 359"/>
                  <a:gd name="T16" fmla="*/ 136 w 398"/>
                  <a:gd name="T17" fmla="*/ 29 h 359"/>
                  <a:gd name="T18" fmla="*/ 144 w 398"/>
                  <a:gd name="T19" fmla="*/ 35 h 359"/>
                  <a:gd name="T20" fmla="*/ 152 w 398"/>
                  <a:gd name="T21" fmla="*/ 40 h 359"/>
                  <a:gd name="T22" fmla="*/ 159 w 398"/>
                  <a:gd name="T23" fmla="*/ 45 h 359"/>
                  <a:gd name="T24" fmla="*/ 165 w 398"/>
                  <a:gd name="T25" fmla="*/ 50 h 359"/>
                  <a:gd name="T26" fmla="*/ 173 w 398"/>
                  <a:gd name="T27" fmla="*/ 55 h 359"/>
                  <a:gd name="T28" fmla="*/ 182 w 398"/>
                  <a:gd name="T29" fmla="*/ 61 h 359"/>
                  <a:gd name="T30" fmla="*/ 189 w 398"/>
                  <a:gd name="T31" fmla="*/ 67 h 359"/>
                  <a:gd name="T32" fmla="*/ 196 w 398"/>
                  <a:gd name="T33" fmla="*/ 73 h 359"/>
                  <a:gd name="T34" fmla="*/ 202 w 398"/>
                  <a:gd name="T35" fmla="*/ 79 h 359"/>
                  <a:gd name="T36" fmla="*/ 210 w 398"/>
                  <a:gd name="T37" fmla="*/ 86 h 359"/>
                  <a:gd name="T38" fmla="*/ 217 w 398"/>
                  <a:gd name="T39" fmla="*/ 92 h 359"/>
                  <a:gd name="T40" fmla="*/ 223 w 398"/>
                  <a:gd name="T41" fmla="*/ 98 h 359"/>
                  <a:gd name="T42" fmla="*/ 230 w 398"/>
                  <a:gd name="T43" fmla="*/ 105 h 359"/>
                  <a:gd name="T44" fmla="*/ 236 w 398"/>
                  <a:gd name="T45" fmla="*/ 110 h 359"/>
                  <a:gd name="T46" fmla="*/ 242 w 398"/>
                  <a:gd name="T47" fmla="*/ 117 h 359"/>
                  <a:gd name="T48" fmla="*/ 248 w 398"/>
                  <a:gd name="T49" fmla="*/ 124 h 359"/>
                  <a:gd name="T50" fmla="*/ 254 w 398"/>
                  <a:gd name="T51" fmla="*/ 132 h 359"/>
                  <a:gd name="T52" fmla="*/ 260 w 398"/>
                  <a:gd name="T53" fmla="*/ 139 h 359"/>
                  <a:gd name="T54" fmla="*/ 266 w 398"/>
                  <a:gd name="T55" fmla="*/ 146 h 359"/>
                  <a:gd name="T56" fmla="*/ 273 w 398"/>
                  <a:gd name="T57" fmla="*/ 155 h 359"/>
                  <a:gd name="T58" fmla="*/ 279 w 398"/>
                  <a:gd name="T59" fmla="*/ 163 h 359"/>
                  <a:gd name="T60" fmla="*/ 286 w 398"/>
                  <a:gd name="T61" fmla="*/ 172 h 359"/>
                  <a:gd name="T62" fmla="*/ 292 w 398"/>
                  <a:gd name="T63" fmla="*/ 181 h 359"/>
                  <a:gd name="T64" fmla="*/ 297 w 398"/>
                  <a:gd name="T65" fmla="*/ 191 h 359"/>
                  <a:gd name="T66" fmla="*/ 303 w 398"/>
                  <a:gd name="T67" fmla="*/ 201 h 359"/>
                  <a:gd name="T68" fmla="*/ 308 w 398"/>
                  <a:gd name="T69" fmla="*/ 210 h 359"/>
                  <a:gd name="T70" fmla="*/ 312 w 398"/>
                  <a:gd name="T71" fmla="*/ 218 h 359"/>
                  <a:gd name="T72" fmla="*/ 316 w 398"/>
                  <a:gd name="T73" fmla="*/ 227 h 359"/>
                  <a:gd name="T74" fmla="*/ 319 w 398"/>
                  <a:gd name="T75" fmla="*/ 234 h 359"/>
                  <a:gd name="T76" fmla="*/ 398 w 398"/>
                  <a:gd name="T77" fmla="*/ 204 h 359"/>
                  <a:gd name="T78" fmla="*/ 275 w 398"/>
                  <a:gd name="T79" fmla="*/ 359 h 359"/>
                  <a:gd name="T80" fmla="*/ 58 w 398"/>
                  <a:gd name="T81" fmla="*/ 334 h 359"/>
                  <a:gd name="T82" fmla="*/ 144 w 398"/>
                  <a:gd name="T83" fmla="*/ 301 h 359"/>
                  <a:gd name="T84" fmla="*/ 138 w 398"/>
                  <a:gd name="T85" fmla="*/ 290 h 359"/>
                  <a:gd name="T86" fmla="*/ 133 w 398"/>
                  <a:gd name="T87" fmla="*/ 279 h 359"/>
                  <a:gd name="T88" fmla="*/ 125 w 398"/>
                  <a:gd name="T89" fmla="*/ 268 h 359"/>
                  <a:gd name="T90" fmla="*/ 117 w 398"/>
                  <a:gd name="T91" fmla="*/ 256 h 359"/>
                  <a:gd name="T92" fmla="*/ 109 w 398"/>
                  <a:gd name="T93" fmla="*/ 246 h 359"/>
                  <a:gd name="T94" fmla="*/ 101 w 398"/>
                  <a:gd name="T95" fmla="*/ 236 h 359"/>
                  <a:gd name="T96" fmla="*/ 92 w 398"/>
                  <a:gd name="T97" fmla="*/ 227 h 359"/>
                  <a:gd name="T98" fmla="*/ 84 w 398"/>
                  <a:gd name="T99" fmla="*/ 219 h 359"/>
                  <a:gd name="T100" fmla="*/ 75 w 398"/>
                  <a:gd name="T101" fmla="*/ 211 h 359"/>
                  <a:gd name="T102" fmla="*/ 65 w 398"/>
                  <a:gd name="T103" fmla="*/ 202 h 359"/>
                  <a:gd name="T104" fmla="*/ 56 w 398"/>
                  <a:gd name="T105" fmla="*/ 195 h 359"/>
                  <a:gd name="T106" fmla="*/ 47 w 398"/>
                  <a:gd name="T107" fmla="*/ 188 h 359"/>
                  <a:gd name="T108" fmla="*/ 38 w 398"/>
                  <a:gd name="T109" fmla="*/ 182 h 359"/>
                  <a:gd name="T110" fmla="*/ 27 w 398"/>
                  <a:gd name="T111" fmla="*/ 175 h 359"/>
                  <a:gd name="T112" fmla="*/ 16 w 398"/>
                  <a:gd name="T113" fmla="*/ 169 h 359"/>
                  <a:gd name="T114" fmla="*/ 8 w 398"/>
                  <a:gd name="T115" fmla="*/ 166 h 359"/>
                  <a:gd name="T116" fmla="*/ 0 w 398"/>
                  <a:gd name="T117" fmla="*/ 161 h 359"/>
                  <a:gd name="T118" fmla="*/ 81 w 398"/>
                  <a:gd name="T119" fmla="*/ 0 h 3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8"/>
                  <a:gd name="T181" fmla="*/ 0 h 359"/>
                  <a:gd name="T182" fmla="*/ 398 w 398"/>
                  <a:gd name="T183" fmla="*/ 359 h 3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8" h="359">
                    <a:moveTo>
                      <a:pt x="81" y="0"/>
                    </a:moveTo>
                    <a:lnTo>
                      <a:pt x="89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9" y="14"/>
                    </a:lnTo>
                    <a:lnTo>
                      <a:pt x="116" y="18"/>
                    </a:lnTo>
                    <a:lnTo>
                      <a:pt x="123" y="22"/>
                    </a:lnTo>
                    <a:lnTo>
                      <a:pt x="129" y="26"/>
                    </a:lnTo>
                    <a:lnTo>
                      <a:pt x="136" y="29"/>
                    </a:lnTo>
                    <a:lnTo>
                      <a:pt x="144" y="35"/>
                    </a:lnTo>
                    <a:lnTo>
                      <a:pt x="152" y="40"/>
                    </a:lnTo>
                    <a:lnTo>
                      <a:pt x="159" y="45"/>
                    </a:lnTo>
                    <a:lnTo>
                      <a:pt x="165" y="50"/>
                    </a:lnTo>
                    <a:lnTo>
                      <a:pt x="173" y="55"/>
                    </a:lnTo>
                    <a:lnTo>
                      <a:pt x="182" y="61"/>
                    </a:lnTo>
                    <a:lnTo>
                      <a:pt x="189" y="67"/>
                    </a:lnTo>
                    <a:lnTo>
                      <a:pt x="196" y="73"/>
                    </a:lnTo>
                    <a:lnTo>
                      <a:pt x="202" y="79"/>
                    </a:lnTo>
                    <a:lnTo>
                      <a:pt x="210" y="86"/>
                    </a:lnTo>
                    <a:lnTo>
                      <a:pt x="217" y="92"/>
                    </a:lnTo>
                    <a:lnTo>
                      <a:pt x="223" y="98"/>
                    </a:lnTo>
                    <a:lnTo>
                      <a:pt x="230" y="105"/>
                    </a:lnTo>
                    <a:lnTo>
                      <a:pt x="236" y="110"/>
                    </a:lnTo>
                    <a:lnTo>
                      <a:pt x="242" y="117"/>
                    </a:lnTo>
                    <a:lnTo>
                      <a:pt x="248" y="124"/>
                    </a:lnTo>
                    <a:lnTo>
                      <a:pt x="254" y="132"/>
                    </a:lnTo>
                    <a:lnTo>
                      <a:pt x="260" y="139"/>
                    </a:lnTo>
                    <a:lnTo>
                      <a:pt x="266" y="146"/>
                    </a:lnTo>
                    <a:lnTo>
                      <a:pt x="273" y="155"/>
                    </a:lnTo>
                    <a:lnTo>
                      <a:pt x="279" y="163"/>
                    </a:lnTo>
                    <a:lnTo>
                      <a:pt x="286" y="172"/>
                    </a:lnTo>
                    <a:lnTo>
                      <a:pt x="292" y="181"/>
                    </a:lnTo>
                    <a:lnTo>
                      <a:pt x="297" y="191"/>
                    </a:lnTo>
                    <a:lnTo>
                      <a:pt x="303" y="201"/>
                    </a:lnTo>
                    <a:lnTo>
                      <a:pt x="308" y="210"/>
                    </a:lnTo>
                    <a:lnTo>
                      <a:pt x="312" y="218"/>
                    </a:lnTo>
                    <a:lnTo>
                      <a:pt x="316" y="227"/>
                    </a:lnTo>
                    <a:lnTo>
                      <a:pt x="319" y="234"/>
                    </a:lnTo>
                    <a:lnTo>
                      <a:pt x="398" y="204"/>
                    </a:lnTo>
                    <a:lnTo>
                      <a:pt x="275" y="359"/>
                    </a:lnTo>
                    <a:lnTo>
                      <a:pt x="58" y="334"/>
                    </a:lnTo>
                    <a:lnTo>
                      <a:pt x="144" y="301"/>
                    </a:lnTo>
                    <a:lnTo>
                      <a:pt x="138" y="290"/>
                    </a:lnTo>
                    <a:lnTo>
                      <a:pt x="133" y="279"/>
                    </a:lnTo>
                    <a:lnTo>
                      <a:pt x="125" y="268"/>
                    </a:lnTo>
                    <a:lnTo>
                      <a:pt x="117" y="256"/>
                    </a:lnTo>
                    <a:lnTo>
                      <a:pt x="109" y="246"/>
                    </a:lnTo>
                    <a:lnTo>
                      <a:pt x="101" y="236"/>
                    </a:lnTo>
                    <a:lnTo>
                      <a:pt x="92" y="227"/>
                    </a:lnTo>
                    <a:lnTo>
                      <a:pt x="84" y="219"/>
                    </a:lnTo>
                    <a:lnTo>
                      <a:pt x="75" y="211"/>
                    </a:lnTo>
                    <a:lnTo>
                      <a:pt x="65" y="202"/>
                    </a:lnTo>
                    <a:lnTo>
                      <a:pt x="56" y="195"/>
                    </a:lnTo>
                    <a:lnTo>
                      <a:pt x="47" y="188"/>
                    </a:lnTo>
                    <a:lnTo>
                      <a:pt x="38" y="182"/>
                    </a:lnTo>
                    <a:lnTo>
                      <a:pt x="27" y="175"/>
                    </a:lnTo>
                    <a:lnTo>
                      <a:pt x="16" y="169"/>
                    </a:lnTo>
                    <a:lnTo>
                      <a:pt x="8" y="166"/>
                    </a:lnTo>
                    <a:lnTo>
                      <a:pt x="0" y="16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6" name="Freeform 16"/>
              <p:cNvSpPr>
                <a:spLocks/>
              </p:cNvSpPr>
              <p:nvPr/>
            </p:nvSpPr>
            <p:spPr bwMode="auto">
              <a:xfrm>
                <a:off x="3691" y="2069"/>
                <a:ext cx="385" cy="294"/>
              </a:xfrm>
              <a:custGeom>
                <a:avLst/>
                <a:gdLst>
                  <a:gd name="T0" fmla="*/ 206 w 385"/>
                  <a:gd name="T1" fmla="*/ 294 h 294"/>
                  <a:gd name="T2" fmla="*/ 231 w 385"/>
                  <a:gd name="T3" fmla="*/ 237 h 294"/>
                  <a:gd name="T4" fmla="*/ 223 w 385"/>
                  <a:gd name="T5" fmla="*/ 235 h 294"/>
                  <a:gd name="T6" fmla="*/ 214 w 385"/>
                  <a:gd name="T7" fmla="*/ 233 h 294"/>
                  <a:gd name="T8" fmla="*/ 202 w 385"/>
                  <a:gd name="T9" fmla="*/ 231 h 294"/>
                  <a:gd name="T10" fmla="*/ 192 w 385"/>
                  <a:gd name="T11" fmla="*/ 229 h 294"/>
                  <a:gd name="T12" fmla="*/ 182 w 385"/>
                  <a:gd name="T13" fmla="*/ 228 h 294"/>
                  <a:gd name="T14" fmla="*/ 170 w 385"/>
                  <a:gd name="T15" fmla="*/ 227 h 294"/>
                  <a:gd name="T16" fmla="*/ 158 w 385"/>
                  <a:gd name="T17" fmla="*/ 226 h 294"/>
                  <a:gd name="T18" fmla="*/ 137 w 385"/>
                  <a:gd name="T19" fmla="*/ 226 h 294"/>
                  <a:gd name="T20" fmla="*/ 126 w 385"/>
                  <a:gd name="T21" fmla="*/ 226 h 294"/>
                  <a:gd name="T22" fmla="*/ 115 w 385"/>
                  <a:gd name="T23" fmla="*/ 227 h 294"/>
                  <a:gd name="T24" fmla="*/ 104 w 385"/>
                  <a:gd name="T25" fmla="*/ 228 h 294"/>
                  <a:gd name="T26" fmla="*/ 94 w 385"/>
                  <a:gd name="T27" fmla="*/ 230 h 294"/>
                  <a:gd name="T28" fmla="*/ 84 w 385"/>
                  <a:gd name="T29" fmla="*/ 232 h 294"/>
                  <a:gd name="T30" fmla="*/ 72 w 385"/>
                  <a:gd name="T31" fmla="*/ 234 h 294"/>
                  <a:gd name="T32" fmla="*/ 61 w 385"/>
                  <a:gd name="T33" fmla="*/ 238 h 294"/>
                  <a:gd name="T34" fmla="*/ 89 w 385"/>
                  <a:gd name="T35" fmla="*/ 117 h 294"/>
                  <a:gd name="T36" fmla="*/ 0 w 385"/>
                  <a:gd name="T37" fmla="*/ 69 h 294"/>
                  <a:gd name="T38" fmla="*/ 5 w 385"/>
                  <a:gd name="T39" fmla="*/ 67 h 294"/>
                  <a:gd name="T40" fmla="*/ 14 w 385"/>
                  <a:gd name="T41" fmla="*/ 64 h 294"/>
                  <a:gd name="T42" fmla="*/ 21 w 385"/>
                  <a:gd name="T43" fmla="*/ 62 h 294"/>
                  <a:gd name="T44" fmla="*/ 29 w 385"/>
                  <a:gd name="T45" fmla="*/ 60 h 294"/>
                  <a:gd name="T46" fmla="*/ 39 w 385"/>
                  <a:gd name="T47" fmla="*/ 58 h 294"/>
                  <a:gd name="T48" fmla="*/ 47 w 385"/>
                  <a:gd name="T49" fmla="*/ 56 h 294"/>
                  <a:gd name="T50" fmla="*/ 57 w 385"/>
                  <a:gd name="T51" fmla="*/ 54 h 294"/>
                  <a:gd name="T52" fmla="*/ 66 w 385"/>
                  <a:gd name="T53" fmla="*/ 52 h 294"/>
                  <a:gd name="T54" fmla="*/ 77 w 385"/>
                  <a:gd name="T55" fmla="*/ 51 h 294"/>
                  <a:gd name="T56" fmla="*/ 88 w 385"/>
                  <a:gd name="T57" fmla="*/ 49 h 294"/>
                  <a:gd name="T58" fmla="*/ 98 w 385"/>
                  <a:gd name="T59" fmla="*/ 48 h 294"/>
                  <a:gd name="T60" fmla="*/ 110 w 385"/>
                  <a:gd name="T61" fmla="*/ 48 h 294"/>
                  <a:gd name="T62" fmla="*/ 122 w 385"/>
                  <a:gd name="T63" fmla="*/ 47 h 294"/>
                  <a:gd name="T64" fmla="*/ 134 w 385"/>
                  <a:gd name="T65" fmla="*/ 47 h 294"/>
                  <a:gd name="T66" fmla="*/ 146 w 385"/>
                  <a:gd name="T67" fmla="*/ 47 h 294"/>
                  <a:gd name="T68" fmla="*/ 161 w 385"/>
                  <a:gd name="T69" fmla="*/ 47 h 294"/>
                  <a:gd name="T70" fmla="*/ 174 w 385"/>
                  <a:gd name="T71" fmla="*/ 48 h 294"/>
                  <a:gd name="T72" fmla="*/ 183 w 385"/>
                  <a:gd name="T73" fmla="*/ 48 h 294"/>
                  <a:gd name="T74" fmla="*/ 194 w 385"/>
                  <a:gd name="T75" fmla="*/ 49 h 294"/>
                  <a:gd name="T76" fmla="*/ 205 w 385"/>
                  <a:gd name="T77" fmla="*/ 50 h 294"/>
                  <a:gd name="T78" fmla="*/ 218 w 385"/>
                  <a:gd name="T79" fmla="*/ 51 h 294"/>
                  <a:gd name="T80" fmla="*/ 228 w 385"/>
                  <a:gd name="T81" fmla="*/ 53 h 294"/>
                  <a:gd name="T82" fmla="*/ 238 w 385"/>
                  <a:gd name="T83" fmla="*/ 55 h 294"/>
                  <a:gd name="T84" fmla="*/ 251 w 385"/>
                  <a:gd name="T85" fmla="*/ 58 h 294"/>
                  <a:gd name="T86" fmla="*/ 261 w 385"/>
                  <a:gd name="T87" fmla="*/ 60 h 294"/>
                  <a:gd name="T88" fmla="*/ 273 w 385"/>
                  <a:gd name="T89" fmla="*/ 63 h 294"/>
                  <a:gd name="T90" fmla="*/ 283 w 385"/>
                  <a:gd name="T91" fmla="*/ 65 h 294"/>
                  <a:gd name="T92" fmla="*/ 295 w 385"/>
                  <a:gd name="T93" fmla="*/ 69 h 294"/>
                  <a:gd name="T94" fmla="*/ 306 w 385"/>
                  <a:gd name="T95" fmla="*/ 72 h 294"/>
                  <a:gd name="T96" fmla="*/ 338 w 385"/>
                  <a:gd name="T97" fmla="*/ 0 h 294"/>
                  <a:gd name="T98" fmla="*/ 385 w 385"/>
                  <a:gd name="T99" fmla="*/ 200 h 294"/>
                  <a:gd name="T100" fmla="*/ 206 w 385"/>
                  <a:gd name="T101" fmla="*/ 294 h 2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5"/>
                  <a:gd name="T154" fmla="*/ 0 h 294"/>
                  <a:gd name="T155" fmla="*/ 385 w 385"/>
                  <a:gd name="T156" fmla="*/ 294 h 2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5" h="294">
                    <a:moveTo>
                      <a:pt x="206" y="294"/>
                    </a:moveTo>
                    <a:lnTo>
                      <a:pt x="231" y="237"/>
                    </a:lnTo>
                    <a:lnTo>
                      <a:pt x="223" y="235"/>
                    </a:lnTo>
                    <a:lnTo>
                      <a:pt x="214" y="233"/>
                    </a:lnTo>
                    <a:lnTo>
                      <a:pt x="202" y="231"/>
                    </a:lnTo>
                    <a:lnTo>
                      <a:pt x="192" y="229"/>
                    </a:lnTo>
                    <a:lnTo>
                      <a:pt x="182" y="228"/>
                    </a:lnTo>
                    <a:lnTo>
                      <a:pt x="170" y="227"/>
                    </a:lnTo>
                    <a:lnTo>
                      <a:pt x="158" y="226"/>
                    </a:lnTo>
                    <a:lnTo>
                      <a:pt x="137" y="226"/>
                    </a:lnTo>
                    <a:lnTo>
                      <a:pt x="126" y="226"/>
                    </a:lnTo>
                    <a:lnTo>
                      <a:pt x="115" y="227"/>
                    </a:lnTo>
                    <a:lnTo>
                      <a:pt x="104" y="228"/>
                    </a:lnTo>
                    <a:lnTo>
                      <a:pt x="94" y="230"/>
                    </a:lnTo>
                    <a:lnTo>
                      <a:pt x="84" y="232"/>
                    </a:lnTo>
                    <a:lnTo>
                      <a:pt x="72" y="234"/>
                    </a:lnTo>
                    <a:lnTo>
                      <a:pt x="61" y="238"/>
                    </a:lnTo>
                    <a:lnTo>
                      <a:pt x="89" y="117"/>
                    </a:lnTo>
                    <a:lnTo>
                      <a:pt x="0" y="69"/>
                    </a:lnTo>
                    <a:lnTo>
                      <a:pt x="5" y="67"/>
                    </a:lnTo>
                    <a:lnTo>
                      <a:pt x="14" y="64"/>
                    </a:lnTo>
                    <a:lnTo>
                      <a:pt x="21" y="62"/>
                    </a:lnTo>
                    <a:lnTo>
                      <a:pt x="29" y="60"/>
                    </a:lnTo>
                    <a:lnTo>
                      <a:pt x="39" y="58"/>
                    </a:lnTo>
                    <a:lnTo>
                      <a:pt x="47" y="56"/>
                    </a:lnTo>
                    <a:lnTo>
                      <a:pt x="57" y="54"/>
                    </a:lnTo>
                    <a:lnTo>
                      <a:pt x="66" y="52"/>
                    </a:lnTo>
                    <a:lnTo>
                      <a:pt x="77" y="51"/>
                    </a:lnTo>
                    <a:lnTo>
                      <a:pt x="88" y="49"/>
                    </a:lnTo>
                    <a:lnTo>
                      <a:pt x="98" y="48"/>
                    </a:lnTo>
                    <a:lnTo>
                      <a:pt x="110" y="48"/>
                    </a:lnTo>
                    <a:lnTo>
                      <a:pt x="122" y="47"/>
                    </a:lnTo>
                    <a:lnTo>
                      <a:pt x="134" y="47"/>
                    </a:lnTo>
                    <a:lnTo>
                      <a:pt x="146" y="47"/>
                    </a:lnTo>
                    <a:lnTo>
                      <a:pt x="161" y="47"/>
                    </a:lnTo>
                    <a:lnTo>
                      <a:pt x="174" y="48"/>
                    </a:lnTo>
                    <a:lnTo>
                      <a:pt x="183" y="48"/>
                    </a:lnTo>
                    <a:lnTo>
                      <a:pt x="194" y="49"/>
                    </a:lnTo>
                    <a:lnTo>
                      <a:pt x="205" y="50"/>
                    </a:lnTo>
                    <a:lnTo>
                      <a:pt x="218" y="51"/>
                    </a:lnTo>
                    <a:lnTo>
                      <a:pt x="228" y="53"/>
                    </a:lnTo>
                    <a:lnTo>
                      <a:pt x="238" y="55"/>
                    </a:lnTo>
                    <a:lnTo>
                      <a:pt x="251" y="58"/>
                    </a:lnTo>
                    <a:lnTo>
                      <a:pt x="261" y="60"/>
                    </a:lnTo>
                    <a:lnTo>
                      <a:pt x="273" y="63"/>
                    </a:lnTo>
                    <a:lnTo>
                      <a:pt x="283" y="65"/>
                    </a:lnTo>
                    <a:lnTo>
                      <a:pt x="295" y="69"/>
                    </a:lnTo>
                    <a:lnTo>
                      <a:pt x="306" y="72"/>
                    </a:lnTo>
                    <a:lnTo>
                      <a:pt x="338" y="0"/>
                    </a:lnTo>
                    <a:lnTo>
                      <a:pt x="385" y="200"/>
                    </a:lnTo>
                    <a:lnTo>
                      <a:pt x="206" y="294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4992" y="3312"/>
              <a:ext cx="768" cy="720"/>
              <a:chOff x="3293" y="2069"/>
              <a:chExt cx="1079" cy="1025"/>
            </a:xfrm>
          </p:grpSpPr>
          <p:sp>
            <p:nvSpPr>
              <p:cNvPr id="16431" name="Freeform 18"/>
              <p:cNvSpPr>
                <a:spLocks/>
              </p:cNvSpPr>
              <p:nvPr/>
            </p:nvSpPr>
            <p:spPr bwMode="auto">
              <a:xfrm>
                <a:off x="3389" y="2091"/>
                <a:ext cx="391" cy="370"/>
              </a:xfrm>
              <a:custGeom>
                <a:avLst/>
                <a:gdLst>
                  <a:gd name="T0" fmla="*/ 0 w 391"/>
                  <a:gd name="T1" fmla="*/ 293 h 370"/>
                  <a:gd name="T2" fmla="*/ 4 w 391"/>
                  <a:gd name="T3" fmla="*/ 285 h 370"/>
                  <a:gd name="T4" fmla="*/ 8 w 391"/>
                  <a:gd name="T5" fmla="*/ 279 h 370"/>
                  <a:gd name="T6" fmla="*/ 12 w 391"/>
                  <a:gd name="T7" fmla="*/ 272 h 370"/>
                  <a:gd name="T8" fmla="*/ 15 w 391"/>
                  <a:gd name="T9" fmla="*/ 266 h 370"/>
                  <a:gd name="T10" fmla="*/ 19 w 391"/>
                  <a:gd name="T11" fmla="*/ 260 h 370"/>
                  <a:gd name="T12" fmla="*/ 24 w 391"/>
                  <a:gd name="T13" fmla="*/ 253 h 370"/>
                  <a:gd name="T14" fmla="*/ 28 w 391"/>
                  <a:gd name="T15" fmla="*/ 247 h 370"/>
                  <a:gd name="T16" fmla="*/ 32 w 391"/>
                  <a:gd name="T17" fmla="*/ 240 h 370"/>
                  <a:gd name="T18" fmla="*/ 37 w 391"/>
                  <a:gd name="T19" fmla="*/ 232 h 370"/>
                  <a:gd name="T20" fmla="*/ 43 w 391"/>
                  <a:gd name="T21" fmla="*/ 225 h 370"/>
                  <a:gd name="T22" fmla="*/ 48 w 391"/>
                  <a:gd name="T23" fmla="*/ 219 h 370"/>
                  <a:gd name="T24" fmla="*/ 53 w 391"/>
                  <a:gd name="T25" fmla="*/ 212 h 370"/>
                  <a:gd name="T26" fmla="*/ 59 w 391"/>
                  <a:gd name="T27" fmla="*/ 205 h 370"/>
                  <a:gd name="T28" fmla="*/ 65 w 391"/>
                  <a:gd name="T29" fmla="*/ 198 h 370"/>
                  <a:gd name="T30" fmla="*/ 71 w 391"/>
                  <a:gd name="T31" fmla="*/ 191 h 370"/>
                  <a:gd name="T32" fmla="*/ 77 w 391"/>
                  <a:gd name="T33" fmla="*/ 184 h 370"/>
                  <a:gd name="T34" fmla="*/ 83 w 391"/>
                  <a:gd name="T35" fmla="*/ 178 h 370"/>
                  <a:gd name="T36" fmla="*/ 91 w 391"/>
                  <a:gd name="T37" fmla="*/ 170 h 370"/>
                  <a:gd name="T38" fmla="*/ 98 w 391"/>
                  <a:gd name="T39" fmla="*/ 163 h 370"/>
                  <a:gd name="T40" fmla="*/ 104 w 391"/>
                  <a:gd name="T41" fmla="*/ 158 h 370"/>
                  <a:gd name="T42" fmla="*/ 112 w 391"/>
                  <a:gd name="T43" fmla="*/ 151 h 370"/>
                  <a:gd name="T44" fmla="*/ 117 w 391"/>
                  <a:gd name="T45" fmla="*/ 146 h 370"/>
                  <a:gd name="T46" fmla="*/ 124 w 391"/>
                  <a:gd name="T47" fmla="*/ 140 h 370"/>
                  <a:gd name="T48" fmla="*/ 131 w 391"/>
                  <a:gd name="T49" fmla="*/ 135 h 370"/>
                  <a:gd name="T50" fmla="*/ 140 w 391"/>
                  <a:gd name="T51" fmla="*/ 128 h 370"/>
                  <a:gd name="T52" fmla="*/ 147 w 391"/>
                  <a:gd name="T53" fmla="*/ 123 h 370"/>
                  <a:gd name="T54" fmla="*/ 155 w 391"/>
                  <a:gd name="T55" fmla="*/ 117 h 370"/>
                  <a:gd name="T56" fmla="*/ 164 w 391"/>
                  <a:gd name="T57" fmla="*/ 111 h 370"/>
                  <a:gd name="T58" fmla="*/ 173 w 391"/>
                  <a:gd name="T59" fmla="*/ 105 h 370"/>
                  <a:gd name="T60" fmla="*/ 183 w 391"/>
                  <a:gd name="T61" fmla="*/ 98 h 370"/>
                  <a:gd name="T62" fmla="*/ 192 w 391"/>
                  <a:gd name="T63" fmla="*/ 93 h 370"/>
                  <a:gd name="T64" fmla="*/ 202 w 391"/>
                  <a:gd name="T65" fmla="*/ 88 h 370"/>
                  <a:gd name="T66" fmla="*/ 213 w 391"/>
                  <a:gd name="T67" fmla="*/ 82 h 370"/>
                  <a:gd name="T68" fmla="*/ 222 w 391"/>
                  <a:gd name="T69" fmla="*/ 78 h 370"/>
                  <a:gd name="T70" fmla="*/ 230 w 391"/>
                  <a:gd name="T71" fmla="*/ 73 h 370"/>
                  <a:gd name="T72" fmla="*/ 240 w 391"/>
                  <a:gd name="T73" fmla="*/ 69 h 370"/>
                  <a:gd name="T74" fmla="*/ 247 w 391"/>
                  <a:gd name="T75" fmla="*/ 67 h 370"/>
                  <a:gd name="T76" fmla="*/ 217 w 391"/>
                  <a:gd name="T77" fmla="*/ 0 h 370"/>
                  <a:gd name="T78" fmla="*/ 391 w 391"/>
                  <a:gd name="T79" fmla="*/ 95 h 370"/>
                  <a:gd name="T80" fmla="*/ 346 w 391"/>
                  <a:gd name="T81" fmla="*/ 291 h 370"/>
                  <a:gd name="T82" fmla="*/ 318 w 391"/>
                  <a:gd name="T83" fmla="*/ 232 h 370"/>
                  <a:gd name="T84" fmla="*/ 306 w 391"/>
                  <a:gd name="T85" fmla="*/ 238 h 370"/>
                  <a:gd name="T86" fmla="*/ 295 w 391"/>
                  <a:gd name="T87" fmla="*/ 243 h 370"/>
                  <a:gd name="T88" fmla="*/ 283 w 391"/>
                  <a:gd name="T89" fmla="*/ 251 h 370"/>
                  <a:gd name="T90" fmla="*/ 270 w 391"/>
                  <a:gd name="T91" fmla="*/ 259 h 370"/>
                  <a:gd name="T92" fmla="*/ 260 w 391"/>
                  <a:gd name="T93" fmla="*/ 266 h 370"/>
                  <a:gd name="T94" fmla="*/ 250 w 391"/>
                  <a:gd name="T95" fmla="*/ 274 h 370"/>
                  <a:gd name="T96" fmla="*/ 240 w 391"/>
                  <a:gd name="T97" fmla="*/ 282 h 370"/>
                  <a:gd name="T98" fmla="*/ 231 w 391"/>
                  <a:gd name="T99" fmla="*/ 290 h 370"/>
                  <a:gd name="T100" fmla="*/ 223 w 391"/>
                  <a:gd name="T101" fmla="*/ 298 h 370"/>
                  <a:gd name="T102" fmla="*/ 214 w 391"/>
                  <a:gd name="T103" fmla="*/ 307 h 370"/>
                  <a:gd name="T104" fmla="*/ 207 w 391"/>
                  <a:gd name="T105" fmla="*/ 316 h 370"/>
                  <a:gd name="T106" fmla="*/ 199 w 391"/>
                  <a:gd name="T107" fmla="*/ 325 h 370"/>
                  <a:gd name="T108" fmla="*/ 193 w 391"/>
                  <a:gd name="T109" fmla="*/ 333 h 370"/>
                  <a:gd name="T110" fmla="*/ 186 w 391"/>
                  <a:gd name="T111" fmla="*/ 344 h 370"/>
                  <a:gd name="T112" fmla="*/ 179 w 391"/>
                  <a:gd name="T113" fmla="*/ 354 h 370"/>
                  <a:gd name="T114" fmla="*/ 176 w 391"/>
                  <a:gd name="T115" fmla="*/ 362 h 370"/>
                  <a:gd name="T116" fmla="*/ 171 w 391"/>
                  <a:gd name="T117" fmla="*/ 370 h 370"/>
                  <a:gd name="T118" fmla="*/ 0 w 391"/>
                  <a:gd name="T119" fmla="*/ 293 h 37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1"/>
                  <a:gd name="T181" fmla="*/ 0 h 370"/>
                  <a:gd name="T182" fmla="*/ 391 w 391"/>
                  <a:gd name="T183" fmla="*/ 370 h 37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1" h="370">
                    <a:moveTo>
                      <a:pt x="0" y="293"/>
                    </a:moveTo>
                    <a:lnTo>
                      <a:pt x="4" y="285"/>
                    </a:lnTo>
                    <a:lnTo>
                      <a:pt x="8" y="279"/>
                    </a:lnTo>
                    <a:lnTo>
                      <a:pt x="12" y="272"/>
                    </a:lnTo>
                    <a:lnTo>
                      <a:pt x="15" y="266"/>
                    </a:lnTo>
                    <a:lnTo>
                      <a:pt x="19" y="260"/>
                    </a:lnTo>
                    <a:lnTo>
                      <a:pt x="24" y="253"/>
                    </a:lnTo>
                    <a:lnTo>
                      <a:pt x="28" y="247"/>
                    </a:lnTo>
                    <a:lnTo>
                      <a:pt x="32" y="240"/>
                    </a:lnTo>
                    <a:lnTo>
                      <a:pt x="37" y="232"/>
                    </a:lnTo>
                    <a:lnTo>
                      <a:pt x="43" y="225"/>
                    </a:lnTo>
                    <a:lnTo>
                      <a:pt x="48" y="219"/>
                    </a:lnTo>
                    <a:lnTo>
                      <a:pt x="53" y="212"/>
                    </a:lnTo>
                    <a:lnTo>
                      <a:pt x="59" y="205"/>
                    </a:lnTo>
                    <a:lnTo>
                      <a:pt x="65" y="198"/>
                    </a:lnTo>
                    <a:lnTo>
                      <a:pt x="71" y="191"/>
                    </a:lnTo>
                    <a:lnTo>
                      <a:pt x="77" y="184"/>
                    </a:lnTo>
                    <a:lnTo>
                      <a:pt x="83" y="178"/>
                    </a:lnTo>
                    <a:lnTo>
                      <a:pt x="91" y="170"/>
                    </a:lnTo>
                    <a:lnTo>
                      <a:pt x="98" y="163"/>
                    </a:lnTo>
                    <a:lnTo>
                      <a:pt x="104" y="158"/>
                    </a:lnTo>
                    <a:lnTo>
                      <a:pt x="112" y="151"/>
                    </a:lnTo>
                    <a:lnTo>
                      <a:pt x="117" y="146"/>
                    </a:lnTo>
                    <a:lnTo>
                      <a:pt x="124" y="140"/>
                    </a:lnTo>
                    <a:lnTo>
                      <a:pt x="131" y="135"/>
                    </a:lnTo>
                    <a:lnTo>
                      <a:pt x="140" y="128"/>
                    </a:lnTo>
                    <a:lnTo>
                      <a:pt x="147" y="123"/>
                    </a:lnTo>
                    <a:lnTo>
                      <a:pt x="155" y="117"/>
                    </a:lnTo>
                    <a:lnTo>
                      <a:pt x="164" y="111"/>
                    </a:lnTo>
                    <a:lnTo>
                      <a:pt x="173" y="105"/>
                    </a:lnTo>
                    <a:lnTo>
                      <a:pt x="183" y="98"/>
                    </a:lnTo>
                    <a:lnTo>
                      <a:pt x="192" y="93"/>
                    </a:lnTo>
                    <a:lnTo>
                      <a:pt x="202" y="88"/>
                    </a:lnTo>
                    <a:lnTo>
                      <a:pt x="213" y="82"/>
                    </a:lnTo>
                    <a:lnTo>
                      <a:pt x="222" y="78"/>
                    </a:lnTo>
                    <a:lnTo>
                      <a:pt x="230" y="73"/>
                    </a:lnTo>
                    <a:lnTo>
                      <a:pt x="240" y="69"/>
                    </a:lnTo>
                    <a:lnTo>
                      <a:pt x="247" y="67"/>
                    </a:lnTo>
                    <a:lnTo>
                      <a:pt x="217" y="0"/>
                    </a:lnTo>
                    <a:lnTo>
                      <a:pt x="391" y="95"/>
                    </a:lnTo>
                    <a:lnTo>
                      <a:pt x="346" y="291"/>
                    </a:lnTo>
                    <a:lnTo>
                      <a:pt x="318" y="232"/>
                    </a:lnTo>
                    <a:lnTo>
                      <a:pt x="306" y="238"/>
                    </a:lnTo>
                    <a:lnTo>
                      <a:pt x="295" y="243"/>
                    </a:lnTo>
                    <a:lnTo>
                      <a:pt x="283" y="251"/>
                    </a:lnTo>
                    <a:lnTo>
                      <a:pt x="270" y="259"/>
                    </a:lnTo>
                    <a:lnTo>
                      <a:pt x="260" y="266"/>
                    </a:lnTo>
                    <a:lnTo>
                      <a:pt x="250" y="274"/>
                    </a:lnTo>
                    <a:lnTo>
                      <a:pt x="240" y="282"/>
                    </a:lnTo>
                    <a:lnTo>
                      <a:pt x="231" y="290"/>
                    </a:lnTo>
                    <a:lnTo>
                      <a:pt x="223" y="298"/>
                    </a:lnTo>
                    <a:lnTo>
                      <a:pt x="214" y="307"/>
                    </a:lnTo>
                    <a:lnTo>
                      <a:pt x="207" y="316"/>
                    </a:lnTo>
                    <a:lnTo>
                      <a:pt x="199" y="325"/>
                    </a:lnTo>
                    <a:lnTo>
                      <a:pt x="193" y="333"/>
                    </a:lnTo>
                    <a:lnTo>
                      <a:pt x="186" y="344"/>
                    </a:lnTo>
                    <a:lnTo>
                      <a:pt x="179" y="354"/>
                    </a:lnTo>
                    <a:lnTo>
                      <a:pt x="176" y="362"/>
                    </a:lnTo>
                    <a:lnTo>
                      <a:pt x="171" y="370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2" name="Freeform 19"/>
              <p:cNvSpPr>
                <a:spLocks/>
              </p:cNvSpPr>
              <p:nvPr/>
            </p:nvSpPr>
            <p:spPr bwMode="auto">
              <a:xfrm>
                <a:off x="3293" y="2352"/>
                <a:ext cx="344" cy="411"/>
              </a:xfrm>
              <a:custGeom>
                <a:avLst/>
                <a:gdLst>
                  <a:gd name="T0" fmla="*/ 344 w 344"/>
                  <a:gd name="T1" fmla="*/ 170 h 411"/>
                  <a:gd name="T2" fmla="*/ 256 w 344"/>
                  <a:gd name="T3" fmla="*/ 136 h 411"/>
                  <a:gd name="T4" fmla="*/ 253 w 344"/>
                  <a:gd name="T5" fmla="*/ 143 h 411"/>
                  <a:gd name="T6" fmla="*/ 251 w 344"/>
                  <a:gd name="T7" fmla="*/ 151 h 411"/>
                  <a:gd name="T8" fmla="*/ 248 w 344"/>
                  <a:gd name="T9" fmla="*/ 159 h 411"/>
                  <a:gd name="T10" fmla="*/ 246 w 344"/>
                  <a:gd name="T11" fmla="*/ 168 h 411"/>
                  <a:gd name="T12" fmla="*/ 244 w 344"/>
                  <a:gd name="T13" fmla="*/ 179 h 411"/>
                  <a:gd name="T14" fmla="*/ 242 w 344"/>
                  <a:gd name="T15" fmla="*/ 188 h 411"/>
                  <a:gd name="T16" fmla="*/ 241 w 344"/>
                  <a:gd name="T17" fmla="*/ 198 h 411"/>
                  <a:gd name="T18" fmla="*/ 240 w 344"/>
                  <a:gd name="T19" fmla="*/ 209 h 411"/>
                  <a:gd name="T20" fmla="*/ 239 w 344"/>
                  <a:gd name="T21" fmla="*/ 220 h 411"/>
                  <a:gd name="T22" fmla="*/ 239 w 344"/>
                  <a:gd name="T23" fmla="*/ 241 h 411"/>
                  <a:gd name="T24" fmla="*/ 239 w 344"/>
                  <a:gd name="T25" fmla="*/ 251 h 411"/>
                  <a:gd name="T26" fmla="*/ 240 w 344"/>
                  <a:gd name="T27" fmla="*/ 261 h 411"/>
                  <a:gd name="T28" fmla="*/ 241 w 344"/>
                  <a:gd name="T29" fmla="*/ 271 h 411"/>
                  <a:gd name="T30" fmla="*/ 243 w 344"/>
                  <a:gd name="T31" fmla="*/ 281 h 411"/>
                  <a:gd name="T32" fmla="*/ 245 w 344"/>
                  <a:gd name="T33" fmla="*/ 291 h 411"/>
                  <a:gd name="T34" fmla="*/ 248 w 344"/>
                  <a:gd name="T35" fmla="*/ 302 h 411"/>
                  <a:gd name="T36" fmla="*/ 251 w 344"/>
                  <a:gd name="T37" fmla="*/ 313 h 411"/>
                  <a:gd name="T38" fmla="*/ 87 w 344"/>
                  <a:gd name="T39" fmla="*/ 411 h 411"/>
                  <a:gd name="T40" fmla="*/ 83 w 344"/>
                  <a:gd name="T41" fmla="*/ 401 h 411"/>
                  <a:gd name="T42" fmla="*/ 80 w 344"/>
                  <a:gd name="T43" fmla="*/ 392 h 411"/>
                  <a:gd name="T44" fmla="*/ 77 w 344"/>
                  <a:gd name="T45" fmla="*/ 384 h 411"/>
                  <a:gd name="T46" fmla="*/ 74 w 344"/>
                  <a:gd name="T47" fmla="*/ 375 h 411"/>
                  <a:gd name="T48" fmla="*/ 71 w 344"/>
                  <a:gd name="T49" fmla="*/ 368 h 411"/>
                  <a:gd name="T50" fmla="*/ 68 w 344"/>
                  <a:gd name="T51" fmla="*/ 359 h 411"/>
                  <a:gd name="T52" fmla="*/ 66 w 344"/>
                  <a:gd name="T53" fmla="*/ 351 h 411"/>
                  <a:gd name="T54" fmla="*/ 64 w 344"/>
                  <a:gd name="T55" fmla="*/ 343 h 411"/>
                  <a:gd name="T56" fmla="*/ 62 w 344"/>
                  <a:gd name="T57" fmla="*/ 335 h 411"/>
                  <a:gd name="T58" fmla="*/ 60 w 344"/>
                  <a:gd name="T59" fmla="*/ 326 h 411"/>
                  <a:gd name="T60" fmla="*/ 58 w 344"/>
                  <a:gd name="T61" fmla="*/ 316 h 411"/>
                  <a:gd name="T62" fmla="*/ 56 w 344"/>
                  <a:gd name="T63" fmla="*/ 307 h 411"/>
                  <a:gd name="T64" fmla="*/ 54 w 344"/>
                  <a:gd name="T65" fmla="*/ 297 h 411"/>
                  <a:gd name="T66" fmla="*/ 53 w 344"/>
                  <a:gd name="T67" fmla="*/ 287 h 411"/>
                  <a:gd name="T68" fmla="*/ 52 w 344"/>
                  <a:gd name="T69" fmla="*/ 277 h 411"/>
                  <a:gd name="T70" fmla="*/ 51 w 344"/>
                  <a:gd name="T71" fmla="*/ 266 h 411"/>
                  <a:gd name="T72" fmla="*/ 50 w 344"/>
                  <a:gd name="T73" fmla="*/ 255 h 411"/>
                  <a:gd name="T74" fmla="*/ 50 w 344"/>
                  <a:gd name="T75" fmla="*/ 244 h 411"/>
                  <a:gd name="T76" fmla="*/ 50 w 344"/>
                  <a:gd name="T77" fmla="*/ 232 h 411"/>
                  <a:gd name="T78" fmla="*/ 50 w 344"/>
                  <a:gd name="T79" fmla="*/ 218 h 411"/>
                  <a:gd name="T80" fmla="*/ 51 w 344"/>
                  <a:gd name="T81" fmla="*/ 205 h 411"/>
                  <a:gd name="T82" fmla="*/ 51 w 344"/>
                  <a:gd name="T83" fmla="*/ 196 h 411"/>
                  <a:gd name="T84" fmla="*/ 52 w 344"/>
                  <a:gd name="T85" fmla="*/ 186 h 411"/>
                  <a:gd name="T86" fmla="*/ 53 w 344"/>
                  <a:gd name="T87" fmla="*/ 176 h 411"/>
                  <a:gd name="T88" fmla="*/ 55 w 344"/>
                  <a:gd name="T89" fmla="*/ 164 h 411"/>
                  <a:gd name="T90" fmla="*/ 57 w 344"/>
                  <a:gd name="T91" fmla="*/ 154 h 411"/>
                  <a:gd name="T92" fmla="*/ 59 w 344"/>
                  <a:gd name="T93" fmla="*/ 144 h 411"/>
                  <a:gd name="T94" fmla="*/ 61 w 344"/>
                  <a:gd name="T95" fmla="*/ 132 h 411"/>
                  <a:gd name="T96" fmla="*/ 64 w 344"/>
                  <a:gd name="T97" fmla="*/ 123 h 411"/>
                  <a:gd name="T98" fmla="*/ 66 w 344"/>
                  <a:gd name="T99" fmla="*/ 111 h 411"/>
                  <a:gd name="T100" fmla="*/ 69 w 344"/>
                  <a:gd name="T101" fmla="*/ 102 h 411"/>
                  <a:gd name="T102" fmla="*/ 73 w 344"/>
                  <a:gd name="T103" fmla="*/ 91 h 411"/>
                  <a:gd name="T104" fmla="*/ 76 w 344"/>
                  <a:gd name="T105" fmla="*/ 81 h 411"/>
                  <a:gd name="T106" fmla="*/ 81 w 344"/>
                  <a:gd name="T107" fmla="*/ 68 h 411"/>
                  <a:gd name="T108" fmla="*/ 0 w 344"/>
                  <a:gd name="T109" fmla="*/ 35 h 411"/>
                  <a:gd name="T110" fmla="*/ 214 w 344"/>
                  <a:gd name="T111" fmla="*/ 0 h 411"/>
                  <a:gd name="T112" fmla="*/ 344 w 344"/>
                  <a:gd name="T113" fmla="*/ 170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4"/>
                  <a:gd name="T172" fmla="*/ 0 h 411"/>
                  <a:gd name="T173" fmla="*/ 344 w 344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4" h="411">
                    <a:moveTo>
                      <a:pt x="344" y="170"/>
                    </a:moveTo>
                    <a:lnTo>
                      <a:pt x="256" y="136"/>
                    </a:lnTo>
                    <a:lnTo>
                      <a:pt x="253" y="143"/>
                    </a:lnTo>
                    <a:lnTo>
                      <a:pt x="251" y="151"/>
                    </a:lnTo>
                    <a:lnTo>
                      <a:pt x="248" y="159"/>
                    </a:lnTo>
                    <a:lnTo>
                      <a:pt x="246" y="168"/>
                    </a:lnTo>
                    <a:lnTo>
                      <a:pt x="244" y="179"/>
                    </a:lnTo>
                    <a:lnTo>
                      <a:pt x="242" y="188"/>
                    </a:lnTo>
                    <a:lnTo>
                      <a:pt x="241" y="198"/>
                    </a:lnTo>
                    <a:lnTo>
                      <a:pt x="240" y="209"/>
                    </a:lnTo>
                    <a:lnTo>
                      <a:pt x="239" y="220"/>
                    </a:lnTo>
                    <a:lnTo>
                      <a:pt x="239" y="241"/>
                    </a:lnTo>
                    <a:lnTo>
                      <a:pt x="239" y="251"/>
                    </a:lnTo>
                    <a:lnTo>
                      <a:pt x="240" y="261"/>
                    </a:lnTo>
                    <a:lnTo>
                      <a:pt x="241" y="271"/>
                    </a:lnTo>
                    <a:lnTo>
                      <a:pt x="243" y="281"/>
                    </a:lnTo>
                    <a:lnTo>
                      <a:pt x="245" y="291"/>
                    </a:lnTo>
                    <a:lnTo>
                      <a:pt x="248" y="302"/>
                    </a:lnTo>
                    <a:lnTo>
                      <a:pt x="251" y="313"/>
                    </a:lnTo>
                    <a:lnTo>
                      <a:pt x="87" y="411"/>
                    </a:lnTo>
                    <a:lnTo>
                      <a:pt x="83" y="401"/>
                    </a:lnTo>
                    <a:lnTo>
                      <a:pt x="80" y="392"/>
                    </a:lnTo>
                    <a:lnTo>
                      <a:pt x="77" y="384"/>
                    </a:lnTo>
                    <a:lnTo>
                      <a:pt x="74" y="375"/>
                    </a:lnTo>
                    <a:lnTo>
                      <a:pt x="71" y="368"/>
                    </a:lnTo>
                    <a:lnTo>
                      <a:pt x="68" y="359"/>
                    </a:lnTo>
                    <a:lnTo>
                      <a:pt x="66" y="351"/>
                    </a:lnTo>
                    <a:lnTo>
                      <a:pt x="64" y="343"/>
                    </a:lnTo>
                    <a:lnTo>
                      <a:pt x="62" y="335"/>
                    </a:lnTo>
                    <a:lnTo>
                      <a:pt x="60" y="326"/>
                    </a:lnTo>
                    <a:lnTo>
                      <a:pt x="58" y="316"/>
                    </a:lnTo>
                    <a:lnTo>
                      <a:pt x="56" y="307"/>
                    </a:lnTo>
                    <a:lnTo>
                      <a:pt x="54" y="297"/>
                    </a:lnTo>
                    <a:lnTo>
                      <a:pt x="53" y="287"/>
                    </a:lnTo>
                    <a:lnTo>
                      <a:pt x="52" y="277"/>
                    </a:lnTo>
                    <a:lnTo>
                      <a:pt x="51" y="266"/>
                    </a:lnTo>
                    <a:lnTo>
                      <a:pt x="50" y="255"/>
                    </a:lnTo>
                    <a:lnTo>
                      <a:pt x="50" y="244"/>
                    </a:lnTo>
                    <a:lnTo>
                      <a:pt x="50" y="232"/>
                    </a:lnTo>
                    <a:lnTo>
                      <a:pt x="50" y="218"/>
                    </a:lnTo>
                    <a:lnTo>
                      <a:pt x="51" y="205"/>
                    </a:lnTo>
                    <a:lnTo>
                      <a:pt x="51" y="196"/>
                    </a:lnTo>
                    <a:lnTo>
                      <a:pt x="52" y="186"/>
                    </a:lnTo>
                    <a:lnTo>
                      <a:pt x="53" y="176"/>
                    </a:lnTo>
                    <a:lnTo>
                      <a:pt x="55" y="164"/>
                    </a:lnTo>
                    <a:lnTo>
                      <a:pt x="57" y="154"/>
                    </a:lnTo>
                    <a:lnTo>
                      <a:pt x="59" y="144"/>
                    </a:lnTo>
                    <a:lnTo>
                      <a:pt x="61" y="132"/>
                    </a:lnTo>
                    <a:lnTo>
                      <a:pt x="64" y="123"/>
                    </a:lnTo>
                    <a:lnTo>
                      <a:pt x="66" y="111"/>
                    </a:lnTo>
                    <a:lnTo>
                      <a:pt x="69" y="102"/>
                    </a:lnTo>
                    <a:lnTo>
                      <a:pt x="73" y="91"/>
                    </a:lnTo>
                    <a:lnTo>
                      <a:pt x="76" y="81"/>
                    </a:lnTo>
                    <a:lnTo>
                      <a:pt x="81" y="68"/>
                    </a:lnTo>
                    <a:lnTo>
                      <a:pt x="0" y="35"/>
                    </a:lnTo>
                    <a:lnTo>
                      <a:pt x="214" y="0"/>
                    </a:lnTo>
                    <a:lnTo>
                      <a:pt x="344" y="170"/>
                    </a:lnTo>
                    <a:close/>
                  </a:path>
                </a:pathLst>
              </a:custGeom>
              <a:solidFill>
                <a:srgbClr val="008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3" name="Freeform 20"/>
              <p:cNvSpPr>
                <a:spLocks/>
              </p:cNvSpPr>
              <p:nvPr/>
            </p:nvSpPr>
            <p:spPr bwMode="auto">
              <a:xfrm>
                <a:off x="3308" y="2649"/>
                <a:ext cx="391" cy="352"/>
              </a:xfrm>
              <a:custGeom>
                <a:avLst/>
                <a:gdLst>
                  <a:gd name="T0" fmla="*/ 311 w 391"/>
                  <a:gd name="T1" fmla="*/ 352 h 352"/>
                  <a:gd name="T2" fmla="*/ 303 w 391"/>
                  <a:gd name="T3" fmla="*/ 348 h 352"/>
                  <a:gd name="T4" fmla="*/ 296 w 391"/>
                  <a:gd name="T5" fmla="*/ 345 h 352"/>
                  <a:gd name="T6" fmla="*/ 289 w 391"/>
                  <a:gd name="T7" fmla="*/ 342 h 352"/>
                  <a:gd name="T8" fmla="*/ 283 w 391"/>
                  <a:gd name="T9" fmla="*/ 338 h 352"/>
                  <a:gd name="T10" fmla="*/ 276 w 391"/>
                  <a:gd name="T11" fmla="*/ 335 h 352"/>
                  <a:gd name="T12" fmla="*/ 269 w 391"/>
                  <a:gd name="T13" fmla="*/ 331 h 352"/>
                  <a:gd name="T14" fmla="*/ 262 w 391"/>
                  <a:gd name="T15" fmla="*/ 327 h 352"/>
                  <a:gd name="T16" fmla="*/ 255 w 391"/>
                  <a:gd name="T17" fmla="*/ 323 h 352"/>
                  <a:gd name="T18" fmla="*/ 247 w 391"/>
                  <a:gd name="T19" fmla="*/ 317 h 352"/>
                  <a:gd name="T20" fmla="*/ 239 w 391"/>
                  <a:gd name="T21" fmla="*/ 312 h 352"/>
                  <a:gd name="T22" fmla="*/ 232 w 391"/>
                  <a:gd name="T23" fmla="*/ 307 h 352"/>
                  <a:gd name="T24" fmla="*/ 226 w 391"/>
                  <a:gd name="T25" fmla="*/ 302 h 352"/>
                  <a:gd name="T26" fmla="*/ 218 w 391"/>
                  <a:gd name="T27" fmla="*/ 297 h 352"/>
                  <a:gd name="T28" fmla="*/ 210 w 391"/>
                  <a:gd name="T29" fmla="*/ 291 h 352"/>
                  <a:gd name="T30" fmla="*/ 203 w 391"/>
                  <a:gd name="T31" fmla="*/ 286 h 352"/>
                  <a:gd name="T32" fmla="*/ 196 w 391"/>
                  <a:gd name="T33" fmla="*/ 279 h 352"/>
                  <a:gd name="T34" fmla="*/ 190 w 391"/>
                  <a:gd name="T35" fmla="*/ 274 h 352"/>
                  <a:gd name="T36" fmla="*/ 181 w 391"/>
                  <a:gd name="T37" fmla="*/ 266 h 352"/>
                  <a:gd name="T38" fmla="*/ 174 w 391"/>
                  <a:gd name="T39" fmla="*/ 260 h 352"/>
                  <a:gd name="T40" fmla="*/ 168 w 391"/>
                  <a:gd name="T41" fmla="*/ 254 h 352"/>
                  <a:gd name="T42" fmla="*/ 161 w 391"/>
                  <a:gd name="T43" fmla="*/ 247 h 352"/>
                  <a:gd name="T44" fmla="*/ 156 w 391"/>
                  <a:gd name="T45" fmla="*/ 242 h 352"/>
                  <a:gd name="T46" fmla="*/ 150 w 391"/>
                  <a:gd name="T47" fmla="*/ 235 h 352"/>
                  <a:gd name="T48" fmla="*/ 144 w 391"/>
                  <a:gd name="T49" fmla="*/ 228 h 352"/>
                  <a:gd name="T50" fmla="*/ 137 w 391"/>
                  <a:gd name="T51" fmla="*/ 220 h 352"/>
                  <a:gd name="T52" fmla="*/ 131 w 391"/>
                  <a:gd name="T53" fmla="*/ 214 h 352"/>
                  <a:gd name="T54" fmla="*/ 125 w 391"/>
                  <a:gd name="T55" fmla="*/ 206 h 352"/>
                  <a:gd name="T56" fmla="*/ 118 w 391"/>
                  <a:gd name="T57" fmla="*/ 197 h 352"/>
                  <a:gd name="T58" fmla="*/ 112 w 391"/>
                  <a:gd name="T59" fmla="*/ 189 h 352"/>
                  <a:gd name="T60" fmla="*/ 106 w 391"/>
                  <a:gd name="T61" fmla="*/ 180 h 352"/>
                  <a:gd name="T62" fmla="*/ 100 w 391"/>
                  <a:gd name="T63" fmla="*/ 171 h 352"/>
                  <a:gd name="T64" fmla="*/ 94 w 391"/>
                  <a:gd name="T65" fmla="*/ 161 h 352"/>
                  <a:gd name="T66" fmla="*/ 88 w 391"/>
                  <a:gd name="T67" fmla="*/ 151 h 352"/>
                  <a:gd name="T68" fmla="*/ 84 w 391"/>
                  <a:gd name="T69" fmla="*/ 143 h 352"/>
                  <a:gd name="T70" fmla="*/ 79 w 391"/>
                  <a:gd name="T71" fmla="*/ 134 h 352"/>
                  <a:gd name="T72" fmla="*/ 75 w 391"/>
                  <a:gd name="T73" fmla="*/ 125 h 352"/>
                  <a:gd name="T74" fmla="*/ 0 w 391"/>
                  <a:gd name="T75" fmla="*/ 159 h 352"/>
                  <a:gd name="T76" fmla="*/ 123 w 391"/>
                  <a:gd name="T77" fmla="*/ 0 h 352"/>
                  <a:gd name="T78" fmla="*/ 331 w 391"/>
                  <a:gd name="T79" fmla="*/ 17 h 352"/>
                  <a:gd name="T80" fmla="*/ 247 w 391"/>
                  <a:gd name="T81" fmla="*/ 52 h 352"/>
                  <a:gd name="T82" fmla="*/ 252 w 391"/>
                  <a:gd name="T83" fmla="*/ 62 h 352"/>
                  <a:gd name="T84" fmla="*/ 259 w 391"/>
                  <a:gd name="T85" fmla="*/ 73 h 352"/>
                  <a:gd name="T86" fmla="*/ 266 w 391"/>
                  <a:gd name="T87" fmla="*/ 84 h 352"/>
                  <a:gd name="T88" fmla="*/ 275 w 391"/>
                  <a:gd name="T89" fmla="*/ 97 h 352"/>
                  <a:gd name="T90" fmla="*/ 282 w 391"/>
                  <a:gd name="T91" fmla="*/ 106 h 352"/>
                  <a:gd name="T92" fmla="*/ 291 w 391"/>
                  <a:gd name="T93" fmla="*/ 116 h 352"/>
                  <a:gd name="T94" fmla="*/ 299 w 391"/>
                  <a:gd name="T95" fmla="*/ 125 h 352"/>
                  <a:gd name="T96" fmla="*/ 307 w 391"/>
                  <a:gd name="T97" fmla="*/ 133 h 352"/>
                  <a:gd name="T98" fmla="*/ 316 w 391"/>
                  <a:gd name="T99" fmla="*/ 141 h 352"/>
                  <a:gd name="T100" fmla="*/ 326 w 391"/>
                  <a:gd name="T101" fmla="*/ 150 h 352"/>
                  <a:gd name="T102" fmla="*/ 335 w 391"/>
                  <a:gd name="T103" fmla="*/ 157 h 352"/>
                  <a:gd name="T104" fmla="*/ 345 w 391"/>
                  <a:gd name="T105" fmla="*/ 164 h 352"/>
                  <a:gd name="T106" fmla="*/ 354 w 391"/>
                  <a:gd name="T107" fmla="*/ 170 h 352"/>
                  <a:gd name="T108" fmla="*/ 365 w 391"/>
                  <a:gd name="T109" fmla="*/ 177 h 352"/>
                  <a:gd name="T110" fmla="*/ 376 w 391"/>
                  <a:gd name="T111" fmla="*/ 183 h 352"/>
                  <a:gd name="T112" fmla="*/ 384 w 391"/>
                  <a:gd name="T113" fmla="*/ 186 h 352"/>
                  <a:gd name="T114" fmla="*/ 391 w 391"/>
                  <a:gd name="T115" fmla="*/ 190 h 352"/>
                  <a:gd name="T116" fmla="*/ 311 w 391"/>
                  <a:gd name="T117" fmla="*/ 352 h 3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1"/>
                  <a:gd name="T178" fmla="*/ 0 h 352"/>
                  <a:gd name="T179" fmla="*/ 391 w 391"/>
                  <a:gd name="T180" fmla="*/ 352 h 3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1" h="352">
                    <a:moveTo>
                      <a:pt x="311" y="352"/>
                    </a:moveTo>
                    <a:lnTo>
                      <a:pt x="303" y="348"/>
                    </a:lnTo>
                    <a:lnTo>
                      <a:pt x="296" y="345"/>
                    </a:lnTo>
                    <a:lnTo>
                      <a:pt x="289" y="342"/>
                    </a:lnTo>
                    <a:lnTo>
                      <a:pt x="283" y="338"/>
                    </a:lnTo>
                    <a:lnTo>
                      <a:pt x="276" y="335"/>
                    </a:lnTo>
                    <a:lnTo>
                      <a:pt x="269" y="331"/>
                    </a:lnTo>
                    <a:lnTo>
                      <a:pt x="262" y="327"/>
                    </a:lnTo>
                    <a:lnTo>
                      <a:pt x="255" y="323"/>
                    </a:lnTo>
                    <a:lnTo>
                      <a:pt x="247" y="317"/>
                    </a:lnTo>
                    <a:lnTo>
                      <a:pt x="239" y="312"/>
                    </a:lnTo>
                    <a:lnTo>
                      <a:pt x="232" y="307"/>
                    </a:lnTo>
                    <a:lnTo>
                      <a:pt x="226" y="302"/>
                    </a:lnTo>
                    <a:lnTo>
                      <a:pt x="218" y="297"/>
                    </a:lnTo>
                    <a:lnTo>
                      <a:pt x="210" y="291"/>
                    </a:lnTo>
                    <a:lnTo>
                      <a:pt x="203" y="286"/>
                    </a:lnTo>
                    <a:lnTo>
                      <a:pt x="196" y="279"/>
                    </a:lnTo>
                    <a:lnTo>
                      <a:pt x="190" y="274"/>
                    </a:lnTo>
                    <a:lnTo>
                      <a:pt x="181" y="266"/>
                    </a:lnTo>
                    <a:lnTo>
                      <a:pt x="174" y="260"/>
                    </a:lnTo>
                    <a:lnTo>
                      <a:pt x="168" y="254"/>
                    </a:lnTo>
                    <a:lnTo>
                      <a:pt x="161" y="247"/>
                    </a:lnTo>
                    <a:lnTo>
                      <a:pt x="156" y="242"/>
                    </a:lnTo>
                    <a:lnTo>
                      <a:pt x="150" y="235"/>
                    </a:lnTo>
                    <a:lnTo>
                      <a:pt x="144" y="228"/>
                    </a:lnTo>
                    <a:lnTo>
                      <a:pt x="137" y="220"/>
                    </a:lnTo>
                    <a:lnTo>
                      <a:pt x="131" y="214"/>
                    </a:lnTo>
                    <a:lnTo>
                      <a:pt x="125" y="206"/>
                    </a:lnTo>
                    <a:lnTo>
                      <a:pt x="118" y="197"/>
                    </a:lnTo>
                    <a:lnTo>
                      <a:pt x="112" y="189"/>
                    </a:lnTo>
                    <a:lnTo>
                      <a:pt x="106" y="180"/>
                    </a:lnTo>
                    <a:lnTo>
                      <a:pt x="100" y="171"/>
                    </a:lnTo>
                    <a:lnTo>
                      <a:pt x="94" y="161"/>
                    </a:lnTo>
                    <a:lnTo>
                      <a:pt x="88" y="151"/>
                    </a:lnTo>
                    <a:lnTo>
                      <a:pt x="84" y="143"/>
                    </a:lnTo>
                    <a:lnTo>
                      <a:pt x="79" y="134"/>
                    </a:lnTo>
                    <a:lnTo>
                      <a:pt x="75" y="125"/>
                    </a:lnTo>
                    <a:lnTo>
                      <a:pt x="0" y="159"/>
                    </a:lnTo>
                    <a:lnTo>
                      <a:pt x="123" y="0"/>
                    </a:lnTo>
                    <a:lnTo>
                      <a:pt x="331" y="17"/>
                    </a:lnTo>
                    <a:lnTo>
                      <a:pt x="247" y="52"/>
                    </a:lnTo>
                    <a:lnTo>
                      <a:pt x="252" y="62"/>
                    </a:lnTo>
                    <a:lnTo>
                      <a:pt x="259" y="73"/>
                    </a:lnTo>
                    <a:lnTo>
                      <a:pt x="266" y="84"/>
                    </a:lnTo>
                    <a:lnTo>
                      <a:pt x="275" y="97"/>
                    </a:lnTo>
                    <a:lnTo>
                      <a:pt x="282" y="106"/>
                    </a:lnTo>
                    <a:lnTo>
                      <a:pt x="291" y="116"/>
                    </a:lnTo>
                    <a:lnTo>
                      <a:pt x="299" y="125"/>
                    </a:lnTo>
                    <a:lnTo>
                      <a:pt x="307" y="133"/>
                    </a:lnTo>
                    <a:lnTo>
                      <a:pt x="316" y="141"/>
                    </a:lnTo>
                    <a:lnTo>
                      <a:pt x="326" y="150"/>
                    </a:lnTo>
                    <a:lnTo>
                      <a:pt x="335" y="157"/>
                    </a:lnTo>
                    <a:lnTo>
                      <a:pt x="345" y="164"/>
                    </a:lnTo>
                    <a:lnTo>
                      <a:pt x="354" y="170"/>
                    </a:lnTo>
                    <a:lnTo>
                      <a:pt x="365" y="177"/>
                    </a:lnTo>
                    <a:lnTo>
                      <a:pt x="376" y="183"/>
                    </a:lnTo>
                    <a:lnTo>
                      <a:pt x="384" y="186"/>
                    </a:lnTo>
                    <a:lnTo>
                      <a:pt x="391" y="190"/>
                    </a:lnTo>
                    <a:lnTo>
                      <a:pt x="311" y="352"/>
                    </a:lnTo>
                    <a:close/>
                  </a:path>
                </a:pathLst>
              </a:custGeom>
              <a:solidFill>
                <a:srgbClr val="FF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4" name="Freeform 21"/>
              <p:cNvSpPr>
                <a:spLocks/>
              </p:cNvSpPr>
              <p:nvPr/>
            </p:nvSpPr>
            <p:spPr bwMode="auto">
              <a:xfrm>
                <a:off x="3603" y="2772"/>
                <a:ext cx="424" cy="322"/>
              </a:xfrm>
              <a:custGeom>
                <a:avLst/>
                <a:gdLst>
                  <a:gd name="T0" fmla="*/ 170 w 424"/>
                  <a:gd name="T1" fmla="*/ 0 h 322"/>
                  <a:gd name="T2" fmla="*/ 135 w 424"/>
                  <a:gd name="T3" fmla="*/ 83 h 322"/>
                  <a:gd name="T4" fmla="*/ 143 w 424"/>
                  <a:gd name="T5" fmla="*/ 86 h 322"/>
                  <a:gd name="T6" fmla="*/ 150 w 424"/>
                  <a:gd name="T7" fmla="*/ 88 h 322"/>
                  <a:gd name="T8" fmla="*/ 159 w 424"/>
                  <a:gd name="T9" fmla="*/ 91 h 322"/>
                  <a:gd name="T10" fmla="*/ 168 w 424"/>
                  <a:gd name="T11" fmla="*/ 93 h 322"/>
                  <a:gd name="T12" fmla="*/ 179 w 424"/>
                  <a:gd name="T13" fmla="*/ 95 h 322"/>
                  <a:gd name="T14" fmla="*/ 189 w 424"/>
                  <a:gd name="T15" fmla="*/ 96 h 322"/>
                  <a:gd name="T16" fmla="*/ 199 w 424"/>
                  <a:gd name="T17" fmla="*/ 98 h 322"/>
                  <a:gd name="T18" fmla="*/ 211 w 424"/>
                  <a:gd name="T19" fmla="*/ 99 h 322"/>
                  <a:gd name="T20" fmla="*/ 223 w 424"/>
                  <a:gd name="T21" fmla="*/ 100 h 322"/>
                  <a:gd name="T22" fmla="*/ 245 w 424"/>
                  <a:gd name="T23" fmla="*/ 100 h 322"/>
                  <a:gd name="T24" fmla="*/ 256 w 424"/>
                  <a:gd name="T25" fmla="*/ 100 h 322"/>
                  <a:gd name="T26" fmla="*/ 266 w 424"/>
                  <a:gd name="T27" fmla="*/ 99 h 322"/>
                  <a:gd name="T28" fmla="*/ 277 w 424"/>
                  <a:gd name="T29" fmla="*/ 97 h 322"/>
                  <a:gd name="T30" fmla="*/ 288 w 424"/>
                  <a:gd name="T31" fmla="*/ 95 h 322"/>
                  <a:gd name="T32" fmla="*/ 298 w 424"/>
                  <a:gd name="T33" fmla="*/ 94 h 322"/>
                  <a:gd name="T34" fmla="*/ 310 w 424"/>
                  <a:gd name="T35" fmla="*/ 91 h 322"/>
                  <a:gd name="T36" fmla="*/ 321 w 424"/>
                  <a:gd name="T37" fmla="*/ 88 h 322"/>
                  <a:gd name="T38" fmla="*/ 424 w 424"/>
                  <a:gd name="T39" fmla="*/ 243 h 322"/>
                  <a:gd name="T40" fmla="*/ 414 w 424"/>
                  <a:gd name="T41" fmla="*/ 247 h 322"/>
                  <a:gd name="T42" fmla="*/ 405 w 424"/>
                  <a:gd name="T43" fmla="*/ 250 h 322"/>
                  <a:gd name="T44" fmla="*/ 396 w 424"/>
                  <a:gd name="T45" fmla="*/ 253 h 322"/>
                  <a:gd name="T46" fmla="*/ 387 w 424"/>
                  <a:gd name="T47" fmla="*/ 256 h 322"/>
                  <a:gd name="T48" fmla="*/ 379 w 424"/>
                  <a:gd name="T49" fmla="*/ 258 h 322"/>
                  <a:gd name="T50" fmla="*/ 369 w 424"/>
                  <a:gd name="T51" fmla="*/ 261 h 322"/>
                  <a:gd name="T52" fmla="*/ 361 w 424"/>
                  <a:gd name="T53" fmla="*/ 263 h 322"/>
                  <a:gd name="T54" fmla="*/ 353 w 424"/>
                  <a:gd name="T55" fmla="*/ 265 h 322"/>
                  <a:gd name="T56" fmla="*/ 344 w 424"/>
                  <a:gd name="T57" fmla="*/ 267 h 322"/>
                  <a:gd name="T58" fmla="*/ 335 w 424"/>
                  <a:gd name="T59" fmla="*/ 269 h 322"/>
                  <a:gd name="T60" fmla="*/ 324 w 424"/>
                  <a:gd name="T61" fmla="*/ 271 h 322"/>
                  <a:gd name="T62" fmla="*/ 315 w 424"/>
                  <a:gd name="T63" fmla="*/ 273 h 322"/>
                  <a:gd name="T64" fmla="*/ 305 w 424"/>
                  <a:gd name="T65" fmla="*/ 275 h 322"/>
                  <a:gd name="T66" fmla="*/ 294 w 424"/>
                  <a:gd name="T67" fmla="*/ 276 h 322"/>
                  <a:gd name="T68" fmla="*/ 283 w 424"/>
                  <a:gd name="T69" fmla="*/ 277 h 322"/>
                  <a:gd name="T70" fmla="*/ 271 w 424"/>
                  <a:gd name="T71" fmla="*/ 277 h 322"/>
                  <a:gd name="T72" fmla="*/ 259 w 424"/>
                  <a:gd name="T73" fmla="*/ 278 h 322"/>
                  <a:gd name="T74" fmla="*/ 248 w 424"/>
                  <a:gd name="T75" fmla="*/ 278 h 322"/>
                  <a:gd name="T76" fmla="*/ 236 w 424"/>
                  <a:gd name="T77" fmla="*/ 278 h 322"/>
                  <a:gd name="T78" fmla="*/ 221 w 424"/>
                  <a:gd name="T79" fmla="*/ 278 h 322"/>
                  <a:gd name="T80" fmla="*/ 207 w 424"/>
                  <a:gd name="T81" fmla="*/ 278 h 322"/>
                  <a:gd name="T82" fmla="*/ 198 w 424"/>
                  <a:gd name="T83" fmla="*/ 277 h 322"/>
                  <a:gd name="T84" fmla="*/ 187 w 424"/>
                  <a:gd name="T85" fmla="*/ 277 h 322"/>
                  <a:gd name="T86" fmla="*/ 176 w 424"/>
                  <a:gd name="T87" fmla="*/ 276 h 322"/>
                  <a:gd name="T88" fmla="*/ 164 w 424"/>
                  <a:gd name="T89" fmla="*/ 274 h 322"/>
                  <a:gd name="T90" fmla="*/ 153 w 424"/>
                  <a:gd name="T91" fmla="*/ 272 h 322"/>
                  <a:gd name="T92" fmla="*/ 143 w 424"/>
                  <a:gd name="T93" fmla="*/ 271 h 322"/>
                  <a:gd name="T94" fmla="*/ 130 w 424"/>
                  <a:gd name="T95" fmla="*/ 268 h 322"/>
                  <a:gd name="T96" fmla="*/ 120 w 424"/>
                  <a:gd name="T97" fmla="*/ 265 h 322"/>
                  <a:gd name="T98" fmla="*/ 108 w 424"/>
                  <a:gd name="T99" fmla="*/ 263 h 322"/>
                  <a:gd name="T100" fmla="*/ 98 w 424"/>
                  <a:gd name="T101" fmla="*/ 260 h 322"/>
                  <a:gd name="T102" fmla="*/ 87 w 424"/>
                  <a:gd name="T103" fmla="*/ 257 h 322"/>
                  <a:gd name="T104" fmla="*/ 76 w 424"/>
                  <a:gd name="T105" fmla="*/ 254 h 322"/>
                  <a:gd name="T106" fmla="*/ 63 w 424"/>
                  <a:gd name="T107" fmla="*/ 249 h 322"/>
                  <a:gd name="T108" fmla="*/ 30 w 424"/>
                  <a:gd name="T109" fmla="*/ 322 h 322"/>
                  <a:gd name="T110" fmla="*/ 0 w 424"/>
                  <a:gd name="T111" fmla="*/ 115 h 322"/>
                  <a:gd name="T112" fmla="*/ 170 w 424"/>
                  <a:gd name="T113" fmla="*/ 0 h 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4"/>
                  <a:gd name="T172" fmla="*/ 0 h 322"/>
                  <a:gd name="T173" fmla="*/ 424 w 424"/>
                  <a:gd name="T174" fmla="*/ 322 h 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4" h="322">
                    <a:moveTo>
                      <a:pt x="170" y="0"/>
                    </a:moveTo>
                    <a:lnTo>
                      <a:pt x="135" y="83"/>
                    </a:lnTo>
                    <a:lnTo>
                      <a:pt x="143" y="86"/>
                    </a:lnTo>
                    <a:lnTo>
                      <a:pt x="150" y="88"/>
                    </a:lnTo>
                    <a:lnTo>
                      <a:pt x="159" y="91"/>
                    </a:lnTo>
                    <a:lnTo>
                      <a:pt x="168" y="93"/>
                    </a:lnTo>
                    <a:lnTo>
                      <a:pt x="179" y="95"/>
                    </a:lnTo>
                    <a:lnTo>
                      <a:pt x="189" y="96"/>
                    </a:lnTo>
                    <a:lnTo>
                      <a:pt x="199" y="98"/>
                    </a:lnTo>
                    <a:lnTo>
                      <a:pt x="211" y="99"/>
                    </a:lnTo>
                    <a:lnTo>
                      <a:pt x="223" y="100"/>
                    </a:lnTo>
                    <a:lnTo>
                      <a:pt x="245" y="100"/>
                    </a:lnTo>
                    <a:lnTo>
                      <a:pt x="256" y="100"/>
                    </a:lnTo>
                    <a:lnTo>
                      <a:pt x="266" y="99"/>
                    </a:lnTo>
                    <a:lnTo>
                      <a:pt x="277" y="97"/>
                    </a:lnTo>
                    <a:lnTo>
                      <a:pt x="288" y="95"/>
                    </a:lnTo>
                    <a:lnTo>
                      <a:pt x="298" y="94"/>
                    </a:lnTo>
                    <a:lnTo>
                      <a:pt x="310" y="91"/>
                    </a:lnTo>
                    <a:lnTo>
                      <a:pt x="321" y="88"/>
                    </a:lnTo>
                    <a:lnTo>
                      <a:pt x="424" y="243"/>
                    </a:lnTo>
                    <a:lnTo>
                      <a:pt x="414" y="247"/>
                    </a:lnTo>
                    <a:lnTo>
                      <a:pt x="405" y="250"/>
                    </a:lnTo>
                    <a:lnTo>
                      <a:pt x="396" y="253"/>
                    </a:lnTo>
                    <a:lnTo>
                      <a:pt x="387" y="256"/>
                    </a:lnTo>
                    <a:lnTo>
                      <a:pt x="379" y="258"/>
                    </a:lnTo>
                    <a:lnTo>
                      <a:pt x="369" y="261"/>
                    </a:lnTo>
                    <a:lnTo>
                      <a:pt x="361" y="263"/>
                    </a:lnTo>
                    <a:lnTo>
                      <a:pt x="353" y="265"/>
                    </a:lnTo>
                    <a:lnTo>
                      <a:pt x="344" y="267"/>
                    </a:lnTo>
                    <a:lnTo>
                      <a:pt x="335" y="269"/>
                    </a:lnTo>
                    <a:lnTo>
                      <a:pt x="324" y="271"/>
                    </a:lnTo>
                    <a:lnTo>
                      <a:pt x="315" y="273"/>
                    </a:lnTo>
                    <a:lnTo>
                      <a:pt x="305" y="275"/>
                    </a:lnTo>
                    <a:lnTo>
                      <a:pt x="294" y="276"/>
                    </a:lnTo>
                    <a:lnTo>
                      <a:pt x="283" y="277"/>
                    </a:lnTo>
                    <a:lnTo>
                      <a:pt x="271" y="277"/>
                    </a:lnTo>
                    <a:lnTo>
                      <a:pt x="259" y="278"/>
                    </a:lnTo>
                    <a:lnTo>
                      <a:pt x="248" y="278"/>
                    </a:lnTo>
                    <a:lnTo>
                      <a:pt x="236" y="278"/>
                    </a:lnTo>
                    <a:lnTo>
                      <a:pt x="221" y="278"/>
                    </a:lnTo>
                    <a:lnTo>
                      <a:pt x="207" y="278"/>
                    </a:lnTo>
                    <a:lnTo>
                      <a:pt x="198" y="277"/>
                    </a:lnTo>
                    <a:lnTo>
                      <a:pt x="187" y="277"/>
                    </a:lnTo>
                    <a:lnTo>
                      <a:pt x="176" y="276"/>
                    </a:lnTo>
                    <a:lnTo>
                      <a:pt x="164" y="274"/>
                    </a:lnTo>
                    <a:lnTo>
                      <a:pt x="153" y="272"/>
                    </a:lnTo>
                    <a:lnTo>
                      <a:pt x="143" y="271"/>
                    </a:lnTo>
                    <a:lnTo>
                      <a:pt x="130" y="268"/>
                    </a:lnTo>
                    <a:lnTo>
                      <a:pt x="120" y="265"/>
                    </a:lnTo>
                    <a:lnTo>
                      <a:pt x="108" y="263"/>
                    </a:lnTo>
                    <a:lnTo>
                      <a:pt x="98" y="260"/>
                    </a:lnTo>
                    <a:lnTo>
                      <a:pt x="87" y="257"/>
                    </a:lnTo>
                    <a:lnTo>
                      <a:pt x="76" y="254"/>
                    </a:lnTo>
                    <a:lnTo>
                      <a:pt x="63" y="249"/>
                    </a:lnTo>
                    <a:lnTo>
                      <a:pt x="30" y="322"/>
                    </a:lnTo>
                    <a:lnTo>
                      <a:pt x="0" y="11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5" name="Freeform 22"/>
              <p:cNvSpPr>
                <a:spLocks/>
              </p:cNvSpPr>
              <p:nvPr/>
            </p:nvSpPr>
            <p:spPr bwMode="auto">
              <a:xfrm>
                <a:off x="3909" y="2709"/>
                <a:ext cx="369" cy="349"/>
              </a:xfrm>
              <a:custGeom>
                <a:avLst/>
                <a:gdLst>
                  <a:gd name="T0" fmla="*/ 369 w 369"/>
                  <a:gd name="T1" fmla="*/ 77 h 349"/>
                  <a:gd name="T2" fmla="*/ 364 w 369"/>
                  <a:gd name="T3" fmla="*/ 84 h 349"/>
                  <a:gd name="T4" fmla="*/ 361 w 369"/>
                  <a:gd name="T5" fmla="*/ 91 h 349"/>
                  <a:gd name="T6" fmla="*/ 357 w 369"/>
                  <a:gd name="T7" fmla="*/ 97 h 349"/>
                  <a:gd name="T8" fmla="*/ 354 w 369"/>
                  <a:gd name="T9" fmla="*/ 103 h 349"/>
                  <a:gd name="T10" fmla="*/ 350 w 369"/>
                  <a:gd name="T11" fmla="*/ 110 h 349"/>
                  <a:gd name="T12" fmla="*/ 346 w 369"/>
                  <a:gd name="T13" fmla="*/ 117 h 349"/>
                  <a:gd name="T14" fmla="*/ 342 w 369"/>
                  <a:gd name="T15" fmla="*/ 123 h 349"/>
                  <a:gd name="T16" fmla="*/ 337 w 369"/>
                  <a:gd name="T17" fmla="*/ 130 h 349"/>
                  <a:gd name="T18" fmla="*/ 332 w 369"/>
                  <a:gd name="T19" fmla="*/ 137 h 349"/>
                  <a:gd name="T20" fmla="*/ 326 w 369"/>
                  <a:gd name="T21" fmla="*/ 144 h 349"/>
                  <a:gd name="T22" fmla="*/ 321 w 369"/>
                  <a:gd name="T23" fmla="*/ 151 h 349"/>
                  <a:gd name="T24" fmla="*/ 316 w 369"/>
                  <a:gd name="T25" fmla="*/ 157 h 349"/>
                  <a:gd name="T26" fmla="*/ 310 w 369"/>
                  <a:gd name="T27" fmla="*/ 164 h 349"/>
                  <a:gd name="T28" fmla="*/ 304 w 369"/>
                  <a:gd name="T29" fmla="*/ 172 h 349"/>
                  <a:gd name="T30" fmla="*/ 298 w 369"/>
                  <a:gd name="T31" fmla="*/ 179 h 349"/>
                  <a:gd name="T32" fmla="*/ 291 w 369"/>
                  <a:gd name="T33" fmla="*/ 186 h 349"/>
                  <a:gd name="T34" fmla="*/ 286 w 369"/>
                  <a:gd name="T35" fmla="*/ 192 h 349"/>
                  <a:gd name="T36" fmla="*/ 278 w 369"/>
                  <a:gd name="T37" fmla="*/ 200 h 349"/>
                  <a:gd name="T38" fmla="*/ 271 w 369"/>
                  <a:gd name="T39" fmla="*/ 206 h 349"/>
                  <a:gd name="T40" fmla="*/ 265 w 369"/>
                  <a:gd name="T41" fmla="*/ 212 h 349"/>
                  <a:gd name="T42" fmla="*/ 257 w 369"/>
                  <a:gd name="T43" fmla="*/ 219 h 349"/>
                  <a:gd name="T44" fmla="*/ 252 w 369"/>
                  <a:gd name="T45" fmla="*/ 224 h 349"/>
                  <a:gd name="T46" fmla="*/ 245 w 369"/>
                  <a:gd name="T47" fmla="*/ 229 h 349"/>
                  <a:gd name="T48" fmla="*/ 237 w 369"/>
                  <a:gd name="T49" fmla="*/ 235 h 349"/>
                  <a:gd name="T50" fmla="*/ 229 w 369"/>
                  <a:gd name="T51" fmla="*/ 241 h 349"/>
                  <a:gd name="T52" fmla="*/ 222 w 369"/>
                  <a:gd name="T53" fmla="*/ 246 h 349"/>
                  <a:gd name="T54" fmla="*/ 214 w 369"/>
                  <a:gd name="T55" fmla="*/ 252 h 349"/>
                  <a:gd name="T56" fmla="*/ 204 w 369"/>
                  <a:gd name="T57" fmla="*/ 259 h 349"/>
                  <a:gd name="T58" fmla="*/ 196 w 369"/>
                  <a:gd name="T59" fmla="*/ 265 h 349"/>
                  <a:gd name="T60" fmla="*/ 187 w 369"/>
                  <a:gd name="T61" fmla="*/ 271 h 349"/>
                  <a:gd name="T62" fmla="*/ 177 w 369"/>
                  <a:gd name="T63" fmla="*/ 277 h 349"/>
                  <a:gd name="T64" fmla="*/ 167 w 369"/>
                  <a:gd name="T65" fmla="*/ 282 h 349"/>
                  <a:gd name="T66" fmla="*/ 218 w 369"/>
                  <a:gd name="T67" fmla="*/ 349 h 349"/>
                  <a:gd name="T68" fmla="*/ 15 w 369"/>
                  <a:gd name="T69" fmla="*/ 263 h 349"/>
                  <a:gd name="T70" fmla="*/ 0 w 369"/>
                  <a:gd name="T71" fmla="*/ 93 h 349"/>
                  <a:gd name="T72" fmla="*/ 42 w 369"/>
                  <a:gd name="T73" fmla="*/ 141 h 349"/>
                  <a:gd name="T74" fmla="*/ 52 w 369"/>
                  <a:gd name="T75" fmla="*/ 136 h 349"/>
                  <a:gd name="T76" fmla="*/ 61 w 369"/>
                  <a:gd name="T77" fmla="*/ 132 h 349"/>
                  <a:gd name="T78" fmla="*/ 74 w 369"/>
                  <a:gd name="T79" fmla="*/ 126 h 349"/>
                  <a:gd name="T80" fmla="*/ 86 w 369"/>
                  <a:gd name="T81" fmla="*/ 119 h 349"/>
                  <a:gd name="T82" fmla="*/ 99 w 369"/>
                  <a:gd name="T83" fmla="*/ 111 h 349"/>
                  <a:gd name="T84" fmla="*/ 109 w 369"/>
                  <a:gd name="T85" fmla="*/ 104 h 349"/>
                  <a:gd name="T86" fmla="*/ 119 w 369"/>
                  <a:gd name="T87" fmla="*/ 96 h 349"/>
                  <a:gd name="T88" fmla="*/ 129 w 369"/>
                  <a:gd name="T89" fmla="*/ 88 h 349"/>
                  <a:gd name="T90" fmla="*/ 137 w 369"/>
                  <a:gd name="T91" fmla="*/ 80 h 349"/>
                  <a:gd name="T92" fmla="*/ 146 w 369"/>
                  <a:gd name="T93" fmla="*/ 72 h 349"/>
                  <a:gd name="T94" fmla="*/ 155 w 369"/>
                  <a:gd name="T95" fmla="*/ 62 h 349"/>
                  <a:gd name="T96" fmla="*/ 163 w 369"/>
                  <a:gd name="T97" fmla="*/ 53 h 349"/>
                  <a:gd name="T98" fmla="*/ 170 w 369"/>
                  <a:gd name="T99" fmla="*/ 44 h 349"/>
                  <a:gd name="T100" fmla="*/ 177 w 369"/>
                  <a:gd name="T101" fmla="*/ 36 h 349"/>
                  <a:gd name="T102" fmla="*/ 184 w 369"/>
                  <a:gd name="T103" fmla="*/ 25 h 349"/>
                  <a:gd name="T104" fmla="*/ 190 w 369"/>
                  <a:gd name="T105" fmla="*/ 15 h 349"/>
                  <a:gd name="T106" fmla="*/ 194 w 369"/>
                  <a:gd name="T107" fmla="*/ 8 h 349"/>
                  <a:gd name="T108" fmla="*/ 197 w 369"/>
                  <a:gd name="T109" fmla="*/ 0 h 349"/>
                  <a:gd name="T110" fmla="*/ 369 w 369"/>
                  <a:gd name="T111" fmla="*/ 77 h 3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9"/>
                  <a:gd name="T169" fmla="*/ 0 h 349"/>
                  <a:gd name="T170" fmla="*/ 369 w 369"/>
                  <a:gd name="T171" fmla="*/ 349 h 3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9" h="349">
                    <a:moveTo>
                      <a:pt x="369" y="77"/>
                    </a:moveTo>
                    <a:lnTo>
                      <a:pt x="364" y="84"/>
                    </a:lnTo>
                    <a:lnTo>
                      <a:pt x="361" y="91"/>
                    </a:lnTo>
                    <a:lnTo>
                      <a:pt x="357" y="97"/>
                    </a:lnTo>
                    <a:lnTo>
                      <a:pt x="354" y="103"/>
                    </a:lnTo>
                    <a:lnTo>
                      <a:pt x="350" y="110"/>
                    </a:lnTo>
                    <a:lnTo>
                      <a:pt x="346" y="117"/>
                    </a:lnTo>
                    <a:lnTo>
                      <a:pt x="342" y="123"/>
                    </a:lnTo>
                    <a:lnTo>
                      <a:pt x="337" y="130"/>
                    </a:lnTo>
                    <a:lnTo>
                      <a:pt x="332" y="137"/>
                    </a:lnTo>
                    <a:lnTo>
                      <a:pt x="326" y="144"/>
                    </a:lnTo>
                    <a:lnTo>
                      <a:pt x="321" y="151"/>
                    </a:lnTo>
                    <a:lnTo>
                      <a:pt x="316" y="157"/>
                    </a:lnTo>
                    <a:lnTo>
                      <a:pt x="310" y="164"/>
                    </a:lnTo>
                    <a:lnTo>
                      <a:pt x="304" y="172"/>
                    </a:lnTo>
                    <a:lnTo>
                      <a:pt x="298" y="179"/>
                    </a:lnTo>
                    <a:lnTo>
                      <a:pt x="291" y="186"/>
                    </a:lnTo>
                    <a:lnTo>
                      <a:pt x="286" y="192"/>
                    </a:lnTo>
                    <a:lnTo>
                      <a:pt x="278" y="200"/>
                    </a:lnTo>
                    <a:lnTo>
                      <a:pt x="271" y="206"/>
                    </a:lnTo>
                    <a:lnTo>
                      <a:pt x="265" y="212"/>
                    </a:lnTo>
                    <a:lnTo>
                      <a:pt x="257" y="219"/>
                    </a:lnTo>
                    <a:lnTo>
                      <a:pt x="252" y="224"/>
                    </a:lnTo>
                    <a:lnTo>
                      <a:pt x="245" y="229"/>
                    </a:lnTo>
                    <a:lnTo>
                      <a:pt x="237" y="235"/>
                    </a:lnTo>
                    <a:lnTo>
                      <a:pt x="229" y="241"/>
                    </a:lnTo>
                    <a:lnTo>
                      <a:pt x="222" y="246"/>
                    </a:lnTo>
                    <a:lnTo>
                      <a:pt x="214" y="252"/>
                    </a:lnTo>
                    <a:lnTo>
                      <a:pt x="204" y="259"/>
                    </a:lnTo>
                    <a:lnTo>
                      <a:pt x="196" y="265"/>
                    </a:lnTo>
                    <a:lnTo>
                      <a:pt x="187" y="271"/>
                    </a:lnTo>
                    <a:lnTo>
                      <a:pt x="177" y="277"/>
                    </a:lnTo>
                    <a:lnTo>
                      <a:pt x="167" y="282"/>
                    </a:lnTo>
                    <a:lnTo>
                      <a:pt x="218" y="349"/>
                    </a:lnTo>
                    <a:lnTo>
                      <a:pt x="15" y="263"/>
                    </a:lnTo>
                    <a:lnTo>
                      <a:pt x="0" y="93"/>
                    </a:lnTo>
                    <a:lnTo>
                      <a:pt x="42" y="141"/>
                    </a:lnTo>
                    <a:lnTo>
                      <a:pt x="52" y="136"/>
                    </a:lnTo>
                    <a:lnTo>
                      <a:pt x="61" y="132"/>
                    </a:lnTo>
                    <a:lnTo>
                      <a:pt x="74" y="126"/>
                    </a:lnTo>
                    <a:lnTo>
                      <a:pt x="86" y="119"/>
                    </a:lnTo>
                    <a:lnTo>
                      <a:pt x="99" y="111"/>
                    </a:lnTo>
                    <a:lnTo>
                      <a:pt x="109" y="104"/>
                    </a:lnTo>
                    <a:lnTo>
                      <a:pt x="119" y="96"/>
                    </a:lnTo>
                    <a:lnTo>
                      <a:pt x="129" y="88"/>
                    </a:lnTo>
                    <a:lnTo>
                      <a:pt x="137" y="80"/>
                    </a:lnTo>
                    <a:lnTo>
                      <a:pt x="146" y="72"/>
                    </a:lnTo>
                    <a:lnTo>
                      <a:pt x="155" y="62"/>
                    </a:lnTo>
                    <a:lnTo>
                      <a:pt x="163" y="53"/>
                    </a:lnTo>
                    <a:lnTo>
                      <a:pt x="170" y="44"/>
                    </a:lnTo>
                    <a:lnTo>
                      <a:pt x="177" y="36"/>
                    </a:lnTo>
                    <a:lnTo>
                      <a:pt x="184" y="25"/>
                    </a:lnTo>
                    <a:lnTo>
                      <a:pt x="190" y="15"/>
                    </a:lnTo>
                    <a:lnTo>
                      <a:pt x="194" y="8"/>
                    </a:lnTo>
                    <a:lnTo>
                      <a:pt x="197" y="0"/>
                    </a:lnTo>
                    <a:lnTo>
                      <a:pt x="369" y="77"/>
                    </a:lnTo>
                    <a:close/>
                  </a:path>
                </a:pathLst>
              </a:custGeom>
              <a:solidFill>
                <a:srgbClr val="008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6" name="Freeform 23"/>
              <p:cNvSpPr>
                <a:spLocks/>
              </p:cNvSpPr>
              <p:nvPr/>
            </p:nvSpPr>
            <p:spPr bwMode="auto">
              <a:xfrm>
                <a:off x="4032" y="2397"/>
                <a:ext cx="340" cy="406"/>
              </a:xfrm>
              <a:custGeom>
                <a:avLst/>
                <a:gdLst>
                  <a:gd name="T0" fmla="*/ 0 w 340"/>
                  <a:gd name="T1" fmla="*/ 258 h 406"/>
                  <a:gd name="T2" fmla="*/ 85 w 340"/>
                  <a:gd name="T3" fmla="*/ 288 h 406"/>
                  <a:gd name="T4" fmla="*/ 89 w 340"/>
                  <a:gd name="T5" fmla="*/ 278 h 406"/>
                  <a:gd name="T6" fmla="*/ 93 w 340"/>
                  <a:gd name="T7" fmla="*/ 269 h 406"/>
                  <a:gd name="T8" fmla="*/ 95 w 340"/>
                  <a:gd name="T9" fmla="*/ 260 h 406"/>
                  <a:gd name="T10" fmla="*/ 98 w 340"/>
                  <a:gd name="T11" fmla="*/ 252 h 406"/>
                  <a:gd name="T12" fmla="*/ 100 w 340"/>
                  <a:gd name="T13" fmla="*/ 242 h 406"/>
                  <a:gd name="T14" fmla="*/ 102 w 340"/>
                  <a:gd name="T15" fmla="*/ 232 h 406"/>
                  <a:gd name="T16" fmla="*/ 104 w 340"/>
                  <a:gd name="T17" fmla="*/ 222 h 406"/>
                  <a:gd name="T18" fmla="*/ 105 w 340"/>
                  <a:gd name="T19" fmla="*/ 213 h 406"/>
                  <a:gd name="T20" fmla="*/ 107 w 340"/>
                  <a:gd name="T21" fmla="*/ 202 h 406"/>
                  <a:gd name="T22" fmla="*/ 107 w 340"/>
                  <a:gd name="T23" fmla="*/ 190 h 406"/>
                  <a:gd name="T24" fmla="*/ 107 w 340"/>
                  <a:gd name="T25" fmla="*/ 170 h 406"/>
                  <a:gd name="T26" fmla="*/ 107 w 340"/>
                  <a:gd name="T27" fmla="*/ 159 h 406"/>
                  <a:gd name="T28" fmla="*/ 106 w 340"/>
                  <a:gd name="T29" fmla="*/ 149 h 406"/>
                  <a:gd name="T30" fmla="*/ 105 w 340"/>
                  <a:gd name="T31" fmla="*/ 139 h 406"/>
                  <a:gd name="T32" fmla="*/ 103 w 340"/>
                  <a:gd name="T33" fmla="*/ 129 h 406"/>
                  <a:gd name="T34" fmla="*/ 101 w 340"/>
                  <a:gd name="T35" fmla="*/ 120 h 406"/>
                  <a:gd name="T36" fmla="*/ 98 w 340"/>
                  <a:gd name="T37" fmla="*/ 109 h 406"/>
                  <a:gd name="T38" fmla="*/ 95 w 340"/>
                  <a:gd name="T39" fmla="*/ 98 h 406"/>
                  <a:gd name="T40" fmla="*/ 259 w 340"/>
                  <a:gd name="T41" fmla="*/ 0 h 406"/>
                  <a:gd name="T42" fmla="*/ 263 w 340"/>
                  <a:gd name="T43" fmla="*/ 9 h 406"/>
                  <a:gd name="T44" fmla="*/ 266 w 340"/>
                  <a:gd name="T45" fmla="*/ 18 h 406"/>
                  <a:gd name="T46" fmla="*/ 269 w 340"/>
                  <a:gd name="T47" fmla="*/ 27 h 406"/>
                  <a:gd name="T48" fmla="*/ 272 w 340"/>
                  <a:gd name="T49" fmla="*/ 35 h 406"/>
                  <a:gd name="T50" fmla="*/ 275 w 340"/>
                  <a:gd name="T51" fmla="*/ 43 h 406"/>
                  <a:gd name="T52" fmla="*/ 278 w 340"/>
                  <a:gd name="T53" fmla="*/ 52 h 406"/>
                  <a:gd name="T54" fmla="*/ 280 w 340"/>
                  <a:gd name="T55" fmla="*/ 59 h 406"/>
                  <a:gd name="T56" fmla="*/ 282 w 340"/>
                  <a:gd name="T57" fmla="*/ 68 h 406"/>
                  <a:gd name="T58" fmla="*/ 284 w 340"/>
                  <a:gd name="T59" fmla="*/ 76 h 406"/>
                  <a:gd name="T60" fmla="*/ 287 w 340"/>
                  <a:gd name="T61" fmla="*/ 85 h 406"/>
                  <a:gd name="T62" fmla="*/ 288 w 340"/>
                  <a:gd name="T63" fmla="*/ 95 h 406"/>
                  <a:gd name="T64" fmla="*/ 290 w 340"/>
                  <a:gd name="T65" fmla="*/ 104 h 406"/>
                  <a:gd name="T66" fmla="*/ 292 w 340"/>
                  <a:gd name="T67" fmla="*/ 113 h 406"/>
                  <a:gd name="T68" fmla="*/ 294 w 340"/>
                  <a:gd name="T69" fmla="*/ 123 h 406"/>
                  <a:gd name="T70" fmla="*/ 294 w 340"/>
                  <a:gd name="T71" fmla="*/ 134 h 406"/>
                  <a:gd name="T72" fmla="*/ 295 w 340"/>
                  <a:gd name="T73" fmla="*/ 145 h 406"/>
                  <a:gd name="T74" fmla="*/ 296 w 340"/>
                  <a:gd name="T75" fmla="*/ 156 h 406"/>
                  <a:gd name="T76" fmla="*/ 296 w 340"/>
                  <a:gd name="T77" fmla="*/ 167 h 406"/>
                  <a:gd name="T78" fmla="*/ 296 w 340"/>
                  <a:gd name="T79" fmla="*/ 178 h 406"/>
                  <a:gd name="T80" fmla="*/ 296 w 340"/>
                  <a:gd name="T81" fmla="*/ 192 h 406"/>
                  <a:gd name="T82" fmla="*/ 296 w 340"/>
                  <a:gd name="T83" fmla="*/ 205 h 406"/>
                  <a:gd name="T84" fmla="*/ 295 w 340"/>
                  <a:gd name="T85" fmla="*/ 214 h 406"/>
                  <a:gd name="T86" fmla="*/ 294 w 340"/>
                  <a:gd name="T87" fmla="*/ 224 h 406"/>
                  <a:gd name="T88" fmla="*/ 294 w 340"/>
                  <a:gd name="T89" fmla="*/ 235 h 406"/>
                  <a:gd name="T90" fmla="*/ 292 w 340"/>
                  <a:gd name="T91" fmla="*/ 247 h 406"/>
                  <a:gd name="T92" fmla="*/ 290 w 340"/>
                  <a:gd name="T93" fmla="*/ 257 h 406"/>
                  <a:gd name="T94" fmla="*/ 288 w 340"/>
                  <a:gd name="T95" fmla="*/ 267 h 406"/>
                  <a:gd name="T96" fmla="*/ 285 w 340"/>
                  <a:gd name="T97" fmla="*/ 279 h 406"/>
                  <a:gd name="T98" fmla="*/ 282 w 340"/>
                  <a:gd name="T99" fmla="*/ 288 h 406"/>
                  <a:gd name="T100" fmla="*/ 280 w 340"/>
                  <a:gd name="T101" fmla="*/ 299 h 406"/>
                  <a:gd name="T102" fmla="*/ 277 w 340"/>
                  <a:gd name="T103" fmla="*/ 309 h 406"/>
                  <a:gd name="T104" fmla="*/ 273 w 340"/>
                  <a:gd name="T105" fmla="*/ 319 h 406"/>
                  <a:gd name="T106" fmla="*/ 270 w 340"/>
                  <a:gd name="T107" fmla="*/ 330 h 406"/>
                  <a:gd name="T108" fmla="*/ 265 w 340"/>
                  <a:gd name="T109" fmla="*/ 343 h 406"/>
                  <a:gd name="T110" fmla="*/ 260 w 340"/>
                  <a:gd name="T111" fmla="*/ 355 h 406"/>
                  <a:gd name="T112" fmla="*/ 340 w 340"/>
                  <a:gd name="T113" fmla="*/ 386 h 406"/>
                  <a:gd name="T114" fmla="*/ 140 w 340"/>
                  <a:gd name="T115" fmla="*/ 406 h 406"/>
                  <a:gd name="T116" fmla="*/ 0 w 340"/>
                  <a:gd name="T117" fmla="*/ 258 h 4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0"/>
                  <a:gd name="T178" fmla="*/ 0 h 406"/>
                  <a:gd name="T179" fmla="*/ 340 w 340"/>
                  <a:gd name="T180" fmla="*/ 406 h 4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0" h="406">
                    <a:moveTo>
                      <a:pt x="0" y="258"/>
                    </a:moveTo>
                    <a:lnTo>
                      <a:pt x="85" y="288"/>
                    </a:lnTo>
                    <a:lnTo>
                      <a:pt x="89" y="278"/>
                    </a:lnTo>
                    <a:lnTo>
                      <a:pt x="93" y="269"/>
                    </a:lnTo>
                    <a:lnTo>
                      <a:pt x="95" y="260"/>
                    </a:lnTo>
                    <a:lnTo>
                      <a:pt x="98" y="252"/>
                    </a:lnTo>
                    <a:lnTo>
                      <a:pt x="100" y="242"/>
                    </a:lnTo>
                    <a:lnTo>
                      <a:pt x="102" y="232"/>
                    </a:lnTo>
                    <a:lnTo>
                      <a:pt x="104" y="222"/>
                    </a:lnTo>
                    <a:lnTo>
                      <a:pt x="105" y="213"/>
                    </a:lnTo>
                    <a:lnTo>
                      <a:pt x="107" y="202"/>
                    </a:lnTo>
                    <a:lnTo>
                      <a:pt x="107" y="190"/>
                    </a:lnTo>
                    <a:lnTo>
                      <a:pt x="107" y="170"/>
                    </a:lnTo>
                    <a:lnTo>
                      <a:pt x="107" y="159"/>
                    </a:lnTo>
                    <a:lnTo>
                      <a:pt x="106" y="149"/>
                    </a:lnTo>
                    <a:lnTo>
                      <a:pt x="105" y="139"/>
                    </a:lnTo>
                    <a:lnTo>
                      <a:pt x="103" y="129"/>
                    </a:lnTo>
                    <a:lnTo>
                      <a:pt x="101" y="120"/>
                    </a:lnTo>
                    <a:lnTo>
                      <a:pt x="98" y="109"/>
                    </a:lnTo>
                    <a:lnTo>
                      <a:pt x="95" y="98"/>
                    </a:lnTo>
                    <a:lnTo>
                      <a:pt x="259" y="0"/>
                    </a:lnTo>
                    <a:lnTo>
                      <a:pt x="263" y="9"/>
                    </a:lnTo>
                    <a:lnTo>
                      <a:pt x="266" y="18"/>
                    </a:lnTo>
                    <a:lnTo>
                      <a:pt x="269" y="27"/>
                    </a:lnTo>
                    <a:lnTo>
                      <a:pt x="272" y="35"/>
                    </a:lnTo>
                    <a:lnTo>
                      <a:pt x="275" y="43"/>
                    </a:lnTo>
                    <a:lnTo>
                      <a:pt x="278" y="52"/>
                    </a:lnTo>
                    <a:lnTo>
                      <a:pt x="280" y="59"/>
                    </a:lnTo>
                    <a:lnTo>
                      <a:pt x="282" y="68"/>
                    </a:lnTo>
                    <a:lnTo>
                      <a:pt x="284" y="76"/>
                    </a:lnTo>
                    <a:lnTo>
                      <a:pt x="287" y="85"/>
                    </a:lnTo>
                    <a:lnTo>
                      <a:pt x="288" y="95"/>
                    </a:lnTo>
                    <a:lnTo>
                      <a:pt x="290" y="104"/>
                    </a:lnTo>
                    <a:lnTo>
                      <a:pt x="292" y="113"/>
                    </a:lnTo>
                    <a:lnTo>
                      <a:pt x="294" y="123"/>
                    </a:lnTo>
                    <a:lnTo>
                      <a:pt x="294" y="134"/>
                    </a:lnTo>
                    <a:lnTo>
                      <a:pt x="295" y="145"/>
                    </a:lnTo>
                    <a:lnTo>
                      <a:pt x="296" y="156"/>
                    </a:lnTo>
                    <a:lnTo>
                      <a:pt x="296" y="167"/>
                    </a:lnTo>
                    <a:lnTo>
                      <a:pt x="296" y="178"/>
                    </a:lnTo>
                    <a:lnTo>
                      <a:pt x="296" y="192"/>
                    </a:lnTo>
                    <a:lnTo>
                      <a:pt x="296" y="205"/>
                    </a:lnTo>
                    <a:lnTo>
                      <a:pt x="295" y="214"/>
                    </a:lnTo>
                    <a:lnTo>
                      <a:pt x="294" y="224"/>
                    </a:lnTo>
                    <a:lnTo>
                      <a:pt x="294" y="235"/>
                    </a:lnTo>
                    <a:lnTo>
                      <a:pt x="292" y="247"/>
                    </a:lnTo>
                    <a:lnTo>
                      <a:pt x="290" y="257"/>
                    </a:lnTo>
                    <a:lnTo>
                      <a:pt x="288" y="267"/>
                    </a:lnTo>
                    <a:lnTo>
                      <a:pt x="285" y="279"/>
                    </a:lnTo>
                    <a:lnTo>
                      <a:pt x="282" y="288"/>
                    </a:lnTo>
                    <a:lnTo>
                      <a:pt x="280" y="299"/>
                    </a:lnTo>
                    <a:lnTo>
                      <a:pt x="277" y="309"/>
                    </a:lnTo>
                    <a:lnTo>
                      <a:pt x="273" y="319"/>
                    </a:lnTo>
                    <a:lnTo>
                      <a:pt x="270" y="330"/>
                    </a:lnTo>
                    <a:lnTo>
                      <a:pt x="265" y="343"/>
                    </a:lnTo>
                    <a:lnTo>
                      <a:pt x="260" y="355"/>
                    </a:lnTo>
                    <a:lnTo>
                      <a:pt x="340" y="386"/>
                    </a:lnTo>
                    <a:lnTo>
                      <a:pt x="140" y="406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7" name="Freeform 24"/>
              <p:cNvSpPr>
                <a:spLocks/>
              </p:cNvSpPr>
              <p:nvPr/>
            </p:nvSpPr>
            <p:spPr bwMode="auto">
              <a:xfrm>
                <a:off x="3970" y="2161"/>
                <a:ext cx="398" cy="359"/>
              </a:xfrm>
              <a:custGeom>
                <a:avLst/>
                <a:gdLst>
                  <a:gd name="T0" fmla="*/ 81 w 398"/>
                  <a:gd name="T1" fmla="*/ 0 h 359"/>
                  <a:gd name="T2" fmla="*/ 89 w 398"/>
                  <a:gd name="T3" fmla="*/ 4 h 359"/>
                  <a:gd name="T4" fmla="*/ 96 w 398"/>
                  <a:gd name="T5" fmla="*/ 7 h 359"/>
                  <a:gd name="T6" fmla="*/ 103 w 398"/>
                  <a:gd name="T7" fmla="*/ 10 h 359"/>
                  <a:gd name="T8" fmla="*/ 109 w 398"/>
                  <a:gd name="T9" fmla="*/ 14 h 359"/>
                  <a:gd name="T10" fmla="*/ 116 w 398"/>
                  <a:gd name="T11" fmla="*/ 18 h 359"/>
                  <a:gd name="T12" fmla="*/ 123 w 398"/>
                  <a:gd name="T13" fmla="*/ 22 h 359"/>
                  <a:gd name="T14" fmla="*/ 129 w 398"/>
                  <a:gd name="T15" fmla="*/ 26 h 359"/>
                  <a:gd name="T16" fmla="*/ 136 w 398"/>
                  <a:gd name="T17" fmla="*/ 29 h 359"/>
                  <a:gd name="T18" fmla="*/ 144 w 398"/>
                  <a:gd name="T19" fmla="*/ 35 h 359"/>
                  <a:gd name="T20" fmla="*/ 152 w 398"/>
                  <a:gd name="T21" fmla="*/ 40 h 359"/>
                  <a:gd name="T22" fmla="*/ 159 w 398"/>
                  <a:gd name="T23" fmla="*/ 45 h 359"/>
                  <a:gd name="T24" fmla="*/ 165 w 398"/>
                  <a:gd name="T25" fmla="*/ 50 h 359"/>
                  <a:gd name="T26" fmla="*/ 173 w 398"/>
                  <a:gd name="T27" fmla="*/ 55 h 359"/>
                  <a:gd name="T28" fmla="*/ 182 w 398"/>
                  <a:gd name="T29" fmla="*/ 61 h 359"/>
                  <a:gd name="T30" fmla="*/ 189 w 398"/>
                  <a:gd name="T31" fmla="*/ 67 h 359"/>
                  <a:gd name="T32" fmla="*/ 196 w 398"/>
                  <a:gd name="T33" fmla="*/ 73 h 359"/>
                  <a:gd name="T34" fmla="*/ 202 w 398"/>
                  <a:gd name="T35" fmla="*/ 79 h 359"/>
                  <a:gd name="T36" fmla="*/ 210 w 398"/>
                  <a:gd name="T37" fmla="*/ 86 h 359"/>
                  <a:gd name="T38" fmla="*/ 217 w 398"/>
                  <a:gd name="T39" fmla="*/ 92 h 359"/>
                  <a:gd name="T40" fmla="*/ 223 w 398"/>
                  <a:gd name="T41" fmla="*/ 98 h 359"/>
                  <a:gd name="T42" fmla="*/ 230 w 398"/>
                  <a:gd name="T43" fmla="*/ 105 h 359"/>
                  <a:gd name="T44" fmla="*/ 236 w 398"/>
                  <a:gd name="T45" fmla="*/ 110 h 359"/>
                  <a:gd name="T46" fmla="*/ 242 w 398"/>
                  <a:gd name="T47" fmla="*/ 117 h 359"/>
                  <a:gd name="T48" fmla="*/ 248 w 398"/>
                  <a:gd name="T49" fmla="*/ 124 h 359"/>
                  <a:gd name="T50" fmla="*/ 254 w 398"/>
                  <a:gd name="T51" fmla="*/ 132 h 359"/>
                  <a:gd name="T52" fmla="*/ 260 w 398"/>
                  <a:gd name="T53" fmla="*/ 139 h 359"/>
                  <a:gd name="T54" fmla="*/ 266 w 398"/>
                  <a:gd name="T55" fmla="*/ 146 h 359"/>
                  <a:gd name="T56" fmla="*/ 273 w 398"/>
                  <a:gd name="T57" fmla="*/ 155 h 359"/>
                  <a:gd name="T58" fmla="*/ 279 w 398"/>
                  <a:gd name="T59" fmla="*/ 163 h 359"/>
                  <a:gd name="T60" fmla="*/ 286 w 398"/>
                  <a:gd name="T61" fmla="*/ 172 h 359"/>
                  <a:gd name="T62" fmla="*/ 292 w 398"/>
                  <a:gd name="T63" fmla="*/ 181 h 359"/>
                  <a:gd name="T64" fmla="*/ 297 w 398"/>
                  <a:gd name="T65" fmla="*/ 191 h 359"/>
                  <a:gd name="T66" fmla="*/ 303 w 398"/>
                  <a:gd name="T67" fmla="*/ 201 h 359"/>
                  <a:gd name="T68" fmla="*/ 308 w 398"/>
                  <a:gd name="T69" fmla="*/ 210 h 359"/>
                  <a:gd name="T70" fmla="*/ 312 w 398"/>
                  <a:gd name="T71" fmla="*/ 218 h 359"/>
                  <a:gd name="T72" fmla="*/ 316 w 398"/>
                  <a:gd name="T73" fmla="*/ 227 h 359"/>
                  <a:gd name="T74" fmla="*/ 319 w 398"/>
                  <a:gd name="T75" fmla="*/ 234 h 359"/>
                  <a:gd name="T76" fmla="*/ 398 w 398"/>
                  <a:gd name="T77" fmla="*/ 204 h 359"/>
                  <a:gd name="T78" fmla="*/ 275 w 398"/>
                  <a:gd name="T79" fmla="*/ 359 h 359"/>
                  <a:gd name="T80" fmla="*/ 58 w 398"/>
                  <a:gd name="T81" fmla="*/ 334 h 359"/>
                  <a:gd name="T82" fmla="*/ 144 w 398"/>
                  <a:gd name="T83" fmla="*/ 301 h 359"/>
                  <a:gd name="T84" fmla="*/ 138 w 398"/>
                  <a:gd name="T85" fmla="*/ 290 h 359"/>
                  <a:gd name="T86" fmla="*/ 133 w 398"/>
                  <a:gd name="T87" fmla="*/ 279 h 359"/>
                  <a:gd name="T88" fmla="*/ 125 w 398"/>
                  <a:gd name="T89" fmla="*/ 268 h 359"/>
                  <a:gd name="T90" fmla="*/ 117 w 398"/>
                  <a:gd name="T91" fmla="*/ 256 h 359"/>
                  <a:gd name="T92" fmla="*/ 109 w 398"/>
                  <a:gd name="T93" fmla="*/ 246 h 359"/>
                  <a:gd name="T94" fmla="*/ 101 w 398"/>
                  <a:gd name="T95" fmla="*/ 236 h 359"/>
                  <a:gd name="T96" fmla="*/ 92 w 398"/>
                  <a:gd name="T97" fmla="*/ 227 h 359"/>
                  <a:gd name="T98" fmla="*/ 84 w 398"/>
                  <a:gd name="T99" fmla="*/ 219 h 359"/>
                  <a:gd name="T100" fmla="*/ 75 w 398"/>
                  <a:gd name="T101" fmla="*/ 211 h 359"/>
                  <a:gd name="T102" fmla="*/ 65 w 398"/>
                  <a:gd name="T103" fmla="*/ 202 h 359"/>
                  <a:gd name="T104" fmla="*/ 56 w 398"/>
                  <a:gd name="T105" fmla="*/ 195 h 359"/>
                  <a:gd name="T106" fmla="*/ 47 w 398"/>
                  <a:gd name="T107" fmla="*/ 188 h 359"/>
                  <a:gd name="T108" fmla="*/ 38 w 398"/>
                  <a:gd name="T109" fmla="*/ 182 h 359"/>
                  <a:gd name="T110" fmla="*/ 27 w 398"/>
                  <a:gd name="T111" fmla="*/ 175 h 359"/>
                  <a:gd name="T112" fmla="*/ 16 w 398"/>
                  <a:gd name="T113" fmla="*/ 169 h 359"/>
                  <a:gd name="T114" fmla="*/ 8 w 398"/>
                  <a:gd name="T115" fmla="*/ 166 h 359"/>
                  <a:gd name="T116" fmla="*/ 0 w 398"/>
                  <a:gd name="T117" fmla="*/ 161 h 359"/>
                  <a:gd name="T118" fmla="*/ 81 w 398"/>
                  <a:gd name="T119" fmla="*/ 0 h 3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8"/>
                  <a:gd name="T181" fmla="*/ 0 h 359"/>
                  <a:gd name="T182" fmla="*/ 398 w 398"/>
                  <a:gd name="T183" fmla="*/ 359 h 3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8" h="359">
                    <a:moveTo>
                      <a:pt x="81" y="0"/>
                    </a:moveTo>
                    <a:lnTo>
                      <a:pt x="89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9" y="14"/>
                    </a:lnTo>
                    <a:lnTo>
                      <a:pt x="116" y="18"/>
                    </a:lnTo>
                    <a:lnTo>
                      <a:pt x="123" y="22"/>
                    </a:lnTo>
                    <a:lnTo>
                      <a:pt x="129" y="26"/>
                    </a:lnTo>
                    <a:lnTo>
                      <a:pt x="136" y="29"/>
                    </a:lnTo>
                    <a:lnTo>
                      <a:pt x="144" y="35"/>
                    </a:lnTo>
                    <a:lnTo>
                      <a:pt x="152" y="40"/>
                    </a:lnTo>
                    <a:lnTo>
                      <a:pt x="159" y="45"/>
                    </a:lnTo>
                    <a:lnTo>
                      <a:pt x="165" y="50"/>
                    </a:lnTo>
                    <a:lnTo>
                      <a:pt x="173" y="55"/>
                    </a:lnTo>
                    <a:lnTo>
                      <a:pt x="182" y="61"/>
                    </a:lnTo>
                    <a:lnTo>
                      <a:pt x="189" y="67"/>
                    </a:lnTo>
                    <a:lnTo>
                      <a:pt x="196" y="73"/>
                    </a:lnTo>
                    <a:lnTo>
                      <a:pt x="202" y="79"/>
                    </a:lnTo>
                    <a:lnTo>
                      <a:pt x="210" y="86"/>
                    </a:lnTo>
                    <a:lnTo>
                      <a:pt x="217" y="92"/>
                    </a:lnTo>
                    <a:lnTo>
                      <a:pt x="223" y="98"/>
                    </a:lnTo>
                    <a:lnTo>
                      <a:pt x="230" y="105"/>
                    </a:lnTo>
                    <a:lnTo>
                      <a:pt x="236" y="110"/>
                    </a:lnTo>
                    <a:lnTo>
                      <a:pt x="242" y="117"/>
                    </a:lnTo>
                    <a:lnTo>
                      <a:pt x="248" y="124"/>
                    </a:lnTo>
                    <a:lnTo>
                      <a:pt x="254" y="132"/>
                    </a:lnTo>
                    <a:lnTo>
                      <a:pt x="260" y="139"/>
                    </a:lnTo>
                    <a:lnTo>
                      <a:pt x="266" y="146"/>
                    </a:lnTo>
                    <a:lnTo>
                      <a:pt x="273" y="155"/>
                    </a:lnTo>
                    <a:lnTo>
                      <a:pt x="279" y="163"/>
                    </a:lnTo>
                    <a:lnTo>
                      <a:pt x="286" y="172"/>
                    </a:lnTo>
                    <a:lnTo>
                      <a:pt x="292" y="181"/>
                    </a:lnTo>
                    <a:lnTo>
                      <a:pt x="297" y="191"/>
                    </a:lnTo>
                    <a:lnTo>
                      <a:pt x="303" y="201"/>
                    </a:lnTo>
                    <a:lnTo>
                      <a:pt x="308" y="210"/>
                    </a:lnTo>
                    <a:lnTo>
                      <a:pt x="312" y="218"/>
                    </a:lnTo>
                    <a:lnTo>
                      <a:pt x="316" y="227"/>
                    </a:lnTo>
                    <a:lnTo>
                      <a:pt x="319" y="234"/>
                    </a:lnTo>
                    <a:lnTo>
                      <a:pt x="398" y="204"/>
                    </a:lnTo>
                    <a:lnTo>
                      <a:pt x="275" y="359"/>
                    </a:lnTo>
                    <a:lnTo>
                      <a:pt x="58" y="334"/>
                    </a:lnTo>
                    <a:lnTo>
                      <a:pt x="144" y="301"/>
                    </a:lnTo>
                    <a:lnTo>
                      <a:pt x="138" y="290"/>
                    </a:lnTo>
                    <a:lnTo>
                      <a:pt x="133" y="279"/>
                    </a:lnTo>
                    <a:lnTo>
                      <a:pt x="125" y="268"/>
                    </a:lnTo>
                    <a:lnTo>
                      <a:pt x="117" y="256"/>
                    </a:lnTo>
                    <a:lnTo>
                      <a:pt x="109" y="246"/>
                    </a:lnTo>
                    <a:lnTo>
                      <a:pt x="101" y="236"/>
                    </a:lnTo>
                    <a:lnTo>
                      <a:pt x="92" y="227"/>
                    </a:lnTo>
                    <a:lnTo>
                      <a:pt x="84" y="219"/>
                    </a:lnTo>
                    <a:lnTo>
                      <a:pt x="75" y="211"/>
                    </a:lnTo>
                    <a:lnTo>
                      <a:pt x="65" y="202"/>
                    </a:lnTo>
                    <a:lnTo>
                      <a:pt x="56" y="195"/>
                    </a:lnTo>
                    <a:lnTo>
                      <a:pt x="47" y="188"/>
                    </a:lnTo>
                    <a:lnTo>
                      <a:pt x="38" y="182"/>
                    </a:lnTo>
                    <a:lnTo>
                      <a:pt x="27" y="175"/>
                    </a:lnTo>
                    <a:lnTo>
                      <a:pt x="16" y="169"/>
                    </a:lnTo>
                    <a:lnTo>
                      <a:pt x="8" y="166"/>
                    </a:lnTo>
                    <a:lnTo>
                      <a:pt x="0" y="16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8" name="Freeform 25"/>
              <p:cNvSpPr>
                <a:spLocks/>
              </p:cNvSpPr>
              <p:nvPr/>
            </p:nvSpPr>
            <p:spPr bwMode="auto">
              <a:xfrm>
                <a:off x="3691" y="2069"/>
                <a:ext cx="385" cy="294"/>
              </a:xfrm>
              <a:custGeom>
                <a:avLst/>
                <a:gdLst>
                  <a:gd name="T0" fmla="*/ 206 w 385"/>
                  <a:gd name="T1" fmla="*/ 294 h 294"/>
                  <a:gd name="T2" fmla="*/ 231 w 385"/>
                  <a:gd name="T3" fmla="*/ 237 h 294"/>
                  <a:gd name="T4" fmla="*/ 223 w 385"/>
                  <a:gd name="T5" fmla="*/ 235 h 294"/>
                  <a:gd name="T6" fmla="*/ 214 w 385"/>
                  <a:gd name="T7" fmla="*/ 233 h 294"/>
                  <a:gd name="T8" fmla="*/ 202 w 385"/>
                  <a:gd name="T9" fmla="*/ 231 h 294"/>
                  <a:gd name="T10" fmla="*/ 192 w 385"/>
                  <a:gd name="T11" fmla="*/ 229 h 294"/>
                  <a:gd name="T12" fmla="*/ 182 w 385"/>
                  <a:gd name="T13" fmla="*/ 228 h 294"/>
                  <a:gd name="T14" fmla="*/ 170 w 385"/>
                  <a:gd name="T15" fmla="*/ 227 h 294"/>
                  <a:gd name="T16" fmla="*/ 158 w 385"/>
                  <a:gd name="T17" fmla="*/ 226 h 294"/>
                  <a:gd name="T18" fmla="*/ 137 w 385"/>
                  <a:gd name="T19" fmla="*/ 226 h 294"/>
                  <a:gd name="T20" fmla="*/ 126 w 385"/>
                  <a:gd name="T21" fmla="*/ 226 h 294"/>
                  <a:gd name="T22" fmla="*/ 115 w 385"/>
                  <a:gd name="T23" fmla="*/ 227 h 294"/>
                  <a:gd name="T24" fmla="*/ 104 w 385"/>
                  <a:gd name="T25" fmla="*/ 228 h 294"/>
                  <a:gd name="T26" fmla="*/ 94 w 385"/>
                  <a:gd name="T27" fmla="*/ 230 h 294"/>
                  <a:gd name="T28" fmla="*/ 84 w 385"/>
                  <a:gd name="T29" fmla="*/ 232 h 294"/>
                  <a:gd name="T30" fmla="*/ 72 w 385"/>
                  <a:gd name="T31" fmla="*/ 234 h 294"/>
                  <a:gd name="T32" fmla="*/ 61 w 385"/>
                  <a:gd name="T33" fmla="*/ 238 h 294"/>
                  <a:gd name="T34" fmla="*/ 89 w 385"/>
                  <a:gd name="T35" fmla="*/ 117 h 294"/>
                  <a:gd name="T36" fmla="*/ 0 w 385"/>
                  <a:gd name="T37" fmla="*/ 69 h 294"/>
                  <a:gd name="T38" fmla="*/ 5 w 385"/>
                  <a:gd name="T39" fmla="*/ 67 h 294"/>
                  <a:gd name="T40" fmla="*/ 14 w 385"/>
                  <a:gd name="T41" fmla="*/ 64 h 294"/>
                  <a:gd name="T42" fmla="*/ 21 w 385"/>
                  <a:gd name="T43" fmla="*/ 62 h 294"/>
                  <a:gd name="T44" fmla="*/ 29 w 385"/>
                  <a:gd name="T45" fmla="*/ 60 h 294"/>
                  <a:gd name="T46" fmla="*/ 39 w 385"/>
                  <a:gd name="T47" fmla="*/ 58 h 294"/>
                  <a:gd name="T48" fmla="*/ 47 w 385"/>
                  <a:gd name="T49" fmla="*/ 56 h 294"/>
                  <a:gd name="T50" fmla="*/ 57 w 385"/>
                  <a:gd name="T51" fmla="*/ 54 h 294"/>
                  <a:gd name="T52" fmla="*/ 66 w 385"/>
                  <a:gd name="T53" fmla="*/ 52 h 294"/>
                  <a:gd name="T54" fmla="*/ 77 w 385"/>
                  <a:gd name="T55" fmla="*/ 51 h 294"/>
                  <a:gd name="T56" fmla="*/ 88 w 385"/>
                  <a:gd name="T57" fmla="*/ 49 h 294"/>
                  <a:gd name="T58" fmla="*/ 98 w 385"/>
                  <a:gd name="T59" fmla="*/ 48 h 294"/>
                  <a:gd name="T60" fmla="*/ 110 w 385"/>
                  <a:gd name="T61" fmla="*/ 48 h 294"/>
                  <a:gd name="T62" fmla="*/ 122 w 385"/>
                  <a:gd name="T63" fmla="*/ 47 h 294"/>
                  <a:gd name="T64" fmla="*/ 134 w 385"/>
                  <a:gd name="T65" fmla="*/ 47 h 294"/>
                  <a:gd name="T66" fmla="*/ 146 w 385"/>
                  <a:gd name="T67" fmla="*/ 47 h 294"/>
                  <a:gd name="T68" fmla="*/ 161 w 385"/>
                  <a:gd name="T69" fmla="*/ 47 h 294"/>
                  <a:gd name="T70" fmla="*/ 174 w 385"/>
                  <a:gd name="T71" fmla="*/ 48 h 294"/>
                  <a:gd name="T72" fmla="*/ 183 w 385"/>
                  <a:gd name="T73" fmla="*/ 48 h 294"/>
                  <a:gd name="T74" fmla="*/ 194 w 385"/>
                  <a:gd name="T75" fmla="*/ 49 h 294"/>
                  <a:gd name="T76" fmla="*/ 205 w 385"/>
                  <a:gd name="T77" fmla="*/ 50 h 294"/>
                  <a:gd name="T78" fmla="*/ 218 w 385"/>
                  <a:gd name="T79" fmla="*/ 51 h 294"/>
                  <a:gd name="T80" fmla="*/ 228 w 385"/>
                  <a:gd name="T81" fmla="*/ 53 h 294"/>
                  <a:gd name="T82" fmla="*/ 238 w 385"/>
                  <a:gd name="T83" fmla="*/ 55 h 294"/>
                  <a:gd name="T84" fmla="*/ 251 w 385"/>
                  <a:gd name="T85" fmla="*/ 58 h 294"/>
                  <a:gd name="T86" fmla="*/ 261 w 385"/>
                  <a:gd name="T87" fmla="*/ 60 h 294"/>
                  <a:gd name="T88" fmla="*/ 273 w 385"/>
                  <a:gd name="T89" fmla="*/ 63 h 294"/>
                  <a:gd name="T90" fmla="*/ 283 w 385"/>
                  <a:gd name="T91" fmla="*/ 65 h 294"/>
                  <a:gd name="T92" fmla="*/ 295 w 385"/>
                  <a:gd name="T93" fmla="*/ 69 h 294"/>
                  <a:gd name="T94" fmla="*/ 306 w 385"/>
                  <a:gd name="T95" fmla="*/ 72 h 294"/>
                  <a:gd name="T96" fmla="*/ 338 w 385"/>
                  <a:gd name="T97" fmla="*/ 0 h 294"/>
                  <a:gd name="T98" fmla="*/ 385 w 385"/>
                  <a:gd name="T99" fmla="*/ 200 h 294"/>
                  <a:gd name="T100" fmla="*/ 206 w 385"/>
                  <a:gd name="T101" fmla="*/ 294 h 2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5"/>
                  <a:gd name="T154" fmla="*/ 0 h 294"/>
                  <a:gd name="T155" fmla="*/ 385 w 385"/>
                  <a:gd name="T156" fmla="*/ 294 h 2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5" h="294">
                    <a:moveTo>
                      <a:pt x="206" y="294"/>
                    </a:moveTo>
                    <a:lnTo>
                      <a:pt x="231" y="237"/>
                    </a:lnTo>
                    <a:lnTo>
                      <a:pt x="223" y="235"/>
                    </a:lnTo>
                    <a:lnTo>
                      <a:pt x="214" y="233"/>
                    </a:lnTo>
                    <a:lnTo>
                      <a:pt x="202" y="231"/>
                    </a:lnTo>
                    <a:lnTo>
                      <a:pt x="192" y="229"/>
                    </a:lnTo>
                    <a:lnTo>
                      <a:pt x="182" y="228"/>
                    </a:lnTo>
                    <a:lnTo>
                      <a:pt x="170" y="227"/>
                    </a:lnTo>
                    <a:lnTo>
                      <a:pt x="158" y="226"/>
                    </a:lnTo>
                    <a:lnTo>
                      <a:pt x="137" y="226"/>
                    </a:lnTo>
                    <a:lnTo>
                      <a:pt x="126" y="226"/>
                    </a:lnTo>
                    <a:lnTo>
                      <a:pt x="115" y="227"/>
                    </a:lnTo>
                    <a:lnTo>
                      <a:pt x="104" y="228"/>
                    </a:lnTo>
                    <a:lnTo>
                      <a:pt x="94" y="230"/>
                    </a:lnTo>
                    <a:lnTo>
                      <a:pt x="84" y="232"/>
                    </a:lnTo>
                    <a:lnTo>
                      <a:pt x="72" y="234"/>
                    </a:lnTo>
                    <a:lnTo>
                      <a:pt x="61" y="238"/>
                    </a:lnTo>
                    <a:lnTo>
                      <a:pt x="89" y="117"/>
                    </a:lnTo>
                    <a:lnTo>
                      <a:pt x="0" y="69"/>
                    </a:lnTo>
                    <a:lnTo>
                      <a:pt x="5" y="67"/>
                    </a:lnTo>
                    <a:lnTo>
                      <a:pt x="14" y="64"/>
                    </a:lnTo>
                    <a:lnTo>
                      <a:pt x="21" y="62"/>
                    </a:lnTo>
                    <a:lnTo>
                      <a:pt x="29" y="60"/>
                    </a:lnTo>
                    <a:lnTo>
                      <a:pt x="39" y="58"/>
                    </a:lnTo>
                    <a:lnTo>
                      <a:pt x="47" y="56"/>
                    </a:lnTo>
                    <a:lnTo>
                      <a:pt x="57" y="54"/>
                    </a:lnTo>
                    <a:lnTo>
                      <a:pt x="66" y="52"/>
                    </a:lnTo>
                    <a:lnTo>
                      <a:pt x="77" y="51"/>
                    </a:lnTo>
                    <a:lnTo>
                      <a:pt x="88" y="49"/>
                    </a:lnTo>
                    <a:lnTo>
                      <a:pt x="98" y="48"/>
                    </a:lnTo>
                    <a:lnTo>
                      <a:pt x="110" y="48"/>
                    </a:lnTo>
                    <a:lnTo>
                      <a:pt x="122" y="47"/>
                    </a:lnTo>
                    <a:lnTo>
                      <a:pt x="134" y="47"/>
                    </a:lnTo>
                    <a:lnTo>
                      <a:pt x="146" y="47"/>
                    </a:lnTo>
                    <a:lnTo>
                      <a:pt x="161" y="47"/>
                    </a:lnTo>
                    <a:lnTo>
                      <a:pt x="174" y="48"/>
                    </a:lnTo>
                    <a:lnTo>
                      <a:pt x="183" y="48"/>
                    </a:lnTo>
                    <a:lnTo>
                      <a:pt x="194" y="49"/>
                    </a:lnTo>
                    <a:lnTo>
                      <a:pt x="205" y="50"/>
                    </a:lnTo>
                    <a:lnTo>
                      <a:pt x="218" y="51"/>
                    </a:lnTo>
                    <a:lnTo>
                      <a:pt x="228" y="53"/>
                    </a:lnTo>
                    <a:lnTo>
                      <a:pt x="238" y="55"/>
                    </a:lnTo>
                    <a:lnTo>
                      <a:pt x="251" y="58"/>
                    </a:lnTo>
                    <a:lnTo>
                      <a:pt x="261" y="60"/>
                    </a:lnTo>
                    <a:lnTo>
                      <a:pt x="273" y="63"/>
                    </a:lnTo>
                    <a:lnTo>
                      <a:pt x="283" y="65"/>
                    </a:lnTo>
                    <a:lnTo>
                      <a:pt x="295" y="69"/>
                    </a:lnTo>
                    <a:lnTo>
                      <a:pt x="306" y="72"/>
                    </a:lnTo>
                    <a:lnTo>
                      <a:pt x="338" y="0"/>
                    </a:lnTo>
                    <a:lnTo>
                      <a:pt x="385" y="200"/>
                    </a:lnTo>
                    <a:lnTo>
                      <a:pt x="206" y="294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20" name="Rectangle 26"/>
            <p:cNvSpPr>
              <a:spLocks noChangeArrowheads="1"/>
            </p:cNvSpPr>
            <p:nvPr/>
          </p:nvSpPr>
          <p:spPr bwMode="auto">
            <a:xfrm>
              <a:off x="4325" y="3552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CO</a:t>
              </a: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216" y="3312"/>
              <a:ext cx="768" cy="720"/>
              <a:chOff x="3293" y="2069"/>
              <a:chExt cx="1079" cy="1025"/>
            </a:xfrm>
          </p:grpSpPr>
          <p:sp>
            <p:nvSpPr>
              <p:cNvPr id="16423" name="Freeform 28"/>
              <p:cNvSpPr>
                <a:spLocks/>
              </p:cNvSpPr>
              <p:nvPr/>
            </p:nvSpPr>
            <p:spPr bwMode="auto">
              <a:xfrm>
                <a:off x="3389" y="2091"/>
                <a:ext cx="391" cy="370"/>
              </a:xfrm>
              <a:custGeom>
                <a:avLst/>
                <a:gdLst>
                  <a:gd name="T0" fmla="*/ 0 w 391"/>
                  <a:gd name="T1" fmla="*/ 293 h 370"/>
                  <a:gd name="T2" fmla="*/ 4 w 391"/>
                  <a:gd name="T3" fmla="*/ 285 h 370"/>
                  <a:gd name="T4" fmla="*/ 8 w 391"/>
                  <a:gd name="T5" fmla="*/ 279 h 370"/>
                  <a:gd name="T6" fmla="*/ 12 w 391"/>
                  <a:gd name="T7" fmla="*/ 272 h 370"/>
                  <a:gd name="T8" fmla="*/ 15 w 391"/>
                  <a:gd name="T9" fmla="*/ 266 h 370"/>
                  <a:gd name="T10" fmla="*/ 19 w 391"/>
                  <a:gd name="T11" fmla="*/ 260 h 370"/>
                  <a:gd name="T12" fmla="*/ 24 w 391"/>
                  <a:gd name="T13" fmla="*/ 253 h 370"/>
                  <a:gd name="T14" fmla="*/ 28 w 391"/>
                  <a:gd name="T15" fmla="*/ 247 h 370"/>
                  <a:gd name="T16" fmla="*/ 32 w 391"/>
                  <a:gd name="T17" fmla="*/ 240 h 370"/>
                  <a:gd name="T18" fmla="*/ 37 w 391"/>
                  <a:gd name="T19" fmla="*/ 232 h 370"/>
                  <a:gd name="T20" fmla="*/ 43 w 391"/>
                  <a:gd name="T21" fmla="*/ 225 h 370"/>
                  <a:gd name="T22" fmla="*/ 48 w 391"/>
                  <a:gd name="T23" fmla="*/ 219 h 370"/>
                  <a:gd name="T24" fmla="*/ 53 w 391"/>
                  <a:gd name="T25" fmla="*/ 212 h 370"/>
                  <a:gd name="T26" fmla="*/ 59 w 391"/>
                  <a:gd name="T27" fmla="*/ 205 h 370"/>
                  <a:gd name="T28" fmla="*/ 65 w 391"/>
                  <a:gd name="T29" fmla="*/ 198 h 370"/>
                  <a:gd name="T30" fmla="*/ 71 w 391"/>
                  <a:gd name="T31" fmla="*/ 191 h 370"/>
                  <a:gd name="T32" fmla="*/ 77 w 391"/>
                  <a:gd name="T33" fmla="*/ 184 h 370"/>
                  <a:gd name="T34" fmla="*/ 83 w 391"/>
                  <a:gd name="T35" fmla="*/ 178 h 370"/>
                  <a:gd name="T36" fmla="*/ 91 w 391"/>
                  <a:gd name="T37" fmla="*/ 170 h 370"/>
                  <a:gd name="T38" fmla="*/ 98 w 391"/>
                  <a:gd name="T39" fmla="*/ 163 h 370"/>
                  <a:gd name="T40" fmla="*/ 104 w 391"/>
                  <a:gd name="T41" fmla="*/ 158 h 370"/>
                  <a:gd name="T42" fmla="*/ 112 w 391"/>
                  <a:gd name="T43" fmla="*/ 151 h 370"/>
                  <a:gd name="T44" fmla="*/ 117 w 391"/>
                  <a:gd name="T45" fmla="*/ 146 h 370"/>
                  <a:gd name="T46" fmla="*/ 124 w 391"/>
                  <a:gd name="T47" fmla="*/ 140 h 370"/>
                  <a:gd name="T48" fmla="*/ 131 w 391"/>
                  <a:gd name="T49" fmla="*/ 135 h 370"/>
                  <a:gd name="T50" fmla="*/ 140 w 391"/>
                  <a:gd name="T51" fmla="*/ 128 h 370"/>
                  <a:gd name="T52" fmla="*/ 147 w 391"/>
                  <a:gd name="T53" fmla="*/ 123 h 370"/>
                  <a:gd name="T54" fmla="*/ 155 w 391"/>
                  <a:gd name="T55" fmla="*/ 117 h 370"/>
                  <a:gd name="T56" fmla="*/ 164 w 391"/>
                  <a:gd name="T57" fmla="*/ 111 h 370"/>
                  <a:gd name="T58" fmla="*/ 173 w 391"/>
                  <a:gd name="T59" fmla="*/ 105 h 370"/>
                  <a:gd name="T60" fmla="*/ 183 w 391"/>
                  <a:gd name="T61" fmla="*/ 98 h 370"/>
                  <a:gd name="T62" fmla="*/ 192 w 391"/>
                  <a:gd name="T63" fmla="*/ 93 h 370"/>
                  <a:gd name="T64" fmla="*/ 202 w 391"/>
                  <a:gd name="T65" fmla="*/ 88 h 370"/>
                  <a:gd name="T66" fmla="*/ 213 w 391"/>
                  <a:gd name="T67" fmla="*/ 82 h 370"/>
                  <a:gd name="T68" fmla="*/ 222 w 391"/>
                  <a:gd name="T69" fmla="*/ 78 h 370"/>
                  <a:gd name="T70" fmla="*/ 230 w 391"/>
                  <a:gd name="T71" fmla="*/ 73 h 370"/>
                  <a:gd name="T72" fmla="*/ 240 w 391"/>
                  <a:gd name="T73" fmla="*/ 69 h 370"/>
                  <a:gd name="T74" fmla="*/ 247 w 391"/>
                  <a:gd name="T75" fmla="*/ 67 h 370"/>
                  <a:gd name="T76" fmla="*/ 217 w 391"/>
                  <a:gd name="T77" fmla="*/ 0 h 370"/>
                  <a:gd name="T78" fmla="*/ 391 w 391"/>
                  <a:gd name="T79" fmla="*/ 95 h 370"/>
                  <a:gd name="T80" fmla="*/ 346 w 391"/>
                  <a:gd name="T81" fmla="*/ 291 h 370"/>
                  <a:gd name="T82" fmla="*/ 318 w 391"/>
                  <a:gd name="T83" fmla="*/ 232 h 370"/>
                  <a:gd name="T84" fmla="*/ 306 w 391"/>
                  <a:gd name="T85" fmla="*/ 238 h 370"/>
                  <a:gd name="T86" fmla="*/ 295 w 391"/>
                  <a:gd name="T87" fmla="*/ 243 h 370"/>
                  <a:gd name="T88" fmla="*/ 283 w 391"/>
                  <a:gd name="T89" fmla="*/ 251 h 370"/>
                  <a:gd name="T90" fmla="*/ 270 w 391"/>
                  <a:gd name="T91" fmla="*/ 259 h 370"/>
                  <a:gd name="T92" fmla="*/ 260 w 391"/>
                  <a:gd name="T93" fmla="*/ 266 h 370"/>
                  <a:gd name="T94" fmla="*/ 250 w 391"/>
                  <a:gd name="T95" fmla="*/ 274 h 370"/>
                  <a:gd name="T96" fmla="*/ 240 w 391"/>
                  <a:gd name="T97" fmla="*/ 282 h 370"/>
                  <a:gd name="T98" fmla="*/ 231 w 391"/>
                  <a:gd name="T99" fmla="*/ 290 h 370"/>
                  <a:gd name="T100" fmla="*/ 223 w 391"/>
                  <a:gd name="T101" fmla="*/ 298 h 370"/>
                  <a:gd name="T102" fmla="*/ 214 w 391"/>
                  <a:gd name="T103" fmla="*/ 307 h 370"/>
                  <a:gd name="T104" fmla="*/ 207 w 391"/>
                  <a:gd name="T105" fmla="*/ 316 h 370"/>
                  <a:gd name="T106" fmla="*/ 199 w 391"/>
                  <a:gd name="T107" fmla="*/ 325 h 370"/>
                  <a:gd name="T108" fmla="*/ 193 w 391"/>
                  <a:gd name="T109" fmla="*/ 333 h 370"/>
                  <a:gd name="T110" fmla="*/ 186 w 391"/>
                  <a:gd name="T111" fmla="*/ 344 h 370"/>
                  <a:gd name="T112" fmla="*/ 179 w 391"/>
                  <a:gd name="T113" fmla="*/ 354 h 370"/>
                  <a:gd name="T114" fmla="*/ 176 w 391"/>
                  <a:gd name="T115" fmla="*/ 362 h 370"/>
                  <a:gd name="T116" fmla="*/ 171 w 391"/>
                  <a:gd name="T117" fmla="*/ 370 h 370"/>
                  <a:gd name="T118" fmla="*/ 0 w 391"/>
                  <a:gd name="T119" fmla="*/ 293 h 37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1"/>
                  <a:gd name="T181" fmla="*/ 0 h 370"/>
                  <a:gd name="T182" fmla="*/ 391 w 391"/>
                  <a:gd name="T183" fmla="*/ 370 h 37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1" h="370">
                    <a:moveTo>
                      <a:pt x="0" y="293"/>
                    </a:moveTo>
                    <a:lnTo>
                      <a:pt x="4" y="285"/>
                    </a:lnTo>
                    <a:lnTo>
                      <a:pt x="8" y="279"/>
                    </a:lnTo>
                    <a:lnTo>
                      <a:pt x="12" y="272"/>
                    </a:lnTo>
                    <a:lnTo>
                      <a:pt x="15" y="266"/>
                    </a:lnTo>
                    <a:lnTo>
                      <a:pt x="19" y="260"/>
                    </a:lnTo>
                    <a:lnTo>
                      <a:pt x="24" y="253"/>
                    </a:lnTo>
                    <a:lnTo>
                      <a:pt x="28" y="247"/>
                    </a:lnTo>
                    <a:lnTo>
                      <a:pt x="32" y="240"/>
                    </a:lnTo>
                    <a:lnTo>
                      <a:pt x="37" y="232"/>
                    </a:lnTo>
                    <a:lnTo>
                      <a:pt x="43" y="225"/>
                    </a:lnTo>
                    <a:lnTo>
                      <a:pt x="48" y="219"/>
                    </a:lnTo>
                    <a:lnTo>
                      <a:pt x="53" y="212"/>
                    </a:lnTo>
                    <a:lnTo>
                      <a:pt x="59" y="205"/>
                    </a:lnTo>
                    <a:lnTo>
                      <a:pt x="65" y="198"/>
                    </a:lnTo>
                    <a:lnTo>
                      <a:pt x="71" y="191"/>
                    </a:lnTo>
                    <a:lnTo>
                      <a:pt x="77" y="184"/>
                    </a:lnTo>
                    <a:lnTo>
                      <a:pt x="83" y="178"/>
                    </a:lnTo>
                    <a:lnTo>
                      <a:pt x="91" y="170"/>
                    </a:lnTo>
                    <a:lnTo>
                      <a:pt x="98" y="163"/>
                    </a:lnTo>
                    <a:lnTo>
                      <a:pt x="104" y="158"/>
                    </a:lnTo>
                    <a:lnTo>
                      <a:pt x="112" y="151"/>
                    </a:lnTo>
                    <a:lnTo>
                      <a:pt x="117" y="146"/>
                    </a:lnTo>
                    <a:lnTo>
                      <a:pt x="124" y="140"/>
                    </a:lnTo>
                    <a:lnTo>
                      <a:pt x="131" y="135"/>
                    </a:lnTo>
                    <a:lnTo>
                      <a:pt x="140" y="128"/>
                    </a:lnTo>
                    <a:lnTo>
                      <a:pt x="147" y="123"/>
                    </a:lnTo>
                    <a:lnTo>
                      <a:pt x="155" y="117"/>
                    </a:lnTo>
                    <a:lnTo>
                      <a:pt x="164" y="111"/>
                    </a:lnTo>
                    <a:lnTo>
                      <a:pt x="173" y="105"/>
                    </a:lnTo>
                    <a:lnTo>
                      <a:pt x="183" y="98"/>
                    </a:lnTo>
                    <a:lnTo>
                      <a:pt x="192" y="93"/>
                    </a:lnTo>
                    <a:lnTo>
                      <a:pt x="202" y="88"/>
                    </a:lnTo>
                    <a:lnTo>
                      <a:pt x="213" y="82"/>
                    </a:lnTo>
                    <a:lnTo>
                      <a:pt x="222" y="78"/>
                    </a:lnTo>
                    <a:lnTo>
                      <a:pt x="230" y="73"/>
                    </a:lnTo>
                    <a:lnTo>
                      <a:pt x="240" y="69"/>
                    </a:lnTo>
                    <a:lnTo>
                      <a:pt x="247" y="67"/>
                    </a:lnTo>
                    <a:lnTo>
                      <a:pt x="217" y="0"/>
                    </a:lnTo>
                    <a:lnTo>
                      <a:pt x="391" y="95"/>
                    </a:lnTo>
                    <a:lnTo>
                      <a:pt x="346" y="291"/>
                    </a:lnTo>
                    <a:lnTo>
                      <a:pt x="318" y="232"/>
                    </a:lnTo>
                    <a:lnTo>
                      <a:pt x="306" y="238"/>
                    </a:lnTo>
                    <a:lnTo>
                      <a:pt x="295" y="243"/>
                    </a:lnTo>
                    <a:lnTo>
                      <a:pt x="283" y="251"/>
                    </a:lnTo>
                    <a:lnTo>
                      <a:pt x="270" y="259"/>
                    </a:lnTo>
                    <a:lnTo>
                      <a:pt x="260" y="266"/>
                    </a:lnTo>
                    <a:lnTo>
                      <a:pt x="250" y="274"/>
                    </a:lnTo>
                    <a:lnTo>
                      <a:pt x="240" y="282"/>
                    </a:lnTo>
                    <a:lnTo>
                      <a:pt x="231" y="290"/>
                    </a:lnTo>
                    <a:lnTo>
                      <a:pt x="223" y="298"/>
                    </a:lnTo>
                    <a:lnTo>
                      <a:pt x="214" y="307"/>
                    </a:lnTo>
                    <a:lnTo>
                      <a:pt x="207" y="316"/>
                    </a:lnTo>
                    <a:lnTo>
                      <a:pt x="199" y="325"/>
                    </a:lnTo>
                    <a:lnTo>
                      <a:pt x="193" y="333"/>
                    </a:lnTo>
                    <a:lnTo>
                      <a:pt x="186" y="344"/>
                    </a:lnTo>
                    <a:lnTo>
                      <a:pt x="179" y="354"/>
                    </a:lnTo>
                    <a:lnTo>
                      <a:pt x="176" y="362"/>
                    </a:lnTo>
                    <a:lnTo>
                      <a:pt x="171" y="370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4" name="Freeform 29"/>
              <p:cNvSpPr>
                <a:spLocks/>
              </p:cNvSpPr>
              <p:nvPr/>
            </p:nvSpPr>
            <p:spPr bwMode="auto">
              <a:xfrm>
                <a:off x="3293" y="2352"/>
                <a:ext cx="344" cy="411"/>
              </a:xfrm>
              <a:custGeom>
                <a:avLst/>
                <a:gdLst>
                  <a:gd name="T0" fmla="*/ 344 w 344"/>
                  <a:gd name="T1" fmla="*/ 170 h 411"/>
                  <a:gd name="T2" fmla="*/ 256 w 344"/>
                  <a:gd name="T3" fmla="*/ 136 h 411"/>
                  <a:gd name="T4" fmla="*/ 253 w 344"/>
                  <a:gd name="T5" fmla="*/ 143 h 411"/>
                  <a:gd name="T6" fmla="*/ 251 w 344"/>
                  <a:gd name="T7" fmla="*/ 151 h 411"/>
                  <a:gd name="T8" fmla="*/ 248 w 344"/>
                  <a:gd name="T9" fmla="*/ 159 h 411"/>
                  <a:gd name="T10" fmla="*/ 246 w 344"/>
                  <a:gd name="T11" fmla="*/ 168 h 411"/>
                  <a:gd name="T12" fmla="*/ 244 w 344"/>
                  <a:gd name="T13" fmla="*/ 179 h 411"/>
                  <a:gd name="T14" fmla="*/ 242 w 344"/>
                  <a:gd name="T15" fmla="*/ 188 h 411"/>
                  <a:gd name="T16" fmla="*/ 241 w 344"/>
                  <a:gd name="T17" fmla="*/ 198 h 411"/>
                  <a:gd name="T18" fmla="*/ 240 w 344"/>
                  <a:gd name="T19" fmla="*/ 209 h 411"/>
                  <a:gd name="T20" fmla="*/ 239 w 344"/>
                  <a:gd name="T21" fmla="*/ 220 h 411"/>
                  <a:gd name="T22" fmla="*/ 239 w 344"/>
                  <a:gd name="T23" fmla="*/ 241 h 411"/>
                  <a:gd name="T24" fmla="*/ 239 w 344"/>
                  <a:gd name="T25" fmla="*/ 251 h 411"/>
                  <a:gd name="T26" fmla="*/ 240 w 344"/>
                  <a:gd name="T27" fmla="*/ 261 h 411"/>
                  <a:gd name="T28" fmla="*/ 241 w 344"/>
                  <a:gd name="T29" fmla="*/ 271 h 411"/>
                  <a:gd name="T30" fmla="*/ 243 w 344"/>
                  <a:gd name="T31" fmla="*/ 281 h 411"/>
                  <a:gd name="T32" fmla="*/ 245 w 344"/>
                  <a:gd name="T33" fmla="*/ 291 h 411"/>
                  <a:gd name="T34" fmla="*/ 248 w 344"/>
                  <a:gd name="T35" fmla="*/ 302 h 411"/>
                  <a:gd name="T36" fmla="*/ 251 w 344"/>
                  <a:gd name="T37" fmla="*/ 313 h 411"/>
                  <a:gd name="T38" fmla="*/ 87 w 344"/>
                  <a:gd name="T39" fmla="*/ 411 h 411"/>
                  <a:gd name="T40" fmla="*/ 83 w 344"/>
                  <a:gd name="T41" fmla="*/ 401 h 411"/>
                  <a:gd name="T42" fmla="*/ 80 w 344"/>
                  <a:gd name="T43" fmla="*/ 392 h 411"/>
                  <a:gd name="T44" fmla="*/ 77 w 344"/>
                  <a:gd name="T45" fmla="*/ 384 h 411"/>
                  <a:gd name="T46" fmla="*/ 74 w 344"/>
                  <a:gd name="T47" fmla="*/ 375 h 411"/>
                  <a:gd name="T48" fmla="*/ 71 w 344"/>
                  <a:gd name="T49" fmla="*/ 368 h 411"/>
                  <a:gd name="T50" fmla="*/ 68 w 344"/>
                  <a:gd name="T51" fmla="*/ 359 h 411"/>
                  <a:gd name="T52" fmla="*/ 66 w 344"/>
                  <a:gd name="T53" fmla="*/ 351 h 411"/>
                  <a:gd name="T54" fmla="*/ 64 w 344"/>
                  <a:gd name="T55" fmla="*/ 343 h 411"/>
                  <a:gd name="T56" fmla="*/ 62 w 344"/>
                  <a:gd name="T57" fmla="*/ 335 h 411"/>
                  <a:gd name="T58" fmla="*/ 60 w 344"/>
                  <a:gd name="T59" fmla="*/ 326 h 411"/>
                  <a:gd name="T60" fmla="*/ 58 w 344"/>
                  <a:gd name="T61" fmla="*/ 316 h 411"/>
                  <a:gd name="T62" fmla="*/ 56 w 344"/>
                  <a:gd name="T63" fmla="*/ 307 h 411"/>
                  <a:gd name="T64" fmla="*/ 54 w 344"/>
                  <a:gd name="T65" fmla="*/ 297 h 411"/>
                  <a:gd name="T66" fmla="*/ 53 w 344"/>
                  <a:gd name="T67" fmla="*/ 287 h 411"/>
                  <a:gd name="T68" fmla="*/ 52 w 344"/>
                  <a:gd name="T69" fmla="*/ 277 h 411"/>
                  <a:gd name="T70" fmla="*/ 51 w 344"/>
                  <a:gd name="T71" fmla="*/ 266 h 411"/>
                  <a:gd name="T72" fmla="*/ 50 w 344"/>
                  <a:gd name="T73" fmla="*/ 255 h 411"/>
                  <a:gd name="T74" fmla="*/ 50 w 344"/>
                  <a:gd name="T75" fmla="*/ 244 h 411"/>
                  <a:gd name="T76" fmla="*/ 50 w 344"/>
                  <a:gd name="T77" fmla="*/ 232 h 411"/>
                  <a:gd name="T78" fmla="*/ 50 w 344"/>
                  <a:gd name="T79" fmla="*/ 218 h 411"/>
                  <a:gd name="T80" fmla="*/ 51 w 344"/>
                  <a:gd name="T81" fmla="*/ 205 h 411"/>
                  <a:gd name="T82" fmla="*/ 51 w 344"/>
                  <a:gd name="T83" fmla="*/ 196 h 411"/>
                  <a:gd name="T84" fmla="*/ 52 w 344"/>
                  <a:gd name="T85" fmla="*/ 186 h 411"/>
                  <a:gd name="T86" fmla="*/ 53 w 344"/>
                  <a:gd name="T87" fmla="*/ 176 h 411"/>
                  <a:gd name="T88" fmla="*/ 55 w 344"/>
                  <a:gd name="T89" fmla="*/ 164 h 411"/>
                  <a:gd name="T90" fmla="*/ 57 w 344"/>
                  <a:gd name="T91" fmla="*/ 154 h 411"/>
                  <a:gd name="T92" fmla="*/ 59 w 344"/>
                  <a:gd name="T93" fmla="*/ 144 h 411"/>
                  <a:gd name="T94" fmla="*/ 61 w 344"/>
                  <a:gd name="T95" fmla="*/ 132 h 411"/>
                  <a:gd name="T96" fmla="*/ 64 w 344"/>
                  <a:gd name="T97" fmla="*/ 123 h 411"/>
                  <a:gd name="T98" fmla="*/ 66 w 344"/>
                  <a:gd name="T99" fmla="*/ 111 h 411"/>
                  <a:gd name="T100" fmla="*/ 69 w 344"/>
                  <a:gd name="T101" fmla="*/ 102 h 411"/>
                  <a:gd name="T102" fmla="*/ 73 w 344"/>
                  <a:gd name="T103" fmla="*/ 91 h 411"/>
                  <a:gd name="T104" fmla="*/ 76 w 344"/>
                  <a:gd name="T105" fmla="*/ 81 h 411"/>
                  <a:gd name="T106" fmla="*/ 81 w 344"/>
                  <a:gd name="T107" fmla="*/ 68 h 411"/>
                  <a:gd name="T108" fmla="*/ 0 w 344"/>
                  <a:gd name="T109" fmla="*/ 35 h 411"/>
                  <a:gd name="T110" fmla="*/ 214 w 344"/>
                  <a:gd name="T111" fmla="*/ 0 h 411"/>
                  <a:gd name="T112" fmla="*/ 344 w 344"/>
                  <a:gd name="T113" fmla="*/ 170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4"/>
                  <a:gd name="T172" fmla="*/ 0 h 411"/>
                  <a:gd name="T173" fmla="*/ 344 w 344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4" h="411">
                    <a:moveTo>
                      <a:pt x="344" y="170"/>
                    </a:moveTo>
                    <a:lnTo>
                      <a:pt x="256" y="136"/>
                    </a:lnTo>
                    <a:lnTo>
                      <a:pt x="253" y="143"/>
                    </a:lnTo>
                    <a:lnTo>
                      <a:pt x="251" y="151"/>
                    </a:lnTo>
                    <a:lnTo>
                      <a:pt x="248" y="159"/>
                    </a:lnTo>
                    <a:lnTo>
                      <a:pt x="246" y="168"/>
                    </a:lnTo>
                    <a:lnTo>
                      <a:pt x="244" y="179"/>
                    </a:lnTo>
                    <a:lnTo>
                      <a:pt x="242" y="188"/>
                    </a:lnTo>
                    <a:lnTo>
                      <a:pt x="241" y="198"/>
                    </a:lnTo>
                    <a:lnTo>
                      <a:pt x="240" y="209"/>
                    </a:lnTo>
                    <a:lnTo>
                      <a:pt x="239" y="220"/>
                    </a:lnTo>
                    <a:lnTo>
                      <a:pt x="239" y="241"/>
                    </a:lnTo>
                    <a:lnTo>
                      <a:pt x="239" y="251"/>
                    </a:lnTo>
                    <a:lnTo>
                      <a:pt x="240" y="261"/>
                    </a:lnTo>
                    <a:lnTo>
                      <a:pt x="241" y="271"/>
                    </a:lnTo>
                    <a:lnTo>
                      <a:pt x="243" y="281"/>
                    </a:lnTo>
                    <a:lnTo>
                      <a:pt x="245" y="291"/>
                    </a:lnTo>
                    <a:lnTo>
                      <a:pt x="248" y="302"/>
                    </a:lnTo>
                    <a:lnTo>
                      <a:pt x="251" y="313"/>
                    </a:lnTo>
                    <a:lnTo>
                      <a:pt x="87" y="411"/>
                    </a:lnTo>
                    <a:lnTo>
                      <a:pt x="83" y="401"/>
                    </a:lnTo>
                    <a:lnTo>
                      <a:pt x="80" y="392"/>
                    </a:lnTo>
                    <a:lnTo>
                      <a:pt x="77" y="384"/>
                    </a:lnTo>
                    <a:lnTo>
                      <a:pt x="74" y="375"/>
                    </a:lnTo>
                    <a:lnTo>
                      <a:pt x="71" y="368"/>
                    </a:lnTo>
                    <a:lnTo>
                      <a:pt x="68" y="359"/>
                    </a:lnTo>
                    <a:lnTo>
                      <a:pt x="66" y="351"/>
                    </a:lnTo>
                    <a:lnTo>
                      <a:pt x="64" y="343"/>
                    </a:lnTo>
                    <a:lnTo>
                      <a:pt x="62" y="335"/>
                    </a:lnTo>
                    <a:lnTo>
                      <a:pt x="60" y="326"/>
                    </a:lnTo>
                    <a:lnTo>
                      <a:pt x="58" y="316"/>
                    </a:lnTo>
                    <a:lnTo>
                      <a:pt x="56" y="307"/>
                    </a:lnTo>
                    <a:lnTo>
                      <a:pt x="54" y="297"/>
                    </a:lnTo>
                    <a:lnTo>
                      <a:pt x="53" y="287"/>
                    </a:lnTo>
                    <a:lnTo>
                      <a:pt x="52" y="277"/>
                    </a:lnTo>
                    <a:lnTo>
                      <a:pt x="51" y="266"/>
                    </a:lnTo>
                    <a:lnTo>
                      <a:pt x="50" y="255"/>
                    </a:lnTo>
                    <a:lnTo>
                      <a:pt x="50" y="244"/>
                    </a:lnTo>
                    <a:lnTo>
                      <a:pt x="50" y="232"/>
                    </a:lnTo>
                    <a:lnTo>
                      <a:pt x="50" y="218"/>
                    </a:lnTo>
                    <a:lnTo>
                      <a:pt x="51" y="205"/>
                    </a:lnTo>
                    <a:lnTo>
                      <a:pt x="51" y="196"/>
                    </a:lnTo>
                    <a:lnTo>
                      <a:pt x="52" y="186"/>
                    </a:lnTo>
                    <a:lnTo>
                      <a:pt x="53" y="176"/>
                    </a:lnTo>
                    <a:lnTo>
                      <a:pt x="55" y="164"/>
                    </a:lnTo>
                    <a:lnTo>
                      <a:pt x="57" y="154"/>
                    </a:lnTo>
                    <a:lnTo>
                      <a:pt x="59" y="144"/>
                    </a:lnTo>
                    <a:lnTo>
                      <a:pt x="61" y="132"/>
                    </a:lnTo>
                    <a:lnTo>
                      <a:pt x="64" y="123"/>
                    </a:lnTo>
                    <a:lnTo>
                      <a:pt x="66" y="111"/>
                    </a:lnTo>
                    <a:lnTo>
                      <a:pt x="69" y="102"/>
                    </a:lnTo>
                    <a:lnTo>
                      <a:pt x="73" y="91"/>
                    </a:lnTo>
                    <a:lnTo>
                      <a:pt x="76" y="81"/>
                    </a:lnTo>
                    <a:lnTo>
                      <a:pt x="81" y="68"/>
                    </a:lnTo>
                    <a:lnTo>
                      <a:pt x="0" y="35"/>
                    </a:lnTo>
                    <a:lnTo>
                      <a:pt x="214" y="0"/>
                    </a:lnTo>
                    <a:lnTo>
                      <a:pt x="344" y="170"/>
                    </a:lnTo>
                    <a:close/>
                  </a:path>
                </a:pathLst>
              </a:custGeom>
              <a:solidFill>
                <a:srgbClr val="008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5" name="Freeform 30"/>
              <p:cNvSpPr>
                <a:spLocks/>
              </p:cNvSpPr>
              <p:nvPr/>
            </p:nvSpPr>
            <p:spPr bwMode="auto">
              <a:xfrm>
                <a:off x="3308" y="2649"/>
                <a:ext cx="391" cy="352"/>
              </a:xfrm>
              <a:custGeom>
                <a:avLst/>
                <a:gdLst>
                  <a:gd name="T0" fmla="*/ 311 w 391"/>
                  <a:gd name="T1" fmla="*/ 352 h 352"/>
                  <a:gd name="T2" fmla="*/ 303 w 391"/>
                  <a:gd name="T3" fmla="*/ 348 h 352"/>
                  <a:gd name="T4" fmla="*/ 296 w 391"/>
                  <a:gd name="T5" fmla="*/ 345 h 352"/>
                  <a:gd name="T6" fmla="*/ 289 w 391"/>
                  <a:gd name="T7" fmla="*/ 342 h 352"/>
                  <a:gd name="T8" fmla="*/ 283 w 391"/>
                  <a:gd name="T9" fmla="*/ 338 h 352"/>
                  <a:gd name="T10" fmla="*/ 276 w 391"/>
                  <a:gd name="T11" fmla="*/ 335 h 352"/>
                  <a:gd name="T12" fmla="*/ 269 w 391"/>
                  <a:gd name="T13" fmla="*/ 331 h 352"/>
                  <a:gd name="T14" fmla="*/ 262 w 391"/>
                  <a:gd name="T15" fmla="*/ 327 h 352"/>
                  <a:gd name="T16" fmla="*/ 255 w 391"/>
                  <a:gd name="T17" fmla="*/ 323 h 352"/>
                  <a:gd name="T18" fmla="*/ 247 w 391"/>
                  <a:gd name="T19" fmla="*/ 317 h 352"/>
                  <a:gd name="T20" fmla="*/ 239 w 391"/>
                  <a:gd name="T21" fmla="*/ 312 h 352"/>
                  <a:gd name="T22" fmla="*/ 232 w 391"/>
                  <a:gd name="T23" fmla="*/ 307 h 352"/>
                  <a:gd name="T24" fmla="*/ 226 w 391"/>
                  <a:gd name="T25" fmla="*/ 302 h 352"/>
                  <a:gd name="T26" fmla="*/ 218 w 391"/>
                  <a:gd name="T27" fmla="*/ 297 h 352"/>
                  <a:gd name="T28" fmla="*/ 210 w 391"/>
                  <a:gd name="T29" fmla="*/ 291 h 352"/>
                  <a:gd name="T30" fmla="*/ 203 w 391"/>
                  <a:gd name="T31" fmla="*/ 286 h 352"/>
                  <a:gd name="T32" fmla="*/ 196 w 391"/>
                  <a:gd name="T33" fmla="*/ 279 h 352"/>
                  <a:gd name="T34" fmla="*/ 190 w 391"/>
                  <a:gd name="T35" fmla="*/ 274 h 352"/>
                  <a:gd name="T36" fmla="*/ 181 w 391"/>
                  <a:gd name="T37" fmla="*/ 266 h 352"/>
                  <a:gd name="T38" fmla="*/ 174 w 391"/>
                  <a:gd name="T39" fmla="*/ 260 h 352"/>
                  <a:gd name="T40" fmla="*/ 168 w 391"/>
                  <a:gd name="T41" fmla="*/ 254 h 352"/>
                  <a:gd name="T42" fmla="*/ 161 w 391"/>
                  <a:gd name="T43" fmla="*/ 247 h 352"/>
                  <a:gd name="T44" fmla="*/ 156 w 391"/>
                  <a:gd name="T45" fmla="*/ 242 h 352"/>
                  <a:gd name="T46" fmla="*/ 150 w 391"/>
                  <a:gd name="T47" fmla="*/ 235 h 352"/>
                  <a:gd name="T48" fmla="*/ 144 w 391"/>
                  <a:gd name="T49" fmla="*/ 228 h 352"/>
                  <a:gd name="T50" fmla="*/ 137 w 391"/>
                  <a:gd name="T51" fmla="*/ 220 h 352"/>
                  <a:gd name="T52" fmla="*/ 131 w 391"/>
                  <a:gd name="T53" fmla="*/ 214 h 352"/>
                  <a:gd name="T54" fmla="*/ 125 w 391"/>
                  <a:gd name="T55" fmla="*/ 206 h 352"/>
                  <a:gd name="T56" fmla="*/ 118 w 391"/>
                  <a:gd name="T57" fmla="*/ 197 h 352"/>
                  <a:gd name="T58" fmla="*/ 112 w 391"/>
                  <a:gd name="T59" fmla="*/ 189 h 352"/>
                  <a:gd name="T60" fmla="*/ 106 w 391"/>
                  <a:gd name="T61" fmla="*/ 180 h 352"/>
                  <a:gd name="T62" fmla="*/ 100 w 391"/>
                  <a:gd name="T63" fmla="*/ 171 h 352"/>
                  <a:gd name="T64" fmla="*/ 94 w 391"/>
                  <a:gd name="T65" fmla="*/ 161 h 352"/>
                  <a:gd name="T66" fmla="*/ 88 w 391"/>
                  <a:gd name="T67" fmla="*/ 151 h 352"/>
                  <a:gd name="T68" fmla="*/ 84 w 391"/>
                  <a:gd name="T69" fmla="*/ 143 h 352"/>
                  <a:gd name="T70" fmla="*/ 79 w 391"/>
                  <a:gd name="T71" fmla="*/ 134 h 352"/>
                  <a:gd name="T72" fmla="*/ 75 w 391"/>
                  <a:gd name="T73" fmla="*/ 125 h 352"/>
                  <a:gd name="T74" fmla="*/ 0 w 391"/>
                  <a:gd name="T75" fmla="*/ 159 h 352"/>
                  <a:gd name="T76" fmla="*/ 123 w 391"/>
                  <a:gd name="T77" fmla="*/ 0 h 352"/>
                  <a:gd name="T78" fmla="*/ 331 w 391"/>
                  <a:gd name="T79" fmla="*/ 17 h 352"/>
                  <a:gd name="T80" fmla="*/ 247 w 391"/>
                  <a:gd name="T81" fmla="*/ 52 h 352"/>
                  <a:gd name="T82" fmla="*/ 252 w 391"/>
                  <a:gd name="T83" fmla="*/ 62 h 352"/>
                  <a:gd name="T84" fmla="*/ 259 w 391"/>
                  <a:gd name="T85" fmla="*/ 73 h 352"/>
                  <a:gd name="T86" fmla="*/ 266 w 391"/>
                  <a:gd name="T87" fmla="*/ 84 h 352"/>
                  <a:gd name="T88" fmla="*/ 275 w 391"/>
                  <a:gd name="T89" fmla="*/ 97 h 352"/>
                  <a:gd name="T90" fmla="*/ 282 w 391"/>
                  <a:gd name="T91" fmla="*/ 106 h 352"/>
                  <a:gd name="T92" fmla="*/ 291 w 391"/>
                  <a:gd name="T93" fmla="*/ 116 h 352"/>
                  <a:gd name="T94" fmla="*/ 299 w 391"/>
                  <a:gd name="T95" fmla="*/ 125 h 352"/>
                  <a:gd name="T96" fmla="*/ 307 w 391"/>
                  <a:gd name="T97" fmla="*/ 133 h 352"/>
                  <a:gd name="T98" fmla="*/ 316 w 391"/>
                  <a:gd name="T99" fmla="*/ 141 h 352"/>
                  <a:gd name="T100" fmla="*/ 326 w 391"/>
                  <a:gd name="T101" fmla="*/ 150 h 352"/>
                  <a:gd name="T102" fmla="*/ 335 w 391"/>
                  <a:gd name="T103" fmla="*/ 157 h 352"/>
                  <a:gd name="T104" fmla="*/ 345 w 391"/>
                  <a:gd name="T105" fmla="*/ 164 h 352"/>
                  <a:gd name="T106" fmla="*/ 354 w 391"/>
                  <a:gd name="T107" fmla="*/ 170 h 352"/>
                  <a:gd name="T108" fmla="*/ 365 w 391"/>
                  <a:gd name="T109" fmla="*/ 177 h 352"/>
                  <a:gd name="T110" fmla="*/ 376 w 391"/>
                  <a:gd name="T111" fmla="*/ 183 h 352"/>
                  <a:gd name="T112" fmla="*/ 384 w 391"/>
                  <a:gd name="T113" fmla="*/ 186 h 352"/>
                  <a:gd name="T114" fmla="*/ 391 w 391"/>
                  <a:gd name="T115" fmla="*/ 190 h 352"/>
                  <a:gd name="T116" fmla="*/ 311 w 391"/>
                  <a:gd name="T117" fmla="*/ 352 h 3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1"/>
                  <a:gd name="T178" fmla="*/ 0 h 352"/>
                  <a:gd name="T179" fmla="*/ 391 w 391"/>
                  <a:gd name="T180" fmla="*/ 352 h 3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1" h="352">
                    <a:moveTo>
                      <a:pt x="311" y="352"/>
                    </a:moveTo>
                    <a:lnTo>
                      <a:pt x="303" y="348"/>
                    </a:lnTo>
                    <a:lnTo>
                      <a:pt x="296" y="345"/>
                    </a:lnTo>
                    <a:lnTo>
                      <a:pt x="289" y="342"/>
                    </a:lnTo>
                    <a:lnTo>
                      <a:pt x="283" y="338"/>
                    </a:lnTo>
                    <a:lnTo>
                      <a:pt x="276" y="335"/>
                    </a:lnTo>
                    <a:lnTo>
                      <a:pt x="269" y="331"/>
                    </a:lnTo>
                    <a:lnTo>
                      <a:pt x="262" y="327"/>
                    </a:lnTo>
                    <a:lnTo>
                      <a:pt x="255" y="323"/>
                    </a:lnTo>
                    <a:lnTo>
                      <a:pt x="247" y="317"/>
                    </a:lnTo>
                    <a:lnTo>
                      <a:pt x="239" y="312"/>
                    </a:lnTo>
                    <a:lnTo>
                      <a:pt x="232" y="307"/>
                    </a:lnTo>
                    <a:lnTo>
                      <a:pt x="226" y="302"/>
                    </a:lnTo>
                    <a:lnTo>
                      <a:pt x="218" y="297"/>
                    </a:lnTo>
                    <a:lnTo>
                      <a:pt x="210" y="291"/>
                    </a:lnTo>
                    <a:lnTo>
                      <a:pt x="203" y="286"/>
                    </a:lnTo>
                    <a:lnTo>
                      <a:pt x="196" y="279"/>
                    </a:lnTo>
                    <a:lnTo>
                      <a:pt x="190" y="274"/>
                    </a:lnTo>
                    <a:lnTo>
                      <a:pt x="181" y="266"/>
                    </a:lnTo>
                    <a:lnTo>
                      <a:pt x="174" y="260"/>
                    </a:lnTo>
                    <a:lnTo>
                      <a:pt x="168" y="254"/>
                    </a:lnTo>
                    <a:lnTo>
                      <a:pt x="161" y="247"/>
                    </a:lnTo>
                    <a:lnTo>
                      <a:pt x="156" y="242"/>
                    </a:lnTo>
                    <a:lnTo>
                      <a:pt x="150" y="235"/>
                    </a:lnTo>
                    <a:lnTo>
                      <a:pt x="144" y="228"/>
                    </a:lnTo>
                    <a:lnTo>
                      <a:pt x="137" y="220"/>
                    </a:lnTo>
                    <a:lnTo>
                      <a:pt x="131" y="214"/>
                    </a:lnTo>
                    <a:lnTo>
                      <a:pt x="125" y="206"/>
                    </a:lnTo>
                    <a:lnTo>
                      <a:pt x="118" y="197"/>
                    </a:lnTo>
                    <a:lnTo>
                      <a:pt x="112" y="189"/>
                    </a:lnTo>
                    <a:lnTo>
                      <a:pt x="106" y="180"/>
                    </a:lnTo>
                    <a:lnTo>
                      <a:pt x="100" y="171"/>
                    </a:lnTo>
                    <a:lnTo>
                      <a:pt x="94" y="161"/>
                    </a:lnTo>
                    <a:lnTo>
                      <a:pt x="88" y="151"/>
                    </a:lnTo>
                    <a:lnTo>
                      <a:pt x="84" y="143"/>
                    </a:lnTo>
                    <a:lnTo>
                      <a:pt x="79" y="134"/>
                    </a:lnTo>
                    <a:lnTo>
                      <a:pt x="75" y="125"/>
                    </a:lnTo>
                    <a:lnTo>
                      <a:pt x="0" y="159"/>
                    </a:lnTo>
                    <a:lnTo>
                      <a:pt x="123" y="0"/>
                    </a:lnTo>
                    <a:lnTo>
                      <a:pt x="331" y="17"/>
                    </a:lnTo>
                    <a:lnTo>
                      <a:pt x="247" y="52"/>
                    </a:lnTo>
                    <a:lnTo>
                      <a:pt x="252" y="62"/>
                    </a:lnTo>
                    <a:lnTo>
                      <a:pt x="259" y="73"/>
                    </a:lnTo>
                    <a:lnTo>
                      <a:pt x="266" y="84"/>
                    </a:lnTo>
                    <a:lnTo>
                      <a:pt x="275" y="97"/>
                    </a:lnTo>
                    <a:lnTo>
                      <a:pt x="282" y="106"/>
                    </a:lnTo>
                    <a:lnTo>
                      <a:pt x="291" y="116"/>
                    </a:lnTo>
                    <a:lnTo>
                      <a:pt x="299" y="125"/>
                    </a:lnTo>
                    <a:lnTo>
                      <a:pt x="307" y="133"/>
                    </a:lnTo>
                    <a:lnTo>
                      <a:pt x="316" y="141"/>
                    </a:lnTo>
                    <a:lnTo>
                      <a:pt x="326" y="150"/>
                    </a:lnTo>
                    <a:lnTo>
                      <a:pt x="335" y="157"/>
                    </a:lnTo>
                    <a:lnTo>
                      <a:pt x="345" y="164"/>
                    </a:lnTo>
                    <a:lnTo>
                      <a:pt x="354" y="170"/>
                    </a:lnTo>
                    <a:lnTo>
                      <a:pt x="365" y="177"/>
                    </a:lnTo>
                    <a:lnTo>
                      <a:pt x="376" y="183"/>
                    </a:lnTo>
                    <a:lnTo>
                      <a:pt x="384" y="186"/>
                    </a:lnTo>
                    <a:lnTo>
                      <a:pt x="391" y="190"/>
                    </a:lnTo>
                    <a:lnTo>
                      <a:pt x="311" y="352"/>
                    </a:lnTo>
                    <a:close/>
                  </a:path>
                </a:pathLst>
              </a:custGeom>
              <a:solidFill>
                <a:srgbClr val="FF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6" name="Freeform 31"/>
              <p:cNvSpPr>
                <a:spLocks/>
              </p:cNvSpPr>
              <p:nvPr/>
            </p:nvSpPr>
            <p:spPr bwMode="auto">
              <a:xfrm>
                <a:off x="3603" y="2772"/>
                <a:ext cx="424" cy="322"/>
              </a:xfrm>
              <a:custGeom>
                <a:avLst/>
                <a:gdLst>
                  <a:gd name="T0" fmla="*/ 170 w 424"/>
                  <a:gd name="T1" fmla="*/ 0 h 322"/>
                  <a:gd name="T2" fmla="*/ 135 w 424"/>
                  <a:gd name="T3" fmla="*/ 83 h 322"/>
                  <a:gd name="T4" fmla="*/ 143 w 424"/>
                  <a:gd name="T5" fmla="*/ 86 h 322"/>
                  <a:gd name="T6" fmla="*/ 150 w 424"/>
                  <a:gd name="T7" fmla="*/ 88 h 322"/>
                  <a:gd name="T8" fmla="*/ 159 w 424"/>
                  <a:gd name="T9" fmla="*/ 91 h 322"/>
                  <a:gd name="T10" fmla="*/ 168 w 424"/>
                  <a:gd name="T11" fmla="*/ 93 h 322"/>
                  <a:gd name="T12" fmla="*/ 179 w 424"/>
                  <a:gd name="T13" fmla="*/ 95 h 322"/>
                  <a:gd name="T14" fmla="*/ 189 w 424"/>
                  <a:gd name="T15" fmla="*/ 96 h 322"/>
                  <a:gd name="T16" fmla="*/ 199 w 424"/>
                  <a:gd name="T17" fmla="*/ 98 h 322"/>
                  <a:gd name="T18" fmla="*/ 211 w 424"/>
                  <a:gd name="T19" fmla="*/ 99 h 322"/>
                  <a:gd name="T20" fmla="*/ 223 w 424"/>
                  <a:gd name="T21" fmla="*/ 100 h 322"/>
                  <a:gd name="T22" fmla="*/ 245 w 424"/>
                  <a:gd name="T23" fmla="*/ 100 h 322"/>
                  <a:gd name="T24" fmla="*/ 256 w 424"/>
                  <a:gd name="T25" fmla="*/ 100 h 322"/>
                  <a:gd name="T26" fmla="*/ 266 w 424"/>
                  <a:gd name="T27" fmla="*/ 99 h 322"/>
                  <a:gd name="T28" fmla="*/ 277 w 424"/>
                  <a:gd name="T29" fmla="*/ 97 h 322"/>
                  <a:gd name="T30" fmla="*/ 288 w 424"/>
                  <a:gd name="T31" fmla="*/ 95 h 322"/>
                  <a:gd name="T32" fmla="*/ 298 w 424"/>
                  <a:gd name="T33" fmla="*/ 94 h 322"/>
                  <a:gd name="T34" fmla="*/ 310 w 424"/>
                  <a:gd name="T35" fmla="*/ 91 h 322"/>
                  <a:gd name="T36" fmla="*/ 321 w 424"/>
                  <a:gd name="T37" fmla="*/ 88 h 322"/>
                  <a:gd name="T38" fmla="*/ 424 w 424"/>
                  <a:gd name="T39" fmla="*/ 243 h 322"/>
                  <a:gd name="T40" fmla="*/ 414 w 424"/>
                  <a:gd name="T41" fmla="*/ 247 h 322"/>
                  <a:gd name="T42" fmla="*/ 405 w 424"/>
                  <a:gd name="T43" fmla="*/ 250 h 322"/>
                  <a:gd name="T44" fmla="*/ 396 w 424"/>
                  <a:gd name="T45" fmla="*/ 253 h 322"/>
                  <a:gd name="T46" fmla="*/ 387 w 424"/>
                  <a:gd name="T47" fmla="*/ 256 h 322"/>
                  <a:gd name="T48" fmla="*/ 379 w 424"/>
                  <a:gd name="T49" fmla="*/ 258 h 322"/>
                  <a:gd name="T50" fmla="*/ 369 w 424"/>
                  <a:gd name="T51" fmla="*/ 261 h 322"/>
                  <a:gd name="T52" fmla="*/ 361 w 424"/>
                  <a:gd name="T53" fmla="*/ 263 h 322"/>
                  <a:gd name="T54" fmla="*/ 353 w 424"/>
                  <a:gd name="T55" fmla="*/ 265 h 322"/>
                  <a:gd name="T56" fmla="*/ 344 w 424"/>
                  <a:gd name="T57" fmla="*/ 267 h 322"/>
                  <a:gd name="T58" fmla="*/ 335 w 424"/>
                  <a:gd name="T59" fmla="*/ 269 h 322"/>
                  <a:gd name="T60" fmla="*/ 324 w 424"/>
                  <a:gd name="T61" fmla="*/ 271 h 322"/>
                  <a:gd name="T62" fmla="*/ 315 w 424"/>
                  <a:gd name="T63" fmla="*/ 273 h 322"/>
                  <a:gd name="T64" fmla="*/ 305 w 424"/>
                  <a:gd name="T65" fmla="*/ 275 h 322"/>
                  <a:gd name="T66" fmla="*/ 294 w 424"/>
                  <a:gd name="T67" fmla="*/ 276 h 322"/>
                  <a:gd name="T68" fmla="*/ 283 w 424"/>
                  <a:gd name="T69" fmla="*/ 277 h 322"/>
                  <a:gd name="T70" fmla="*/ 271 w 424"/>
                  <a:gd name="T71" fmla="*/ 277 h 322"/>
                  <a:gd name="T72" fmla="*/ 259 w 424"/>
                  <a:gd name="T73" fmla="*/ 278 h 322"/>
                  <a:gd name="T74" fmla="*/ 248 w 424"/>
                  <a:gd name="T75" fmla="*/ 278 h 322"/>
                  <a:gd name="T76" fmla="*/ 236 w 424"/>
                  <a:gd name="T77" fmla="*/ 278 h 322"/>
                  <a:gd name="T78" fmla="*/ 221 w 424"/>
                  <a:gd name="T79" fmla="*/ 278 h 322"/>
                  <a:gd name="T80" fmla="*/ 207 w 424"/>
                  <a:gd name="T81" fmla="*/ 278 h 322"/>
                  <a:gd name="T82" fmla="*/ 198 w 424"/>
                  <a:gd name="T83" fmla="*/ 277 h 322"/>
                  <a:gd name="T84" fmla="*/ 187 w 424"/>
                  <a:gd name="T85" fmla="*/ 277 h 322"/>
                  <a:gd name="T86" fmla="*/ 176 w 424"/>
                  <a:gd name="T87" fmla="*/ 276 h 322"/>
                  <a:gd name="T88" fmla="*/ 164 w 424"/>
                  <a:gd name="T89" fmla="*/ 274 h 322"/>
                  <a:gd name="T90" fmla="*/ 153 w 424"/>
                  <a:gd name="T91" fmla="*/ 272 h 322"/>
                  <a:gd name="T92" fmla="*/ 143 w 424"/>
                  <a:gd name="T93" fmla="*/ 271 h 322"/>
                  <a:gd name="T94" fmla="*/ 130 w 424"/>
                  <a:gd name="T95" fmla="*/ 268 h 322"/>
                  <a:gd name="T96" fmla="*/ 120 w 424"/>
                  <a:gd name="T97" fmla="*/ 265 h 322"/>
                  <a:gd name="T98" fmla="*/ 108 w 424"/>
                  <a:gd name="T99" fmla="*/ 263 h 322"/>
                  <a:gd name="T100" fmla="*/ 98 w 424"/>
                  <a:gd name="T101" fmla="*/ 260 h 322"/>
                  <a:gd name="T102" fmla="*/ 87 w 424"/>
                  <a:gd name="T103" fmla="*/ 257 h 322"/>
                  <a:gd name="T104" fmla="*/ 76 w 424"/>
                  <a:gd name="T105" fmla="*/ 254 h 322"/>
                  <a:gd name="T106" fmla="*/ 63 w 424"/>
                  <a:gd name="T107" fmla="*/ 249 h 322"/>
                  <a:gd name="T108" fmla="*/ 30 w 424"/>
                  <a:gd name="T109" fmla="*/ 322 h 322"/>
                  <a:gd name="T110" fmla="*/ 0 w 424"/>
                  <a:gd name="T111" fmla="*/ 115 h 322"/>
                  <a:gd name="T112" fmla="*/ 170 w 424"/>
                  <a:gd name="T113" fmla="*/ 0 h 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4"/>
                  <a:gd name="T172" fmla="*/ 0 h 322"/>
                  <a:gd name="T173" fmla="*/ 424 w 424"/>
                  <a:gd name="T174" fmla="*/ 322 h 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4" h="322">
                    <a:moveTo>
                      <a:pt x="170" y="0"/>
                    </a:moveTo>
                    <a:lnTo>
                      <a:pt x="135" y="83"/>
                    </a:lnTo>
                    <a:lnTo>
                      <a:pt x="143" y="86"/>
                    </a:lnTo>
                    <a:lnTo>
                      <a:pt x="150" y="88"/>
                    </a:lnTo>
                    <a:lnTo>
                      <a:pt x="159" y="91"/>
                    </a:lnTo>
                    <a:lnTo>
                      <a:pt x="168" y="93"/>
                    </a:lnTo>
                    <a:lnTo>
                      <a:pt x="179" y="95"/>
                    </a:lnTo>
                    <a:lnTo>
                      <a:pt x="189" y="96"/>
                    </a:lnTo>
                    <a:lnTo>
                      <a:pt x="199" y="98"/>
                    </a:lnTo>
                    <a:lnTo>
                      <a:pt x="211" y="99"/>
                    </a:lnTo>
                    <a:lnTo>
                      <a:pt x="223" y="100"/>
                    </a:lnTo>
                    <a:lnTo>
                      <a:pt x="245" y="100"/>
                    </a:lnTo>
                    <a:lnTo>
                      <a:pt x="256" y="100"/>
                    </a:lnTo>
                    <a:lnTo>
                      <a:pt x="266" y="99"/>
                    </a:lnTo>
                    <a:lnTo>
                      <a:pt x="277" y="97"/>
                    </a:lnTo>
                    <a:lnTo>
                      <a:pt x="288" y="95"/>
                    </a:lnTo>
                    <a:lnTo>
                      <a:pt x="298" y="94"/>
                    </a:lnTo>
                    <a:lnTo>
                      <a:pt x="310" y="91"/>
                    </a:lnTo>
                    <a:lnTo>
                      <a:pt x="321" y="88"/>
                    </a:lnTo>
                    <a:lnTo>
                      <a:pt x="424" y="243"/>
                    </a:lnTo>
                    <a:lnTo>
                      <a:pt x="414" y="247"/>
                    </a:lnTo>
                    <a:lnTo>
                      <a:pt x="405" y="250"/>
                    </a:lnTo>
                    <a:lnTo>
                      <a:pt x="396" y="253"/>
                    </a:lnTo>
                    <a:lnTo>
                      <a:pt x="387" y="256"/>
                    </a:lnTo>
                    <a:lnTo>
                      <a:pt x="379" y="258"/>
                    </a:lnTo>
                    <a:lnTo>
                      <a:pt x="369" y="261"/>
                    </a:lnTo>
                    <a:lnTo>
                      <a:pt x="361" y="263"/>
                    </a:lnTo>
                    <a:lnTo>
                      <a:pt x="353" y="265"/>
                    </a:lnTo>
                    <a:lnTo>
                      <a:pt x="344" y="267"/>
                    </a:lnTo>
                    <a:lnTo>
                      <a:pt x="335" y="269"/>
                    </a:lnTo>
                    <a:lnTo>
                      <a:pt x="324" y="271"/>
                    </a:lnTo>
                    <a:lnTo>
                      <a:pt x="315" y="273"/>
                    </a:lnTo>
                    <a:lnTo>
                      <a:pt x="305" y="275"/>
                    </a:lnTo>
                    <a:lnTo>
                      <a:pt x="294" y="276"/>
                    </a:lnTo>
                    <a:lnTo>
                      <a:pt x="283" y="277"/>
                    </a:lnTo>
                    <a:lnTo>
                      <a:pt x="271" y="277"/>
                    </a:lnTo>
                    <a:lnTo>
                      <a:pt x="259" y="278"/>
                    </a:lnTo>
                    <a:lnTo>
                      <a:pt x="248" y="278"/>
                    </a:lnTo>
                    <a:lnTo>
                      <a:pt x="236" y="278"/>
                    </a:lnTo>
                    <a:lnTo>
                      <a:pt x="221" y="278"/>
                    </a:lnTo>
                    <a:lnTo>
                      <a:pt x="207" y="278"/>
                    </a:lnTo>
                    <a:lnTo>
                      <a:pt x="198" y="277"/>
                    </a:lnTo>
                    <a:lnTo>
                      <a:pt x="187" y="277"/>
                    </a:lnTo>
                    <a:lnTo>
                      <a:pt x="176" y="276"/>
                    </a:lnTo>
                    <a:lnTo>
                      <a:pt x="164" y="274"/>
                    </a:lnTo>
                    <a:lnTo>
                      <a:pt x="153" y="272"/>
                    </a:lnTo>
                    <a:lnTo>
                      <a:pt x="143" y="271"/>
                    </a:lnTo>
                    <a:lnTo>
                      <a:pt x="130" y="268"/>
                    </a:lnTo>
                    <a:lnTo>
                      <a:pt x="120" y="265"/>
                    </a:lnTo>
                    <a:lnTo>
                      <a:pt x="108" y="263"/>
                    </a:lnTo>
                    <a:lnTo>
                      <a:pt x="98" y="260"/>
                    </a:lnTo>
                    <a:lnTo>
                      <a:pt x="87" y="257"/>
                    </a:lnTo>
                    <a:lnTo>
                      <a:pt x="76" y="254"/>
                    </a:lnTo>
                    <a:lnTo>
                      <a:pt x="63" y="249"/>
                    </a:lnTo>
                    <a:lnTo>
                      <a:pt x="30" y="322"/>
                    </a:lnTo>
                    <a:lnTo>
                      <a:pt x="0" y="11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7" name="Freeform 32"/>
              <p:cNvSpPr>
                <a:spLocks/>
              </p:cNvSpPr>
              <p:nvPr/>
            </p:nvSpPr>
            <p:spPr bwMode="auto">
              <a:xfrm>
                <a:off x="3909" y="2709"/>
                <a:ext cx="369" cy="349"/>
              </a:xfrm>
              <a:custGeom>
                <a:avLst/>
                <a:gdLst>
                  <a:gd name="T0" fmla="*/ 369 w 369"/>
                  <a:gd name="T1" fmla="*/ 77 h 349"/>
                  <a:gd name="T2" fmla="*/ 364 w 369"/>
                  <a:gd name="T3" fmla="*/ 84 h 349"/>
                  <a:gd name="T4" fmla="*/ 361 w 369"/>
                  <a:gd name="T5" fmla="*/ 91 h 349"/>
                  <a:gd name="T6" fmla="*/ 357 w 369"/>
                  <a:gd name="T7" fmla="*/ 97 h 349"/>
                  <a:gd name="T8" fmla="*/ 354 w 369"/>
                  <a:gd name="T9" fmla="*/ 103 h 349"/>
                  <a:gd name="T10" fmla="*/ 350 w 369"/>
                  <a:gd name="T11" fmla="*/ 110 h 349"/>
                  <a:gd name="T12" fmla="*/ 346 w 369"/>
                  <a:gd name="T13" fmla="*/ 117 h 349"/>
                  <a:gd name="T14" fmla="*/ 342 w 369"/>
                  <a:gd name="T15" fmla="*/ 123 h 349"/>
                  <a:gd name="T16" fmla="*/ 337 w 369"/>
                  <a:gd name="T17" fmla="*/ 130 h 349"/>
                  <a:gd name="T18" fmla="*/ 332 w 369"/>
                  <a:gd name="T19" fmla="*/ 137 h 349"/>
                  <a:gd name="T20" fmla="*/ 326 w 369"/>
                  <a:gd name="T21" fmla="*/ 144 h 349"/>
                  <a:gd name="T22" fmla="*/ 321 w 369"/>
                  <a:gd name="T23" fmla="*/ 151 h 349"/>
                  <a:gd name="T24" fmla="*/ 316 w 369"/>
                  <a:gd name="T25" fmla="*/ 157 h 349"/>
                  <a:gd name="T26" fmla="*/ 310 w 369"/>
                  <a:gd name="T27" fmla="*/ 164 h 349"/>
                  <a:gd name="T28" fmla="*/ 304 w 369"/>
                  <a:gd name="T29" fmla="*/ 172 h 349"/>
                  <a:gd name="T30" fmla="*/ 298 w 369"/>
                  <a:gd name="T31" fmla="*/ 179 h 349"/>
                  <a:gd name="T32" fmla="*/ 291 w 369"/>
                  <a:gd name="T33" fmla="*/ 186 h 349"/>
                  <a:gd name="T34" fmla="*/ 286 w 369"/>
                  <a:gd name="T35" fmla="*/ 192 h 349"/>
                  <a:gd name="T36" fmla="*/ 278 w 369"/>
                  <a:gd name="T37" fmla="*/ 200 h 349"/>
                  <a:gd name="T38" fmla="*/ 271 w 369"/>
                  <a:gd name="T39" fmla="*/ 206 h 349"/>
                  <a:gd name="T40" fmla="*/ 265 w 369"/>
                  <a:gd name="T41" fmla="*/ 212 h 349"/>
                  <a:gd name="T42" fmla="*/ 257 w 369"/>
                  <a:gd name="T43" fmla="*/ 219 h 349"/>
                  <a:gd name="T44" fmla="*/ 252 w 369"/>
                  <a:gd name="T45" fmla="*/ 224 h 349"/>
                  <a:gd name="T46" fmla="*/ 245 w 369"/>
                  <a:gd name="T47" fmla="*/ 229 h 349"/>
                  <a:gd name="T48" fmla="*/ 237 w 369"/>
                  <a:gd name="T49" fmla="*/ 235 h 349"/>
                  <a:gd name="T50" fmla="*/ 229 w 369"/>
                  <a:gd name="T51" fmla="*/ 241 h 349"/>
                  <a:gd name="T52" fmla="*/ 222 w 369"/>
                  <a:gd name="T53" fmla="*/ 246 h 349"/>
                  <a:gd name="T54" fmla="*/ 214 w 369"/>
                  <a:gd name="T55" fmla="*/ 252 h 349"/>
                  <a:gd name="T56" fmla="*/ 204 w 369"/>
                  <a:gd name="T57" fmla="*/ 259 h 349"/>
                  <a:gd name="T58" fmla="*/ 196 w 369"/>
                  <a:gd name="T59" fmla="*/ 265 h 349"/>
                  <a:gd name="T60" fmla="*/ 187 w 369"/>
                  <a:gd name="T61" fmla="*/ 271 h 349"/>
                  <a:gd name="T62" fmla="*/ 177 w 369"/>
                  <a:gd name="T63" fmla="*/ 277 h 349"/>
                  <a:gd name="T64" fmla="*/ 167 w 369"/>
                  <a:gd name="T65" fmla="*/ 282 h 349"/>
                  <a:gd name="T66" fmla="*/ 218 w 369"/>
                  <a:gd name="T67" fmla="*/ 349 h 349"/>
                  <a:gd name="T68" fmla="*/ 15 w 369"/>
                  <a:gd name="T69" fmla="*/ 263 h 349"/>
                  <a:gd name="T70" fmla="*/ 0 w 369"/>
                  <a:gd name="T71" fmla="*/ 93 h 349"/>
                  <a:gd name="T72" fmla="*/ 42 w 369"/>
                  <a:gd name="T73" fmla="*/ 141 h 349"/>
                  <a:gd name="T74" fmla="*/ 52 w 369"/>
                  <a:gd name="T75" fmla="*/ 136 h 349"/>
                  <a:gd name="T76" fmla="*/ 61 w 369"/>
                  <a:gd name="T77" fmla="*/ 132 h 349"/>
                  <a:gd name="T78" fmla="*/ 74 w 369"/>
                  <a:gd name="T79" fmla="*/ 126 h 349"/>
                  <a:gd name="T80" fmla="*/ 86 w 369"/>
                  <a:gd name="T81" fmla="*/ 119 h 349"/>
                  <a:gd name="T82" fmla="*/ 99 w 369"/>
                  <a:gd name="T83" fmla="*/ 111 h 349"/>
                  <a:gd name="T84" fmla="*/ 109 w 369"/>
                  <a:gd name="T85" fmla="*/ 104 h 349"/>
                  <a:gd name="T86" fmla="*/ 119 w 369"/>
                  <a:gd name="T87" fmla="*/ 96 h 349"/>
                  <a:gd name="T88" fmla="*/ 129 w 369"/>
                  <a:gd name="T89" fmla="*/ 88 h 349"/>
                  <a:gd name="T90" fmla="*/ 137 w 369"/>
                  <a:gd name="T91" fmla="*/ 80 h 349"/>
                  <a:gd name="T92" fmla="*/ 146 w 369"/>
                  <a:gd name="T93" fmla="*/ 72 h 349"/>
                  <a:gd name="T94" fmla="*/ 155 w 369"/>
                  <a:gd name="T95" fmla="*/ 62 h 349"/>
                  <a:gd name="T96" fmla="*/ 163 w 369"/>
                  <a:gd name="T97" fmla="*/ 53 h 349"/>
                  <a:gd name="T98" fmla="*/ 170 w 369"/>
                  <a:gd name="T99" fmla="*/ 44 h 349"/>
                  <a:gd name="T100" fmla="*/ 177 w 369"/>
                  <a:gd name="T101" fmla="*/ 36 h 349"/>
                  <a:gd name="T102" fmla="*/ 184 w 369"/>
                  <a:gd name="T103" fmla="*/ 25 h 349"/>
                  <a:gd name="T104" fmla="*/ 190 w 369"/>
                  <a:gd name="T105" fmla="*/ 15 h 349"/>
                  <a:gd name="T106" fmla="*/ 194 w 369"/>
                  <a:gd name="T107" fmla="*/ 8 h 349"/>
                  <a:gd name="T108" fmla="*/ 197 w 369"/>
                  <a:gd name="T109" fmla="*/ 0 h 349"/>
                  <a:gd name="T110" fmla="*/ 369 w 369"/>
                  <a:gd name="T111" fmla="*/ 77 h 3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9"/>
                  <a:gd name="T169" fmla="*/ 0 h 349"/>
                  <a:gd name="T170" fmla="*/ 369 w 369"/>
                  <a:gd name="T171" fmla="*/ 349 h 3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9" h="349">
                    <a:moveTo>
                      <a:pt x="369" y="77"/>
                    </a:moveTo>
                    <a:lnTo>
                      <a:pt x="364" y="84"/>
                    </a:lnTo>
                    <a:lnTo>
                      <a:pt x="361" y="91"/>
                    </a:lnTo>
                    <a:lnTo>
                      <a:pt x="357" y="97"/>
                    </a:lnTo>
                    <a:lnTo>
                      <a:pt x="354" y="103"/>
                    </a:lnTo>
                    <a:lnTo>
                      <a:pt x="350" y="110"/>
                    </a:lnTo>
                    <a:lnTo>
                      <a:pt x="346" y="117"/>
                    </a:lnTo>
                    <a:lnTo>
                      <a:pt x="342" y="123"/>
                    </a:lnTo>
                    <a:lnTo>
                      <a:pt x="337" y="130"/>
                    </a:lnTo>
                    <a:lnTo>
                      <a:pt x="332" y="137"/>
                    </a:lnTo>
                    <a:lnTo>
                      <a:pt x="326" y="144"/>
                    </a:lnTo>
                    <a:lnTo>
                      <a:pt x="321" y="151"/>
                    </a:lnTo>
                    <a:lnTo>
                      <a:pt x="316" y="157"/>
                    </a:lnTo>
                    <a:lnTo>
                      <a:pt x="310" y="164"/>
                    </a:lnTo>
                    <a:lnTo>
                      <a:pt x="304" y="172"/>
                    </a:lnTo>
                    <a:lnTo>
                      <a:pt x="298" y="179"/>
                    </a:lnTo>
                    <a:lnTo>
                      <a:pt x="291" y="186"/>
                    </a:lnTo>
                    <a:lnTo>
                      <a:pt x="286" y="192"/>
                    </a:lnTo>
                    <a:lnTo>
                      <a:pt x="278" y="200"/>
                    </a:lnTo>
                    <a:lnTo>
                      <a:pt x="271" y="206"/>
                    </a:lnTo>
                    <a:lnTo>
                      <a:pt x="265" y="212"/>
                    </a:lnTo>
                    <a:lnTo>
                      <a:pt x="257" y="219"/>
                    </a:lnTo>
                    <a:lnTo>
                      <a:pt x="252" y="224"/>
                    </a:lnTo>
                    <a:lnTo>
                      <a:pt x="245" y="229"/>
                    </a:lnTo>
                    <a:lnTo>
                      <a:pt x="237" y="235"/>
                    </a:lnTo>
                    <a:lnTo>
                      <a:pt x="229" y="241"/>
                    </a:lnTo>
                    <a:lnTo>
                      <a:pt x="222" y="246"/>
                    </a:lnTo>
                    <a:lnTo>
                      <a:pt x="214" y="252"/>
                    </a:lnTo>
                    <a:lnTo>
                      <a:pt x="204" y="259"/>
                    </a:lnTo>
                    <a:lnTo>
                      <a:pt x="196" y="265"/>
                    </a:lnTo>
                    <a:lnTo>
                      <a:pt x="187" y="271"/>
                    </a:lnTo>
                    <a:lnTo>
                      <a:pt x="177" y="277"/>
                    </a:lnTo>
                    <a:lnTo>
                      <a:pt x="167" y="282"/>
                    </a:lnTo>
                    <a:lnTo>
                      <a:pt x="218" y="349"/>
                    </a:lnTo>
                    <a:lnTo>
                      <a:pt x="15" y="263"/>
                    </a:lnTo>
                    <a:lnTo>
                      <a:pt x="0" y="93"/>
                    </a:lnTo>
                    <a:lnTo>
                      <a:pt x="42" y="141"/>
                    </a:lnTo>
                    <a:lnTo>
                      <a:pt x="52" y="136"/>
                    </a:lnTo>
                    <a:lnTo>
                      <a:pt x="61" y="132"/>
                    </a:lnTo>
                    <a:lnTo>
                      <a:pt x="74" y="126"/>
                    </a:lnTo>
                    <a:lnTo>
                      <a:pt x="86" y="119"/>
                    </a:lnTo>
                    <a:lnTo>
                      <a:pt x="99" y="111"/>
                    </a:lnTo>
                    <a:lnTo>
                      <a:pt x="109" y="104"/>
                    </a:lnTo>
                    <a:lnTo>
                      <a:pt x="119" y="96"/>
                    </a:lnTo>
                    <a:lnTo>
                      <a:pt x="129" y="88"/>
                    </a:lnTo>
                    <a:lnTo>
                      <a:pt x="137" y="80"/>
                    </a:lnTo>
                    <a:lnTo>
                      <a:pt x="146" y="72"/>
                    </a:lnTo>
                    <a:lnTo>
                      <a:pt x="155" y="62"/>
                    </a:lnTo>
                    <a:lnTo>
                      <a:pt x="163" y="53"/>
                    </a:lnTo>
                    <a:lnTo>
                      <a:pt x="170" y="44"/>
                    </a:lnTo>
                    <a:lnTo>
                      <a:pt x="177" y="36"/>
                    </a:lnTo>
                    <a:lnTo>
                      <a:pt x="184" y="25"/>
                    </a:lnTo>
                    <a:lnTo>
                      <a:pt x="190" y="15"/>
                    </a:lnTo>
                    <a:lnTo>
                      <a:pt x="194" y="8"/>
                    </a:lnTo>
                    <a:lnTo>
                      <a:pt x="197" y="0"/>
                    </a:lnTo>
                    <a:lnTo>
                      <a:pt x="369" y="77"/>
                    </a:lnTo>
                    <a:close/>
                  </a:path>
                </a:pathLst>
              </a:custGeom>
              <a:solidFill>
                <a:srgbClr val="008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8" name="Freeform 33"/>
              <p:cNvSpPr>
                <a:spLocks/>
              </p:cNvSpPr>
              <p:nvPr/>
            </p:nvSpPr>
            <p:spPr bwMode="auto">
              <a:xfrm>
                <a:off x="4032" y="2397"/>
                <a:ext cx="340" cy="406"/>
              </a:xfrm>
              <a:custGeom>
                <a:avLst/>
                <a:gdLst>
                  <a:gd name="T0" fmla="*/ 0 w 340"/>
                  <a:gd name="T1" fmla="*/ 258 h 406"/>
                  <a:gd name="T2" fmla="*/ 85 w 340"/>
                  <a:gd name="T3" fmla="*/ 288 h 406"/>
                  <a:gd name="T4" fmla="*/ 89 w 340"/>
                  <a:gd name="T5" fmla="*/ 278 h 406"/>
                  <a:gd name="T6" fmla="*/ 93 w 340"/>
                  <a:gd name="T7" fmla="*/ 269 h 406"/>
                  <a:gd name="T8" fmla="*/ 95 w 340"/>
                  <a:gd name="T9" fmla="*/ 260 h 406"/>
                  <a:gd name="T10" fmla="*/ 98 w 340"/>
                  <a:gd name="T11" fmla="*/ 252 h 406"/>
                  <a:gd name="T12" fmla="*/ 100 w 340"/>
                  <a:gd name="T13" fmla="*/ 242 h 406"/>
                  <a:gd name="T14" fmla="*/ 102 w 340"/>
                  <a:gd name="T15" fmla="*/ 232 h 406"/>
                  <a:gd name="T16" fmla="*/ 104 w 340"/>
                  <a:gd name="T17" fmla="*/ 222 h 406"/>
                  <a:gd name="T18" fmla="*/ 105 w 340"/>
                  <a:gd name="T19" fmla="*/ 213 h 406"/>
                  <a:gd name="T20" fmla="*/ 107 w 340"/>
                  <a:gd name="T21" fmla="*/ 202 h 406"/>
                  <a:gd name="T22" fmla="*/ 107 w 340"/>
                  <a:gd name="T23" fmla="*/ 190 h 406"/>
                  <a:gd name="T24" fmla="*/ 107 w 340"/>
                  <a:gd name="T25" fmla="*/ 170 h 406"/>
                  <a:gd name="T26" fmla="*/ 107 w 340"/>
                  <a:gd name="T27" fmla="*/ 159 h 406"/>
                  <a:gd name="T28" fmla="*/ 106 w 340"/>
                  <a:gd name="T29" fmla="*/ 149 h 406"/>
                  <a:gd name="T30" fmla="*/ 105 w 340"/>
                  <a:gd name="T31" fmla="*/ 139 h 406"/>
                  <a:gd name="T32" fmla="*/ 103 w 340"/>
                  <a:gd name="T33" fmla="*/ 129 h 406"/>
                  <a:gd name="T34" fmla="*/ 101 w 340"/>
                  <a:gd name="T35" fmla="*/ 120 h 406"/>
                  <a:gd name="T36" fmla="*/ 98 w 340"/>
                  <a:gd name="T37" fmla="*/ 109 h 406"/>
                  <a:gd name="T38" fmla="*/ 95 w 340"/>
                  <a:gd name="T39" fmla="*/ 98 h 406"/>
                  <a:gd name="T40" fmla="*/ 259 w 340"/>
                  <a:gd name="T41" fmla="*/ 0 h 406"/>
                  <a:gd name="T42" fmla="*/ 263 w 340"/>
                  <a:gd name="T43" fmla="*/ 9 h 406"/>
                  <a:gd name="T44" fmla="*/ 266 w 340"/>
                  <a:gd name="T45" fmla="*/ 18 h 406"/>
                  <a:gd name="T46" fmla="*/ 269 w 340"/>
                  <a:gd name="T47" fmla="*/ 27 h 406"/>
                  <a:gd name="T48" fmla="*/ 272 w 340"/>
                  <a:gd name="T49" fmla="*/ 35 h 406"/>
                  <a:gd name="T50" fmla="*/ 275 w 340"/>
                  <a:gd name="T51" fmla="*/ 43 h 406"/>
                  <a:gd name="T52" fmla="*/ 278 w 340"/>
                  <a:gd name="T53" fmla="*/ 52 h 406"/>
                  <a:gd name="T54" fmla="*/ 280 w 340"/>
                  <a:gd name="T55" fmla="*/ 59 h 406"/>
                  <a:gd name="T56" fmla="*/ 282 w 340"/>
                  <a:gd name="T57" fmla="*/ 68 h 406"/>
                  <a:gd name="T58" fmla="*/ 284 w 340"/>
                  <a:gd name="T59" fmla="*/ 76 h 406"/>
                  <a:gd name="T60" fmla="*/ 287 w 340"/>
                  <a:gd name="T61" fmla="*/ 85 h 406"/>
                  <a:gd name="T62" fmla="*/ 288 w 340"/>
                  <a:gd name="T63" fmla="*/ 95 h 406"/>
                  <a:gd name="T64" fmla="*/ 290 w 340"/>
                  <a:gd name="T65" fmla="*/ 104 h 406"/>
                  <a:gd name="T66" fmla="*/ 292 w 340"/>
                  <a:gd name="T67" fmla="*/ 113 h 406"/>
                  <a:gd name="T68" fmla="*/ 294 w 340"/>
                  <a:gd name="T69" fmla="*/ 123 h 406"/>
                  <a:gd name="T70" fmla="*/ 294 w 340"/>
                  <a:gd name="T71" fmla="*/ 134 h 406"/>
                  <a:gd name="T72" fmla="*/ 295 w 340"/>
                  <a:gd name="T73" fmla="*/ 145 h 406"/>
                  <a:gd name="T74" fmla="*/ 296 w 340"/>
                  <a:gd name="T75" fmla="*/ 156 h 406"/>
                  <a:gd name="T76" fmla="*/ 296 w 340"/>
                  <a:gd name="T77" fmla="*/ 167 h 406"/>
                  <a:gd name="T78" fmla="*/ 296 w 340"/>
                  <a:gd name="T79" fmla="*/ 178 h 406"/>
                  <a:gd name="T80" fmla="*/ 296 w 340"/>
                  <a:gd name="T81" fmla="*/ 192 h 406"/>
                  <a:gd name="T82" fmla="*/ 296 w 340"/>
                  <a:gd name="T83" fmla="*/ 205 h 406"/>
                  <a:gd name="T84" fmla="*/ 295 w 340"/>
                  <a:gd name="T85" fmla="*/ 214 h 406"/>
                  <a:gd name="T86" fmla="*/ 294 w 340"/>
                  <a:gd name="T87" fmla="*/ 224 h 406"/>
                  <a:gd name="T88" fmla="*/ 294 w 340"/>
                  <a:gd name="T89" fmla="*/ 235 h 406"/>
                  <a:gd name="T90" fmla="*/ 292 w 340"/>
                  <a:gd name="T91" fmla="*/ 247 h 406"/>
                  <a:gd name="T92" fmla="*/ 290 w 340"/>
                  <a:gd name="T93" fmla="*/ 257 h 406"/>
                  <a:gd name="T94" fmla="*/ 288 w 340"/>
                  <a:gd name="T95" fmla="*/ 267 h 406"/>
                  <a:gd name="T96" fmla="*/ 285 w 340"/>
                  <a:gd name="T97" fmla="*/ 279 h 406"/>
                  <a:gd name="T98" fmla="*/ 282 w 340"/>
                  <a:gd name="T99" fmla="*/ 288 h 406"/>
                  <a:gd name="T100" fmla="*/ 280 w 340"/>
                  <a:gd name="T101" fmla="*/ 299 h 406"/>
                  <a:gd name="T102" fmla="*/ 277 w 340"/>
                  <a:gd name="T103" fmla="*/ 309 h 406"/>
                  <a:gd name="T104" fmla="*/ 273 w 340"/>
                  <a:gd name="T105" fmla="*/ 319 h 406"/>
                  <a:gd name="T106" fmla="*/ 270 w 340"/>
                  <a:gd name="T107" fmla="*/ 330 h 406"/>
                  <a:gd name="T108" fmla="*/ 265 w 340"/>
                  <a:gd name="T109" fmla="*/ 343 h 406"/>
                  <a:gd name="T110" fmla="*/ 260 w 340"/>
                  <a:gd name="T111" fmla="*/ 355 h 406"/>
                  <a:gd name="T112" fmla="*/ 340 w 340"/>
                  <a:gd name="T113" fmla="*/ 386 h 406"/>
                  <a:gd name="T114" fmla="*/ 140 w 340"/>
                  <a:gd name="T115" fmla="*/ 406 h 406"/>
                  <a:gd name="T116" fmla="*/ 0 w 340"/>
                  <a:gd name="T117" fmla="*/ 258 h 4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0"/>
                  <a:gd name="T178" fmla="*/ 0 h 406"/>
                  <a:gd name="T179" fmla="*/ 340 w 340"/>
                  <a:gd name="T180" fmla="*/ 406 h 4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0" h="406">
                    <a:moveTo>
                      <a:pt x="0" y="258"/>
                    </a:moveTo>
                    <a:lnTo>
                      <a:pt x="85" y="288"/>
                    </a:lnTo>
                    <a:lnTo>
                      <a:pt x="89" y="278"/>
                    </a:lnTo>
                    <a:lnTo>
                      <a:pt x="93" y="269"/>
                    </a:lnTo>
                    <a:lnTo>
                      <a:pt x="95" y="260"/>
                    </a:lnTo>
                    <a:lnTo>
                      <a:pt x="98" y="252"/>
                    </a:lnTo>
                    <a:lnTo>
                      <a:pt x="100" y="242"/>
                    </a:lnTo>
                    <a:lnTo>
                      <a:pt x="102" y="232"/>
                    </a:lnTo>
                    <a:lnTo>
                      <a:pt x="104" y="222"/>
                    </a:lnTo>
                    <a:lnTo>
                      <a:pt x="105" y="213"/>
                    </a:lnTo>
                    <a:lnTo>
                      <a:pt x="107" y="202"/>
                    </a:lnTo>
                    <a:lnTo>
                      <a:pt x="107" y="190"/>
                    </a:lnTo>
                    <a:lnTo>
                      <a:pt x="107" y="170"/>
                    </a:lnTo>
                    <a:lnTo>
                      <a:pt x="107" y="159"/>
                    </a:lnTo>
                    <a:lnTo>
                      <a:pt x="106" y="149"/>
                    </a:lnTo>
                    <a:lnTo>
                      <a:pt x="105" y="139"/>
                    </a:lnTo>
                    <a:lnTo>
                      <a:pt x="103" y="129"/>
                    </a:lnTo>
                    <a:lnTo>
                      <a:pt x="101" y="120"/>
                    </a:lnTo>
                    <a:lnTo>
                      <a:pt x="98" y="109"/>
                    </a:lnTo>
                    <a:lnTo>
                      <a:pt x="95" y="98"/>
                    </a:lnTo>
                    <a:lnTo>
                      <a:pt x="259" y="0"/>
                    </a:lnTo>
                    <a:lnTo>
                      <a:pt x="263" y="9"/>
                    </a:lnTo>
                    <a:lnTo>
                      <a:pt x="266" y="18"/>
                    </a:lnTo>
                    <a:lnTo>
                      <a:pt x="269" y="27"/>
                    </a:lnTo>
                    <a:lnTo>
                      <a:pt x="272" y="35"/>
                    </a:lnTo>
                    <a:lnTo>
                      <a:pt x="275" y="43"/>
                    </a:lnTo>
                    <a:lnTo>
                      <a:pt x="278" y="52"/>
                    </a:lnTo>
                    <a:lnTo>
                      <a:pt x="280" y="59"/>
                    </a:lnTo>
                    <a:lnTo>
                      <a:pt x="282" y="68"/>
                    </a:lnTo>
                    <a:lnTo>
                      <a:pt x="284" y="76"/>
                    </a:lnTo>
                    <a:lnTo>
                      <a:pt x="287" y="85"/>
                    </a:lnTo>
                    <a:lnTo>
                      <a:pt x="288" y="95"/>
                    </a:lnTo>
                    <a:lnTo>
                      <a:pt x="290" y="104"/>
                    </a:lnTo>
                    <a:lnTo>
                      <a:pt x="292" y="113"/>
                    </a:lnTo>
                    <a:lnTo>
                      <a:pt x="294" y="123"/>
                    </a:lnTo>
                    <a:lnTo>
                      <a:pt x="294" y="134"/>
                    </a:lnTo>
                    <a:lnTo>
                      <a:pt x="295" y="145"/>
                    </a:lnTo>
                    <a:lnTo>
                      <a:pt x="296" y="156"/>
                    </a:lnTo>
                    <a:lnTo>
                      <a:pt x="296" y="167"/>
                    </a:lnTo>
                    <a:lnTo>
                      <a:pt x="296" y="178"/>
                    </a:lnTo>
                    <a:lnTo>
                      <a:pt x="296" y="192"/>
                    </a:lnTo>
                    <a:lnTo>
                      <a:pt x="296" y="205"/>
                    </a:lnTo>
                    <a:lnTo>
                      <a:pt x="295" y="214"/>
                    </a:lnTo>
                    <a:lnTo>
                      <a:pt x="294" y="224"/>
                    </a:lnTo>
                    <a:lnTo>
                      <a:pt x="294" y="235"/>
                    </a:lnTo>
                    <a:lnTo>
                      <a:pt x="292" y="247"/>
                    </a:lnTo>
                    <a:lnTo>
                      <a:pt x="290" y="257"/>
                    </a:lnTo>
                    <a:lnTo>
                      <a:pt x="288" y="267"/>
                    </a:lnTo>
                    <a:lnTo>
                      <a:pt x="285" y="279"/>
                    </a:lnTo>
                    <a:lnTo>
                      <a:pt x="282" y="288"/>
                    </a:lnTo>
                    <a:lnTo>
                      <a:pt x="280" y="299"/>
                    </a:lnTo>
                    <a:lnTo>
                      <a:pt x="277" y="309"/>
                    </a:lnTo>
                    <a:lnTo>
                      <a:pt x="273" y="319"/>
                    </a:lnTo>
                    <a:lnTo>
                      <a:pt x="270" y="330"/>
                    </a:lnTo>
                    <a:lnTo>
                      <a:pt x="265" y="343"/>
                    </a:lnTo>
                    <a:lnTo>
                      <a:pt x="260" y="355"/>
                    </a:lnTo>
                    <a:lnTo>
                      <a:pt x="340" y="386"/>
                    </a:lnTo>
                    <a:lnTo>
                      <a:pt x="140" y="406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9" name="Freeform 34"/>
              <p:cNvSpPr>
                <a:spLocks/>
              </p:cNvSpPr>
              <p:nvPr/>
            </p:nvSpPr>
            <p:spPr bwMode="auto">
              <a:xfrm>
                <a:off x="3970" y="2161"/>
                <a:ext cx="398" cy="359"/>
              </a:xfrm>
              <a:custGeom>
                <a:avLst/>
                <a:gdLst>
                  <a:gd name="T0" fmla="*/ 81 w 398"/>
                  <a:gd name="T1" fmla="*/ 0 h 359"/>
                  <a:gd name="T2" fmla="*/ 89 w 398"/>
                  <a:gd name="T3" fmla="*/ 4 h 359"/>
                  <a:gd name="T4" fmla="*/ 96 w 398"/>
                  <a:gd name="T5" fmla="*/ 7 h 359"/>
                  <a:gd name="T6" fmla="*/ 103 w 398"/>
                  <a:gd name="T7" fmla="*/ 10 h 359"/>
                  <a:gd name="T8" fmla="*/ 109 w 398"/>
                  <a:gd name="T9" fmla="*/ 14 h 359"/>
                  <a:gd name="T10" fmla="*/ 116 w 398"/>
                  <a:gd name="T11" fmla="*/ 18 h 359"/>
                  <a:gd name="T12" fmla="*/ 123 w 398"/>
                  <a:gd name="T13" fmla="*/ 22 h 359"/>
                  <a:gd name="T14" fmla="*/ 129 w 398"/>
                  <a:gd name="T15" fmla="*/ 26 h 359"/>
                  <a:gd name="T16" fmla="*/ 136 w 398"/>
                  <a:gd name="T17" fmla="*/ 29 h 359"/>
                  <a:gd name="T18" fmla="*/ 144 w 398"/>
                  <a:gd name="T19" fmla="*/ 35 h 359"/>
                  <a:gd name="T20" fmla="*/ 152 w 398"/>
                  <a:gd name="T21" fmla="*/ 40 h 359"/>
                  <a:gd name="T22" fmla="*/ 159 w 398"/>
                  <a:gd name="T23" fmla="*/ 45 h 359"/>
                  <a:gd name="T24" fmla="*/ 165 w 398"/>
                  <a:gd name="T25" fmla="*/ 50 h 359"/>
                  <a:gd name="T26" fmla="*/ 173 w 398"/>
                  <a:gd name="T27" fmla="*/ 55 h 359"/>
                  <a:gd name="T28" fmla="*/ 182 w 398"/>
                  <a:gd name="T29" fmla="*/ 61 h 359"/>
                  <a:gd name="T30" fmla="*/ 189 w 398"/>
                  <a:gd name="T31" fmla="*/ 67 h 359"/>
                  <a:gd name="T32" fmla="*/ 196 w 398"/>
                  <a:gd name="T33" fmla="*/ 73 h 359"/>
                  <a:gd name="T34" fmla="*/ 202 w 398"/>
                  <a:gd name="T35" fmla="*/ 79 h 359"/>
                  <a:gd name="T36" fmla="*/ 210 w 398"/>
                  <a:gd name="T37" fmla="*/ 86 h 359"/>
                  <a:gd name="T38" fmla="*/ 217 w 398"/>
                  <a:gd name="T39" fmla="*/ 92 h 359"/>
                  <a:gd name="T40" fmla="*/ 223 w 398"/>
                  <a:gd name="T41" fmla="*/ 98 h 359"/>
                  <a:gd name="T42" fmla="*/ 230 w 398"/>
                  <a:gd name="T43" fmla="*/ 105 h 359"/>
                  <a:gd name="T44" fmla="*/ 236 w 398"/>
                  <a:gd name="T45" fmla="*/ 110 h 359"/>
                  <a:gd name="T46" fmla="*/ 242 w 398"/>
                  <a:gd name="T47" fmla="*/ 117 h 359"/>
                  <a:gd name="T48" fmla="*/ 248 w 398"/>
                  <a:gd name="T49" fmla="*/ 124 h 359"/>
                  <a:gd name="T50" fmla="*/ 254 w 398"/>
                  <a:gd name="T51" fmla="*/ 132 h 359"/>
                  <a:gd name="T52" fmla="*/ 260 w 398"/>
                  <a:gd name="T53" fmla="*/ 139 h 359"/>
                  <a:gd name="T54" fmla="*/ 266 w 398"/>
                  <a:gd name="T55" fmla="*/ 146 h 359"/>
                  <a:gd name="T56" fmla="*/ 273 w 398"/>
                  <a:gd name="T57" fmla="*/ 155 h 359"/>
                  <a:gd name="T58" fmla="*/ 279 w 398"/>
                  <a:gd name="T59" fmla="*/ 163 h 359"/>
                  <a:gd name="T60" fmla="*/ 286 w 398"/>
                  <a:gd name="T61" fmla="*/ 172 h 359"/>
                  <a:gd name="T62" fmla="*/ 292 w 398"/>
                  <a:gd name="T63" fmla="*/ 181 h 359"/>
                  <a:gd name="T64" fmla="*/ 297 w 398"/>
                  <a:gd name="T65" fmla="*/ 191 h 359"/>
                  <a:gd name="T66" fmla="*/ 303 w 398"/>
                  <a:gd name="T67" fmla="*/ 201 h 359"/>
                  <a:gd name="T68" fmla="*/ 308 w 398"/>
                  <a:gd name="T69" fmla="*/ 210 h 359"/>
                  <a:gd name="T70" fmla="*/ 312 w 398"/>
                  <a:gd name="T71" fmla="*/ 218 h 359"/>
                  <a:gd name="T72" fmla="*/ 316 w 398"/>
                  <a:gd name="T73" fmla="*/ 227 h 359"/>
                  <a:gd name="T74" fmla="*/ 319 w 398"/>
                  <a:gd name="T75" fmla="*/ 234 h 359"/>
                  <a:gd name="T76" fmla="*/ 398 w 398"/>
                  <a:gd name="T77" fmla="*/ 204 h 359"/>
                  <a:gd name="T78" fmla="*/ 275 w 398"/>
                  <a:gd name="T79" fmla="*/ 359 h 359"/>
                  <a:gd name="T80" fmla="*/ 58 w 398"/>
                  <a:gd name="T81" fmla="*/ 334 h 359"/>
                  <a:gd name="T82" fmla="*/ 144 w 398"/>
                  <a:gd name="T83" fmla="*/ 301 h 359"/>
                  <a:gd name="T84" fmla="*/ 138 w 398"/>
                  <a:gd name="T85" fmla="*/ 290 h 359"/>
                  <a:gd name="T86" fmla="*/ 133 w 398"/>
                  <a:gd name="T87" fmla="*/ 279 h 359"/>
                  <a:gd name="T88" fmla="*/ 125 w 398"/>
                  <a:gd name="T89" fmla="*/ 268 h 359"/>
                  <a:gd name="T90" fmla="*/ 117 w 398"/>
                  <a:gd name="T91" fmla="*/ 256 h 359"/>
                  <a:gd name="T92" fmla="*/ 109 w 398"/>
                  <a:gd name="T93" fmla="*/ 246 h 359"/>
                  <a:gd name="T94" fmla="*/ 101 w 398"/>
                  <a:gd name="T95" fmla="*/ 236 h 359"/>
                  <a:gd name="T96" fmla="*/ 92 w 398"/>
                  <a:gd name="T97" fmla="*/ 227 h 359"/>
                  <a:gd name="T98" fmla="*/ 84 w 398"/>
                  <a:gd name="T99" fmla="*/ 219 h 359"/>
                  <a:gd name="T100" fmla="*/ 75 w 398"/>
                  <a:gd name="T101" fmla="*/ 211 h 359"/>
                  <a:gd name="T102" fmla="*/ 65 w 398"/>
                  <a:gd name="T103" fmla="*/ 202 h 359"/>
                  <a:gd name="T104" fmla="*/ 56 w 398"/>
                  <a:gd name="T105" fmla="*/ 195 h 359"/>
                  <a:gd name="T106" fmla="*/ 47 w 398"/>
                  <a:gd name="T107" fmla="*/ 188 h 359"/>
                  <a:gd name="T108" fmla="*/ 38 w 398"/>
                  <a:gd name="T109" fmla="*/ 182 h 359"/>
                  <a:gd name="T110" fmla="*/ 27 w 398"/>
                  <a:gd name="T111" fmla="*/ 175 h 359"/>
                  <a:gd name="T112" fmla="*/ 16 w 398"/>
                  <a:gd name="T113" fmla="*/ 169 h 359"/>
                  <a:gd name="T114" fmla="*/ 8 w 398"/>
                  <a:gd name="T115" fmla="*/ 166 h 359"/>
                  <a:gd name="T116" fmla="*/ 0 w 398"/>
                  <a:gd name="T117" fmla="*/ 161 h 359"/>
                  <a:gd name="T118" fmla="*/ 81 w 398"/>
                  <a:gd name="T119" fmla="*/ 0 h 3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8"/>
                  <a:gd name="T181" fmla="*/ 0 h 359"/>
                  <a:gd name="T182" fmla="*/ 398 w 398"/>
                  <a:gd name="T183" fmla="*/ 359 h 3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8" h="359">
                    <a:moveTo>
                      <a:pt x="81" y="0"/>
                    </a:moveTo>
                    <a:lnTo>
                      <a:pt x="89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9" y="14"/>
                    </a:lnTo>
                    <a:lnTo>
                      <a:pt x="116" y="18"/>
                    </a:lnTo>
                    <a:lnTo>
                      <a:pt x="123" y="22"/>
                    </a:lnTo>
                    <a:lnTo>
                      <a:pt x="129" y="26"/>
                    </a:lnTo>
                    <a:lnTo>
                      <a:pt x="136" y="29"/>
                    </a:lnTo>
                    <a:lnTo>
                      <a:pt x="144" y="35"/>
                    </a:lnTo>
                    <a:lnTo>
                      <a:pt x="152" y="40"/>
                    </a:lnTo>
                    <a:lnTo>
                      <a:pt x="159" y="45"/>
                    </a:lnTo>
                    <a:lnTo>
                      <a:pt x="165" y="50"/>
                    </a:lnTo>
                    <a:lnTo>
                      <a:pt x="173" y="55"/>
                    </a:lnTo>
                    <a:lnTo>
                      <a:pt x="182" y="61"/>
                    </a:lnTo>
                    <a:lnTo>
                      <a:pt x="189" y="67"/>
                    </a:lnTo>
                    <a:lnTo>
                      <a:pt x="196" y="73"/>
                    </a:lnTo>
                    <a:lnTo>
                      <a:pt x="202" y="79"/>
                    </a:lnTo>
                    <a:lnTo>
                      <a:pt x="210" y="86"/>
                    </a:lnTo>
                    <a:lnTo>
                      <a:pt x="217" y="92"/>
                    </a:lnTo>
                    <a:lnTo>
                      <a:pt x="223" y="98"/>
                    </a:lnTo>
                    <a:lnTo>
                      <a:pt x="230" y="105"/>
                    </a:lnTo>
                    <a:lnTo>
                      <a:pt x="236" y="110"/>
                    </a:lnTo>
                    <a:lnTo>
                      <a:pt x="242" y="117"/>
                    </a:lnTo>
                    <a:lnTo>
                      <a:pt x="248" y="124"/>
                    </a:lnTo>
                    <a:lnTo>
                      <a:pt x="254" y="132"/>
                    </a:lnTo>
                    <a:lnTo>
                      <a:pt x="260" y="139"/>
                    </a:lnTo>
                    <a:lnTo>
                      <a:pt x="266" y="146"/>
                    </a:lnTo>
                    <a:lnTo>
                      <a:pt x="273" y="155"/>
                    </a:lnTo>
                    <a:lnTo>
                      <a:pt x="279" y="163"/>
                    </a:lnTo>
                    <a:lnTo>
                      <a:pt x="286" y="172"/>
                    </a:lnTo>
                    <a:lnTo>
                      <a:pt x="292" y="181"/>
                    </a:lnTo>
                    <a:lnTo>
                      <a:pt x="297" y="191"/>
                    </a:lnTo>
                    <a:lnTo>
                      <a:pt x="303" y="201"/>
                    </a:lnTo>
                    <a:lnTo>
                      <a:pt x="308" y="210"/>
                    </a:lnTo>
                    <a:lnTo>
                      <a:pt x="312" y="218"/>
                    </a:lnTo>
                    <a:lnTo>
                      <a:pt x="316" y="227"/>
                    </a:lnTo>
                    <a:lnTo>
                      <a:pt x="319" y="234"/>
                    </a:lnTo>
                    <a:lnTo>
                      <a:pt x="398" y="204"/>
                    </a:lnTo>
                    <a:lnTo>
                      <a:pt x="275" y="359"/>
                    </a:lnTo>
                    <a:lnTo>
                      <a:pt x="58" y="334"/>
                    </a:lnTo>
                    <a:lnTo>
                      <a:pt x="144" y="301"/>
                    </a:lnTo>
                    <a:lnTo>
                      <a:pt x="138" y="290"/>
                    </a:lnTo>
                    <a:lnTo>
                      <a:pt x="133" y="279"/>
                    </a:lnTo>
                    <a:lnTo>
                      <a:pt x="125" y="268"/>
                    </a:lnTo>
                    <a:lnTo>
                      <a:pt x="117" y="256"/>
                    </a:lnTo>
                    <a:lnTo>
                      <a:pt x="109" y="246"/>
                    </a:lnTo>
                    <a:lnTo>
                      <a:pt x="101" y="236"/>
                    </a:lnTo>
                    <a:lnTo>
                      <a:pt x="92" y="227"/>
                    </a:lnTo>
                    <a:lnTo>
                      <a:pt x="84" y="219"/>
                    </a:lnTo>
                    <a:lnTo>
                      <a:pt x="75" y="211"/>
                    </a:lnTo>
                    <a:lnTo>
                      <a:pt x="65" y="202"/>
                    </a:lnTo>
                    <a:lnTo>
                      <a:pt x="56" y="195"/>
                    </a:lnTo>
                    <a:lnTo>
                      <a:pt x="47" y="188"/>
                    </a:lnTo>
                    <a:lnTo>
                      <a:pt x="38" y="182"/>
                    </a:lnTo>
                    <a:lnTo>
                      <a:pt x="27" y="175"/>
                    </a:lnTo>
                    <a:lnTo>
                      <a:pt x="16" y="169"/>
                    </a:lnTo>
                    <a:lnTo>
                      <a:pt x="8" y="166"/>
                    </a:lnTo>
                    <a:lnTo>
                      <a:pt x="0" y="16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0" name="Freeform 35"/>
              <p:cNvSpPr>
                <a:spLocks/>
              </p:cNvSpPr>
              <p:nvPr/>
            </p:nvSpPr>
            <p:spPr bwMode="auto">
              <a:xfrm>
                <a:off x="3691" y="2069"/>
                <a:ext cx="385" cy="294"/>
              </a:xfrm>
              <a:custGeom>
                <a:avLst/>
                <a:gdLst>
                  <a:gd name="T0" fmla="*/ 206 w 385"/>
                  <a:gd name="T1" fmla="*/ 294 h 294"/>
                  <a:gd name="T2" fmla="*/ 231 w 385"/>
                  <a:gd name="T3" fmla="*/ 237 h 294"/>
                  <a:gd name="T4" fmla="*/ 223 w 385"/>
                  <a:gd name="T5" fmla="*/ 235 h 294"/>
                  <a:gd name="T6" fmla="*/ 214 w 385"/>
                  <a:gd name="T7" fmla="*/ 233 h 294"/>
                  <a:gd name="T8" fmla="*/ 202 w 385"/>
                  <a:gd name="T9" fmla="*/ 231 h 294"/>
                  <a:gd name="T10" fmla="*/ 192 w 385"/>
                  <a:gd name="T11" fmla="*/ 229 h 294"/>
                  <a:gd name="T12" fmla="*/ 182 w 385"/>
                  <a:gd name="T13" fmla="*/ 228 h 294"/>
                  <a:gd name="T14" fmla="*/ 170 w 385"/>
                  <a:gd name="T15" fmla="*/ 227 h 294"/>
                  <a:gd name="T16" fmla="*/ 158 w 385"/>
                  <a:gd name="T17" fmla="*/ 226 h 294"/>
                  <a:gd name="T18" fmla="*/ 137 w 385"/>
                  <a:gd name="T19" fmla="*/ 226 h 294"/>
                  <a:gd name="T20" fmla="*/ 126 w 385"/>
                  <a:gd name="T21" fmla="*/ 226 h 294"/>
                  <a:gd name="T22" fmla="*/ 115 w 385"/>
                  <a:gd name="T23" fmla="*/ 227 h 294"/>
                  <a:gd name="T24" fmla="*/ 104 w 385"/>
                  <a:gd name="T25" fmla="*/ 228 h 294"/>
                  <a:gd name="T26" fmla="*/ 94 w 385"/>
                  <a:gd name="T27" fmla="*/ 230 h 294"/>
                  <a:gd name="T28" fmla="*/ 84 w 385"/>
                  <a:gd name="T29" fmla="*/ 232 h 294"/>
                  <a:gd name="T30" fmla="*/ 72 w 385"/>
                  <a:gd name="T31" fmla="*/ 234 h 294"/>
                  <a:gd name="T32" fmla="*/ 61 w 385"/>
                  <a:gd name="T33" fmla="*/ 238 h 294"/>
                  <a:gd name="T34" fmla="*/ 89 w 385"/>
                  <a:gd name="T35" fmla="*/ 117 h 294"/>
                  <a:gd name="T36" fmla="*/ 0 w 385"/>
                  <a:gd name="T37" fmla="*/ 69 h 294"/>
                  <a:gd name="T38" fmla="*/ 5 w 385"/>
                  <a:gd name="T39" fmla="*/ 67 h 294"/>
                  <a:gd name="T40" fmla="*/ 14 w 385"/>
                  <a:gd name="T41" fmla="*/ 64 h 294"/>
                  <a:gd name="T42" fmla="*/ 21 w 385"/>
                  <a:gd name="T43" fmla="*/ 62 h 294"/>
                  <a:gd name="T44" fmla="*/ 29 w 385"/>
                  <a:gd name="T45" fmla="*/ 60 h 294"/>
                  <a:gd name="T46" fmla="*/ 39 w 385"/>
                  <a:gd name="T47" fmla="*/ 58 h 294"/>
                  <a:gd name="T48" fmla="*/ 47 w 385"/>
                  <a:gd name="T49" fmla="*/ 56 h 294"/>
                  <a:gd name="T50" fmla="*/ 57 w 385"/>
                  <a:gd name="T51" fmla="*/ 54 h 294"/>
                  <a:gd name="T52" fmla="*/ 66 w 385"/>
                  <a:gd name="T53" fmla="*/ 52 h 294"/>
                  <a:gd name="T54" fmla="*/ 77 w 385"/>
                  <a:gd name="T55" fmla="*/ 51 h 294"/>
                  <a:gd name="T56" fmla="*/ 88 w 385"/>
                  <a:gd name="T57" fmla="*/ 49 h 294"/>
                  <a:gd name="T58" fmla="*/ 98 w 385"/>
                  <a:gd name="T59" fmla="*/ 48 h 294"/>
                  <a:gd name="T60" fmla="*/ 110 w 385"/>
                  <a:gd name="T61" fmla="*/ 48 h 294"/>
                  <a:gd name="T62" fmla="*/ 122 w 385"/>
                  <a:gd name="T63" fmla="*/ 47 h 294"/>
                  <a:gd name="T64" fmla="*/ 134 w 385"/>
                  <a:gd name="T65" fmla="*/ 47 h 294"/>
                  <a:gd name="T66" fmla="*/ 146 w 385"/>
                  <a:gd name="T67" fmla="*/ 47 h 294"/>
                  <a:gd name="T68" fmla="*/ 161 w 385"/>
                  <a:gd name="T69" fmla="*/ 47 h 294"/>
                  <a:gd name="T70" fmla="*/ 174 w 385"/>
                  <a:gd name="T71" fmla="*/ 48 h 294"/>
                  <a:gd name="T72" fmla="*/ 183 w 385"/>
                  <a:gd name="T73" fmla="*/ 48 h 294"/>
                  <a:gd name="T74" fmla="*/ 194 w 385"/>
                  <a:gd name="T75" fmla="*/ 49 h 294"/>
                  <a:gd name="T76" fmla="*/ 205 w 385"/>
                  <a:gd name="T77" fmla="*/ 50 h 294"/>
                  <a:gd name="T78" fmla="*/ 218 w 385"/>
                  <a:gd name="T79" fmla="*/ 51 h 294"/>
                  <a:gd name="T80" fmla="*/ 228 w 385"/>
                  <a:gd name="T81" fmla="*/ 53 h 294"/>
                  <a:gd name="T82" fmla="*/ 238 w 385"/>
                  <a:gd name="T83" fmla="*/ 55 h 294"/>
                  <a:gd name="T84" fmla="*/ 251 w 385"/>
                  <a:gd name="T85" fmla="*/ 58 h 294"/>
                  <a:gd name="T86" fmla="*/ 261 w 385"/>
                  <a:gd name="T87" fmla="*/ 60 h 294"/>
                  <a:gd name="T88" fmla="*/ 273 w 385"/>
                  <a:gd name="T89" fmla="*/ 63 h 294"/>
                  <a:gd name="T90" fmla="*/ 283 w 385"/>
                  <a:gd name="T91" fmla="*/ 65 h 294"/>
                  <a:gd name="T92" fmla="*/ 295 w 385"/>
                  <a:gd name="T93" fmla="*/ 69 h 294"/>
                  <a:gd name="T94" fmla="*/ 306 w 385"/>
                  <a:gd name="T95" fmla="*/ 72 h 294"/>
                  <a:gd name="T96" fmla="*/ 338 w 385"/>
                  <a:gd name="T97" fmla="*/ 0 h 294"/>
                  <a:gd name="T98" fmla="*/ 385 w 385"/>
                  <a:gd name="T99" fmla="*/ 200 h 294"/>
                  <a:gd name="T100" fmla="*/ 206 w 385"/>
                  <a:gd name="T101" fmla="*/ 294 h 2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5"/>
                  <a:gd name="T154" fmla="*/ 0 h 294"/>
                  <a:gd name="T155" fmla="*/ 385 w 385"/>
                  <a:gd name="T156" fmla="*/ 294 h 2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5" h="294">
                    <a:moveTo>
                      <a:pt x="206" y="294"/>
                    </a:moveTo>
                    <a:lnTo>
                      <a:pt x="231" y="237"/>
                    </a:lnTo>
                    <a:lnTo>
                      <a:pt x="223" y="235"/>
                    </a:lnTo>
                    <a:lnTo>
                      <a:pt x="214" y="233"/>
                    </a:lnTo>
                    <a:lnTo>
                      <a:pt x="202" y="231"/>
                    </a:lnTo>
                    <a:lnTo>
                      <a:pt x="192" y="229"/>
                    </a:lnTo>
                    <a:lnTo>
                      <a:pt x="182" y="228"/>
                    </a:lnTo>
                    <a:lnTo>
                      <a:pt x="170" y="227"/>
                    </a:lnTo>
                    <a:lnTo>
                      <a:pt x="158" y="226"/>
                    </a:lnTo>
                    <a:lnTo>
                      <a:pt x="137" y="226"/>
                    </a:lnTo>
                    <a:lnTo>
                      <a:pt x="126" y="226"/>
                    </a:lnTo>
                    <a:lnTo>
                      <a:pt x="115" y="227"/>
                    </a:lnTo>
                    <a:lnTo>
                      <a:pt x="104" y="228"/>
                    </a:lnTo>
                    <a:lnTo>
                      <a:pt x="94" y="230"/>
                    </a:lnTo>
                    <a:lnTo>
                      <a:pt x="84" y="232"/>
                    </a:lnTo>
                    <a:lnTo>
                      <a:pt x="72" y="234"/>
                    </a:lnTo>
                    <a:lnTo>
                      <a:pt x="61" y="238"/>
                    </a:lnTo>
                    <a:lnTo>
                      <a:pt x="89" y="117"/>
                    </a:lnTo>
                    <a:lnTo>
                      <a:pt x="0" y="69"/>
                    </a:lnTo>
                    <a:lnTo>
                      <a:pt x="5" y="67"/>
                    </a:lnTo>
                    <a:lnTo>
                      <a:pt x="14" y="64"/>
                    </a:lnTo>
                    <a:lnTo>
                      <a:pt x="21" y="62"/>
                    </a:lnTo>
                    <a:lnTo>
                      <a:pt x="29" y="60"/>
                    </a:lnTo>
                    <a:lnTo>
                      <a:pt x="39" y="58"/>
                    </a:lnTo>
                    <a:lnTo>
                      <a:pt x="47" y="56"/>
                    </a:lnTo>
                    <a:lnTo>
                      <a:pt x="57" y="54"/>
                    </a:lnTo>
                    <a:lnTo>
                      <a:pt x="66" y="52"/>
                    </a:lnTo>
                    <a:lnTo>
                      <a:pt x="77" y="51"/>
                    </a:lnTo>
                    <a:lnTo>
                      <a:pt x="88" y="49"/>
                    </a:lnTo>
                    <a:lnTo>
                      <a:pt x="98" y="48"/>
                    </a:lnTo>
                    <a:lnTo>
                      <a:pt x="110" y="48"/>
                    </a:lnTo>
                    <a:lnTo>
                      <a:pt x="122" y="47"/>
                    </a:lnTo>
                    <a:lnTo>
                      <a:pt x="134" y="47"/>
                    </a:lnTo>
                    <a:lnTo>
                      <a:pt x="146" y="47"/>
                    </a:lnTo>
                    <a:lnTo>
                      <a:pt x="161" y="47"/>
                    </a:lnTo>
                    <a:lnTo>
                      <a:pt x="174" y="48"/>
                    </a:lnTo>
                    <a:lnTo>
                      <a:pt x="183" y="48"/>
                    </a:lnTo>
                    <a:lnTo>
                      <a:pt x="194" y="49"/>
                    </a:lnTo>
                    <a:lnTo>
                      <a:pt x="205" y="50"/>
                    </a:lnTo>
                    <a:lnTo>
                      <a:pt x="218" y="51"/>
                    </a:lnTo>
                    <a:lnTo>
                      <a:pt x="228" y="53"/>
                    </a:lnTo>
                    <a:lnTo>
                      <a:pt x="238" y="55"/>
                    </a:lnTo>
                    <a:lnTo>
                      <a:pt x="251" y="58"/>
                    </a:lnTo>
                    <a:lnTo>
                      <a:pt x="261" y="60"/>
                    </a:lnTo>
                    <a:lnTo>
                      <a:pt x="273" y="63"/>
                    </a:lnTo>
                    <a:lnTo>
                      <a:pt x="283" y="65"/>
                    </a:lnTo>
                    <a:lnTo>
                      <a:pt x="295" y="69"/>
                    </a:lnTo>
                    <a:lnTo>
                      <a:pt x="306" y="72"/>
                    </a:lnTo>
                    <a:lnTo>
                      <a:pt x="338" y="0"/>
                    </a:lnTo>
                    <a:lnTo>
                      <a:pt x="385" y="200"/>
                    </a:lnTo>
                    <a:lnTo>
                      <a:pt x="206" y="294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22" name="Text Box 36"/>
            <p:cNvSpPr txBox="1">
              <a:spLocks noChangeArrowheads="1"/>
            </p:cNvSpPr>
            <p:nvPr/>
          </p:nvSpPr>
          <p:spPr bwMode="auto">
            <a:xfrm>
              <a:off x="-336" y="3312"/>
              <a:ext cx="3216" cy="9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GB" sz="2000" b="1" u="sng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Community Organizations (COs)</a:t>
              </a:r>
            </a:p>
            <a:p>
              <a:pPr algn="l" eaLnBrk="1" hangingPunct="1"/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&gt; Participatory body (Leaders and Members)</a:t>
              </a:r>
            </a:p>
            <a:p>
              <a:pPr algn="l" eaLnBrk="1" hangingPunct="1"/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&gt; Separate COs for Men and Women (if </a:t>
              </a: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required) and each </a:t>
              </a:r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CO to have 15-25 members</a:t>
              </a:r>
            </a:p>
            <a:p>
              <a:pPr algn="l" eaLnBrk="1" hangingPunct="1">
                <a:buFontTx/>
                <a:buChar char="•"/>
              </a:pPr>
              <a:endParaRPr lang="en-GB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505200" y="3048000"/>
            <a:ext cx="8458200" cy="2246313"/>
            <a:chOff x="-336" y="1968"/>
            <a:chExt cx="5328" cy="1415"/>
          </a:xfrm>
        </p:grpSpPr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3840" y="1968"/>
              <a:ext cx="1152" cy="1200"/>
              <a:chOff x="3293" y="2069"/>
              <a:chExt cx="1079" cy="1025"/>
            </a:xfrm>
          </p:grpSpPr>
          <p:sp>
            <p:nvSpPr>
              <p:cNvPr id="16410" name="Freeform 39"/>
              <p:cNvSpPr>
                <a:spLocks/>
              </p:cNvSpPr>
              <p:nvPr/>
            </p:nvSpPr>
            <p:spPr bwMode="auto">
              <a:xfrm>
                <a:off x="3389" y="2091"/>
                <a:ext cx="391" cy="370"/>
              </a:xfrm>
              <a:custGeom>
                <a:avLst/>
                <a:gdLst>
                  <a:gd name="T0" fmla="*/ 0 w 391"/>
                  <a:gd name="T1" fmla="*/ 293 h 370"/>
                  <a:gd name="T2" fmla="*/ 4 w 391"/>
                  <a:gd name="T3" fmla="*/ 285 h 370"/>
                  <a:gd name="T4" fmla="*/ 8 w 391"/>
                  <a:gd name="T5" fmla="*/ 279 h 370"/>
                  <a:gd name="T6" fmla="*/ 12 w 391"/>
                  <a:gd name="T7" fmla="*/ 272 h 370"/>
                  <a:gd name="T8" fmla="*/ 15 w 391"/>
                  <a:gd name="T9" fmla="*/ 266 h 370"/>
                  <a:gd name="T10" fmla="*/ 19 w 391"/>
                  <a:gd name="T11" fmla="*/ 260 h 370"/>
                  <a:gd name="T12" fmla="*/ 24 w 391"/>
                  <a:gd name="T13" fmla="*/ 253 h 370"/>
                  <a:gd name="T14" fmla="*/ 28 w 391"/>
                  <a:gd name="T15" fmla="*/ 247 h 370"/>
                  <a:gd name="T16" fmla="*/ 32 w 391"/>
                  <a:gd name="T17" fmla="*/ 240 h 370"/>
                  <a:gd name="T18" fmla="*/ 37 w 391"/>
                  <a:gd name="T19" fmla="*/ 232 h 370"/>
                  <a:gd name="T20" fmla="*/ 43 w 391"/>
                  <a:gd name="T21" fmla="*/ 225 h 370"/>
                  <a:gd name="T22" fmla="*/ 48 w 391"/>
                  <a:gd name="T23" fmla="*/ 219 h 370"/>
                  <a:gd name="T24" fmla="*/ 53 w 391"/>
                  <a:gd name="T25" fmla="*/ 212 h 370"/>
                  <a:gd name="T26" fmla="*/ 59 w 391"/>
                  <a:gd name="T27" fmla="*/ 205 h 370"/>
                  <a:gd name="T28" fmla="*/ 65 w 391"/>
                  <a:gd name="T29" fmla="*/ 198 h 370"/>
                  <a:gd name="T30" fmla="*/ 71 w 391"/>
                  <a:gd name="T31" fmla="*/ 191 h 370"/>
                  <a:gd name="T32" fmla="*/ 77 w 391"/>
                  <a:gd name="T33" fmla="*/ 184 h 370"/>
                  <a:gd name="T34" fmla="*/ 83 w 391"/>
                  <a:gd name="T35" fmla="*/ 178 h 370"/>
                  <a:gd name="T36" fmla="*/ 91 w 391"/>
                  <a:gd name="T37" fmla="*/ 170 h 370"/>
                  <a:gd name="T38" fmla="*/ 98 w 391"/>
                  <a:gd name="T39" fmla="*/ 163 h 370"/>
                  <a:gd name="T40" fmla="*/ 104 w 391"/>
                  <a:gd name="T41" fmla="*/ 158 h 370"/>
                  <a:gd name="T42" fmla="*/ 112 w 391"/>
                  <a:gd name="T43" fmla="*/ 151 h 370"/>
                  <a:gd name="T44" fmla="*/ 117 w 391"/>
                  <a:gd name="T45" fmla="*/ 146 h 370"/>
                  <a:gd name="T46" fmla="*/ 124 w 391"/>
                  <a:gd name="T47" fmla="*/ 140 h 370"/>
                  <a:gd name="T48" fmla="*/ 131 w 391"/>
                  <a:gd name="T49" fmla="*/ 135 h 370"/>
                  <a:gd name="T50" fmla="*/ 140 w 391"/>
                  <a:gd name="T51" fmla="*/ 128 h 370"/>
                  <a:gd name="T52" fmla="*/ 147 w 391"/>
                  <a:gd name="T53" fmla="*/ 123 h 370"/>
                  <a:gd name="T54" fmla="*/ 155 w 391"/>
                  <a:gd name="T55" fmla="*/ 117 h 370"/>
                  <a:gd name="T56" fmla="*/ 164 w 391"/>
                  <a:gd name="T57" fmla="*/ 111 h 370"/>
                  <a:gd name="T58" fmla="*/ 173 w 391"/>
                  <a:gd name="T59" fmla="*/ 105 h 370"/>
                  <a:gd name="T60" fmla="*/ 183 w 391"/>
                  <a:gd name="T61" fmla="*/ 98 h 370"/>
                  <a:gd name="T62" fmla="*/ 192 w 391"/>
                  <a:gd name="T63" fmla="*/ 93 h 370"/>
                  <a:gd name="T64" fmla="*/ 202 w 391"/>
                  <a:gd name="T65" fmla="*/ 88 h 370"/>
                  <a:gd name="T66" fmla="*/ 213 w 391"/>
                  <a:gd name="T67" fmla="*/ 82 h 370"/>
                  <a:gd name="T68" fmla="*/ 222 w 391"/>
                  <a:gd name="T69" fmla="*/ 78 h 370"/>
                  <a:gd name="T70" fmla="*/ 230 w 391"/>
                  <a:gd name="T71" fmla="*/ 73 h 370"/>
                  <a:gd name="T72" fmla="*/ 240 w 391"/>
                  <a:gd name="T73" fmla="*/ 69 h 370"/>
                  <a:gd name="T74" fmla="*/ 247 w 391"/>
                  <a:gd name="T75" fmla="*/ 67 h 370"/>
                  <a:gd name="T76" fmla="*/ 217 w 391"/>
                  <a:gd name="T77" fmla="*/ 0 h 370"/>
                  <a:gd name="T78" fmla="*/ 391 w 391"/>
                  <a:gd name="T79" fmla="*/ 95 h 370"/>
                  <a:gd name="T80" fmla="*/ 346 w 391"/>
                  <a:gd name="T81" fmla="*/ 291 h 370"/>
                  <a:gd name="T82" fmla="*/ 318 w 391"/>
                  <a:gd name="T83" fmla="*/ 232 h 370"/>
                  <a:gd name="T84" fmla="*/ 306 w 391"/>
                  <a:gd name="T85" fmla="*/ 238 h 370"/>
                  <a:gd name="T86" fmla="*/ 295 w 391"/>
                  <a:gd name="T87" fmla="*/ 243 h 370"/>
                  <a:gd name="T88" fmla="*/ 283 w 391"/>
                  <a:gd name="T89" fmla="*/ 251 h 370"/>
                  <a:gd name="T90" fmla="*/ 270 w 391"/>
                  <a:gd name="T91" fmla="*/ 259 h 370"/>
                  <a:gd name="T92" fmla="*/ 260 w 391"/>
                  <a:gd name="T93" fmla="*/ 266 h 370"/>
                  <a:gd name="T94" fmla="*/ 250 w 391"/>
                  <a:gd name="T95" fmla="*/ 274 h 370"/>
                  <a:gd name="T96" fmla="*/ 240 w 391"/>
                  <a:gd name="T97" fmla="*/ 282 h 370"/>
                  <a:gd name="T98" fmla="*/ 231 w 391"/>
                  <a:gd name="T99" fmla="*/ 290 h 370"/>
                  <a:gd name="T100" fmla="*/ 223 w 391"/>
                  <a:gd name="T101" fmla="*/ 298 h 370"/>
                  <a:gd name="T102" fmla="*/ 214 w 391"/>
                  <a:gd name="T103" fmla="*/ 307 h 370"/>
                  <a:gd name="T104" fmla="*/ 207 w 391"/>
                  <a:gd name="T105" fmla="*/ 316 h 370"/>
                  <a:gd name="T106" fmla="*/ 199 w 391"/>
                  <a:gd name="T107" fmla="*/ 325 h 370"/>
                  <a:gd name="T108" fmla="*/ 193 w 391"/>
                  <a:gd name="T109" fmla="*/ 333 h 370"/>
                  <a:gd name="T110" fmla="*/ 186 w 391"/>
                  <a:gd name="T111" fmla="*/ 344 h 370"/>
                  <a:gd name="T112" fmla="*/ 179 w 391"/>
                  <a:gd name="T113" fmla="*/ 354 h 370"/>
                  <a:gd name="T114" fmla="*/ 176 w 391"/>
                  <a:gd name="T115" fmla="*/ 362 h 370"/>
                  <a:gd name="T116" fmla="*/ 171 w 391"/>
                  <a:gd name="T117" fmla="*/ 370 h 370"/>
                  <a:gd name="T118" fmla="*/ 0 w 391"/>
                  <a:gd name="T119" fmla="*/ 293 h 37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1"/>
                  <a:gd name="T181" fmla="*/ 0 h 370"/>
                  <a:gd name="T182" fmla="*/ 391 w 391"/>
                  <a:gd name="T183" fmla="*/ 370 h 37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1" h="370">
                    <a:moveTo>
                      <a:pt x="0" y="293"/>
                    </a:moveTo>
                    <a:lnTo>
                      <a:pt x="4" y="285"/>
                    </a:lnTo>
                    <a:lnTo>
                      <a:pt x="8" y="279"/>
                    </a:lnTo>
                    <a:lnTo>
                      <a:pt x="12" y="272"/>
                    </a:lnTo>
                    <a:lnTo>
                      <a:pt x="15" y="266"/>
                    </a:lnTo>
                    <a:lnTo>
                      <a:pt x="19" y="260"/>
                    </a:lnTo>
                    <a:lnTo>
                      <a:pt x="24" y="253"/>
                    </a:lnTo>
                    <a:lnTo>
                      <a:pt x="28" y="247"/>
                    </a:lnTo>
                    <a:lnTo>
                      <a:pt x="32" y="240"/>
                    </a:lnTo>
                    <a:lnTo>
                      <a:pt x="37" y="232"/>
                    </a:lnTo>
                    <a:lnTo>
                      <a:pt x="43" y="225"/>
                    </a:lnTo>
                    <a:lnTo>
                      <a:pt x="48" y="219"/>
                    </a:lnTo>
                    <a:lnTo>
                      <a:pt x="53" y="212"/>
                    </a:lnTo>
                    <a:lnTo>
                      <a:pt x="59" y="205"/>
                    </a:lnTo>
                    <a:lnTo>
                      <a:pt x="65" y="198"/>
                    </a:lnTo>
                    <a:lnTo>
                      <a:pt x="71" y="191"/>
                    </a:lnTo>
                    <a:lnTo>
                      <a:pt x="77" y="184"/>
                    </a:lnTo>
                    <a:lnTo>
                      <a:pt x="83" y="178"/>
                    </a:lnTo>
                    <a:lnTo>
                      <a:pt x="91" y="170"/>
                    </a:lnTo>
                    <a:lnTo>
                      <a:pt x="98" y="163"/>
                    </a:lnTo>
                    <a:lnTo>
                      <a:pt x="104" y="158"/>
                    </a:lnTo>
                    <a:lnTo>
                      <a:pt x="112" y="151"/>
                    </a:lnTo>
                    <a:lnTo>
                      <a:pt x="117" y="146"/>
                    </a:lnTo>
                    <a:lnTo>
                      <a:pt x="124" y="140"/>
                    </a:lnTo>
                    <a:lnTo>
                      <a:pt x="131" y="135"/>
                    </a:lnTo>
                    <a:lnTo>
                      <a:pt x="140" y="128"/>
                    </a:lnTo>
                    <a:lnTo>
                      <a:pt x="147" y="123"/>
                    </a:lnTo>
                    <a:lnTo>
                      <a:pt x="155" y="117"/>
                    </a:lnTo>
                    <a:lnTo>
                      <a:pt x="164" y="111"/>
                    </a:lnTo>
                    <a:lnTo>
                      <a:pt x="173" y="105"/>
                    </a:lnTo>
                    <a:lnTo>
                      <a:pt x="183" y="98"/>
                    </a:lnTo>
                    <a:lnTo>
                      <a:pt x="192" y="93"/>
                    </a:lnTo>
                    <a:lnTo>
                      <a:pt x="202" y="88"/>
                    </a:lnTo>
                    <a:lnTo>
                      <a:pt x="213" y="82"/>
                    </a:lnTo>
                    <a:lnTo>
                      <a:pt x="222" y="78"/>
                    </a:lnTo>
                    <a:lnTo>
                      <a:pt x="230" y="73"/>
                    </a:lnTo>
                    <a:lnTo>
                      <a:pt x="240" y="69"/>
                    </a:lnTo>
                    <a:lnTo>
                      <a:pt x="247" y="67"/>
                    </a:lnTo>
                    <a:lnTo>
                      <a:pt x="217" y="0"/>
                    </a:lnTo>
                    <a:lnTo>
                      <a:pt x="391" y="95"/>
                    </a:lnTo>
                    <a:lnTo>
                      <a:pt x="346" y="291"/>
                    </a:lnTo>
                    <a:lnTo>
                      <a:pt x="318" y="232"/>
                    </a:lnTo>
                    <a:lnTo>
                      <a:pt x="306" y="238"/>
                    </a:lnTo>
                    <a:lnTo>
                      <a:pt x="295" y="243"/>
                    </a:lnTo>
                    <a:lnTo>
                      <a:pt x="283" y="251"/>
                    </a:lnTo>
                    <a:lnTo>
                      <a:pt x="270" y="259"/>
                    </a:lnTo>
                    <a:lnTo>
                      <a:pt x="260" y="266"/>
                    </a:lnTo>
                    <a:lnTo>
                      <a:pt x="250" y="274"/>
                    </a:lnTo>
                    <a:lnTo>
                      <a:pt x="240" y="282"/>
                    </a:lnTo>
                    <a:lnTo>
                      <a:pt x="231" y="290"/>
                    </a:lnTo>
                    <a:lnTo>
                      <a:pt x="223" y="298"/>
                    </a:lnTo>
                    <a:lnTo>
                      <a:pt x="214" y="307"/>
                    </a:lnTo>
                    <a:lnTo>
                      <a:pt x="207" y="316"/>
                    </a:lnTo>
                    <a:lnTo>
                      <a:pt x="199" y="325"/>
                    </a:lnTo>
                    <a:lnTo>
                      <a:pt x="193" y="333"/>
                    </a:lnTo>
                    <a:lnTo>
                      <a:pt x="186" y="344"/>
                    </a:lnTo>
                    <a:lnTo>
                      <a:pt x="179" y="354"/>
                    </a:lnTo>
                    <a:lnTo>
                      <a:pt x="176" y="362"/>
                    </a:lnTo>
                    <a:lnTo>
                      <a:pt x="171" y="370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1" name="Freeform 40"/>
              <p:cNvSpPr>
                <a:spLocks/>
              </p:cNvSpPr>
              <p:nvPr/>
            </p:nvSpPr>
            <p:spPr bwMode="auto">
              <a:xfrm>
                <a:off x="3293" y="2352"/>
                <a:ext cx="344" cy="411"/>
              </a:xfrm>
              <a:custGeom>
                <a:avLst/>
                <a:gdLst>
                  <a:gd name="T0" fmla="*/ 344 w 344"/>
                  <a:gd name="T1" fmla="*/ 170 h 411"/>
                  <a:gd name="T2" fmla="*/ 256 w 344"/>
                  <a:gd name="T3" fmla="*/ 136 h 411"/>
                  <a:gd name="T4" fmla="*/ 253 w 344"/>
                  <a:gd name="T5" fmla="*/ 143 h 411"/>
                  <a:gd name="T6" fmla="*/ 251 w 344"/>
                  <a:gd name="T7" fmla="*/ 151 h 411"/>
                  <a:gd name="T8" fmla="*/ 248 w 344"/>
                  <a:gd name="T9" fmla="*/ 159 h 411"/>
                  <a:gd name="T10" fmla="*/ 246 w 344"/>
                  <a:gd name="T11" fmla="*/ 168 h 411"/>
                  <a:gd name="T12" fmla="*/ 244 w 344"/>
                  <a:gd name="T13" fmla="*/ 179 h 411"/>
                  <a:gd name="T14" fmla="*/ 242 w 344"/>
                  <a:gd name="T15" fmla="*/ 188 h 411"/>
                  <a:gd name="T16" fmla="*/ 241 w 344"/>
                  <a:gd name="T17" fmla="*/ 198 h 411"/>
                  <a:gd name="T18" fmla="*/ 240 w 344"/>
                  <a:gd name="T19" fmla="*/ 209 h 411"/>
                  <a:gd name="T20" fmla="*/ 239 w 344"/>
                  <a:gd name="T21" fmla="*/ 220 h 411"/>
                  <a:gd name="T22" fmla="*/ 239 w 344"/>
                  <a:gd name="T23" fmla="*/ 241 h 411"/>
                  <a:gd name="T24" fmla="*/ 239 w 344"/>
                  <a:gd name="T25" fmla="*/ 251 h 411"/>
                  <a:gd name="T26" fmla="*/ 240 w 344"/>
                  <a:gd name="T27" fmla="*/ 261 h 411"/>
                  <a:gd name="T28" fmla="*/ 241 w 344"/>
                  <a:gd name="T29" fmla="*/ 271 h 411"/>
                  <a:gd name="T30" fmla="*/ 243 w 344"/>
                  <a:gd name="T31" fmla="*/ 281 h 411"/>
                  <a:gd name="T32" fmla="*/ 245 w 344"/>
                  <a:gd name="T33" fmla="*/ 291 h 411"/>
                  <a:gd name="T34" fmla="*/ 248 w 344"/>
                  <a:gd name="T35" fmla="*/ 302 h 411"/>
                  <a:gd name="T36" fmla="*/ 251 w 344"/>
                  <a:gd name="T37" fmla="*/ 313 h 411"/>
                  <a:gd name="T38" fmla="*/ 87 w 344"/>
                  <a:gd name="T39" fmla="*/ 411 h 411"/>
                  <a:gd name="T40" fmla="*/ 83 w 344"/>
                  <a:gd name="T41" fmla="*/ 401 h 411"/>
                  <a:gd name="T42" fmla="*/ 80 w 344"/>
                  <a:gd name="T43" fmla="*/ 392 h 411"/>
                  <a:gd name="T44" fmla="*/ 77 w 344"/>
                  <a:gd name="T45" fmla="*/ 384 h 411"/>
                  <a:gd name="T46" fmla="*/ 74 w 344"/>
                  <a:gd name="T47" fmla="*/ 375 h 411"/>
                  <a:gd name="T48" fmla="*/ 71 w 344"/>
                  <a:gd name="T49" fmla="*/ 368 h 411"/>
                  <a:gd name="T50" fmla="*/ 68 w 344"/>
                  <a:gd name="T51" fmla="*/ 359 h 411"/>
                  <a:gd name="T52" fmla="*/ 66 w 344"/>
                  <a:gd name="T53" fmla="*/ 351 h 411"/>
                  <a:gd name="T54" fmla="*/ 64 w 344"/>
                  <a:gd name="T55" fmla="*/ 343 h 411"/>
                  <a:gd name="T56" fmla="*/ 62 w 344"/>
                  <a:gd name="T57" fmla="*/ 335 h 411"/>
                  <a:gd name="T58" fmla="*/ 60 w 344"/>
                  <a:gd name="T59" fmla="*/ 326 h 411"/>
                  <a:gd name="T60" fmla="*/ 58 w 344"/>
                  <a:gd name="T61" fmla="*/ 316 h 411"/>
                  <a:gd name="T62" fmla="*/ 56 w 344"/>
                  <a:gd name="T63" fmla="*/ 307 h 411"/>
                  <a:gd name="T64" fmla="*/ 54 w 344"/>
                  <a:gd name="T65" fmla="*/ 297 h 411"/>
                  <a:gd name="T66" fmla="*/ 53 w 344"/>
                  <a:gd name="T67" fmla="*/ 287 h 411"/>
                  <a:gd name="T68" fmla="*/ 52 w 344"/>
                  <a:gd name="T69" fmla="*/ 277 h 411"/>
                  <a:gd name="T70" fmla="*/ 51 w 344"/>
                  <a:gd name="T71" fmla="*/ 266 h 411"/>
                  <a:gd name="T72" fmla="*/ 50 w 344"/>
                  <a:gd name="T73" fmla="*/ 255 h 411"/>
                  <a:gd name="T74" fmla="*/ 50 w 344"/>
                  <a:gd name="T75" fmla="*/ 244 h 411"/>
                  <a:gd name="T76" fmla="*/ 50 w 344"/>
                  <a:gd name="T77" fmla="*/ 232 h 411"/>
                  <a:gd name="T78" fmla="*/ 50 w 344"/>
                  <a:gd name="T79" fmla="*/ 218 h 411"/>
                  <a:gd name="T80" fmla="*/ 51 w 344"/>
                  <a:gd name="T81" fmla="*/ 205 h 411"/>
                  <a:gd name="T82" fmla="*/ 51 w 344"/>
                  <a:gd name="T83" fmla="*/ 196 h 411"/>
                  <a:gd name="T84" fmla="*/ 52 w 344"/>
                  <a:gd name="T85" fmla="*/ 186 h 411"/>
                  <a:gd name="T86" fmla="*/ 53 w 344"/>
                  <a:gd name="T87" fmla="*/ 176 h 411"/>
                  <a:gd name="T88" fmla="*/ 55 w 344"/>
                  <a:gd name="T89" fmla="*/ 164 h 411"/>
                  <a:gd name="T90" fmla="*/ 57 w 344"/>
                  <a:gd name="T91" fmla="*/ 154 h 411"/>
                  <a:gd name="T92" fmla="*/ 59 w 344"/>
                  <a:gd name="T93" fmla="*/ 144 h 411"/>
                  <a:gd name="T94" fmla="*/ 61 w 344"/>
                  <a:gd name="T95" fmla="*/ 132 h 411"/>
                  <a:gd name="T96" fmla="*/ 64 w 344"/>
                  <a:gd name="T97" fmla="*/ 123 h 411"/>
                  <a:gd name="T98" fmla="*/ 66 w 344"/>
                  <a:gd name="T99" fmla="*/ 111 h 411"/>
                  <a:gd name="T100" fmla="*/ 69 w 344"/>
                  <a:gd name="T101" fmla="*/ 102 h 411"/>
                  <a:gd name="T102" fmla="*/ 73 w 344"/>
                  <a:gd name="T103" fmla="*/ 91 h 411"/>
                  <a:gd name="T104" fmla="*/ 76 w 344"/>
                  <a:gd name="T105" fmla="*/ 81 h 411"/>
                  <a:gd name="T106" fmla="*/ 81 w 344"/>
                  <a:gd name="T107" fmla="*/ 68 h 411"/>
                  <a:gd name="T108" fmla="*/ 0 w 344"/>
                  <a:gd name="T109" fmla="*/ 35 h 411"/>
                  <a:gd name="T110" fmla="*/ 214 w 344"/>
                  <a:gd name="T111" fmla="*/ 0 h 411"/>
                  <a:gd name="T112" fmla="*/ 344 w 344"/>
                  <a:gd name="T113" fmla="*/ 170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4"/>
                  <a:gd name="T172" fmla="*/ 0 h 411"/>
                  <a:gd name="T173" fmla="*/ 344 w 344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4" h="411">
                    <a:moveTo>
                      <a:pt x="344" y="170"/>
                    </a:moveTo>
                    <a:lnTo>
                      <a:pt x="256" y="136"/>
                    </a:lnTo>
                    <a:lnTo>
                      <a:pt x="253" y="143"/>
                    </a:lnTo>
                    <a:lnTo>
                      <a:pt x="251" y="151"/>
                    </a:lnTo>
                    <a:lnTo>
                      <a:pt x="248" y="159"/>
                    </a:lnTo>
                    <a:lnTo>
                      <a:pt x="246" y="168"/>
                    </a:lnTo>
                    <a:lnTo>
                      <a:pt x="244" y="179"/>
                    </a:lnTo>
                    <a:lnTo>
                      <a:pt x="242" y="188"/>
                    </a:lnTo>
                    <a:lnTo>
                      <a:pt x="241" y="198"/>
                    </a:lnTo>
                    <a:lnTo>
                      <a:pt x="240" y="209"/>
                    </a:lnTo>
                    <a:lnTo>
                      <a:pt x="239" y="220"/>
                    </a:lnTo>
                    <a:lnTo>
                      <a:pt x="239" y="241"/>
                    </a:lnTo>
                    <a:lnTo>
                      <a:pt x="239" y="251"/>
                    </a:lnTo>
                    <a:lnTo>
                      <a:pt x="240" y="261"/>
                    </a:lnTo>
                    <a:lnTo>
                      <a:pt x="241" y="271"/>
                    </a:lnTo>
                    <a:lnTo>
                      <a:pt x="243" y="281"/>
                    </a:lnTo>
                    <a:lnTo>
                      <a:pt x="245" y="291"/>
                    </a:lnTo>
                    <a:lnTo>
                      <a:pt x="248" y="302"/>
                    </a:lnTo>
                    <a:lnTo>
                      <a:pt x="251" y="313"/>
                    </a:lnTo>
                    <a:lnTo>
                      <a:pt x="87" y="411"/>
                    </a:lnTo>
                    <a:lnTo>
                      <a:pt x="83" y="401"/>
                    </a:lnTo>
                    <a:lnTo>
                      <a:pt x="80" y="392"/>
                    </a:lnTo>
                    <a:lnTo>
                      <a:pt x="77" y="384"/>
                    </a:lnTo>
                    <a:lnTo>
                      <a:pt x="74" y="375"/>
                    </a:lnTo>
                    <a:lnTo>
                      <a:pt x="71" y="368"/>
                    </a:lnTo>
                    <a:lnTo>
                      <a:pt x="68" y="359"/>
                    </a:lnTo>
                    <a:lnTo>
                      <a:pt x="66" y="351"/>
                    </a:lnTo>
                    <a:lnTo>
                      <a:pt x="64" y="343"/>
                    </a:lnTo>
                    <a:lnTo>
                      <a:pt x="62" y="335"/>
                    </a:lnTo>
                    <a:lnTo>
                      <a:pt x="60" y="326"/>
                    </a:lnTo>
                    <a:lnTo>
                      <a:pt x="58" y="316"/>
                    </a:lnTo>
                    <a:lnTo>
                      <a:pt x="56" y="307"/>
                    </a:lnTo>
                    <a:lnTo>
                      <a:pt x="54" y="297"/>
                    </a:lnTo>
                    <a:lnTo>
                      <a:pt x="53" y="287"/>
                    </a:lnTo>
                    <a:lnTo>
                      <a:pt x="52" y="277"/>
                    </a:lnTo>
                    <a:lnTo>
                      <a:pt x="51" y="266"/>
                    </a:lnTo>
                    <a:lnTo>
                      <a:pt x="50" y="255"/>
                    </a:lnTo>
                    <a:lnTo>
                      <a:pt x="50" y="244"/>
                    </a:lnTo>
                    <a:lnTo>
                      <a:pt x="50" y="232"/>
                    </a:lnTo>
                    <a:lnTo>
                      <a:pt x="50" y="218"/>
                    </a:lnTo>
                    <a:lnTo>
                      <a:pt x="51" y="205"/>
                    </a:lnTo>
                    <a:lnTo>
                      <a:pt x="51" y="196"/>
                    </a:lnTo>
                    <a:lnTo>
                      <a:pt x="52" y="186"/>
                    </a:lnTo>
                    <a:lnTo>
                      <a:pt x="53" y="176"/>
                    </a:lnTo>
                    <a:lnTo>
                      <a:pt x="55" y="164"/>
                    </a:lnTo>
                    <a:lnTo>
                      <a:pt x="57" y="154"/>
                    </a:lnTo>
                    <a:lnTo>
                      <a:pt x="59" y="144"/>
                    </a:lnTo>
                    <a:lnTo>
                      <a:pt x="61" y="132"/>
                    </a:lnTo>
                    <a:lnTo>
                      <a:pt x="64" y="123"/>
                    </a:lnTo>
                    <a:lnTo>
                      <a:pt x="66" y="111"/>
                    </a:lnTo>
                    <a:lnTo>
                      <a:pt x="69" y="102"/>
                    </a:lnTo>
                    <a:lnTo>
                      <a:pt x="73" y="91"/>
                    </a:lnTo>
                    <a:lnTo>
                      <a:pt x="76" y="81"/>
                    </a:lnTo>
                    <a:lnTo>
                      <a:pt x="81" y="68"/>
                    </a:lnTo>
                    <a:lnTo>
                      <a:pt x="0" y="35"/>
                    </a:lnTo>
                    <a:lnTo>
                      <a:pt x="214" y="0"/>
                    </a:lnTo>
                    <a:lnTo>
                      <a:pt x="344" y="170"/>
                    </a:lnTo>
                    <a:close/>
                  </a:path>
                </a:pathLst>
              </a:custGeom>
              <a:solidFill>
                <a:srgbClr val="008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2" name="Freeform 41"/>
              <p:cNvSpPr>
                <a:spLocks/>
              </p:cNvSpPr>
              <p:nvPr/>
            </p:nvSpPr>
            <p:spPr bwMode="auto">
              <a:xfrm>
                <a:off x="3308" y="2649"/>
                <a:ext cx="391" cy="352"/>
              </a:xfrm>
              <a:custGeom>
                <a:avLst/>
                <a:gdLst>
                  <a:gd name="T0" fmla="*/ 311 w 391"/>
                  <a:gd name="T1" fmla="*/ 352 h 352"/>
                  <a:gd name="T2" fmla="*/ 303 w 391"/>
                  <a:gd name="T3" fmla="*/ 348 h 352"/>
                  <a:gd name="T4" fmla="*/ 296 w 391"/>
                  <a:gd name="T5" fmla="*/ 345 h 352"/>
                  <a:gd name="T6" fmla="*/ 289 w 391"/>
                  <a:gd name="T7" fmla="*/ 342 h 352"/>
                  <a:gd name="T8" fmla="*/ 283 w 391"/>
                  <a:gd name="T9" fmla="*/ 338 h 352"/>
                  <a:gd name="T10" fmla="*/ 276 w 391"/>
                  <a:gd name="T11" fmla="*/ 335 h 352"/>
                  <a:gd name="T12" fmla="*/ 269 w 391"/>
                  <a:gd name="T13" fmla="*/ 331 h 352"/>
                  <a:gd name="T14" fmla="*/ 262 w 391"/>
                  <a:gd name="T15" fmla="*/ 327 h 352"/>
                  <a:gd name="T16" fmla="*/ 255 w 391"/>
                  <a:gd name="T17" fmla="*/ 323 h 352"/>
                  <a:gd name="T18" fmla="*/ 247 w 391"/>
                  <a:gd name="T19" fmla="*/ 317 h 352"/>
                  <a:gd name="T20" fmla="*/ 239 w 391"/>
                  <a:gd name="T21" fmla="*/ 312 h 352"/>
                  <a:gd name="T22" fmla="*/ 232 w 391"/>
                  <a:gd name="T23" fmla="*/ 307 h 352"/>
                  <a:gd name="T24" fmla="*/ 226 w 391"/>
                  <a:gd name="T25" fmla="*/ 302 h 352"/>
                  <a:gd name="T26" fmla="*/ 218 w 391"/>
                  <a:gd name="T27" fmla="*/ 297 h 352"/>
                  <a:gd name="T28" fmla="*/ 210 w 391"/>
                  <a:gd name="T29" fmla="*/ 291 h 352"/>
                  <a:gd name="T30" fmla="*/ 203 w 391"/>
                  <a:gd name="T31" fmla="*/ 286 h 352"/>
                  <a:gd name="T32" fmla="*/ 196 w 391"/>
                  <a:gd name="T33" fmla="*/ 279 h 352"/>
                  <a:gd name="T34" fmla="*/ 190 w 391"/>
                  <a:gd name="T35" fmla="*/ 274 h 352"/>
                  <a:gd name="T36" fmla="*/ 181 w 391"/>
                  <a:gd name="T37" fmla="*/ 266 h 352"/>
                  <a:gd name="T38" fmla="*/ 174 w 391"/>
                  <a:gd name="T39" fmla="*/ 260 h 352"/>
                  <a:gd name="T40" fmla="*/ 168 w 391"/>
                  <a:gd name="T41" fmla="*/ 254 h 352"/>
                  <a:gd name="T42" fmla="*/ 161 w 391"/>
                  <a:gd name="T43" fmla="*/ 247 h 352"/>
                  <a:gd name="T44" fmla="*/ 156 w 391"/>
                  <a:gd name="T45" fmla="*/ 242 h 352"/>
                  <a:gd name="T46" fmla="*/ 150 w 391"/>
                  <a:gd name="T47" fmla="*/ 235 h 352"/>
                  <a:gd name="T48" fmla="*/ 144 w 391"/>
                  <a:gd name="T49" fmla="*/ 228 h 352"/>
                  <a:gd name="T50" fmla="*/ 137 w 391"/>
                  <a:gd name="T51" fmla="*/ 220 h 352"/>
                  <a:gd name="T52" fmla="*/ 131 w 391"/>
                  <a:gd name="T53" fmla="*/ 214 h 352"/>
                  <a:gd name="T54" fmla="*/ 125 w 391"/>
                  <a:gd name="T55" fmla="*/ 206 h 352"/>
                  <a:gd name="T56" fmla="*/ 118 w 391"/>
                  <a:gd name="T57" fmla="*/ 197 h 352"/>
                  <a:gd name="T58" fmla="*/ 112 w 391"/>
                  <a:gd name="T59" fmla="*/ 189 h 352"/>
                  <a:gd name="T60" fmla="*/ 106 w 391"/>
                  <a:gd name="T61" fmla="*/ 180 h 352"/>
                  <a:gd name="T62" fmla="*/ 100 w 391"/>
                  <a:gd name="T63" fmla="*/ 171 h 352"/>
                  <a:gd name="T64" fmla="*/ 94 w 391"/>
                  <a:gd name="T65" fmla="*/ 161 h 352"/>
                  <a:gd name="T66" fmla="*/ 88 w 391"/>
                  <a:gd name="T67" fmla="*/ 151 h 352"/>
                  <a:gd name="T68" fmla="*/ 84 w 391"/>
                  <a:gd name="T69" fmla="*/ 143 h 352"/>
                  <a:gd name="T70" fmla="*/ 79 w 391"/>
                  <a:gd name="T71" fmla="*/ 134 h 352"/>
                  <a:gd name="T72" fmla="*/ 75 w 391"/>
                  <a:gd name="T73" fmla="*/ 125 h 352"/>
                  <a:gd name="T74" fmla="*/ 0 w 391"/>
                  <a:gd name="T75" fmla="*/ 159 h 352"/>
                  <a:gd name="T76" fmla="*/ 123 w 391"/>
                  <a:gd name="T77" fmla="*/ 0 h 352"/>
                  <a:gd name="T78" fmla="*/ 331 w 391"/>
                  <a:gd name="T79" fmla="*/ 17 h 352"/>
                  <a:gd name="T80" fmla="*/ 247 w 391"/>
                  <a:gd name="T81" fmla="*/ 52 h 352"/>
                  <a:gd name="T82" fmla="*/ 252 w 391"/>
                  <a:gd name="T83" fmla="*/ 62 h 352"/>
                  <a:gd name="T84" fmla="*/ 259 w 391"/>
                  <a:gd name="T85" fmla="*/ 73 h 352"/>
                  <a:gd name="T86" fmla="*/ 266 w 391"/>
                  <a:gd name="T87" fmla="*/ 84 h 352"/>
                  <a:gd name="T88" fmla="*/ 275 w 391"/>
                  <a:gd name="T89" fmla="*/ 97 h 352"/>
                  <a:gd name="T90" fmla="*/ 282 w 391"/>
                  <a:gd name="T91" fmla="*/ 106 h 352"/>
                  <a:gd name="T92" fmla="*/ 291 w 391"/>
                  <a:gd name="T93" fmla="*/ 116 h 352"/>
                  <a:gd name="T94" fmla="*/ 299 w 391"/>
                  <a:gd name="T95" fmla="*/ 125 h 352"/>
                  <a:gd name="T96" fmla="*/ 307 w 391"/>
                  <a:gd name="T97" fmla="*/ 133 h 352"/>
                  <a:gd name="T98" fmla="*/ 316 w 391"/>
                  <a:gd name="T99" fmla="*/ 141 h 352"/>
                  <a:gd name="T100" fmla="*/ 326 w 391"/>
                  <a:gd name="T101" fmla="*/ 150 h 352"/>
                  <a:gd name="T102" fmla="*/ 335 w 391"/>
                  <a:gd name="T103" fmla="*/ 157 h 352"/>
                  <a:gd name="T104" fmla="*/ 345 w 391"/>
                  <a:gd name="T105" fmla="*/ 164 h 352"/>
                  <a:gd name="T106" fmla="*/ 354 w 391"/>
                  <a:gd name="T107" fmla="*/ 170 h 352"/>
                  <a:gd name="T108" fmla="*/ 365 w 391"/>
                  <a:gd name="T109" fmla="*/ 177 h 352"/>
                  <a:gd name="T110" fmla="*/ 376 w 391"/>
                  <a:gd name="T111" fmla="*/ 183 h 352"/>
                  <a:gd name="T112" fmla="*/ 384 w 391"/>
                  <a:gd name="T113" fmla="*/ 186 h 352"/>
                  <a:gd name="T114" fmla="*/ 391 w 391"/>
                  <a:gd name="T115" fmla="*/ 190 h 352"/>
                  <a:gd name="T116" fmla="*/ 311 w 391"/>
                  <a:gd name="T117" fmla="*/ 352 h 3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1"/>
                  <a:gd name="T178" fmla="*/ 0 h 352"/>
                  <a:gd name="T179" fmla="*/ 391 w 391"/>
                  <a:gd name="T180" fmla="*/ 352 h 3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1" h="352">
                    <a:moveTo>
                      <a:pt x="311" y="352"/>
                    </a:moveTo>
                    <a:lnTo>
                      <a:pt x="303" y="348"/>
                    </a:lnTo>
                    <a:lnTo>
                      <a:pt x="296" y="345"/>
                    </a:lnTo>
                    <a:lnTo>
                      <a:pt x="289" y="342"/>
                    </a:lnTo>
                    <a:lnTo>
                      <a:pt x="283" y="338"/>
                    </a:lnTo>
                    <a:lnTo>
                      <a:pt x="276" y="335"/>
                    </a:lnTo>
                    <a:lnTo>
                      <a:pt x="269" y="331"/>
                    </a:lnTo>
                    <a:lnTo>
                      <a:pt x="262" y="327"/>
                    </a:lnTo>
                    <a:lnTo>
                      <a:pt x="255" y="323"/>
                    </a:lnTo>
                    <a:lnTo>
                      <a:pt x="247" y="317"/>
                    </a:lnTo>
                    <a:lnTo>
                      <a:pt x="239" y="312"/>
                    </a:lnTo>
                    <a:lnTo>
                      <a:pt x="232" y="307"/>
                    </a:lnTo>
                    <a:lnTo>
                      <a:pt x="226" y="302"/>
                    </a:lnTo>
                    <a:lnTo>
                      <a:pt x="218" y="297"/>
                    </a:lnTo>
                    <a:lnTo>
                      <a:pt x="210" y="291"/>
                    </a:lnTo>
                    <a:lnTo>
                      <a:pt x="203" y="286"/>
                    </a:lnTo>
                    <a:lnTo>
                      <a:pt x="196" y="279"/>
                    </a:lnTo>
                    <a:lnTo>
                      <a:pt x="190" y="274"/>
                    </a:lnTo>
                    <a:lnTo>
                      <a:pt x="181" y="266"/>
                    </a:lnTo>
                    <a:lnTo>
                      <a:pt x="174" y="260"/>
                    </a:lnTo>
                    <a:lnTo>
                      <a:pt x="168" y="254"/>
                    </a:lnTo>
                    <a:lnTo>
                      <a:pt x="161" y="247"/>
                    </a:lnTo>
                    <a:lnTo>
                      <a:pt x="156" y="242"/>
                    </a:lnTo>
                    <a:lnTo>
                      <a:pt x="150" y="235"/>
                    </a:lnTo>
                    <a:lnTo>
                      <a:pt x="144" y="228"/>
                    </a:lnTo>
                    <a:lnTo>
                      <a:pt x="137" y="220"/>
                    </a:lnTo>
                    <a:lnTo>
                      <a:pt x="131" y="214"/>
                    </a:lnTo>
                    <a:lnTo>
                      <a:pt x="125" y="206"/>
                    </a:lnTo>
                    <a:lnTo>
                      <a:pt x="118" y="197"/>
                    </a:lnTo>
                    <a:lnTo>
                      <a:pt x="112" y="189"/>
                    </a:lnTo>
                    <a:lnTo>
                      <a:pt x="106" y="180"/>
                    </a:lnTo>
                    <a:lnTo>
                      <a:pt x="100" y="171"/>
                    </a:lnTo>
                    <a:lnTo>
                      <a:pt x="94" y="161"/>
                    </a:lnTo>
                    <a:lnTo>
                      <a:pt x="88" y="151"/>
                    </a:lnTo>
                    <a:lnTo>
                      <a:pt x="84" y="143"/>
                    </a:lnTo>
                    <a:lnTo>
                      <a:pt x="79" y="134"/>
                    </a:lnTo>
                    <a:lnTo>
                      <a:pt x="75" y="125"/>
                    </a:lnTo>
                    <a:lnTo>
                      <a:pt x="0" y="159"/>
                    </a:lnTo>
                    <a:lnTo>
                      <a:pt x="123" y="0"/>
                    </a:lnTo>
                    <a:lnTo>
                      <a:pt x="331" y="17"/>
                    </a:lnTo>
                    <a:lnTo>
                      <a:pt x="247" y="52"/>
                    </a:lnTo>
                    <a:lnTo>
                      <a:pt x="252" y="62"/>
                    </a:lnTo>
                    <a:lnTo>
                      <a:pt x="259" y="73"/>
                    </a:lnTo>
                    <a:lnTo>
                      <a:pt x="266" y="84"/>
                    </a:lnTo>
                    <a:lnTo>
                      <a:pt x="275" y="97"/>
                    </a:lnTo>
                    <a:lnTo>
                      <a:pt x="282" y="106"/>
                    </a:lnTo>
                    <a:lnTo>
                      <a:pt x="291" y="116"/>
                    </a:lnTo>
                    <a:lnTo>
                      <a:pt x="299" y="125"/>
                    </a:lnTo>
                    <a:lnTo>
                      <a:pt x="307" y="133"/>
                    </a:lnTo>
                    <a:lnTo>
                      <a:pt x="316" y="141"/>
                    </a:lnTo>
                    <a:lnTo>
                      <a:pt x="326" y="150"/>
                    </a:lnTo>
                    <a:lnTo>
                      <a:pt x="335" y="157"/>
                    </a:lnTo>
                    <a:lnTo>
                      <a:pt x="345" y="164"/>
                    </a:lnTo>
                    <a:lnTo>
                      <a:pt x="354" y="170"/>
                    </a:lnTo>
                    <a:lnTo>
                      <a:pt x="365" y="177"/>
                    </a:lnTo>
                    <a:lnTo>
                      <a:pt x="376" y="183"/>
                    </a:lnTo>
                    <a:lnTo>
                      <a:pt x="384" y="186"/>
                    </a:lnTo>
                    <a:lnTo>
                      <a:pt x="391" y="190"/>
                    </a:lnTo>
                    <a:lnTo>
                      <a:pt x="311" y="352"/>
                    </a:lnTo>
                    <a:close/>
                  </a:path>
                </a:pathLst>
              </a:custGeom>
              <a:solidFill>
                <a:srgbClr val="FF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3" name="Freeform 42"/>
              <p:cNvSpPr>
                <a:spLocks/>
              </p:cNvSpPr>
              <p:nvPr/>
            </p:nvSpPr>
            <p:spPr bwMode="auto">
              <a:xfrm>
                <a:off x="3603" y="2772"/>
                <a:ext cx="424" cy="322"/>
              </a:xfrm>
              <a:custGeom>
                <a:avLst/>
                <a:gdLst>
                  <a:gd name="T0" fmla="*/ 170 w 424"/>
                  <a:gd name="T1" fmla="*/ 0 h 322"/>
                  <a:gd name="T2" fmla="*/ 135 w 424"/>
                  <a:gd name="T3" fmla="*/ 83 h 322"/>
                  <a:gd name="T4" fmla="*/ 143 w 424"/>
                  <a:gd name="T5" fmla="*/ 86 h 322"/>
                  <a:gd name="T6" fmla="*/ 150 w 424"/>
                  <a:gd name="T7" fmla="*/ 88 h 322"/>
                  <a:gd name="T8" fmla="*/ 159 w 424"/>
                  <a:gd name="T9" fmla="*/ 91 h 322"/>
                  <a:gd name="T10" fmla="*/ 168 w 424"/>
                  <a:gd name="T11" fmla="*/ 93 h 322"/>
                  <a:gd name="T12" fmla="*/ 179 w 424"/>
                  <a:gd name="T13" fmla="*/ 95 h 322"/>
                  <a:gd name="T14" fmla="*/ 189 w 424"/>
                  <a:gd name="T15" fmla="*/ 96 h 322"/>
                  <a:gd name="T16" fmla="*/ 199 w 424"/>
                  <a:gd name="T17" fmla="*/ 98 h 322"/>
                  <a:gd name="T18" fmla="*/ 211 w 424"/>
                  <a:gd name="T19" fmla="*/ 99 h 322"/>
                  <a:gd name="T20" fmla="*/ 223 w 424"/>
                  <a:gd name="T21" fmla="*/ 100 h 322"/>
                  <a:gd name="T22" fmla="*/ 245 w 424"/>
                  <a:gd name="T23" fmla="*/ 100 h 322"/>
                  <a:gd name="T24" fmla="*/ 256 w 424"/>
                  <a:gd name="T25" fmla="*/ 100 h 322"/>
                  <a:gd name="T26" fmla="*/ 266 w 424"/>
                  <a:gd name="T27" fmla="*/ 99 h 322"/>
                  <a:gd name="T28" fmla="*/ 277 w 424"/>
                  <a:gd name="T29" fmla="*/ 97 h 322"/>
                  <a:gd name="T30" fmla="*/ 288 w 424"/>
                  <a:gd name="T31" fmla="*/ 95 h 322"/>
                  <a:gd name="T32" fmla="*/ 298 w 424"/>
                  <a:gd name="T33" fmla="*/ 94 h 322"/>
                  <a:gd name="T34" fmla="*/ 310 w 424"/>
                  <a:gd name="T35" fmla="*/ 91 h 322"/>
                  <a:gd name="T36" fmla="*/ 321 w 424"/>
                  <a:gd name="T37" fmla="*/ 88 h 322"/>
                  <a:gd name="T38" fmla="*/ 424 w 424"/>
                  <a:gd name="T39" fmla="*/ 243 h 322"/>
                  <a:gd name="T40" fmla="*/ 414 w 424"/>
                  <a:gd name="T41" fmla="*/ 247 h 322"/>
                  <a:gd name="T42" fmla="*/ 405 w 424"/>
                  <a:gd name="T43" fmla="*/ 250 h 322"/>
                  <a:gd name="T44" fmla="*/ 396 w 424"/>
                  <a:gd name="T45" fmla="*/ 253 h 322"/>
                  <a:gd name="T46" fmla="*/ 387 w 424"/>
                  <a:gd name="T47" fmla="*/ 256 h 322"/>
                  <a:gd name="T48" fmla="*/ 379 w 424"/>
                  <a:gd name="T49" fmla="*/ 258 h 322"/>
                  <a:gd name="T50" fmla="*/ 369 w 424"/>
                  <a:gd name="T51" fmla="*/ 261 h 322"/>
                  <a:gd name="T52" fmla="*/ 361 w 424"/>
                  <a:gd name="T53" fmla="*/ 263 h 322"/>
                  <a:gd name="T54" fmla="*/ 353 w 424"/>
                  <a:gd name="T55" fmla="*/ 265 h 322"/>
                  <a:gd name="T56" fmla="*/ 344 w 424"/>
                  <a:gd name="T57" fmla="*/ 267 h 322"/>
                  <a:gd name="T58" fmla="*/ 335 w 424"/>
                  <a:gd name="T59" fmla="*/ 269 h 322"/>
                  <a:gd name="T60" fmla="*/ 324 w 424"/>
                  <a:gd name="T61" fmla="*/ 271 h 322"/>
                  <a:gd name="T62" fmla="*/ 315 w 424"/>
                  <a:gd name="T63" fmla="*/ 273 h 322"/>
                  <a:gd name="T64" fmla="*/ 305 w 424"/>
                  <a:gd name="T65" fmla="*/ 275 h 322"/>
                  <a:gd name="T66" fmla="*/ 294 w 424"/>
                  <a:gd name="T67" fmla="*/ 276 h 322"/>
                  <a:gd name="T68" fmla="*/ 283 w 424"/>
                  <a:gd name="T69" fmla="*/ 277 h 322"/>
                  <a:gd name="T70" fmla="*/ 271 w 424"/>
                  <a:gd name="T71" fmla="*/ 277 h 322"/>
                  <a:gd name="T72" fmla="*/ 259 w 424"/>
                  <a:gd name="T73" fmla="*/ 278 h 322"/>
                  <a:gd name="T74" fmla="*/ 248 w 424"/>
                  <a:gd name="T75" fmla="*/ 278 h 322"/>
                  <a:gd name="T76" fmla="*/ 236 w 424"/>
                  <a:gd name="T77" fmla="*/ 278 h 322"/>
                  <a:gd name="T78" fmla="*/ 221 w 424"/>
                  <a:gd name="T79" fmla="*/ 278 h 322"/>
                  <a:gd name="T80" fmla="*/ 207 w 424"/>
                  <a:gd name="T81" fmla="*/ 278 h 322"/>
                  <a:gd name="T82" fmla="*/ 198 w 424"/>
                  <a:gd name="T83" fmla="*/ 277 h 322"/>
                  <a:gd name="T84" fmla="*/ 187 w 424"/>
                  <a:gd name="T85" fmla="*/ 277 h 322"/>
                  <a:gd name="T86" fmla="*/ 176 w 424"/>
                  <a:gd name="T87" fmla="*/ 276 h 322"/>
                  <a:gd name="T88" fmla="*/ 164 w 424"/>
                  <a:gd name="T89" fmla="*/ 274 h 322"/>
                  <a:gd name="T90" fmla="*/ 153 w 424"/>
                  <a:gd name="T91" fmla="*/ 272 h 322"/>
                  <a:gd name="T92" fmla="*/ 143 w 424"/>
                  <a:gd name="T93" fmla="*/ 271 h 322"/>
                  <a:gd name="T94" fmla="*/ 130 w 424"/>
                  <a:gd name="T95" fmla="*/ 268 h 322"/>
                  <a:gd name="T96" fmla="*/ 120 w 424"/>
                  <a:gd name="T97" fmla="*/ 265 h 322"/>
                  <a:gd name="T98" fmla="*/ 108 w 424"/>
                  <a:gd name="T99" fmla="*/ 263 h 322"/>
                  <a:gd name="T100" fmla="*/ 98 w 424"/>
                  <a:gd name="T101" fmla="*/ 260 h 322"/>
                  <a:gd name="T102" fmla="*/ 87 w 424"/>
                  <a:gd name="T103" fmla="*/ 257 h 322"/>
                  <a:gd name="T104" fmla="*/ 76 w 424"/>
                  <a:gd name="T105" fmla="*/ 254 h 322"/>
                  <a:gd name="T106" fmla="*/ 63 w 424"/>
                  <a:gd name="T107" fmla="*/ 249 h 322"/>
                  <a:gd name="T108" fmla="*/ 30 w 424"/>
                  <a:gd name="T109" fmla="*/ 322 h 322"/>
                  <a:gd name="T110" fmla="*/ 0 w 424"/>
                  <a:gd name="T111" fmla="*/ 115 h 322"/>
                  <a:gd name="T112" fmla="*/ 170 w 424"/>
                  <a:gd name="T113" fmla="*/ 0 h 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4"/>
                  <a:gd name="T172" fmla="*/ 0 h 322"/>
                  <a:gd name="T173" fmla="*/ 424 w 424"/>
                  <a:gd name="T174" fmla="*/ 322 h 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4" h="322">
                    <a:moveTo>
                      <a:pt x="170" y="0"/>
                    </a:moveTo>
                    <a:lnTo>
                      <a:pt x="135" y="83"/>
                    </a:lnTo>
                    <a:lnTo>
                      <a:pt x="143" y="86"/>
                    </a:lnTo>
                    <a:lnTo>
                      <a:pt x="150" y="88"/>
                    </a:lnTo>
                    <a:lnTo>
                      <a:pt x="159" y="91"/>
                    </a:lnTo>
                    <a:lnTo>
                      <a:pt x="168" y="93"/>
                    </a:lnTo>
                    <a:lnTo>
                      <a:pt x="179" y="95"/>
                    </a:lnTo>
                    <a:lnTo>
                      <a:pt x="189" y="96"/>
                    </a:lnTo>
                    <a:lnTo>
                      <a:pt x="199" y="98"/>
                    </a:lnTo>
                    <a:lnTo>
                      <a:pt x="211" y="99"/>
                    </a:lnTo>
                    <a:lnTo>
                      <a:pt x="223" y="100"/>
                    </a:lnTo>
                    <a:lnTo>
                      <a:pt x="245" y="100"/>
                    </a:lnTo>
                    <a:lnTo>
                      <a:pt x="256" y="100"/>
                    </a:lnTo>
                    <a:lnTo>
                      <a:pt x="266" y="99"/>
                    </a:lnTo>
                    <a:lnTo>
                      <a:pt x="277" y="97"/>
                    </a:lnTo>
                    <a:lnTo>
                      <a:pt x="288" y="95"/>
                    </a:lnTo>
                    <a:lnTo>
                      <a:pt x="298" y="94"/>
                    </a:lnTo>
                    <a:lnTo>
                      <a:pt x="310" y="91"/>
                    </a:lnTo>
                    <a:lnTo>
                      <a:pt x="321" y="88"/>
                    </a:lnTo>
                    <a:lnTo>
                      <a:pt x="424" y="243"/>
                    </a:lnTo>
                    <a:lnTo>
                      <a:pt x="414" y="247"/>
                    </a:lnTo>
                    <a:lnTo>
                      <a:pt x="405" y="250"/>
                    </a:lnTo>
                    <a:lnTo>
                      <a:pt x="396" y="253"/>
                    </a:lnTo>
                    <a:lnTo>
                      <a:pt x="387" y="256"/>
                    </a:lnTo>
                    <a:lnTo>
                      <a:pt x="379" y="258"/>
                    </a:lnTo>
                    <a:lnTo>
                      <a:pt x="369" y="261"/>
                    </a:lnTo>
                    <a:lnTo>
                      <a:pt x="361" y="263"/>
                    </a:lnTo>
                    <a:lnTo>
                      <a:pt x="353" y="265"/>
                    </a:lnTo>
                    <a:lnTo>
                      <a:pt x="344" y="267"/>
                    </a:lnTo>
                    <a:lnTo>
                      <a:pt x="335" y="269"/>
                    </a:lnTo>
                    <a:lnTo>
                      <a:pt x="324" y="271"/>
                    </a:lnTo>
                    <a:lnTo>
                      <a:pt x="315" y="273"/>
                    </a:lnTo>
                    <a:lnTo>
                      <a:pt x="305" y="275"/>
                    </a:lnTo>
                    <a:lnTo>
                      <a:pt x="294" y="276"/>
                    </a:lnTo>
                    <a:lnTo>
                      <a:pt x="283" y="277"/>
                    </a:lnTo>
                    <a:lnTo>
                      <a:pt x="271" y="277"/>
                    </a:lnTo>
                    <a:lnTo>
                      <a:pt x="259" y="278"/>
                    </a:lnTo>
                    <a:lnTo>
                      <a:pt x="248" y="278"/>
                    </a:lnTo>
                    <a:lnTo>
                      <a:pt x="236" y="278"/>
                    </a:lnTo>
                    <a:lnTo>
                      <a:pt x="221" y="278"/>
                    </a:lnTo>
                    <a:lnTo>
                      <a:pt x="207" y="278"/>
                    </a:lnTo>
                    <a:lnTo>
                      <a:pt x="198" y="277"/>
                    </a:lnTo>
                    <a:lnTo>
                      <a:pt x="187" y="277"/>
                    </a:lnTo>
                    <a:lnTo>
                      <a:pt x="176" y="276"/>
                    </a:lnTo>
                    <a:lnTo>
                      <a:pt x="164" y="274"/>
                    </a:lnTo>
                    <a:lnTo>
                      <a:pt x="153" y="272"/>
                    </a:lnTo>
                    <a:lnTo>
                      <a:pt x="143" y="271"/>
                    </a:lnTo>
                    <a:lnTo>
                      <a:pt x="130" y="268"/>
                    </a:lnTo>
                    <a:lnTo>
                      <a:pt x="120" y="265"/>
                    </a:lnTo>
                    <a:lnTo>
                      <a:pt x="108" y="263"/>
                    </a:lnTo>
                    <a:lnTo>
                      <a:pt x="98" y="260"/>
                    </a:lnTo>
                    <a:lnTo>
                      <a:pt x="87" y="257"/>
                    </a:lnTo>
                    <a:lnTo>
                      <a:pt x="76" y="254"/>
                    </a:lnTo>
                    <a:lnTo>
                      <a:pt x="63" y="249"/>
                    </a:lnTo>
                    <a:lnTo>
                      <a:pt x="30" y="322"/>
                    </a:lnTo>
                    <a:lnTo>
                      <a:pt x="0" y="11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4" name="Freeform 43"/>
              <p:cNvSpPr>
                <a:spLocks/>
              </p:cNvSpPr>
              <p:nvPr/>
            </p:nvSpPr>
            <p:spPr bwMode="auto">
              <a:xfrm>
                <a:off x="3909" y="2709"/>
                <a:ext cx="369" cy="349"/>
              </a:xfrm>
              <a:custGeom>
                <a:avLst/>
                <a:gdLst>
                  <a:gd name="T0" fmla="*/ 369 w 369"/>
                  <a:gd name="T1" fmla="*/ 77 h 349"/>
                  <a:gd name="T2" fmla="*/ 364 w 369"/>
                  <a:gd name="T3" fmla="*/ 84 h 349"/>
                  <a:gd name="T4" fmla="*/ 361 w 369"/>
                  <a:gd name="T5" fmla="*/ 91 h 349"/>
                  <a:gd name="T6" fmla="*/ 357 w 369"/>
                  <a:gd name="T7" fmla="*/ 97 h 349"/>
                  <a:gd name="T8" fmla="*/ 354 w 369"/>
                  <a:gd name="T9" fmla="*/ 103 h 349"/>
                  <a:gd name="T10" fmla="*/ 350 w 369"/>
                  <a:gd name="T11" fmla="*/ 110 h 349"/>
                  <a:gd name="T12" fmla="*/ 346 w 369"/>
                  <a:gd name="T13" fmla="*/ 117 h 349"/>
                  <a:gd name="T14" fmla="*/ 342 w 369"/>
                  <a:gd name="T15" fmla="*/ 123 h 349"/>
                  <a:gd name="T16" fmla="*/ 337 w 369"/>
                  <a:gd name="T17" fmla="*/ 130 h 349"/>
                  <a:gd name="T18" fmla="*/ 332 w 369"/>
                  <a:gd name="T19" fmla="*/ 137 h 349"/>
                  <a:gd name="T20" fmla="*/ 326 w 369"/>
                  <a:gd name="T21" fmla="*/ 144 h 349"/>
                  <a:gd name="T22" fmla="*/ 321 w 369"/>
                  <a:gd name="T23" fmla="*/ 151 h 349"/>
                  <a:gd name="T24" fmla="*/ 316 w 369"/>
                  <a:gd name="T25" fmla="*/ 157 h 349"/>
                  <a:gd name="T26" fmla="*/ 310 w 369"/>
                  <a:gd name="T27" fmla="*/ 164 h 349"/>
                  <a:gd name="T28" fmla="*/ 304 w 369"/>
                  <a:gd name="T29" fmla="*/ 172 h 349"/>
                  <a:gd name="T30" fmla="*/ 298 w 369"/>
                  <a:gd name="T31" fmla="*/ 179 h 349"/>
                  <a:gd name="T32" fmla="*/ 291 w 369"/>
                  <a:gd name="T33" fmla="*/ 186 h 349"/>
                  <a:gd name="T34" fmla="*/ 286 w 369"/>
                  <a:gd name="T35" fmla="*/ 192 h 349"/>
                  <a:gd name="T36" fmla="*/ 278 w 369"/>
                  <a:gd name="T37" fmla="*/ 200 h 349"/>
                  <a:gd name="T38" fmla="*/ 271 w 369"/>
                  <a:gd name="T39" fmla="*/ 206 h 349"/>
                  <a:gd name="T40" fmla="*/ 265 w 369"/>
                  <a:gd name="T41" fmla="*/ 212 h 349"/>
                  <a:gd name="T42" fmla="*/ 257 w 369"/>
                  <a:gd name="T43" fmla="*/ 219 h 349"/>
                  <a:gd name="T44" fmla="*/ 252 w 369"/>
                  <a:gd name="T45" fmla="*/ 224 h 349"/>
                  <a:gd name="T46" fmla="*/ 245 w 369"/>
                  <a:gd name="T47" fmla="*/ 229 h 349"/>
                  <a:gd name="T48" fmla="*/ 237 w 369"/>
                  <a:gd name="T49" fmla="*/ 235 h 349"/>
                  <a:gd name="T50" fmla="*/ 229 w 369"/>
                  <a:gd name="T51" fmla="*/ 241 h 349"/>
                  <a:gd name="T52" fmla="*/ 222 w 369"/>
                  <a:gd name="T53" fmla="*/ 246 h 349"/>
                  <a:gd name="T54" fmla="*/ 214 w 369"/>
                  <a:gd name="T55" fmla="*/ 252 h 349"/>
                  <a:gd name="T56" fmla="*/ 204 w 369"/>
                  <a:gd name="T57" fmla="*/ 259 h 349"/>
                  <a:gd name="T58" fmla="*/ 196 w 369"/>
                  <a:gd name="T59" fmla="*/ 265 h 349"/>
                  <a:gd name="T60" fmla="*/ 187 w 369"/>
                  <a:gd name="T61" fmla="*/ 271 h 349"/>
                  <a:gd name="T62" fmla="*/ 177 w 369"/>
                  <a:gd name="T63" fmla="*/ 277 h 349"/>
                  <a:gd name="T64" fmla="*/ 167 w 369"/>
                  <a:gd name="T65" fmla="*/ 282 h 349"/>
                  <a:gd name="T66" fmla="*/ 218 w 369"/>
                  <a:gd name="T67" fmla="*/ 349 h 349"/>
                  <a:gd name="T68" fmla="*/ 15 w 369"/>
                  <a:gd name="T69" fmla="*/ 263 h 349"/>
                  <a:gd name="T70" fmla="*/ 0 w 369"/>
                  <a:gd name="T71" fmla="*/ 93 h 349"/>
                  <a:gd name="T72" fmla="*/ 42 w 369"/>
                  <a:gd name="T73" fmla="*/ 141 h 349"/>
                  <a:gd name="T74" fmla="*/ 52 w 369"/>
                  <a:gd name="T75" fmla="*/ 136 h 349"/>
                  <a:gd name="T76" fmla="*/ 61 w 369"/>
                  <a:gd name="T77" fmla="*/ 132 h 349"/>
                  <a:gd name="T78" fmla="*/ 74 w 369"/>
                  <a:gd name="T79" fmla="*/ 126 h 349"/>
                  <a:gd name="T80" fmla="*/ 86 w 369"/>
                  <a:gd name="T81" fmla="*/ 119 h 349"/>
                  <a:gd name="T82" fmla="*/ 99 w 369"/>
                  <a:gd name="T83" fmla="*/ 111 h 349"/>
                  <a:gd name="T84" fmla="*/ 109 w 369"/>
                  <a:gd name="T85" fmla="*/ 104 h 349"/>
                  <a:gd name="T86" fmla="*/ 119 w 369"/>
                  <a:gd name="T87" fmla="*/ 96 h 349"/>
                  <a:gd name="T88" fmla="*/ 129 w 369"/>
                  <a:gd name="T89" fmla="*/ 88 h 349"/>
                  <a:gd name="T90" fmla="*/ 137 w 369"/>
                  <a:gd name="T91" fmla="*/ 80 h 349"/>
                  <a:gd name="T92" fmla="*/ 146 w 369"/>
                  <a:gd name="T93" fmla="*/ 72 h 349"/>
                  <a:gd name="T94" fmla="*/ 155 w 369"/>
                  <a:gd name="T95" fmla="*/ 62 h 349"/>
                  <a:gd name="T96" fmla="*/ 163 w 369"/>
                  <a:gd name="T97" fmla="*/ 53 h 349"/>
                  <a:gd name="T98" fmla="*/ 170 w 369"/>
                  <a:gd name="T99" fmla="*/ 44 h 349"/>
                  <a:gd name="T100" fmla="*/ 177 w 369"/>
                  <a:gd name="T101" fmla="*/ 36 h 349"/>
                  <a:gd name="T102" fmla="*/ 184 w 369"/>
                  <a:gd name="T103" fmla="*/ 25 h 349"/>
                  <a:gd name="T104" fmla="*/ 190 w 369"/>
                  <a:gd name="T105" fmla="*/ 15 h 349"/>
                  <a:gd name="T106" fmla="*/ 194 w 369"/>
                  <a:gd name="T107" fmla="*/ 8 h 349"/>
                  <a:gd name="T108" fmla="*/ 197 w 369"/>
                  <a:gd name="T109" fmla="*/ 0 h 349"/>
                  <a:gd name="T110" fmla="*/ 369 w 369"/>
                  <a:gd name="T111" fmla="*/ 77 h 3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9"/>
                  <a:gd name="T169" fmla="*/ 0 h 349"/>
                  <a:gd name="T170" fmla="*/ 369 w 369"/>
                  <a:gd name="T171" fmla="*/ 349 h 3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9" h="349">
                    <a:moveTo>
                      <a:pt x="369" y="77"/>
                    </a:moveTo>
                    <a:lnTo>
                      <a:pt x="364" y="84"/>
                    </a:lnTo>
                    <a:lnTo>
                      <a:pt x="361" y="91"/>
                    </a:lnTo>
                    <a:lnTo>
                      <a:pt x="357" y="97"/>
                    </a:lnTo>
                    <a:lnTo>
                      <a:pt x="354" y="103"/>
                    </a:lnTo>
                    <a:lnTo>
                      <a:pt x="350" y="110"/>
                    </a:lnTo>
                    <a:lnTo>
                      <a:pt x="346" y="117"/>
                    </a:lnTo>
                    <a:lnTo>
                      <a:pt x="342" y="123"/>
                    </a:lnTo>
                    <a:lnTo>
                      <a:pt x="337" y="130"/>
                    </a:lnTo>
                    <a:lnTo>
                      <a:pt x="332" y="137"/>
                    </a:lnTo>
                    <a:lnTo>
                      <a:pt x="326" y="144"/>
                    </a:lnTo>
                    <a:lnTo>
                      <a:pt x="321" y="151"/>
                    </a:lnTo>
                    <a:lnTo>
                      <a:pt x="316" y="157"/>
                    </a:lnTo>
                    <a:lnTo>
                      <a:pt x="310" y="164"/>
                    </a:lnTo>
                    <a:lnTo>
                      <a:pt x="304" y="172"/>
                    </a:lnTo>
                    <a:lnTo>
                      <a:pt x="298" y="179"/>
                    </a:lnTo>
                    <a:lnTo>
                      <a:pt x="291" y="186"/>
                    </a:lnTo>
                    <a:lnTo>
                      <a:pt x="286" y="192"/>
                    </a:lnTo>
                    <a:lnTo>
                      <a:pt x="278" y="200"/>
                    </a:lnTo>
                    <a:lnTo>
                      <a:pt x="271" y="206"/>
                    </a:lnTo>
                    <a:lnTo>
                      <a:pt x="265" y="212"/>
                    </a:lnTo>
                    <a:lnTo>
                      <a:pt x="257" y="219"/>
                    </a:lnTo>
                    <a:lnTo>
                      <a:pt x="252" y="224"/>
                    </a:lnTo>
                    <a:lnTo>
                      <a:pt x="245" y="229"/>
                    </a:lnTo>
                    <a:lnTo>
                      <a:pt x="237" y="235"/>
                    </a:lnTo>
                    <a:lnTo>
                      <a:pt x="229" y="241"/>
                    </a:lnTo>
                    <a:lnTo>
                      <a:pt x="222" y="246"/>
                    </a:lnTo>
                    <a:lnTo>
                      <a:pt x="214" y="252"/>
                    </a:lnTo>
                    <a:lnTo>
                      <a:pt x="204" y="259"/>
                    </a:lnTo>
                    <a:lnTo>
                      <a:pt x="196" y="265"/>
                    </a:lnTo>
                    <a:lnTo>
                      <a:pt x="187" y="271"/>
                    </a:lnTo>
                    <a:lnTo>
                      <a:pt x="177" y="277"/>
                    </a:lnTo>
                    <a:lnTo>
                      <a:pt x="167" y="282"/>
                    </a:lnTo>
                    <a:lnTo>
                      <a:pt x="218" y="349"/>
                    </a:lnTo>
                    <a:lnTo>
                      <a:pt x="15" y="263"/>
                    </a:lnTo>
                    <a:lnTo>
                      <a:pt x="0" y="93"/>
                    </a:lnTo>
                    <a:lnTo>
                      <a:pt x="42" y="141"/>
                    </a:lnTo>
                    <a:lnTo>
                      <a:pt x="52" y="136"/>
                    </a:lnTo>
                    <a:lnTo>
                      <a:pt x="61" y="132"/>
                    </a:lnTo>
                    <a:lnTo>
                      <a:pt x="74" y="126"/>
                    </a:lnTo>
                    <a:lnTo>
                      <a:pt x="86" y="119"/>
                    </a:lnTo>
                    <a:lnTo>
                      <a:pt x="99" y="111"/>
                    </a:lnTo>
                    <a:lnTo>
                      <a:pt x="109" y="104"/>
                    </a:lnTo>
                    <a:lnTo>
                      <a:pt x="119" y="96"/>
                    </a:lnTo>
                    <a:lnTo>
                      <a:pt x="129" y="88"/>
                    </a:lnTo>
                    <a:lnTo>
                      <a:pt x="137" y="80"/>
                    </a:lnTo>
                    <a:lnTo>
                      <a:pt x="146" y="72"/>
                    </a:lnTo>
                    <a:lnTo>
                      <a:pt x="155" y="62"/>
                    </a:lnTo>
                    <a:lnTo>
                      <a:pt x="163" y="53"/>
                    </a:lnTo>
                    <a:lnTo>
                      <a:pt x="170" y="44"/>
                    </a:lnTo>
                    <a:lnTo>
                      <a:pt x="177" y="36"/>
                    </a:lnTo>
                    <a:lnTo>
                      <a:pt x="184" y="25"/>
                    </a:lnTo>
                    <a:lnTo>
                      <a:pt x="190" y="15"/>
                    </a:lnTo>
                    <a:lnTo>
                      <a:pt x="194" y="8"/>
                    </a:lnTo>
                    <a:lnTo>
                      <a:pt x="197" y="0"/>
                    </a:lnTo>
                    <a:lnTo>
                      <a:pt x="369" y="77"/>
                    </a:lnTo>
                    <a:close/>
                  </a:path>
                </a:pathLst>
              </a:custGeom>
              <a:solidFill>
                <a:srgbClr val="008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5" name="Freeform 44"/>
              <p:cNvSpPr>
                <a:spLocks/>
              </p:cNvSpPr>
              <p:nvPr/>
            </p:nvSpPr>
            <p:spPr bwMode="auto">
              <a:xfrm>
                <a:off x="4032" y="2397"/>
                <a:ext cx="340" cy="406"/>
              </a:xfrm>
              <a:custGeom>
                <a:avLst/>
                <a:gdLst>
                  <a:gd name="T0" fmla="*/ 0 w 340"/>
                  <a:gd name="T1" fmla="*/ 258 h 406"/>
                  <a:gd name="T2" fmla="*/ 85 w 340"/>
                  <a:gd name="T3" fmla="*/ 288 h 406"/>
                  <a:gd name="T4" fmla="*/ 89 w 340"/>
                  <a:gd name="T5" fmla="*/ 278 h 406"/>
                  <a:gd name="T6" fmla="*/ 93 w 340"/>
                  <a:gd name="T7" fmla="*/ 269 h 406"/>
                  <a:gd name="T8" fmla="*/ 95 w 340"/>
                  <a:gd name="T9" fmla="*/ 260 h 406"/>
                  <a:gd name="T10" fmla="*/ 98 w 340"/>
                  <a:gd name="T11" fmla="*/ 252 h 406"/>
                  <a:gd name="T12" fmla="*/ 100 w 340"/>
                  <a:gd name="T13" fmla="*/ 242 h 406"/>
                  <a:gd name="T14" fmla="*/ 102 w 340"/>
                  <a:gd name="T15" fmla="*/ 232 h 406"/>
                  <a:gd name="T16" fmla="*/ 104 w 340"/>
                  <a:gd name="T17" fmla="*/ 222 h 406"/>
                  <a:gd name="T18" fmla="*/ 105 w 340"/>
                  <a:gd name="T19" fmla="*/ 213 h 406"/>
                  <a:gd name="T20" fmla="*/ 107 w 340"/>
                  <a:gd name="T21" fmla="*/ 202 h 406"/>
                  <a:gd name="T22" fmla="*/ 107 w 340"/>
                  <a:gd name="T23" fmla="*/ 190 h 406"/>
                  <a:gd name="T24" fmla="*/ 107 w 340"/>
                  <a:gd name="T25" fmla="*/ 170 h 406"/>
                  <a:gd name="T26" fmla="*/ 107 w 340"/>
                  <a:gd name="T27" fmla="*/ 159 h 406"/>
                  <a:gd name="T28" fmla="*/ 106 w 340"/>
                  <a:gd name="T29" fmla="*/ 149 h 406"/>
                  <a:gd name="T30" fmla="*/ 105 w 340"/>
                  <a:gd name="T31" fmla="*/ 139 h 406"/>
                  <a:gd name="T32" fmla="*/ 103 w 340"/>
                  <a:gd name="T33" fmla="*/ 129 h 406"/>
                  <a:gd name="T34" fmla="*/ 101 w 340"/>
                  <a:gd name="T35" fmla="*/ 120 h 406"/>
                  <a:gd name="T36" fmla="*/ 98 w 340"/>
                  <a:gd name="T37" fmla="*/ 109 h 406"/>
                  <a:gd name="T38" fmla="*/ 95 w 340"/>
                  <a:gd name="T39" fmla="*/ 98 h 406"/>
                  <a:gd name="T40" fmla="*/ 259 w 340"/>
                  <a:gd name="T41" fmla="*/ 0 h 406"/>
                  <a:gd name="T42" fmla="*/ 263 w 340"/>
                  <a:gd name="T43" fmla="*/ 9 h 406"/>
                  <a:gd name="T44" fmla="*/ 266 w 340"/>
                  <a:gd name="T45" fmla="*/ 18 h 406"/>
                  <a:gd name="T46" fmla="*/ 269 w 340"/>
                  <a:gd name="T47" fmla="*/ 27 h 406"/>
                  <a:gd name="T48" fmla="*/ 272 w 340"/>
                  <a:gd name="T49" fmla="*/ 35 h 406"/>
                  <a:gd name="T50" fmla="*/ 275 w 340"/>
                  <a:gd name="T51" fmla="*/ 43 h 406"/>
                  <a:gd name="T52" fmla="*/ 278 w 340"/>
                  <a:gd name="T53" fmla="*/ 52 h 406"/>
                  <a:gd name="T54" fmla="*/ 280 w 340"/>
                  <a:gd name="T55" fmla="*/ 59 h 406"/>
                  <a:gd name="T56" fmla="*/ 282 w 340"/>
                  <a:gd name="T57" fmla="*/ 68 h 406"/>
                  <a:gd name="T58" fmla="*/ 284 w 340"/>
                  <a:gd name="T59" fmla="*/ 76 h 406"/>
                  <a:gd name="T60" fmla="*/ 287 w 340"/>
                  <a:gd name="T61" fmla="*/ 85 h 406"/>
                  <a:gd name="T62" fmla="*/ 288 w 340"/>
                  <a:gd name="T63" fmla="*/ 95 h 406"/>
                  <a:gd name="T64" fmla="*/ 290 w 340"/>
                  <a:gd name="T65" fmla="*/ 104 h 406"/>
                  <a:gd name="T66" fmla="*/ 292 w 340"/>
                  <a:gd name="T67" fmla="*/ 113 h 406"/>
                  <a:gd name="T68" fmla="*/ 294 w 340"/>
                  <a:gd name="T69" fmla="*/ 123 h 406"/>
                  <a:gd name="T70" fmla="*/ 294 w 340"/>
                  <a:gd name="T71" fmla="*/ 134 h 406"/>
                  <a:gd name="T72" fmla="*/ 295 w 340"/>
                  <a:gd name="T73" fmla="*/ 145 h 406"/>
                  <a:gd name="T74" fmla="*/ 296 w 340"/>
                  <a:gd name="T75" fmla="*/ 156 h 406"/>
                  <a:gd name="T76" fmla="*/ 296 w 340"/>
                  <a:gd name="T77" fmla="*/ 167 h 406"/>
                  <a:gd name="T78" fmla="*/ 296 w 340"/>
                  <a:gd name="T79" fmla="*/ 178 h 406"/>
                  <a:gd name="T80" fmla="*/ 296 w 340"/>
                  <a:gd name="T81" fmla="*/ 192 h 406"/>
                  <a:gd name="T82" fmla="*/ 296 w 340"/>
                  <a:gd name="T83" fmla="*/ 205 h 406"/>
                  <a:gd name="T84" fmla="*/ 295 w 340"/>
                  <a:gd name="T85" fmla="*/ 214 h 406"/>
                  <a:gd name="T86" fmla="*/ 294 w 340"/>
                  <a:gd name="T87" fmla="*/ 224 h 406"/>
                  <a:gd name="T88" fmla="*/ 294 w 340"/>
                  <a:gd name="T89" fmla="*/ 235 h 406"/>
                  <a:gd name="T90" fmla="*/ 292 w 340"/>
                  <a:gd name="T91" fmla="*/ 247 h 406"/>
                  <a:gd name="T92" fmla="*/ 290 w 340"/>
                  <a:gd name="T93" fmla="*/ 257 h 406"/>
                  <a:gd name="T94" fmla="*/ 288 w 340"/>
                  <a:gd name="T95" fmla="*/ 267 h 406"/>
                  <a:gd name="T96" fmla="*/ 285 w 340"/>
                  <a:gd name="T97" fmla="*/ 279 h 406"/>
                  <a:gd name="T98" fmla="*/ 282 w 340"/>
                  <a:gd name="T99" fmla="*/ 288 h 406"/>
                  <a:gd name="T100" fmla="*/ 280 w 340"/>
                  <a:gd name="T101" fmla="*/ 299 h 406"/>
                  <a:gd name="T102" fmla="*/ 277 w 340"/>
                  <a:gd name="T103" fmla="*/ 309 h 406"/>
                  <a:gd name="T104" fmla="*/ 273 w 340"/>
                  <a:gd name="T105" fmla="*/ 319 h 406"/>
                  <a:gd name="T106" fmla="*/ 270 w 340"/>
                  <a:gd name="T107" fmla="*/ 330 h 406"/>
                  <a:gd name="T108" fmla="*/ 265 w 340"/>
                  <a:gd name="T109" fmla="*/ 343 h 406"/>
                  <a:gd name="T110" fmla="*/ 260 w 340"/>
                  <a:gd name="T111" fmla="*/ 355 h 406"/>
                  <a:gd name="T112" fmla="*/ 340 w 340"/>
                  <a:gd name="T113" fmla="*/ 386 h 406"/>
                  <a:gd name="T114" fmla="*/ 140 w 340"/>
                  <a:gd name="T115" fmla="*/ 406 h 406"/>
                  <a:gd name="T116" fmla="*/ 0 w 340"/>
                  <a:gd name="T117" fmla="*/ 258 h 4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0"/>
                  <a:gd name="T178" fmla="*/ 0 h 406"/>
                  <a:gd name="T179" fmla="*/ 340 w 340"/>
                  <a:gd name="T180" fmla="*/ 406 h 4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0" h="406">
                    <a:moveTo>
                      <a:pt x="0" y="258"/>
                    </a:moveTo>
                    <a:lnTo>
                      <a:pt x="85" y="288"/>
                    </a:lnTo>
                    <a:lnTo>
                      <a:pt x="89" y="278"/>
                    </a:lnTo>
                    <a:lnTo>
                      <a:pt x="93" y="269"/>
                    </a:lnTo>
                    <a:lnTo>
                      <a:pt x="95" y="260"/>
                    </a:lnTo>
                    <a:lnTo>
                      <a:pt x="98" y="252"/>
                    </a:lnTo>
                    <a:lnTo>
                      <a:pt x="100" y="242"/>
                    </a:lnTo>
                    <a:lnTo>
                      <a:pt x="102" y="232"/>
                    </a:lnTo>
                    <a:lnTo>
                      <a:pt x="104" y="222"/>
                    </a:lnTo>
                    <a:lnTo>
                      <a:pt x="105" y="213"/>
                    </a:lnTo>
                    <a:lnTo>
                      <a:pt x="107" y="202"/>
                    </a:lnTo>
                    <a:lnTo>
                      <a:pt x="107" y="190"/>
                    </a:lnTo>
                    <a:lnTo>
                      <a:pt x="107" y="170"/>
                    </a:lnTo>
                    <a:lnTo>
                      <a:pt x="107" y="159"/>
                    </a:lnTo>
                    <a:lnTo>
                      <a:pt x="106" y="149"/>
                    </a:lnTo>
                    <a:lnTo>
                      <a:pt x="105" y="139"/>
                    </a:lnTo>
                    <a:lnTo>
                      <a:pt x="103" y="129"/>
                    </a:lnTo>
                    <a:lnTo>
                      <a:pt x="101" y="120"/>
                    </a:lnTo>
                    <a:lnTo>
                      <a:pt x="98" y="109"/>
                    </a:lnTo>
                    <a:lnTo>
                      <a:pt x="95" y="98"/>
                    </a:lnTo>
                    <a:lnTo>
                      <a:pt x="259" y="0"/>
                    </a:lnTo>
                    <a:lnTo>
                      <a:pt x="263" y="9"/>
                    </a:lnTo>
                    <a:lnTo>
                      <a:pt x="266" y="18"/>
                    </a:lnTo>
                    <a:lnTo>
                      <a:pt x="269" y="27"/>
                    </a:lnTo>
                    <a:lnTo>
                      <a:pt x="272" y="35"/>
                    </a:lnTo>
                    <a:lnTo>
                      <a:pt x="275" y="43"/>
                    </a:lnTo>
                    <a:lnTo>
                      <a:pt x="278" y="52"/>
                    </a:lnTo>
                    <a:lnTo>
                      <a:pt x="280" y="59"/>
                    </a:lnTo>
                    <a:lnTo>
                      <a:pt x="282" y="68"/>
                    </a:lnTo>
                    <a:lnTo>
                      <a:pt x="284" y="76"/>
                    </a:lnTo>
                    <a:lnTo>
                      <a:pt x="287" y="85"/>
                    </a:lnTo>
                    <a:lnTo>
                      <a:pt x="288" y="95"/>
                    </a:lnTo>
                    <a:lnTo>
                      <a:pt x="290" y="104"/>
                    </a:lnTo>
                    <a:lnTo>
                      <a:pt x="292" y="113"/>
                    </a:lnTo>
                    <a:lnTo>
                      <a:pt x="294" y="123"/>
                    </a:lnTo>
                    <a:lnTo>
                      <a:pt x="294" y="134"/>
                    </a:lnTo>
                    <a:lnTo>
                      <a:pt x="295" y="145"/>
                    </a:lnTo>
                    <a:lnTo>
                      <a:pt x="296" y="156"/>
                    </a:lnTo>
                    <a:lnTo>
                      <a:pt x="296" y="167"/>
                    </a:lnTo>
                    <a:lnTo>
                      <a:pt x="296" y="178"/>
                    </a:lnTo>
                    <a:lnTo>
                      <a:pt x="296" y="192"/>
                    </a:lnTo>
                    <a:lnTo>
                      <a:pt x="296" y="205"/>
                    </a:lnTo>
                    <a:lnTo>
                      <a:pt x="295" y="214"/>
                    </a:lnTo>
                    <a:lnTo>
                      <a:pt x="294" y="224"/>
                    </a:lnTo>
                    <a:lnTo>
                      <a:pt x="294" y="235"/>
                    </a:lnTo>
                    <a:lnTo>
                      <a:pt x="292" y="247"/>
                    </a:lnTo>
                    <a:lnTo>
                      <a:pt x="290" y="257"/>
                    </a:lnTo>
                    <a:lnTo>
                      <a:pt x="288" y="267"/>
                    </a:lnTo>
                    <a:lnTo>
                      <a:pt x="285" y="279"/>
                    </a:lnTo>
                    <a:lnTo>
                      <a:pt x="282" y="288"/>
                    </a:lnTo>
                    <a:lnTo>
                      <a:pt x="280" y="299"/>
                    </a:lnTo>
                    <a:lnTo>
                      <a:pt x="277" y="309"/>
                    </a:lnTo>
                    <a:lnTo>
                      <a:pt x="273" y="319"/>
                    </a:lnTo>
                    <a:lnTo>
                      <a:pt x="270" y="330"/>
                    </a:lnTo>
                    <a:lnTo>
                      <a:pt x="265" y="343"/>
                    </a:lnTo>
                    <a:lnTo>
                      <a:pt x="260" y="355"/>
                    </a:lnTo>
                    <a:lnTo>
                      <a:pt x="340" y="386"/>
                    </a:lnTo>
                    <a:lnTo>
                      <a:pt x="140" y="406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6" name="Freeform 45"/>
              <p:cNvSpPr>
                <a:spLocks/>
              </p:cNvSpPr>
              <p:nvPr/>
            </p:nvSpPr>
            <p:spPr bwMode="auto">
              <a:xfrm>
                <a:off x="3970" y="2161"/>
                <a:ext cx="398" cy="359"/>
              </a:xfrm>
              <a:custGeom>
                <a:avLst/>
                <a:gdLst>
                  <a:gd name="T0" fmla="*/ 81 w 398"/>
                  <a:gd name="T1" fmla="*/ 0 h 359"/>
                  <a:gd name="T2" fmla="*/ 89 w 398"/>
                  <a:gd name="T3" fmla="*/ 4 h 359"/>
                  <a:gd name="T4" fmla="*/ 96 w 398"/>
                  <a:gd name="T5" fmla="*/ 7 h 359"/>
                  <a:gd name="T6" fmla="*/ 103 w 398"/>
                  <a:gd name="T7" fmla="*/ 10 h 359"/>
                  <a:gd name="T8" fmla="*/ 109 w 398"/>
                  <a:gd name="T9" fmla="*/ 14 h 359"/>
                  <a:gd name="T10" fmla="*/ 116 w 398"/>
                  <a:gd name="T11" fmla="*/ 18 h 359"/>
                  <a:gd name="T12" fmla="*/ 123 w 398"/>
                  <a:gd name="T13" fmla="*/ 22 h 359"/>
                  <a:gd name="T14" fmla="*/ 129 w 398"/>
                  <a:gd name="T15" fmla="*/ 26 h 359"/>
                  <a:gd name="T16" fmla="*/ 136 w 398"/>
                  <a:gd name="T17" fmla="*/ 29 h 359"/>
                  <a:gd name="T18" fmla="*/ 144 w 398"/>
                  <a:gd name="T19" fmla="*/ 35 h 359"/>
                  <a:gd name="T20" fmla="*/ 152 w 398"/>
                  <a:gd name="T21" fmla="*/ 40 h 359"/>
                  <a:gd name="T22" fmla="*/ 159 w 398"/>
                  <a:gd name="T23" fmla="*/ 45 h 359"/>
                  <a:gd name="T24" fmla="*/ 165 w 398"/>
                  <a:gd name="T25" fmla="*/ 50 h 359"/>
                  <a:gd name="T26" fmla="*/ 173 w 398"/>
                  <a:gd name="T27" fmla="*/ 55 h 359"/>
                  <a:gd name="T28" fmla="*/ 182 w 398"/>
                  <a:gd name="T29" fmla="*/ 61 h 359"/>
                  <a:gd name="T30" fmla="*/ 189 w 398"/>
                  <a:gd name="T31" fmla="*/ 67 h 359"/>
                  <a:gd name="T32" fmla="*/ 196 w 398"/>
                  <a:gd name="T33" fmla="*/ 73 h 359"/>
                  <a:gd name="T34" fmla="*/ 202 w 398"/>
                  <a:gd name="T35" fmla="*/ 79 h 359"/>
                  <a:gd name="T36" fmla="*/ 210 w 398"/>
                  <a:gd name="T37" fmla="*/ 86 h 359"/>
                  <a:gd name="T38" fmla="*/ 217 w 398"/>
                  <a:gd name="T39" fmla="*/ 92 h 359"/>
                  <a:gd name="T40" fmla="*/ 223 w 398"/>
                  <a:gd name="T41" fmla="*/ 98 h 359"/>
                  <a:gd name="T42" fmla="*/ 230 w 398"/>
                  <a:gd name="T43" fmla="*/ 105 h 359"/>
                  <a:gd name="T44" fmla="*/ 236 w 398"/>
                  <a:gd name="T45" fmla="*/ 110 h 359"/>
                  <a:gd name="T46" fmla="*/ 242 w 398"/>
                  <a:gd name="T47" fmla="*/ 117 h 359"/>
                  <a:gd name="T48" fmla="*/ 248 w 398"/>
                  <a:gd name="T49" fmla="*/ 124 h 359"/>
                  <a:gd name="T50" fmla="*/ 254 w 398"/>
                  <a:gd name="T51" fmla="*/ 132 h 359"/>
                  <a:gd name="T52" fmla="*/ 260 w 398"/>
                  <a:gd name="T53" fmla="*/ 139 h 359"/>
                  <a:gd name="T54" fmla="*/ 266 w 398"/>
                  <a:gd name="T55" fmla="*/ 146 h 359"/>
                  <a:gd name="T56" fmla="*/ 273 w 398"/>
                  <a:gd name="T57" fmla="*/ 155 h 359"/>
                  <a:gd name="T58" fmla="*/ 279 w 398"/>
                  <a:gd name="T59" fmla="*/ 163 h 359"/>
                  <a:gd name="T60" fmla="*/ 286 w 398"/>
                  <a:gd name="T61" fmla="*/ 172 h 359"/>
                  <a:gd name="T62" fmla="*/ 292 w 398"/>
                  <a:gd name="T63" fmla="*/ 181 h 359"/>
                  <a:gd name="T64" fmla="*/ 297 w 398"/>
                  <a:gd name="T65" fmla="*/ 191 h 359"/>
                  <a:gd name="T66" fmla="*/ 303 w 398"/>
                  <a:gd name="T67" fmla="*/ 201 h 359"/>
                  <a:gd name="T68" fmla="*/ 308 w 398"/>
                  <a:gd name="T69" fmla="*/ 210 h 359"/>
                  <a:gd name="T70" fmla="*/ 312 w 398"/>
                  <a:gd name="T71" fmla="*/ 218 h 359"/>
                  <a:gd name="T72" fmla="*/ 316 w 398"/>
                  <a:gd name="T73" fmla="*/ 227 h 359"/>
                  <a:gd name="T74" fmla="*/ 319 w 398"/>
                  <a:gd name="T75" fmla="*/ 234 h 359"/>
                  <a:gd name="T76" fmla="*/ 398 w 398"/>
                  <a:gd name="T77" fmla="*/ 204 h 359"/>
                  <a:gd name="T78" fmla="*/ 275 w 398"/>
                  <a:gd name="T79" fmla="*/ 359 h 359"/>
                  <a:gd name="T80" fmla="*/ 58 w 398"/>
                  <a:gd name="T81" fmla="*/ 334 h 359"/>
                  <a:gd name="T82" fmla="*/ 144 w 398"/>
                  <a:gd name="T83" fmla="*/ 301 h 359"/>
                  <a:gd name="T84" fmla="*/ 138 w 398"/>
                  <a:gd name="T85" fmla="*/ 290 h 359"/>
                  <a:gd name="T86" fmla="*/ 133 w 398"/>
                  <a:gd name="T87" fmla="*/ 279 h 359"/>
                  <a:gd name="T88" fmla="*/ 125 w 398"/>
                  <a:gd name="T89" fmla="*/ 268 h 359"/>
                  <a:gd name="T90" fmla="*/ 117 w 398"/>
                  <a:gd name="T91" fmla="*/ 256 h 359"/>
                  <a:gd name="T92" fmla="*/ 109 w 398"/>
                  <a:gd name="T93" fmla="*/ 246 h 359"/>
                  <a:gd name="T94" fmla="*/ 101 w 398"/>
                  <a:gd name="T95" fmla="*/ 236 h 359"/>
                  <a:gd name="T96" fmla="*/ 92 w 398"/>
                  <a:gd name="T97" fmla="*/ 227 h 359"/>
                  <a:gd name="T98" fmla="*/ 84 w 398"/>
                  <a:gd name="T99" fmla="*/ 219 h 359"/>
                  <a:gd name="T100" fmla="*/ 75 w 398"/>
                  <a:gd name="T101" fmla="*/ 211 h 359"/>
                  <a:gd name="T102" fmla="*/ 65 w 398"/>
                  <a:gd name="T103" fmla="*/ 202 h 359"/>
                  <a:gd name="T104" fmla="*/ 56 w 398"/>
                  <a:gd name="T105" fmla="*/ 195 h 359"/>
                  <a:gd name="T106" fmla="*/ 47 w 398"/>
                  <a:gd name="T107" fmla="*/ 188 h 359"/>
                  <a:gd name="T108" fmla="*/ 38 w 398"/>
                  <a:gd name="T109" fmla="*/ 182 h 359"/>
                  <a:gd name="T110" fmla="*/ 27 w 398"/>
                  <a:gd name="T111" fmla="*/ 175 h 359"/>
                  <a:gd name="T112" fmla="*/ 16 w 398"/>
                  <a:gd name="T113" fmla="*/ 169 h 359"/>
                  <a:gd name="T114" fmla="*/ 8 w 398"/>
                  <a:gd name="T115" fmla="*/ 166 h 359"/>
                  <a:gd name="T116" fmla="*/ 0 w 398"/>
                  <a:gd name="T117" fmla="*/ 161 h 359"/>
                  <a:gd name="T118" fmla="*/ 81 w 398"/>
                  <a:gd name="T119" fmla="*/ 0 h 3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8"/>
                  <a:gd name="T181" fmla="*/ 0 h 359"/>
                  <a:gd name="T182" fmla="*/ 398 w 398"/>
                  <a:gd name="T183" fmla="*/ 359 h 3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8" h="359">
                    <a:moveTo>
                      <a:pt x="81" y="0"/>
                    </a:moveTo>
                    <a:lnTo>
                      <a:pt x="89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9" y="14"/>
                    </a:lnTo>
                    <a:lnTo>
                      <a:pt x="116" y="18"/>
                    </a:lnTo>
                    <a:lnTo>
                      <a:pt x="123" y="22"/>
                    </a:lnTo>
                    <a:lnTo>
                      <a:pt x="129" y="26"/>
                    </a:lnTo>
                    <a:lnTo>
                      <a:pt x="136" y="29"/>
                    </a:lnTo>
                    <a:lnTo>
                      <a:pt x="144" y="35"/>
                    </a:lnTo>
                    <a:lnTo>
                      <a:pt x="152" y="40"/>
                    </a:lnTo>
                    <a:lnTo>
                      <a:pt x="159" y="45"/>
                    </a:lnTo>
                    <a:lnTo>
                      <a:pt x="165" y="50"/>
                    </a:lnTo>
                    <a:lnTo>
                      <a:pt x="173" y="55"/>
                    </a:lnTo>
                    <a:lnTo>
                      <a:pt x="182" y="61"/>
                    </a:lnTo>
                    <a:lnTo>
                      <a:pt x="189" y="67"/>
                    </a:lnTo>
                    <a:lnTo>
                      <a:pt x="196" y="73"/>
                    </a:lnTo>
                    <a:lnTo>
                      <a:pt x="202" y="79"/>
                    </a:lnTo>
                    <a:lnTo>
                      <a:pt x="210" y="86"/>
                    </a:lnTo>
                    <a:lnTo>
                      <a:pt x="217" y="92"/>
                    </a:lnTo>
                    <a:lnTo>
                      <a:pt x="223" y="98"/>
                    </a:lnTo>
                    <a:lnTo>
                      <a:pt x="230" y="105"/>
                    </a:lnTo>
                    <a:lnTo>
                      <a:pt x="236" y="110"/>
                    </a:lnTo>
                    <a:lnTo>
                      <a:pt x="242" y="117"/>
                    </a:lnTo>
                    <a:lnTo>
                      <a:pt x="248" y="124"/>
                    </a:lnTo>
                    <a:lnTo>
                      <a:pt x="254" y="132"/>
                    </a:lnTo>
                    <a:lnTo>
                      <a:pt x="260" y="139"/>
                    </a:lnTo>
                    <a:lnTo>
                      <a:pt x="266" y="146"/>
                    </a:lnTo>
                    <a:lnTo>
                      <a:pt x="273" y="155"/>
                    </a:lnTo>
                    <a:lnTo>
                      <a:pt x="279" y="163"/>
                    </a:lnTo>
                    <a:lnTo>
                      <a:pt x="286" y="172"/>
                    </a:lnTo>
                    <a:lnTo>
                      <a:pt x="292" y="181"/>
                    </a:lnTo>
                    <a:lnTo>
                      <a:pt x="297" y="191"/>
                    </a:lnTo>
                    <a:lnTo>
                      <a:pt x="303" y="201"/>
                    </a:lnTo>
                    <a:lnTo>
                      <a:pt x="308" y="210"/>
                    </a:lnTo>
                    <a:lnTo>
                      <a:pt x="312" y="218"/>
                    </a:lnTo>
                    <a:lnTo>
                      <a:pt x="316" y="227"/>
                    </a:lnTo>
                    <a:lnTo>
                      <a:pt x="319" y="234"/>
                    </a:lnTo>
                    <a:lnTo>
                      <a:pt x="398" y="204"/>
                    </a:lnTo>
                    <a:lnTo>
                      <a:pt x="275" y="359"/>
                    </a:lnTo>
                    <a:lnTo>
                      <a:pt x="58" y="334"/>
                    </a:lnTo>
                    <a:lnTo>
                      <a:pt x="144" y="301"/>
                    </a:lnTo>
                    <a:lnTo>
                      <a:pt x="138" y="290"/>
                    </a:lnTo>
                    <a:lnTo>
                      <a:pt x="133" y="279"/>
                    </a:lnTo>
                    <a:lnTo>
                      <a:pt x="125" y="268"/>
                    </a:lnTo>
                    <a:lnTo>
                      <a:pt x="117" y="256"/>
                    </a:lnTo>
                    <a:lnTo>
                      <a:pt x="109" y="246"/>
                    </a:lnTo>
                    <a:lnTo>
                      <a:pt x="101" y="236"/>
                    </a:lnTo>
                    <a:lnTo>
                      <a:pt x="92" y="227"/>
                    </a:lnTo>
                    <a:lnTo>
                      <a:pt x="84" y="219"/>
                    </a:lnTo>
                    <a:lnTo>
                      <a:pt x="75" y="211"/>
                    </a:lnTo>
                    <a:lnTo>
                      <a:pt x="65" y="202"/>
                    </a:lnTo>
                    <a:lnTo>
                      <a:pt x="56" y="195"/>
                    </a:lnTo>
                    <a:lnTo>
                      <a:pt x="47" y="188"/>
                    </a:lnTo>
                    <a:lnTo>
                      <a:pt x="38" y="182"/>
                    </a:lnTo>
                    <a:lnTo>
                      <a:pt x="27" y="175"/>
                    </a:lnTo>
                    <a:lnTo>
                      <a:pt x="16" y="169"/>
                    </a:lnTo>
                    <a:lnTo>
                      <a:pt x="8" y="166"/>
                    </a:lnTo>
                    <a:lnTo>
                      <a:pt x="0" y="16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7" name="Freeform 46"/>
              <p:cNvSpPr>
                <a:spLocks/>
              </p:cNvSpPr>
              <p:nvPr/>
            </p:nvSpPr>
            <p:spPr bwMode="auto">
              <a:xfrm>
                <a:off x="3691" y="2069"/>
                <a:ext cx="385" cy="294"/>
              </a:xfrm>
              <a:custGeom>
                <a:avLst/>
                <a:gdLst>
                  <a:gd name="T0" fmla="*/ 206 w 385"/>
                  <a:gd name="T1" fmla="*/ 294 h 294"/>
                  <a:gd name="T2" fmla="*/ 231 w 385"/>
                  <a:gd name="T3" fmla="*/ 237 h 294"/>
                  <a:gd name="T4" fmla="*/ 223 w 385"/>
                  <a:gd name="T5" fmla="*/ 235 h 294"/>
                  <a:gd name="T6" fmla="*/ 214 w 385"/>
                  <a:gd name="T7" fmla="*/ 233 h 294"/>
                  <a:gd name="T8" fmla="*/ 202 w 385"/>
                  <a:gd name="T9" fmla="*/ 231 h 294"/>
                  <a:gd name="T10" fmla="*/ 192 w 385"/>
                  <a:gd name="T11" fmla="*/ 229 h 294"/>
                  <a:gd name="T12" fmla="*/ 182 w 385"/>
                  <a:gd name="T13" fmla="*/ 228 h 294"/>
                  <a:gd name="T14" fmla="*/ 170 w 385"/>
                  <a:gd name="T15" fmla="*/ 227 h 294"/>
                  <a:gd name="T16" fmla="*/ 158 w 385"/>
                  <a:gd name="T17" fmla="*/ 226 h 294"/>
                  <a:gd name="T18" fmla="*/ 137 w 385"/>
                  <a:gd name="T19" fmla="*/ 226 h 294"/>
                  <a:gd name="T20" fmla="*/ 126 w 385"/>
                  <a:gd name="T21" fmla="*/ 226 h 294"/>
                  <a:gd name="T22" fmla="*/ 115 w 385"/>
                  <a:gd name="T23" fmla="*/ 227 h 294"/>
                  <a:gd name="T24" fmla="*/ 104 w 385"/>
                  <a:gd name="T25" fmla="*/ 228 h 294"/>
                  <a:gd name="T26" fmla="*/ 94 w 385"/>
                  <a:gd name="T27" fmla="*/ 230 h 294"/>
                  <a:gd name="T28" fmla="*/ 84 w 385"/>
                  <a:gd name="T29" fmla="*/ 232 h 294"/>
                  <a:gd name="T30" fmla="*/ 72 w 385"/>
                  <a:gd name="T31" fmla="*/ 234 h 294"/>
                  <a:gd name="T32" fmla="*/ 61 w 385"/>
                  <a:gd name="T33" fmla="*/ 238 h 294"/>
                  <a:gd name="T34" fmla="*/ 89 w 385"/>
                  <a:gd name="T35" fmla="*/ 117 h 294"/>
                  <a:gd name="T36" fmla="*/ 0 w 385"/>
                  <a:gd name="T37" fmla="*/ 69 h 294"/>
                  <a:gd name="T38" fmla="*/ 5 w 385"/>
                  <a:gd name="T39" fmla="*/ 67 h 294"/>
                  <a:gd name="T40" fmla="*/ 14 w 385"/>
                  <a:gd name="T41" fmla="*/ 64 h 294"/>
                  <a:gd name="T42" fmla="*/ 21 w 385"/>
                  <a:gd name="T43" fmla="*/ 62 h 294"/>
                  <a:gd name="T44" fmla="*/ 29 w 385"/>
                  <a:gd name="T45" fmla="*/ 60 h 294"/>
                  <a:gd name="T46" fmla="*/ 39 w 385"/>
                  <a:gd name="T47" fmla="*/ 58 h 294"/>
                  <a:gd name="T48" fmla="*/ 47 w 385"/>
                  <a:gd name="T49" fmla="*/ 56 h 294"/>
                  <a:gd name="T50" fmla="*/ 57 w 385"/>
                  <a:gd name="T51" fmla="*/ 54 h 294"/>
                  <a:gd name="T52" fmla="*/ 66 w 385"/>
                  <a:gd name="T53" fmla="*/ 52 h 294"/>
                  <a:gd name="T54" fmla="*/ 77 w 385"/>
                  <a:gd name="T55" fmla="*/ 51 h 294"/>
                  <a:gd name="T56" fmla="*/ 88 w 385"/>
                  <a:gd name="T57" fmla="*/ 49 h 294"/>
                  <a:gd name="T58" fmla="*/ 98 w 385"/>
                  <a:gd name="T59" fmla="*/ 48 h 294"/>
                  <a:gd name="T60" fmla="*/ 110 w 385"/>
                  <a:gd name="T61" fmla="*/ 48 h 294"/>
                  <a:gd name="T62" fmla="*/ 122 w 385"/>
                  <a:gd name="T63" fmla="*/ 47 h 294"/>
                  <a:gd name="T64" fmla="*/ 134 w 385"/>
                  <a:gd name="T65" fmla="*/ 47 h 294"/>
                  <a:gd name="T66" fmla="*/ 146 w 385"/>
                  <a:gd name="T67" fmla="*/ 47 h 294"/>
                  <a:gd name="T68" fmla="*/ 161 w 385"/>
                  <a:gd name="T69" fmla="*/ 47 h 294"/>
                  <a:gd name="T70" fmla="*/ 174 w 385"/>
                  <a:gd name="T71" fmla="*/ 48 h 294"/>
                  <a:gd name="T72" fmla="*/ 183 w 385"/>
                  <a:gd name="T73" fmla="*/ 48 h 294"/>
                  <a:gd name="T74" fmla="*/ 194 w 385"/>
                  <a:gd name="T75" fmla="*/ 49 h 294"/>
                  <a:gd name="T76" fmla="*/ 205 w 385"/>
                  <a:gd name="T77" fmla="*/ 50 h 294"/>
                  <a:gd name="T78" fmla="*/ 218 w 385"/>
                  <a:gd name="T79" fmla="*/ 51 h 294"/>
                  <a:gd name="T80" fmla="*/ 228 w 385"/>
                  <a:gd name="T81" fmla="*/ 53 h 294"/>
                  <a:gd name="T82" fmla="*/ 238 w 385"/>
                  <a:gd name="T83" fmla="*/ 55 h 294"/>
                  <a:gd name="T84" fmla="*/ 251 w 385"/>
                  <a:gd name="T85" fmla="*/ 58 h 294"/>
                  <a:gd name="T86" fmla="*/ 261 w 385"/>
                  <a:gd name="T87" fmla="*/ 60 h 294"/>
                  <a:gd name="T88" fmla="*/ 273 w 385"/>
                  <a:gd name="T89" fmla="*/ 63 h 294"/>
                  <a:gd name="T90" fmla="*/ 283 w 385"/>
                  <a:gd name="T91" fmla="*/ 65 h 294"/>
                  <a:gd name="T92" fmla="*/ 295 w 385"/>
                  <a:gd name="T93" fmla="*/ 69 h 294"/>
                  <a:gd name="T94" fmla="*/ 306 w 385"/>
                  <a:gd name="T95" fmla="*/ 72 h 294"/>
                  <a:gd name="T96" fmla="*/ 338 w 385"/>
                  <a:gd name="T97" fmla="*/ 0 h 294"/>
                  <a:gd name="T98" fmla="*/ 385 w 385"/>
                  <a:gd name="T99" fmla="*/ 200 h 294"/>
                  <a:gd name="T100" fmla="*/ 206 w 385"/>
                  <a:gd name="T101" fmla="*/ 294 h 2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5"/>
                  <a:gd name="T154" fmla="*/ 0 h 294"/>
                  <a:gd name="T155" fmla="*/ 385 w 385"/>
                  <a:gd name="T156" fmla="*/ 294 h 2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5" h="294">
                    <a:moveTo>
                      <a:pt x="206" y="294"/>
                    </a:moveTo>
                    <a:lnTo>
                      <a:pt x="231" y="237"/>
                    </a:lnTo>
                    <a:lnTo>
                      <a:pt x="223" y="235"/>
                    </a:lnTo>
                    <a:lnTo>
                      <a:pt x="214" y="233"/>
                    </a:lnTo>
                    <a:lnTo>
                      <a:pt x="202" y="231"/>
                    </a:lnTo>
                    <a:lnTo>
                      <a:pt x="192" y="229"/>
                    </a:lnTo>
                    <a:lnTo>
                      <a:pt x="182" y="228"/>
                    </a:lnTo>
                    <a:lnTo>
                      <a:pt x="170" y="227"/>
                    </a:lnTo>
                    <a:lnTo>
                      <a:pt x="158" y="226"/>
                    </a:lnTo>
                    <a:lnTo>
                      <a:pt x="137" y="226"/>
                    </a:lnTo>
                    <a:lnTo>
                      <a:pt x="126" y="226"/>
                    </a:lnTo>
                    <a:lnTo>
                      <a:pt x="115" y="227"/>
                    </a:lnTo>
                    <a:lnTo>
                      <a:pt x="104" y="228"/>
                    </a:lnTo>
                    <a:lnTo>
                      <a:pt x="94" y="230"/>
                    </a:lnTo>
                    <a:lnTo>
                      <a:pt x="84" y="232"/>
                    </a:lnTo>
                    <a:lnTo>
                      <a:pt x="72" y="234"/>
                    </a:lnTo>
                    <a:lnTo>
                      <a:pt x="61" y="238"/>
                    </a:lnTo>
                    <a:lnTo>
                      <a:pt x="89" y="117"/>
                    </a:lnTo>
                    <a:lnTo>
                      <a:pt x="0" y="69"/>
                    </a:lnTo>
                    <a:lnTo>
                      <a:pt x="5" y="67"/>
                    </a:lnTo>
                    <a:lnTo>
                      <a:pt x="14" y="64"/>
                    </a:lnTo>
                    <a:lnTo>
                      <a:pt x="21" y="62"/>
                    </a:lnTo>
                    <a:lnTo>
                      <a:pt x="29" y="60"/>
                    </a:lnTo>
                    <a:lnTo>
                      <a:pt x="39" y="58"/>
                    </a:lnTo>
                    <a:lnTo>
                      <a:pt x="47" y="56"/>
                    </a:lnTo>
                    <a:lnTo>
                      <a:pt x="57" y="54"/>
                    </a:lnTo>
                    <a:lnTo>
                      <a:pt x="66" y="52"/>
                    </a:lnTo>
                    <a:lnTo>
                      <a:pt x="77" y="51"/>
                    </a:lnTo>
                    <a:lnTo>
                      <a:pt x="88" y="49"/>
                    </a:lnTo>
                    <a:lnTo>
                      <a:pt x="98" y="48"/>
                    </a:lnTo>
                    <a:lnTo>
                      <a:pt x="110" y="48"/>
                    </a:lnTo>
                    <a:lnTo>
                      <a:pt x="122" y="47"/>
                    </a:lnTo>
                    <a:lnTo>
                      <a:pt x="134" y="47"/>
                    </a:lnTo>
                    <a:lnTo>
                      <a:pt x="146" y="47"/>
                    </a:lnTo>
                    <a:lnTo>
                      <a:pt x="161" y="47"/>
                    </a:lnTo>
                    <a:lnTo>
                      <a:pt x="174" y="48"/>
                    </a:lnTo>
                    <a:lnTo>
                      <a:pt x="183" y="48"/>
                    </a:lnTo>
                    <a:lnTo>
                      <a:pt x="194" y="49"/>
                    </a:lnTo>
                    <a:lnTo>
                      <a:pt x="205" y="50"/>
                    </a:lnTo>
                    <a:lnTo>
                      <a:pt x="218" y="51"/>
                    </a:lnTo>
                    <a:lnTo>
                      <a:pt x="228" y="53"/>
                    </a:lnTo>
                    <a:lnTo>
                      <a:pt x="238" y="55"/>
                    </a:lnTo>
                    <a:lnTo>
                      <a:pt x="251" y="58"/>
                    </a:lnTo>
                    <a:lnTo>
                      <a:pt x="261" y="60"/>
                    </a:lnTo>
                    <a:lnTo>
                      <a:pt x="273" y="63"/>
                    </a:lnTo>
                    <a:lnTo>
                      <a:pt x="283" y="65"/>
                    </a:lnTo>
                    <a:lnTo>
                      <a:pt x="295" y="69"/>
                    </a:lnTo>
                    <a:lnTo>
                      <a:pt x="306" y="72"/>
                    </a:lnTo>
                    <a:lnTo>
                      <a:pt x="338" y="0"/>
                    </a:lnTo>
                    <a:lnTo>
                      <a:pt x="385" y="200"/>
                    </a:lnTo>
                    <a:lnTo>
                      <a:pt x="206" y="294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408" name="Freeform 47"/>
            <p:cNvSpPr>
              <a:spLocks/>
            </p:cNvSpPr>
            <p:nvPr/>
          </p:nvSpPr>
          <p:spPr bwMode="auto">
            <a:xfrm rot="-1584105">
              <a:off x="2794" y="2434"/>
              <a:ext cx="1008" cy="888"/>
            </a:xfrm>
            <a:custGeom>
              <a:avLst/>
              <a:gdLst>
                <a:gd name="T0" fmla="*/ 0 w 4728"/>
                <a:gd name="T1" fmla="*/ 0 h 4981"/>
                <a:gd name="T2" fmla="*/ 0 w 4728"/>
                <a:gd name="T3" fmla="*/ 0 h 4981"/>
                <a:gd name="T4" fmla="*/ 0 w 4728"/>
                <a:gd name="T5" fmla="*/ 0 h 4981"/>
                <a:gd name="T6" fmla="*/ 0 w 4728"/>
                <a:gd name="T7" fmla="*/ 0 h 4981"/>
                <a:gd name="T8" fmla="*/ 0 w 4728"/>
                <a:gd name="T9" fmla="*/ 0 h 4981"/>
                <a:gd name="T10" fmla="*/ 0 w 4728"/>
                <a:gd name="T11" fmla="*/ 0 h 4981"/>
                <a:gd name="T12" fmla="*/ 0 w 4728"/>
                <a:gd name="T13" fmla="*/ 0 h 4981"/>
                <a:gd name="T14" fmla="*/ 0 w 4728"/>
                <a:gd name="T15" fmla="*/ 0 h 4981"/>
                <a:gd name="T16" fmla="*/ 0 w 4728"/>
                <a:gd name="T17" fmla="*/ 0 h 4981"/>
                <a:gd name="T18" fmla="*/ 0 w 4728"/>
                <a:gd name="T19" fmla="*/ 0 h 4981"/>
                <a:gd name="T20" fmla="*/ 0 w 4728"/>
                <a:gd name="T21" fmla="*/ 0 h 4981"/>
                <a:gd name="T22" fmla="*/ 0 w 4728"/>
                <a:gd name="T23" fmla="*/ 0 h 4981"/>
                <a:gd name="T24" fmla="*/ 0 w 4728"/>
                <a:gd name="T25" fmla="*/ 0 h 49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28"/>
                <a:gd name="T40" fmla="*/ 0 h 4981"/>
                <a:gd name="T41" fmla="*/ 4728 w 4728"/>
                <a:gd name="T42" fmla="*/ 4981 h 49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28" h="4981">
                  <a:moveTo>
                    <a:pt x="1539" y="4981"/>
                  </a:moveTo>
                  <a:cubicBezTo>
                    <a:pt x="353" y="3843"/>
                    <a:pt x="0" y="2286"/>
                    <a:pt x="751" y="1502"/>
                  </a:cubicBezTo>
                  <a:cubicBezTo>
                    <a:pt x="751" y="1502"/>
                    <a:pt x="751" y="1502"/>
                    <a:pt x="751" y="1502"/>
                  </a:cubicBezTo>
                  <a:lnTo>
                    <a:pt x="1615" y="601"/>
                  </a:lnTo>
                  <a:cubicBezTo>
                    <a:pt x="2191" y="0"/>
                    <a:pt x="3279" y="14"/>
                    <a:pt x="4329" y="637"/>
                  </a:cubicBezTo>
                  <a:lnTo>
                    <a:pt x="4728" y="221"/>
                  </a:lnTo>
                  <a:lnTo>
                    <a:pt x="4691" y="1693"/>
                  </a:lnTo>
                  <a:lnTo>
                    <a:pt x="3068" y="1953"/>
                  </a:lnTo>
                  <a:lnTo>
                    <a:pt x="3466" y="1538"/>
                  </a:lnTo>
                  <a:cubicBezTo>
                    <a:pt x="2702" y="1085"/>
                    <a:pt x="1901" y="945"/>
                    <a:pt x="1294" y="1158"/>
                  </a:cubicBezTo>
                  <a:cubicBezTo>
                    <a:pt x="1033" y="2018"/>
                    <a:pt x="1479" y="3194"/>
                    <a:pt x="2403" y="4080"/>
                  </a:cubicBezTo>
                  <a:lnTo>
                    <a:pt x="1539" y="4981"/>
                  </a:lnTo>
                  <a:close/>
                </a:path>
              </a:pathLst>
            </a:custGeom>
            <a:solidFill>
              <a:srgbClr val="33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9" name="Text Box 48"/>
            <p:cNvSpPr txBox="1">
              <a:spLocks noChangeArrowheads="1"/>
            </p:cNvSpPr>
            <p:nvPr/>
          </p:nvSpPr>
          <p:spPr bwMode="auto">
            <a:xfrm>
              <a:off x="-336" y="1968"/>
              <a:ext cx="3120" cy="141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GB" sz="2000" b="1" u="sng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Village Organization (VO)</a:t>
              </a:r>
            </a:p>
            <a:p>
              <a:pPr algn="l" eaLnBrk="1" hangingPunct="1"/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&gt; Federation of Community Organizations</a:t>
              </a:r>
            </a:p>
            <a:p>
              <a:pPr algn="l" eaLnBrk="1" hangingPunct="1"/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&gt; Leaders and General Body (all CO Presidents </a:t>
              </a: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and </a:t>
              </a:r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Managers)</a:t>
              </a:r>
            </a:p>
            <a:p>
              <a:pPr algn="l" eaLnBrk="1" hangingPunct="1"/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&gt; All mohallas/settlements represented in VO</a:t>
              </a:r>
            </a:p>
            <a:p>
              <a:pPr algn="l" eaLnBrk="1" hangingPunct="1"/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&gt; 100% inclusion of poorest households through </a:t>
              </a: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COS</a:t>
              </a:r>
              <a:endParaRPr lang="en-GB" sz="2000" dirty="0">
                <a:solidFill>
                  <a:srgbClr val="0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04800" y="762001"/>
            <a:ext cx="8539163" cy="2349338"/>
            <a:chOff x="-336" y="511"/>
            <a:chExt cx="5379" cy="1481"/>
          </a:xfrm>
        </p:grpSpPr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3840" y="511"/>
              <a:ext cx="1203" cy="1121"/>
              <a:chOff x="3028" y="2069"/>
              <a:chExt cx="1079" cy="1025"/>
            </a:xfrm>
          </p:grpSpPr>
          <p:sp>
            <p:nvSpPr>
              <p:cNvPr id="16399" name="Freeform 51"/>
              <p:cNvSpPr>
                <a:spLocks/>
              </p:cNvSpPr>
              <p:nvPr/>
            </p:nvSpPr>
            <p:spPr bwMode="auto">
              <a:xfrm>
                <a:off x="3124" y="2091"/>
                <a:ext cx="391" cy="370"/>
              </a:xfrm>
              <a:custGeom>
                <a:avLst/>
                <a:gdLst>
                  <a:gd name="T0" fmla="*/ 0 w 391"/>
                  <a:gd name="T1" fmla="*/ 293 h 370"/>
                  <a:gd name="T2" fmla="*/ 4 w 391"/>
                  <a:gd name="T3" fmla="*/ 285 h 370"/>
                  <a:gd name="T4" fmla="*/ 8 w 391"/>
                  <a:gd name="T5" fmla="*/ 279 h 370"/>
                  <a:gd name="T6" fmla="*/ 12 w 391"/>
                  <a:gd name="T7" fmla="*/ 272 h 370"/>
                  <a:gd name="T8" fmla="*/ 15 w 391"/>
                  <a:gd name="T9" fmla="*/ 266 h 370"/>
                  <a:gd name="T10" fmla="*/ 19 w 391"/>
                  <a:gd name="T11" fmla="*/ 260 h 370"/>
                  <a:gd name="T12" fmla="*/ 24 w 391"/>
                  <a:gd name="T13" fmla="*/ 253 h 370"/>
                  <a:gd name="T14" fmla="*/ 28 w 391"/>
                  <a:gd name="T15" fmla="*/ 247 h 370"/>
                  <a:gd name="T16" fmla="*/ 32 w 391"/>
                  <a:gd name="T17" fmla="*/ 240 h 370"/>
                  <a:gd name="T18" fmla="*/ 37 w 391"/>
                  <a:gd name="T19" fmla="*/ 232 h 370"/>
                  <a:gd name="T20" fmla="*/ 43 w 391"/>
                  <a:gd name="T21" fmla="*/ 225 h 370"/>
                  <a:gd name="T22" fmla="*/ 48 w 391"/>
                  <a:gd name="T23" fmla="*/ 219 h 370"/>
                  <a:gd name="T24" fmla="*/ 53 w 391"/>
                  <a:gd name="T25" fmla="*/ 212 h 370"/>
                  <a:gd name="T26" fmla="*/ 59 w 391"/>
                  <a:gd name="T27" fmla="*/ 205 h 370"/>
                  <a:gd name="T28" fmla="*/ 65 w 391"/>
                  <a:gd name="T29" fmla="*/ 198 h 370"/>
                  <a:gd name="T30" fmla="*/ 71 w 391"/>
                  <a:gd name="T31" fmla="*/ 191 h 370"/>
                  <a:gd name="T32" fmla="*/ 77 w 391"/>
                  <a:gd name="T33" fmla="*/ 184 h 370"/>
                  <a:gd name="T34" fmla="*/ 83 w 391"/>
                  <a:gd name="T35" fmla="*/ 178 h 370"/>
                  <a:gd name="T36" fmla="*/ 91 w 391"/>
                  <a:gd name="T37" fmla="*/ 170 h 370"/>
                  <a:gd name="T38" fmla="*/ 98 w 391"/>
                  <a:gd name="T39" fmla="*/ 163 h 370"/>
                  <a:gd name="T40" fmla="*/ 104 w 391"/>
                  <a:gd name="T41" fmla="*/ 158 h 370"/>
                  <a:gd name="T42" fmla="*/ 112 w 391"/>
                  <a:gd name="T43" fmla="*/ 151 h 370"/>
                  <a:gd name="T44" fmla="*/ 117 w 391"/>
                  <a:gd name="T45" fmla="*/ 146 h 370"/>
                  <a:gd name="T46" fmla="*/ 124 w 391"/>
                  <a:gd name="T47" fmla="*/ 140 h 370"/>
                  <a:gd name="T48" fmla="*/ 131 w 391"/>
                  <a:gd name="T49" fmla="*/ 135 h 370"/>
                  <a:gd name="T50" fmla="*/ 140 w 391"/>
                  <a:gd name="T51" fmla="*/ 128 h 370"/>
                  <a:gd name="T52" fmla="*/ 147 w 391"/>
                  <a:gd name="T53" fmla="*/ 123 h 370"/>
                  <a:gd name="T54" fmla="*/ 155 w 391"/>
                  <a:gd name="T55" fmla="*/ 117 h 370"/>
                  <a:gd name="T56" fmla="*/ 164 w 391"/>
                  <a:gd name="T57" fmla="*/ 111 h 370"/>
                  <a:gd name="T58" fmla="*/ 173 w 391"/>
                  <a:gd name="T59" fmla="*/ 105 h 370"/>
                  <a:gd name="T60" fmla="*/ 183 w 391"/>
                  <a:gd name="T61" fmla="*/ 98 h 370"/>
                  <a:gd name="T62" fmla="*/ 192 w 391"/>
                  <a:gd name="T63" fmla="*/ 93 h 370"/>
                  <a:gd name="T64" fmla="*/ 202 w 391"/>
                  <a:gd name="T65" fmla="*/ 88 h 370"/>
                  <a:gd name="T66" fmla="*/ 213 w 391"/>
                  <a:gd name="T67" fmla="*/ 82 h 370"/>
                  <a:gd name="T68" fmla="*/ 222 w 391"/>
                  <a:gd name="T69" fmla="*/ 78 h 370"/>
                  <a:gd name="T70" fmla="*/ 230 w 391"/>
                  <a:gd name="T71" fmla="*/ 73 h 370"/>
                  <a:gd name="T72" fmla="*/ 240 w 391"/>
                  <a:gd name="T73" fmla="*/ 69 h 370"/>
                  <a:gd name="T74" fmla="*/ 247 w 391"/>
                  <a:gd name="T75" fmla="*/ 67 h 370"/>
                  <a:gd name="T76" fmla="*/ 217 w 391"/>
                  <a:gd name="T77" fmla="*/ 0 h 370"/>
                  <a:gd name="T78" fmla="*/ 391 w 391"/>
                  <a:gd name="T79" fmla="*/ 95 h 370"/>
                  <a:gd name="T80" fmla="*/ 346 w 391"/>
                  <a:gd name="T81" fmla="*/ 291 h 370"/>
                  <a:gd name="T82" fmla="*/ 318 w 391"/>
                  <a:gd name="T83" fmla="*/ 232 h 370"/>
                  <a:gd name="T84" fmla="*/ 306 w 391"/>
                  <a:gd name="T85" fmla="*/ 238 h 370"/>
                  <a:gd name="T86" fmla="*/ 295 w 391"/>
                  <a:gd name="T87" fmla="*/ 243 h 370"/>
                  <a:gd name="T88" fmla="*/ 283 w 391"/>
                  <a:gd name="T89" fmla="*/ 251 h 370"/>
                  <a:gd name="T90" fmla="*/ 270 w 391"/>
                  <a:gd name="T91" fmla="*/ 259 h 370"/>
                  <a:gd name="T92" fmla="*/ 260 w 391"/>
                  <a:gd name="T93" fmla="*/ 266 h 370"/>
                  <a:gd name="T94" fmla="*/ 250 w 391"/>
                  <a:gd name="T95" fmla="*/ 274 h 370"/>
                  <a:gd name="T96" fmla="*/ 240 w 391"/>
                  <a:gd name="T97" fmla="*/ 282 h 370"/>
                  <a:gd name="T98" fmla="*/ 231 w 391"/>
                  <a:gd name="T99" fmla="*/ 290 h 370"/>
                  <a:gd name="T100" fmla="*/ 223 w 391"/>
                  <a:gd name="T101" fmla="*/ 298 h 370"/>
                  <a:gd name="T102" fmla="*/ 214 w 391"/>
                  <a:gd name="T103" fmla="*/ 307 h 370"/>
                  <a:gd name="T104" fmla="*/ 207 w 391"/>
                  <a:gd name="T105" fmla="*/ 316 h 370"/>
                  <a:gd name="T106" fmla="*/ 199 w 391"/>
                  <a:gd name="T107" fmla="*/ 325 h 370"/>
                  <a:gd name="T108" fmla="*/ 193 w 391"/>
                  <a:gd name="T109" fmla="*/ 333 h 370"/>
                  <a:gd name="T110" fmla="*/ 186 w 391"/>
                  <a:gd name="T111" fmla="*/ 344 h 370"/>
                  <a:gd name="T112" fmla="*/ 179 w 391"/>
                  <a:gd name="T113" fmla="*/ 354 h 370"/>
                  <a:gd name="T114" fmla="*/ 176 w 391"/>
                  <a:gd name="T115" fmla="*/ 362 h 370"/>
                  <a:gd name="T116" fmla="*/ 171 w 391"/>
                  <a:gd name="T117" fmla="*/ 370 h 370"/>
                  <a:gd name="T118" fmla="*/ 0 w 391"/>
                  <a:gd name="T119" fmla="*/ 293 h 37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1"/>
                  <a:gd name="T181" fmla="*/ 0 h 370"/>
                  <a:gd name="T182" fmla="*/ 391 w 391"/>
                  <a:gd name="T183" fmla="*/ 370 h 37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1" h="370">
                    <a:moveTo>
                      <a:pt x="0" y="293"/>
                    </a:moveTo>
                    <a:lnTo>
                      <a:pt x="4" y="285"/>
                    </a:lnTo>
                    <a:lnTo>
                      <a:pt x="8" y="279"/>
                    </a:lnTo>
                    <a:lnTo>
                      <a:pt x="12" y="272"/>
                    </a:lnTo>
                    <a:lnTo>
                      <a:pt x="15" y="266"/>
                    </a:lnTo>
                    <a:lnTo>
                      <a:pt x="19" y="260"/>
                    </a:lnTo>
                    <a:lnTo>
                      <a:pt x="24" y="253"/>
                    </a:lnTo>
                    <a:lnTo>
                      <a:pt x="28" y="247"/>
                    </a:lnTo>
                    <a:lnTo>
                      <a:pt x="32" y="240"/>
                    </a:lnTo>
                    <a:lnTo>
                      <a:pt x="37" y="232"/>
                    </a:lnTo>
                    <a:lnTo>
                      <a:pt x="43" y="225"/>
                    </a:lnTo>
                    <a:lnTo>
                      <a:pt x="48" y="219"/>
                    </a:lnTo>
                    <a:lnTo>
                      <a:pt x="53" y="212"/>
                    </a:lnTo>
                    <a:lnTo>
                      <a:pt x="59" y="205"/>
                    </a:lnTo>
                    <a:lnTo>
                      <a:pt x="65" y="198"/>
                    </a:lnTo>
                    <a:lnTo>
                      <a:pt x="71" y="191"/>
                    </a:lnTo>
                    <a:lnTo>
                      <a:pt x="77" y="184"/>
                    </a:lnTo>
                    <a:lnTo>
                      <a:pt x="83" y="178"/>
                    </a:lnTo>
                    <a:lnTo>
                      <a:pt x="91" y="170"/>
                    </a:lnTo>
                    <a:lnTo>
                      <a:pt x="98" y="163"/>
                    </a:lnTo>
                    <a:lnTo>
                      <a:pt x="104" y="158"/>
                    </a:lnTo>
                    <a:lnTo>
                      <a:pt x="112" y="151"/>
                    </a:lnTo>
                    <a:lnTo>
                      <a:pt x="117" y="146"/>
                    </a:lnTo>
                    <a:lnTo>
                      <a:pt x="124" y="140"/>
                    </a:lnTo>
                    <a:lnTo>
                      <a:pt x="131" y="135"/>
                    </a:lnTo>
                    <a:lnTo>
                      <a:pt x="140" y="128"/>
                    </a:lnTo>
                    <a:lnTo>
                      <a:pt x="147" y="123"/>
                    </a:lnTo>
                    <a:lnTo>
                      <a:pt x="155" y="117"/>
                    </a:lnTo>
                    <a:lnTo>
                      <a:pt x="164" y="111"/>
                    </a:lnTo>
                    <a:lnTo>
                      <a:pt x="173" y="105"/>
                    </a:lnTo>
                    <a:lnTo>
                      <a:pt x="183" y="98"/>
                    </a:lnTo>
                    <a:lnTo>
                      <a:pt x="192" y="93"/>
                    </a:lnTo>
                    <a:lnTo>
                      <a:pt x="202" y="88"/>
                    </a:lnTo>
                    <a:lnTo>
                      <a:pt x="213" y="82"/>
                    </a:lnTo>
                    <a:lnTo>
                      <a:pt x="222" y="78"/>
                    </a:lnTo>
                    <a:lnTo>
                      <a:pt x="230" y="73"/>
                    </a:lnTo>
                    <a:lnTo>
                      <a:pt x="240" y="69"/>
                    </a:lnTo>
                    <a:lnTo>
                      <a:pt x="247" y="67"/>
                    </a:lnTo>
                    <a:lnTo>
                      <a:pt x="217" y="0"/>
                    </a:lnTo>
                    <a:lnTo>
                      <a:pt x="391" y="95"/>
                    </a:lnTo>
                    <a:lnTo>
                      <a:pt x="346" y="291"/>
                    </a:lnTo>
                    <a:lnTo>
                      <a:pt x="318" y="232"/>
                    </a:lnTo>
                    <a:lnTo>
                      <a:pt x="306" y="238"/>
                    </a:lnTo>
                    <a:lnTo>
                      <a:pt x="295" y="243"/>
                    </a:lnTo>
                    <a:lnTo>
                      <a:pt x="283" y="251"/>
                    </a:lnTo>
                    <a:lnTo>
                      <a:pt x="270" y="259"/>
                    </a:lnTo>
                    <a:lnTo>
                      <a:pt x="260" y="266"/>
                    </a:lnTo>
                    <a:lnTo>
                      <a:pt x="250" y="274"/>
                    </a:lnTo>
                    <a:lnTo>
                      <a:pt x="240" y="282"/>
                    </a:lnTo>
                    <a:lnTo>
                      <a:pt x="231" y="290"/>
                    </a:lnTo>
                    <a:lnTo>
                      <a:pt x="223" y="298"/>
                    </a:lnTo>
                    <a:lnTo>
                      <a:pt x="214" y="307"/>
                    </a:lnTo>
                    <a:lnTo>
                      <a:pt x="207" y="316"/>
                    </a:lnTo>
                    <a:lnTo>
                      <a:pt x="199" y="325"/>
                    </a:lnTo>
                    <a:lnTo>
                      <a:pt x="193" y="333"/>
                    </a:lnTo>
                    <a:lnTo>
                      <a:pt x="186" y="344"/>
                    </a:lnTo>
                    <a:lnTo>
                      <a:pt x="179" y="354"/>
                    </a:lnTo>
                    <a:lnTo>
                      <a:pt x="176" y="362"/>
                    </a:lnTo>
                    <a:lnTo>
                      <a:pt x="171" y="370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0" name="Freeform 52"/>
              <p:cNvSpPr>
                <a:spLocks/>
              </p:cNvSpPr>
              <p:nvPr/>
            </p:nvSpPr>
            <p:spPr bwMode="auto">
              <a:xfrm>
                <a:off x="3028" y="2352"/>
                <a:ext cx="344" cy="411"/>
              </a:xfrm>
              <a:custGeom>
                <a:avLst/>
                <a:gdLst>
                  <a:gd name="T0" fmla="*/ 344 w 344"/>
                  <a:gd name="T1" fmla="*/ 170 h 411"/>
                  <a:gd name="T2" fmla="*/ 256 w 344"/>
                  <a:gd name="T3" fmla="*/ 136 h 411"/>
                  <a:gd name="T4" fmla="*/ 253 w 344"/>
                  <a:gd name="T5" fmla="*/ 143 h 411"/>
                  <a:gd name="T6" fmla="*/ 251 w 344"/>
                  <a:gd name="T7" fmla="*/ 151 h 411"/>
                  <a:gd name="T8" fmla="*/ 248 w 344"/>
                  <a:gd name="T9" fmla="*/ 159 h 411"/>
                  <a:gd name="T10" fmla="*/ 246 w 344"/>
                  <a:gd name="T11" fmla="*/ 168 h 411"/>
                  <a:gd name="T12" fmla="*/ 244 w 344"/>
                  <a:gd name="T13" fmla="*/ 179 h 411"/>
                  <a:gd name="T14" fmla="*/ 242 w 344"/>
                  <a:gd name="T15" fmla="*/ 188 h 411"/>
                  <a:gd name="T16" fmla="*/ 241 w 344"/>
                  <a:gd name="T17" fmla="*/ 198 h 411"/>
                  <a:gd name="T18" fmla="*/ 240 w 344"/>
                  <a:gd name="T19" fmla="*/ 209 h 411"/>
                  <a:gd name="T20" fmla="*/ 239 w 344"/>
                  <a:gd name="T21" fmla="*/ 220 h 411"/>
                  <a:gd name="T22" fmla="*/ 239 w 344"/>
                  <a:gd name="T23" fmla="*/ 241 h 411"/>
                  <a:gd name="T24" fmla="*/ 239 w 344"/>
                  <a:gd name="T25" fmla="*/ 251 h 411"/>
                  <a:gd name="T26" fmla="*/ 240 w 344"/>
                  <a:gd name="T27" fmla="*/ 261 h 411"/>
                  <a:gd name="T28" fmla="*/ 241 w 344"/>
                  <a:gd name="T29" fmla="*/ 271 h 411"/>
                  <a:gd name="T30" fmla="*/ 243 w 344"/>
                  <a:gd name="T31" fmla="*/ 281 h 411"/>
                  <a:gd name="T32" fmla="*/ 245 w 344"/>
                  <a:gd name="T33" fmla="*/ 291 h 411"/>
                  <a:gd name="T34" fmla="*/ 248 w 344"/>
                  <a:gd name="T35" fmla="*/ 302 h 411"/>
                  <a:gd name="T36" fmla="*/ 251 w 344"/>
                  <a:gd name="T37" fmla="*/ 313 h 411"/>
                  <a:gd name="T38" fmla="*/ 87 w 344"/>
                  <a:gd name="T39" fmla="*/ 411 h 411"/>
                  <a:gd name="T40" fmla="*/ 83 w 344"/>
                  <a:gd name="T41" fmla="*/ 401 h 411"/>
                  <a:gd name="T42" fmla="*/ 80 w 344"/>
                  <a:gd name="T43" fmla="*/ 392 h 411"/>
                  <a:gd name="T44" fmla="*/ 77 w 344"/>
                  <a:gd name="T45" fmla="*/ 384 h 411"/>
                  <a:gd name="T46" fmla="*/ 74 w 344"/>
                  <a:gd name="T47" fmla="*/ 375 h 411"/>
                  <a:gd name="T48" fmla="*/ 71 w 344"/>
                  <a:gd name="T49" fmla="*/ 368 h 411"/>
                  <a:gd name="T50" fmla="*/ 68 w 344"/>
                  <a:gd name="T51" fmla="*/ 359 h 411"/>
                  <a:gd name="T52" fmla="*/ 66 w 344"/>
                  <a:gd name="T53" fmla="*/ 351 h 411"/>
                  <a:gd name="T54" fmla="*/ 64 w 344"/>
                  <a:gd name="T55" fmla="*/ 343 h 411"/>
                  <a:gd name="T56" fmla="*/ 62 w 344"/>
                  <a:gd name="T57" fmla="*/ 335 h 411"/>
                  <a:gd name="T58" fmla="*/ 60 w 344"/>
                  <a:gd name="T59" fmla="*/ 326 h 411"/>
                  <a:gd name="T60" fmla="*/ 58 w 344"/>
                  <a:gd name="T61" fmla="*/ 316 h 411"/>
                  <a:gd name="T62" fmla="*/ 56 w 344"/>
                  <a:gd name="T63" fmla="*/ 307 h 411"/>
                  <a:gd name="T64" fmla="*/ 54 w 344"/>
                  <a:gd name="T65" fmla="*/ 297 h 411"/>
                  <a:gd name="T66" fmla="*/ 53 w 344"/>
                  <a:gd name="T67" fmla="*/ 287 h 411"/>
                  <a:gd name="T68" fmla="*/ 52 w 344"/>
                  <a:gd name="T69" fmla="*/ 277 h 411"/>
                  <a:gd name="T70" fmla="*/ 51 w 344"/>
                  <a:gd name="T71" fmla="*/ 266 h 411"/>
                  <a:gd name="T72" fmla="*/ 50 w 344"/>
                  <a:gd name="T73" fmla="*/ 255 h 411"/>
                  <a:gd name="T74" fmla="*/ 50 w 344"/>
                  <a:gd name="T75" fmla="*/ 244 h 411"/>
                  <a:gd name="T76" fmla="*/ 50 w 344"/>
                  <a:gd name="T77" fmla="*/ 232 h 411"/>
                  <a:gd name="T78" fmla="*/ 50 w 344"/>
                  <a:gd name="T79" fmla="*/ 218 h 411"/>
                  <a:gd name="T80" fmla="*/ 51 w 344"/>
                  <a:gd name="T81" fmla="*/ 205 h 411"/>
                  <a:gd name="T82" fmla="*/ 51 w 344"/>
                  <a:gd name="T83" fmla="*/ 196 h 411"/>
                  <a:gd name="T84" fmla="*/ 52 w 344"/>
                  <a:gd name="T85" fmla="*/ 186 h 411"/>
                  <a:gd name="T86" fmla="*/ 53 w 344"/>
                  <a:gd name="T87" fmla="*/ 176 h 411"/>
                  <a:gd name="T88" fmla="*/ 55 w 344"/>
                  <a:gd name="T89" fmla="*/ 164 h 411"/>
                  <a:gd name="T90" fmla="*/ 57 w 344"/>
                  <a:gd name="T91" fmla="*/ 154 h 411"/>
                  <a:gd name="T92" fmla="*/ 59 w 344"/>
                  <a:gd name="T93" fmla="*/ 144 h 411"/>
                  <a:gd name="T94" fmla="*/ 61 w 344"/>
                  <a:gd name="T95" fmla="*/ 132 h 411"/>
                  <a:gd name="T96" fmla="*/ 64 w 344"/>
                  <a:gd name="T97" fmla="*/ 123 h 411"/>
                  <a:gd name="T98" fmla="*/ 66 w 344"/>
                  <a:gd name="T99" fmla="*/ 111 h 411"/>
                  <a:gd name="T100" fmla="*/ 69 w 344"/>
                  <a:gd name="T101" fmla="*/ 102 h 411"/>
                  <a:gd name="T102" fmla="*/ 73 w 344"/>
                  <a:gd name="T103" fmla="*/ 91 h 411"/>
                  <a:gd name="T104" fmla="*/ 76 w 344"/>
                  <a:gd name="T105" fmla="*/ 81 h 411"/>
                  <a:gd name="T106" fmla="*/ 81 w 344"/>
                  <a:gd name="T107" fmla="*/ 68 h 411"/>
                  <a:gd name="T108" fmla="*/ 0 w 344"/>
                  <a:gd name="T109" fmla="*/ 35 h 411"/>
                  <a:gd name="T110" fmla="*/ 214 w 344"/>
                  <a:gd name="T111" fmla="*/ 0 h 411"/>
                  <a:gd name="T112" fmla="*/ 344 w 344"/>
                  <a:gd name="T113" fmla="*/ 170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4"/>
                  <a:gd name="T172" fmla="*/ 0 h 411"/>
                  <a:gd name="T173" fmla="*/ 344 w 344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4" h="411">
                    <a:moveTo>
                      <a:pt x="344" y="170"/>
                    </a:moveTo>
                    <a:lnTo>
                      <a:pt x="256" y="136"/>
                    </a:lnTo>
                    <a:lnTo>
                      <a:pt x="253" y="143"/>
                    </a:lnTo>
                    <a:lnTo>
                      <a:pt x="251" y="151"/>
                    </a:lnTo>
                    <a:lnTo>
                      <a:pt x="248" y="159"/>
                    </a:lnTo>
                    <a:lnTo>
                      <a:pt x="246" y="168"/>
                    </a:lnTo>
                    <a:lnTo>
                      <a:pt x="244" y="179"/>
                    </a:lnTo>
                    <a:lnTo>
                      <a:pt x="242" y="188"/>
                    </a:lnTo>
                    <a:lnTo>
                      <a:pt x="241" y="198"/>
                    </a:lnTo>
                    <a:lnTo>
                      <a:pt x="240" y="209"/>
                    </a:lnTo>
                    <a:lnTo>
                      <a:pt x="239" y="220"/>
                    </a:lnTo>
                    <a:lnTo>
                      <a:pt x="239" y="241"/>
                    </a:lnTo>
                    <a:lnTo>
                      <a:pt x="239" y="251"/>
                    </a:lnTo>
                    <a:lnTo>
                      <a:pt x="240" y="261"/>
                    </a:lnTo>
                    <a:lnTo>
                      <a:pt x="241" y="271"/>
                    </a:lnTo>
                    <a:lnTo>
                      <a:pt x="243" y="281"/>
                    </a:lnTo>
                    <a:lnTo>
                      <a:pt x="245" y="291"/>
                    </a:lnTo>
                    <a:lnTo>
                      <a:pt x="248" y="302"/>
                    </a:lnTo>
                    <a:lnTo>
                      <a:pt x="251" y="313"/>
                    </a:lnTo>
                    <a:lnTo>
                      <a:pt x="87" y="411"/>
                    </a:lnTo>
                    <a:lnTo>
                      <a:pt x="83" y="401"/>
                    </a:lnTo>
                    <a:lnTo>
                      <a:pt x="80" y="392"/>
                    </a:lnTo>
                    <a:lnTo>
                      <a:pt x="77" y="384"/>
                    </a:lnTo>
                    <a:lnTo>
                      <a:pt x="74" y="375"/>
                    </a:lnTo>
                    <a:lnTo>
                      <a:pt x="71" y="368"/>
                    </a:lnTo>
                    <a:lnTo>
                      <a:pt x="68" y="359"/>
                    </a:lnTo>
                    <a:lnTo>
                      <a:pt x="66" y="351"/>
                    </a:lnTo>
                    <a:lnTo>
                      <a:pt x="64" y="343"/>
                    </a:lnTo>
                    <a:lnTo>
                      <a:pt x="62" y="335"/>
                    </a:lnTo>
                    <a:lnTo>
                      <a:pt x="60" y="326"/>
                    </a:lnTo>
                    <a:lnTo>
                      <a:pt x="58" y="316"/>
                    </a:lnTo>
                    <a:lnTo>
                      <a:pt x="56" y="307"/>
                    </a:lnTo>
                    <a:lnTo>
                      <a:pt x="54" y="297"/>
                    </a:lnTo>
                    <a:lnTo>
                      <a:pt x="53" y="287"/>
                    </a:lnTo>
                    <a:lnTo>
                      <a:pt x="52" y="277"/>
                    </a:lnTo>
                    <a:lnTo>
                      <a:pt x="51" y="266"/>
                    </a:lnTo>
                    <a:lnTo>
                      <a:pt x="50" y="255"/>
                    </a:lnTo>
                    <a:lnTo>
                      <a:pt x="50" y="244"/>
                    </a:lnTo>
                    <a:lnTo>
                      <a:pt x="50" y="232"/>
                    </a:lnTo>
                    <a:lnTo>
                      <a:pt x="50" y="218"/>
                    </a:lnTo>
                    <a:lnTo>
                      <a:pt x="51" y="205"/>
                    </a:lnTo>
                    <a:lnTo>
                      <a:pt x="51" y="196"/>
                    </a:lnTo>
                    <a:lnTo>
                      <a:pt x="52" y="186"/>
                    </a:lnTo>
                    <a:lnTo>
                      <a:pt x="53" y="176"/>
                    </a:lnTo>
                    <a:lnTo>
                      <a:pt x="55" y="164"/>
                    </a:lnTo>
                    <a:lnTo>
                      <a:pt x="57" y="154"/>
                    </a:lnTo>
                    <a:lnTo>
                      <a:pt x="59" y="144"/>
                    </a:lnTo>
                    <a:lnTo>
                      <a:pt x="61" y="132"/>
                    </a:lnTo>
                    <a:lnTo>
                      <a:pt x="64" y="123"/>
                    </a:lnTo>
                    <a:lnTo>
                      <a:pt x="66" y="111"/>
                    </a:lnTo>
                    <a:lnTo>
                      <a:pt x="69" y="102"/>
                    </a:lnTo>
                    <a:lnTo>
                      <a:pt x="73" y="91"/>
                    </a:lnTo>
                    <a:lnTo>
                      <a:pt x="76" y="81"/>
                    </a:lnTo>
                    <a:lnTo>
                      <a:pt x="81" y="68"/>
                    </a:lnTo>
                    <a:lnTo>
                      <a:pt x="0" y="35"/>
                    </a:lnTo>
                    <a:lnTo>
                      <a:pt x="214" y="0"/>
                    </a:lnTo>
                    <a:lnTo>
                      <a:pt x="344" y="170"/>
                    </a:lnTo>
                    <a:close/>
                  </a:path>
                </a:pathLst>
              </a:custGeom>
              <a:solidFill>
                <a:srgbClr val="008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1" name="Freeform 53"/>
              <p:cNvSpPr>
                <a:spLocks/>
              </p:cNvSpPr>
              <p:nvPr/>
            </p:nvSpPr>
            <p:spPr bwMode="auto">
              <a:xfrm>
                <a:off x="3043" y="2649"/>
                <a:ext cx="391" cy="352"/>
              </a:xfrm>
              <a:custGeom>
                <a:avLst/>
                <a:gdLst>
                  <a:gd name="T0" fmla="*/ 311 w 391"/>
                  <a:gd name="T1" fmla="*/ 352 h 352"/>
                  <a:gd name="T2" fmla="*/ 303 w 391"/>
                  <a:gd name="T3" fmla="*/ 348 h 352"/>
                  <a:gd name="T4" fmla="*/ 296 w 391"/>
                  <a:gd name="T5" fmla="*/ 345 h 352"/>
                  <a:gd name="T6" fmla="*/ 289 w 391"/>
                  <a:gd name="T7" fmla="*/ 342 h 352"/>
                  <a:gd name="T8" fmla="*/ 283 w 391"/>
                  <a:gd name="T9" fmla="*/ 338 h 352"/>
                  <a:gd name="T10" fmla="*/ 276 w 391"/>
                  <a:gd name="T11" fmla="*/ 335 h 352"/>
                  <a:gd name="T12" fmla="*/ 269 w 391"/>
                  <a:gd name="T13" fmla="*/ 331 h 352"/>
                  <a:gd name="T14" fmla="*/ 262 w 391"/>
                  <a:gd name="T15" fmla="*/ 327 h 352"/>
                  <a:gd name="T16" fmla="*/ 255 w 391"/>
                  <a:gd name="T17" fmla="*/ 323 h 352"/>
                  <a:gd name="T18" fmla="*/ 247 w 391"/>
                  <a:gd name="T19" fmla="*/ 317 h 352"/>
                  <a:gd name="T20" fmla="*/ 239 w 391"/>
                  <a:gd name="T21" fmla="*/ 312 h 352"/>
                  <a:gd name="T22" fmla="*/ 232 w 391"/>
                  <a:gd name="T23" fmla="*/ 307 h 352"/>
                  <a:gd name="T24" fmla="*/ 226 w 391"/>
                  <a:gd name="T25" fmla="*/ 302 h 352"/>
                  <a:gd name="T26" fmla="*/ 218 w 391"/>
                  <a:gd name="T27" fmla="*/ 297 h 352"/>
                  <a:gd name="T28" fmla="*/ 210 w 391"/>
                  <a:gd name="T29" fmla="*/ 291 h 352"/>
                  <a:gd name="T30" fmla="*/ 203 w 391"/>
                  <a:gd name="T31" fmla="*/ 286 h 352"/>
                  <a:gd name="T32" fmla="*/ 196 w 391"/>
                  <a:gd name="T33" fmla="*/ 279 h 352"/>
                  <a:gd name="T34" fmla="*/ 190 w 391"/>
                  <a:gd name="T35" fmla="*/ 274 h 352"/>
                  <a:gd name="T36" fmla="*/ 181 w 391"/>
                  <a:gd name="T37" fmla="*/ 266 h 352"/>
                  <a:gd name="T38" fmla="*/ 174 w 391"/>
                  <a:gd name="T39" fmla="*/ 260 h 352"/>
                  <a:gd name="T40" fmla="*/ 168 w 391"/>
                  <a:gd name="T41" fmla="*/ 254 h 352"/>
                  <a:gd name="T42" fmla="*/ 161 w 391"/>
                  <a:gd name="T43" fmla="*/ 247 h 352"/>
                  <a:gd name="T44" fmla="*/ 156 w 391"/>
                  <a:gd name="T45" fmla="*/ 242 h 352"/>
                  <a:gd name="T46" fmla="*/ 150 w 391"/>
                  <a:gd name="T47" fmla="*/ 235 h 352"/>
                  <a:gd name="T48" fmla="*/ 144 w 391"/>
                  <a:gd name="T49" fmla="*/ 228 h 352"/>
                  <a:gd name="T50" fmla="*/ 137 w 391"/>
                  <a:gd name="T51" fmla="*/ 220 h 352"/>
                  <a:gd name="T52" fmla="*/ 131 w 391"/>
                  <a:gd name="T53" fmla="*/ 214 h 352"/>
                  <a:gd name="T54" fmla="*/ 125 w 391"/>
                  <a:gd name="T55" fmla="*/ 206 h 352"/>
                  <a:gd name="T56" fmla="*/ 118 w 391"/>
                  <a:gd name="T57" fmla="*/ 197 h 352"/>
                  <a:gd name="T58" fmla="*/ 112 w 391"/>
                  <a:gd name="T59" fmla="*/ 189 h 352"/>
                  <a:gd name="T60" fmla="*/ 106 w 391"/>
                  <a:gd name="T61" fmla="*/ 180 h 352"/>
                  <a:gd name="T62" fmla="*/ 100 w 391"/>
                  <a:gd name="T63" fmla="*/ 171 h 352"/>
                  <a:gd name="T64" fmla="*/ 94 w 391"/>
                  <a:gd name="T65" fmla="*/ 161 h 352"/>
                  <a:gd name="T66" fmla="*/ 88 w 391"/>
                  <a:gd name="T67" fmla="*/ 151 h 352"/>
                  <a:gd name="T68" fmla="*/ 84 w 391"/>
                  <a:gd name="T69" fmla="*/ 143 h 352"/>
                  <a:gd name="T70" fmla="*/ 79 w 391"/>
                  <a:gd name="T71" fmla="*/ 134 h 352"/>
                  <a:gd name="T72" fmla="*/ 75 w 391"/>
                  <a:gd name="T73" fmla="*/ 125 h 352"/>
                  <a:gd name="T74" fmla="*/ 0 w 391"/>
                  <a:gd name="T75" fmla="*/ 159 h 352"/>
                  <a:gd name="T76" fmla="*/ 123 w 391"/>
                  <a:gd name="T77" fmla="*/ 0 h 352"/>
                  <a:gd name="T78" fmla="*/ 331 w 391"/>
                  <a:gd name="T79" fmla="*/ 17 h 352"/>
                  <a:gd name="T80" fmla="*/ 247 w 391"/>
                  <a:gd name="T81" fmla="*/ 52 h 352"/>
                  <a:gd name="T82" fmla="*/ 252 w 391"/>
                  <a:gd name="T83" fmla="*/ 62 h 352"/>
                  <a:gd name="T84" fmla="*/ 259 w 391"/>
                  <a:gd name="T85" fmla="*/ 73 h 352"/>
                  <a:gd name="T86" fmla="*/ 266 w 391"/>
                  <a:gd name="T87" fmla="*/ 84 h 352"/>
                  <a:gd name="T88" fmla="*/ 275 w 391"/>
                  <a:gd name="T89" fmla="*/ 97 h 352"/>
                  <a:gd name="T90" fmla="*/ 282 w 391"/>
                  <a:gd name="T91" fmla="*/ 106 h 352"/>
                  <a:gd name="T92" fmla="*/ 291 w 391"/>
                  <a:gd name="T93" fmla="*/ 116 h 352"/>
                  <a:gd name="T94" fmla="*/ 299 w 391"/>
                  <a:gd name="T95" fmla="*/ 125 h 352"/>
                  <a:gd name="T96" fmla="*/ 307 w 391"/>
                  <a:gd name="T97" fmla="*/ 133 h 352"/>
                  <a:gd name="T98" fmla="*/ 316 w 391"/>
                  <a:gd name="T99" fmla="*/ 141 h 352"/>
                  <a:gd name="T100" fmla="*/ 326 w 391"/>
                  <a:gd name="T101" fmla="*/ 150 h 352"/>
                  <a:gd name="T102" fmla="*/ 335 w 391"/>
                  <a:gd name="T103" fmla="*/ 157 h 352"/>
                  <a:gd name="T104" fmla="*/ 345 w 391"/>
                  <a:gd name="T105" fmla="*/ 164 h 352"/>
                  <a:gd name="T106" fmla="*/ 354 w 391"/>
                  <a:gd name="T107" fmla="*/ 170 h 352"/>
                  <a:gd name="T108" fmla="*/ 365 w 391"/>
                  <a:gd name="T109" fmla="*/ 177 h 352"/>
                  <a:gd name="T110" fmla="*/ 376 w 391"/>
                  <a:gd name="T111" fmla="*/ 183 h 352"/>
                  <a:gd name="T112" fmla="*/ 384 w 391"/>
                  <a:gd name="T113" fmla="*/ 186 h 352"/>
                  <a:gd name="T114" fmla="*/ 391 w 391"/>
                  <a:gd name="T115" fmla="*/ 190 h 352"/>
                  <a:gd name="T116" fmla="*/ 311 w 391"/>
                  <a:gd name="T117" fmla="*/ 352 h 3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1"/>
                  <a:gd name="T178" fmla="*/ 0 h 352"/>
                  <a:gd name="T179" fmla="*/ 391 w 391"/>
                  <a:gd name="T180" fmla="*/ 352 h 3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1" h="352">
                    <a:moveTo>
                      <a:pt x="311" y="352"/>
                    </a:moveTo>
                    <a:lnTo>
                      <a:pt x="303" y="348"/>
                    </a:lnTo>
                    <a:lnTo>
                      <a:pt x="296" y="345"/>
                    </a:lnTo>
                    <a:lnTo>
                      <a:pt x="289" y="342"/>
                    </a:lnTo>
                    <a:lnTo>
                      <a:pt x="283" y="338"/>
                    </a:lnTo>
                    <a:lnTo>
                      <a:pt x="276" y="335"/>
                    </a:lnTo>
                    <a:lnTo>
                      <a:pt x="269" y="331"/>
                    </a:lnTo>
                    <a:lnTo>
                      <a:pt x="262" y="327"/>
                    </a:lnTo>
                    <a:lnTo>
                      <a:pt x="255" y="323"/>
                    </a:lnTo>
                    <a:lnTo>
                      <a:pt x="247" y="317"/>
                    </a:lnTo>
                    <a:lnTo>
                      <a:pt x="239" y="312"/>
                    </a:lnTo>
                    <a:lnTo>
                      <a:pt x="232" y="307"/>
                    </a:lnTo>
                    <a:lnTo>
                      <a:pt x="226" y="302"/>
                    </a:lnTo>
                    <a:lnTo>
                      <a:pt x="218" y="297"/>
                    </a:lnTo>
                    <a:lnTo>
                      <a:pt x="210" y="291"/>
                    </a:lnTo>
                    <a:lnTo>
                      <a:pt x="203" y="286"/>
                    </a:lnTo>
                    <a:lnTo>
                      <a:pt x="196" y="279"/>
                    </a:lnTo>
                    <a:lnTo>
                      <a:pt x="190" y="274"/>
                    </a:lnTo>
                    <a:lnTo>
                      <a:pt x="181" y="266"/>
                    </a:lnTo>
                    <a:lnTo>
                      <a:pt x="174" y="260"/>
                    </a:lnTo>
                    <a:lnTo>
                      <a:pt x="168" y="254"/>
                    </a:lnTo>
                    <a:lnTo>
                      <a:pt x="161" y="247"/>
                    </a:lnTo>
                    <a:lnTo>
                      <a:pt x="156" y="242"/>
                    </a:lnTo>
                    <a:lnTo>
                      <a:pt x="150" y="235"/>
                    </a:lnTo>
                    <a:lnTo>
                      <a:pt x="144" y="228"/>
                    </a:lnTo>
                    <a:lnTo>
                      <a:pt x="137" y="220"/>
                    </a:lnTo>
                    <a:lnTo>
                      <a:pt x="131" y="214"/>
                    </a:lnTo>
                    <a:lnTo>
                      <a:pt x="125" y="206"/>
                    </a:lnTo>
                    <a:lnTo>
                      <a:pt x="118" y="197"/>
                    </a:lnTo>
                    <a:lnTo>
                      <a:pt x="112" y="189"/>
                    </a:lnTo>
                    <a:lnTo>
                      <a:pt x="106" y="180"/>
                    </a:lnTo>
                    <a:lnTo>
                      <a:pt x="100" y="171"/>
                    </a:lnTo>
                    <a:lnTo>
                      <a:pt x="94" y="161"/>
                    </a:lnTo>
                    <a:lnTo>
                      <a:pt x="88" y="151"/>
                    </a:lnTo>
                    <a:lnTo>
                      <a:pt x="84" y="143"/>
                    </a:lnTo>
                    <a:lnTo>
                      <a:pt x="79" y="134"/>
                    </a:lnTo>
                    <a:lnTo>
                      <a:pt x="75" y="125"/>
                    </a:lnTo>
                    <a:lnTo>
                      <a:pt x="0" y="159"/>
                    </a:lnTo>
                    <a:lnTo>
                      <a:pt x="123" y="0"/>
                    </a:lnTo>
                    <a:lnTo>
                      <a:pt x="331" y="17"/>
                    </a:lnTo>
                    <a:lnTo>
                      <a:pt x="247" y="52"/>
                    </a:lnTo>
                    <a:lnTo>
                      <a:pt x="252" y="62"/>
                    </a:lnTo>
                    <a:lnTo>
                      <a:pt x="259" y="73"/>
                    </a:lnTo>
                    <a:lnTo>
                      <a:pt x="266" y="84"/>
                    </a:lnTo>
                    <a:lnTo>
                      <a:pt x="275" y="97"/>
                    </a:lnTo>
                    <a:lnTo>
                      <a:pt x="282" y="106"/>
                    </a:lnTo>
                    <a:lnTo>
                      <a:pt x="291" y="116"/>
                    </a:lnTo>
                    <a:lnTo>
                      <a:pt x="299" y="125"/>
                    </a:lnTo>
                    <a:lnTo>
                      <a:pt x="307" y="133"/>
                    </a:lnTo>
                    <a:lnTo>
                      <a:pt x="316" y="141"/>
                    </a:lnTo>
                    <a:lnTo>
                      <a:pt x="326" y="150"/>
                    </a:lnTo>
                    <a:lnTo>
                      <a:pt x="335" y="157"/>
                    </a:lnTo>
                    <a:lnTo>
                      <a:pt x="345" y="164"/>
                    </a:lnTo>
                    <a:lnTo>
                      <a:pt x="354" y="170"/>
                    </a:lnTo>
                    <a:lnTo>
                      <a:pt x="365" y="177"/>
                    </a:lnTo>
                    <a:lnTo>
                      <a:pt x="376" y="183"/>
                    </a:lnTo>
                    <a:lnTo>
                      <a:pt x="384" y="186"/>
                    </a:lnTo>
                    <a:lnTo>
                      <a:pt x="391" y="190"/>
                    </a:lnTo>
                    <a:lnTo>
                      <a:pt x="311" y="352"/>
                    </a:lnTo>
                    <a:close/>
                  </a:path>
                </a:pathLst>
              </a:custGeom>
              <a:solidFill>
                <a:srgbClr val="FF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2" name="Freeform 54"/>
              <p:cNvSpPr>
                <a:spLocks/>
              </p:cNvSpPr>
              <p:nvPr/>
            </p:nvSpPr>
            <p:spPr bwMode="auto">
              <a:xfrm>
                <a:off x="3338" y="2772"/>
                <a:ext cx="424" cy="322"/>
              </a:xfrm>
              <a:custGeom>
                <a:avLst/>
                <a:gdLst>
                  <a:gd name="T0" fmla="*/ 170 w 424"/>
                  <a:gd name="T1" fmla="*/ 0 h 322"/>
                  <a:gd name="T2" fmla="*/ 135 w 424"/>
                  <a:gd name="T3" fmla="*/ 83 h 322"/>
                  <a:gd name="T4" fmla="*/ 143 w 424"/>
                  <a:gd name="T5" fmla="*/ 86 h 322"/>
                  <a:gd name="T6" fmla="*/ 150 w 424"/>
                  <a:gd name="T7" fmla="*/ 88 h 322"/>
                  <a:gd name="T8" fmla="*/ 159 w 424"/>
                  <a:gd name="T9" fmla="*/ 91 h 322"/>
                  <a:gd name="T10" fmla="*/ 168 w 424"/>
                  <a:gd name="T11" fmla="*/ 93 h 322"/>
                  <a:gd name="T12" fmla="*/ 179 w 424"/>
                  <a:gd name="T13" fmla="*/ 95 h 322"/>
                  <a:gd name="T14" fmla="*/ 189 w 424"/>
                  <a:gd name="T15" fmla="*/ 96 h 322"/>
                  <a:gd name="T16" fmla="*/ 199 w 424"/>
                  <a:gd name="T17" fmla="*/ 98 h 322"/>
                  <a:gd name="T18" fmla="*/ 211 w 424"/>
                  <a:gd name="T19" fmla="*/ 99 h 322"/>
                  <a:gd name="T20" fmla="*/ 223 w 424"/>
                  <a:gd name="T21" fmla="*/ 100 h 322"/>
                  <a:gd name="T22" fmla="*/ 245 w 424"/>
                  <a:gd name="T23" fmla="*/ 100 h 322"/>
                  <a:gd name="T24" fmla="*/ 256 w 424"/>
                  <a:gd name="T25" fmla="*/ 100 h 322"/>
                  <a:gd name="T26" fmla="*/ 266 w 424"/>
                  <a:gd name="T27" fmla="*/ 99 h 322"/>
                  <a:gd name="T28" fmla="*/ 277 w 424"/>
                  <a:gd name="T29" fmla="*/ 97 h 322"/>
                  <a:gd name="T30" fmla="*/ 288 w 424"/>
                  <a:gd name="T31" fmla="*/ 95 h 322"/>
                  <a:gd name="T32" fmla="*/ 298 w 424"/>
                  <a:gd name="T33" fmla="*/ 94 h 322"/>
                  <a:gd name="T34" fmla="*/ 310 w 424"/>
                  <a:gd name="T35" fmla="*/ 91 h 322"/>
                  <a:gd name="T36" fmla="*/ 321 w 424"/>
                  <a:gd name="T37" fmla="*/ 88 h 322"/>
                  <a:gd name="T38" fmla="*/ 424 w 424"/>
                  <a:gd name="T39" fmla="*/ 243 h 322"/>
                  <a:gd name="T40" fmla="*/ 414 w 424"/>
                  <a:gd name="T41" fmla="*/ 247 h 322"/>
                  <a:gd name="T42" fmla="*/ 405 w 424"/>
                  <a:gd name="T43" fmla="*/ 250 h 322"/>
                  <a:gd name="T44" fmla="*/ 396 w 424"/>
                  <a:gd name="T45" fmla="*/ 253 h 322"/>
                  <a:gd name="T46" fmla="*/ 387 w 424"/>
                  <a:gd name="T47" fmla="*/ 256 h 322"/>
                  <a:gd name="T48" fmla="*/ 379 w 424"/>
                  <a:gd name="T49" fmla="*/ 258 h 322"/>
                  <a:gd name="T50" fmla="*/ 369 w 424"/>
                  <a:gd name="T51" fmla="*/ 261 h 322"/>
                  <a:gd name="T52" fmla="*/ 361 w 424"/>
                  <a:gd name="T53" fmla="*/ 263 h 322"/>
                  <a:gd name="T54" fmla="*/ 353 w 424"/>
                  <a:gd name="T55" fmla="*/ 265 h 322"/>
                  <a:gd name="T56" fmla="*/ 344 w 424"/>
                  <a:gd name="T57" fmla="*/ 267 h 322"/>
                  <a:gd name="T58" fmla="*/ 335 w 424"/>
                  <a:gd name="T59" fmla="*/ 269 h 322"/>
                  <a:gd name="T60" fmla="*/ 324 w 424"/>
                  <a:gd name="T61" fmla="*/ 271 h 322"/>
                  <a:gd name="T62" fmla="*/ 315 w 424"/>
                  <a:gd name="T63" fmla="*/ 273 h 322"/>
                  <a:gd name="T64" fmla="*/ 305 w 424"/>
                  <a:gd name="T65" fmla="*/ 275 h 322"/>
                  <a:gd name="T66" fmla="*/ 294 w 424"/>
                  <a:gd name="T67" fmla="*/ 276 h 322"/>
                  <a:gd name="T68" fmla="*/ 283 w 424"/>
                  <a:gd name="T69" fmla="*/ 277 h 322"/>
                  <a:gd name="T70" fmla="*/ 271 w 424"/>
                  <a:gd name="T71" fmla="*/ 277 h 322"/>
                  <a:gd name="T72" fmla="*/ 259 w 424"/>
                  <a:gd name="T73" fmla="*/ 278 h 322"/>
                  <a:gd name="T74" fmla="*/ 248 w 424"/>
                  <a:gd name="T75" fmla="*/ 278 h 322"/>
                  <a:gd name="T76" fmla="*/ 236 w 424"/>
                  <a:gd name="T77" fmla="*/ 278 h 322"/>
                  <a:gd name="T78" fmla="*/ 221 w 424"/>
                  <a:gd name="T79" fmla="*/ 278 h 322"/>
                  <a:gd name="T80" fmla="*/ 207 w 424"/>
                  <a:gd name="T81" fmla="*/ 278 h 322"/>
                  <a:gd name="T82" fmla="*/ 198 w 424"/>
                  <a:gd name="T83" fmla="*/ 277 h 322"/>
                  <a:gd name="T84" fmla="*/ 187 w 424"/>
                  <a:gd name="T85" fmla="*/ 277 h 322"/>
                  <a:gd name="T86" fmla="*/ 176 w 424"/>
                  <a:gd name="T87" fmla="*/ 276 h 322"/>
                  <a:gd name="T88" fmla="*/ 164 w 424"/>
                  <a:gd name="T89" fmla="*/ 274 h 322"/>
                  <a:gd name="T90" fmla="*/ 153 w 424"/>
                  <a:gd name="T91" fmla="*/ 272 h 322"/>
                  <a:gd name="T92" fmla="*/ 143 w 424"/>
                  <a:gd name="T93" fmla="*/ 271 h 322"/>
                  <a:gd name="T94" fmla="*/ 130 w 424"/>
                  <a:gd name="T95" fmla="*/ 268 h 322"/>
                  <a:gd name="T96" fmla="*/ 120 w 424"/>
                  <a:gd name="T97" fmla="*/ 265 h 322"/>
                  <a:gd name="T98" fmla="*/ 108 w 424"/>
                  <a:gd name="T99" fmla="*/ 263 h 322"/>
                  <a:gd name="T100" fmla="*/ 98 w 424"/>
                  <a:gd name="T101" fmla="*/ 260 h 322"/>
                  <a:gd name="T102" fmla="*/ 87 w 424"/>
                  <a:gd name="T103" fmla="*/ 257 h 322"/>
                  <a:gd name="T104" fmla="*/ 76 w 424"/>
                  <a:gd name="T105" fmla="*/ 254 h 322"/>
                  <a:gd name="T106" fmla="*/ 63 w 424"/>
                  <a:gd name="T107" fmla="*/ 249 h 322"/>
                  <a:gd name="T108" fmla="*/ 30 w 424"/>
                  <a:gd name="T109" fmla="*/ 322 h 322"/>
                  <a:gd name="T110" fmla="*/ 0 w 424"/>
                  <a:gd name="T111" fmla="*/ 115 h 322"/>
                  <a:gd name="T112" fmla="*/ 170 w 424"/>
                  <a:gd name="T113" fmla="*/ 0 h 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4"/>
                  <a:gd name="T172" fmla="*/ 0 h 322"/>
                  <a:gd name="T173" fmla="*/ 424 w 424"/>
                  <a:gd name="T174" fmla="*/ 322 h 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4" h="322">
                    <a:moveTo>
                      <a:pt x="170" y="0"/>
                    </a:moveTo>
                    <a:lnTo>
                      <a:pt x="135" y="83"/>
                    </a:lnTo>
                    <a:lnTo>
                      <a:pt x="143" y="86"/>
                    </a:lnTo>
                    <a:lnTo>
                      <a:pt x="150" y="88"/>
                    </a:lnTo>
                    <a:lnTo>
                      <a:pt x="159" y="91"/>
                    </a:lnTo>
                    <a:lnTo>
                      <a:pt x="168" y="93"/>
                    </a:lnTo>
                    <a:lnTo>
                      <a:pt x="179" y="95"/>
                    </a:lnTo>
                    <a:lnTo>
                      <a:pt x="189" y="96"/>
                    </a:lnTo>
                    <a:lnTo>
                      <a:pt x="199" y="98"/>
                    </a:lnTo>
                    <a:lnTo>
                      <a:pt x="211" y="99"/>
                    </a:lnTo>
                    <a:lnTo>
                      <a:pt x="223" y="100"/>
                    </a:lnTo>
                    <a:lnTo>
                      <a:pt x="245" y="100"/>
                    </a:lnTo>
                    <a:lnTo>
                      <a:pt x="256" y="100"/>
                    </a:lnTo>
                    <a:lnTo>
                      <a:pt x="266" y="99"/>
                    </a:lnTo>
                    <a:lnTo>
                      <a:pt x="277" y="97"/>
                    </a:lnTo>
                    <a:lnTo>
                      <a:pt x="288" y="95"/>
                    </a:lnTo>
                    <a:lnTo>
                      <a:pt x="298" y="94"/>
                    </a:lnTo>
                    <a:lnTo>
                      <a:pt x="310" y="91"/>
                    </a:lnTo>
                    <a:lnTo>
                      <a:pt x="321" y="88"/>
                    </a:lnTo>
                    <a:lnTo>
                      <a:pt x="424" y="243"/>
                    </a:lnTo>
                    <a:lnTo>
                      <a:pt x="414" y="247"/>
                    </a:lnTo>
                    <a:lnTo>
                      <a:pt x="405" y="250"/>
                    </a:lnTo>
                    <a:lnTo>
                      <a:pt x="396" y="253"/>
                    </a:lnTo>
                    <a:lnTo>
                      <a:pt x="387" y="256"/>
                    </a:lnTo>
                    <a:lnTo>
                      <a:pt x="379" y="258"/>
                    </a:lnTo>
                    <a:lnTo>
                      <a:pt x="369" y="261"/>
                    </a:lnTo>
                    <a:lnTo>
                      <a:pt x="361" y="263"/>
                    </a:lnTo>
                    <a:lnTo>
                      <a:pt x="353" y="265"/>
                    </a:lnTo>
                    <a:lnTo>
                      <a:pt x="344" y="267"/>
                    </a:lnTo>
                    <a:lnTo>
                      <a:pt x="335" y="269"/>
                    </a:lnTo>
                    <a:lnTo>
                      <a:pt x="324" y="271"/>
                    </a:lnTo>
                    <a:lnTo>
                      <a:pt x="315" y="273"/>
                    </a:lnTo>
                    <a:lnTo>
                      <a:pt x="305" y="275"/>
                    </a:lnTo>
                    <a:lnTo>
                      <a:pt x="294" y="276"/>
                    </a:lnTo>
                    <a:lnTo>
                      <a:pt x="283" y="277"/>
                    </a:lnTo>
                    <a:lnTo>
                      <a:pt x="271" y="277"/>
                    </a:lnTo>
                    <a:lnTo>
                      <a:pt x="259" y="278"/>
                    </a:lnTo>
                    <a:lnTo>
                      <a:pt x="248" y="278"/>
                    </a:lnTo>
                    <a:lnTo>
                      <a:pt x="236" y="278"/>
                    </a:lnTo>
                    <a:lnTo>
                      <a:pt x="221" y="278"/>
                    </a:lnTo>
                    <a:lnTo>
                      <a:pt x="207" y="278"/>
                    </a:lnTo>
                    <a:lnTo>
                      <a:pt x="198" y="277"/>
                    </a:lnTo>
                    <a:lnTo>
                      <a:pt x="187" y="277"/>
                    </a:lnTo>
                    <a:lnTo>
                      <a:pt x="176" y="276"/>
                    </a:lnTo>
                    <a:lnTo>
                      <a:pt x="164" y="274"/>
                    </a:lnTo>
                    <a:lnTo>
                      <a:pt x="153" y="272"/>
                    </a:lnTo>
                    <a:lnTo>
                      <a:pt x="143" y="271"/>
                    </a:lnTo>
                    <a:lnTo>
                      <a:pt x="130" y="268"/>
                    </a:lnTo>
                    <a:lnTo>
                      <a:pt x="120" y="265"/>
                    </a:lnTo>
                    <a:lnTo>
                      <a:pt x="108" y="263"/>
                    </a:lnTo>
                    <a:lnTo>
                      <a:pt x="98" y="260"/>
                    </a:lnTo>
                    <a:lnTo>
                      <a:pt x="87" y="257"/>
                    </a:lnTo>
                    <a:lnTo>
                      <a:pt x="76" y="254"/>
                    </a:lnTo>
                    <a:lnTo>
                      <a:pt x="63" y="249"/>
                    </a:lnTo>
                    <a:lnTo>
                      <a:pt x="30" y="322"/>
                    </a:lnTo>
                    <a:lnTo>
                      <a:pt x="0" y="11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3" name="Freeform 55"/>
              <p:cNvSpPr>
                <a:spLocks/>
              </p:cNvSpPr>
              <p:nvPr/>
            </p:nvSpPr>
            <p:spPr bwMode="auto">
              <a:xfrm>
                <a:off x="3644" y="2709"/>
                <a:ext cx="369" cy="349"/>
              </a:xfrm>
              <a:custGeom>
                <a:avLst/>
                <a:gdLst>
                  <a:gd name="T0" fmla="*/ 369 w 369"/>
                  <a:gd name="T1" fmla="*/ 77 h 349"/>
                  <a:gd name="T2" fmla="*/ 364 w 369"/>
                  <a:gd name="T3" fmla="*/ 84 h 349"/>
                  <a:gd name="T4" fmla="*/ 361 w 369"/>
                  <a:gd name="T5" fmla="*/ 91 h 349"/>
                  <a:gd name="T6" fmla="*/ 357 w 369"/>
                  <a:gd name="T7" fmla="*/ 97 h 349"/>
                  <a:gd name="T8" fmla="*/ 354 w 369"/>
                  <a:gd name="T9" fmla="*/ 103 h 349"/>
                  <a:gd name="T10" fmla="*/ 350 w 369"/>
                  <a:gd name="T11" fmla="*/ 110 h 349"/>
                  <a:gd name="T12" fmla="*/ 346 w 369"/>
                  <a:gd name="T13" fmla="*/ 117 h 349"/>
                  <a:gd name="T14" fmla="*/ 342 w 369"/>
                  <a:gd name="T15" fmla="*/ 123 h 349"/>
                  <a:gd name="T16" fmla="*/ 337 w 369"/>
                  <a:gd name="T17" fmla="*/ 130 h 349"/>
                  <a:gd name="T18" fmla="*/ 332 w 369"/>
                  <a:gd name="T19" fmla="*/ 137 h 349"/>
                  <a:gd name="T20" fmla="*/ 326 w 369"/>
                  <a:gd name="T21" fmla="*/ 144 h 349"/>
                  <a:gd name="T22" fmla="*/ 321 w 369"/>
                  <a:gd name="T23" fmla="*/ 151 h 349"/>
                  <a:gd name="T24" fmla="*/ 316 w 369"/>
                  <a:gd name="T25" fmla="*/ 157 h 349"/>
                  <a:gd name="T26" fmla="*/ 310 w 369"/>
                  <a:gd name="T27" fmla="*/ 164 h 349"/>
                  <a:gd name="T28" fmla="*/ 304 w 369"/>
                  <a:gd name="T29" fmla="*/ 172 h 349"/>
                  <a:gd name="T30" fmla="*/ 298 w 369"/>
                  <a:gd name="T31" fmla="*/ 179 h 349"/>
                  <a:gd name="T32" fmla="*/ 291 w 369"/>
                  <a:gd name="T33" fmla="*/ 186 h 349"/>
                  <a:gd name="T34" fmla="*/ 286 w 369"/>
                  <a:gd name="T35" fmla="*/ 192 h 349"/>
                  <a:gd name="T36" fmla="*/ 278 w 369"/>
                  <a:gd name="T37" fmla="*/ 200 h 349"/>
                  <a:gd name="T38" fmla="*/ 271 w 369"/>
                  <a:gd name="T39" fmla="*/ 206 h 349"/>
                  <a:gd name="T40" fmla="*/ 265 w 369"/>
                  <a:gd name="T41" fmla="*/ 212 h 349"/>
                  <a:gd name="T42" fmla="*/ 257 w 369"/>
                  <a:gd name="T43" fmla="*/ 219 h 349"/>
                  <a:gd name="T44" fmla="*/ 252 w 369"/>
                  <a:gd name="T45" fmla="*/ 224 h 349"/>
                  <a:gd name="T46" fmla="*/ 245 w 369"/>
                  <a:gd name="T47" fmla="*/ 229 h 349"/>
                  <a:gd name="T48" fmla="*/ 237 w 369"/>
                  <a:gd name="T49" fmla="*/ 235 h 349"/>
                  <a:gd name="T50" fmla="*/ 229 w 369"/>
                  <a:gd name="T51" fmla="*/ 241 h 349"/>
                  <a:gd name="T52" fmla="*/ 222 w 369"/>
                  <a:gd name="T53" fmla="*/ 246 h 349"/>
                  <a:gd name="T54" fmla="*/ 214 w 369"/>
                  <a:gd name="T55" fmla="*/ 252 h 349"/>
                  <a:gd name="T56" fmla="*/ 204 w 369"/>
                  <a:gd name="T57" fmla="*/ 259 h 349"/>
                  <a:gd name="T58" fmla="*/ 196 w 369"/>
                  <a:gd name="T59" fmla="*/ 265 h 349"/>
                  <a:gd name="T60" fmla="*/ 187 w 369"/>
                  <a:gd name="T61" fmla="*/ 271 h 349"/>
                  <a:gd name="T62" fmla="*/ 177 w 369"/>
                  <a:gd name="T63" fmla="*/ 277 h 349"/>
                  <a:gd name="T64" fmla="*/ 167 w 369"/>
                  <a:gd name="T65" fmla="*/ 282 h 349"/>
                  <a:gd name="T66" fmla="*/ 218 w 369"/>
                  <a:gd name="T67" fmla="*/ 349 h 349"/>
                  <a:gd name="T68" fmla="*/ 15 w 369"/>
                  <a:gd name="T69" fmla="*/ 263 h 349"/>
                  <a:gd name="T70" fmla="*/ 0 w 369"/>
                  <a:gd name="T71" fmla="*/ 93 h 349"/>
                  <a:gd name="T72" fmla="*/ 42 w 369"/>
                  <a:gd name="T73" fmla="*/ 141 h 349"/>
                  <a:gd name="T74" fmla="*/ 52 w 369"/>
                  <a:gd name="T75" fmla="*/ 136 h 349"/>
                  <a:gd name="T76" fmla="*/ 61 w 369"/>
                  <a:gd name="T77" fmla="*/ 132 h 349"/>
                  <a:gd name="T78" fmla="*/ 74 w 369"/>
                  <a:gd name="T79" fmla="*/ 126 h 349"/>
                  <a:gd name="T80" fmla="*/ 86 w 369"/>
                  <a:gd name="T81" fmla="*/ 119 h 349"/>
                  <a:gd name="T82" fmla="*/ 99 w 369"/>
                  <a:gd name="T83" fmla="*/ 111 h 349"/>
                  <a:gd name="T84" fmla="*/ 109 w 369"/>
                  <a:gd name="T85" fmla="*/ 104 h 349"/>
                  <a:gd name="T86" fmla="*/ 119 w 369"/>
                  <a:gd name="T87" fmla="*/ 96 h 349"/>
                  <a:gd name="T88" fmla="*/ 129 w 369"/>
                  <a:gd name="T89" fmla="*/ 88 h 349"/>
                  <a:gd name="T90" fmla="*/ 137 w 369"/>
                  <a:gd name="T91" fmla="*/ 80 h 349"/>
                  <a:gd name="T92" fmla="*/ 146 w 369"/>
                  <a:gd name="T93" fmla="*/ 72 h 349"/>
                  <a:gd name="T94" fmla="*/ 155 w 369"/>
                  <a:gd name="T95" fmla="*/ 62 h 349"/>
                  <a:gd name="T96" fmla="*/ 163 w 369"/>
                  <a:gd name="T97" fmla="*/ 53 h 349"/>
                  <a:gd name="T98" fmla="*/ 170 w 369"/>
                  <a:gd name="T99" fmla="*/ 44 h 349"/>
                  <a:gd name="T100" fmla="*/ 177 w 369"/>
                  <a:gd name="T101" fmla="*/ 36 h 349"/>
                  <a:gd name="T102" fmla="*/ 184 w 369"/>
                  <a:gd name="T103" fmla="*/ 25 h 349"/>
                  <a:gd name="T104" fmla="*/ 190 w 369"/>
                  <a:gd name="T105" fmla="*/ 15 h 349"/>
                  <a:gd name="T106" fmla="*/ 194 w 369"/>
                  <a:gd name="T107" fmla="*/ 8 h 349"/>
                  <a:gd name="T108" fmla="*/ 197 w 369"/>
                  <a:gd name="T109" fmla="*/ 0 h 349"/>
                  <a:gd name="T110" fmla="*/ 369 w 369"/>
                  <a:gd name="T111" fmla="*/ 77 h 3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9"/>
                  <a:gd name="T169" fmla="*/ 0 h 349"/>
                  <a:gd name="T170" fmla="*/ 369 w 369"/>
                  <a:gd name="T171" fmla="*/ 349 h 3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9" h="349">
                    <a:moveTo>
                      <a:pt x="369" y="77"/>
                    </a:moveTo>
                    <a:lnTo>
                      <a:pt x="364" y="84"/>
                    </a:lnTo>
                    <a:lnTo>
                      <a:pt x="361" y="91"/>
                    </a:lnTo>
                    <a:lnTo>
                      <a:pt x="357" y="97"/>
                    </a:lnTo>
                    <a:lnTo>
                      <a:pt x="354" y="103"/>
                    </a:lnTo>
                    <a:lnTo>
                      <a:pt x="350" y="110"/>
                    </a:lnTo>
                    <a:lnTo>
                      <a:pt x="346" y="117"/>
                    </a:lnTo>
                    <a:lnTo>
                      <a:pt x="342" y="123"/>
                    </a:lnTo>
                    <a:lnTo>
                      <a:pt x="337" y="130"/>
                    </a:lnTo>
                    <a:lnTo>
                      <a:pt x="332" y="137"/>
                    </a:lnTo>
                    <a:lnTo>
                      <a:pt x="326" y="144"/>
                    </a:lnTo>
                    <a:lnTo>
                      <a:pt x="321" y="151"/>
                    </a:lnTo>
                    <a:lnTo>
                      <a:pt x="316" y="157"/>
                    </a:lnTo>
                    <a:lnTo>
                      <a:pt x="310" y="164"/>
                    </a:lnTo>
                    <a:lnTo>
                      <a:pt x="304" y="172"/>
                    </a:lnTo>
                    <a:lnTo>
                      <a:pt x="298" y="179"/>
                    </a:lnTo>
                    <a:lnTo>
                      <a:pt x="291" y="186"/>
                    </a:lnTo>
                    <a:lnTo>
                      <a:pt x="286" y="192"/>
                    </a:lnTo>
                    <a:lnTo>
                      <a:pt x="278" y="200"/>
                    </a:lnTo>
                    <a:lnTo>
                      <a:pt x="271" y="206"/>
                    </a:lnTo>
                    <a:lnTo>
                      <a:pt x="265" y="212"/>
                    </a:lnTo>
                    <a:lnTo>
                      <a:pt x="257" y="219"/>
                    </a:lnTo>
                    <a:lnTo>
                      <a:pt x="252" y="224"/>
                    </a:lnTo>
                    <a:lnTo>
                      <a:pt x="245" y="229"/>
                    </a:lnTo>
                    <a:lnTo>
                      <a:pt x="237" y="235"/>
                    </a:lnTo>
                    <a:lnTo>
                      <a:pt x="229" y="241"/>
                    </a:lnTo>
                    <a:lnTo>
                      <a:pt x="222" y="246"/>
                    </a:lnTo>
                    <a:lnTo>
                      <a:pt x="214" y="252"/>
                    </a:lnTo>
                    <a:lnTo>
                      <a:pt x="204" y="259"/>
                    </a:lnTo>
                    <a:lnTo>
                      <a:pt x="196" y="265"/>
                    </a:lnTo>
                    <a:lnTo>
                      <a:pt x="187" y="271"/>
                    </a:lnTo>
                    <a:lnTo>
                      <a:pt x="177" y="277"/>
                    </a:lnTo>
                    <a:lnTo>
                      <a:pt x="167" y="282"/>
                    </a:lnTo>
                    <a:lnTo>
                      <a:pt x="218" y="349"/>
                    </a:lnTo>
                    <a:lnTo>
                      <a:pt x="15" y="263"/>
                    </a:lnTo>
                    <a:lnTo>
                      <a:pt x="0" y="93"/>
                    </a:lnTo>
                    <a:lnTo>
                      <a:pt x="42" y="141"/>
                    </a:lnTo>
                    <a:lnTo>
                      <a:pt x="52" y="136"/>
                    </a:lnTo>
                    <a:lnTo>
                      <a:pt x="61" y="132"/>
                    </a:lnTo>
                    <a:lnTo>
                      <a:pt x="74" y="126"/>
                    </a:lnTo>
                    <a:lnTo>
                      <a:pt x="86" y="119"/>
                    </a:lnTo>
                    <a:lnTo>
                      <a:pt x="99" y="111"/>
                    </a:lnTo>
                    <a:lnTo>
                      <a:pt x="109" y="104"/>
                    </a:lnTo>
                    <a:lnTo>
                      <a:pt x="119" y="96"/>
                    </a:lnTo>
                    <a:lnTo>
                      <a:pt x="129" y="88"/>
                    </a:lnTo>
                    <a:lnTo>
                      <a:pt x="137" y="80"/>
                    </a:lnTo>
                    <a:lnTo>
                      <a:pt x="146" y="72"/>
                    </a:lnTo>
                    <a:lnTo>
                      <a:pt x="155" y="62"/>
                    </a:lnTo>
                    <a:lnTo>
                      <a:pt x="163" y="53"/>
                    </a:lnTo>
                    <a:lnTo>
                      <a:pt x="170" y="44"/>
                    </a:lnTo>
                    <a:lnTo>
                      <a:pt x="177" y="36"/>
                    </a:lnTo>
                    <a:lnTo>
                      <a:pt x="184" y="25"/>
                    </a:lnTo>
                    <a:lnTo>
                      <a:pt x="190" y="15"/>
                    </a:lnTo>
                    <a:lnTo>
                      <a:pt x="194" y="8"/>
                    </a:lnTo>
                    <a:lnTo>
                      <a:pt x="197" y="0"/>
                    </a:lnTo>
                    <a:lnTo>
                      <a:pt x="369" y="77"/>
                    </a:lnTo>
                    <a:close/>
                  </a:path>
                </a:pathLst>
              </a:custGeom>
              <a:solidFill>
                <a:srgbClr val="008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4" name="Freeform 56"/>
              <p:cNvSpPr>
                <a:spLocks/>
              </p:cNvSpPr>
              <p:nvPr/>
            </p:nvSpPr>
            <p:spPr bwMode="auto">
              <a:xfrm>
                <a:off x="3767" y="2397"/>
                <a:ext cx="340" cy="406"/>
              </a:xfrm>
              <a:custGeom>
                <a:avLst/>
                <a:gdLst>
                  <a:gd name="T0" fmla="*/ 0 w 340"/>
                  <a:gd name="T1" fmla="*/ 258 h 406"/>
                  <a:gd name="T2" fmla="*/ 85 w 340"/>
                  <a:gd name="T3" fmla="*/ 288 h 406"/>
                  <a:gd name="T4" fmla="*/ 89 w 340"/>
                  <a:gd name="T5" fmla="*/ 278 h 406"/>
                  <a:gd name="T6" fmla="*/ 93 w 340"/>
                  <a:gd name="T7" fmla="*/ 269 h 406"/>
                  <a:gd name="T8" fmla="*/ 95 w 340"/>
                  <a:gd name="T9" fmla="*/ 260 h 406"/>
                  <a:gd name="T10" fmla="*/ 98 w 340"/>
                  <a:gd name="T11" fmla="*/ 252 h 406"/>
                  <a:gd name="T12" fmla="*/ 100 w 340"/>
                  <a:gd name="T13" fmla="*/ 242 h 406"/>
                  <a:gd name="T14" fmla="*/ 102 w 340"/>
                  <a:gd name="T15" fmla="*/ 232 h 406"/>
                  <a:gd name="T16" fmla="*/ 104 w 340"/>
                  <a:gd name="T17" fmla="*/ 222 h 406"/>
                  <a:gd name="T18" fmla="*/ 105 w 340"/>
                  <a:gd name="T19" fmla="*/ 213 h 406"/>
                  <a:gd name="T20" fmla="*/ 107 w 340"/>
                  <a:gd name="T21" fmla="*/ 202 h 406"/>
                  <a:gd name="T22" fmla="*/ 107 w 340"/>
                  <a:gd name="T23" fmla="*/ 190 h 406"/>
                  <a:gd name="T24" fmla="*/ 107 w 340"/>
                  <a:gd name="T25" fmla="*/ 170 h 406"/>
                  <a:gd name="T26" fmla="*/ 107 w 340"/>
                  <a:gd name="T27" fmla="*/ 159 h 406"/>
                  <a:gd name="T28" fmla="*/ 106 w 340"/>
                  <a:gd name="T29" fmla="*/ 149 h 406"/>
                  <a:gd name="T30" fmla="*/ 105 w 340"/>
                  <a:gd name="T31" fmla="*/ 139 h 406"/>
                  <a:gd name="T32" fmla="*/ 103 w 340"/>
                  <a:gd name="T33" fmla="*/ 129 h 406"/>
                  <a:gd name="T34" fmla="*/ 101 w 340"/>
                  <a:gd name="T35" fmla="*/ 120 h 406"/>
                  <a:gd name="T36" fmla="*/ 98 w 340"/>
                  <a:gd name="T37" fmla="*/ 109 h 406"/>
                  <a:gd name="T38" fmla="*/ 95 w 340"/>
                  <a:gd name="T39" fmla="*/ 98 h 406"/>
                  <a:gd name="T40" fmla="*/ 259 w 340"/>
                  <a:gd name="T41" fmla="*/ 0 h 406"/>
                  <a:gd name="T42" fmla="*/ 263 w 340"/>
                  <a:gd name="T43" fmla="*/ 9 h 406"/>
                  <a:gd name="T44" fmla="*/ 266 w 340"/>
                  <a:gd name="T45" fmla="*/ 18 h 406"/>
                  <a:gd name="T46" fmla="*/ 269 w 340"/>
                  <a:gd name="T47" fmla="*/ 27 h 406"/>
                  <a:gd name="T48" fmla="*/ 272 w 340"/>
                  <a:gd name="T49" fmla="*/ 35 h 406"/>
                  <a:gd name="T50" fmla="*/ 275 w 340"/>
                  <a:gd name="T51" fmla="*/ 43 h 406"/>
                  <a:gd name="T52" fmla="*/ 278 w 340"/>
                  <a:gd name="T53" fmla="*/ 52 h 406"/>
                  <a:gd name="T54" fmla="*/ 280 w 340"/>
                  <a:gd name="T55" fmla="*/ 59 h 406"/>
                  <a:gd name="T56" fmla="*/ 282 w 340"/>
                  <a:gd name="T57" fmla="*/ 68 h 406"/>
                  <a:gd name="T58" fmla="*/ 284 w 340"/>
                  <a:gd name="T59" fmla="*/ 76 h 406"/>
                  <a:gd name="T60" fmla="*/ 287 w 340"/>
                  <a:gd name="T61" fmla="*/ 85 h 406"/>
                  <a:gd name="T62" fmla="*/ 288 w 340"/>
                  <a:gd name="T63" fmla="*/ 95 h 406"/>
                  <a:gd name="T64" fmla="*/ 290 w 340"/>
                  <a:gd name="T65" fmla="*/ 104 h 406"/>
                  <a:gd name="T66" fmla="*/ 292 w 340"/>
                  <a:gd name="T67" fmla="*/ 113 h 406"/>
                  <a:gd name="T68" fmla="*/ 294 w 340"/>
                  <a:gd name="T69" fmla="*/ 123 h 406"/>
                  <a:gd name="T70" fmla="*/ 294 w 340"/>
                  <a:gd name="T71" fmla="*/ 134 h 406"/>
                  <a:gd name="T72" fmla="*/ 295 w 340"/>
                  <a:gd name="T73" fmla="*/ 145 h 406"/>
                  <a:gd name="T74" fmla="*/ 296 w 340"/>
                  <a:gd name="T75" fmla="*/ 156 h 406"/>
                  <a:gd name="T76" fmla="*/ 296 w 340"/>
                  <a:gd name="T77" fmla="*/ 167 h 406"/>
                  <a:gd name="T78" fmla="*/ 296 w 340"/>
                  <a:gd name="T79" fmla="*/ 178 h 406"/>
                  <a:gd name="T80" fmla="*/ 296 w 340"/>
                  <a:gd name="T81" fmla="*/ 192 h 406"/>
                  <a:gd name="T82" fmla="*/ 296 w 340"/>
                  <a:gd name="T83" fmla="*/ 205 h 406"/>
                  <a:gd name="T84" fmla="*/ 295 w 340"/>
                  <a:gd name="T85" fmla="*/ 214 h 406"/>
                  <a:gd name="T86" fmla="*/ 294 w 340"/>
                  <a:gd name="T87" fmla="*/ 224 h 406"/>
                  <a:gd name="T88" fmla="*/ 294 w 340"/>
                  <a:gd name="T89" fmla="*/ 235 h 406"/>
                  <a:gd name="T90" fmla="*/ 292 w 340"/>
                  <a:gd name="T91" fmla="*/ 247 h 406"/>
                  <a:gd name="T92" fmla="*/ 290 w 340"/>
                  <a:gd name="T93" fmla="*/ 257 h 406"/>
                  <a:gd name="T94" fmla="*/ 288 w 340"/>
                  <a:gd name="T95" fmla="*/ 267 h 406"/>
                  <a:gd name="T96" fmla="*/ 285 w 340"/>
                  <a:gd name="T97" fmla="*/ 279 h 406"/>
                  <a:gd name="T98" fmla="*/ 282 w 340"/>
                  <a:gd name="T99" fmla="*/ 288 h 406"/>
                  <a:gd name="T100" fmla="*/ 280 w 340"/>
                  <a:gd name="T101" fmla="*/ 299 h 406"/>
                  <a:gd name="T102" fmla="*/ 277 w 340"/>
                  <a:gd name="T103" fmla="*/ 309 h 406"/>
                  <a:gd name="T104" fmla="*/ 273 w 340"/>
                  <a:gd name="T105" fmla="*/ 319 h 406"/>
                  <a:gd name="T106" fmla="*/ 270 w 340"/>
                  <a:gd name="T107" fmla="*/ 330 h 406"/>
                  <a:gd name="T108" fmla="*/ 265 w 340"/>
                  <a:gd name="T109" fmla="*/ 343 h 406"/>
                  <a:gd name="T110" fmla="*/ 260 w 340"/>
                  <a:gd name="T111" fmla="*/ 355 h 406"/>
                  <a:gd name="T112" fmla="*/ 340 w 340"/>
                  <a:gd name="T113" fmla="*/ 386 h 406"/>
                  <a:gd name="T114" fmla="*/ 140 w 340"/>
                  <a:gd name="T115" fmla="*/ 406 h 406"/>
                  <a:gd name="T116" fmla="*/ 0 w 340"/>
                  <a:gd name="T117" fmla="*/ 258 h 4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0"/>
                  <a:gd name="T178" fmla="*/ 0 h 406"/>
                  <a:gd name="T179" fmla="*/ 340 w 340"/>
                  <a:gd name="T180" fmla="*/ 406 h 4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0" h="406">
                    <a:moveTo>
                      <a:pt x="0" y="258"/>
                    </a:moveTo>
                    <a:lnTo>
                      <a:pt x="85" y="288"/>
                    </a:lnTo>
                    <a:lnTo>
                      <a:pt x="89" y="278"/>
                    </a:lnTo>
                    <a:lnTo>
                      <a:pt x="93" y="269"/>
                    </a:lnTo>
                    <a:lnTo>
                      <a:pt x="95" y="260"/>
                    </a:lnTo>
                    <a:lnTo>
                      <a:pt x="98" y="252"/>
                    </a:lnTo>
                    <a:lnTo>
                      <a:pt x="100" y="242"/>
                    </a:lnTo>
                    <a:lnTo>
                      <a:pt x="102" y="232"/>
                    </a:lnTo>
                    <a:lnTo>
                      <a:pt x="104" y="222"/>
                    </a:lnTo>
                    <a:lnTo>
                      <a:pt x="105" y="213"/>
                    </a:lnTo>
                    <a:lnTo>
                      <a:pt x="107" y="202"/>
                    </a:lnTo>
                    <a:lnTo>
                      <a:pt x="107" y="190"/>
                    </a:lnTo>
                    <a:lnTo>
                      <a:pt x="107" y="170"/>
                    </a:lnTo>
                    <a:lnTo>
                      <a:pt x="107" y="159"/>
                    </a:lnTo>
                    <a:lnTo>
                      <a:pt x="106" y="149"/>
                    </a:lnTo>
                    <a:lnTo>
                      <a:pt x="105" y="139"/>
                    </a:lnTo>
                    <a:lnTo>
                      <a:pt x="103" y="129"/>
                    </a:lnTo>
                    <a:lnTo>
                      <a:pt x="101" y="120"/>
                    </a:lnTo>
                    <a:lnTo>
                      <a:pt x="98" y="109"/>
                    </a:lnTo>
                    <a:lnTo>
                      <a:pt x="95" y="98"/>
                    </a:lnTo>
                    <a:lnTo>
                      <a:pt x="259" y="0"/>
                    </a:lnTo>
                    <a:lnTo>
                      <a:pt x="263" y="9"/>
                    </a:lnTo>
                    <a:lnTo>
                      <a:pt x="266" y="18"/>
                    </a:lnTo>
                    <a:lnTo>
                      <a:pt x="269" y="27"/>
                    </a:lnTo>
                    <a:lnTo>
                      <a:pt x="272" y="35"/>
                    </a:lnTo>
                    <a:lnTo>
                      <a:pt x="275" y="43"/>
                    </a:lnTo>
                    <a:lnTo>
                      <a:pt x="278" y="52"/>
                    </a:lnTo>
                    <a:lnTo>
                      <a:pt x="280" y="59"/>
                    </a:lnTo>
                    <a:lnTo>
                      <a:pt x="282" y="68"/>
                    </a:lnTo>
                    <a:lnTo>
                      <a:pt x="284" y="76"/>
                    </a:lnTo>
                    <a:lnTo>
                      <a:pt x="287" y="85"/>
                    </a:lnTo>
                    <a:lnTo>
                      <a:pt x="288" y="95"/>
                    </a:lnTo>
                    <a:lnTo>
                      <a:pt x="290" y="104"/>
                    </a:lnTo>
                    <a:lnTo>
                      <a:pt x="292" y="113"/>
                    </a:lnTo>
                    <a:lnTo>
                      <a:pt x="294" y="123"/>
                    </a:lnTo>
                    <a:lnTo>
                      <a:pt x="294" y="134"/>
                    </a:lnTo>
                    <a:lnTo>
                      <a:pt x="295" y="145"/>
                    </a:lnTo>
                    <a:lnTo>
                      <a:pt x="296" y="156"/>
                    </a:lnTo>
                    <a:lnTo>
                      <a:pt x="296" y="167"/>
                    </a:lnTo>
                    <a:lnTo>
                      <a:pt x="296" y="178"/>
                    </a:lnTo>
                    <a:lnTo>
                      <a:pt x="296" y="192"/>
                    </a:lnTo>
                    <a:lnTo>
                      <a:pt x="296" y="205"/>
                    </a:lnTo>
                    <a:lnTo>
                      <a:pt x="295" y="214"/>
                    </a:lnTo>
                    <a:lnTo>
                      <a:pt x="294" y="224"/>
                    </a:lnTo>
                    <a:lnTo>
                      <a:pt x="294" y="235"/>
                    </a:lnTo>
                    <a:lnTo>
                      <a:pt x="292" y="247"/>
                    </a:lnTo>
                    <a:lnTo>
                      <a:pt x="290" y="257"/>
                    </a:lnTo>
                    <a:lnTo>
                      <a:pt x="288" y="267"/>
                    </a:lnTo>
                    <a:lnTo>
                      <a:pt x="285" y="279"/>
                    </a:lnTo>
                    <a:lnTo>
                      <a:pt x="282" y="288"/>
                    </a:lnTo>
                    <a:lnTo>
                      <a:pt x="280" y="299"/>
                    </a:lnTo>
                    <a:lnTo>
                      <a:pt x="277" y="309"/>
                    </a:lnTo>
                    <a:lnTo>
                      <a:pt x="273" y="319"/>
                    </a:lnTo>
                    <a:lnTo>
                      <a:pt x="270" y="330"/>
                    </a:lnTo>
                    <a:lnTo>
                      <a:pt x="265" y="343"/>
                    </a:lnTo>
                    <a:lnTo>
                      <a:pt x="260" y="355"/>
                    </a:lnTo>
                    <a:lnTo>
                      <a:pt x="340" y="386"/>
                    </a:lnTo>
                    <a:lnTo>
                      <a:pt x="140" y="406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5" name="Freeform 57"/>
              <p:cNvSpPr>
                <a:spLocks/>
              </p:cNvSpPr>
              <p:nvPr/>
            </p:nvSpPr>
            <p:spPr bwMode="auto">
              <a:xfrm>
                <a:off x="3705" y="2161"/>
                <a:ext cx="398" cy="359"/>
              </a:xfrm>
              <a:custGeom>
                <a:avLst/>
                <a:gdLst>
                  <a:gd name="T0" fmla="*/ 81 w 398"/>
                  <a:gd name="T1" fmla="*/ 0 h 359"/>
                  <a:gd name="T2" fmla="*/ 89 w 398"/>
                  <a:gd name="T3" fmla="*/ 4 h 359"/>
                  <a:gd name="T4" fmla="*/ 96 w 398"/>
                  <a:gd name="T5" fmla="*/ 7 h 359"/>
                  <a:gd name="T6" fmla="*/ 103 w 398"/>
                  <a:gd name="T7" fmla="*/ 10 h 359"/>
                  <a:gd name="T8" fmla="*/ 109 w 398"/>
                  <a:gd name="T9" fmla="*/ 14 h 359"/>
                  <a:gd name="T10" fmla="*/ 116 w 398"/>
                  <a:gd name="T11" fmla="*/ 18 h 359"/>
                  <a:gd name="T12" fmla="*/ 123 w 398"/>
                  <a:gd name="T13" fmla="*/ 22 h 359"/>
                  <a:gd name="T14" fmla="*/ 129 w 398"/>
                  <a:gd name="T15" fmla="*/ 26 h 359"/>
                  <a:gd name="T16" fmla="*/ 136 w 398"/>
                  <a:gd name="T17" fmla="*/ 29 h 359"/>
                  <a:gd name="T18" fmla="*/ 144 w 398"/>
                  <a:gd name="T19" fmla="*/ 35 h 359"/>
                  <a:gd name="T20" fmla="*/ 152 w 398"/>
                  <a:gd name="T21" fmla="*/ 40 h 359"/>
                  <a:gd name="T22" fmla="*/ 159 w 398"/>
                  <a:gd name="T23" fmla="*/ 45 h 359"/>
                  <a:gd name="T24" fmla="*/ 165 w 398"/>
                  <a:gd name="T25" fmla="*/ 50 h 359"/>
                  <a:gd name="T26" fmla="*/ 173 w 398"/>
                  <a:gd name="T27" fmla="*/ 55 h 359"/>
                  <a:gd name="T28" fmla="*/ 182 w 398"/>
                  <a:gd name="T29" fmla="*/ 61 h 359"/>
                  <a:gd name="T30" fmla="*/ 189 w 398"/>
                  <a:gd name="T31" fmla="*/ 67 h 359"/>
                  <a:gd name="T32" fmla="*/ 196 w 398"/>
                  <a:gd name="T33" fmla="*/ 73 h 359"/>
                  <a:gd name="T34" fmla="*/ 202 w 398"/>
                  <a:gd name="T35" fmla="*/ 79 h 359"/>
                  <a:gd name="T36" fmla="*/ 210 w 398"/>
                  <a:gd name="T37" fmla="*/ 86 h 359"/>
                  <a:gd name="T38" fmla="*/ 217 w 398"/>
                  <a:gd name="T39" fmla="*/ 92 h 359"/>
                  <a:gd name="T40" fmla="*/ 223 w 398"/>
                  <a:gd name="T41" fmla="*/ 98 h 359"/>
                  <a:gd name="T42" fmla="*/ 230 w 398"/>
                  <a:gd name="T43" fmla="*/ 105 h 359"/>
                  <a:gd name="T44" fmla="*/ 236 w 398"/>
                  <a:gd name="T45" fmla="*/ 110 h 359"/>
                  <a:gd name="T46" fmla="*/ 242 w 398"/>
                  <a:gd name="T47" fmla="*/ 117 h 359"/>
                  <a:gd name="T48" fmla="*/ 248 w 398"/>
                  <a:gd name="T49" fmla="*/ 124 h 359"/>
                  <a:gd name="T50" fmla="*/ 254 w 398"/>
                  <a:gd name="T51" fmla="*/ 132 h 359"/>
                  <a:gd name="T52" fmla="*/ 260 w 398"/>
                  <a:gd name="T53" fmla="*/ 139 h 359"/>
                  <a:gd name="T54" fmla="*/ 266 w 398"/>
                  <a:gd name="T55" fmla="*/ 146 h 359"/>
                  <a:gd name="T56" fmla="*/ 273 w 398"/>
                  <a:gd name="T57" fmla="*/ 155 h 359"/>
                  <a:gd name="T58" fmla="*/ 279 w 398"/>
                  <a:gd name="T59" fmla="*/ 163 h 359"/>
                  <a:gd name="T60" fmla="*/ 286 w 398"/>
                  <a:gd name="T61" fmla="*/ 172 h 359"/>
                  <a:gd name="T62" fmla="*/ 292 w 398"/>
                  <a:gd name="T63" fmla="*/ 181 h 359"/>
                  <a:gd name="T64" fmla="*/ 297 w 398"/>
                  <a:gd name="T65" fmla="*/ 191 h 359"/>
                  <a:gd name="T66" fmla="*/ 303 w 398"/>
                  <a:gd name="T67" fmla="*/ 201 h 359"/>
                  <a:gd name="T68" fmla="*/ 308 w 398"/>
                  <a:gd name="T69" fmla="*/ 210 h 359"/>
                  <a:gd name="T70" fmla="*/ 312 w 398"/>
                  <a:gd name="T71" fmla="*/ 218 h 359"/>
                  <a:gd name="T72" fmla="*/ 316 w 398"/>
                  <a:gd name="T73" fmla="*/ 227 h 359"/>
                  <a:gd name="T74" fmla="*/ 319 w 398"/>
                  <a:gd name="T75" fmla="*/ 234 h 359"/>
                  <a:gd name="T76" fmla="*/ 398 w 398"/>
                  <a:gd name="T77" fmla="*/ 204 h 359"/>
                  <a:gd name="T78" fmla="*/ 275 w 398"/>
                  <a:gd name="T79" fmla="*/ 359 h 359"/>
                  <a:gd name="T80" fmla="*/ 58 w 398"/>
                  <a:gd name="T81" fmla="*/ 334 h 359"/>
                  <a:gd name="T82" fmla="*/ 144 w 398"/>
                  <a:gd name="T83" fmla="*/ 301 h 359"/>
                  <a:gd name="T84" fmla="*/ 138 w 398"/>
                  <a:gd name="T85" fmla="*/ 290 h 359"/>
                  <a:gd name="T86" fmla="*/ 133 w 398"/>
                  <a:gd name="T87" fmla="*/ 279 h 359"/>
                  <a:gd name="T88" fmla="*/ 125 w 398"/>
                  <a:gd name="T89" fmla="*/ 268 h 359"/>
                  <a:gd name="T90" fmla="*/ 117 w 398"/>
                  <a:gd name="T91" fmla="*/ 256 h 359"/>
                  <a:gd name="T92" fmla="*/ 109 w 398"/>
                  <a:gd name="T93" fmla="*/ 246 h 359"/>
                  <a:gd name="T94" fmla="*/ 101 w 398"/>
                  <a:gd name="T95" fmla="*/ 236 h 359"/>
                  <a:gd name="T96" fmla="*/ 92 w 398"/>
                  <a:gd name="T97" fmla="*/ 227 h 359"/>
                  <a:gd name="T98" fmla="*/ 84 w 398"/>
                  <a:gd name="T99" fmla="*/ 219 h 359"/>
                  <a:gd name="T100" fmla="*/ 75 w 398"/>
                  <a:gd name="T101" fmla="*/ 211 h 359"/>
                  <a:gd name="T102" fmla="*/ 65 w 398"/>
                  <a:gd name="T103" fmla="*/ 202 h 359"/>
                  <a:gd name="T104" fmla="*/ 56 w 398"/>
                  <a:gd name="T105" fmla="*/ 195 h 359"/>
                  <a:gd name="T106" fmla="*/ 47 w 398"/>
                  <a:gd name="T107" fmla="*/ 188 h 359"/>
                  <a:gd name="T108" fmla="*/ 38 w 398"/>
                  <a:gd name="T109" fmla="*/ 182 h 359"/>
                  <a:gd name="T110" fmla="*/ 27 w 398"/>
                  <a:gd name="T111" fmla="*/ 175 h 359"/>
                  <a:gd name="T112" fmla="*/ 16 w 398"/>
                  <a:gd name="T113" fmla="*/ 169 h 359"/>
                  <a:gd name="T114" fmla="*/ 8 w 398"/>
                  <a:gd name="T115" fmla="*/ 166 h 359"/>
                  <a:gd name="T116" fmla="*/ 0 w 398"/>
                  <a:gd name="T117" fmla="*/ 161 h 359"/>
                  <a:gd name="T118" fmla="*/ 81 w 398"/>
                  <a:gd name="T119" fmla="*/ 0 h 3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8"/>
                  <a:gd name="T181" fmla="*/ 0 h 359"/>
                  <a:gd name="T182" fmla="*/ 398 w 398"/>
                  <a:gd name="T183" fmla="*/ 359 h 3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8" h="359">
                    <a:moveTo>
                      <a:pt x="81" y="0"/>
                    </a:moveTo>
                    <a:lnTo>
                      <a:pt x="89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9" y="14"/>
                    </a:lnTo>
                    <a:lnTo>
                      <a:pt x="116" y="18"/>
                    </a:lnTo>
                    <a:lnTo>
                      <a:pt x="123" y="22"/>
                    </a:lnTo>
                    <a:lnTo>
                      <a:pt x="129" y="26"/>
                    </a:lnTo>
                    <a:lnTo>
                      <a:pt x="136" y="29"/>
                    </a:lnTo>
                    <a:lnTo>
                      <a:pt x="144" y="35"/>
                    </a:lnTo>
                    <a:lnTo>
                      <a:pt x="152" y="40"/>
                    </a:lnTo>
                    <a:lnTo>
                      <a:pt x="159" y="45"/>
                    </a:lnTo>
                    <a:lnTo>
                      <a:pt x="165" y="50"/>
                    </a:lnTo>
                    <a:lnTo>
                      <a:pt x="173" y="55"/>
                    </a:lnTo>
                    <a:lnTo>
                      <a:pt x="182" y="61"/>
                    </a:lnTo>
                    <a:lnTo>
                      <a:pt x="189" y="67"/>
                    </a:lnTo>
                    <a:lnTo>
                      <a:pt x="196" y="73"/>
                    </a:lnTo>
                    <a:lnTo>
                      <a:pt x="202" y="79"/>
                    </a:lnTo>
                    <a:lnTo>
                      <a:pt x="210" y="86"/>
                    </a:lnTo>
                    <a:lnTo>
                      <a:pt x="217" y="92"/>
                    </a:lnTo>
                    <a:lnTo>
                      <a:pt x="223" y="98"/>
                    </a:lnTo>
                    <a:lnTo>
                      <a:pt x="230" y="105"/>
                    </a:lnTo>
                    <a:lnTo>
                      <a:pt x="236" y="110"/>
                    </a:lnTo>
                    <a:lnTo>
                      <a:pt x="242" y="117"/>
                    </a:lnTo>
                    <a:lnTo>
                      <a:pt x="248" y="124"/>
                    </a:lnTo>
                    <a:lnTo>
                      <a:pt x="254" y="132"/>
                    </a:lnTo>
                    <a:lnTo>
                      <a:pt x="260" y="139"/>
                    </a:lnTo>
                    <a:lnTo>
                      <a:pt x="266" y="146"/>
                    </a:lnTo>
                    <a:lnTo>
                      <a:pt x="273" y="155"/>
                    </a:lnTo>
                    <a:lnTo>
                      <a:pt x="279" y="163"/>
                    </a:lnTo>
                    <a:lnTo>
                      <a:pt x="286" y="172"/>
                    </a:lnTo>
                    <a:lnTo>
                      <a:pt x="292" y="181"/>
                    </a:lnTo>
                    <a:lnTo>
                      <a:pt x="297" y="191"/>
                    </a:lnTo>
                    <a:lnTo>
                      <a:pt x="303" y="201"/>
                    </a:lnTo>
                    <a:lnTo>
                      <a:pt x="308" y="210"/>
                    </a:lnTo>
                    <a:lnTo>
                      <a:pt x="312" y="218"/>
                    </a:lnTo>
                    <a:lnTo>
                      <a:pt x="316" y="227"/>
                    </a:lnTo>
                    <a:lnTo>
                      <a:pt x="319" y="234"/>
                    </a:lnTo>
                    <a:lnTo>
                      <a:pt x="398" y="204"/>
                    </a:lnTo>
                    <a:lnTo>
                      <a:pt x="275" y="359"/>
                    </a:lnTo>
                    <a:lnTo>
                      <a:pt x="58" y="334"/>
                    </a:lnTo>
                    <a:lnTo>
                      <a:pt x="144" y="301"/>
                    </a:lnTo>
                    <a:lnTo>
                      <a:pt x="138" y="290"/>
                    </a:lnTo>
                    <a:lnTo>
                      <a:pt x="133" y="279"/>
                    </a:lnTo>
                    <a:lnTo>
                      <a:pt x="125" y="268"/>
                    </a:lnTo>
                    <a:lnTo>
                      <a:pt x="117" y="256"/>
                    </a:lnTo>
                    <a:lnTo>
                      <a:pt x="109" y="246"/>
                    </a:lnTo>
                    <a:lnTo>
                      <a:pt x="101" y="236"/>
                    </a:lnTo>
                    <a:lnTo>
                      <a:pt x="92" y="227"/>
                    </a:lnTo>
                    <a:lnTo>
                      <a:pt x="84" y="219"/>
                    </a:lnTo>
                    <a:lnTo>
                      <a:pt x="75" y="211"/>
                    </a:lnTo>
                    <a:lnTo>
                      <a:pt x="65" y="202"/>
                    </a:lnTo>
                    <a:lnTo>
                      <a:pt x="56" y="195"/>
                    </a:lnTo>
                    <a:lnTo>
                      <a:pt x="47" y="188"/>
                    </a:lnTo>
                    <a:lnTo>
                      <a:pt x="38" y="182"/>
                    </a:lnTo>
                    <a:lnTo>
                      <a:pt x="27" y="175"/>
                    </a:lnTo>
                    <a:lnTo>
                      <a:pt x="16" y="169"/>
                    </a:lnTo>
                    <a:lnTo>
                      <a:pt x="8" y="166"/>
                    </a:lnTo>
                    <a:lnTo>
                      <a:pt x="0" y="16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6" name="Freeform 58"/>
              <p:cNvSpPr>
                <a:spLocks/>
              </p:cNvSpPr>
              <p:nvPr/>
            </p:nvSpPr>
            <p:spPr bwMode="auto">
              <a:xfrm>
                <a:off x="3426" y="2069"/>
                <a:ext cx="385" cy="294"/>
              </a:xfrm>
              <a:custGeom>
                <a:avLst/>
                <a:gdLst>
                  <a:gd name="T0" fmla="*/ 206 w 385"/>
                  <a:gd name="T1" fmla="*/ 294 h 294"/>
                  <a:gd name="T2" fmla="*/ 231 w 385"/>
                  <a:gd name="T3" fmla="*/ 237 h 294"/>
                  <a:gd name="T4" fmla="*/ 223 w 385"/>
                  <a:gd name="T5" fmla="*/ 235 h 294"/>
                  <a:gd name="T6" fmla="*/ 214 w 385"/>
                  <a:gd name="T7" fmla="*/ 233 h 294"/>
                  <a:gd name="T8" fmla="*/ 202 w 385"/>
                  <a:gd name="T9" fmla="*/ 231 h 294"/>
                  <a:gd name="T10" fmla="*/ 192 w 385"/>
                  <a:gd name="T11" fmla="*/ 229 h 294"/>
                  <a:gd name="T12" fmla="*/ 182 w 385"/>
                  <a:gd name="T13" fmla="*/ 228 h 294"/>
                  <a:gd name="T14" fmla="*/ 170 w 385"/>
                  <a:gd name="T15" fmla="*/ 227 h 294"/>
                  <a:gd name="T16" fmla="*/ 158 w 385"/>
                  <a:gd name="T17" fmla="*/ 226 h 294"/>
                  <a:gd name="T18" fmla="*/ 137 w 385"/>
                  <a:gd name="T19" fmla="*/ 226 h 294"/>
                  <a:gd name="T20" fmla="*/ 126 w 385"/>
                  <a:gd name="T21" fmla="*/ 226 h 294"/>
                  <a:gd name="T22" fmla="*/ 115 w 385"/>
                  <a:gd name="T23" fmla="*/ 227 h 294"/>
                  <a:gd name="T24" fmla="*/ 104 w 385"/>
                  <a:gd name="T25" fmla="*/ 228 h 294"/>
                  <a:gd name="T26" fmla="*/ 94 w 385"/>
                  <a:gd name="T27" fmla="*/ 230 h 294"/>
                  <a:gd name="T28" fmla="*/ 84 w 385"/>
                  <a:gd name="T29" fmla="*/ 232 h 294"/>
                  <a:gd name="T30" fmla="*/ 72 w 385"/>
                  <a:gd name="T31" fmla="*/ 234 h 294"/>
                  <a:gd name="T32" fmla="*/ 61 w 385"/>
                  <a:gd name="T33" fmla="*/ 238 h 294"/>
                  <a:gd name="T34" fmla="*/ 89 w 385"/>
                  <a:gd name="T35" fmla="*/ 117 h 294"/>
                  <a:gd name="T36" fmla="*/ 0 w 385"/>
                  <a:gd name="T37" fmla="*/ 69 h 294"/>
                  <a:gd name="T38" fmla="*/ 5 w 385"/>
                  <a:gd name="T39" fmla="*/ 67 h 294"/>
                  <a:gd name="T40" fmla="*/ 14 w 385"/>
                  <a:gd name="T41" fmla="*/ 64 h 294"/>
                  <a:gd name="T42" fmla="*/ 21 w 385"/>
                  <a:gd name="T43" fmla="*/ 62 h 294"/>
                  <a:gd name="T44" fmla="*/ 29 w 385"/>
                  <a:gd name="T45" fmla="*/ 60 h 294"/>
                  <a:gd name="T46" fmla="*/ 39 w 385"/>
                  <a:gd name="T47" fmla="*/ 58 h 294"/>
                  <a:gd name="T48" fmla="*/ 47 w 385"/>
                  <a:gd name="T49" fmla="*/ 56 h 294"/>
                  <a:gd name="T50" fmla="*/ 57 w 385"/>
                  <a:gd name="T51" fmla="*/ 54 h 294"/>
                  <a:gd name="T52" fmla="*/ 66 w 385"/>
                  <a:gd name="T53" fmla="*/ 52 h 294"/>
                  <a:gd name="T54" fmla="*/ 77 w 385"/>
                  <a:gd name="T55" fmla="*/ 51 h 294"/>
                  <a:gd name="T56" fmla="*/ 88 w 385"/>
                  <a:gd name="T57" fmla="*/ 49 h 294"/>
                  <a:gd name="T58" fmla="*/ 98 w 385"/>
                  <a:gd name="T59" fmla="*/ 48 h 294"/>
                  <a:gd name="T60" fmla="*/ 110 w 385"/>
                  <a:gd name="T61" fmla="*/ 48 h 294"/>
                  <a:gd name="T62" fmla="*/ 122 w 385"/>
                  <a:gd name="T63" fmla="*/ 47 h 294"/>
                  <a:gd name="T64" fmla="*/ 134 w 385"/>
                  <a:gd name="T65" fmla="*/ 47 h 294"/>
                  <a:gd name="T66" fmla="*/ 146 w 385"/>
                  <a:gd name="T67" fmla="*/ 47 h 294"/>
                  <a:gd name="T68" fmla="*/ 161 w 385"/>
                  <a:gd name="T69" fmla="*/ 47 h 294"/>
                  <a:gd name="T70" fmla="*/ 174 w 385"/>
                  <a:gd name="T71" fmla="*/ 48 h 294"/>
                  <a:gd name="T72" fmla="*/ 183 w 385"/>
                  <a:gd name="T73" fmla="*/ 48 h 294"/>
                  <a:gd name="T74" fmla="*/ 194 w 385"/>
                  <a:gd name="T75" fmla="*/ 49 h 294"/>
                  <a:gd name="T76" fmla="*/ 205 w 385"/>
                  <a:gd name="T77" fmla="*/ 50 h 294"/>
                  <a:gd name="T78" fmla="*/ 218 w 385"/>
                  <a:gd name="T79" fmla="*/ 51 h 294"/>
                  <a:gd name="T80" fmla="*/ 228 w 385"/>
                  <a:gd name="T81" fmla="*/ 53 h 294"/>
                  <a:gd name="T82" fmla="*/ 238 w 385"/>
                  <a:gd name="T83" fmla="*/ 55 h 294"/>
                  <a:gd name="T84" fmla="*/ 251 w 385"/>
                  <a:gd name="T85" fmla="*/ 58 h 294"/>
                  <a:gd name="T86" fmla="*/ 261 w 385"/>
                  <a:gd name="T87" fmla="*/ 60 h 294"/>
                  <a:gd name="T88" fmla="*/ 273 w 385"/>
                  <a:gd name="T89" fmla="*/ 63 h 294"/>
                  <a:gd name="T90" fmla="*/ 283 w 385"/>
                  <a:gd name="T91" fmla="*/ 65 h 294"/>
                  <a:gd name="T92" fmla="*/ 295 w 385"/>
                  <a:gd name="T93" fmla="*/ 69 h 294"/>
                  <a:gd name="T94" fmla="*/ 306 w 385"/>
                  <a:gd name="T95" fmla="*/ 72 h 294"/>
                  <a:gd name="T96" fmla="*/ 338 w 385"/>
                  <a:gd name="T97" fmla="*/ 0 h 294"/>
                  <a:gd name="T98" fmla="*/ 385 w 385"/>
                  <a:gd name="T99" fmla="*/ 200 h 294"/>
                  <a:gd name="T100" fmla="*/ 206 w 385"/>
                  <a:gd name="T101" fmla="*/ 294 h 2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5"/>
                  <a:gd name="T154" fmla="*/ 0 h 294"/>
                  <a:gd name="T155" fmla="*/ 385 w 385"/>
                  <a:gd name="T156" fmla="*/ 294 h 2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5" h="294">
                    <a:moveTo>
                      <a:pt x="206" y="294"/>
                    </a:moveTo>
                    <a:lnTo>
                      <a:pt x="231" y="237"/>
                    </a:lnTo>
                    <a:lnTo>
                      <a:pt x="223" y="235"/>
                    </a:lnTo>
                    <a:lnTo>
                      <a:pt x="214" y="233"/>
                    </a:lnTo>
                    <a:lnTo>
                      <a:pt x="202" y="231"/>
                    </a:lnTo>
                    <a:lnTo>
                      <a:pt x="192" y="229"/>
                    </a:lnTo>
                    <a:lnTo>
                      <a:pt x="182" y="228"/>
                    </a:lnTo>
                    <a:lnTo>
                      <a:pt x="170" y="227"/>
                    </a:lnTo>
                    <a:lnTo>
                      <a:pt x="158" y="226"/>
                    </a:lnTo>
                    <a:lnTo>
                      <a:pt x="137" y="226"/>
                    </a:lnTo>
                    <a:lnTo>
                      <a:pt x="126" y="226"/>
                    </a:lnTo>
                    <a:lnTo>
                      <a:pt x="115" y="227"/>
                    </a:lnTo>
                    <a:lnTo>
                      <a:pt x="104" y="228"/>
                    </a:lnTo>
                    <a:lnTo>
                      <a:pt x="94" y="230"/>
                    </a:lnTo>
                    <a:lnTo>
                      <a:pt x="84" y="232"/>
                    </a:lnTo>
                    <a:lnTo>
                      <a:pt x="72" y="234"/>
                    </a:lnTo>
                    <a:lnTo>
                      <a:pt x="61" y="238"/>
                    </a:lnTo>
                    <a:lnTo>
                      <a:pt x="89" y="117"/>
                    </a:lnTo>
                    <a:lnTo>
                      <a:pt x="0" y="69"/>
                    </a:lnTo>
                    <a:lnTo>
                      <a:pt x="5" y="67"/>
                    </a:lnTo>
                    <a:lnTo>
                      <a:pt x="14" y="64"/>
                    </a:lnTo>
                    <a:lnTo>
                      <a:pt x="21" y="62"/>
                    </a:lnTo>
                    <a:lnTo>
                      <a:pt x="29" y="60"/>
                    </a:lnTo>
                    <a:lnTo>
                      <a:pt x="39" y="58"/>
                    </a:lnTo>
                    <a:lnTo>
                      <a:pt x="47" y="56"/>
                    </a:lnTo>
                    <a:lnTo>
                      <a:pt x="57" y="54"/>
                    </a:lnTo>
                    <a:lnTo>
                      <a:pt x="66" y="52"/>
                    </a:lnTo>
                    <a:lnTo>
                      <a:pt x="77" y="51"/>
                    </a:lnTo>
                    <a:lnTo>
                      <a:pt x="88" y="49"/>
                    </a:lnTo>
                    <a:lnTo>
                      <a:pt x="98" y="48"/>
                    </a:lnTo>
                    <a:lnTo>
                      <a:pt x="110" y="48"/>
                    </a:lnTo>
                    <a:lnTo>
                      <a:pt x="122" y="47"/>
                    </a:lnTo>
                    <a:lnTo>
                      <a:pt x="134" y="47"/>
                    </a:lnTo>
                    <a:lnTo>
                      <a:pt x="146" y="47"/>
                    </a:lnTo>
                    <a:lnTo>
                      <a:pt x="161" y="47"/>
                    </a:lnTo>
                    <a:lnTo>
                      <a:pt x="174" y="48"/>
                    </a:lnTo>
                    <a:lnTo>
                      <a:pt x="183" y="48"/>
                    </a:lnTo>
                    <a:lnTo>
                      <a:pt x="194" y="49"/>
                    </a:lnTo>
                    <a:lnTo>
                      <a:pt x="205" y="50"/>
                    </a:lnTo>
                    <a:lnTo>
                      <a:pt x="218" y="51"/>
                    </a:lnTo>
                    <a:lnTo>
                      <a:pt x="228" y="53"/>
                    </a:lnTo>
                    <a:lnTo>
                      <a:pt x="238" y="55"/>
                    </a:lnTo>
                    <a:lnTo>
                      <a:pt x="251" y="58"/>
                    </a:lnTo>
                    <a:lnTo>
                      <a:pt x="261" y="60"/>
                    </a:lnTo>
                    <a:lnTo>
                      <a:pt x="273" y="63"/>
                    </a:lnTo>
                    <a:lnTo>
                      <a:pt x="283" y="65"/>
                    </a:lnTo>
                    <a:lnTo>
                      <a:pt x="295" y="69"/>
                    </a:lnTo>
                    <a:lnTo>
                      <a:pt x="306" y="72"/>
                    </a:lnTo>
                    <a:lnTo>
                      <a:pt x="338" y="0"/>
                    </a:lnTo>
                    <a:lnTo>
                      <a:pt x="385" y="200"/>
                    </a:lnTo>
                    <a:lnTo>
                      <a:pt x="206" y="294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397" name="Freeform 59"/>
            <p:cNvSpPr>
              <a:spLocks/>
            </p:cNvSpPr>
            <p:nvPr/>
          </p:nvSpPr>
          <p:spPr bwMode="auto">
            <a:xfrm rot="20015895">
              <a:off x="3000" y="692"/>
              <a:ext cx="792" cy="1158"/>
            </a:xfrm>
            <a:custGeom>
              <a:avLst/>
              <a:gdLst>
                <a:gd name="T0" fmla="*/ 0 w 4728"/>
                <a:gd name="T1" fmla="*/ 0 h 4981"/>
                <a:gd name="T2" fmla="*/ 0 w 4728"/>
                <a:gd name="T3" fmla="*/ 0 h 4981"/>
                <a:gd name="T4" fmla="*/ 0 w 4728"/>
                <a:gd name="T5" fmla="*/ 0 h 4981"/>
                <a:gd name="T6" fmla="*/ 0 w 4728"/>
                <a:gd name="T7" fmla="*/ 0 h 4981"/>
                <a:gd name="T8" fmla="*/ 0 w 4728"/>
                <a:gd name="T9" fmla="*/ 0 h 4981"/>
                <a:gd name="T10" fmla="*/ 0 w 4728"/>
                <a:gd name="T11" fmla="*/ 0 h 4981"/>
                <a:gd name="T12" fmla="*/ 0 w 4728"/>
                <a:gd name="T13" fmla="*/ 0 h 4981"/>
                <a:gd name="T14" fmla="*/ 0 w 4728"/>
                <a:gd name="T15" fmla="*/ 0 h 4981"/>
                <a:gd name="T16" fmla="*/ 0 w 4728"/>
                <a:gd name="T17" fmla="*/ 0 h 4981"/>
                <a:gd name="T18" fmla="*/ 0 w 4728"/>
                <a:gd name="T19" fmla="*/ 0 h 4981"/>
                <a:gd name="T20" fmla="*/ 0 w 4728"/>
                <a:gd name="T21" fmla="*/ 0 h 4981"/>
                <a:gd name="T22" fmla="*/ 0 w 4728"/>
                <a:gd name="T23" fmla="*/ 0 h 4981"/>
                <a:gd name="T24" fmla="*/ 0 w 4728"/>
                <a:gd name="T25" fmla="*/ 0 h 49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28"/>
                <a:gd name="T40" fmla="*/ 0 h 4981"/>
                <a:gd name="T41" fmla="*/ 4728 w 4728"/>
                <a:gd name="T42" fmla="*/ 4981 h 49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28" h="4981">
                  <a:moveTo>
                    <a:pt x="1539" y="4981"/>
                  </a:moveTo>
                  <a:cubicBezTo>
                    <a:pt x="353" y="3843"/>
                    <a:pt x="0" y="2286"/>
                    <a:pt x="751" y="1502"/>
                  </a:cubicBezTo>
                  <a:cubicBezTo>
                    <a:pt x="751" y="1502"/>
                    <a:pt x="751" y="1502"/>
                    <a:pt x="751" y="1502"/>
                  </a:cubicBezTo>
                  <a:lnTo>
                    <a:pt x="1615" y="601"/>
                  </a:lnTo>
                  <a:cubicBezTo>
                    <a:pt x="2191" y="0"/>
                    <a:pt x="3279" y="14"/>
                    <a:pt x="4329" y="637"/>
                  </a:cubicBezTo>
                  <a:lnTo>
                    <a:pt x="4728" y="221"/>
                  </a:lnTo>
                  <a:lnTo>
                    <a:pt x="4691" y="1693"/>
                  </a:lnTo>
                  <a:lnTo>
                    <a:pt x="3068" y="1953"/>
                  </a:lnTo>
                  <a:lnTo>
                    <a:pt x="3466" y="1538"/>
                  </a:lnTo>
                  <a:cubicBezTo>
                    <a:pt x="2702" y="1085"/>
                    <a:pt x="1901" y="945"/>
                    <a:pt x="1294" y="1158"/>
                  </a:cubicBezTo>
                  <a:cubicBezTo>
                    <a:pt x="1033" y="2018"/>
                    <a:pt x="1479" y="3194"/>
                    <a:pt x="2403" y="4080"/>
                  </a:cubicBezTo>
                  <a:lnTo>
                    <a:pt x="1539" y="4981"/>
                  </a:lnTo>
                  <a:close/>
                </a:path>
              </a:pathLst>
            </a:custGeom>
            <a:solidFill>
              <a:srgbClr val="3399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398" name="Text Box 60"/>
            <p:cNvSpPr txBox="1">
              <a:spLocks noChangeArrowheads="1"/>
            </p:cNvSpPr>
            <p:nvPr/>
          </p:nvSpPr>
          <p:spPr bwMode="auto">
            <a:xfrm>
              <a:off x="-336" y="576"/>
              <a:ext cx="3360" cy="14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GB" sz="2000" b="1" u="sng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Local Support Organization (LSO)</a:t>
              </a:r>
            </a:p>
            <a:p>
              <a:pPr algn="just" eaLnBrk="1" hangingPunct="1"/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&gt;Federation of Village Organizations at UC level</a:t>
              </a:r>
            </a:p>
            <a:p>
              <a:pPr algn="just" eaLnBrk="1" hangingPunct="1"/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&gt; LSO Leaders, Executive Committee and   </a:t>
              </a:r>
            </a:p>
            <a:p>
              <a:pPr algn="just" eaLnBrk="1" hangingPunct="1"/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   General Body</a:t>
              </a:r>
            </a:p>
            <a:p>
              <a:pPr algn="just" eaLnBrk="1" hangingPunct="1"/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&gt; Exec Comtt.: all VO leaders; General Body: All  </a:t>
              </a: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CO </a:t>
              </a:r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leaders</a:t>
              </a:r>
            </a:p>
            <a:p>
              <a:pPr algn="just" eaLnBrk="1" hangingPunct="1"/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&gt; All villages represented in LSO</a:t>
              </a:r>
            </a:p>
          </p:txBody>
        </p:sp>
      </p:grpSp>
      <p:sp>
        <p:nvSpPr>
          <p:cNvPr id="62" name="Title 1"/>
          <p:cNvSpPr txBox="1">
            <a:spLocks/>
          </p:cNvSpPr>
          <p:nvPr/>
        </p:nvSpPr>
        <p:spPr bwMode="auto">
          <a:xfrm>
            <a:off x="0" y="0"/>
            <a:ext cx="115824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Social Mobilization: Federating the COs</a:t>
            </a:r>
          </a:p>
        </p:txBody>
      </p:sp>
    </p:spTree>
    <p:extLst>
      <p:ext uri="{BB962C8B-B14F-4D97-AF65-F5344CB8AC3E}">
        <p14:creationId xmlns:p14="http://schemas.microsoft.com/office/powerpoint/2010/main" xmlns="" val="40295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5"/>
          <p:cNvSpPr>
            <a:spLocks noEditPoints="1"/>
          </p:cNvSpPr>
          <p:nvPr/>
        </p:nvSpPr>
        <p:spPr bwMode="auto">
          <a:xfrm>
            <a:off x="3460654" y="6227309"/>
            <a:ext cx="218959" cy="389115"/>
          </a:xfrm>
          <a:custGeom>
            <a:avLst/>
            <a:gdLst>
              <a:gd name="T0" fmla="*/ 1818 w 1993"/>
              <a:gd name="T1" fmla="*/ 1087 h 3538"/>
              <a:gd name="T2" fmla="*/ 1775 w 1993"/>
              <a:gd name="T3" fmla="*/ 1026 h 3538"/>
              <a:gd name="T4" fmla="*/ 1717 w 1993"/>
              <a:gd name="T5" fmla="*/ 981 h 3538"/>
              <a:gd name="T6" fmla="*/ 1650 w 1993"/>
              <a:gd name="T7" fmla="*/ 953 h 3538"/>
              <a:gd name="T8" fmla="*/ 1576 w 1993"/>
              <a:gd name="T9" fmla="*/ 946 h 3538"/>
              <a:gd name="T10" fmla="*/ 1219 w 1993"/>
              <a:gd name="T11" fmla="*/ 189 h 3538"/>
              <a:gd name="T12" fmla="*/ 1188 w 1993"/>
              <a:gd name="T13" fmla="*/ 119 h 3538"/>
              <a:gd name="T14" fmla="*/ 1139 w 1993"/>
              <a:gd name="T15" fmla="*/ 63 h 3538"/>
              <a:gd name="T16" fmla="*/ 1079 w 1993"/>
              <a:gd name="T17" fmla="*/ 23 h 3538"/>
              <a:gd name="T18" fmla="*/ 1008 w 1993"/>
              <a:gd name="T19" fmla="*/ 4 h 3538"/>
              <a:gd name="T20" fmla="*/ 933 w 1993"/>
              <a:gd name="T21" fmla="*/ 4 h 3538"/>
              <a:gd name="T22" fmla="*/ 212 w 1993"/>
              <a:gd name="T23" fmla="*/ 199 h 3538"/>
              <a:gd name="T24" fmla="*/ 149 w 1993"/>
              <a:gd name="T25" fmla="*/ 238 h 3538"/>
              <a:gd name="T26" fmla="*/ 102 w 1993"/>
              <a:gd name="T27" fmla="*/ 294 h 3538"/>
              <a:gd name="T28" fmla="*/ 71 w 1993"/>
              <a:gd name="T29" fmla="*/ 360 h 3538"/>
              <a:gd name="T30" fmla="*/ 61 w 1993"/>
              <a:gd name="T31" fmla="*/ 434 h 3538"/>
              <a:gd name="T32" fmla="*/ 283 w 1993"/>
              <a:gd name="T33" fmla="*/ 1293 h 3538"/>
              <a:gd name="T34" fmla="*/ 129 w 1993"/>
              <a:gd name="T35" fmla="*/ 1341 h 3538"/>
              <a:gd name="T36" fmla="*/ 71 w 1993"/>
              <a:gd name="T37" fmla="*/ 1388 h 3538"/>
              <a:gd name="T38" fmla="*/ 29 w 1993"/>
              <a:gd name="T39" fmla="*/ 1447 h 3538"/>
              <a:gd name="T40" fmla="*/ 5 w 1993"/>
              <a:gd name="T41" fmla="*/ 1517 h 3538"/>
              <a:gd name="T42" fmla="*/ 1 w 1993"/>
              <a:gd name="T43" fmla="*/ 1591 h 3538"/>
              <a:gd name="T44" fmla="*/ 164 w 1993"/>
              <a:gd name="T45" fmla="*/ 2202 h 3538"/>
              <a:gd name="T46" fmla="*/ 200 w 1993"/>
              <a:gd name="T47" fmla="*/ 2267 h 3538"/>
              <a:gd name="T48" fmla="*/ 254 w 1993"/>
              <a:gd name="T49" fmla="*/ 2317 h 3538"/>
              <a:gd name="T50" fmla="*/ 319 w 1993"/>
              <a:gd name="T51" fmla="*/ 2352 h 3538"/>
              <a:gd name="T52" fmla="*/ 391 w 1993"/>
              <a:gd name="T53" fmla="*/ 2365 h 3538"/>
              <a:gd name="T54" fmla="*/ 467 w 1993"/>
              <a:gd name="T55" fmla="*/ 2356 h 3538"/>
              <a:gd name="T56" fmla="*/ 1865 w 1993"/>
              <a:gd name="T57" fmla="*/ 1973 h 3538"/>
              <a:gd name="T58" fmla="*/ 1924 w 1993"/>
              <a:gd name="T59" fmla="*/ 1928 h 3538"/>
              <a:gd name="T60" fmla="*/ 1965 w 1993"/>
              <a:gd name="T61" fmla="*/ 1868 h 3538"/>
              <a:gd name="T62" fmla="*/ 1989 w 1993"/>
              <a:gd name="T63" fmla="*/ 1799 h 3538"/>
              <a:gd name="T64" fmla="*/ 1991 w 1993"/>
              <a:gd name="T65" fmla="*/ 1725 h 3538"/>
              <a:gd name="T66" fmla="*/ 763 w 1993"/>
              <a:gd name="T67" fmla="*/ 3043 h 3538"/>
              <a:gd name="T68" fmla="*/ 761 w 1993"/>
              <a:gd name="T69" fmla="*/ 2869 h 3538"/>
              <a:gd name="T70" fmla="*/ 809 w 1993"/>
              <a:gd name="T71" fmla="*/ 2706 h 3538"/>
              <a:gd name="T72" fmla="*/ 900 w 1993"/>
              <a:gd name="T73" fmla="*/ 2563 h 3538"/>
              <a:gd name="T74" fmla="*/ 1030 w 1993"/>
              <a:gd name="T75" fmla="*/ 2452 h 3538"/>
              <a:gd name="T76" fmla="*/ 1192 w 1993"/>
              <a:gd name="T77" fmla="*/ 2381 h 3538"/>
              <a:gd name="T78" fmla="*/ 1368 w 1993"/>
              <a:gd name="T79" fmla="*/ 2361 h 3538"/>
              <a:gd name="T80" fmla="*/ 1536 w 1993"/>
              <a:gd name="T81" fmla="*/ 2393 h 3538"/>
              <a:gd name="T82" fmla="*/ 1686 w 1993"/>
              <a:gd name="T83" fmla="*/ 2471 h 3538"/>
              <a:gd name="T84" fmla="*/ 1809 w 1993"/>
              <a:gd name="T85" fmla="*/ 2589 h 3538"/>
              <a:gd name="T86" fmla="*/ 1895 w 1993"/>
              <a:gd name="T87" fmla="*/ 2740 h 3538"/>
              <a:gd name="T88" fmla="*/ 1932 w 1993"/>
              <a:gd name="T89" fmla="*/ 2915 h 3538"/>
              <a:gd name="T90" fmla="*/ 1917 w 1993"/>
              <a:gd name="T91" fmla="*/ 3087 h 3538"/>
              <a:gd name="T92" fmla="*/ 1854 w 1993"/>
              <a:gd name="T93" fmla="*/ 3244 h 3538"/>
              <a:gd name="T94" fmla="*/ 1749 w 1993"/>
              <a:gd name="T95" fmla="*/ 3377 h 3538"/>
              <a:gd name="T96" fmla="*/ 1608 w 1993"/>
              <a:gd name="T97" fmla="*/ 3476 h 3538"/>
              <a:gd name="T98" fmla="*/ 1438 w 1993"/>
              <a:gd name="T99" fmla="*/ 3532 h 3538"/>
              <a:gd name="T100" fmla="*/ 1264 w 1993"/>
              <a:gd name="T101" fmla="*/ 3533 h 3538"/>
              <a:gd name="T102" fmla="*/ 1101 w 1993"/>
              <a:gd name="T103" fmla="*/ 3485 h 3538"/>
              <a:gd name="T104" fmla="*/ 959 w 1993"/>
              <a:gd name="T105" fmla="*/ 3394 h 3538"/>
              <a:gd name="T106" fmla="*/ 847 w 1993"/>
              <a:gd name="T107" fmla="*/ 3265 h 3538"/>
              <a:gd name="T108" fmla="*/ 777 w 1993"/>
              <a:gd name="T109" fmla="*/ 3103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93" h="3538">
                <a:moveTo>
                  <a:pt x="1984" y="1687"/>
                </a:moveTo>
                <a:lnTo>
                  <a:pt x="1836" y="1135"/>
                </a:lnTo>
                <a:lnTo>
                  <a:pt x="1832" y="1122"/>
                </a:lnTo>
                <a:lnTo>
                  <a:pt x="1828" y="1110"/>
                </a:lnTo>
                <a:lnTo>
                  <a:pt x="1823" y="1099"/>
                </a:lnTo>
                <a:lnTo>
                  <a:pt x="1818" y="1087"/>
                </a:lnTo>
                <a:lnTo>
                  <a:pt x="1812" y="1076"/>
                </a:lnTo>
                <a:lnTo>
                  <a:pt x="1806" y="1064"/>
                </a:lnTo>
                <a:lnTo>
                  <a:pt x="1799" y="1055"/>
                </a:lnTo>
                <a:lnTo>
                  <a:pt x="1791" y="1045"/>
                </a:lnTo>
                <a:lnTo>
                  <a:pt x="1784" y="1035"/>
                </a:lnTo>
                <a:lnTo>
                  <a:pt x="1775" y="1026"/>
                </a:lnTo>
                <a:lnTo>
                  <a:pt x="1767" y="1017"/>
                </a:lnTo>
                <a:lnTo>
                  <a:pt x="1757" y="1009"/>
                </a:lnTo>
                <a:lnTo>
                  <a:pt x="1748" y="1002"/>
                </a:lnTo>
                <a:lnTo>
                  <a:pt x="1738" y="994"/>
                </a:lnTo>
                <a:lnTo>
                  <a:pt x="1728" y="987"/>
                </a:lnTo>
                <a:lnTo>
                  <a:pt x="1717" y="981"/>
                </a:lnTo>
                <a:lnTo>
                  <a:pt x="1707" y="975"/>
                </a:lnTo>
                <a:lnTo>
                  <a:pt x="1696" y="970"/>
                </a:lnTo>
                <a:lnTo>
                  <a:pt x="1684" y="965"/>
                </a:lnTo>
                <a:lnTo>
                  <a:pt x="1673" y="961"/>
                </a:lnTo>
                <a:lnTo>
                  <a:pt x="1661" y="956"/>
                </a:lnTo>
                <a:lnTo>
                  <a:pt x="1650" y="953"/>
                </a:lnTo>
                <a:lnTo>
                  <a:pt x="1638" y="951"/>
                </a:lnTo>
                <a:lnTo>
                  <a:pt x="1626" y="949"/>
                </a:lnTo>
                <a:lnTo>
                  <a:pt x="1614" y="948"/>
                </a:lnTo>
                <a:lnTo>
                  <a:pt x="1600" y="946"/>
                </a:lnTo>
                <a:lnTo>
                  <a:pt x="1588" y="946"/>
                </a:lnTo>
                <a:lnTo>
                  <a:pt x="1576" y="946"/>
                </a:lnTo>
                <a:lnTo>
                  <a:pt x="1563" y="948"/>
                </a:lnTo>
                <a:lnTo>
                  <a:pt x="1551" y="950"/>
                </a:lnTo>
                <a:lnTo>
                  <a:pt x="1538" y="952"/>
                </a:lnTo>
                <a:lnTo>
                  <a:pt x="1525" y="955"/>
                </a:lnTo>
                <a:lnTo>
                  <a:pt x="1431" y="981"/>
                </a:lnTo>
                <a:lnTo>
                  <a:pt x="1219" y="189"/>
                </a:lnTo>
                <a:lnTo>
                  <a:pt x="1216" y="177"/>
                </a:lnTo>
                <a:lnTo>
                  <a:pt x="1211" y="165"/>
                </a:lnTo>
                <a:lnTo>
                  <a:pt x="1206" y="152"/>
                </a:lnTo>
                <a:lnTo>
                  <a:pt x="1200" y="141"/>
                </a:lnTo>
                <a:lnTo>
                  <a:pt x="1195" y="130"/>
                </a:lnTo>
                <a:lnTo>
                  <a:pt x="1188" y="119"/>
                </a:lnTo>
                <a:lnTo>
                  <a:pt x="1181" y="108"/>
                </a:lnTo>
                <a:lnTo>
                  <a:pt x="1174" y="98"/>
                </a:lnTo>
                <a:lnTo>
                  <a:pt x="1166" y="90"/>
                </a:lnTo>
                <a:lnTo>
                  <a:pt x="1158" y="80"/>
                </a:lnTo>
                <a:lnTo>
                  <a:pt x="1149" y="72"/>
                </a:lnTo>
                <a:lnTo>
                  <a:pt x="1139" y="63"/>
                </a:lnTo>
                <a:lnTo>
                  <a:pt x="1131" y="55"/>
                </a:lnTo>
                <a:lnTo>
                  <a:pt x="1121" y="48"/>
                </a:lnTo>
                <a:lnTo>
                  <a:pt x="1111" y="41"/>
                </a:lnTo>
                <a:lnTo>
                  <a:pt x="1100" y="34"/>
                </a:lnTo>
                <a:lnTo>
                  <a:pt x="1090" y="29"/>
                </a:lnTo>
                <a:lnTo>
                  <a:pt x="1079" y="23"/>
                </a:lnTo>
                <a:lnTo>
                  <a:pt x="1068" y="19"/>
                </a:lnTo>
                <a:lnTo>
                  <a:pt x="1056" y="15"/>
                </a:lnTo>
                <a:lnTo>
                  <a:pt x="1045" y="11"/>
                </a:lnTo>
                <a:lnTo>
                  <a:pt x="1033" y="8"/>
                </a:lnTo>
                <a:lnTo>
                  <a:pt x="1020" y="5"/>
                </a:lnTo>
                <a:lnTo>
                  <a:pt x="1008" y="4"/>
                </a:lnTo>
                <a:lnTo>
                  <a:pt x="996" y="1"/>
                </a:lnTo>
                <a:lnTo>
                  <a:pt x="983" y="0"/>
                </a:lnTo>
                <a:lnTo>
                  <a:pt x="971" y="0"/>
                </a:lnTo>
                <a:lnTo>
                  <a:pt x="959" y="1"/>
                </a:lnTo>
                <a:lnTo>
                  <a:pt x="945" y="2"/>
                </a:lnTo>
                <a:lnTo>
                  <a:pt x="933" y="4"/>
                </a:lnTo>
                <a:lnTo>
                  <a:pt x="920" y="6"/>
                </a:lnTo>
                <a:lnTo>
                  <a:pt x="908" y="9"/>
                </a:lnTo>
                <a:lnTo>
                  <a:pt x="248" y="185"/>
                </a:lnTo>
                <a:lnTo>
                  <a:pt x="236" y="190"/>
                </a:lnTo>
                <a:lnTo>
                  <a:pt x="224" y="193"/>
                </a:lnTo>
                <a:lnTo>
                  <a:pt x="212" y="199"/>
                </a:lnTo>
                <a:lnTo>
                  <a:pt x="201" y="204"/>
                </a:lnTo>
                <a:lnTo>
                  <a:pt x="190" y="210"/>
                </a:lnTo>
                <a:lnTo>
                  <a:pt x="179" y="216"/>
                </a:lnTo>
                <a:lnTo>
                  <a:pt x="169" y="223"/>
                </a:lnTo>
                <a:lnTo>
                  <a:pt x="159" y="231"/>
                </a:lnTo>
                <a:lnTo>
                  <a:pt x="149" y="238"/>
                </a:lnTo>
                <a:lnTo>
                  <a:pt x="140" y="246"/>
                </a:lnTo>
                <a:lnTo>
                  <a:pt x="132" y="255"/>
                </a:lnTo>
                <a:lnTo>
                  <a:pt x="124" y="265"/>
                </a:lnTo>
                <a:lnTo>
                  <a:pt x="116" y="274"/>
                </a:lnTo>
                <a:lnTo>
                  <a:pt x="108" y="284"/>
                </a:lnTo>
                <a:lnTo>
                  <a:pt x="102" y="294"/>
                </a:lnTo>
                <a:lnTo>
                  <a:pt x="95" y="305"/>
                </a:lnTo>
                <a:lnTo>
                  <a:pt x="90" y="315"/>
                </a:lnTo>
                <a:lnTo>
                  <a:pt x="84" y="326"/>
                </a:lnTo>
                <a:lnTo>
                  <a:pt x="79" y="337"/>
                </a:lnTo>
                <a:lnTo>
                  <a:pt x="75" y="349"/>
                </a:lnTo>
                <a:lnTo>
                  <a:pt x="71" y="360"/>
                </a:lnTo>
                <a:lnTo>
                  <a:pt x="68" y="372"/>
                </a:lnTo>
                <a:lnTo>
                  <a:pt x="65" y="384"/>
                </a:lnTo>
                <a:lnTo>
                  <a:pt x="63" y="396"/>
                </a:lnTo>
                <a:lnTo>
                  <a:pt x="62" y="408"/>
                </a:lnTo>
                <a:lnTo>
                  <a:pt x="61" y="422"/>
                </a:lnTo>
                <a:lnTo>
                  <a:pt x="61" y="434"/>
                </a:lnTo>
                <a:lnTo>
                  <a:pt x="61" y="446"/>
                </a:lnTo>
                <a:lnTo>
                  <a:pt x="62" y="459"/>
                </a:lnTo>
                <a:lnTo>
                  <a:pt x="64" y="471"/>
                </a:lnTo>
                <a:lnTo>
                  <a:pt x="66" y="484"/>
                </a:lnTo>
                <a:lnTo>
                  <a:pt x="70" y="497"/>
                </a:lnTo>
                <a:lnTo>
                  <a:pt x="283" y="1293"/>
                </a:lnTo>
                <a:lnTo>
                  <a:pt x="189" y="1318"/>
                </a:lnTo>
                <a:lnTo>
                  <a:pt x="176" y="1321"/>
                </a:lnTo>
                <a:lnTo>
                  <a:pt x="164" y="1326"/>
                </a:lnTo>
                <a:lnTo>
                  <a:pt x="153" y="1330"/>
                </a:lnTo>
                <a:lnTo>
                  <a:pt x="140" y="1336"/>
                </a:lnTo>
                <a:lnTo>
                  <a:pt x="129" y="1341"/>
                </a:lnTo>
                <a:lnTo>
                  <a:pt x="118" y="1348"/>
                </a:lnTo>
                <a:lnTo>
                  <a:pt x="108" y="1356"/>
                </a:lnTo>
                <a:lnTo>
                  <a:pt x="98" y="1362"/>
                </a:lnTo>
                <a:lnTo>
                  <a:pt x="89" y="1370"/>
                </a:lnTo>
                <a:lnTo>
                  <a:pt x="80" y="1379"/>
                </a:lnTo>
                <a:lnTo>
                  <a:pt x="71" y="1388"/>
                </a:lnTo>
                <a:lnTo>
                  <a:pt x="63" y="1396"/>
                </a:lnTo>
                <a:lnTo>
                  <a:pt x="55" y="1406"/>
                </a:lnTo>
                <a:lnTo>
                  <a:pt x="48" y="1415"/>
                </a:lnTo>
                <a:lnTo>
                  <a:pt x="41" y="1426"/>
                </a:lnTo>
                <a:lnTo>
                  <a:pt x="35" y="1436"/>
                </a:lnTo>
                <a:lnTo>
                  <a:pt x="29" y="1447"/>
                </a:lnTo>
                <a:lnTo>
                  <a:pt x="23" y="1458"/>
                </a:lnTo>
                <a:lnTo>
                  <a:pt x="18" y="1469"/>
                </a:lnTo>
                <a:lnTo>
                  <a:pt x="15" y="1480"/>
                </a:lnTo>
                <a:lnTo>
                  <a:pt x="10" y="1492"/>
                </a:lnTo>
                <a:lnTo>
                  <a:pt x="7" y="1505"/>
                </a:lnTo>
                <a:lnTo>
                  <a:pt x="5" y="1517"/>
                </a:lnTo>
                <a:lnTo>
                  <a:pt x="3" y="1529"/>
                </a:lnTo>
                <a:lnTo>
                  <a:pt x="1" y="1541"/>
                </a:lnTo>
                <a:lnTo>
                  <a:pt x="0" y="1553"/>
                </a:lnTo>
                <a:lnTo>
                  <a:pt x="0" y="1565"/>
                </a:lnTo>
                <a:lnTo>
                  <a:pt x="0" y="1578"/>
                </a:lnTo>
                <a:lnTo>
                  <a:pt x="1" y="1591"/>
                </a:lnTo>
                <a:lnTo>
                  <a:pt x="4" y="1604"/>
                </a:lnTo>
                <a:lnTo>
                  <a:pt x="6" y="1616"/>
                </a:lnTo>
                <a:lnTo>
                  <a:pt x="9" y="1629"/>
                </a:lnTo>
                <a:lnTo>
                  <a:pt x="156" y="2176"/>
                </a:lnTo>
                <a:lnTo>
                  <a:pt x="159" y="2189"/>
                </a:lnTo>
                <a:lnTo>
                  <a:pt x="164" y="2202"/>
                </a:lnTo>
                <a:lnTo>
                  <a:pt x="168" y="2214"/>
                </a:lnTo>
                <a:lnTo>
                  <a:pt x="173" y="2225"/>
                </a:lnTo>
                <a:lnTo>
                  <a:pt x="180" y="2236"/>
                </a:lnTo>
                <a:lnTo>
                  <a:pt x="187" y="2247"/>
                </a:lnTo>
                <a:lnTo>
                  <a:pt x="193" y="2257"/>
                </a:lnTo>
                <a:lnTo>
                  <a:pt x="200" y="2267"/>
                </a:lnTo>
                <a:lnTo>
                  <a:pt x="209" y="2277"/>
                </a:lnTo>
                <a:lnTo>
                  <a:pt x="216" y="2285"/>
                </a:lnTo>
                <a:lnTo>
                  <a:pt x="225" y="2294"/>
                </a:lnTo>
                <a:lnTo>
                  <a:pt x="234" y="2302"/>
                </a:lnTo>
                <a:lnTo>
                  <a:pt x="244" y="2311"/>
                </a:lnTo>
                <a:lnTo>
                  <a:pt x="254" y="2317"/>
                </a:lnTo>
                <a:lnTo>
                  <a:pt x="264" y="2324"/>
                </a:lnTo>
                <a:lnTo>
                  <a:pt x="274" y="2331"/>
                </a:lnTo>
                <a:lnTo>
                  <a:pt x="285" y="2336"/>
                </a:lnTo>
                <a:lnTo>
                  <a:pt x="296" y="2342"/>
                </a:lnTo>
                <a:lnTo>
                  <a:pt x="307" y="2347"/>
                </a:lnTo>
                <a:lnTo>
                  <a:pt x="319" y="2352"/>
                </a:lnTo>
                <a:lnTo>
                  <a:pt x="330" y="2355"/>
                </a:lnTo>
                <a:lnTo>
                  <a:pt x="342" y="2358"/>
                </a:lnTo>
                <a:lnTo>
                  <a:pt x="354" y="2360"/>
                </a:lnTo>
                <a:lnTo>
                  <a:pt x="366" y="2363"/>
                </a:lnTo>
                <a:lnTo>
                  <a:pt x="379" y="2364"/>
                </a:lnTo>
                <a:lnTo>
                  <a:pt x="391" y="2365"/>
                </a:lnTo>
                <a:lnTo>
                  <a:pt x="404" y="2365"/>
                </a:lnTo>
                <a:lnTo>
                  <a:pt x="416" y="2365"/>
                </a:lnTo>
                <a:lnTo>
                  <a:pt x="429" y="2364"/>
                </a:lnTo>
                <a:lnTo>
                  <a:pt x="441" y="2361"/>
                </a:lnTo>
                <a:lnTo>
                  <a:pt x="455" y="2359"/>
                </a:lnTo>
                <a:lnTo>
                  <a:pt x="467" y="2356"/>
                </a:lnTo>
                <a:lnTo>
                  <a:pt x="1804" y="1998"/>
                </a:lnTo>
                <a:lnTo>
                  <a:pt x="1818" y="1994"/>
                </a:lnTo>
                <a:lnTo>
                  <a:pt x="1830" y="1990"/>
                </a:lnTo>
                <a:lnTo>
                  <a:pt x="1842" y="1985"/>
                </a:lnTo>
                <a:lnTo>
                  <a:pt x="1854" y="1980"/>
                </a:lnTo>
                <a:lnTo>
                  <a:pt x="1865" y="1973"/>
                </a:lnTo>
                <a:lnTo>
                  <a:pt x="1876" y="1967"/>
                </a:lnTo>
                <a:lnTo>
                  <a:pt x="1886" y="1960"/>
                </a:lnTo>
                <a:lnTo>
                  <a:pt x="1896" y="1952"/>
                </a:lnTo>
                <a:lnTo>
                  <a:pt x="1906" y="1945"/>
                </a:lnTo>
                <a:lnTo>
                  <a:pt x="1915" y="1937"/>
                </a:lnTo>
                <a:lnTo>
                  <a:pt x="1924" y="1928"/>
                </a:lnTo>
                <a:lnTo>
                  <a:pt x="1932" y="1919"/>
                </a:lnTo>
                <a:lnTo>
                  <a:pt x="1940" y="1909"/>
                </a:lnTo>
                <a:lnTo>
                  <a:pt x="1947" y="1899"/>
                </a:lnTo>
                <a:lnTo>
                  <a:pt x="1953" y="1889"/>
                </a:lnTo>
                <a:lnTo>
                  <a:pt x="1960" y="1880"/>
                </a:lnTo>
                <a:lnTo>
                  <a:pt x="1965" y="1868"/>
                </a:lnTo>
                <a:lnTo>
                  <a:pt x="1971" y="1857"/>
                </a:lnTo>
                <a:lnTo>
                  <a:pt x="1975" y="1846"/>
                </a:lnTo>
                <a:lnTo>
                  <a:pt x="1980" y="1834"/>
                </a:lnTo>
                <a:lnTo>
                  <a:pt x="1983" y="1823"/>
                </a:lnTo>
                <a:lnTo>
                  <a:pt x="1986" y="1811"/>
                </a:lnTo>
                <a:lnTo>
                  <a:pt x="1989" y="1799"/>
                </a:lnTo>
                <a:lnTo>
                  <a:pt x="1991" y="1787"/>
                </a:lnTo>
                <a:lnTo>
                  <a:pt x="1992" y="1775"/>
                </a:lnTo>
                <a:lnTo>
                  <a:pt x="1993" y="1763"/>
                </a:lnTo>
                <a:lnTo>
                  <a:pt x="1993" y="1749"/>
                </a:lnTo>
                <a:lnTo>
                  <a:pt x="1992" y="1737"/>
                </a:lnTo>
                <a:lnTo>
                  <a:pt x="1991" y="1725"/>
                </a:lnTo>
                <a:lnTo>
                  <a:pt x="1990" y="1712"/>
                </a:lnTo>
                <a:lnTo>
                  <a:pt x="1988" y="1700"/>
                </a:lnTo>
                <a:lnTo>
                  <a:pt x="1984" y="1687"/>
                </a:lnTo>
                <a:close/>
                <a:moveTo>
                  <a:pt x="777" y="3103"/>
                </a:moveTo>
                <a:lnTo>
                  <a:pt x="769" y="3073"/>
                </a:lnTo>
                <a:lnTo>
                  <a:pt x="763" y="3043"/>
                </a:lnTo>
                <a:lnTo>
                  <a:pt x="760" y="3014"/>
                </a:lnTo>
                <a:lnTo>
                  <a:pt x="757" y="2985"/>
                </a:lnTo>
                <a:lnTo>
                  <a:pt x="756" y="2955"/>
                </a:lnTo>
                <a:lnTo>
                  <a:pt x="757" y="2926"/>
                </a:lnTo>
                <a:lnTo>
                  <a:pt x="758" y="2897"/>
                </a:lnTo>
                <a:lnTo>
                  <a:pt x="761" y="2869"/>
                </a:lnTo>
                <a:lnTo>
                  <a:pt x="767" y="2840"/>
                </a:lnTo>
                <a:lnTo>
                  <a:pt x="772" y="2813"/>
                </a:lnTo>
                <a:lnTo>
                  <a:pt x="780" y="2785"/>
                </a:lnTo>
                <a:lnTo>
                  <a:pt x="788" y="2758"/>
                </a:lnTo>
                <a:lnTo>
                  <a:pt x="798" y="2732"/>
                </a:lnTo>
                <a:lnTo>
                  <a:pt x="809" y="2706"/>
                </a:lnTo>
                <a:lnTo>
                  <a:pt x="822" y="2680"/>
                </a:lnTo>
                <a:lnTo>
                  <a:pt x="835" y="2656"/>
                </a:lnTo>
                <a:lnTo>
                  <a:pt x="849" y="2632"/>
                </a:lnTo>
                <a:lnTo>
                  <a:pt x="866" y="2609"/>
                </a:lnTo>
                <a:lnTo>
                  <a:pt x="883" y="2585"/>
                </a:lnTo>
                <a:lnTo>
                  <a:pt x="900" y="2563"/>
                </a:lnTo>
                <a:lnTo>
                  <a:pt x="920" y="2542"/>
                </a:lnTo>
                <a:lnTo>
                  <a:pt x="940" y="2522"/>
                </a:lnTo>
                <a:lnTo>
                  <a:pt x="961" y="2504"/>
                </a:lnTo>
                <a:lnTo>
                  <a:pt x="983" y="2485"/>
                </a:lnTo>
                <a:lnTo>
                  <a:pt x="1006" y="2468"/>
                </a:lnTo>
                <a:lnTo>
                  <a:pt x="1030" y="2452"/>
                </a:lnTo>
                <a:lnTo>
                  <a:pt x="1055" y="2438"/>
                </a:lnTo>
                <a:lnTo>
                  <a:pt x="1081" y="2423"/>
                </a:lnTo>
                <a:lnTo>
                  <a:pt x="1108" y="2411"/>
                </a:lnTo>
                <a:lnTo>
                  <a:pt x="1135" y="2400"/>
                </a:lnTo>
                <a:lnTo>
                  <a:pt x="1164" y="2390"/>
                </a:lnTo>
                <a:lnTo>
                  <a:pt x="1192" y="2381"/>
                </a:lnTo>
                <a:lnTo>
                  <a:pt x="1222" y="2375"/>
                </a:lnTo>
                <a:lnTo>
                  <a:pt x="1251" y="2368"/>
                </a:lnTo>
                <a:lnTo>
                  <a:pt x="1281" y="2365"/>
                </a:lnTo>
                <a:lnTo>
                  <a:pt x="1310" y="2363"/>
                </a:lnTo>
                <a:lnTo>
                  <a:pt x="1339" y="2361"/>
                </a:lnTo>
                <a:lnTo>
                  <a:pt x="1368" y="2361"/>
                </a:lnTo>
                <a:lnTo>
                  <a:pt x="1398" y="2364"/>
                </a:lnTo>
                <a:lnTo>
                  <a:pt x="1425" y="2367"/>
                </a:lnTo>
                <a:lnTo>
                  <a:pt x="1454" y="2371"/>
                </a:lnTo>
                <a:lnTo>
                  <a:pt x="1481" y="2377"/>
                </a:lnTo>
                <a:lnTo>
                  <a:pt x="1509" y="2385"/>
                </a:lnTo>
                <a:lnTo>
                  <a:pt x="1536" y="2393"/>
                </a:lnTo>
                <a:lnTo>
                  <a:pt x="1563" y="2403"/>
                </a:lnTo>
                <a:lnTo>
                  <a:pt x="1588" y="2414"/>
                </a:lnTo>
                <a:lnTo>
                  <a:pt x="1615" y="2427"/>
                </a:lnTo>
                <a:lnTo>
                  <a:pt x="1639" y="2440"/>
                </a:lnTo>
                <a:lnTo>
                  <a:pt x="1663" y="2455"/>
                </a:lnTo>
                <a:lnTo>
                  <a:pt x="1686" y="2471"/>
                </a:lnTo>
                <a:lnTo>
                  <a:pt x="1710" y="2487"/>
                </a:lnTo>
                <a:lnTo>
                  <a:pt x="1731" y="2506"/>
                </a:lnTo>
                <a:lnTo>
                  <a:pt x="1752" y="2525"/>
                </a:lnTo>
                <a:lnTo>
                  <a:pt x="1772" y="2545"/>
                </a:lnTo>
                <a:lnTo>
                  <a:pt x="1791" y="2565"/>
                </a:lnTo>
                <a:lnTo>
                  <a:pt x="1809" y="2589"/>
                </a:lnTo>
                <a:lnTo>
                  <a:pt x="1827" y="2611"/>
                </a:lnTo>
                <a:lnTo>
                  <a:pt x="1842" y="2635"/>
                </a:lnTo>
                <a:lnTo>
                  <a:pt x="1857" y="2660"/>
                </a:lnTo>
                <a:lnTo>
                  <a:pt x="1871" y="2686"/>
                </a:lnTo>
                <a:lnTo>
                  <a:pt x="1884" y="2712"/>
                </a:lnTo>
                <a:lnTo>
                  <a:pt x="1895" y="2740"/>
                </a:lnTo>
                <a:lnTo>
                  <a:pt x="1905" y="2768"/>
                </a:lnTo>
                <a:lnTo>
                  <a:pt x="1914" y="2797"/>
                </a:lnTo>
                <a:lnTo>
                  <a:pt x="1920" y="2827"/>
                </a:lnTo>
                <a:lnTo>
                  <a:pt x="1926" y="2857"/>
                </a:lnTo>
                <a:lnTo>
                  <a:pt x="1930" y="2886"/>
                </a:lnTo>
                <a:lnTo>
                  <a:pt x="1932" y="2915"/>
                </a:lnTo>
                <a:lnTo>
                  <a:pt x="1933" y="2945"/>
                </a:lnTo>
                <a:lnTo>
                  <a:pt x="1933" y="2974"/>
                </a:lnTo>
                <a:lnTo>
                  <a:pt x="1931" y="3002"/>
                </a:lnTo>
                <a:lnTo>
                  <a:pt x="1928" y="3031"/>
                </a:lnTo>
                <a:lnTo>
                  <a:pt x="1924" y="3060"/>
                </a:lnTo>
                <a:lnTo>
                  <a:pt x="1917" y="3087"/>
                </a:lnTo>
                <a:lnTo>
                  <a:pt x="1910" y="3115"/>
                </a:lnTo>
                <a:lnTo>
                  <a:pt x="1902" y="3141"/>
                </a:lnTo>
                <a:lnTo>
                  <a:pt x="1892" y="3168"/>
                </a:lnTo>
                <a:lnTo>
                  <a:pt x="1881" y="3194"/>
                </a:lnTo>
                <a:lnTo>
                  <a:pt x="1868" y="3220"/>
                </a:lnTo>
                <a:lnTo>
                  <a:pt x="1854" y="3244"/>
                </a:lnTo>
                <a:lnTo>
                  <a:pt x="1840" y="3268"/>
                </a:lnTo>
                <a:lnTo>
                  <a:pt x="1824" y="3291"/>
                </a:lnTo>
                <a:lnTo>
                  <a:pt x="1807" y="3314"/>
                </a:lnTo>
                <a:lnTo>
                  <a:pt x="1789" y="3336"/>
                </a:lnTo>
                <a:lnTo>
                  <a:pt x="1770" y="3357"/>
                </a:lnTo>
                <a:lnTo>
                  <a:pt x="1749" y="3377"/>
                </a:lnTo>
                <a:lnTo>
                  <a:pt x="1728" y="3396"/>
                </a:lnTo>
                <a:lnTo>
                  <a:pt x="1706" y="3415"/>
                </a:lnTo>
                <a:lnTo>
                  <a:pt x="1683" y="3431"/>
                </a:lnTo>
                <a:lnTo>
                  <a:pt x="1659" y="3448"/>
                </a:lnTo>
                <a:lnTo>
                  <a:pt x="1635" y="3462"/>
                </a:lnTo>
                <a:lnTo>
                  <a:pt x="1608" y="3476"/>
                </a:lnTo>
                <a:lnTo>
                  <a:pt x="1582" y="3489"/>
                </a:lnTo>
                <a:lnTo>
                  <a:pt x="1554" y="3500"/>
                </a:lnTo>
                <a:lnTo>
                  <a:pt x="1527" y="3510"/>
                </a:lnTo>
                <a:lnTo>
                  <a:pt x="1497" y="3518"/>
                </a:lnTo>
                <a:lnTo>
                  <a:pt x="1468" y="3525"/>
                </a:lnTo>
                <a:lnTo>
                  <a:pt x="1438" y="3532"/>
                </a:lnTo>
                <a:lnTo>
                  <a:pt x="1409" y="3535"/>
                </a:lnTo>
                <a:lnTo>
                  <a:pt x="1380" y="3537"/>
                </a:lnTo>
                <a:lnTo>
                  <a:pt x="1350" y="3538"/>
                </a:lnTo>
                <a:lnTo>
                  <a:pt x="1321" y="3538"/>
                </a:lnTo>
                <a:lnTo>
                  <a:pt x="1293" y="3536"/>
                </a:lnTo>
                <a:lnTo>
                  <a:pt x="1264" y="3533"/>
                </a:lnTo>
                <a:lnTo>
                  <a:pt x="1235" y="3528"/>
                </a:lnTo>
                <a:lnTo>
                  <a:pt x="1208" y="3523"/>
                </a:lnTo>
                <a:lnTo>
                  <a:pt x="1180" y="3515"/>
                </a:lnTo>
                <a:lnTo>
                  <a:pt x="1153" y="3506"/>
                </a:lnTo>
                <a:lnTo>
                  <a:pt x="1126" y="3496"/>
                </a:lnTo>
                <a:lnTo>
                  <a:pt x="1101" y="3485"/>
                </a:lnTo>
                <a:lnTo>
                  <a:pt x="1076" y="3473"/>
                </a:lnTo>
                <a:lnTo>
                  <a:pt x="1050" y="3460"/>
                </a:lnTo>
                <a:lnTo>
                  <a:pt x="1026" y="3444"/>
                </a:lnTo>
                <a:lnTo>
                  <a:pt x="1003" y="3429"/>
                </a:lnTo>
                <a:lnTo>
                  <a:pt x="981" y="3413"/>
                </a:lnTo>
                <a:lnTo>
                  <a:pt x="959" y="3394"/>
                </a:lnTo>
                <a:lnTo>
                  <a:pt x="938" y="3375"/>
                </a:lnTo>
                <a:lnTo>
                  <a:pt x="918" y="3355"/>
                </a:lnTo>
                <a:lnTo>
                  <a:pt x="898" y="3334"/>
                </a:lnTo>
                <a:lnTo>
                  <a:pt x="880" y="3312"/>
                </a:lnTo>
                <a:lnTo>
                  <a:pt x="863" y="3289"/>
                </a:lnTo>
                <a:lnTo>
                  <a:pt x="847" y="3265"/>
                </a:lnTo>
                <a:lnTo>
                  <a:pt x="832" y="3239"/>
                </a:lnTo>
                <a:lnTo>
                  <a:pt x="819" y="3214"/>
                </a:lnTo>
                <a:lnTo>
                  <a:pt x="806" y="3188"/>
                </a:lnTo>
                <a:lnTo>
                  <a:pt x="794" y="3160"/>
                </a:lnTo>
                <a:lnTo>
                  <a:pt x="784" y="3131"/>
                </a:lnTo>
                <a:lnTo>
                  <a:pt x="777" y="3103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Freeform 6"/>
          <p:cNvSpPr>
            <a:spLocks noEditPoints="1"/>
          </p:cNvSpPr>
          <p:nvPr/>
        </p:nvSpPr>
        <p:spPr bwMode="auto">
          <a:xfrm>
            <a:off x="3143426" y="6244457"/>
            <a:ext cx="216321" cy="391753"/>
          </a:xfrm>
          <a:custGeom>
            <a:avLst/>
            <a:gdLst>
              <a:gd name="T0" fmla="*/ 1965 w 1966"/>
              <a:gd name="T1" fmla="*/ 1465 h 3562"/>
              <a:gd name="T2" fmla="*/ 1950 w 1966"/>
              <a:gd name="T3" fmla="*/ 1393 h 3562"/>
              <a:gd name="T4" fmla="*/ 1917 w 1966"/>
              <a:gd name="T5" fmla="*/ 1328 h 3562"/>
              <a:gd name="T6" fmla="*/ 1866 w 1966"/>
              <a:gd name="T7" fmla="*/ 1276 h 3562"/>
              <a:gd name="T8" fmla="*/ 1802 w 1966"/>
              <a:gd name="T9" fmla="*/ 1239 h 3562"/>
              <a:gd name="T10" fmla="*/ 1785 w 1966"/>
              <a:gd name="T11" fmla="*/ 401 h 3562"/>
              <a:gd name="T12" fmla="*/ 1785 w 1966"/>
              <a:gd name="T13" fmla="*/ 325 h 3562"/>
              <a:gd name="T14" fmla="*/ 1764 w 1966"/>
              <a:gd name="T15" fmla="*/ 254 h 3562"/>
              <a:gd name="T16" fmla="*/ 1724 w 1966"/>
              <a:gd name="T17" fmla="*/ 193 h 3562"/>
              <a:gd name="T18" fmla="*/ 1668 w 1966"/>
              <a:gd name="T19" fmla="*/ 145 h 3562"/>
              <a:gd name="T20" fmla="*/ 1600 w 1966"/>
              <a:gd name="T21" fmla="*/ 116 h 3562"/>
              <a:gd name="T22" fmla="*/ 862 w 1966"/>
              <a:gd name="T23" fmla="*/ 0 h 3562"/>
              <a:gd name="T24" fmla="*/ 788 w 1966"/>
              <a:gd name="T25" fmla="*/ 10 h 3562"/>
              <a:gd name="T26" fmla="*/ 722 w 1966"/>
              <a:gd name="T27" fmla="*/ 41 h 3562"/>
              <a:gd name="T28" fmla="*/ 667 w 1966"/>
              <a:gd name="T29" fmla="*/ 89 h 3562"/>
              <a:gd name="T30" fmla="*/ 627 w 1966"/>
              <a:gd name="T31" fmla="*/ 152 h 3562"/>
              <a:gd name="T32" fmla="*/ 479 w 1966"/>
              <a:gd name="T33" fmla="*/ 1026 h 3562"/>
              <a:gd name="T34" fmla="*/ 319 w 1966"/>
              <a:gd name="T35" fmla="*/ 1009 h 3562"/>
              <a:gd name="T36" fmla="*/ 248 w 1966"/>
              <a:gd name="T37" fmla="*/ 1026 h 3562"/>
              <a:gd name="T38" fmla="*/ 185 w 1966"/>
              <a:gd name="T39" fmla="*/ 1064 h 3562"/>
              <a:gd name="T40" fmla="*/ 134 w 1966"/>
              <a:gd name="T41" fmla="*/ 1118 h 3562"/>
              <a:gd name="T42" fmla="*/ 101 w 1966"/>
              <a:gd name="T43" fmla="*/ 1184 h 3562"/>
              <a:gd name="T44" fmla="*/ 0 w 1966"/>
              <a:gd name="T45" fmla="*/ 1808 h 3562"/>
              <a:gd name="T46" fmla="*/ 7 w 1966"/>
              <a:gd name="T47" fmla="*/ 1882 h 3562"/>
              <a:gd name="T48" fmla="*/ 35 w 1966"/>
              <a:gd name="T49" fmla="*/ 1951 h 3562"/>
              <a:gd name="T50" fmla="*/ 80 w 1966"/>
              <a:gd name="T51" fmla="*/ 2008 h 3562"/>
              <a:gd name="T52" fmla="*/ 141 w 1966"/>
              <a:gd name="T53" fmla="*/ 2050 h 3562"/>
              <a:gd name="T54" fmla="*/ 214 w 1966"/>
              <a:gd name="T55" fmla="*/ 2073 h 3562"/>
              <a:gd name="T56" fmla="*/ 1646 w 1966"/>
              <a:gd name="T57" fmla="*/ 2294 h 3562"/>
              <a:gd name="T58" fmla="*/ 1719 w 1966"/>
              <a:gd name="T59" fmla="*/ 2276 h 3562"/>
              <a:gd name="T60" fmla="*/ 1782 w 1966"/>
              <a:gd name="T61" fmla="*/ 2240 h 3562"/>
              <a:gd name="T62" fmla="*/ 1830 w 1966"/>
              <a:gd name="T63" fmla="*/ 2186 h 3562"/>
              <a:gd name="T64" fmla="*/ 1863 w 1966"/>
              <a:gd name="T65" fmla="*/ 2118 h 3562"/>
              <a:gd name="T66" fmla="*/ 205 w 1966"/>
              <a:gd name="T67" fmla="*/ 2822 h 3562"/>
              <a:gd name="T68" fmla="*/ 274 w 1966"/>
              <a:gd name="T69" fmla="*/ 2661 h 3562"/>
              <a:gd name="T70" fmla="*/ 383 w 1966"/>
              <a:gd name="T71" fmla="*/ 2532 h 3562"/>
              <a:gd name="T72" fmla="*/ 526 w 1966"/>
              <a:gd name="T73" fmla="*/ 2439 h 3562"/>
              <a:gd name="T74" fmla="*/ 689 w 1966"/>
              <a:gd name="T75" fmla="*/ 2391 h 3562"/>
              <a:gd name="T76" fmla="*/ 866 w 1966"/>
              <a:gd name="T77" fmla="*/ 2392 h 3562"/>
              <a:gd name="T78" fmla="*/ 1035 w 1966"/>
              <a:gd name="T79" fmla="*/ 2446 h 3562"/>
              <a:gd name="T80" fmla="*/ 1175 w 1966"/>
              <a:gd name="T81" fmla="*/ 2543 h 3562"/>
              <a:gd name="T82" fmla="*/ 1281 w 1966"/>
              <a:gd name="T83" fmla="*/ 2675 h 3562"/>
              <a:gd name="T84" fmla="*/ 1345 w 1966"/>
              <a:gd name="T85" fmla="*/ 2833 h 3562"/>
              <a:gd name="T86" fmla="*/ 1360 w 1966"/>
              <a:gd name="T87" fmla="*/ 3006 h 3562"/>
              <a:gd name="T88" fmla="*/ 1324 w 1966"/>
              <a:gd name="T89" fmla="*/ 3182 h 3562"/>
              <a:gd name="T90" fmla="*/ 1240 w 1966"/>
              <a:gd name="T91" fmla="*/ 3333 h 3562"/>
              <a:gd name="T92" fmla="*/ 1119 w 1966"/>
              <a:gd name="T93" fmla="*/ 3450 h 3562"/>
              <a:gd name="T94" fmla="*/ 969 w 1966"/>
              <a:gd name="T95" fmla="*/ 3529 h 3562"/>
              <a:gd name="T96" fmla="*/ 799 w 1966"/>
              <a:gd name="T97" fmla="*/ 3562 h 3562"/>
              <a:gd name="T98" fmla="*/ 622 w 1966"/>
              <a:gd name="T99" fmla="*/ 3542 h 3562"/>
              <a:gd name="T100" fmla="*/ 462 w 1966"/>
              <a:gd name="T101" fmla="*/ 3473 h 3562"/>
              <a:gd name="T102" fmla="*/ 332 w 1966"/>
              <a:gd name="T103" fmla="*/ 3362 h 3562"/>
              <a:gd name="T104" fmla="*/ 239 w 1966"/>
              <a:gd name="T105" fmla="*/ 3221 h 3562"/>
              <a:gd name="T106" fmla="*/ 190 w 1966"/>
              <a:gd name="T107" fmla="*/ 3058 h 3562"/>
              <a:gd name="T108" fmla="*/ 192 w 1966"/>
              <a:gd name="T109" fmla="*/ 2880 h 3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66" h="3562">
                <a:moveTo>
                  <a:pt x="1872" y="2081"/>
                </a:moveTo>
                <a:lnTo>
                  <a:pt x="1963" y="1516"/>
                </a:lnTo>
                <a:lnTo>
                  <a:pt x="1964" y="1504"/>
                </a:lnTo>
                <a:lnTo>
                  <a:pt x="1965" y="1491"/>
                </a:lnTo>
                <a:lnTo>
                  <a:pt x="1966" y="1478"/>
                </a:lnTo>
                <a:lnTo>
                  <a:pt x="1965" y="1465"/>
                </a:lnTo>
                <a:lnTo>
                  <a:pt x="1965" y="1453"/>
                </a:lnTo>
                <a:lnTo>
                  <a:pt x="1963" y="1440"/>
                </a:lnTo>
                <a:lnTo>
                  <a:pt x="1960" y="1428"/>
                </a:lnTo>
                <a:lnTo>
                  <a:pt x="1958" y="1416"/>
                </a:lnTo>
                <a:lnTo>
                  <a:pt x="1955" y="1404"/>
                </a:lnTo>
                <a:lnTo>
                  <a:pt x="1950" y="1393"/>
                </a:lnTo>
                <a:lnTo>
                  <a:pt x="1946" y="1381"/>
                </a:lnTo>
                <a:lnTo>
                  <a:pt x="1942" y="1369"/>
                </a:lnTo>
                <a:lnTo>
                  <a:pt x="1936" y="1358"/>
                </a:lnTo>
                <a:lnTo>
                  <a:pt x="1931" y="1349"/>
                </a:lnTo>
                <a:lnTo>
                  <a:pt x="1924" y="1338"/>
                </a:lnTo>
                <a:lnTo>
                  <a:pt x="1917" y="1328"/>
                </a:lnTo>
                <a:lnTo>
                  <a:pt x="1910" y="1318"/>
                </a:lnTo>
                <a:lnTo>
                  <a:pt x="1902" y="1309"/>
                </a:lnTo>
                <a:lnTo>
                  <a:pt x="1893" y="1300"/>
                </a:lnTo>
                <a:lnTo>
                  <a:pt x="1884" y="1291"/>
                </a:lnTo>
                <a:lnTo>
                  <a:pt x="1875" y="1283"/>
                </a:lnTo>
                <a:lnTo>
                  <a:pt x="1866" y="1276"/>
                </a:lnTo>
                <a:lnTo>
                  <a:pt x="1856" y="1268"/>
                </a:lnTo>
                <a:lnTo>
                  <a:pt x="1846" y="1261"/>
                </a:lnTo>
                <a:lnTo>
                  <a:pt x="1835" y="1255"/>
                </a:lnTo>
                <a:lnTo>
                  <a:pt x="1824" y="1249"/>
                </a:lnTo>
                <a:lnTo>
                  <a:pt x="1813" y="1244"/>
                </a:lnTo>
                <a:lnTo>
                  <a:pt x="1802" y="1239"/>
                </a:lnTo>
                <a:lnTo>
                  <a:pt x="1789" y="1235"/>
                </a:lnTo>
                <a:lnTo>
                  <a:pt x="1777" y="1232"/>
                </a:lnTo>
                <a:lnTo>
                  <a:pt x="1764" y="1228"/>
                </a:lnTo>
                <a:lnTo>
                  <a:pt x="1752" y="1226"/>
                </a:lnTo>
                <a:lnTo>
                  <a:pt x="1655" y="1211"/>
                </a:lnTo>
                <a:lnTo>
                  <a:pt x="1785" y="401"/>
                </a:lnTo>
                <a:lnTo>
                  <a:pt x="1786" y="388"/>
                </a:lnTo>
                <a:lnTo>
                  <a:pt x="1787" y="376"/>
                </a:lnTo>
                <a:lnTo>
                  <a:pt x="1787" y="363"/>
                </a:lnTo>
                <a:lnTo>
                  <a:pt x="1787" y="350"/>
                </a:lnTo>
                <a:lnTo>
                  <a:pt x="1786" y="337"/>
                </a:lnTo>
                <a:lnTo>
                  <a:pt x="1785" y="325"/>
                </a:lnTo>
                <a:lnTo>
                  <a:pt x="1783" y="313"/>
                </a:lnTo>
                <a:lnTo>
                  <a:pt x="1781" y="301"/>
                </a:lnTo>
                <a:lnTo>
                  <a:pt x="1777" y="289"/>
                </a:lnTo>
                <a:lnTo>
                  <a:pt x="1773" y="277"/>
                </a:lnTo>
                <a:lnTo>
                  <a:pt x="1769" y="266"/>
                </a:lnTo>
                <a:lnTo>
                  <a:pt x="1764" y="254"/>
                </a:lnTo>
                <a:lnTo>
                  <a:pt x="1759" y="243"/>
                </a:lnTo>
                <a:lnTo>
                  <a:pt x="1753" y="232"/>
                </a:lnTo>
                <a:lnTo>
                  <a:pt x="1746" y="222"/>
                </a:lnTo>
                <a:lnTo>
                  <a:pt x="1740" y="213"/>
                </a:lnTo>
                <a:lnTo>
                  <a:pt x="1732" y="203"/>
                </a:lnTo>
                <a:lnTo>
                  <a:pt x="1724" y="193"/>
                </a:lnTo>
                <a:lnTo>
                  <a:pt x="1716" y="184"/>
                </a:lnTo>
                <a:lnTo>
                  <a:pt x="1707" y="175"/>
                </a:lnTo>
                <a:lnTo>
                  <a:pt x="1698" y="167"/>
                </a:lnTo>
                <a:lnTo>
                  <a:pt x="1688" y="160"/>
                </a:lnTo>
                <a:lnTo>
                  <a:pt x="1678" y="152"/>
                </a:lnTo>
                <a:lnTo>
                  <a:pt x="1668" y="145"/>
                </a:lnTo>
                <a:lnTo>
                  <a:pt x="1657" y="139"/>
                </a:lnTo>
                <a:lnTo>
                  <a:pt x="1646" y="133"/>
                </a:lnTo>
                <a:lnTo>
                  <a:pt x="1635" y="128"/>
                </a:lnTo>
                <a:lnTo>
                  <a:pt x="1624" y="123"/>
                </a:lnTo>
                <a:lnTo>
                  <a:pt x="1612" y="119"/>
                </a:lnTo>
                <a:lnTo>
                  <a:pt x="1600" y="116"/>
                </a:lnTo>
                <a:lnTo>
                  <a:pt x="1587" y="112"/>
                </a:lnTo>
                <a:lnTo>
                  <a:pt x="1574" y="110"/>
                </a:lnTo>
                <a:lnTo>
                  <a:pt x="901" y="3"/>
                </a:lnTo>
                <a:lnTo>
                  <a:pt x="887" y="1"/>
                </a:lnTo>
                <a:lnTo>
                  <a:pt x="875" y="0"/>
                </a:lnTo>
                <a:lnTo>
                  <a:pt x="862" y="0"/>
                </a:lnTo>
                <a:lnTo>
                  <a:pt x="849" y="0"/>
                </a:lnTo>
                <a:lnTo>
                  <a:pt x="837" y="1"/>
                </a:lnTo>
                <a:lnTo>
                  <a:pt x="825" y="2"/>
                </a:lnTo>
                <a:lnTo>
                  <a:pt x="812" y="4"/>
                </a:lnTo>
                <a:lnTo>
                  <a:pt x="800" y="6"/>
                </a:lnTo>
                <a:lnTo>
                  <a:pt x="788" y="10"/>
                </a:lnTo>
                <a:lnTo>
                  <a:pt x="776" y="14"/>
                </a:lnTo>
                <a:lnTo>
                  <a:pt x="765" y="18"/>
                </a:lnTo>
                <a:lnTo>
                  <a:pt x="754" y="23"/>
                </a:lnTo>
                <a:lnTo>
                  <a:pt x="743" y="28"/>
                </a:lnTo>
                <a:lnTo>
                  <a:pt x="732" y="35"/>
                </a:lnTo>
                <a:lnTo>
                  <a:pt x="722" y="41"/>
                </a:lnTo>
                <a:lnTo>
                  <a:pt x="712" y="48"/>
                </a:lnTo>
                <a:lnTo>
                  <a:pt x="702" y="55"/>
                </a:lnTo>
                <a:lnTo>
                  <a:pt x="692" y="64"/>
                </a:lnTo>
                <a:lnTo>
                  <a:pt x="683" y="71"/>
                </a:lnTo>
                <a:lnTo>
                  <a:pt x="675" y="80"/>
                </a:lnTo>
                <a:lnTo>
                  <a:pt x="667" y="89"/>
                </a:lnTo>
                <a:lnTo>
                  <a:pt x="659" y="99"/>
                </a:lnTo>
                <a:lnTo>
                  <a:pt x="651" y="109"/>
                </a:lnTo>
                <a:lnTo>
                  <a:pt x="645" y="119"/>
                </a:lnTo>
                <a:lnTo>
                  <a:pt x="638" y="130"/>
                </a:lnTo>
                <a:lnTo>
                  <a:pt x="633" y="141"/>
                </a:lnTo>
                <a:lnTo>
                  <a:pt x="627" y="152"/>
                </a:lnTo>
                <a:lnTo>
                  <a:pt x="623" y="164"/>
                </a:lnTo>
                <a:lnTo>
                  <a:pt x="618" y="176"/>
                </a:lnTo>
                <a:lnTo>
                  <a:pt x="615" y="188"/>
                </a:lnTo>
                <a:lnTo>
                  <a:pt x="612" y="200"/>
                </a:lnTo>
                <a:lnTo>
                  <a:pt x="610" y="214"/>
                </a:lnTo>
                <a:lnTo>
                  <a:pt x="479" y="1026"/>
                </a:lnTo>
                <a:lnTo>
                  <a:pt x="383" y="1011"/>
                </a:lnTo>
                <a:lnTo>
                  <a:pt x="370" y="1010"/>
                </a:lnTo>
                <a:lnTo>
                  <a:pt x="358" y="1009"/>
                </a:lnTo>
                <a:lnTo>
                  <a:pt x="345" y="1008"/>
                </a:lnTo>
                <a:lnTo>
                  <a:pt x="333" y="1009"/>
                </a:lnTo>
                <a:lnTo>
                  <a:pt x="319" y="1009"/>
                </a:lnTo>
                <a:lnTo>
                  <a:pt x="307" y="1011"/>
                </a:lnTo>
                <a:lnTo>
                  <a:pt x="295" y="1013"/>
                </a:lnTo>
                <a:lnTo>
                  <a:pt x="283" y="1015"/>
                </a:lnTo>
                <a:lnTo>
                  <a:pt x="271" y="1019"/>
                </a:lnTo>
                <a:lnTo>
                  <a:pt x="259" y="1022"/>
                </a:lnTo>
                <a:lnTo>
                  <a:pt x="248" y="1026"/>
                </a:lnTo>
                <a:lnTo>
                  <a:pt x="237" y="1032"/>
                </a:lnTo>
                <a:lnTo>
                  <a:pt x="226" y="1038"/>
                </a:lnTo>
                <a:lnTo>
                  <a:pt x="215" y="1043"/>
                </a:lnTo>
                <a:lnTo>
                  <a:pt x="205" y="1050"/>
                </a:lnTo>
                <a:lnTo>
                  <a:pt x="195" y="1056"/>
                </a:lnTo>
                <a:lnTo>
                  <a:pt x="185" y="1064"/>
                </a:lnTo>
                <a:lnTo>
                  <a:pt x="175" y="1072"/>
                </a:lnTo>
                <a:lnTo>
                  <a:pt x="166" y="1081"/>
                </a:lnTo>
                <a:lnTo>
                  <a:pt x="157" y="1089"/>
                </a:lnTo>
                <a:lnTo>
                  <a:pt x="150" y="1098"/>
                </a:lnTo>
                <a:lnTo>
                  <a:pt x="142" y="1108"/>
                </a:lnTo>
                <a:lnTo>
                  <a:pt x="134" y="1118"/>
                </a:lnTo>
                <a:lnTo>
                  <a:pt x="128" y="1128"/>
                </a:lnTo>
                <a:lnTo>
                  <a:pt x="121" y="1139"/>
                </a:lnTo>
                <a:lnTo>
                  <a:pt x="115" y="1150"/>
                </a:lnTo>
                <a:lnTo>
                  <a:pt x="110" y="1161"/>
                </a:lnTo>
                <a:lnTo>
                  <a:pt x="106" y="1172"/>
                </a:lnTo>
                <a:lnTo>
                  <a:pt x="101" y="1184"/>
                </a:lnTo>
                <a:lnTo>
                  <a:pt x="98" y="1196"/>
                </a:lnTo>
                <a:lnTo>
                  <a:pt x="95" y="1210"/>
                </a:lnTo>
                <a:lnTo>
                  <a:pt x="92" y="1222"/>
                </a:lnTo>
                <a:lnTo>
                  <a:pt x="3" y="1782"/>
                </a:lnTo>
                <a:lnTo>
                  <a:pt x="1" y="1795"/>
                </a:lnTo>
                <a:lnTo>
                  <a:pt x="0" y="1808"/>
                </a:lnTo>
                <a:lnTo>
                  <a:pt x="0" y="1821"/>
                </a:lnTo>
                <a:lnTo>
                  <a:pt x="0" y="1834"/>
                </a:lnTo>
                <a:lnTo>
                  <a:pt x="1" y="1846"/>
                </a:lnTo>
                <a:lnTo>
                  <a:pt x="2" y="1858"/>
                </a:lnTo>
                <a:lnTo>
                  <a:pt x="4" y="1870"/>
                </a:lnTo>
                <a:lnTo>
                  <a:pt x="7" y="1882"/>
                </a:lnTo>
                <a:lnTo>
                  <a:pt x="11" y="1894"/>
                </a:lnTo>
                <a:lnTo>
                  <a:pt x="14" y="1907"/>
                </a:lnTo>
                <a:lnTo>
                  <a:pt x="18" y="1918"/>
                </a:lnTo>
                <a:lnTo>
                  <a:pt x="24" y="1929"/>
                </a:lnTo>
                <a:lnTo>
                  <a:pt x="29" y="1940"/>
                </a:lnTo>
                <a:lnTo>
                  <a:pt x="35" y="1951"/>
                </a:lnTo>
                <a:lnTo>
                  <a:pt x="42" y="1961"/>
                </a:lnTo>
                <a:lnTo>
                  <a:pt x="48" y="1972"/>
                </a:lnTo>
                <a:lnTo>
                  <a:pt x="56" y="1980"/>
                </a:lnTo>
                <a:lnTo>
                  <a:pt x="64" y="1990"/>
                </a:lnTo>
                <a:lnTo>
                  <a:pt x="71" y="1999"/>
                </a:lnTo>
                <a:lnTo>
                  <a:pt x="80" y="2008"/>
                </a:lnTo>
                <a:lnTo>
                  <a:pt x="90" y="2016"/>
                </a:lnTo>
                <a:lnTo>
                  <a:pt x="99" y="2023"/>
                </a:lnTo>
                <a:lnTo>
                  <a:pt x="109" y="2031"/>
                </a:lnTo>
                <a:lnTo>
                  <a:pt x="120" y="2038"/>
                </a:lnTo>
                <a:lnTo>
                  <a:pt x="130" y="2044"/>
                </a:lnTo>
                <a:lnTo>
                  <a:pt x="141" y="2050"/>
                </a:lnTo>
                <a:lnTo>
                  <a:pt x="153" y="2055"/>
                </a:lnTo>
                <a:lnTo>
                  <a:pt x="164" y="2060"/>
                </a:lnTo>
                <a:lnTo>
                  <a:pt x="176" y="2064"/>
                </a:lnTo>
                <a:lnTo>
                  <a:pt x="188" y="2068"/>
                </a:lnTo>
                <a:lnTo>
                  <a:pt x="201" y="2071"/>
                </a:lnTo>
                <a:lnTo>
                  <a:pt x="214" y="2073"/>
                </a:lnTo>
                <a:lnTo>
                  <a:pt x="1581" y="2291"/>
                </a:lnTo>
                <a:lnTo>
                  <a:pt x="1594" y="2294"/>
                </a:lnTo>
                <a:lnTo>
                  <a:pt x="1608" y="2295"/>
                </a:lnTo>
                <a:lnTo>
                  <a:pt x="1621" y="2295"/>
                </a:lnTo>
                <a:lnTo>
                  <a:pt x="1634" y="2295"/>
                </a:lnTo>
                <a:lnTo>
                  <a:pt x="1646" y="2294"/>
                </a:lnTo>
                <a:lnTo>
                  <a:pt x="1659" y="2293"/>
                </a:lnTo>
                <a:lnTo>
                  <a:pt x="1671" y="2290"/>
                </a:lnTo>
                <a:lnTo>
                  <a:pt x="1684" y="2288"/>
                </a:lnTo>
                <a:lnTo>
                  <a:pt x="1696" y="2285"/>
                </a:lnTo>
                <a:lnTo>
                  <a:pt x="1707" y="2280"/>
                </a:lnTo>
                <a:lnTo>
                  <a:pt x="1719" y="2276"/>
                </a:lnTo>
                <a:lnTo>
                  <a:pt x="1730" y="2272"/>
                </a:lnTo>
                <a:lnTo>
                  <a:pt x="1741" y="2266"/>
                </a:lnTo>
                <a:lnTo>
                  <a:pt x="1752" y="2261"/>
                </a:lnTo>
                <a:lnTo>
                  <a:pt x="1762" y="2254"/>
                </a:lnTo>
                <a:lnTo>
                  <a:pt x="1772" y="2246"/>
                </a:lnTo>
                <a:lnTo>
                  <a:pt x="1782" y="2240"/>
                </a:lnTo>
                <a:lnTo>
                  <a:pt x="1791" y="2232"/>
                </a:lnTo>
                <a:lnTo>
                  <a:pt x="1799" y="2223"/>
                </a:lnTo>
                <a:lnTo>
                  <a:pt x="1808" y="2214"/>
                </a:lnTo>
                <a:lnTo>
                  <a:pt x="1816" y="2205"/>
                </a:lnTo>
                <a:lnTo>
                  <a:pt x="1824" y="2196"/>
                </a:lnTo>
                <a:lnTo>
                  <a:pt x="1830" y="2186"/>
                </a:lnTo>
                <a:lnTo>
                  <a:pt x="1837" y="2176"/>
                </a:lnTo>
                <a:lnTo>
                  <a:pt x="1844" y="2165"/>
                </a:lnTo>
                <a:lnTo>
                  <a:pt x="1849" y="2154"/>
                </a:lnTo>
                <a:lnTo>
                  <a:pt x="1855" y="2143"/>
                </a:lnTo>
                <a:lnTo>
                  <a:pt x="1859" y="2130"/>
                </a:lnTo>
                <a:lnTo>
                  <a:pt x="1863" y="2118"/>
                </a:lnTo>
                <a:lnTo>
                  <a:pt x="1867" y="2106"/>
                </a:lnTo>
                <a:lnTo>
                  <a:pt x="1870" y="2094"/>
                </a:lnTo>
                <a:lnTo>
                  <a:pt x="1872" y="2081"/>
                </a:lnTo>
                <a:close/>
                <a:moveTo>
                  <a:pt x="192" y="2880"/>
                </a:moveTo>
                <a:lnTo>
                  <a:pt x="197" y="2851"/>
                </a:lnTo>
                <a:lnTo>
                  <a:pt x="205" y="2822"/>
                </a:lnTo>
                <a:lnTo>
                  <a:pt x="213" y="2793"/>
                </a:lnTo>
                <a:lnTo>
                  <a:pt x="222" y="2765"/>
                </a:lnTo>
                <a:lnTo>
                  <a:pt x="233" y="2738"/>
                </a:lnTo>
                <a:lnTo>
                  <a:pt x="246" y="2712"/>
                </a:lnTo>
                <a:lnTo>
                  <a:pt x="259" y="2686"/>
                </a:lnTo>
                <a:lnTo>
                  <a:pt x="274" y="2661"/>
                </a:lnTo>
                <a:lnTo>
                  <a:pt x="290" y="2638"/>
                </a:lnTo>
                <a:lnTo>
                  <a:pt x="306" y="2615"/>
                </a:lnTo>
                <a:lnTo>
                  <a:pt x="324" y="2593"/>
                </a:lnTo>
                <a:lnTo>
                  <a:pt x="344" y="2572"/>
                </a:lnTo>
                <a:lnTo>
                  <a:pt x="364" y="2551"/>
                </a:lnTo>
                <a:lnTo>
                  <a:pt x="383" y="2532"/>
                </a:lnTo>
                <a:lnTo>
                  <a:pt x="405" y="2513"/>
                </a:lnTo>
                <a:lnTo>
                  <a:pt x="428" y="2497"/>
                </a:lnTo>
                <a:lnTo>
                  <a:pt x="451" y="2480"/>
                </a:lnTo>
                <a:lnTo>
                  <a:pt x="475" y="2466"/>
                </a:lnTo>
                <a:lnTo>
                  <a:pt x="500" y="2451"/>
                </a:lnTo>
                <a:lnTo>
                  <a:pt x="526" y="2439"/>
                </a:lnTo>
                <a:lnTo>
                  <a:pt x="551" y="2428"/>
                </a:lnTo>
                <a:lnTo>
                  <a:pt x="578" y="2418"/>
                </a:lnTo>
                <a:lnTo>
                  <a:pt x="605" y="2409"/>
                </a:lnTo>
                <a:lnTo>
                  <a:pt x="633" y="2402"/>
                </a:lnTo>
                <a:lnTo>
                  <a:pt x="660" y="2395"/>
                </a:lnTo>
                <a:lnTo>
                  <a:pt x="689" y="2391"/>
                </a:lnTo>
                <a:lnTo>
                  <a:pt x="718" y="2387"/>
                </a:lnTo>
                <a:lnTo>
                  <a:pt x="747" y="2385"/>
                </a:lnTo>
                <a:lnTo>
                  <a:pt x="776" y="2384"/>
                </a:lnTo>
                <a:lnTo>
                  <a:pt x="806" y="2385"/>
                </a:lnTo>
                <a:lnTo>
                  <a:pt x="836" y="2387"/>
                </a:lnTo>
                <a:lnTo>
                  <a:pt x="866" y="2392"/>
                </a:lnTo>
                <a:lnTo>
                  <a:pt x="896" y="2397"/>
                </a:lnTo>
                <a:lnTo>
                  <a:pt x="925" y="2404"/>
                </a:lnTo>
                <a:lnTo>
                  <a:pt x="954" y="2413"/>
                </a:lnTo>
                <a:lnTo>
                  <a:pt x="981" y="2423"/>
                </a:lnTo>
                <a:lnTo>
                  <a:pt x="1009" y="2434"/>
                </a:lnTo>
                <a:lnTo>
                  <a:pt x="1035" y="2446"/>
                </a:lnTo>
                <a:lnTo>
                  <a:pt x="1061" y="2459"/>
                </a:lnTo>
                <a:lnTo>
                  <a:pt x="1085" y="2473"/>
                </a:lnTo>
                <a:lnTo>
                  <a:pt x="1109" y="2490"/>
                </a:lnTo>
                <a:lnTo>
                  <a:pt x="1132" y="2507"/>
                </a:lnTo>
                <a:lnTo>
                  <a:pt x="1154" y="2524"/>
                </a:lnTo>
                <a:lnTo>
                  <a:pt x="1175" y="2543"/>
                </a:lnTo>
                <a:lnTo>
                  <a:pt x="1195" y="2563"/>
                </a:lnTo>
                <a:lnTo>
                  <a:pt x="1215" y="2584"/>
                </a:lnTo>
                <a:lnTo>
                  <a:pt x="1233" y="2606"/>
                </a:lnTo>
                <a:lnTo>
                  <a:pt x="1250" y="2628"/>
                </a:lnTo>
                <a:lnTo>
                  <a:pt x="1266" y="2651"/>
                </a:lnTo>
                <a:lnTo>
                  <a:pt x="1281" y="2675"/>
                </a:lnTo>
                <a:lnTo>
                  <a:pt x="1294" y="2700"/>
                </a:lnTo>
                <a:lnTo>
                  <a:pt x="1308" y="2725"/>
                </a:lnTo>
                <a:lnTo>
                  <a:pt x="1319" y="2751"/>
                </a:lnTo>
                <a:lnTo>
                  <a:pt x="1329" y="2778"/>
                </a:lnTo>
                <a:lnTo>
                  <a:pt x="1337" y="2805"/>
                </a:lnTo>
                <a:lnTo>
                  <a:pt x="1345" y="2833"/>
                </a:lnTo>
                <a:lnTo>
                  <a:pt x="1351" y="2861"/>
                </a:lnTo>
                <a:lnTo>
                  <a:pt x="1356" y="2889"/>
                </a:lnTo>
                <a:lnTo>
                  <a:pt x="1359" y="2918"/>
                </a:lnTo>
                <a:lnTo>
                  <a:pt x="1362" y="2948"/>
                </a:lnTo>
                <a:lnTo>
                  <a:pt x="1362" y="2976"/>
                </a:lnTo>
                <a:lnTo>
                  <a:pt x="1360" y="3006"/>
                </a:lnTo>
                <a:lnTo>
                  <a:pt x="1358" y="3036"/>
                </a:lnTo>
                <a:lnTo>
                  <a:pt x="1355" y="3066"/>
                </a:lnTo>
                <a:lnTo>
                  <a:pt x="1349" y="3097"/>
                </a:lnTo>
                <a:lnTo>
                  <a:pt x="1342" y="3125"/>
                </a:lnTo>
                <a:lnTo>
                  <a:pt x="1334" y="3154"/>
                </a:lnTo>
                <a:lnTo>
                  <a:pt x="1324" y="3182"/>
                </a:lnTo>
                <a:lnTo>
                  <a:pt x="1313" y="3209"/>
                </a:lnTo>
                <a:lnTo>
                  <a:pt x="1301" y="3234"/>
                </a:lnTo>
                <a:lnTo>
                  <a:pt x="1288" y="3261"/>
                </a:lnTo>
                <a:lnTo>
                  <a:pt x="1272" y="3285"/>
                </a:lnTo>
                <a:lnTo>
                  <a:pt x="1257" y="3309"/>
                </a:lnTo>
                <a:lnTo>
                  <a:pt x="1240" y="3333"/>
                </a:lnTo>
                <a:lnTo>
                  <a:pt x="1223" y="3355"/>
                </a:lnTo>
                <a:lnTo>
                  <a:pt x="1203" y="3376"/>
                </a:lnTo>
                <a:lnTo>
                  <a:pt x="1183" y="3395"/>
                </a:lnTo>
                <a:lnTo>
                  <a:pt x="1163" y="3414"/>
                </a:lnTo>
                <a:lnTo>
                  <a:pt x="1141" y="3433"/>
                </a:lnTo>
                <a:lnTo>
                  <a:pt x="1119" y="3450"/>
                </a:lnTo>
                <a:lnTo>
                  <a:pt x="1095" y="3466"/>
                </a:lnTo>
                <a:lnTo>
                  <a:pt x="1072" y="3481"/>
                </a:lnTo>
                <a:lnTo>
                  <a:pt x="1046" y="3495"/>
                </a:lnTo>
                <a:lnTo>
                  <a:pt x="1021" y="3507"/>
                </a:lnTo>
                <a:lnTo>
                  <a:pt x="995" y="3519"/>
                </a:lnTo>
                <a:lnTo>
                  <a:pt x="969" y="3529"/>
                </a:lnTo>
                <a:lnTo>
                  <a:pt x="941" y="3538"/>
                </a:lnTo>
                <a:lnTo>
                  <a:pt x="914" y="3545"/>
                </a:lnTo>
                <a:lnTo>
                  <a:pt x="885" y="3551"/>
                </a:lnTo>
                <a:lnTo>
                  <a:pt x="858" y="3556"/>
                </a:lnTo>
                <a:lnTo>
                  <a:pt x="828" y="3560"/>
                </a:lnTo>
                <a:lnTo>
                  <a:pt x="799" y="3562"/>
                </a:lnTo>
                <a:lnTo>
                  <a:pt x="769" y="3562"/>
                </a:lnTo>
                <a:lnTo>
                  <a:pt x="740" y="3561"/>
                </a:lnTo>
                <a:lnTo>
                  <a:pt x="710" y="3559"/>
                </a:lnTo>
                <a:lnTo>
                  <a:pt x="680" y="3554"/>
                </a:lnTo>
                <a:lnTo>
                  <a:pt x="650" y="3549"/>
                </a:lnTo>
                <a:lnTo>
                  <a:pt x="622" y="3542"/>
                </a:lnTo>
                <a:lnTo>
                  <a:pt x="593" y="3533"/>
                </a:lnTo>
                <a:lnTo>
                  <a:pt x="565" y="3525"/>
                </a:lnTo>
                <a:lnTo>
                  <a:pt x="538" y="3513"/>
                </a:lnTo>
                <a:lnTo>
                  <a:pt x="511" y="3500"/>
                </a:lnTo>
                <a:lnTo>
                  <a:pt x="486" y="3487"/>
                </a:lnTo>
                <a:lnTo>
                  <a:pt x="462" y="3473"/>
                </a:lnTo>
                <a:lnTo>
                  <a:pt x="437" y="3457"/>
                </a:lnTo>
                <a:lnTo>
                  <a:pt x="414" y="3440"/>
                </a:lnTo>
                <a:lnTo>
                  <a:pt x="392" y="3422"/>
                </a:lnTo>
                <a:lnTo>
                  <a:pt x="371" y="3403"/>
                </a:lnTo>
                <a:lnTo>
                  <a:pt x="351" y="3383"/>
                </a:lnTo>
                <a:lnTo>
                  <a:pt x="332" y="3362"/>
                </a:lnTo>
                <a:lnTo>
                  <a:pt x="314" y="3341"/>
                </a:lnTo>
                <a:lnTo>
                  <a:pt x="296" y="3318"/>
                </a:lnTo>
                <a:lnTo>
                  <a:pt x="281" y="3295"/>
                </a:lnTo>
                <a:lnTo>
                  <a:pt x="265" y="3271"/>
                </a:lnTo>
                <a:lnTo>
                  <a:pt x="252" y="3247"/>
                </a:lnTo>
                <a:lnTo>
                  <a:pt x="239" y="3221"/>
                </a:lnTo>
                <a:lnTo>
                  <a:pt x="228" y="3196"/>
                </a:lnTo>
                <a:lnTo>
                  <a:pt x="218" y="3168"/>
                </a:lnTo>
                <a:lnTo>
                  <a:pt x="209" y="3142"/>
                </a:lnTo>
                <a:lnTo>
                  <a:pt x="201" y="3114"/>
                </a:lnTo>
                <a:lnTo>
                  <a:pt x="195" y="3086"/>
                </a:lnTo>
                <a:lnTo>
                  <a:pt x="190" y="3058"/>
                </a:lnTo>
                <a:lnTo>
                  <a:pt x="187" y="3028"/>
                </a:lnTo>
                <a:lnTo>
                  <a:pt x="185" y="3000"/>
                </a:lnTo>
                <a:lnTo>
                  <a:pt x="185" y="2970"/>
                </a:lnTo>
                <a:lnTo>
                  <a:pt x="186" y="2940"/>
                </a:lnTo>
                <a:lnTo>
                  <a:pt x="188" y="2910"/>
                </a:lnTo>
                <a:lnTo>
                  <a:pt x="192" y="288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Freeform 7"/>
          <p:cNvSpPr>
            <a:spLocks noEditPoints="1"/>
          </p:cNvSpPr>
          <p:nvPr/>
        </p:nvSpPr>
        <p:spPr bwMode="auto">
          <a:xfrm>
            <a:off x="2809050" y="6137617"/>
            <a:ext cx="286231" cy="361415"/>
          </a:xfrm>
          <a:custGeom>
            <a:avLst/>
            <a:gdLst>
              <a:gd name="T0" fmla="*/ 2293 w 2603"/>
              <a:gd name="T1" fmla="*/ 1811 h 3290"/>
              <a:gd name="T2" fmla="*/ 2309 w 2603"/>
              <a:gd name="T3" fmla="*/ 1738 h 3290"/>
              <a:gd name="T4" fmla="*/ 2305 w 2603"/>
              <a:gd name="T5" fmla="*/ 1665 h 3290"/>
              <a:gd name="T6" fmla="*/ 2280 w 2603"/>
              <a:gd name="T7" fmla="*/ 1597 h 3290"/>
              <a:gd name="T8" fmla="*/ 2236 w 2603"/>
              <a:gd name="T9" fmla="*/ 1537 h 3290"/>
              <a:gd name="T10" fmla="*/ 2562 w 2603"/>
              <a:gd name="T11" fmla="*/ 765 h 3290"/>
              <a:gd name="T12" fmla="*/ 2594 w 2603"/>
              <a:gd name="T13" fmla="*/ 696 h 3290"/>
              <a:gd name="T14" fmla="*/ 2603 w 2603"/>
              <a:gd name="T15" fmla="*/ 623 h 3290"/>
              <a:gd name="T16" fmla="*/ 2592 w 2603"/>
              <a:gd name="T17" fmla="*/ 550 h 3290"/>
              <a:gd name="T18" fmla="*/ 2560 w 2603"/>
              <a:gd name="T19" fmla="*/ 484 h 3290"/>
              <a:gd name="T20" fmla="*/ 2509 w 2603"/>
              <a:gd name="T21" fmla="*/ 429 h 3290"/>
              <a:gd name="T22" fmla="*/ 1884 w 2603"/>
              <a:gd name="T23" fmla="*/ 22 h 3290"/>
              <a:gd name="T24" fmla="*/ 1812 w 2603"/>
              <a:gd name="T25" fmla="*/ 1 h 3290"/>
              <a:gd name="T26" fmla="*/ 1738 w 2603"/>
              <a:gd name="T27" fmla="*/ 2 h 3290"/>
              <a:gd name="T28" fmla="*/ 1669 w 2603"/>
              <a:gd name="T29" fmla="*/ 24 h 3290"/>
              <a:gd name="T30" fmla="*/ 1607 w 2603"/>
              <a:gd name="T31" fmla="*/ 66 h 3290"/>
              <a:gd name="T32" fmla="*/ 1115 w 2603"/>
              <a:gd name="T33" fmla="*/ 804 h 3290"/>
              <a:gd name="T34" fmla="*/ 976 w 2603"/>
              <a:gd name="T35" fmla="*/ 722 h 3290"/>
              <a:gd name="T36" fmla="*/ 903 w 2603"/>
              <a:gd name="T37" fmla="*/ 709 h 3290"/>
              <a:gd name="T38" fmla="*/ 831 w 2603"/>
              <a:gd name="T39" fmla="*/ 718 h 3290"/>
              <a:gd name="T40" fmla="*/ 763 w 2603"/>
              <a:gd name="T41" fmla="*/ 746 h 3290"/>
              <a:gd name="T42" fmla="*/ 706 w 2603"/>
              <a:gd name="T43" fmla="*/ 794 h 3290"/>
              <a:gd name="T44" fmla="*/ 359 w 2603"/>
              <a:gd name="T45" fmla="*/ 1321 h 3290"/>
              <a:gd name="T46" fmla="*/ 334 w 2603"/>
              <a:gd name="T47" fmla="*/ 1393 h 3290"/>
              <a:gd name="T48" fmla="*/ 332 w 2603"/>
              <a:gd name="T49" fmla="*/ 1466 h 3290"/>
              <a:gd name="T50" fmla="*/ 351 w 2603"/>
              <a:gd name="T51" fmla="*/ 1536 h 3290"/>
              <a:gd name="T52" fmla="*/ 388 w 2603"/>
              <a:gd name="T53" fmla="*/ 1600 h 3290"/>
              <a:gd name="T54" fmla="*/ 446 w 2603"/>
              <a:gd name="T55" fmla="*/ 1651 h 3290"/>
              <a:gd name="T56" fmla="*/ 1663 w 2603"/>
              <a:gd name="T57" fmla="*/ 2437 h 3290"/>
              <a:gd name="T58" fmla="*/ 1737 w 2603"/>
              <a:gd name="T59" fmla="*/ 2451 h 3290"/>
              <a:gd name="T60" fmla="*/ 1809 w 2603"/>
              <a:gd name="T61" fmla="*/ 2442 h 3290"/>
              <a:gd name="T62" fmla="*/ 1876 w 2603"/>
              <a:gd name="T63" fmla="*/ 2413 h 3290"/>
              <a:gd name="T64" fmla="*/ 1933 w 2603"/>
              <a:gd name="T65" fmla="*/ 2366 h 3290"/>
              <a:gd name="T66" fmla="*/ 131 w 2603"/>
              <a:gd name="T67" fmla="*/ 2330 h 3290"/>
              <a:gd name="T68" fmla="*/ 260 w 2603"/>
              <a:gd name="T69" fmla="*/ 2212 h 3290"/>
              <a:gd name="T70" fmla="*/ 414 w 2603"/>
              <a:gd name="T71" fmla="*/ 2138 h 3290"/>
              <a:gd name="T72" fmla="*/ 580 w 2603"/>
              <a:gd name="T73" fmla="*/ 2112 h 3290"/>
              <a:gd name="T74" fmla="*/ 750 w 2603"/>
              <a:gd name="T75" fmla="*/ 2134 h 3290"/>
              <a:gd name="T76" fmla="*/ 911 w 2603"/>
              <a:gd name="T77" fmla="*/ 2208 h 3290"/>
              <a:gd name="T78" fmla="*/ 1043 w 2603"/>
              <a:gd name="T79" fmla="*/ 2326 h 3290"/>
              <a:gd name="T80" fmla="*/ 1132 w 2603"/>
              <a:gd name="T81" fmla="*/ 2473 h 3290"/>
              <a:gd name="T82" fmla="*/ 1174 w 2603"/>
              <a:gd name="T83" fmla="*/ 2636 h 3290"/>
              <a:gd name="T84" fmla="*/ 1168 w 2603"/>
              <a:gd name="T85" fmla="*/ 2806 h 3290"/>
              <a:gd name="T86" fmla="*/ 1112 w 2603"/>
              <a:gd name="T87" fmla="*/ 2971 h 3290"/>
              <a:gd name="T88" fmla="*/ 1007 w 2603"/>
              <a:gd name="T89" fmla="*/ 3116 h 3290"/>
              <a:gd name="T90" fmla="*/ 869 w 2603"/>
              <a:gd name="T91" fmla="*/ 3219 h 3290"/>
              <a:gd name="T92" fmla="*/ 709 w 2603"/>
              <a:gd name="T93" fmla="*/ 3277 h 3290"/>
              <a:gd name="T94" fmla="*/ 541 w 2603"/>
              <a:gd name="T95" fmla="*/ 3288 h 3290"/>
              <a:gd name="T96" fmla="*/ 373 w 2603"/>
              <a:gd name="T97" fmla="*/ 3248 h 3290"/>
              <a:gd name="T98" fmla="*/ 219 w 2603"/>
              <a:gd name="T99" fmla="*/ 3158 h 3290"/>
              <a:gd name="T100" fmla="*/ 101 w 2603"/>
              <a:gd name="T101" fmla="*/ 3030 h 3290"/>
              <a:gd name="T102" fmla="*/ 27 w 2603"/>
              <a:gd name="T103" fmla="*/ 2876 h 3290"/>
              <a:gd name="T104" fmla="*/ 0 w 2603"/>
              <a:gd name="T105" fmla="*/ 2710 h 3290"/>
              <a:gd name="T106" fmla="*/ 22 w 2603"/>
              <a:gd name="T107" fmla="*/ 2540 h 3290"/>
              <a:gd name="T108" fmla="*/ 96 w 2603"/>
              <a:gd name="T109" fmla="*/ 2379 h 3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03" h="3290">
                <a:moveTo>
                  <a:pt x="1957" y="2335"/>
                </a:moveTo>
                <a:lnTo>
                  <a:pt x="2269" y="1856"/>
                </a:lnTo>
                <a:lnTo>
                  <a:pt x="2276" y="1845"/>
                </a:lnTo>
                <a:lnTo>
                  <a:pt x="2282" y="1834"/>
                </a:lnTo>
                <a:lnTo>
                  <a:pt x="2287" y="1822"/>
                </a:lnTo>
                <a:lnTo>
                  <a:pt x="2293" y="1811"/>
                </a:lnTo>
                <a:lnTo>
                  <a:pt x="2297" y="1799"/>
                </a:lnTo>
                <a:lnTo>
                  <a:pt x="2301" y="1787"/>
                </a:lnTo>
                <a:lnTo>
                  <a:pt x="2304" y="1775"/>
                </a:lnTo>
                <a:lnTo>
                  <a:pt x="2306" y="1762"/>
                </a:lnTo>
                <a:lnTo>
                  <a:pt x="2308" y="1750"/>
                </a:lnTo>
                <a:lnTo>
                  <a:pt x="2309" y="1738"/>
                </a:lnTo>
                <a:lnTo>
                  <a:pt x="2309" y="1726"/>
                </a:lnTo>
                <a:lnTo>
                  <a:pt x="2311" y="1714"/>
                </a:lnTo>
                <a:lnTo>
                  <a:pt x="2309" y="1702"/>
                </a:lnTo>
                <a:lnTo>
                  <a:pt x="2308" y="1690"/>
                </a:lnTo>
                <a:lnTo>
                  <a:pt x="2307" y="1677"/>
                </a:lnTo>
                <a:lnTo>
                  <a:pt x="2305" y="1665"/>
                </a:lnTo>
                <a:lnTo>
                  <a:pt x="2302" y="1653"/>
                </a:lnTo>
                <a:lnTo>
                  <a:pt x="2298" y="1641"/>
                </a:lnTo>
                <a:lnTo>
                  <a:pt x="2294" y="1630"/>
                </a:lnTo>
                <a:lnTo>
                  <a:pt x="2290" y="1619"/>
                </a:lnTo>
                <a:lnTo>
                  <a:pt x="2285" y="1608"/>
                </a:lnTo>
                <a:lnTo>
                  <a:pt x="2280" y="1597"/>
                </a:lnTo>
                <a:lnTo>
                  <a:pt x="2273" y="1586"/>
                </a:lnTo>
                <a:lnTo>
                  <a:pt x="2266" y="1575"/>
                </a:lnTo>
                <a:lnTo>
                  <a:pt x="2260" y="1565"/>
                </a:lnTo>
                <a:lnTo>
                  <a:pt x="2252" y="1555"/>
                </a:lnTo>
                <a:lnTo>
                  <a:pt x="2244" y="1546"/>
                </a:lnTo>
                <a:lnTo>
                  <a:pt x="2236" y="1537"/>
                </a:lnTo>
                <a:lnTo>
                  <a:pt x="2226" y="1529"/>
                </a:lnTo>
                <a:lnTo>
                  <a:pt x="2216" y="1520"/>
                </a:lnTo>
                <a:lnTo>
                  <a:pt x="2206" y="1512"/>
                </a:lnTo>
                <a:lnTo>
                  <a:pt x="2196" y="1504"/>
                </a:lnTo>
                <a:lnTo>
                  <a:pt x="2113" y="1451"/>
                </a:lnTo>
                <a:lnTo>
                  <a:pt x="2562" y="765"/>
                </a:lnTo>
                <a:lnTo>
                  <a:pt x="2569" y="754"/>
                </a:lnTo>
                <a:lnTo>
                  <a:pt x="2575" y="743"/>
                </a:lnTo>
                <a:lnTo>
                  <a:pt x="2581" y="731"/>
                </a:lnTo>
                <a:lnTo>
                  <a:pt x="2585" y="720"/>
                </a:lnTo>
                <a:lnTo>
                  <a:pt x="2590" y="708"/>
                </a:lnTo>
                <a:lnTo>
                  <a:pt x="2594" y="696"/>
                </a:lnTo>
                <a:lnTo>
                  <a:pt x="2596" y="684"/>
                </a:lnTo>
                <a:lnTo>
                  <a:pt x="2599" y="672"/>
                </a:lnTo>
                <a:lnTo>
                  <a:pt x="2601" y="659"/>
                </a:lnTo>
                <a:lnTo>
                  <a:pt x="2602" y="647"/>
                </a:lnTo>
                <a:lnTo>
                  <a:pt x="2603" y="635"/>
                </a:lnTo>
                <a:lnTo>
                  <a:pt x="2603" y="623"/>
                </a:lnTo>
                <a:lnTo>
                  <a:pt x="2603" y="611"/>
                </a:lnTo>
                <a:lnTo>
                  <a:pt x="2602" y="599"/>
                </a:lnTo>
                <a:lnTo>
                  <a:pt x="2599" y="587"/>
                </a:lnTo>
                <a:lnTo>
                  <a:pt x="2597" y="575"/>
                </a:lnTo>
                <a:lnTo>
                  <a:pt x="2595" y="562"/>
                </a:lnTo>
                <a:lnTo>
                  <a:pt x="2592" y="550"/>
                </a:lnTo>
                <a:lnTo>
                  <a:pt x="2587" y="539"/>
                </a:lnTo>
                <a:lnTo>
                  <a:pt x="2583" y="527"/>
                </a:lnTo>
                <a:lnTo>
                  <a:pt x="2579" y="516"/>
                </a:lnTo>
                <a:lnTo>
                  <a:pt x="2573" y="505"/>
                </a:lnTo>
                <a:lnTo>
                  <a:pt x="2566" y="495"/>
                </a:lnTo>
                <a:lnTo>
                  <a:pt x="2560" y="484"/>
                </a:lnTo>
                <a:lnTo>
                  <a:pt x="2553" y="474"/>
                </a:lnTo>
                <a:lnTo>
                  <a:pt x="2545" y="464"/>
                </a:lnTo>
                <a:lnTo>
                  <a:pt x="2537" y="455"/>
                </a:lnTo>
                <a:lnTo>
                  <a:pt x="2528" y="446"/>
                </a:lnTo>
                <a:lnTo>
                  <a:pt x="2519" y="437"/>
                </a:lnTo>
                <a:lnTo>
                  <a:pt x="2509" y="429"/>
                </a:lnTo>
                <a:lnTo>
                  <a:pt x="2499" y="421"/>
                </a:lnTo>
                <a:lnTo>
                  <a:pt x="2488" y="414"/>
                </a:lnTo>
                <a:lnTo>
                  <a:pt x="1917" y="41"/>
                </a:lnTo>
                <a:lnTo>
                  <a:pt x="1906" y="34"/>
                </a:lnTo>
                <a:lnTo>
                  <a:pt x="1895" y="28"/>
                </a:lnTo>
                <a:lnTo>
                  <a:pt x="1884" y="22"/>
                </a:lnTo>
                <a:lnTo>
                  <a:pt x="1872" y="17"/>
                </a:lnTo>
                <a:lnTo>
                  <a:pt x="1859" y="12"/>
                </a:lnTo>
                <a:lnTo>
                  <a:pt x="1848" y="9"/>
                </a:lnTo>
                <a:lnTo>
                  <a:pt x="1836" y="5"/>
                </a:lnTo>
                <a:lnTo>
                  <a:pt x="1824" y="3"/>
                </a:lnTo>
                <a:lnTo>
                  <a:pt x="1812" y="1"/>
                </a:lnTo>
                <a:lnTo>
                  <a:pt x="1800" y="0"/>
                </a:lnTo>
                <a:lnTo>
                  <a:pt x="1787" y="0"/>
                </a:lnTo>
                <a:lnTo>
                  <a:pt x="1775" y="0"/>
                </a:lnTo>
                <a:lnTo>
                  <a:pt x="1762" y="0"/>
                </a:lnTo>
                <a:lnTo>
                  <a:pt x="1750" y="1"/>
                </a:lnTo>
                <a:lnTo>
                  <a:pt x="1738" y="2"/>
                </a:lnTo>
                <a:lnTo>
                  <a:pt x="1726" y="4"/>
                </a:lnTo>
                <a:lnTo>
                  <a:pt x="1715" y="8"/>
                </a:lnTo>
                <a:lnTo>
                  <a:pt x="1703" y="11"/>
                </a:lnTo>
                <a:lnTo>
                  <a:pt x="1691" y="15"/>
                </a:lnTo>
                <a:lnTo>
                  <a:pt x="1680" y="20"/>
                </a:lnTo>
                <a:lnTo>
                  <a:pt x="1669" y="24"/>
                </a:lnTo>
                <a:lnTo>
                  <a:pt x="1658" y="30"/>
                </a:lnTo>
                <a:lnTo>
                  <a:pt x="1647" y="36"/>
                </a:lnTo>
                <a:lnTo>
                  <a:pt x="1637" y="43"/>
                </a:lnTo>
                <a:lnTo>
                  <a:pt x="1627" y="50"/>
                </a:lnTo>
                <a:lnTo>
                  <a:pt x="1617" y="57"/>
                </a:lnTo>
                <a:lnTo>
                  <a:pt x="1607" y="66"/>
                </a:lnTo>
                <a:lnTo>
                  <a:pt x="1598" y="75"/>
                </a:lnTo>
                <a:lnTo>
                  <a:pt x="1589" y="84"/>
                </a:lnTo>
                <a:lnTo>
                  <a:pt x="1580" y="94"/>
                </a:lnTo>
                <a:lnTo>
                  <a:pt x="1573" y="104"/>
                </a:lnTo>
                <a:lnTo>
                  <a:pt x="1566" y="115"/>
                </a:lnTo>
                <a:lnTo>
                  <a:pt x="1115" y="804"/>
                </a:lnTo>
                <a:lnTo>
                  <a:pt x="1034" y="751"/>
                </a:lnTo>
                <a:lnTo>
                  <a:pt x="1022" y="743"/>
                </a:lnTo>
                <a:lnTo>
                  <a:pt x="1011" y="738"/>
                </a:lnTo>
                <a:lnTo>
                  <a:pt x="999" y="732"/>
                </a:lnTo>
                <a:lnTo>
                  <a:pt x="988" y="727"/>
                </a:lnTo>
                <a:lnTo>
                  <a:pt x="976" y="722"/>
                </a:lnTo>
                <a:lnTo>
                  <a:pt x="964" y="719"/>
                </a:lnTo>
                <a:lnTo>
                  <a:pt x="952" y="716"/>
                </a:lnTo>
                <a:lnTo>
                  <a:pt x="940" y="714"/>
                </a:lnTo>
                <a:lnTo>
                  <a:pt x="928" y="711"/>
                </a:lnTo>
                <a:lnTo>
                  <a:pt x="916" y="710"/>
                </a:lnTo>
                <a:lnTo>
                  <a:pt x="903" y="709"/>
                </a:lnTo>
                <a:lnTo>
                  <a:pt x="891" y="709"/>
                </a:lnTo>
                <a:lnTo>
                  <a:pt x="879" y="710"/>
                </a:lnTo>
                <a:lnTo>
                  <a:pt x="867" y="711"/>
                </a:lnTo>
                <a:lnTo>
                  <a:pt x="855" y="712"/>
                </a:lnTo>
                <a:lnTo>
                  <a:pt x="843" y="715"/>
                </a:lnTo>
                <a:lnTo>
                  <a:pt x="831" y="718"/>
                </a:lnTo>
                <a:lnTo>
                  <a:pt x="818" y="721"/>
                </a:lnTo>
                <a:lnTo>
                  <a:pt x="807" y="725"/>
                </a:lnTo>
                <a:lnTo>
                  <a:pt x="796" y="729"/>
                </a:lnTo>
                <a:lnTo>
                  <a:pt x="784" y="734"/>
                </a:lnTo>
                <a:lnTo>
                  <a:pt x="774" y="740"/>
                </a:lnTo>
                <a:lnTo>
                  <a:pt x="763" y="746"/>
                </a:lnTo>
                <a:lnTo>
                  <a:pt x="752" y="752"/>
                </a:lnTo>
                <a:lnTo>
                  <a:pt x="742" y="760"/>
                </a:lnTo>
                <a:lnTo>
                  <a:pt x="732" y="768"/>
                </a:lnTo>
                <a:lnTo>
                  <a:pt x="724" y="775"/>
                </a:lnTo>
                <a:lnTo>
                  <a:pt x="714" y="784"/>
                </a:lnTo>
                <a:lnTo>
                  <a:pt x="706" y="794"/>
                </a:lnTo>
                <a:lnTo>
                  <a:pt x="697" y="803"/>
                </a:lnTo>
                <a:lnTo>
                  <a:pt x="689" y="814"/>
                </a:lnTo>
                <a:lnTo>
                  <a:pt x="682" y="824"/>
                </a:lnTo>
                <a:lnTo>
                  <a:pt x="372" y="1299"/>
                </a:lnTo>
                <a:lnTo>
                  <a:pt x="365" y="1310"/>
                </a:lnTo>
                <a:lnTo>
                  <a:pt x="359" y="1321"/>
                </a:lnTo>
                <a:lnTo>
                  <a:pt x="353" y="1333"/>
                </a:lnTo>
                <a:lnTo>
                  <a:pt x="349" y="1344"/>
                </a:lnTo>
                <a:lnTo>
                  <a:pt x="344" y="1357"/>
                </a:lnTo>
                <a:lnTo>
                  <a:pt x="340" y="1369"/>
                </a:lnTo>
                <a:lnTo>
                  <a:pt x="337" y="1381"/>
                </a:lnTo>
                <a:lnTo>
                  <a:pt x="334" y="1393"/>
                </a:lnTo>
                <a:lnTo>
                  <a:pt x="332" y="1405"/>
                </a:lnTo>
                <a:lnTo>
                  <a:pt x="331" y="1417"/>
                </a:lnTo>
                <a:lnTo>
                  <a:pt x="331" y="1429"/>
                </a:lnTo>
                <a:lnTo>
                  <a:pt x="331" y="1441"/>
                </a:lnTo>
                <a:lnTo>
                  <a:pt x="331" y="1454"/>
                </a:lnTo>
                <a:lnTo>
                  <a:pt x="332" y="1466"/>
                </a:lnTo>
                <a:lnTo>
                  <a:pt x="334" y="1478"/>
                </a:lnTo>
                <a:lnTo>
                  <a:pt x="337" y="1490"/>
                </a:lnTo>
                <a:lnTo>
                  <a:pt x="339" y="1502"/>
                </a:lnTo>
                <a:lnTo>
                  <a:pt x="342" y="1514"/>
                </a:lnTo>
                <a:lnTo>
                  <a:pt x="346" y="1525"/>
                </a:lnTo>
                <a:lnTo>
                  <a:pt x="351" y="1536"/>
                </a:lnTo>
                <a:lnTo>
                  <a:pt x="355" y="1548"/>
                </a:lnTo>
                <a:lnTo>
                  <a:pt x="361" y="1558"/>
                </a:lnTo>
                <a:lnTo>
                  <a:pt x="367" y="1569"/>
                </a:lnTo>
                <a:lnTo>
                  <a:pt x="374" y="1580"/>
                </a:lnTo>
                <a:lnTo>
                  <a:pt x="381" y="1590"/>
                </a:lnTo>
                <a:lnTo>
                  <a:pt x="388" y="1600"/>
                </a:lnTo>
                <a:lnTo>
                  <a:pt x="397" y="1609"/>
                </a:lnTo>
                <a:lnTo>
                  <a:pt x="406" y="1619"/>
                </a:lnTo>
                <a:lnTo>
                  <a:pt x="415" y="1627"/>
                </a:lnTo>
                <a:lnTo>
                  <a:pt x="425" y="1636"/>
                </a:lnTo>
                <a:lnTo>
                  <a:pt x="435" y="1643"/>
                </a:lnTo>
                <a:lnTo>
                  <a:pt x="446" y="1651"/>
                </a:lnTo>
                <a:lnTo>
                  <a:pt x="1605" y="2409"/>
                </a:lnTo>
                <a:lnTo>
                  <a:pt x="1616" y="2415"/>
                </a:lnTo>
                <a:lnTo>
                  <a:pt x="1628" y="2422"/>
                </a:lnTo>
                <a:lnTo>
                  <a:pt x="1639" y="2427"/>
                </a:lnTo>
                <a:lnTo>
                  <a:pt x="1651" y="2433"/>
                </a:lnTo>
                <a:lnTo>
                  <a:pt x="1663" y="2437"/>
                </a:lnTo>
                <a:lnTo>
                  <a:pt x="1675" y="2441"/>
                </a:lnTo>
                <a:lnTo>
                  <a:pt x="1687" y="2444"/>
                </a:lnTo>
                <a:lnTo>
                  <a:pt x="1700" y="2446"/>
                </a:lnTo>
                <a:lnTo>
                  <a:pt x="1712" y="2448"/>
                </a:lnTo>
                <a:lnTo>
                  <a:pt x="1724" y="2449"/>
                </a:lnTo>
                <a:lnTo>
                  <a:pt x="1737" y="2451"/>
                </a:lnTo>
                <a:lnTo>
                  <a:pt x="1749" y="2451"/>
                </a:lnTo>
                <a:lnTo>
                  <a:pt x="1761" y="2449"/>
                </a:lnTo>
                <a:lnTo>
                  <a:pt x="1773" y="2448"/>
                </a:lnTo>
                <a:lnTo>
                  <a:pt x="1786" y="2447"/>
                </a:lnTo>
                <a:lnTo>
                  <a:pt x="1797" y="2445"/>
                </a:lnTo>
                <a:lnTo>
                  <a:pt x="1809" y="2442"/>
                </a:lnTo>
                <a:lnTo>
                  <a:pt x="1821" y="2438"/>
                </a:lnTo>
                <a:lnTo>
                  <a:pt x="1832" y="2435"/>
                </a:lnTo>
                <a:lnTo>
                  <a:pt x="1843" y="2430"/>
                </a:lnTo>
                <a:lnTo>
                  <a:pt x="1854" y="2425"/>
                </a:lnTo>
                <a:lnTo>
                  <a:pt x="1865" y="2420"/>
                </a:lnTo>
                <a:lnTo>
                  <a:pt x="1876" y="2413"/>
                </a:lnTo>
                <a:lnTo>
                  <a:pt x="1886" y="2406"/>
                </a:lnTo>
                <a:lnTo>
                  <a:pt x="1896" y="2400"/>
                </a:lnTo>
                <a:lnTo>
                  <a:pt x="1906" y="2392"/>
                </a:lnTo>
                <a:lnTo>
                  <a:pt x="1916" y="2383"/>
                </a:lnTo>
                <a:lnTo>
                  <a:pt x="1925" y="2374"/>
                </a:lnTo>
                <a:lnTo>
                  <a:pt x="1933" y="2366"/>
                </a:lnTo>
                <a:lnTo>
                  <a:pt x="1941" y="2356"/>
                </a:lnTo>
                <a:lnTo>
                  <a:pt x="1949" y="2346"/>
                </a:lnTo>
                <a:lnTo>
                  <a:pt x="1957" y="2335"/>
                </a:lnTo>
                <a:close/>
                <a:moveTo>
                  <a:pt x="96" y="2379"/>
                </a:moveTo>
                <a:lnTo>
                  <a:pt x="114" y="2354"/>
                </a:lnTo>
                <a:lnTo>
                  <a:pt x="131" y="2330"/>
                </a:lnTo>
                <a:lnTo>
                  <a:pt x="151" y="2307"/>
                </a:lnTo>
                <a:lnTo>
                  <a:pt x="171" y="2286"/>
                </a:lnTo>
                <a:lnTo>
                  <a:pt x="192" y="2265"/>
                </a:lnTo>
                <a:lnTo>
                  <a:pt x="214" y="2247"/>
                </a:lnTo>
                <a:lnTo>
                  <a:pt x="237" y="2229"/>
                </a:lnTo>
                <a:lnTo>
                  <a:pt x="260" y="2212"/>
                </a:lnTo>
                <a:lnTo>
                  <a:pt x="285" y="2197"/>
                </a:lnTo>
                <a:lnTo>
                  <a:pt x="309" y="2183"/>
                </a:lnTo>
                <a:lnTo>
                  <a:pt x="334" y="2169"/>
                </a:lnTo>
                <a:lnTo>
                  <a:pt x="361" y="2158"/>
                </a:lnTo>
                <a:lnTo>
                  <a:pt x="387" y="2148"/>
                </a:lnTo>
                <a:lnTo>
                  <a:pt x="414" y="2138"/>
                </a:lnTo>
                <a:lnTo>
                  <a:pt x="441" y="2131"/>
                </a:lnTo>
                <a:lnTo>
                  <a:pt x="468" y="2124"/>
                </a:lnTo>
                <a:lnTo>
                  <a:pt x="496" y="2120"/>
                </a:lnTo>
                <a:lnTo>
                  <a:pt x="524" y="2115"/>
                </a:lnTo>
                <a:lnTo>
                  <a:pt x="553" y="2113"/>
                </a:lnTo>
                <a:lnTo>
                  <a:pt x="580" y="2112"/>
                </a:lnTo>
                <a:lnTo>
                  <a:pt x="609" y="2112"/>
                </a:lnTo>
                <a:lnTo>
                  <a:pt x="638" y="2114"/>
                </a:lnTo>
                <a:lnTo>
                  <a:pt x="665" y="2116"/>
                </a:lnTo>
                <a:lnTo>
                  <a:pt x="694" y="2121"/>
                </a:lnTo>
                <a:lnTo>
                  <a:pt x="723" y="2127"/>
                </a:lnTo>
                <a:lnTo>
                  <a:pt x="750" y="2134"/>
                </a:lnTo>
                <a:lnTo>
                  <a:pt x="778" y="2143"/>
                </a:lnTo>
                <a:lnTo>
                  <a:pt x="805" y="2153"/>
                </a:lnTo>
                <a:lnTo>
                  <a:pt x="832" y="2165"/>
                </a:lnTo>
                <a:lnTo>
                  <a:pt x="859" y="2177"/>
                </a:lnTo>
                <a:lnTo>
                  <a:pt x="885" y="2192"/>
                </a:lnTo>
                <a:lnTo>
                  <a:pt x="911" y="2208"/>
                </a:lnTo>
                <a:lnTo>
                  <a:pt x="935" y="2226"/>
                </a:lnTo>
                <a:lnTo>
                  <a:pt x="960" y="2243"/>
                </a:lnTo>
                <a:lnTo>
                  <a:pt x="983" y="2263"/>
                </a:lnTo>
                <a:lnTo>
                  <a:pt x="1004" y="2283"/>
                </a:lnTo>
                <a:lnTo>
                  <a:pt x="1024" y="2304"/>
                </a:lnTo>
                <a:lnTo>
                  <a:pt x="1043" y="2326"/>
                </a:lnTo>
                <a:lnTo>
                  <a:pt x="1061" y="2349"/>
                </a:lnTo>
                <a:lnTo>
                  <a:pt x="1078" y="2372"/>
                </a:lnTo>
                <a:lnTo>
                  <a:pt x="1093" y="2397"/>
                </a:lnTo>
                <a:lnTo>
                  <a:pt x="1107" y="2421"/>
                </a:lnTo>
                <a:lnTo>
                  <a:pt x="1120" y="2446"/>
                </a:lnTo>
                <a:lnTo>
                  <a:pt x="1132" y="2473"/>
                </a:lnTo>
                <a:lnTo>
                  <a:pt x="1142" y="2498"/>
                </a:lnTo>
                <a:lnTo>
                  <a:pt x="1150" y="2526"/>
                </a:lnTo>
                <a:lnTo>
                  <a:pt x="1158" y="2552"/>
                </a:lnTo>
                <a:lnTo>
                  <a:pt x="1165" y="2580"/>
                </a:lnTo>
                <a:lnTo>
                  <a:pt x="1170" y="2608"/>
                </a:lnTo>
                <a:lnTo>
                  <a:pt x="1174" y="2636"/>
                </a:lnTo>
                <a:lnTo>
                  <a:pt x="1177" y="2663"/>
                </a:lnTo>
                <a:lnTo>
                  <a:pt x="1178" y="2692"/>
                </a:lnTo>
                <a:lnTo>
                  <a:pt x="1177" y="2721"/>
                </a:lnTo>
                <a:lnTo>
                  <a:pt x="1176" y="2749"/>
                </a:lnTo>
                <a:lnTo>
                  <a:pt x="1172" y="2777"/>
                </a:lnTo>
                <a:lnTo>
                  <a:pt x="1168" y="2806"/>
                </a:lnTo>
                <a:lnTo>
                  <a:pt x="1163" y="2834"/>
                </a:lnTo>
                <a:lnTo>
                  <a:pt x="1155" y="2862"/>
                </a:lnTo>
                <a:lnTo>
                  <a:pt x="1147" y="2890"/>
                </a:lnTo>
                <a:lnTo>
                  <a:pt x="1137" y="2917"/>
                </a:lnTo>
                <a:lnTo>
                  <a:pt x="1125" y="2944"/>
                </a:lnTo>
                <a:lnTo>
                  <a:pt x="1112" y="2971"/>
                </a:lnTo>
                <a:lnTo>
                  <a:pt x="1097" y="2998"/>
                </a:lnTo>
                <a:lnTo>
                  <a:pt x="1082" y="3023"/>
                </a:lnTo>
                <a:lnTo>
                  <a:pt x="1064" y="3048"/>
                </a:lnTo>
                <a:lnTo>
                  <a:pt x="1047" y="3071"/>
                </a:lnTo>
                <a:lnTo>
                  <a:pt x="1027" y="3095"/>
                </a:lnTo>
                <a:lnTo>
                  <a:pt x="1007" y="3116"/>
                </a:lnTo>
                <a:lnTo>
                  <a:pt x="986" y="3135"/>
                </a:lnTo>
                <a:lnTo>
                  <a:pt x="964" y="3155"/>
                </a:lnTo>
                <a:lnTo>
                  <a:pt x="941" y="3173"/>
                </a:lnTo>
                <a:lnTo>
                  <a:pt x="918" y="3189"/>
                </a:lnTo>
                <a:lnTo>
                  <a:pt x="893" y="3205"/>
                </a:lnTo>
                <a:lnTo>
                  <a:pt x="869" y="3219"/>
                </a:lnTo>
                <a:lnTo>
                  <a:pt x="844" y="3231"/>
                </a:lnTo>
                <a:lnTo>
                  <a:pt x="817" y="3244"/>
                </a:lnTo>
                <a:lnTo>
                  <a:pt x="791" y="3253"/>
                </a:lnTo>
                <a:lnTo>
                  <a:pt x="764" y="3262"/>
                </a:lnTo>
                <a:lnTo>
                  <a:pt x="737" y="3270"/>
                </a:lnTo>
                <a:lnTo>
                  <a:pt x="709" y="3277"/>
                </a:lnTo>
                <a:lnTo>
                  <a:pt x="682" y="3282"/>
                </a:lnTo>
                <a:lnTo>
                  <a:pt x="654" y="3285"/>
                </a:lnTo>
                <a:lnTo>
                  <a:pt x="625" y="3289"/>
                </a:lnTo>
                <a:lnTo>
                  <a:pt x="598" y="3290"/>
                </a:lnTo>
                <a:lnTo>
                  <a:pt x="569" y="3289"/>
                </a:lnTo>
                <a:lnTo>
                  <a:pt x="541" y="3288"/>
                </a:lnTo>
                <a:lnTo>
                  <a:pt x="512" y="3284"/>
                </a:lnTo>
                <a:lnTo>
                  <a:pt x="484" y="3280"/>
                </a:lnTo>
                <a:lnTo>
                  <a:pt x="456" y="3274"/>
                </a:lnTo>
                <a:lnTo>
                  <a:pt x="428" y="3267"/>
                </a:lnTo>
                <a:lnTo>
                  <a:pt x="401" y="3259"/>
                </a:lnTo>
                <a:lnTo>
                  <a:pt x="373" y="3248"/>
                </a:lnTo>
                <a:lnTo>
                  <a:pt x="345" y="3237"/>
                </a:lnTo>
                <a:lnTo>
                  <a:pt x="319" y="3224"/>
                </a:lnTo>
                <a:lnTo>
                  <a:pt x="292" y="3209"/>
                </a:lnTo>
                <a:lnTo>
                  <a:pt x="267" y="3194"/>
                </a:lnTo>
                <a:lnTo>
                  <a:pt x="242" y="3176"/>
                </a:lnTo>
                <a:lnTo>
                  <a:pt x="219" y="3158"/>
                </a:lnTo>
                <a:lnTo>
                  <a:pt x="195" y="3139"/>
                </a:lnTo>
                <a:lnTo>
                  <a:pt x="174" y="3119"/>
                </a:lnTo>
                <a:lnTo>
                  <a:pt x="154" y="3098"/>
                </a:lnTo>
                <a:lnTo>
                  <a:pt x="135" y="3076"/>
                </a:lnTo>
                <a:lnTo>
                  <a:pt x="117" y="3053"/>
                </a:lnTo>
                <a:lnTo>
                  <a:pt x="101" y="3030"/>
                </a:lnTo>
                <a:lnTo>
                  <a:pt x="85" y="3005"/>
                </a:lnTo>
                <a:lnTo>
                  <a:pt x="71" y="2981"/>
                </a:lnTo>
                <a:lnTo>
                  <a:pt x="58" y="2956"/>
                </a:lnTo>
                <a:lnTo>
                  <a:pt x="47" y="2929"/>
                </a:lnTo>
                <a:lnTo>
                  <a:pt x="37" y="2903"/>
                </a:lnTo>
                <a:lnTo>
                  <a:pt x="27" y="2876"/>
                </a:lnTo>
                <a:lnTo>
                  <a:pt x="19" y="2849"/>
                </a:lnTo>
                <a:lnTo>
                  <a:pt x="12" y="2821"/>
                </a:lnTo>
                <a:lnTo>
                  <a:pt x="8" y="2794"/>
                </a:lnTo>
                <a:lnTo>
                  <a:pt x="4" y="2766"/>
                </a:lnTo>
                <a:lnTo>
                  <a:pt x="1" y="2737"/>
                </a:lnTo>
                <a:lnTo>
                  <a:pt x="0" y="2710"/>
                </a:lnTo>
                <a:lnTo>
                  <a:pt x="0" y="2681"/>
                </a:lnTo>
                <a:lnTo>
                  <a:pt x="2" y="2652"/>
                </a:lnTo>
                <a:lnTo>
                  <a:pt x="6" y="2624"/>
                </a:lnTo>
                <a:lnTo>
                  <a:pt x="10" y="2596"/>
                </a:lnTo>
                <a:lnTo>
                  <a:pt x="16" y="2567"/>
                </a:lnTo>
                <a:lnTo>
                  <a:pt x="22" y="2540"/>
                </a:lnTo>
                <a:lnTo>
                  <a:pt x="31" y="2512"/>
                </a:lnTo>
                <a:lnTo>
                  <a:pt x="41" y="2485"/>
                </a:lnTo>
                <a:lnTo>
                  <a:pt x="53" y="2457"/>
                </a:lnTo>
                <a:lnTo>
                  <a:pt x="66" y="2431"/>
                </a:lnTo>
                <a:lnTo>
                  <a:pt x="81" y="2404"/>
                </a:lnTo>
                <a:lnTo>
                  <a:pt x="96" y="2379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Freeform 8"/>
          <p:cNvSpPr>
            <a:spLocks noEditPoints="1"/>
          </p:cNvSpPr>
          <p:nvPr/>
        </p:nvSpPr>
        <p:spPr bwMode="auto">
          <a:xfrm>
            <a:off x="2541287" y="5945037"/>
            <a:ext cx="362075" cy="284252"/>
          </a:xfrm>
          <a:custGeom>
            <a:avLst/>
            <a:gdLst>
              <a:gd name="T0" fmla="*/ 2507 w 3296"/>
              <a:gd name="T1" fmla="*/ 1886 h 2592"/>
              <a:gd name="T2" fmla="*/ 2552 w 3296"/>
              <a:gd name="T3" fmla="*/ 1827 h 2592"/>
              <a:gd name="T4" fmla="*/ 2577 w 3296"/>
              <a:gd name="T5" fmla="*/ 1758 h 2592"/>
              <a:gd name="T6" fmla="*/ 2583 w 3296"/>
              <a:gd name="T7" fmla="*/ 1684 h 2592"/>
              <a:gd name="T8" fmla="*/ 2566 w 3296"/>
              <a:gd name="T9" fmla="*/ 1613 h 2592"/>
              <a:gd name="T10" fmla="*/ 3179 w 3296"/>
              <a:gd name="T11" fmla="*/ 1041 h 2592"/>
              <a:gd name="T12" fmla="*/ 3237 w 3296"/>
              <a:gd name="T13" fmla="*/ 991 h 2592"/>
              <a:gd name="T14" fmla="*/ 3275 w 3296"/>
              <a:gd name="T15" fmla="*/ 928 h 2592"/>
              <a:gd name="T16" fmla="*/ 3294 w 3296"/>
              <a:gd name="T17" fmla="*/ 857 h 2592"/>
              <a:gd name="T18" fmla="*/ 3292 w 3296"/>
              <a:gd name="T19" fmla="*/ 784 h 2592"/>
              <a:gd name="T20" fmla="*/ 3269 w 3296"/>
              <a:gd name="T21" fmla="*/ 713 h 2592"/>
              <a:gd name="T22" fmla="*/ 2864 w 3296"/>
              <a:gd name="T23" fmla="*/ 86 h 2592"/>
              <a:gd name="T24" fmla="*/ 2807 w 3296"/>
              <a:gd name="T25" fmla="*/ 38 h 2592"/>
              <a:gd name="T26" fmla="*/ 2739 w 3296"/>
              <a:gd name="T27" fmla="*/ 9 h 2592"/>
              <a:gd name="T28" fmla="*/ 2667 w 3296"/>
              <a:gd name="T29" fmla="*/ 0 h 2592"/>
              <a:gd name="T30" fmla="*/ 2594 w 3296"/>
              <a:gd name="T31" fmla="*/ 13 h 2592"/>
              <a:gd name="T32" fmla="*/ 1843 w 3296"/>
              <a:gd name="T33" fmla="*/ 487 h 2592"/>
              <a:gd name="T34" fmla="*/ 1749 w 3296"/>
              <a:gd name="T35" fmla="*/ 355 h 2592"/>
              <a:gd name="T36" fmla="*/ 1688 w 3296"/>
              <a:gd name="T37" fmla="*/ 313 h 2592"/>
              <a:gd name="T38" fmla="*/ 1619 w 3296"/>
              <a:gd name="T39" fmla="*/ 291 h 2592"/>
              <a:gd name="T40" fmla="*/ 1545 w 3296"/>
              <a:gd name="T41" fmla="*/ 289 h 2592"/>
              <a:gd name="T42" fmla="*/ 1473 w 3296"/>
              <a:gd name="T43" fmla="*/ 309 h 2592"/>
              <a:gd name="T44" fmla="*/ 942 w 3296"/>
              <a:gd name="T45" fmla="*/ 650 h 2592"/>
              <a:gd name="T46" fmla="*/ 890 w 3296"/>
              <a:gd name="T47" fmla="*/ 705 h 2592"/>
              <a:gd name="T48" fmla="*/ 858 w 3296"/>
              <a:gd name="T49" fmla="*/ 771 h 2592"/>
              <a:gd name="T50" fmla="*/ 846 w 3296"/>
              <a:gd name="T51" fmla="*/ 843 h 2592"/>
              <a:gd name="T52" fmla="*/ 855 w 3296"/>
              <a:gd name="T53" fmla="*/ 917 h 2592"/>
              <a:gd name="T54" fmla="*/ 886 w 3296"/>
              <a:gd name="T55" fmla="*/ 986 h 2592"/>
              <a:gd name="T56" fmla="*/ 1677 w 3296"/>
              <a:gd name="T57" fmla="*/ 2200 h 2592"/>
              <a:gd name="T58" fmla="*/ 1738 w 3296"/>
              <a:gd name="T59" fmla="*/ 2242 h 2592"/>
              <a:gd name="T60" fmla="*/ 1808 w 3296"/>
              <a:gd name="T61" fmla="*/ 2264 h 2592"/>
              <a:gd name="T62" fmla="*/ 1881 w 3296"/>
              <a:gd name="T63" fmla="*/ 2266 h 2592"/>
              <a:gd name="T64" fmla="*/ 1953 w 3296"/>
              <a:gd name="T65" fmla="*/ 2246 h 2592"/>
              <a:gd name="T66" fmla="*/ 322 w 3296"/>
              <a:gd name="T67" fmla="*/ 1478 h 2592"/>
              <a:gd name="T68" fmla="*/ 488 w 3296"/>
              <a:gd name="T69" fmla="*/ 1423 h 2592"/>
              <a:gd name="T70" fmla="*/ 658 w 3296"/>
              <a:gd name="T71" fmla="*/ 1418 h 2592"/>
              <a:gd name="T72" fmla="*/ 822 w 3296"/>
              <a:gd name="T73" fmla="*/ 1463 h 2592"/>
              <a:gd name="T74" fmla="*/ 967 w 3296"/>
              <a:gd name="T75" fmla="*/ 1552 h 2592"/>
              <a:gd name="T76" fmla="*/ 1084 w 3296"/>
              <a:gd name="T77" fmla="*/ 1684 h 2592"/>
              <a:gd name="T78" fmla="*/ 1156 w 3296"/>
              <a:gd name="T79" fmla="*/ 1846 h 2592"/>
              <a:gd name="T80" fmla="*/ 1177 w 3296"/>
              <a:gd name="T81" fmla="*/ 2016 h 2592"/>
              <a:gd name="T82" fmla="*/ 1149 w 3296"/>
              <a:gd name="T83" fmla="*/ 2183 h 2592"/>
              <a:gd name="T84" fmla="*/ 1075 w 3296"/>
              <a:gd name="T85" fmla="*/ 2335 h 2592"/>
              <a:gd name="T86" fmla="*/ 956 w 3296"/>
              <a:gd name="T87" fmla="*/ 2463 h 2592"/>
              <a:gd name="T88" fmla="*/ 801 w 3296"/>
              <a:gd name="T89" fmla="*/ 2552 h 2592"/>
              <a:gd name="T90" fmla="*/ 633 w 3296"/>
              <a:gd name="T91" fmla="*/ 2591 h 2592"/>
              <a:gd name="T92" fmla="*/ 464 w 3296"/>
              <a:gd name="T93" fmla="*/ 2579 h 2592"/>
              <a:gd name="T94" fmla="*/ 306 w 3296"/>
              <a:gd name="T95" fmla="*/ 2519 h 2592"/>
              <a:gd name="T96" fmla="*/ 168 w 3296"/>
              <a:gd name="T97" fmla="*/ 2414 h 2592"/>
              <a:gd name="T98" fmla="*/ 64 w 3296"/>
              <a:gd name="T99" fmla="*/ 2269 h 2592"/>
              <a:gd name="T100" fmla="*/ 9 w 3296"/>
              <a:gd name="T101" fmla="*/ 2103 h 2592"/>
              <a:gd name="T102" fmla="*/ 4 w 3296"/>
              <a:gd name="T103" fmla="*/ 1934 h 2592"/>
              <a:gd name="T104" fmla="*/ 48 w 3296"/>
              <a:gd name="T105" fmla="*/ 1770 h 2592"/>
              <a:gd name="T106" fmla="*/ 137 w 3296"/>
              <a:gd name="T107" fmla="*/ 1625 h 2592"/>
              <a:gd name="T108" fmla="*/ 270 w 3296"/>
              <a:gd name="T109" fmla="*/ 1508 h 2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96" h="2592">
                <a:moveTo>
                  <a:pt x="1986" y="2227"/>
                </a:moveTo>
                <a:lnTo>
                  <a:pt x="2467" y="1918"/>
                </a:lnTo>
                <a:lnTo>
                  <a:pt x="2478" y="1910"/>
                </a:lnTo>
                <a:lnTo>
                  <a:pt x="2488" y="1903"/>
                </a:lnTo>
                <a:lnTo>
                  <a:pt x="2498" y="1894"/>
                </a:lnTo>
                <a:lnTo>
                  <a:pt x="2507" y="1886"/>
                </a:lnTo>
                <a:lnTo>
                  <a:pt x="2516" y="1876"/>
                </a:lnTo>
                <a:lnTo>
                  <a:pt x="2524" y="1867"/>
                </a:lnTo>
                <a:lnTo>
                  <a:pt x="2532" y="1857"/>
                </a:lnTo>
                <a:lnTo>
                  <a:pt x="2539" y="1848"/>
                </a:lnTo>
                <a:lnTo>
                  <a:pt x="2545" y="1836"/>
                </a:lnTo>
                <a:lnTo>
                  <a:pt x="2552" y="1827"/>
                </a:lnTo>
                <a:lnTo>
                  <a:pt x="2557" y="1816"/>
                </a:lnTo>
                <a:lnTo>
                  <a:pt x="2563" y="1805"/>
                </a:lnTo>
                <a:lnTo>
                  <a:pt x="2567" y="1793"/>
                </a:lnTo>
                <a:lnTo>
                  <a:pt x="2572" y="1781"/>
                </a:lnTo>
                <a:lnTo>
                  <a:pt x="2575" y="1769"/>
                </a:lnTo>
                <a:lnTo>
                  <a:pt x="2577" y="1758"/>
                </a:lnTo>
                <a:lnTo>
                  <a:pt x="2579" y="1746"/>
                </a:lnTo>
                <a:lnTo>
                  <a:pt x="2582" y="1734"/>
                </a:lnTo>
                <a:lnTo>
                  <a:pt x="2583" y="1722"/>
                </a:lnTo>
                <a:lnTo>
                  <a:pt x="2583" y="1710"/>
                </a:lnTo>
                <a:lnTo>
                  <a:pt x="2583" y="1698"/>
                </a:lnTo>
                <a:lnTo>
                  <a:pt x="2583" y="1684"/>
                </a:lnTo>
                <a:lnTo>
                  <a:pt x="2582" y="1672"/>
                </a:lnTo>
                <a:lnTo>
                  <a:pt x="2579" y="1660"/>
                </a:lnTo>
                <a:lnTo>
                  <a:pt x="2577" y="1648"/>
                </a:lnTo>
                <a:lnTo>
                  <a:pt x="2574" y="1636"/>
                </a:lnTo>
                <a:lnTo>
                  <a:pt x="2571" y="1624"/>
                </a:lnTo>
                <a:lnTo>
                  <a:pt x="2566" y="1613"/>
                </a:lnTo>
                <a:lnTo>
                  <a:pt x="2562" y="1600"/>
                </a:lnTo>
                <a:lnTo>
                  <a:pt x="2556" y="1589"/>
                </a:lnTo>
                <a:lnTo>
                  <a:pt x="2550" y="1577"/>
                </a:lnTo>
                <a:lnTo>
                  <a:pt x="2543" y="1566"/>
                </a:lnTo>
                <a:lnTo>
                  <a:pt x="2490" y="1485"/>
                </a:lnTo>
                <a:lnTo>
                  <a:pt x="3179" y="1041"/>
                </a:lnTo>
                <a:lnTo>
                  <a:pt x="3190" y="1034"/>
                </a:lnTo>
                <a:lnTo>
                  <a:pt x="3200" y="1026"/>
                </a:lnTo>
                <a:lnTo>
                  <a:pt x="3210" y="1018"/>
                </a:lnTo>
                <a:lnTo>
                  <a:pt x="3219" y="1009"/>
                </a:lnTo>
                <a:lnTo>
                  <a:pt x="3228" y="1001"/>
                </a:lnTo>
                <a:lnTo>
                  <a:pt x="3237" y="991"/>
                </a:lnTo>
                <a:lnTo>
                  <a:pt x="3244" y="981"/>
                </a:lnTo>
                <a:lnTo>
                  <a:pt x="3252" y="971"/>
                </a:lnTo>
                <a:lnTo>
                  <a:pt x="3259" y="961"/>
                </a:lnTo>
                <a:lnTo>
                  <a:pt x="3264" y="950"/>
                </a:lnTo>
                <a:lnTo>
                  <a:pt x="3270" y="939"/>
                </a:lnTo>
                <a:lnTo>
                  <a:pt x="3275" y="928"/>
                </a:lnTo>
                <a:lnTo>
                  <a:pt x="3280" y="917"/>
                </a:lnTo>
                <a:lnTo>
                  <a:pt x="3284" y="905"/>
                </a:lnTo>
                <a:lnTo>
                  <a:pt x="3287" y="894"/>
                </a:lnTo>
                <a:lnTo>
                  <a:pt x="3290" y="881"/>
                </a:lnTo>
                <a:lnTo>
                  <a:pt x="3292" y="869"/>
                </a:lnTo>
                <a:lnTo>
                  <a:pt x="3294" y="857"/>
                </a:lnTo>
                <a:lnTo>
                  <a:pt x="3295" y="845"/>
                </a:lnTo>
                <a:lnTo>
                  <a:pt x="3296" y="833"/>
                </a:lnTo>
                <a:lnTo>
                  <a:pt x="3296" y="821"/>
                </a:lnTo>
                <a:lnTo>
                  <a:pt x="3295" y="809"/>
                </a:lnTo>
                <a:lnTo>
                  <a:pt x="3294" y="796"/>
                </a:lnTo>
                <a:lnTo>
                  <a:pt x="3292" y="784"/>
                </a:lnTo>
                <a:lnTo>
                  <a:pt x="3290" y="772"/>
                </a:lnTo>
                <a:lnTo>
                  <a:pt x="3287" y="760"/>
                </a:lnTo>
                <a:lnTo>
                  <a:pt x="3283" y="748"/>
                </a:lnTo>
                <a:lnTo>
                  <a:pt x="3279" y="736"/>
                </a:lnTo>
                <a:lnTo>
                  <a:pt x="3274" y="724"/>
                </a:lnTo>
                <a:lnTo>
                  <a:pt x="3269" y="713"/>
                </a:lnTo>
                <a:lnTo>
                  <a:pt x="3262" y="702"/>
                </a:lnTo>
                <a:lnTo>
                  <a:pt x="3255" y="691"/>
                </a:lnTo>
                <a:lnTo>
                  <a:pt x="2887" y="116"/>
                </a:lnTo>
                <a:lnTo>
                  <a:pt x="2879" y="106"/>
                </a:lnTo>
                <a:lnTo>
                  <a:pt x="2872" y="95"/>
                </a:lnTo>
                <a:lnTo>
                  <a:pt x="2864" y="86"/>
                </a:lnTo>
                <a:lnTo>
                  <a:pt x="2855" y="76"/>
                </a:lnTo>
                <a:lnTo>
                  <a:pt x="2846" y="67"/>
                </a:lnTo>
                <a:lnTo>
                  <a:pt x="2836" y="60"/>
                </a:lnTo>
                <a:lnTo>
                  <a:pt x="2826" y="52"/>
                </a:lnTo>
                <a:lnTo>
                  <a:pt x="2817" y="44"/>
                </a:lnTo>
                <a:lnTo>
                  <a:pt x="2807" y="38"/>
                </a:lnTo>
                <a:lnTo>
                  <a:pt x="2796" y="31"/>
                </a:lnTo>
                <a:lnTo>
                  <a:pt x="2785" y="26"/>
                </a:lnTo>
                <a:lnTo>
                  <a:pt x="2774" y="21"/>
                </a:lnTo>
                <a:lnTo>
                  <a:pt x="2763" y="17"/>
                </a:lnTo>
                <a:lnTo>
                  <a:pt x="2750" y="12"/>
                </a:lnTo>
                <a:lnTo>
                  <a:pt x="2739" y="9"/>
                </a:lnTo>
                <a:lnTo>
                  <a:pt x="2727" y="6"/>
                </a:lnTo>
                <a:lnTo>
                  <a:pt x="2715" y="4"/>
                </a:lnTo>
                <a:lnTo>
                  <a:pt x="2703" y="2"/>
                </a:lnTo>
                <a:lnTo>
                  <a:pt x="2691" y="1"/>
                </a:lnTo>
                <a:lnTo>
                  <a:pt x="2679" y="0"/>
                </a:lnTo>
                <a:lnTo>
                  <a:pt x="2667" y="0"/>
                </a:lnTo>
                <a:lnTo>
                  <a:pt x="2654" y="1"/>
                </a:lnTo>
                <a:lnTo>
                  <a:pt x="2642" y="2"/>
                </a:lnTo>
                <a:lnTo>
                  <a:pt x="2629" y="4"/>
                </a:lnTo>
                <a:lnTo>
                  <a:pt x="2617" y="7"/>
                </a:lnTo>
                <a:lnTo>
                  <a:pt x="2605" y="9"/>
                </a:lnTo>
                <a:lnTo>
                  <a:pt x="2594" y="13"/>
                </a:lnTo>
                <a:lnTo>
                  <a:pt x="2582" y="17"/>
                </a:lnTo>
                <a:lnTo>
                  <a:pt x="2570" y="22"/>
                </a:lnTo>
                <a:lnTo>
                  <a:pt x="2559" y="28"/>
                </a:lnTo>
                <a:lnTo>
                  <a:pt x="2546" y="33"/>
                </a:lnTo>
                <a:lnTo>
                  <a:pt x="2535" y="40"/>
                </a:lnTo>
                <a:lnTo>
                  <a:pt x="1843" y="487"/>
                </a:lnTo>
                <a:lnTo>
                  <a:pt x="1791" y="404"/>
                </a:lnTo>
                <a:lnTo>
                  <a:pt x="1783" y="393"/>
                </a:lnTo>
                <a:lnTo>
                  <a:pt x="1776" y="383"/>
                </a:lnTo>
                <a:lnTo>
                  <a:pt x="1767" y="373"/>
                </a:lnTo>
                <a:lnTo>
                  <a:pt x="1759" y="364"/>
                </a:lnTo>
                <a:lnTo>
                  <a:pt x="1749" y="355"/>
                </a:lnTo>
                <a:lnTo>
                  <a:pt x="1740" y="347"/>
                </a:lnTo>
                <a:lnTo>
                  <a:pt x="1730" y="339"/>
                </a:lnTo>
                <a:lnTo>
                  <a:pt x="1720" y="332"/>
                </a:lnTo>
                <a:lnTo>
                  <a:pt x="1709" y="326"/>
                </a:lnTo>
                <a:lnTo>
                  <a:pt x="1699" y="319"/>
                </a:lnTo>
                <a:lnTo>
                  <a:pt x="1688" y="313"/>
                </a:lnTo>
                <a:lnTo>
                  <a:pt x="1677" y="308"/>
                </a:lnTo>
                <a:lnTo>
                  <a:pt x="1665" y="303"/>
                </a:lnTo>
                <a:lnTo>
                  <a:pt x="1654" y="300"/>
                </a:lnTo>
                <a:lnTo>
                  <a:pt x="1642" y="297"/>
                </a:lnTo>
                <a:lnTo>
                  <a:pt x="1631" y="294"/>
                </a:lnTo>
                <a:lnTo>
                  <a:pt x="1619" y="291"/>
                </a:lnTo>
                <a:lnTo>
                  <a:pt x="1607" y="289"/>
                </a:lnTo>
                <a:lnTo>
                  <a:pt x="1595" y="288"/>
                </a:lnTo>
                <a:lnTo>
                  <a:pt x="1583" y="288"/>
                </a:lnTo>
                <a:lnTo>
                  <a:pt x="1569" y="288"/>
                </a:lnTo>
                <a:lnTo>
                  <a:pt x="1557" y="288"/>
                </a:lnTo>
                <a:lnTo>
                  <a:pt x="1545" y="289"/>
                </a:lnTo>
                <a:lnTo>
                  <a:pt x="1533" y="291"/>
                </a:lnTo>
                <a:lnTo>
                  <a:pt x="1521" y="294"/>
                </a:lnTo>
                <a:lnTo>
                  <a:pt x="1509" y="297"/>
                </a:lnTo>
                <a:lnTo>
                  <a:pt x="1497" y="300"/>
                </a:lnTo>
                <a:lnTo>
                  <a:pt x="1486" y="305"/>
                </a:lnTo>
                <a:lnTo>
                  <a:pt x="1473" y="309"/>
                </a:lnTo>
                <a:lnTo>
                  <a:pt x="1461" y="315"/>
                </a:lnTo>
                <a:lnTo>
                  <a:pt x="1450" y="321"/>
                </a:lnTo>
                <a:lnTo>
                  <a:pt x="1439" y="328"/>
                </a:lnTo>
                <a:lnTo>
                  <a:pt x="963" y="634"/>
                </a:lnTo>
                <a:lnTo>
                  <a:pt x="952" y="642"/>
                </a:lnTo>
                <a:lnTo>
                  <a:pt x="942" y="650"/>
                </a:lnTo>
                <a:lnTo>
                  <a:pt x="932" y="659"/>
                </a:lnTo>
                <a:lnTo>
                  <a:pt x="922" y="666"/>
                </a:lnTo>
                <a:lnTo>
                  <a:pt x="913" y="676"/>
                </a:lnTo>
                <a:lnTo>
                  <a:pt x="905" y="685"/>
                </a:lnTo>
                <a:lnTo>
                  <a:pt x="898" y="695"/>
                </a:lnTo>
                <a:lnTo>
                  <a:pt x="890" y="705"/>
                </a:lnTo>
                <a:lnTo>
                  <a:pt x="883" y="715"/>
                </a:lnTo>
                <a:lnTo>
                  <a:pt x="878" y="726"/>
                </a:lnTo>
                <a:lnTo>
                  <a:pt x="871" y="737"/>
                </a:lnTo>
                <a:lnTo>
                  <a:pt x="867" y="748"/>
                </a:lnTo>
                <a:lnTo>
                  <a:pt x="862" y="759"/>
                </a:lnTo>
                <a:lnTo>
                  <a:pt x="858" y="771"/>
                </a:lnTo>
                <a:lnTo>
                  <a:pt x="855" y="783"/>
                </a:lnTo>
                <a:lnTo>
                  <a:pt x="851" y="794"/>
                </a:lnTo>
                <a:lnTo>
                  <a:pt x="849" y="806"/>
                </a:lnTo>
                <a:lnTo>
                  <a:pt x="848" y="819"/>
                </a:lnTo>
                <a:lnTo>
                  <a:pt x="847" y="831"/>
                </a:lnTo>
                <a:lnTo>
                  <a:pt x="846" y="843"/>
                </a:lnTo>
                <a:lnTo>
                  <a:pt x="846" y="855"/>
                </a:lnTo>
                <a:lnTo>
                  <a:pt x="847" y="868"/>
                </a:lnTo>
                <a:lnTo>
                  <a:pt x="848" y="880"/>
                </a:lnTo>
                <a:lnTo>
                  <a:pt x="849" y="892"/>
                </a:lnTo>
                <a:lnTo>
                  <a:pt x="853" y="905"/>
                </a:lnTo>
                <a:lnTo>
                  <a:pt x="855" y="917"/>
                </a:lnTo>
                <a:lnTo>
                  <a:pt x="859" y="929"/>
                </a:lnTo>
                <a:lnTo>
                  <a:pt x="862" y="940"/>
                </a:lnTo>
                <a:lnTo>
                  <a:pt x="868" y="952"/>
                </a:lnTo>
                <a:lnTo>
                  <a:pt x="873" y="963"/>
                </a:lnTo>
                <a:lnTo>
                  <a:pt x="879" y="975"/>
                </a:lnTo>
                <a:lnTo>
                  <a:pt x="886" y="986"/>
                </a:lnTo>
                <a:lnTo>
                  <a:pt x="1635" y="2151"/>
                </a:lnTo>
                <a:lnTo>
                  <a:pt x="1643" y="2162"/>
                </a:lnTo>
                <a:lnTo>
                  <a:pt x="1651" y="2173"/>
                </a:lnTo>
                <a:lnTo>
                  <a:pt x="1660" y="2183"/>
                </a:lnTo>
                <a:lnTo>
                  <a:pt x="1667" y="2192"/>
                </a:lnTo>
                <a:lnTo>
                  <a:pt x="1677" y="2200"/>
                </a:lnTo>
                <a:lnTo>
                  <a:pt x="1686" y="2209"/>
                </a:lnTo>
                <a:lnTo>
                  <a:pt x="1696" y="2217"/>
                </a:lnTo>
                <a:lnTo>
                  <a:pt x="1706" y="2225"/>
                </a:lnTo>
                <a:lnTo>
                  <a:pt x="1717" y="2231"/>
                </a:lnTo>
                <a:lnTo>
                  <a:pt x="1728" y="2237"/>
                </a:lnTo>
                <a:lnTo>
                  <a:pt x="1738" y="2242"/>
                </a:lnTo>
                <a:lnTo>
                  <a:pt x="1750" y="2248"/>
                </a:lnTo>
                <a:lnTo>
                  <a:pt x="1761" y="2252"/>
                </a:lnTo>
                <a:lnTo>
                  <a:pt x="1772" y="2257"/>
                </a:lnTo>
                <a:lnTo>
                  <a:pt x="1784" y="2260"/>
                </a:lnTo>
                <a:lnTo>
                  <a:pt x="1797" y="2262"/>
                </a:lnTo>
                <a:lnTo>
                  <a:pt x="1808" y="2264"/>
                </a:lnTo>
                <a:lnTo>
                  <a:pt x="1820" y="2267"/>
                </a:lnTo>
                <a:lnTo>
                  <a:pt x="1832" y="2268"/>
                </a:lnTo>
                <a:lnTo>
                  <a:pt x="1844" y="2268"/>
                </a:lnTo>
                <a:lnTo>
                  <a:pt x="1856" y="2268"/>
                </a:lnTo>
                <a:lnTo>
                  <a:pt x="1868" y="2267"/>
                </a:lnTo>
                <a:lnTo>
                  <a:pt x="1881" y="2266"/>
                </a:lnTo>
                <a:lnTo>
                  <a:pt x="1894" y="2263"/>
                </a:lnTo>
                <a:lnTo>
                  <a:pt x="1905" y="2261"/>
                </a:lnTo>
                <a:lnTo>
                  <a:pt x="1917" y="2258"/>
                </a:lnTo>
                <a:lnTo>
                  <a:pt x="1929" y="2254"/>
                </a:lnTo>
                <a:lnTo>
                  <a:pt x="1941" y="2250"/>
                </a:lnTo>
                <a:lnTo>
                  <a:pt x="1953" y="2246"/>
                </a:lnTo>
                <a:lnTo>
                  <a:pt x="1964" y="2240"/>
                </a:lnTo>
                <a:lnTo>
                  <a:pt x="1975" y="2234"/>
                </a:lnTo>
                <a:lnTo>
                  <a:pt x="1986" y="2227"/>
                </a:lnTo>
                <a:close/>
                <a:moveTo>
                  <a:pt x="270" y="1508"/>
                </a:moveTo>
                <a:lnTo>
                  <a:pt x="296" y="1492"/>
                </a:lnTo>
                <a:lnTo>
                  <a:pt x="322" y="1478"/>
                </a:lnTo>
                <a:lnTo>
                  <a:pt x="350" y="1465"/>
                </a:lnTo>
                <a:lnTo>
                  <a:pt x="376" y="1454"/>
                </a:lnTo>
                <a:lnTo>
                  <a:pt x="404" y="1444"/>
                </a:lnTo>
                <a:lnTo>
                  <a:pt x="431" y="1436"/>
                </a:lnTo>
                <a:lnTo>
                  <a:pt x="460" y="1428"/>
                </a:lnTo>
                <a:lnTo>
                  <a:pt x="488" y="1423"/>
                </a:lnTo>
                <a:lnTo>
                  <a:pt x="516" y="1418"/>
                </a:lnTo>
                <a:lnTo>
                  <a:pt x="545" y="1416"/>
                </a:lnTo>
                <a:lnTo>
                  <a:pt x="574" y="1414"/>
                </a:lnTo>
                <a:lnTo>
                  <a:pt x="601" y="1414"/>
                </a:lnTo>
                <a:lnTo>
                  <a:pt x="630" y="1416"/>
                </a:lnTo>
                <a:lnTo>
                  <a:pt x="658" y="1418"/>
                </a:lnTo>
                <a:lnTo>
                  <a:pt x="686" y="1423"/>
                </a:lnTo>
                <a:lnTo>
                  <a:pt x="714" y="1427"/>
                </a:lnTo>
                <a:lnTo>
                  <a:pt x="741" y="1435"/>
                </a:lnTo>
                <a:lnTo>
                  <a:pt x="769" y="1443"/>
                </a:lnTo>
                <a:lnTo>
                  <a:pt x="795" y="1452"/>
                </a:lnTo>
                <a:lnTo>
                  <a:pt x="822" y="1463"/>
                </a:lnTo>
                <a:lnTo>
                  <a:pt x="847" y="1474"/>
                </a:lnTo>
                <a:lnTo>
                  <a:pt x="872" y="1487"/>
                </a:lnTo>
                <a:lnTo>
                  <a:pt x="897" y="1501"/>
                </a:lnTo>
                <a:lnTo>
                  <a:pt x="921" y="1517"/>
                </a:lnTo>
                <a:lnTo>
                  <a:pt x="944" y="1533"/>
                </a:lnTo>
                <a:lnTo>
                  <a:pt x="967" y="1552"/>
                </a:lnTo>
                <a:lnTo>
                  <a:pt x="988" y="1571"/>
                </a:lnTo>
                <a:lnTo>
                  <a:pt x="1009" y="1592"/>
                </a:lnTo>
                <a:lnTo>
                  <a:pt x="1030" y="1613"/>
                </a:lnTo>
                <a:lnTo>
                  <a:pt x="1049" y="1636"/>
                </a:lnTo>
                <a:lnTo>
                  <a:pt x="1066" y="1660"/>
                </a:lnTo>
                <a:lnTo>
                  <a:pt x="1084" y="1684"/>
                </a:lnTo>
                <a:lnTo>
                  <a:pt x="1100" y="1711"/>
                </a:lnTo>
                <a:lnTo>
                  <a:pt x="1114" y="1737"/>
                </a:lnTo>
                <a:lnTo>
                  <a:pt x="1126" y="1764"/>
                </a:lnTo>
                <a:lnTo>
                  <a:pt x="1138" y="1791"/>
                </a:lnTo>
                <a:lnTo>
                  <a:pt x="1148" y="1819"/>
                </a:lnTo>
                <a:lnTo>
                  <a:pt x="1156" y="1846"/>
                </a:lnTo>
                <a:lnTo>
                  <a:pt x="1164" y="1874"/>
                </a:lnTo>
                <a:lnTo>
                  <a:pt x="1169" y="1903"/>
                </a:lnTo>
                <a:lnTo>
                  <a:pt x="1173" y="1930"/>
                </a:lnTo>
                <a:lnTo>
                  <a:pt x="1176" y="1959"/>
                </a:lnTo>
                <a:lnTo>
                  <a:pt x="1177" y="1988"/>
                </a:lnTo>
                <a:lnTo>
                  <a:pt x="1177" y="2016"/>
                </a:lnTo>
                <a:lnTo>
                  <a:pt x="1176" y="2044"/>
                </a:lnTo>
                <a:lnTo>
                  <a:pt x="1173" y="2073"/>
                </a:lnTo>
                <a:lnTo>
                  <a:pt x="1169" y="2100"/>
                </a:lnTo>
                <a:lnTo>
                  <a:pt x="1164" y="2128"/>
                </a:lnTo>
                <a:lnTo>
                  <a:pt x="1157" y="2155"/>
                </a:lnTo>
                <a:lnTo>
                  <a:pt x="1149" y="2183"/>
                </a:lnTo>
                <a:lnTo>
                  <a:pt x="1140" y="2209"/>
                </a:lnTo>
                <a:lnTo>
                  <a:pt x="1129" y="2236"/>
                </a:lnTo>
                <a:lnTo>
                  <a:pt x="1118" y="2261"/>
                </a:lnTo>
                <a:lnTo>
                  <a:pt x="1105" y="2286"/>
                </a:lnTo>
                <a:lnTo>
                  <a:pt x="1091" y="2312"/>
                </a:lnTo>
                <a:lnTo>
                  <a:pt x="1075" y="2335"/>
                </a:lnTo>
                <a:lnTo>
                  <a:pt x="1058" y="2358"/>
                </a:lnTo>
                <a:lnTo>
                  <a:pt x="1040" y="2381"/>
                </a:lnTo>
                <a:lnTo>
                  <a:pt x="1021" y="2403"/>
                </a:lnTo>
                <a:lnTo>
                  <a:pt x="1000" y="2424"/>
                </a:lnTo>
                <a:lnTo>
                  <a:pt x="979" y="2444"/>
                </a:lnTo>
                <a:lnTo>
                  <a:pt x="956" y="2463"/>
                </a:lnTo>
                <a:lnTo>
                  <a:pt x="932" y="2482"/>
                </a:lnTo>
                <a:lnTo>
                  <a:pt x="908" y="2498"/>
                </a:lnTo>
                <a:lnTo>
                  <a:pt x="881" y="2514"/>
                </a:lnTo>
                <a:lnTo>
                  <a:pt x="855" y="2528"/>
                </a:lnTo>
                <a:lnTo>
                  <a:pt x="828" y="2541"/>
                </a:lnTo>
                <a:lnTo>
                  <a:pt x="801" y="2552"/>
                </a:lnTo>
                <a:lnTo>
                  <a:pt x="773" y="2562"/>
                </a:lnTo>
                <a:lnTo>
                  <a:pt x="746" y="2571"/>
                </a:lnTo>
                <a:lnTo>
                  <a:pt x="718" y="2578"/>
                </a:lnTo>
                <a:lnTo>
                  <a:pt x="689" y="2583"/>
                </a:lnTo>
                <a:lnTo>
                  <a:pt x="661" y="2588"/>
                </a:lnTo>
                <a:lnTo>
                  <a:pt x="633" y="2591"/>
                </a:lnTo>
                <a:lnTo>
                  <a:pt x="604" y="2592"/>
                </a:lnTo>
                <a:lnTo>
                  <a:pt x="576" y="2592"/>
                </a:lnTo>
                <a:lnTo>
                  <a:pt x="548" y="2591"/>
                </a:lnTo>
                <a:lnTo>
                  <a:pt x="519" y="2588"/>
                </a:lnTo>
                <a:lnTo>
                  <a:pt x="492" y="2584"/>
                </a:lnTo>
                <a:lnTo>
                  <a:pt x="464" y="2579"/>
                </a:lnTo>
                <a:lnTo>
                  <a:pt x="437" y="2572"/>
                </a:lnTo>
                <a:lnTo>
                  <a:pt x="409" y="2563"/>
                </a:lnTo>
                <a:lnTo>
                  <a:pt x="383" y="2554"/>
                </a:lnTo>
                <a:lnTo>
                  <a:pt x="356" y="2545"/>
                </a:lnTo>
                <a:lnTo>
                  <a:pt x="331" y="2532"/>
                </a:lnTo>
                <a:lnTo>
                  <a:pt x="306" y="2519"/>
                </a:lnTo>
                <a:lnTo>
                  <a:pt x="280" y="2505"/>
                </a:lnTo>
                <a:lnTo>
                  <a:pt x="257" y="2489"/>
                </a:lnTo>
                <a:lnTo>
                  <a:pt x="233" y="2473"/>
                </a:lnTo>
                <a:lnTo>
                  <a:pt x="211" y="2454"/>
                </a:lnTo>
                <a:lnTo>
                  <a:pt x="189" y="2435"/>
                </a:lnTo>
                <a:lnTo>
                  <a:pt x="168" y="2414"/>
                </a:lnTo>
                <a:lnTo>
                  <a:pt x="148" y="2393"/>
                </a:lnTo>
                <a:lnTo>
                  <a:pt x="129" y="2370"/>
                </a:lnTo>
                <a:lnTo>
                  <a:pt x="110" y="2347"/>
                </a:lnTo>
                <a:lnTo>
                  <a:pt x="94" y="2322"/>
                </a:lnTo>
                <a:lnTo>
                  <a:pt x="78" y="2295"/>
                </a:lnTo>
                <a:lnTo>
                  <a:pt x="64" y="2269"/>
                </a:lnTo>
                <a:lnTo>
                  <a:pt x="51" y="2242"/>
                </a:lnTo>
                <a:lnTo>
                  <a:pt x="40" y="2216"/>
                </a:lnTo>
                <a:lnTo>
                  <a:pt x="30" y="2188"/>
                </a:lnTo>
                <a:lnTo>
                  <a:pt x="21" y="2160"/>
                </a:lnTo>
                <a:lnTo>
                  <a:pt x="14" y="2132"/>
                </a:lnTo>
                <a:lnTo>
                  <a:pt x="9" y="2103"/>
                </a:lnTo>
                <a:lnTo>
                  <a:pt x="4" y="2076"/>
                </a:lnTo>
                <a:lnTo>
                  <a:pt x="1" y="2047"/>
                </a:lnTo>
                <a:lnTo>
                  <a:pt x="0" y="2018"/>
                </a:lnTo>
                <a:lnTo>
                  <a:pt x="0" y="1991"/>
                </a:lnTo>
                <a:lnTo>
                  <a:pt x="1" y="1962"/>
                </a:lnTo>
                <a:lnTo>
                  <a:pt x="4" y="1934"/>
                </a:lnTo>
                <a:lnTo>
                  <a:pt x="8" y="1906"/>
                </a:lnTo>
                <a:lnTo>
                  <a:pt x="13" y="1878"/>
                </a:lnTo>
                <a:lnTo>
                  <a:pt x="20" y="1851"/>
                </a:lnTo>
                <a:lnTo>
                  <a:pt x="28" y="1823"/>
                </a:lnTo>
                <a:lnTo>
                  <a:pt x="38" y="1797"/>
                </a:lnTo>
                <a:lnTo>
                  <a:pt x="48" y="1770"/>
                </a:lnTo>
                <a:lnTo>
                  <a:pt x="60" y="1745"/>
                </a:lnTo>
                <a:lnTo>
                  <a:pt x="73" y="1720"/>
                </a:lnTo>
                <a:lnTo>
                  <a:pt x="87" y="1695"/>
                </a:lnTo>
                <a:lnTo>
                  <a:pt x="103" y="1671"/>
                </a:lnTo>
                <a:lnTo>
                  <a:pt x="119" y="1648"/>
                </a:lnTo>
                <a:lnTo>
                  <a:pt x="137" y="1625"/>
                </a:lnTo>
                <a:lnTo>
                  <a:pt x="157" y="1604"/>
                </a:lnTo>
                <a:lnTo>
                  <a:pt x="177" y="1583"/>
                </a:lnTo>
                <a:lnTo>
                  <a:pt x="199" y="1562"/>
                </a:lnTo>
                <a:lnTo>
                  <a:pt x="222" y="1543"/>
                </a:lnTo>
                <a:lnTo>
                  <a:pt x="245" y="1525"/>
                </a:lnTo>
                <a:lnTo>
                  <a:pt x="270" y="1508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Freeform 9"/>
          <p:cNvSpPr>
            <a:spLocks noEditPoints="1"/>
          </p:cNvSpPr>
          <p:nvPr/>
        </p:nvSpPr>
        <p:spPr bwMode="auto">
          <a:xfrm>
            <a:off x="2406746" y="5679251"/>
            <a:ext cx="391753" cy="215663"/>
          </a:xfrm>
          <a:custGeom>
            <a:avLst/>
            <a:gdLst>
              <a:gd name="T0" fmla="*/ 2389 w 3562"/>
              <a:gd name="T1" fmla="*/ 1861 h 1963"/>
              <a:gd name="T2" fmla="*/ 2454 w 3562"/>
              <a:gd name="T3" fmla="*/ 1825 h 1963"/>
              <a:gd name="T4" fmla="*/ 2504 w 3562"/>
              <a:gd name="T5" fmla="*/ 1773 h 1963"/>
              <a:gd name="T6" fmla="*/ 2539 w 3562"/>
              <a:gd name="T7" fmla="*/ 1708 h 1963"/>
              <a:gd name="T8" fmla="*/ 2554 w 3562"/>
              <a:gd name="T9" fmla="*/ 1635 h 1963"/>
              <a:gd name="T10" fmla="*/ 3347 w 3562"/>
              <a:gd name="T11" fmla="*/ 1364 h 1963"/>
              <a:gd name="T12" fmla="*/ 3420 w 3562"/>
              <a:gd name="T13" fmla="*/ 1342 h 1963"/>
              <a:gd name="T14" fmla="*/ 3480 w 3562"/>
              <a:gd name="T15" fmla="*/ 1300 h 1963"/>
              <a:gd name="T16" fmla="*/ 3527 w 3562"/>
              <a:gd name="T17" fmla="*/ 1244 h 1963"/>
              <a:gd name="T18" fmla="*/ 3554 w 3562"/>
              <a:gd name="T19" fmla="*/ 1175 h 1963"/>
              <a:gd name="T20" fmla="*/ 3562 w 3562"/>
              <a:gd name="T21" fmla="*/ 1100 h 1963"/>
              <a:gd name="T22" fmla="*/ 3447 w 3562"/>
              <a:gd name="T23" fmla="*/ 364 h 1963"/>
              <a:gd name="T24" fmla="*/ 3415 w 3562"/>
              <a:gd name="T25" fmla="*/ 296 h 1963"/>
              <a:gd name="T26" fmla="*/ 3366 w 3562"/>
              <a:gd name="T27" fmla="*/ 242 h 1963"/>
              <a:gd name="T28" fmla="*/ 3303 w 3562"/>
              <a:gd name="T29" fmla="*/ 205 h 1963"/>
              <a:gd name="T30" fmla="*/ 3231 w 3562"/>
              <a:gd name="T31" fmla="*/ 186 h 1963"/>
              <a:gd name="T32" fmla="*/ 2353 w 3562"/>
              <a:gd name="T33" fmla="*/ 312 h 1963"/>
              <a:gd name="T34" fmla="*/ 2320 w 3562"/>
              <a:gd name="T35" fmla="*/ 154 h 1963"/>
              <a:gd name="T36" fmla="*/ 2282 w 3562"/>
              <a:gd name="T37" fmla="*/ 91 h 1963"/>
              <a:gd name="T38" fmla="*/ 2228 w 3562"/>
              <a:gd name="T39" fmla="*/ 43 h 1963"/>
              <a:gd name="T40" fmla="*/ 2161 w 3562"/>
              <a:gd name="T41" fmla="*/ 12 h 1963"/>
              <a:gd name="T42" fmla="*/ 2088 w 3562"/>
              <a:gd name="T43" fmla="*/ 0 h 1963"/>
              <a:gd name="T44" fmla="*/ 1462 w 3562"/>
              <a:gd name="T45" fmla="*/ 93 h 1963"/>
              <a:gd name="T46" fmla="*/ 1394 w 3562"/>
              <a:gd name="T47" fmla="*/ 123 h 1963"/>
              <a:gd name="T48" fmla="*/ 1338 w 3562"/>
              <a:gd name="T49" fmla="*/ 171 h 1963"/>
              <a:gd name="T50" fmla="*/ 1297 w 3562"/>
              <a:gd name="T51" fmla="*/ 231 h 1963"/>
              <a:gd name="T52" fmla="*/ 1275 w 3562"/>
              <a:gd name="T53" fmla="*/ 302 h 1963"/>
              <a:gd name="T54" fmla="*/ 1275 w 3562"/>
              <a:gd name="T55" fmla="*/ 378 h 1963"/>
              <a:gd name="T56" fmla="*/ 1502 w 3562"/>
              <a:gd name="T57" fmla="*/ 1811 h 1963"/>
              <a:gd name="T58" fmla="*/ 1541 w 3562"/>
              <a:gd name="T59" fmla="*/ 1873 h 1963"/>
              <a:gd name="T60" fmla="*/ 1595 w 3562"/>
              <a:gd name="T61" fmla="*/ 1922 h 1963"/>
              <a:gd name="T62" fmla="*/ 1661 w 3562"/>
              <a:gd name="T63" fmla="*/ 1953 h 1963"/>
              <a:gd name="T64" fmla="*/ 1735 w 3562"/>
              <a:gd name="T65" fmla="*/ 1963 h 1963"/>
              <a:gd name="T66" fmla="*/ 560 w 3562"/>
              <a:gd name="T67" fmla="*/ 597 h 1963"/>
              <a:gd name="T68" fmla="*/ 733 w 3562"/>
              <a:gd name="T69" fmla="*/ 615 h 1963"/>
              <a:gd name="T70" fmla="*/ 890 w 3562"/>
              <a:gd name="T71" fmla="*/ 680 h 1963"/>
              <a:gd name="T72" fmla="*/ 1021 w 3562"/>
              <a:gd name="T73" fmla="*/ 786 h 1963"/>
              <a:gd name="T74" fmla="*/ 1118 w 3562"/>
              <a:gd name="T75" fmla="*/ 927 h 1963"/>
              <a:gd name="T76" fmla="*/ 1170 w 3562"/>
              <a:gd name="T77" fmla="*/ 1097 h 1963"/>
              <a:gd name="T78" fmla="*/ 1171 w 3562"/>
              <a:gd name="T79" fmla="*/ 1274 h 1963"/>
              <a:gd name="T80" fmla="*/ 1120 w 3562"/>
              <a:gd name="T81" fmla="*/ 1437 h 1963"/>
              <a:gd name="T82" fmla="*/ 1028 w 3562"/>
              <a:gd name="T83" fmla="*/ 1578 h 1963"/>
              <a:gd name="T84" fmla="*/ 897 w 3562"/>
              <a:gd name="T85" fmla="*/ 1687 h 1963"/>
              <a:gd name="T86" fmla="*/ 737 w 3562"/>
              <a:gd name="T87" fmla="*/ 1755 h 1963"/>
              <a:gd name="T88" fmla="*/ 558 w 3562"/>
              <a:gd name="T89" fmla="*/ 1773 h 1963"/>
              <a:gd name="T90" fmla="*/ 389 w 3562"/>
              <a:gd name="T91" fmla="*/ 1740 h 1963"/>
              <a:gd name="T92" fmla="*/ 240 w 3562"/>
              <a:gd name="T93" fmla="*/ 1660 h 1963"/>
              <a:gd name="T94" fmla="*/ 119 w 3562"/>
              <a:gd name="T95" fmla="*/ 1540 h 1963"/>
              <a:gd name="T96" fmla="*/ 36 w 3562"/>
              <a:gd name="T97" fmla="*/ 1389 h 1963"/>
              <a:gd name="T98" fmla="*/ 1 w 3562"/>
              <a:gd name="T99" fmla="*/ 1214 h 1963"/>
              <a:gd name="T100" fmla="*/ 18 w 3562"/>
              <a:gd name="T101" fmla="*/ 1041 h 1963"/>
              <a:gd name="T102" fmla="*/ 83 w 3562"/>
              <a:gd name="T103" fmla="*/ 884 h 1963"/>
              <a:gd name="T104" fmla="*/ 190 w 3562"/>
              <a:gd name="T105" fmla="*/ 753 h 1963"/>
              <a:gd name="T106" fmla="*/ 331 w 3562"/>
              <a:gd name="T107" fmla="*/ 656 h 1963"/>
              <a:gd name="T108" fmla="*/ 500 w 3562"/>
              <a:gd name="T109" fmla="*/ 604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62" h="1963">
                <a:moveTo>
                  <a:pt x="1773" y="1960"/>
                </a:moveTo>
                <a:lnTo>
                  <a:pt x="2339" y="1873"/>
                </a:lnTo>
                <a:lnTo>
                  <a:pt x="2351" y="1871"/>
                </a:lnTo>
                <a:lnTo>
                  <a:pt x="2364" y="1869"/>
                </a:lnTo>
                <a:lnTo>
                  <a:pt x="2376" y="1865"/>
                </a:lnTo>
                <a:lnTo>
                  <a:pt x="2389" y="1861"/>
                </a:lnTo>
                <a:lnTo>
                  <a:pt x="2400" y="1857"/>
                </a:lnTo>
                <a:lnTo>
                  <a:pt x="2411" y="1851"/>
                </a:lnTo>
                <a:lnTo>
                  <a:pt x="2422" y="1846"/>
                </a:lnTo>
                <a:lnTo>
                  <a:pt x="2433" y="1839"/>
                </a:lnTo>
                <a:lnTo>
                  <a:pt x="2444" y="1833"/>
                </a:lnTo>
                <a:lnTo>
                  <a:pt x="2454" y="1825"/>
                </a:lnTo>
                <a:lnTo>
                  <a:pt x="2462" y="1817"/>
                </a:lnTo>
                <a:lnTo>
                  <a:pt x="2472" y="1810"/>
                </a:lnTo>
                <a:lnTo>
                  <a:pt x="2481" y="1801"/>
                </a:lnTo>
                <a:lnTo>
                  <a:pt x="2489" y="1792"/>
                </a:lnTo>
                <a:lnTo>
                  <a:pt x="2497" y="1783"/>
                </a:lnTo>
                <a:lnTo>
                  <a:pt x="2504" y="1773"/>
                </a:lnTo>
                <a:lnTo>
                  <a:pt x="2511" y="1763"/>
                </a:lnTo>
                <a:lnTo>
                  <a:pt x="2518" y="1753"/>
                </a:lnTo>
                <a:lnTo>
                  <a:pt x="2524" y="1742"/>
                </a:lnTo>
                <a:lnTo>
                  <a:pt x="2530" y="1731"/>
                </a:lnTo>
                <a:lnTo>
                  <a:pt x="2534" y="1720"/>
                </a:lnTo>
                <a:lnTo>
                  <a:pt x="2539" y="1708"/>
                </a:lnTo>
                <a:lnTo>
                  <a:pt x="2543" y="1697"/>
                </a:lnTo>
                <a:lnTo>
                  <a:pt x="2546" y="1685"/>
                </a:lnTo>
                <a:lnTo>
                  <a:pt x="2549" y="1673"/>
                </a:lnTo>
                <a:lnTo>
                  <a:pt x="2551" y="1661"/>
                </a:lnTo>
                <a:lnTo>
                  <a:pt x="2553" y="1648"/>
                </a:lnTo>
                <a:lnTo>
                  <a:pt x="2554" y="1635"/>
                </a:lnTo>
                <a:lnTo>
                  <a:pt x="2554" y="1623"/>
                </a:lnTo>
                <a:lnTo>
                  <a:pt x="2554" y="1610"/>
                </a:lnTo>
                <a:lnTo>
                  <a:pt x="2553" y="1598"/>
                </a:lnTo>
                <a:lnTo>
                  <a:pt x="2551" y="1585"/>
                </a:lnTo>
                <a:lnTo>
                  <a:pt x="2536" y="1487"/>
                </a:lnTo>
                <a:lnTo>
                  <a:pt x="3347" y="1364"/>
                </a:lnTo>
                <a:lnTo>
                  <a:pt x="3359" y="1362"/>
                </a:lnTo>
                <a:lnTo>
                  <a:pt x="3372" y="1360"/>
                </a:lnTo>
                <a:lnTo>
                  <a:pt x="3384" y="1356"/>
                </a:lnTo>
                <a:lnTo>
                  <a:pt x="3397" y="1352"/>
                </a:lnTo>
                <a:lnTo>
                  <a:pt x="3408" y="1347"/>
                </a:lnTo>
                <a:lnTo>
                  <a:pt x="3420" y="1342"/>
                </a:lnTo>
                <a:lnTo>
                  <a:pt x="3431" y="1336"/>
                </a:lnTo>
                <a:lnTo>
                  <a:pt x="3441" y="1330"/>
                </a:lnTo>
                <a:lnTo>
                  <a:pt x="3452" y="1323"/>
                </a:lnTo>
                <a:lnTo>
                  <a:pt x="3462" y="1315"/>
                </a:lnTo>
                <a:lnTo>
                  <a:pt x="3470" y="1308"/>
                </a:lnTo>
                <a:lnTo>
                  <a:pt x="3480" y="1300"/>
                </a:lnTo>
                <a:lnTo>
                  <a:pt x="3489" y="1291"/>
                </a:lnTo>
                <a:lnTo>
                  <a:pt x="3497" y="1282"/>
                </a:lnTo>
                <a:lnTo>
                  <a:pt x="3505" y="1274"/>
                </a:lnTo>
                <a:lnTo>
                  <a:pt x="3512" y="1264"/>
                </a:lnTo>
                <a:lnTo>
                  <a:pt x="3520" y="1254"/>
                </a:lnTo>
                <a:lnTo>
                  <a:pt x="3527" y="1244"/>
                </a:lnTo>
                <a:lnTo>
                  <a:pt x="3532" y="1233"/>
                </a:lnTo>
                <a:lnTo>
                  <a:pt x="3538" y="1222"/>
                </a:lnTo>
                <a:lnTo>
                  <a:pt x="3543" y="1211"/>
                </a:lnTo>
                <a:lnTo>
                  <a:pt x="3548" y="1200"/>
                </a:lnTo>
                <a:lnTo>
                  <a:pt x="3551" y="1187"/>
                </a:lnTo>
                <a:lnTo>
                  <a:pt x="3554" y="1175"/>
                </a:lnTo>
                <a:lnTo>
                  <a:pt x="3558" y="1163"/>
                </a:lnTo>
                <a:lnTo>
                  <a:pt x="3560" y="1151"/>
                </a:lnTo>
                <a:lnTo>
                  <a:pt x="3561" y="1139"/>
                </a:lnTo>
                <a:lnTo>
                  <a:pt x="3562" y="1127"/>
                </a:lnTo>
                <a:lnTo>
                  <a:pt x="3562" y="1114"/>
                </a:lnTo>
                <a:lnTo>
                  <a:pt x="3562" y="1100"/>
                </a:lnTo>
                <a:lnTo>
                  <a:pt x="3561" y="1088"/>
                </a:lnTo>
                <a:lnTo>
                  <a:pt x="3560" y="1075"/>
                </a:lnTo>
                <a:lnTo>
                  <a:pt x="3456" y="401"/>
                </a:lnTo>
                <a:lnTo>
                  <a:pt x="3454" y="388"/>
                </a:lnTo>
                <a:lnTo>
                  <a:pt x="3452" y="376"/>
                </a:lnTo>
                <a:lnTo>
                  <a:pt x="3447" y="364"/>
                </a:lnTo>
                <a:lnTo>
                  <a:pt x="3444" y="352"/>
                </a:lnTo>
                <a:lnTo>
                  <a:pt x="3440" y="339"/>
                </a:lnTo>
                <a:lnTo>
                  <a:pt x="3434" y="328"/>
                </a:lnTo>
                <a:lnTo>
                  <a:pt x="3429" y="317"/>
                </a:lnTo>
                <a:lnTo>
                  <a:pt x="3422" y="306"/>
                </a:lnTo>
                <a:lnTo>
                  <a:pt x="3415" y="296"/>
                </a:lnTo>
                <a:lnTo>
                  <a:pt x="3408" y="286"/>
                </a:lnTo>
                <a:lnTo>
                  <a:pt x="3400" y="277"/>
                </a:lnTo>
                <a:lnTo>
                  <a:pt x="3392" y="268"/>
                </a:lnTo>
                <a:lnTo>
                  <a:pt x="3383" y="259"/>
                </a:lnTo>
                <a:lnTo>
                  <a:pt x="3374" y="250"/>
                </a:lnTo>
                <a:lnTo>
                  <a:pt x="3366" y="242"/>
                </a:lnTo>
                <a:lnTo>
                  <a:pt x="3356" y="235"/>
                </a:lnTo>
                <a:lnTo>
                  <a:pt x="3346" y="228"/>
                </a:lnTo>
                <a:lnTo>
                  <a:pt x="3336" y="221"/>
                </a:lnTo>
                <a:lnTo>
                  <a:pt x="3325" y="215"/>
                </a:lnTo>
                <a:lnTo>
                  <a:pt x="3314" y="209"/>
                </a:lnTo>
                <a:lnTo>
                  <a:pt x="3303" y="205"/>
                </a:lnTo>
                <a:lnTo>
                  <a:pt x="3291" y="200"/>
                </a:lnTo>
                <a:lnTo>
                  <a:pt x="3280" y="196"/>
                </a:lnTo>
                <a:lnTo>
                  <a:pt x="3268" y="193"/>
                </a:lnTo>
                <a:lnTo>
                  <a:pt x="3255" y="190"/>
                </a:lnTo>
                <a:lnTo>
                  <a:pt x="3243" y="188"/>
                </a:lnTo>
                <a:lnTo>
                  <a:pt x="3231" y="186"/>
                </a:lnTo>
                <a:lnTo>
                  <a:pt x="3218" y="186"/>
                </a:lnTo>
                <a:lnTo>
                  <a:pt x="3206" y="185"/>
                </a:lnTo>
                <a:lnTo>
                  <a:pt x="3193" y="185"/>
                </a:lnTo>
                <a:lnTo>
                  <a:pt x="3180" y="186"/>
                </a:lnTo>
                <a:lnTo>
                  <a:pt x="3167" y="188"/>
                </a:lnTo>
                <a:lnTo>
                  <a:pt x="2353" y="312"/>
                </a:lnTo>
                <a:lnTo>
                  <a:pt x="2338" y="216"/>
                </a:lnTo>
                <a:lnTo>
                  <a:pt x="2336" y="204"/>
                </a:lnTo>
                <a:lnTo>
                  <a:pt x="2333" y="190"/>
                </a:lnTo>
                <a:lnTo>
                  <a:pt x="2329" y="178"/>
                </a:lnTo>
                <a:lnTo>
                  <a:pt x="2326" y="166"/>
                </a:lnTo>
                <a:lnTo>
                  <a:pt x="2320" y="154"/>
                </a:lnTo>
                <a:lnTo>
                  <a:pt x="2316" y="143"/>
                </a:lnTo>
                <a:lnTo>
                  <a:pt x="2310" y="132"/>
                </a:lnTo>
                <a:lnTo>
                  <a:pt x="2304" y="121"/>
                </a:lnTo>
                <a:lnTo>
                  <a:pt x="2297" y="111"/>
                </a:lnTo>
                <a:lnTo>
                  <a:pt x="2289" y="101"/>
                </a:lnTo>
                <a:lnTo>
                  <a:pt x="2282" y="91"/>
                </a:lnTo>
                <a:lnTo>
                  <a:pt x="2274" y="82"/>
                </a:lnTo>
                <a:lnTo>
                  <a:pt x="2265" y="74"/>
                </a:lnTo>
                <a:lnTo>
                  <a:pt x="2256" y="65"/>
                </a:lnTo>
                <a:lnTo>
                  <a:pt x="2247" y="57"/>
                </a:lnTo>
                <a:lnTo>
                  <a:pt x="2238" y="49"/>
                </a:lnTo>
                <a:lnTo>
                  <a:pt x="2228" y="43"/>
                </a:lnTo>
                <a:lnTo>
                  <a:pt x="2217" y="36"/>
                </a:lnTo>
                <a:lnTo>
                  <a:pt x="2207" y="31"/>
                </a:lnTo>
                <a:lnTo>
                  <a:pt x="2196" y="25"/>
                </a:lnTo>
                <a:lnTo>
                  <a:pt x="2185" y="20"/>
                </a:lnTo>
                <a:lnTo>
                  <a:pt x="2172" y="15"/>
                </a:lnTo>
                <a:lnTo>
                  <a:pt x="2161" y="12"/>
                </a:lnTo>
                <a:lnTo>
                  <a:pt x="2149" y="9"/>
                </a:lnTo>
                <a:lnTo>
                  <a:pt x="2137" y="5"/>
                </a:lnTo>
                <a:lnTo>
                  <a:pt x="2125" y="3"/>
                </a:lnTo>
                <a:lnTo>
                  <a:pt x="2113" y="2"/>
                </a:lnTo>
                <a:lnTo>
                  <a:pt x="2100" y="1"/>
                </a:lnTo>
                <a:lnTo>
                  <a:pt x="2088" y="0"/>
                </a:lnTo>
                <a:lnTo>
                  <a:pt x="2074" y="1"/>
                </a:lnTo>
                <a:lnTo>
                  <a:pt x="2062" y="2"/>
                </a:lnTo>
                <a:lnTo>
                  <a:pt x="2049" y="3"/>
                </a:lnTo>
                <a:lnTo>
                  <a:pt x="1488" y="89"/>
                </a:lnTo>
                <a:lnTo>
                  <a:pt x="1476" y="91"/>
                </a:lnTo>
                <a:lnTo>
                  <a:pt x="1462" y="93"/>
                </a:lnTo>
                <a:lnTo>
                  <a:pt x="1450" y="98"/>
                </a:lnTo>
                <a:lnTo>
                  <a:pt x="1438" y="101"/>
                </a:lnTo>
                <a:lnTo>
                  <a:pt x="1427" y="106"/>
                </a:lnTo>
                <a:lnTo>
                  <a:pt x="1415" y="111"/>
                </a:lnTo>
                <a:lnTo>
                  <a:pt x="1404" y="117"/>
                </a:lnTo>
                <a:lnTo>
                  <a:pt x="1394" y="123"/>
                </a:lnTo>
                <a:lnTo>
                  <a:pt x="1383" y="130"/>
                </a:lnTo>
                <a:lnTo>
                  <a:pt x="1373" y="138"/>
                </a:lnTo>
                <a:lnTo>
                  <a:pt x="1364" y="145"/>
                </a:lnTo>
                <a:lnTo>
                  <a:pt x="1354" y="153"/>
                </a:lnTo>
                <a:lnTo>
                  <a:pt x="1345" y="162"/>
                </a:lnTo>
                <a:lnTo>
                  <a:pt x="1338" y="171"/>
                </a:lnTo>
                <a:lnTo>
                  <a:pt x="1329" y="179"/>
                </a:lnTo>
                <a:lnTo>
                  <a:pt x="1322" y="189"/>
                </a:lnTo>
                <a:lnTo>
                  <a:pt x="1315" y="199"/>
                </a:lnTo>
                <a:lnTo>
                  <a:pt x="1308" y="210"/>
                </a:lnTo>
                <a:lnTo>
                  <a:pt x="1302" y="220"/>
                </a:lnTo>
                <a:lnTo>
                  <a:pt x="1297" y="231"/>
                </a:lnTo>
                <a:lnTo>
                  <a:pt x="1291" y="242"/>
                </a:lnTo>
                <a:lnTo>
                  <a:pt x="1287" y="254"/>
                </a:lnTo>
                <a:lnTo>
                  <a:pt x="1284" y="265"/>
                </a:lnTo>
                <a:lnTo>
                  <a:pt x="1280" y="278"/>
                </a:lnTo>
                <a:lnTo>
                  <a:pt x="1277" y="290"/>
                </a:lnTo>
                <a:lnTo>
                  <a:pt x="1275" y="302"/>
                </a:lnTo>
                <a:lnTo>
                  <a:pt x="1274" y="314"/>
                </a:lnTo>
                <a:lnTo>
                  <a:pt x="1273" y="327"/>
                </a:lnTo>
                <a:lnTo>
                  <a:pt x="1273" y="339"/>
                </a:lnTo>
                <a:lnTo>
                  <a:pt x="1273" y="353"/>
                </a:lnTo>
                <a:lnTo>
                  <a:pt x="1274" y="365"/>
                </a:lnTo>
                <a:lnTo>
                  <a:pt x="1275" y="378"/>
                </a:lnTo>
                <a:lnTo>
                  <a:pt x="1484" y="1748"/>
                </a:lnTo>
                <a:lnTo>
                  <a:pt x="1487" y="1761"/>
                </a:lnTo>
                <a:lnTo>
                  <a:pt x="1490" y="1773"/>
                </a:lnTo>
                <a:lnTo>
                  <a:pt x="1493" y="1786"/>
                </a:lnTo>
                <a:lnTo>
                  <a:pt x="1498" y="1798"/>
                </a:lnTo>
                <a:lnTo>
                  <a:pt x="1502" y="1811"/>
                </a:lnTo>
                <a:lnTo>
                  <a:pt x="1507" y="1822"/>
                </a:lnTo>
                <a:lnTo>
                  <a:pt x="1513" y="1833"/>
                </a:lnTo>
                <a:lnTo>
                  <a:pt x="1519" y="1844"/>
                </a:lnTo>
                <a:lnTo>
                  <a:pt x="1526" y="1854"/>
                </a:lnTo>
                <a:lnTo>
                  <a:pt x="1533" y="1864"/>
                </a:lnTo>
                <a:lnTo>
                  <a:pt x="1541" y="1873"/>
                </a:lnTo>
                <a:lnTo>
                  <a:pt x="1548" y="1882"/>
                </a:lnTo>
                <a:lnTo>
                  <a:pt x="1557" y="1891"/>
                </a:lnTo>
                <a:lnTo>
                  <a:pt x="1566" y="1900"/>
                </a:lnTo>
                <a:lnTo>
                  <a:pt x="1576" y="1908"/>
                </a:lnTo>
                <a:lnTo>
                  <a:pt x="1585" y="1915"/>
                </a:lnTo>
                <a:lnTo>
                  <a:pt x="1595" y="1922"/>
                </a:lnTo>
                <a:lnTo>
                  <a:pt x="1606" y="1929"/>
                </a:lnTo>
                <a:lnTo>
                  <a:pt x="1616" y="1934"/>
                </a:lnTo>
                <a:lnTo>
                  <a:pt x="1627" y="1940"/>
                </a:lnTo>
                <a:lnTo>
                  <a:pt x="1638" y="1944"/>
                </a:lnTo>
                <a:lnTo>
                  <a:pt x="1650" y="1948"/>
                </a:lnTo>
                <a:lnTo>
                  <a:pt x="1661" y="1953"/>
                </a:lnTo>
                <a:lnTo>
                  <a:pt x="1673" y="1956"/>
                </a:lnTo>
                <a:lnTo>
                  <a:pt x="1685" y="1958"/>
                </a:lnTo>
                <a:lnTo>
                  <a:pt x="1697" y="1961"/>
                </a:lnTo>
                <a:lnTo>
                  <a:pt x="1709" y="1962"/>
                </a:lnTo>
                <a:lnTo>
                  <a:pt x="1723" y="1963"/>
                </a:lnTo>
                <a:lnTo>
                  <a:pt x="1735" y="1963"/>
                </a:lnTo>
                <a:lnTo>
                  <a:pt x="1748" y="1963"/>
                </a:lnTo>
                <a:lnTo>
                  <a:pt x="1761" y="1962"/>
                </a:lnTo>
                <a:lnTo>
                  <a:pt x="1773" y="1960"/>
                </a:lnTo>
                <a:close/>
                <a:moveTo>
                  <a:pt x="500" y="604"/>
                </a:moveTo>
                <a:lnTo>
                  <a:pt x="530" y="600"/>
                </a:lnTo>
                <a:lnTo>
                  <a:pt x="560" y="597"/>
                </a:lnTo>
                <a:lnTo>
                  <a:pt x="590" y="596"/>
                </a:lnTo>
                <a:lnTo>
                  <a:pt x="619" y="597"/>
                </a:lnTo>
                <a:lnTo>
                  <a:pt x="648" y="600"/>
                </a:lnTo>
                <a:lnTo>
                  <a:pt x="677" y="603"/>
                </a:lnTo>
                <a:lnTo>
                  <a:pt x="706" y="608"/>
                </a:lnTo>
                <a:lnTo>
                  <a:pt x="733" y="615"/>
                </a:lnTo>
                <a:lnTo>
                  <a:pt x="761" y="623"/>
                </a:lnTo>
                <a:lnTo>
                  <a:pt x="788" y="632"/>
                </a:lnTo>
                <a:lnTo>
                  <a:pt x="815" y="642"/>
                </a:lnTo>
                <a:lnTo>
                  <a:pt x="840" y="654"/>
                </a:lnTo>
                <a:lnTo>
                  <a:pt x="866" y="666"/>
                </a:lnTo>
                <a:lnTo>
                  <a:pt x="890" y="680"/>
                </a:lnTo>
                <a:lnTo>
                  <a:pt x="914" y="695"/>
                </a:lnTo>
                <a:lnTo>
                  <a:pt x="937" y="711"/>
                </a:lnTo>
                <a:lnTo>
                  <a:pt x="959" y="729"/>
                </a:lnTo>
                <a:lnTo>
                  <a:pt x="981" y="746"/>
                </a:lnTo>
                <a:lnTo>
                  <a:pt x="1002" y="766"/>
                </a:lnTo>
                <a:lnTo>
                  <a:pt x="1021" y="786"/>
                </a:lnTo>
                <a:lnTo>
                  <a:pt x="1040" y="808"/>
                </a:lnTo>
                <a:lnTo>
                  <a:pt x="1058" y="830"/>
                </a:lnTo>
                <a:lnTo>
                  <a:pt x="1075" y="853"/>
                </a:lnTo>
                <a:lnTo>
                  <a:pt x="1091" y="878"/>
                </a:lnTo>
                <a:lnTo>
                  <a:pt x="1105" y="902"/>
                </a:lnTo>
                <a:lnTo>
                  <a:pt x="1118" y="927"/>
                </a:lnTo>
                <a:lnTo>
                  <a:pt x="1130" y="954"/>
                </a:lnTo>
                <a:lnTo>
                  <a:pt x="1141" y="981"/>
                </a:lnTo>
                <a:lnTo>
                  <a:pt x="1150" y="1009"/>
                </a:lnTo>
                <a:lnTo>
                  <a:pt x="1159" y="1038"/>
                </a:lnTo>
                <a:lnTo>
                  <a:pt x="1166" y="1067"/>
                </a:lnTo>
                <a:lnTo>
                  <a:pt x="1170" y="1097"/>
                </a:lnTo>
                <a:lnTo>
                  <a:pt x="1174" y="1127"/>
                </a:lnTo>
                <a:lnTo>
                  <a:pt x="1177" y="1157"/>
                </a:lnTo>
                <a:lnTo>
                  <a:pt x="1178" y="1186"/>
                </a:lnTo>
                <a:lnTo>
                  <a:pt x="1177" y="1216"/>
                </a:lnTo>
                <a:lnTo>
                  <a:pt x="1174" y="1245"/>
                </a:lnTo>
                <a:lnTo>
                  <a:pt x="1171" y="1274"/>
                </a:lnTo>
                <a:lnTo>
                  <a:pt x="1166" y="1302"/>
                </a:lnTo>
                <a:lnTo>
                  <a:pt x="1159" y="1330"/>
                </a:lnTo>
                <a:lnTo>
                  <a:pt x="1151" y="1357"/>
                </a:lnTo>
                <a:lnTo>
                  <a:pt x="1142" y="1385"/>
                </a:lnTo>
                <a:lnTo>
                  <a:pt x="1133" y="1411"/>
                </a:lnTo>
                <a:lnTo>
                  <a:pt x="1120" y="1437"/>
                </a:lnTo>
                <a:lnTo>
                  <a:pt x="1108" y="1462"/>
                </a:lnTo>
                <a:lnTo>
                  <a:pt x="1094" y="1487"/>
                </a:lnTo>
                <a:lnTo>
                  <a:pt x="1080" y="1511"/>
                </a:lnTo>
                <a:lnTo>
                  <a:pt x="1063" y="1534"/>
                </a:lnTo>
                <a:lnTo>
                  <a:pt x="1045" y="1557"/>
                </a:lnTo>
                <a:lnTo>
                  <a:pt x="1028" y="1578"/>
                </a:lnTo>
                <a:lnTo>
                  <a:pt x="1008" y="1599"/>
                </a:lnTo>
                <a:lnTo>
                  <a:pt x="988" y="1619"/>
                </a:lnTo>
                <a:lnTo>
                  <a:pt x="966" y="1637"/>
                </a:lnTo>
                <a:lnTo>
                  <a:pt x="944" y="1655"/>
                </a:lnTo>
                <a:lnTo>
                  <a:pt x="921" y="1672"/>
                </a:lnTo>
                <a:lnTo>
                  <a:pt x="897" y="1687"/>
                </a:lnTo>
                <a:lnTo>
                  <a:pt x="872" y="1701"/>
                </a:lnTo>
                <a:lnTo>
                  <a:pt x="847" y="1715"/>
                </a:lnTo>
                <a:lnTo>
                  <a:pt x="820" y="1727"/>
                </a:lnTo>
                <a:lnTo>
                  <a:pt x="793" y="1738"/>
                </a:lnTo>
                <a:lnTo>
                  <a:pt x="765" y="1748"/>
                </a:lnTo>
                <a:lnTo>
                  <a:pt x="737" y="1755"/>
                </a:lnTo>
                <a:lnTo>
                  <a:pt x="707" y="1762"/>
                </a:lnTo>
                <a:lnTo>
                  <a:pt x="677" y="1768"/>
                </a:lnTo>
                <a:lnTo>
                  <a:pt x="647" y="1771"/>
                </a:lnTo>
                <a:lnTo>
                  <a:pt x="618" y="1773"/>
                </a:lnTo>
                <a:lnTo>
                  <a:pt x="588" y="1774"/>
                </a:lnTo>
                <a:lnTo>
                  <a:pt x="558" y="1773"/>
                </a:lnTo>
                <a:lnTo>
                  <a:pt x="529" y="1771"/>
                </a:lnTo>
                <a:lnTo>
                  <a:pt x="501" y="1768"/>
                </a:lnTo>
                <a:lnTo>
                  <a:pt x="472" y="1763"/>
                </a:lnTo>
                <a:lnTo>
                  <a:pt x="444" y="1757"/>
                </a:lnTo>
                <a:lnTo>
                  <a:pt x="417" y="1749"/>
                </a:lnTo>
                <a:lnTo>
                  <a:pt x="389" y="1740"/>
                </a:lnTo>
                <a:lnTo>
                  <a:pt x="363" y="1729"/>
                </a:lnTo>
                <a:lnTo>
                  <a:pt x="337" y="1718"/>
                </a:lnTo>
                <a:lnTo>
                  <a:pt x="312" y="1705"/>
                </a:lnTo>
                <a:lnTo>
                  <a:pt x="287" y="1692"/>
                </a:lnTo>
                <a:lnTo>
                  <a:pt x="264" y="1676"/>
                </a:lnTo>
                <a:lnTo>
                  <a:pt x="240" y="1660"/>
                </a:lnTo>
                <a:lnTo>
                  <a:pt x="217" y="1643"/>
                </a:lnTo>
                <a:lnTo>
                  <a:pt x="196" y="1624"/>
                </a:lnTo>
                <a:lnTo>
                  <a:pt x="175" y="1604"/>
                </a:lnTo>
                <a:lnTo>
                  <a:pt x="155" y="1585"/>
                </a:lnTo>
                <a:lnTo>
                  <a:pt x="137" y="1564"/>
                </a:lnTo>
                <a:lnTo>
                  <a:pt x="119" y="1540"/>
                </a:lnTo>
                <a:lnTo>
                  <a:pt x="103" y="1517"/>
                </a:lnTo>
                <a:lnTo>
                  <a:pt x="87" y="1494"/>
                </a:lnTo>
                <a:lnTo>
                  <a:pt x="73" y="1469"/>
                </a:lnTo>
                <a:lnTo>
                  <a:pt x="60" y="1443"/>
                </a:lnTo>
                <a:lnTo>
                  <a:pt x="47" y="1417"/>
                </a:lnTo>
                <a:lnTo>
                  <a:pt x="36" y="1389"/>
                </a:lnTo>
                <a:lnTo>
                  <a:pt x="28" y="1362"/>
                </a:lnTo>
                <a:lnTo>
                  <a:pt x="19" y="1333"/>
                </a:lnTo>
                <a:lnTo>
                  <a:pt x="12" y="1304"/>
                </a:lnTo>
                <a:lnTo>
                  <a:pt x="7" y="1275"/>
                </a:lnTo>
                <a:lnTo>
                  <a:pt x="3" y="1244"/>
                </a:lnTo>
                <a:lnTo>
                  <a:pt x="1" y="1214"/>
                </a:lnTo>
                <a:lnTo>
                  <a:pt x="0" y="1184"/>
                </a:lnTo>
                <a:lnTo>
                  <a:pt x="1" y="1156"/>
                </a:lnTo>
                <a:lnTo>
                  <a:pt x="3" y="1126"/>
                </a:lnTo>
                <a:lnTo>
                  <a:pt x="7" y="1097"/>
                </a:lnTo>
                <a:lnTo>
                  <a:pt x="12" y="1068"/>
                </a:lnTo>
                <a:lnTo>
                  <a:pt x="18" y="1041"/>
                </a:lnTo>
                <a:lnTo>
                  <a:pt x="25" y="1013"/>
                </a:lnTo>
                <a:lnTo>
                  <a:pt x="34" y="986"/>
                </a:lnTo>
                <a:lnTo>
                  <a:pt x="45" y="959"/>
                </a:lnTo>
                <a:lnTo>
                  <a:pt x="56" y="934"/>
                </a:lnTo>
                <a:lnTo>
                  <a:pt x="69" y="908"/>
                </a:lnTo>
                <a:lnTo>
                  <a:pt x="83" y="884"/>
                </a:lnTo>
                <a:lnTo>
                  <a:pt x="98" y="860"/>
                </a:lnTo>
                <a:lnTo>
                  <a:pt x="115" y="837"/>
                </a:lnTo>
                <a:lnTo>
                  <a:pt x="131" y="815"/>
                </a:lnTo>
                <a:lnTo>
                  <a:pt x="150" y="793"/>
                </a:lnTo>
                <a:lnTo>
                  <a:pt x="170" y="773"/>
                </a:lnTo>
                <a:lnTo>
                  <a:pt x="190" y="753"/>
                </a:lnTo>
                <a:lnTo>
                  <a:pt x="211" y="734"/>
                </a:lnTo>
                <a:lnTo>
                  <a:pt x="233" y="717"/>
                </a:lnTo>
                <a:lnTo>
                  <a:pt x="256" y="699"/>
                </a:lnTo>
                <a:lnTo>
                  <a:pt x="280" y="683"/>
                </a:lnTo>
                <a:lnTo>
                  <a:pt x="305" y="669"/>
                </a:lnTo>
                <a:lnTo>
                  <a:pt x="331" y="656"/>
                </a:lnTo>
                <a:lnTo>
                  <a:pt x="357" y="644"/>
                </a:lnTo>
                <a:lnTo>
                  <a:pt x="385" y="634"/>
                </a:lnTo>
                <a:lnTo>
                  <a:pt x="412" y="624"/>
                </a:lnTo>
                <a:lnTo>
                  <a:pt x="441" y="616"/>
                </a:lnTo>
                <a:lnTo>
                  <a:pt x="470" y="608"/>
                </a:lnTo>
                <a:lnTo>
                  <a:pt x="500" y="60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Freeform 10"/>
          <p:cNvSpPr>
            <a:spLocks noEditPoints="1"/>
          </p:cNvSpPr>
          <p:nvPr/>
        </p:nvSpPr>
        <p:spPr bwMode="auto">
          <a:xfrm>
            <a:off x="2429170" y="5359387"/>
            <a:ext cx="388455" cy="218959"/>
          </a:xfrm>
          <a:custGeom>
            <a:avLst/>
            <a:gdLst>
              <a:gd name="T0" fmla="*/ 1956 w 3536"/>
              <a:gd name="T1" fmla="*/ 1995 h 1995"/>
              <a:gd name="T2" fmla="*/ 2030 w 3536"/>
              <a:gd name="T3" fmla="*/ 1989 h 1995"/>
              <a:gd name="T4" fmla="*/ 2098 w 3536"/>
              <a:gd name="T5" fmla="*/ 1962 h 1995"/>
              <a:gd name="T6" fmla="*/ 2156 w 3536"/>
              <a:gd name="T7" fmla="*/ 1917 h 1995"/>
              <a:gd name="T8" fmla="*/ 2199 w 3536"/>
              <a:gd name="T9" fmla="*/ 1856 h 1995"/>
              <a:gd name="T10" fmla="*/ 3034 w 3536"/>
              <a:gd name="T11" fmla="*/ 1932 h 1995"/>
              <a:gd name="T12" fmla="*/ 3110 w 3536"/>
              <a:gd name="T13" fmla="*/ 1941 h 1995"/>
              <a:gd name="T14" fmla="*/ 3182 w 3536"/>
              <a:gd name="T15" fmla="*/ 1928 h 1995"/>
              <a:gd name="T16" fmla="*/ 3247 w 3536"/>
              <a:gd name="T17" fmla="*/ 1895 h 1995"/>
              <a:gd name="T18" fmla="*/ 3300 w 3536"/>
              <a:gd name="T19" fmla="*/ 1845 h 1995"/>
              <a:gd name="T20" fmla="*/ 3338 w 3536"/>
              <a:gd name="T21" fmla="*/ 1780 h 1995"/>
              <a:gd name="T22" fmla="*/ 3534 w 3536"/>
              <a:gd name="T23" fmla="*/ 1060 h 1995"/>
              <a:gd name="T24" fmla="*/ 3532 w 3536"/>
              <a:gd name="T25" fmla="*/ 985 h 1995"/>
              <a:gd name="T26" fmla="*/ 3509 w 3536"/>
              <a:gd name="T27" fmla="*/ 916 h 1995"/>
              <a:gd name="T28" fmla="*/ 3467 w 3536"/>
              <a:gd name="T29" fmla="*/ 856 h 1995"/>
              <a:gd name="T30" fmla="*/ 3408 w 3536"/>
              <a:gd name="T31" fmla="*/ 810 h 1995"/>
              <a:gd name="T32" fmla="*/ 2556 w 3536"/>
              <a:gd name="T33" fmla="*/ 567 h 1995"/>
              <a:gd name="T34" fmla="*/ 2591 w 3536"/>
              <a:gd name="T35" fmla="*/ 409 h 1995"/>
              <a:gd name="T36" fmla="*/ 2581 w 3536"/>
              <a:gd name="T37" fmla="*/ 337 h 1995"/>
              <a:gd name="T38" fmla="*/ 2552 w 3536"/>
              <a:gd name="T39" fmla="*/ 269 h 1995"/>
              <a:gd name="T40" fmla="*/ 2503 w 3536"/>
              <a:gd name="T41" fmla="*/ 213 h 1995"/>
              <a:gd name="T42" fmla="*/ 2440 w 3536"/>
              <a:gd name="T43" fmla="*/ 173 h 1995"/>
              <a:gd name="T44" fmla="*/ 1833 w 3536"/>
              <a:gd name="T45" fmla="*/ 4 h 1995"/>
              <a:gd name="T46" fmla="*/ 1758 w 3536"/>
              <a:gd name="T47" fmla="*/ 2 h 1995"/>
              <a:gd name="T48" fmla="*/ 1686 w 3536"/>
              <a:gd name="T49" fmla="*/ 22 h 1995"/>
              <a:gd name="T50" fmla="*/ 1624 w 3536"/>
              <a:gd name="T51" fmla="*/ 62 h 1995"/>
              <a:gd name="T52" fmla="*/ 1576 w 3536"/>
              <a:gd name="T53" fmla="*/ 117 h 1995"/>
              <a:gd name="T54" fmla="*/ 1545 w 3536"/>
              <a:gd name="T55" fmla="*/ 187 h 1995"/>
              <a:gd name="T56" fmla="*/ 1168 w 3536"/>
              <a:gd name="T57" fmla="*/ 1586 h 1995"/>
              <a:gd name="T58" fmla="*/ 1178 w 3536"/>
              <a:gd name="T59" fmla="*/ 1660 h 1995"/>
              <a:gd name="T60" fmla="*/ 1207 w 3536"/>
              <a:gd name="T61" fmla="*/ 1727 h 1995"/>
              <a:gd name="T62" fmla="*/ 1255 w 3536"/>
              <a:gd name="T63" fmla="*/ 1781 h 1995"/>
              <a:gd name="T64" fmla="*/ 1319 w 3536"/>
              <a:gd name="T65" fmla="*/ 1821 h 1995"/>
              <a:gd name="T66" fmla="*/ 803 w 3536"/>
              <a:gd name="T67" fmla="*/ 95 h 1995"/>
              <a:gd name="T68" fmla="*/ 954 w 3536"/>
              <a:gd name="T69" fmla="*/ 182 h 1995"/>
              <a:gd name="T70" fmla="*/ 1071 w 3536"/>
              <a:gd name="T71" fmla="*/ 306 h 1995"/>
              <a:gd name="T72" fmla="*/ 1147 w 3536"/>
              <a:gd name="T73" fmla="*/ 456 h 1995"/>
              <a:gd name="T74" fmla="*/ 1178 w 3536"/>
              <a:gd name="T75" fmla="*/ 624 h 1995"/>
              <a:gd name="T76" fmla="*/ 1157 w 3536"/>
              <a:gd name="T77" fmla="*/ 800 h 1995"/>
              <a:gd name="T78" fmla="*/ 1085 w 3536"/>
              <a:gd name="T79" fmla="*/ 962 h 1995"/>
              <a:gd name="T80" fmla="*/ 972 w 3536"/>
              <a:gd name="T81" fmla="*/ 1091 h 1995"/>
              <a:gd name="T82" fmla="*/ 829 w 3536"/>
              <a:gd name="T83" fmla="*/ 1181 h 1995"/>
              <a:gd name="T84" fmla="*/ 666 w 3536"/>
              <a:gd name="T85" fmla="*/ 1228 h 1995"/>
              <a:gd name="T86" fmla="*/ 492 w 3536"/>
              <a:gd name="T87" fmla="*/ 1224 h 1995"/>
              <a:gd name="T88" fmla="*/ 322 w 3536"/>
              <a:gd name="T89" fmla="*/ 1168 h 1995"/>
              <a:gd name="T90" fmla="*/ 181 w 3536"/>
              <a:gd name="T91" fmla="*/ 1068 h 1995"/>
              <a:gd name="T92" fmla="*/ 77 w 3536"/>
              <a:gd name="T93" fmla="*/ 934 h 1995"/>
              <a:gd name="T94" fmla="*/ 15 w 3536"/>
              <a:gd name="T95" fmla="*/ 777 h 1995"/>
              <a:gd name="T96" fmla="*/ 2 w 3536"/>
              <a:gd name="T97" fmla="*/ 605 h 1995"/>
              <a:gd name="T98" fmla="*/ 41 w 3536"/>
              <a:gd name="T99" fmla="*/ 430 h 1995"/>
              <a:gd name="T100" fmla="*/ 127 w 3536"/>
              <a:gd name="T101" fmla="*/ 279 h 1995"/>
              <a:gd name="T102" fmla="*/ 250 w 3536"/>
              <a:gd name="T103" fmla="*/ 162 h 1995"/>
              <a:gd name="T104" fmla="*/ 401 w 3536"/>
              <a:gd name="T105" fmla="*/ 86 h 1995"/>
              <a:gd name="T106" fmla="*/ 570 w 3536"/>
              <a:gd name="T107" fmla="*/ 55 h 1995"/>
              <a:gd name="T108" fmla="*/ 745 w 3536"/>
              <a:gd name="T109" fmla="*/ 76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6" h="1995">
                <a:moveTo>
                  <a:pt x="1355" y="1834"/>
                </a:moveTo>
                <a:lnTo>
                  <a:pt x="1905" y="1986"/>
                </a:lnTo>
                <a:lnTo>
                  <a:pt x="1919" y="1990"/>
                </a:lnTo>
                <a:lnTo>
                  <a:pt x="1931" y="1992"/>
                </a:lnTo>
                <a:lnTo>
                  <a:pt x="1944" y="1994"/>
                </a:lnTo>
                <a:lnTo>
                  <a:pt x="1956" y="1995"/>
                </a:lnTo>
                <a:lnTo>
                  <a:pt x="1968" y="1995"/>
                </a:lnTo>
                <a:lnTo>
                  <a:pt x="1981" y="1995"/>
                </a:lnTo>
                <a:lnTo>
                  <a:pt x="1994" y="1994"/>
                </a:lnTo>
                <a:lnTo>
                  <a:pt x="2006" y="1993"/>
                </a:lnTo>
                <a:lnTo>
                  <a:pt x="2018" y="1991"/>
                </a:lnTo>
                <a:lnTo>
                  <a:pt x="2030" y="1989"/>
                </a:lnTo>
                <a:lnTo>
                  <a:pt x="2042" y="1985"/>
                </a:lnTo>
                <a:lnTo>
                  <a:pt x="2053" y="1982"/>
                </a:lnTo>
                <a:lnTo>
                  <a:pt x="2065" y="1978"/>
                </a:lnTo>
                <a:lnTo>
                  <a:pt x="2076" y="1973"/>
                </a:lnTo>
                <a:lnTo>
                  <a:pt x="2087" y="1968"/>
                </a:lnTo>
                <a:lnTo>
                  <a:pt x="2098" y="1962"/>
                </a:lnTo>
                <a:lnTo>
                  <a:pt x="2108" y="1956"/>
                </a:lnTo>
                <a:lnTo>
                  <a:pt x="2119" y="1949"/>
                </a:lnTo>
                <a:lnTo>
                  <a:pt x="2128" y="1941"/>
                </a:lnTo>
                <a:lnTo>
                  <a:pt x="2138" y="1934"/>
                </a:lnTo>
                <a:lnTo>
                  <a:pt x="2147" y="1926"/>
                </a:lnTo>
                <a:lnTo>
                  <a:pt x="2156" y="1917"/>
                </a:lnTo>
                <a:lnTo>
                  <a:pt x="2165" y="1908"/>
                </a:lnTo>
                <a:lnTo>
                  <a:pt x="2172" y="1898"/>
                </a:lnTo>
                <a:lnTo>
                  <a:pt x="2180" y="1888"/>
                </a:lnTo>
                <a:lnTo>
                  <a:pt x="2187" y="1878"/>
                </a:lnTo>
                <a:lnTo>
                  <a:pt x="2193" y="1867"/>
                </a:lnTo>
                <a:lnTo>
                  <a:pt x="2199" y="1856"/>
                </a:lnTo>
                <a:lnTo>
                  <a:pt x="2204" y="1845"/>
                </a:lnTo>
                <a:lnTo>
                  <a:pt x="2210" y="1833"/>
                </a:lnTo>
                <a:lnTo>
                  <a:pt x="2214" y="1821"/>
                </a:lnTo>
                <a:lnTo>
                  <a:pt x="2217" y="1809"/>
                </a:lnTo>
                <a:lnTo>
                  <a:pt x="2244" y="1715"/>
                </a:lnTo>
                <a:lnTo>
                  <a:pt x="3034" y="1932"/>
                </a:lnTo>
                <a:lnTo>
                  <a:pt x="3047" y="1936"/>
                </a:lnTo>
                <a:lnTo>
                  <a:pt x="3059" y="1938"/>
                </a:lnTo>
                <a:lnTo>
                  <a:pt x="3072" y="1940"/>
                </a:lnTo>
                <a:lnTo>
                  <a:pt x="3084" y="1941"/>
                </a:lnTo>
                <a:lnTo>
                  <a:pt x="3096" y="1941"/>
                </a:lnTo>
                <a:lnTo>
                  <a:pt x="3110" y="1941"/>
                </a:lnTo>
                <a:lnTo>
                  <a:pt x="3122" y="1941"/>
                </a:lnTo>
                <a:lnTo>
                  <a:pt x="3134" y="1939"/>
                </a:lnTo>
                <a:lnTo>
                  <a:pt x="3146" y="1938"/>
                </a:lnTo>
                <a:lnTo>
                  <a:pt x="3158" y="1935"/>
                </a:lnTo>
                <a:lnTo>
                  <a:pt x="3170" y="1932"/>
                </a:lnTo>
                <a:lnTo>
                  <a:pt x="3182" y="1928"/>
                </a:lnTo>
                <a:lnTo>
                  <a:pt x="3193" y="1925"/>
                </a:lnTo>
                <a:lnTo>
                  <a:pt x="3204" y="1919"/>
                </a:lnTo>
                <a:lnTo>
                  <a:pt x="3216" y="1914"/>
                </a:lnTo>
                <a:lnTo>
                  <a:pt x="3227" y="1908"/>
                </a:lnTo>
                <a:lnTo>
                  <a:pt x="3236" y="1903"/>
                </a:lnTo>
                <a:lnTo>
                  <a:pt x="3247" y="1895"/>
                </a:lnTo>
                <a:lnTo>
                  <a:pt x="3257" y="1888"/>
                </a:lnTo>
                <a:lnTo>
                  <a:pt x="3266" y="1881"/>
                </a:lnTo>
                <a:lnTo>
                  <a:pt x="3275" y="1872"/>
                </a:lnTo>
                <a:lnTo>
                  <a:pt x="3284" y="1864"/>
                </a:lnTo>
                <a:lnTo>
                  <a:pt x="3293" y="1854"/>
                </a:lnTo>
                <a:lnTo>
                  <a:pt x="3300" y="1845"/>
                </a:lnTo>
                <a:lnTo>
                  <a:pt x="3308" y="1835"/>
                </a:lnTo>
                <a:lnTo>
                  <a:pt x="3315" y="1824"/>
                </a:lnTo>
                <a:lnTo>
                  <a:pt x="3321" y="1814"/>
                </a:lnTo>
                <a:lnTo>
                  <a:pt x="3328" y="1803"/>
                </a:lnTo>
                <a:lnTo>
                  <a:pt x="3333" y="1791"/>
                </a:lnTo>
                <a:lnTo>
                  <a:pt x="3338" y="1780"/>
                </a:lnTo>
                <a:lnTo>
                  <a:pt x="3342" y="1768"/>
                </a:lnTo>
                <a:lnTo>
                  <a:pt x="3346" y="1755"/>
                </a:lnTo>
                <a:lnTo>
                  <a:pt x="3528" y="1098"/>
                </a:lnTo>
                <a:lnTo>
                  <a:pt x="3531" y="1085"/>
                </a:lnTo>
                <a:lnTo>
                  <a:pt x="3533" y="1072"/>
                </a:lnTo>
                <a:lnTo>
                  <a:pt x="3534" y="1060"/>
                </a:lnTo>
                <a:lnTo>
                  <a:pt x="3535" y="1047"/>
                </a:lnTo>
                <a:lnTo>
                  <a:pt x="3536" y="1035"/>
                </a:lnTo>
                <a:lnTo>
                  <a:pt x="3536" y="1023"/>
                </a:lnTo>
                <a:lnTo>
                  <a:pt x="3535" y="1009"/>
                </a:lnTo>
                <a:lnTo>
                  <a:pt x="3534" y="997"/>
                </a:lnTo>
                <a:lnTo>
                  <a:pt x="3532" y="985"/>
                </a:lnTo>
                <a:lnTo>
                  <a:pt x="3530" y="973"/>
                </a:lnTo>
                <a:lnTo>
                  <a:pt x="3526" y="961"/>
                </a:lnTo>
                <a:lnTo>
                  <a:pt x="3523" y="950"/>
                </a:lnTo>
                <a:lnTo>
                  <a:pt x="3519" y="938"/>
                </a:lnTo>
                <a:lnTo>
                  <a:pt x="3514" y="927"/>
                </a:lnTo>
                <a:lnTo>
                  <a:pt x="3509" y="916"/>
                </a:lnTo>
                <a:lnTo>
                  <a:pt x="3503" y="905"/>
                </a:lnTo>
                <a:lnTo>
                  <a:pt x="3497" y="895"/>
                </a:lnTo>
                <a:lnTo>
                  <a:pt x="3490" y="885"/>
                </a:lnTo>
                <a:lnTo>
                  <a:pt x="3482" y="875"/>
                </a:lnTo>
                <a:lnTo>
                  <a:pt x="3475" y="865"/>
                </a:lnTo>
                <a:lnTo>
                  <a:pt x="3467" y="856"/>
                </a:lnTo>
                <a:lnTo>
                  <a:pt x="3458" y="847"/>
                </a:lnTo>
                <a:lnTo>
                  <a:pt x="3449" y="838"/>
                </a:lnTo>
                <a:lnTo>
                  <a:pt x="3439" y="831"/>
                </a:lnTo>
                <a:lnTo>
                  <a:pt x="3429" y="824"/>
                </a:lnTo>
                <a:lnTo>
                  <a:pt x="3420" y="816"/>
                </a:lnTo>
                <a:lnTo>
                  <a:pt x="3408" y="810"/>
                </a:lnTo>
                <a:lnTo>
                  <a:pt x="3397" y="804"/>
                </a:lnTo>
                <a:lnTo>
                  <a:pt x="3386" y="799"/>
                </a:lnTo>
                <a:lnTo>
                  <a:pt x="3374" y="793"/>
                </a:lnTo>
                <a:lnTo>
                  <a:pt x="3362" y="789"/>
                </a:lnTo>
                <a:lnTo>
                  <a:pt x="3350" y="785"/>
                </a:lnTo>
                <a:lnTo>
                  <a:pt x="2556" y="567"/>
                </a:lnTo>
                <a:lnTo>
                  <a:pt x="2581" y="472"/>
                </a:lnTo>
                <a:lnTo>
                  <a:pt x="2585" y="460"/>
                </a:lnTo>
                <a:lnTo>
                  <a:pt x="2587" y="447"/>
                </a:lnTo>
                <a:lnTo>
                  <a:pt x="2589" y="435"/>
                </a:lnTo>
                <a:lnTo>
                  <a:pt x="2590" y="423"/>
                </a:lnTo>
                <a:lnTo>
                  <a:pt x="2591" y="409"/>
                </a:lnTo>
                <a:lnTo>
                  <a:pt x="2590" y="397"/>
                </a:lnTo>
                <a:lnTo>
                  <a:pt x="2590" y="385"/>
                </a:lnTo>
                <a:lnTo>
                  <a:pt x="2589" y="372"/>
                </a:lnTo>
                <a:lnTo>
                  <a:pt x="2587" y="360"/>
                </a:lnTo>
                <a:lnTo>
                  <a:pt x="2584" y="348"/>
                </a:lnTo>
                <a:lnTo>
                  <a:pt x="2581" y="337"/>
                </a:lnTo>
                <a:lnTo>
                  <a:pt x="2577" y="324"/>
                </a:lnTo>
                <a:lnTo>
                  <a:pt x="2574" y="313"/>
                </a:lnTo>
                <a:lnTo>
                  <a:pt x="2568" y="301"/>
                </a:lnTo>
                <a:lnTo>
                  <a:pt x="2564" y="290"/>
                </a:lnTo>
                <a:lnTo>
                  <a:pt x="2557" y="280"/>
                </a:lnTo>
                <a:lnTo>
                  <a:pt x="2552" y="269"/>
                </a:lnTo>
                <a:lnTo>
                  <a:pt x="2544" y="259"/>
                </a:lnTo>
                <a:lnTo>
                  <a:pt x="2537" y="249"/>
                </a:lnTo>
                <a:lnTo>
                  <a:pt x="2530" y="240"/>
                </a:lnTo>
                <a:lnTo>
                  <a:pt x="2521" y="231"/>
                </a:lnTo>
                <a:lnTo>
                  <a:pt x="2513" y="222"/>
                </a:lnTo>
                <a:lnTo>
                  <a:pt x="2503" y="213"/>
                </a:lnTo>
                <a:lnTo>
                  <a:pt x="2494" y="205"/>
                </a:lnTo>
                <a:lnTo>
                  <a:pt x="2484" y="199"/>
                </a:lnTo>
                <a:lnTo>
                  <a:pt x="2473" y="191"/>
                </a:lnTo>
                <a:lnTo>
                  <a:pt x="2463" y="184"/>
                </a:lnTo>
                <a:lnTo>
                  <a:pt x="2452" y="179"/>
                </a:lnTo>
                <a:lnTo>
                  <a:pt x="2440" y="173"/>
                </a:lnTo>
                <a:lnTo>
                  <a:pt x="2429" y="168"/>
                </a:lnTo>
                <a:lnTo>
                  <a:pt x="2417" y="163"/>
                </a:lnTo>
                <a:lnTo>
                  <a:pt x="2404" y="160"/>
                </a:lnTo>
                <a:lnTo>
                  <a:pt x="1858" y="9"/>
                </a:lnTo>
                <a:lnTo>
                  <a:pt x="1845" y="7"/>
                </a:lnTo>
                <a:lnTo>
                  <a:pt x="1833" y="4"/>
                </a:lnTo>
                <a:lnTo>
                  <a:pt x="1819" y="2"/>
                </a:lnTo>
                <a:lnTo>
                  <a:pt x="1807" y="1"/>
                </a:lnTo>
                <a:lnTo>
                  <a:pt x="1794" y="0"/>
                </a:lnTo>
                <a:lnTo>
                  <a:pt x="1782" y="0"/>
                </a:lnTo>
                <a:lnTo>
                  <a:pt x="1770" y="1"/>
                </a:lnTo>
                <a:lnTo>
                  <a:pt x="1758" y="2"/>
                </a:lnTo>
                <a:lnTo>
                  <a:pt x="1744" y="5"/>
                </a:lnTo>
                <a:lnTo>
                  <a:pt x="1733" y="7"/>
                </a:lnTo>
                <a:lnTo>
                  <a:pt x="1721" y="10"/>
                </a:lnTo>
                <a:lnTo>
                  <a:pt x="1709" y="13"/>
                </a:lnTo>
                <a:lnTo>
                  <a:pt x="1698" y="18"/>
                </a:lnTo>
                <a:lnTo>
                  <a:pt x="1686" y="22"/>
                </a:lnTo>
                <a:lnTo>
                  <a:pt x="1675" y="28"/>
                </a:lnTo>
                <a:lnTo>
                  <a:pt x="1665" y="33"/>
                </a:lnTo>
                <a:lnTo>
                  <a:pt x="1654" y="40"/>
                </a:lnTo>
                <a:lnTo>
                  <a:pt x="1644" y="47"/>
                </a:lnTo>
                <a:lnTo>
                  <a:pt x="1634" y="54"/>
                </a:lnTo>
                <a:lnTo>
                  <a:pt x="1624" y="62"/>
                </a:lnTo>
                <a:lnTo>
                  <a:pt x="1615" y="70"/>
                </a:lnTo>
                <a:lnTo>
                  <a:pt x="1607" y="79"/>
                </a:lnTo>
                <a:lnTo>
                  <a:pt x="1599" y="87"/>
                </a:lnTo>
                <a:lnTo>
                  <a:pt x="1591" y="97"/>
                </a:lnTo>
                <a:lnTo>
                  <a:pt x="1583" y="107"/>
                </a:lnTo>
                <a:lnTo>
                  <a:pt x="1576" y="117"/>
                </a:lnTo>
                <a:lnTo>
                  <a:pt x="1570" y="128"/>
                </a:lnTo>
                <a:lnTo>
                  <a:pt x="1564" y="139"/>
                </a:lnTo>
                <a:lnTo>
                  <a:pt x="1558" y="150"/>
                </a:lnTo>
                <a:lnTo>
                  <a:pt x="1554" y="162"/>
                </a:lnTo>
                <a:lnTo>
                  <a:pt x="1549" y="174"/>
                </a:lnTo>
                <a:lnTo>
                  <a:pt x="1545" y="187"/>
                </a:lnTo>
                <a:lnTo>
                  <a:pt x="1178" y="1522"/>
                </a:lnTo>
                <a:lnTo>
                  <a:pt x="1174" y="1535"/>
                </a:lnTo>
                <a:lnTo>
                  <a:pt x="1171" y="1549"/>
                </a:lnTo>
                <a:lnTo>
                  <a:pt x="1170" y="1561"/>
                </a:lnTo>
                <a:lnTo>
                  <a:pt x="1169" y="1574"/>
                </a:lnTo>
                <a:lnTo>
                  <a:pt x="1168" y="1586"/>
                </a:lnTo>
                <a:lnTo>
                  <a:pt x="1168" y="1599"/>
                </a:lnTo>
                <a:lnTo>
                  <a:pt x="1169" y="1612"/>
                </a:lnTo>
                <a:lnTo>
                  <a:pt x="1170" y="1625"/>
                </a:lnTo>
                <a:lnTo>
                  <a:pt x="1172" y="1637"/>
                </a:lnTo>
                <a:lnTo>
                  <a:pt x="1174" y="1649"/>
                </a:lnTo>
                <a:lnTo>
                  <a:pt x="1178" y="1660"/>
                </a:lnTo>
                <a:lnTo>
                  <a:pt x="1181" y="1672"/>
                </a:lnTo>
                <a:lnTo>
                  <a:pt x="1185" y="1683"/>
                </a:lnTo>
                <a:lnTo>
                  <a:pt x="1190" y="1695"/>
                </a:lnTo>
                <a:lnTo>
                  <a:pt x="1195" y="1705"/>
                </a:lnTo>
                <a:lnTo>
                  <a:pt x="1201" y="1716"/>
                </a:lnTo>
                <a:lnTo>
                  <a:pt x="1207" y="1727"/>
                </a:lnTo>
                <a:lnTo>
                  <a:pt x="1214" y="1737"/>
                </a:lnTo>
                <a:lnTo>
                  <a:pt x="1222" y="1746"/>
                </a:lnTo>
                <a:lnTo>
                  <a:pt x="1229" y="1756"/>
                </a:lnTo>
                <a:lnTo>
                  <a:pt x="1237" y="1765"/>
                </a:lnTo>
                <a:lnTo>
                  <a:pt x="1246" y="1774"/>
                </a:lnTo>
                <a:lnTo>
                  <a:pt x="1255" y="1781"/>
                </a:lnTo>
                <a:lnTo>
                  <a:pt x="1265" y="1789"/>
                </a:lnTo>
                <a:lnTo>
                  <a:pt x="1275" y="1797"/>
                </a:lnTo>
                <a:lnTo>
                  <a:pt x="1285" y="1803"/>
                </a:lnTo>
                <a:lnTo>
                  <a:pt x="1296" y="1810"/>
                </a:lnTo>
                <a:lnTo>
                  <a:pt x="1307" y="1817"/>
                </a:lnTo>
                <a:lnTo>
                  <a:pt x="1319" y="1821"/>
                </a:lnTo>
                <a:lnTo>
                  <a:pt x="1330" y="1827"/>
                </a:lnTo>
                <a:lnTo>
                  <a:pt x="1342" y="1831"/>
                </a:lnTo>
                <a:lnTo>
                  <a:pt x="1355" y="1834"/>
                </a:lnTo>
                <a:close/>
                <a:moveTo>
                  <a:pt x="745" y="76"/>
                </a:moveTo>
                <a:lnTo>
                  <a:pt x="774" y="85"/>
                </a:lnTo>
                <a:lnTo>
                  <a:pt x="803" y="95"/>
                </a:lnTo>
                <a:lnTo>
                  <a:pt x="830" y="107"/>
                </a:lnTo>
                <a:lnTo>
                  <a:pt x="857" y="119"/>
                </a:lnTo>
                <a:lnTo>
                  <a:pt x="882" y="134"/>
                </a:lnTo>
                <a:lnTo>
                  <a:pt x="907" y="148"/>
                </a:lnTo>
                <a:lnTo>
                  <a:pt x="931" y="165"/>
                </a:lnTo>
                <a:lnTo>
                  <a:pt x="954" y="182"/>
                </a:lnTo>
                <a:lnTo>
                  <a:pt x="976" y="200"/>
                </a:lnTo>
                <a:lnTo>
                  <a:pt x="997" y="220"/>
                </a:lnTo>
                <a:lnTo>
                  <a:pt x="1017" y="240"/>
                </a:lnTo>
                <a:lnTo>
                  <a:pt x="1036" y="260"/>
                </a:lnTo>
                <a:lnTo>
                  <a:pt x="1054" y="283"/>
                </a:lnTo>
                <a:lnTo>
                  <a:pt x="1071" y="306"/>
                </a:lnTo>
                <a:lnTo>
                  <a:pt x="1086" y="329"/>
                </a:lnTo>
                <a:lnTo>
                  <a:pt x="1100" y="353"/>
                </a:lnTo>
                <a:lnTo>
                  <a:pt x="1114" y="378"/>
                </a:lnTo>
                <a:lnTo>
                  <a:pt x="1127" y="404"/>
                </a:lnTo>
                <a:lnTo>
                  <a:pt x="1137" y="429"/>
                </a:lnTo>
                <a:lnTo>
                  <a:pt x="1147" y="456"/>
                </a:lnTo>
                <a:lnTo>
                  <a:pt x="1156" y="483"/>
                </a:lnTo>
                <a:lnTo>
                  <a:pt x="1162" y="511"/>
                </a:lnTo>
                <a:lnTo>
                  <a:pt x="1169" y="538"/>
                </a:lnTo>
                <a:lnTo>
                  <a:pt x="1173" y="567"/>
                </a:lnTo>
                <a:lnTo>
                  <a:pt x="1175" y="596"/>
                </a:lnTo>
                <a:lnTo>
                  <a:pt x="1178" y="624"/>
                </a:lnTo>
                <a:lnTo>
                  <a:pt x="1178" y="653"/>
                </a:lnTo>
                <a:lnTo>
                  <a:pt x="1176" y="683"/>
                </a:lnTo>
                <a:lnTo>
                  <a:pt x="1173" y="712"/>
                </a:lnTo>
                <a:lnTo>
                  <a:pt x="1170" y="741"/>
                </a:lnTo>
                <a:lnTo>
                  <a:pt x="1163" y="771"/>
                </a:lnTo>
                <a:lnTo>
                  <a:pt x="1157" y="800"/>
                </a:lnTo>
                <a:lnTo>
                  <a:pt x="1148" y="830"/>
                </a:lnTo>
                <a:lnTo>
                  <a:pt x="1138" y="857"/>
                </a:lnTo>
                <a:lnTo>
                  <a:pt x="1126" y="885"/>
                </a:lnTo>
                <a:lnTo>
                  <a:pt x="1114" y="911"/>
                </a:lnTo>
                <a:lnTo>
                  <a:pt x="1099" y="938"/>
                </a:lnTo>
                <a:lnTo>
                  <a:pt x="1085" y="962"/>
                </a:lnTo>
                <a:lnTo>
                  <a:pt x="1068" y="986"/>
                </a:lnTo>
                <a:lnTo>
                  <a:pt x="1051" y="1009"/>
                </a:lnTo>
                <a:lnTo>
                  <a:pt x="1033" y="1030"/>
                </a:lnTo>
                <a:lnTo>
                  <a:pt x="1013" y="1052"/>
                </a:lnTo>
                <a:lnTo>
                  <a:pt x="993" y="1072"/>
                </a:lnTo>
                <a:lnTo>
                  <a:pt x="972" y="1091"/>
                </a:lnTo>
                <a:lnTo>
                  <a:pt x="950" y="1109"/>
                </a:lnTo>
                <a:lnTo>
                  <a:pt x="927" y="1125"/>
                </a:lnTo>
                <a:lnTo>
                  <a:pt x="904" y="1142"/>
                </a:lnTo>
                <a:lnTo>
                  <a:pt x="880" y="1156"/>
                </a:lnTo>
                <a:lnTo>
                  <a:pt x="854" y="1169"/>
                </a:lnTo>
                <a:lnTo>
                  <a:pt x="829" y="1181"/>
                </a:lnTo>
                <a:lnTo>
                  <a:pt x="803" y="1192"/>
                </a:lnTo>
                <a:lnTo>
                  <a:pt x="776" y="1202"/>
                </a:lnTo>
                <a:lnTo>
                  <a:pt x="750" y="1210"/>
                </a:lnTo>
                <a:lnTo>
                  <a:pt x="722" y="1218"/>
                </a:lnTo>
                <a:lnTo>
                  <a:pt x="693" y="1223"/>
                </a:lnTo>
                <a:lnTo>
                  <a:pt x="666" y="1228"/>
                </a:lnTo>
                <a:lnTo>
                  <a:pt x="637" y="1231"/>
                </a:lnTo>
                <a:lnTo>
                  <a:pt x="609" y="1232"/>
                </a:lnTo>
                <a:lnTo>
                  <a:pt x="579" y="1232"/>
                </a:lnTo>
                <a:lnTo>
                  <a:pt x="550" y="1231"/>
                </a:lnTo>
                <a:lnTo>
                  <a:pt x="520" y="1229"/>
                </a:lnTo>
                <a:lnTo>
                  <a:pt x="492" y="1224"/>
                </a:lnTo>
                <a:lnTo>
                  <a:pt x="462" y="1219"/>
                </a:lnTo>
                <a:lnTo>
                  <a:pt x="432" y="1211"/>
                </a:lnTo>
                <a:lnTo>
                  <a:pt x="403" y="1202"/>
                </a:lnTo>
                <a:lnTo>
                  <a:pt x="375" y="1192"/>
                </a:lnTo>
                <a:lnTo>
                  <a:pt x="348" y="1181"/>
                </a:lnTo>
                <a:lnTo>
                  <a:pt x="322" y="1168"/>
                </a:lnTo>
                <a:lnTo>
                  <a:pt x="295" y="1155"/>
                </a:lnTo>
                <a:lnTo>
                  <a:pt x="271" y="1139"/>
                </a:lnTo>
                <a:lnTo>
                  <a:pt x="247" y="1123"/>
                </a:lnTo>
                <a:lnTo>
                  <a:pt x="224" y="1106"/>
                </a:lnTo>
                <a:lnTo>
                  <a:pt x="202" y="1088"/>
                </a:lnTo>
                <a:lnTo>
                  <a:pt x="181" y="1068"/>
                </a:lnTo>
                <a:lnTo>
                  <a:pt x="161" y="1048"/>
                </a:lnTo>
                <a:lnTo>
                  <a:pt x="142" y="1027"/>
                </a:lnTo>
                <a:lnTo>
                  <a:pt x="124" y="1005"/>
                </a:lnTo>
                <a:lnTo>
                  <a:pt x="107" y="982"/>
                </a:lnTo>
                <a:lnTo>
                  <a:pt x="91" y="959"/>
                </a:lnTo>
                <a:lnTo>
                  <a:pt x="77" y="934"/>
                </a:lnTo>
                <a:lnTo>
                  <a:pt x="64" y="910"/>
                </a:lnTo>
                <a:lnTo>
                  <a:pt x="52" y="884"/>
                </a:lnTo>
                <a:lnTo>
                  <a:pt x="41" y="858"/>
                </a:lnTo>
                <a:lnTo>
                  <a:pt x="31" y="832"/>
                </a:lnTo>
                <a:lnTo>
                  <a:pt x="23" y="804"/>
                </a:lnTo>
                <a:lnTo>
                  <a:pt x="15" y="777"/>
                </a:lnTo>
                <a:lnTo>
                  <a:pt x="10" y="749"/>
                </a:lnTo>
                <a:lnTo>
                  <a:pt x="5" y="720"/>
                </a:lnTo>
                <a:lnTo>
                  <a:pt x="2" y="692"/>
                </a:lnTo>
                <a:lnTo>
                  <a:pt x="1" y="663"/>
                </a:lnTo>
                <a:lnTo>
                  <a:pt x="0" y="634"/>
                </a:lnTo>
                <a:lnTo>
                  <a:pt x="2" y="605"/>
                </a:lnTo>
                <a:lnTo>
                  <a:pt x="4" y="576"/>
                </a:lnTo>
                <a:lnTo>
                  <a:pt x="9" y="546"/>
                </a:lnTo>
                <a:lnTo>
                  <a:pt x="14" y="516"/>
                </a:lnTo>
                <a:lnTo>
                  <a:pt x="22" y="488"/>
                </a:lnTo>
                <a:lnTo>
                  <a:pt x="31" y="458"/>
                </a:lnTo>
                <a:lnTo>
                  <a:pt x="41" y="430"/>
                </a:lnTo>
                <a:lnTo>
                  <a:pt x="52" y="403"/>
                </a:lnTo>
                <a:lnTo>
                  <a:pt x="65" y="376"/>
                </a:lnTo>
                <a:lnTo>
                  <a:pt x="78" y="351"/>
                </a:lnTo>
                <a:lnTo>
                  <a:pt x="94" y="326"/>
                </a:lnTo>
                <a:lnTo>
                  <a:pt x="110" y="301"/>
                </a:lnTo>
                <a:lnTo>
                  <a:pt x="127" y="279"/>
                </a:lnTo>
                <a:lnTo>
                  <a:pt x="145" y="257"/>
                </a:lnTo>
                <a:lnTo>
                  <a:pt x="164" y="236"/>
                </a:lnTo>
                <a:lnTo>
                  <a:pt x="185" y="215"/>
                </a:lnTo>
                <a:lnTo>
                  <a:pt x="206" y="197"/>
                </a:lnTo>
                <a:lnTo>
                  <a:pt x="228" y="179"/>
                </a:lnTo>
                <a:lnTo>
                  <a:pt x="250" y="162"/>
                </a:lnTo>
                <a:lnTo>
                  <a:pt x="274" y="147"/>
                </a:lnTo>
                <a:lnTo>
                  <a:pt x="299" y="131"/>
                </a:lnTo>
                <a:lnTo>
                  <a:pt x="323" y="118"/>
                </a:lnTo>
                <a:lnTo>
                  <a:pt x="348" y="106"/>
                </a:lnTo>
                <a:lnTo>
                  <a:pt x="375" y="95"/>
                </a:lnTo>
                <a:lnTo>
                  <a:pt x="401" y="86"/>
                </a:lnTo>
                <a:lnTo>
                  <a:pt x="429" y="77"/>
                </a:lnTo>
                <a:lnTo>
                  <a:pt x="456" y="71"/>
                </a:lnTo>
                <a:lnTo>
                  <a:pt x="484" y="64"/>
                </a:lnTo>
                <a:lnTo>
                  <a:pt x="513" y="60"/>
                </a:lnTo>
                <a:lnTo>
                  <a:pt x="540" y="58"/>
                </a:lnTo>
                <a:lnTo>
                  <a:pt x="570" y="55"/>
                </a:lnTo>
                <a:lnTo>
                  <a:pt x="599" y="55"/>
                </a:lnTo>
                <a:lnTo>
                  <a:pt x="627" y="56"/>
                </a:lnTo>
                <a:lnTo>
                  <a:pt x="657" y="59"/>
                </a:lnTo>
                <a:lnTo>
                  <a:pt x="687" y="63"/>
                </a:lnTo>
                <a:lnTo>
                  <a:pt x="716" y="69"/>
                </a:lnTo>
                <a:lnTo>
                  <a:pt x="745" y="7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Freeform 11"/>
          <p:cNvSpPr>
            <a:spLocks noEditPoints="1"/>
          </p:cNvSpPr>
          <p:nvPr/>
        </p:nvSpPr>
        <p:spPr bwMode="auto">
          <a:xfrm>
            <a:off x="2603941" y="5027650"/>
            <a:ext cx="345587" cy="309973"/>
          </a:xfrm>
          <a:custGeom>
            <a:avLst/>
            <a:gdLst>
              <a:gd name="T0" fmla="*/ 1286 w 3144"/>
              <a:gd name="T1" fmla="*/ 2380 h 2820"/>
              <a:gd name="T2" fmla="*/ 1357 w 3144"/>
              <a:gd name="T3" fmla="*/ 2404 h 2820"/>
              <a:gd name="T4" fmla="*/ 1430 w 3144"/>
              <a:gd name="T5" fmla="*/ 2408 h 2820"/>
              <a:gd name="T6" fmla="*/ 1500 w 3144"/>
              <a:gd name="T7" fmla="*/ 2390 h 2820"/>
              <a:gd name="T8" fmla="*/ 1564 w 3144"/>
              <a:gd name="T9" fmla="*/ 2352 h 2820"/>
              <a:gd name="T10" fmla="*/ 2295 w 3144"/>
              <a:gd name="T11" fmla="*/ 2763 h 2820"/>
              <a:gd name="T12" fmla="*/ 2360 w 3144"/>
              <a:gd name="T13" fmla="*/ 2801 h 2820"/>
              <a:gd name="T14" fmla="*/ 2432 w 3144"/>
              <a:gd name="T15" fmla="*/ 2819 h 2820"/>
              <a:gd name="T16" fmla="*/ 2506 w 3144"/>
              <a:gd name="T17" fmla="*/ 2816 h 2820"/>
              <a:gd name="T18" fmla="*/ 2575 w 3144"/>
              <a:gd name="T19" fmla="*/ 2791 h 2820"/>
              <a:gd name="T20" fmla="*/ 2636 w 3144"/>
              <a:gd name="T21" fmla="*/ 2747 h 2820"/>
              <a:gd name="T22" fmla="*/ 3109 w 3144"/>
              <a:gd name="T23" fmla="*/ 2171 h 2820"/>
              <a:gd name="T24" fmla="*/ 3137 w 3144"/>
              <a:gd name="T25" fmla="*/ 2101 h 2820"/>
              <a:gd name="T26" fmla="*/ 3144 w 3144"/>
              <a:gd name="T27" fmla="*/ 2028 h 2820"/>
              <a:gd name="T28" fmla="*/ 3130 w 3144"/>
              <a:gd name="T29" fmla="*/ 1957 h 2820"/>
              <a:gd name="T30" fmla="*/ 3096 w 3144"/>
              <a:gd name="T31" fmla="*/ 1890 h 2820"/>
              <a:gd name="T32" fmla="*/ 2417 w 3144"/>
              <a:gd name="T33" fmla="*/ 1320 h 2820"/>
              <a:gd name="T34" fmla="*/ 2512 w 3144"/>
              <a:gd name="T35" fmla="*/ 1191 h 2820"/>
              <a:gd name="T36" fmla="*/ 2533 w 3144"/>
              <a:gd name="T37" fmla="*/ 1121 h 2820"/>
              <a:gd name="T38" fmla="*/ 2533 w 3144"/>
              <a:gd name="T39" fmla="*/ 1047 h 2820"/>
              <a:gd name="T40" fmla="*/ 2512 w 3144"/>
              <a:gd name="T41" fmla="*/ 977 h 2820"/>
              <a:gd name="T42" fmla="*/ 2472 w 3144"/>
              <a:gd name="T43" fmla="*/ 914 h 2820"/>
              <a:gd name="T44" fmla="*/ 1985 w 3144"/>
              <a:gd name="T45" fmla="*/ 512 h 2820"/>
              <a:gd name="T46" fmla="*/ 1917 w 3144"/>
              <a:gd name="T47" fmla="*/ 480 h 2820"/>
              <a:gd name="T48" fmla="*/ 1844 w 3144"/>
              <a:gd name="T49" fmla="*/ 469 h 2820"/>
              <a:gd name="T50" fmla="*/ 1772 w 3144"/>
              <a:gd name="T51" fmla="*/ 480 h 2820"/>
              <a:gd name="T52" fmla="*/ 1705 w 3144"/>
              <a:gd name="T53" fmla="*/ 511 h 2820"/>
              <a:gd name="T54" fmla="*/ 1649 w 3144"/>
              <a:gd name="T55" fmla="*/ 561 h 2820"/>
              <a:gd name="T56" fmla="*/ 733 w 3144"/>
              <a:gd name="T57" fmla="*/ 1685 h 2820"/>
              <a:gd name="T58" fmla="*/ 712 w 3144"/>
              <a:gd name="T59" fmla="*/ 1757 h 2820"/>
              <a:gd name="T60" fmla="*/ 712 w 3144"/>
              <a:gd name="T61" fmla="*/ 1830 h 2820"/>
              <a:gd name="T62" fmla="*/ 734 w 3144"/>
              <a:gd name="T63" fmla="*/ 1899 h 2820"/>
              <a:gd name="T64" fmla="*/ 774 w 3144"/>
              <a:gd name="T65" fmla="*/ 1961 h 2820"/>
              <a:gd name="T66" fmla="*/ 1008 w 3144"/>
              <a:gd name="T67" fmla="*/ 174 h 2820"/>
              <a:gd name="T68" fmla="*/ 1111 w 3144"/>
              <a:gd name="T69" fmla="*/ 315 h 2820"/>
              <a:gd name="T70" fmla="*/ 1167 w 3144"/>
              <a:gd name="T71" fmla="*/ 475 h 2820"/>
              <a:gd name="T72" fmla="*/ 1175 w 3144"/>
              <a:gd name="T73" fmla="*/ 644 h 2820"/>
              <a:gd name="T74" fmla="*/ 1134 w 3144"/>
              <a:gd name="T75" fmla="*/ 811 h 2820"/>
              <a:gd name="T76" fmla="*/ 1044 w 3144"/>
              <a:gd name="T77" fmla="*/ 963 h 2820"/>
              <a:gd name="T78" fmla="*/ 912 w 3144"/>
              <a:gd name="T79" fmla="*/ 1081 h 2820"/>
              <a:gd name="T80" fmla="*/ 757 w 3144"/>
              <a:gd name="T81" fmla="*/ 1153 h 2820"/>
              <a:gd name="T82" fmla="*/ 589 w 3144"/>
              <a:gd name="T83" fmla="*/ 1177 h 2820"/>
              <a:gd name="T84" fmla="*/ 422 w 3144"/>
              <a:gd name="T85" fmla="*/ 1153 h 2820"/>
              <a:gd name="T86" fmla="*/ 263 w 3144"/>
              <a:gd name="T87" fmla="*/ 1079 h 2820"/>
              <a:gd name="T88" fmla="*/ 130 w 3144"/>
              <a:gd name="T89" fmla="*/ 957 h 2820"/>
              <a:gd name="T90" fmla="*/ 43 w 3144"/>
              <a:gd name="T91" fmla="*/ 810 h 2820"/>
              <a:gd name="T92" fmla="*/ 4 w 3144"/>
              <a:gd name="T93" fmla="*/ 645 h 2820"/>
              <a:gd name="T94" fmla="*/ 11 w 3144"/>
              <a:gd name="T95" fmla="*/ 475 h 2820"/>
              <a:gd name="T96" fmla="*/ 69 w 3144"/>
              <a:gd name="T97" fmla="*/ 313 h 2820"/>
              <a:gd name="T98" fmla="*/ 176 w 3144"/>
              <a:gd name="T99" fmla="*/ 169 h 2820"/>
              <a:gd name="T100" fmla="*/ 317 w 3144"/>
              <a:gd name="T101" fmla="*/ 66 h 2820"/>
              <a:gd name="T102" fmla="*/ 477 w 3144"/>
              <a:gd name="T103" fmla="*/ 10 h 2820"/>
              <a:gd name="T104" fmla="*/ 645 w 3144"/>
              <a:gd name="T105" fmla="*/ 2 h 2820"/>
              <a:gd name="T106" fmla="*/ 812 w 3144"/>
              <a:gd name="T107" fmla="*/ 43 h 2820"/>
              <a:gd name="T108" fmla="*/ 963 w 3144"/>
              <a:gd name="T109" fmla="*/ 134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44" h="2820">
                <a:moveTo>
                  <a:pt x="802" y="1987"/>
                </a:moveTo>
                <a:lnTo>
                  <a:pt x="1243" y="2351"/>
                </a:lnTo>
                <a:lnTo>
                  <a:pt x="1254" y="2359"/>
                </a:lnTo>
                <a:lnTo>
                  <a:pt x="1264" y="2367"/>
                </a:lnTo>
                <a:lnTo>
                  <a:pt x="1275" y="2373"/>
                </a:lnTo>
                <a:lnTo>
                  <a:pt x="1286" y="2380"/>
                </a:lnTo>
                <a:lnTo>
                  <a:pt x="1297" y="2386"/>
                </a:lnTo>
                <a:lnTo>
                  <a:pt x="1309" y="2390"/>
                </a:lnTo>
                <a:lnTo>
                  <a:pt x="1320" y="2394"/>
                </a:lnTo>
                <a:lnTo>
                  <a:pt x="1332" y="2399"/>
                </a:lnTo>
                <a:lnTo>
                  <a:pt x="1345" y="2402"/>
                </a:lnTo>
                <a:lnTo>
                  <a:pt x="1357" y="2404"/>
                </a:lnTo>
                <a:lnTo>
                  <a:pt x="1369" y="2407"/>
                </a:lnTo>
                <a:lnTo>
                  <a:pt x="1381" y="2408"/>
                </a:lnTo>
                <a:lnTo>
                  <a:pt x="1393" y="2409"/>
                </a:lnTo>
                <a:lnTo>
                  <a:pt x="1405" y="2409"/>
                </a:lnTo>
                <a:lnTo>
                  <a:pt x="1417" y="2409"/>
                </a:lnTo>
                <a:lnTo>
                  <a:pt x="1430" y="2408"/>
                </a:lnTo>
                <a:lnTo>
                  <a:pt x="1442" y="2407"/>
                </a:lnTo>
                <a:lnTo>
                  <a:pt x="1454" y="2404"/>
                </a:lnTo>
                <a:lnTo>
                  <a:pt x="1466" y="2401"/>
                </a:lnTo>
                <a:lnTo>
                  <a:pt x="1477" y="2399"/>
                </a:lnTo>
                <a:lnTo>
                  <a:pt x="1489" y="2394"/>
                </a:lnTo>
                <a:lnTo>
                  <a:pt x="1500" y="2390"/>
                </a:lnTo>
                <a:lnTo>
                  <a:pt x="1512" y="2386"/>
                </a:lnTo>
                <a:lnTo>
                  <a:pt x="1523" y="2380"/>
                </a:lnTo>
                <a:lnTo>
                  <a:pt x="1533" y="2375"/>
                </a:lnTo>
                <a:lnTo>
                  <a:pt x="1544" y="2368"/>
                </a:lnTo>
                <a:lnTo>
                  <a:pt x="1554" y="2360"/>
                </a:lnTo>
                <a:lnTo>
                  <a:pt x="1564" y="2352"/>
                </a:lnTo>
                <a:lnTo>
                  <a:pt x="1574" y="2345"/>
                </a:lnTo>
                <a:lnTo>
                  <a:pt x="1584" y="2336"/>
                </a:lnTo>
                <a:lnTo>
                  <a:pt x="1593" y="2326"/>
                </a:lnTo>
                <a:lnTo>
                  <a:pt x="1600" y="2317"/>
                </a:lnTo>
                <a:lnTo>
                  <a:pt x="1663" y="2241"/>
                </a:lnTo>
                <a:lnTo>
                  <a:pt x="2295" y="2763"/>
                </a:lnTo>
                <a:lnTo>
                  <a:pt x="2305" y="2770"/>
                </a:lnTo>
                <a:lnTo>
                  <a:pt x="2316" y="2778"/>
                </a:lnTo>
                <a:lnTo>
                  <a:pt x="2327" y="2785"/>
                </a:lnTo>
                <a:lnTo>
                  <a:pt x="2338" y="2791"/>
                </a:lnTo>
                <a:lnTo>
                  <a:pt x="2349" y="2797"/>
                </a:lnTo>
                <a:lnTo>
                  <a:pt x="2360" y="2801"/>
                </a:lnTo>
                <a:lnTo>
                  <a:pt x="2372" y="2806"/>
                </a:lnTo>
                <a:lnTo>
                  <a:pt x="2385" y="2810"/>
                </a:lnTo>
                <a:lnTo>
                  <a:pt x="2397" y="2813"/>
                </a:lnTo>
                <a:lnTo>
                  <a:pt x="2408" y="2816"/>
                </a:lnTo>
                <a:lnTo>
                  <a:pt x="2420" y="2818"/>
                </a:lnTo>
                <a:lnTo>
                  <a:pt x="2432" y="2819"/>
                </a:lnTo>
                <a:lnTo>
                  <a:pt x="2445" y="2820"/>
                </a:lnTo>
                <a:lnTo>
                  <a:pt x="2457" y="2820"/>
                </a:lnTo>
                <a:lnTo>
                  <a:pt x="2469" y="2820"/>
                </a:lnTo>
                <a:lnTo>
                  <a:pt x="2482" y="2819"/>
                </a:lnTo>
                <a:lnTo>
                  <a:pt x="2494" y="2818"/>
                </a:lnTo>
                <a:lnTo>
                  <a:pt x="2506" y="2816"/>
                </a:lnTo>
                <a:lnTo>
                  <a:pt x="2517" y="2813"/>
                </a:lnTo>
                <a:lnTo>
                  <a:pt x="2529" y="2810"/>
                </a:lnTo>
                <a:lnTo>
                  <a:pt x="2541" y="2806"/>
                </a:lnTo>
                <a:lnTo>
                  <a:pt x="2552" y="2801"/>
                </a:lnTo>
                <a:lnTo>
                  <a:pt x="2563" y="2797"/>
                </a:lnTo>
                <a:lnTo>
                  <a:pt x="2575" y="2791"/>
                </a:lnTo>
                <a:lnTo>
                  <a:pt x="2585" y="2786"/>
                </a:lnTo>
                <a:lnTo>
                  <a:pt x="2596" y="2779"/>
                </a:lnTo>
                <a:lnTo>
                  <a:pt x="2606" y="2772"/>
                </a:lnTo>
                <a:lnTo>
                  <a:pt x="2616" y="2764"/>
                </a:lnTo>
                <a:lnTo>
                  <a:pt x="2626" y="2756"/>
                </a:lnTo>
                <a:lnTo>
                  <a:pt x="2636" y="2747"/>
                </a:lnTo>
                <a:lnTo>
                  <a:pt x="2645" y="2737"/>
                </a:lnTo>
                <a:lnTo>
                  <a:pt x="2652" y="2729"/>
                </a:lnTo>
                <a:lnTo>
                  <a:pt x="3087" y="2201"/>
                </a:lnTo>
                <a:lnTo>
                  <a:pt x="3095" y="2191"/>
                </a:lnTo>
                <a:lnTo>
                  <a:pt x="3102" y="2180"/>
                </a:lnTo>
                <a:lnTo>
                  <a:pt x="3109" y="2171"/>
                </a:lnTo>
                <a:lnTo>
                  <a:pt x="3115" y="2159"/>
                </a:lnTo>
                <a:lnTo>
                  <a:pt x="3121" y="2147"/>
                </a:lnTo>
                <a:lnTo>
                  <a:pt x="3126" y="2136"/>
                </a:lnTo>
                <a:lnTo>
                  <a:pt x="3130" y="2124"/>
                </a:lnTo>
                <a:lnTo>
                  <a:pt x="3134" y="2113"/>
                </a:lnTo>
                <a:lnTo>
                  <a:pt x="3137" y="2101"/>
                </a:lnTo>
                <a:lnTo>
                  <a:pt x="3140" y="2089"/>
                </a:lnTo>
                <a:lnTo>
                  <a:pt x="3142" y="2077"/>
                </a:lnTo>
                <a:lnTo>
                  <a:pt x="3143" y="2065"/>
                </a:lnTo>
                <a:lnTo>
                  <a:pt x="3144" y="2053"/>
                </a:lnTo>
                <a:lnTo>
                  <a:pt x="3144" y="2040"/>
                </a:lnTo>
                <a:lnTo>
                  <a:pt x="3144" y="2028"/>
                </a:lnTo>
                <a:lnTo>
                  <a:pt x="3143" y="2016"/>
                </a:lnTo>
                <a:lnTo>
                  <a:pt x="3142" y="2004"/>
                </a:lnTo>
                <a:lnTo>
                  <a:pt x="3140" y="1992"/>
                </a:lnTo>
                <a:lnTo>
                  <a:pt x="3137" y="1980"/>
                </a:lnTo>
                <a:lnTo>
                  <a:pt x="3133" y="1968"/>
                </a:lnTo>
                <a:lnTo>
                  <a:pt x="3130" y="1957"/>
                </a:lnTo>
                <a:lnTo>
                  <a:pt x="3126" y="1944"/>
                </a:lnTo>
                <a:lnTo>
                  <a:pt x="3121" y="1933"/>
                </a:lnTo>
                <a:lnTo>
                  <a:pt x="3116" y="1922"/>
                </a:lnTo>
                <a:lnTo>
                  <a:pt x="3109" y="1911"/>
                </a:lnTo>
                <a:lnTo>
                  <a:pt x="3102" y="1901"/>
                </a:lnTo>
                <a:lnTo>
                  <a:pt x="3096" y="1890"/>
                </a:lnTo>
                <a:lnTo>
                  <a:pt x="3088" y="1880"/>
                </a:lnTo>
                <a:lnTo>
                  <a:pt x="3080" y="1871"/>
                </a:lnTo>
                <a:lnTo>
                  <a:pt x="3072" y="1862"/>
                </a:lnTo>
                <a:lnTo>
                  <a:pt x="3062" y="1853"/>
                </a:lnTo>
                <a:lnTo>
                  <a:pt x="3052" y="1844"/>
                </a:lnTo>
                <a:lnTo>
                  <a:pt x="2417" y="1320"/>
                </a:lnTo>
                <a:lnTo>
                  <a:pt x="2478" y="1245"/>
                </a:lnTo>
                <a:lnTo>
                  <a:pt x="2486" y="1235"/>
                </a:lnTo>
                <a:lnTo>
                  <a:pt x="2494" y="1224"/>
                </a:lnTo>
                <a:lnTo>
                  <a:pt x="2500" y="1213"/>
                </a:lnTo>
                <a:lnTo>
                  <a:pt x="2507" y="1202"/>
                </a:lnTo>
                <a:lnTo>
                  <a:pt x="2512" y="1191"/>
                </a:lnTo>
                <a:lnTo>
                  <a:pt x="2518" y="1180"/>
                </a:lnTo>
                <a:lnTo>
                  <a:pt x="2522" y="1168"/>
                </a:lnTo>
                <a:lnTo>
                  <a:pt x="2526" y="1156"/>
                </a:lnTo>
                <a:lnTo>
                  <a:pt x="2529" y="1145"/>
                </a:lnTo>
                <a:lnTo>
                  <a:pt x="2531" y="1133"/>
                </a:lnTo>
                <a:lnTo>
                  <a:pt x="2533" y="1121"/>
                </a:lnTo>
                <a:lnTo>
                  <a:pt x="2534" y="1108"/>
                </a:lnTo>
                <a:lnTo>
                  <a:pt x="2536" y="1096"/>
                </a:lnTo>
                <a:lnTo>
                  <a:pt x="2536" y="1083"/>
                </a:lnTo>
                <a:lnTo>
                  <a:pt x="2536" y="1071"/>
                </a:lnTo>
                <a:lnTo>
                  <a:pt x="2534" y="1059"/>
                </a:lnTo>
                <a:lnTo>
                  <a:pt x="2533" y="1047"/>
                </a:lnTo>
                <a:lnTo>
                  <a:pt x="2531" y="1035"/>
                </a:lnTo>
                <a:lnTo>
                  <a:pt x="2529" y="1024"/>
                </a:lnTo>
                <a:lnTo>
                  <a:pt x="2526" y="1011"/>
                </a:lnTo>
                <a:lnTo>
                  <a:pt x="2522" y="999"/>
                </a:lnTo>
                <a:lnTo>
                  <a:pt x="2518" y="988"/>
                </a:lnTo>
                <a:lnTo>
                  <a:pt x="2512" y="977"/>
                </a:lnTo>
                <a:lnTo>
                  <a:pt x="2507" y="966"/>
                </a:lnTo>
                <a:lnTo>
                  <a:pt x="2501" y="955"/>
                </a:lnTo>
                <a:lnTo>
                  <a:pt x="2495" y="944"/>
                </a:lnTo>
                <a:lnTo>
                  <a:pt x="2488" y="934"/>
                </a:lnTo>
                <a:lnTo>
                  <a:pt x="2480" y="924"/>
                </a:lnTo>
                <a:lnTo>
                  <a:pt x="2472" y="914"/>
                </a:lnTo>
                <a:lnTo>
                  <a:pt x="2463" y="904"/>
                </a:lnTo>
                <a:lnTo>
                  <a:pt x="2454" y="896"/>
                </a:lnTo>
                <a:lnTo>
                  <a:pt x="2444" y="888"/>
                </a:lnTo>
                <a:lnTo>
                  <a:pt x="2006" y="527"/>
                </a:lnTo>
                <a:lnTo>
                  <a:pt x="1996" y="518"/>
                </a:lnTo>
                <a:lnTo>
                  <a:pt x="1985" y="512"/>
                </a:lnTo>
                <a:lnTo>
                  <a:pt x="1974" y="504"/>
                </a:lnTo>
                <a:lnTo>
                  <a:pt x="1963" y="499"/>
                </a:lnTo>
                <a:lnTo>
                  <a:pt x="1952" y="493"/>
                </a:lnTo>
                <a:lnTo>
                  <a:pt x="1941" y="488"/>
                </a:lnTo>
                <a:lnTo>
                  <a:pt x="1929" y="483"/>
                </a:lnTo>
                <a:lnTo>
                  <a:pt x="1917" y="480"/>
                </a:lnTo>
                <a:lnTo>
                  <a:pt x="1906" y="476"/>
                </a:lnTo>
                <a:lnTo>
                  <a:pt x="1894" y="473"/>
                </a:lnTo>
                <a:lnTo>
                  <a:pt x="1882" y="472"/>
                </a:lnTo>
                <a:lnTo>
                  <a:pt x="1870" y="470"/>
                </a:lnTo>
                <a:lnTo>
                  <a:pt x="1857" y="470"/>
                </a:lnTo>
                <a:lnTo>
                  <a:pt x="1844" y="469"/>
                </a:lnTo>
                <a:lnTo>
                  <a:pt x="1832" y="470"/>
                </a:lnTo>
                <a:lnTo>
                  <a:pt x="1820" y="470"/>
                </a:lnTo>
                <a:lnTo>
                  <a:pt x="1808" y="472"/>
                </a:lnTo>
                <a:lnTo>
                  <a:pt x="1796" y="473"/>
                </a:lnTo>
                <a:lnTo>
                  <a:pt x="1785" y="476"/>
                </a:lnTo>
                <a:lnTo>
                  <a:pt x="1772" y="480"/>
                </a:lnTo>
                <a:lnTo>
                  <a:pt x="1760" y="483"/>
                </a:lnTo>
                <a:lnTo>
                  <a:pt x="1749" y="488"/>
                </a:lnTo>
                <a:lnTo>
                  <a:pt x="1738" y="492"/>
                </a:lnTo>
                <a:lnTo>
                  <a:pt x="1727" y="497"/>
                </a:lnTo>
                <a:lnTo>
                  <a:pt x="1716" y="504"/>
                </a:lnTo>
                <a:lnTo>
                  <a:pt x="1705" y="511"/>
                </a:lnTo>
                <a:lnTo>
                  <a:pt x="1695" y="517"/>
                </a:lnTo>
                <a:lnTo>
                  <a:pt x="1685" y="525"/>
                </a:lnTo>
                <a:lnTo>
                  <a:pt x="1675" y="534"/>
                </a:lnTo>
                <a:lnTo>
                  <a:pt x="1666" y="543"/>
                </a:lnTo>
                <a:lnTo>
                  <a:pt x="1657" y="551"/>
                </a:lnTo>
                <a:lnTo>
                  <a:pt x="1649" y="561"/>
                </a:lnTo>
                <a:lnTo>
                  <a:pt x="768" y="1630"/>
                </a:lnTo>
                <a:lnTo>
                  <a:pt x="760" y="1641"/>
                </a:lnTo>
                <a:lnTo>
                  <a:pt x="752" y="1651"/>
                </a:lnTo>
                <a:lnTo>
                  <a:pt x="745" y="1662"/>
                </a:lnTo>
                <a:lnTo>
                  <a:pt x="739" y="1674"/>
                </a:lnTo>
                <a:lnTo>
                  <a:pt x="733" y="1685"/>
                </a:lnTo>
                <a:lnTo>
                  <a:pt x="728" y="1696"/>
                </a:lnTo>
                <a:lnTo>
                  <a:pt x="724" y="1708"/>
                </a:lnTo>
                <a:lnTo>
                  <a:pt x="719" y="1721"/>
                </a:lnTo>
                <a:lnTo>
                  <a:pt x="716" y="1733"/>
                </a:lnTo>
                <a:lnTo>
                  <a:pt x="714" y="1745"/>
                </a:lnTo>
                <a:lnTo>
                  <a:pt x="712" y="1757"/>
                </a:lnTo>
                <a:lnTo>
                  <a:pt x="711" y="1769"/>
                </a:lnTo>
                <a:lnTo>
                  <a:pt x="709" y="1781"/>
                </a:lnTo>
                <a:lnTo>
                  <a:pt x="709" y="1793"/>
                </a:lnTo>
                <a:lnTo>
                  <a:pt x="709" y="1805"/>
                </a:lnTo>
                <a:lnTo>
                  <a:pt x="711" y="1818"/>
                </a:lnTo>
                <a:lnTo>
                  <a:pt x="712" y="1830"/>
                </a:lnTo>
                <a:lnTo>
                  <a:pt x="714" y="1841"/>
                </a:lnTo>
                <a:lnTo>
                  <a:pt x="717" y="1853"/>
                </a:lnTo>
                <a:lnTo>
                  <a:pt x="720" y="1865"/>
                </a:lnTo>
                <a:lnTo>
                  <a:pt x="724" y="1876"/>
                </a:lnTo>
                <a:lnTo>
                  <a:pt x="728" y="1888"/>
                </a:lnTo>
                <a:lnTo>
                  <a:pt x="734" y="1899"/>
                </a:lnTo>
                <a:lnTo>
                  <a:pt x="739" y="1910"/>
                </a:lnTo>
                <a:lnTo>
                  <a:pt x="745" y="1921"/>
                </a:lnTo>
                <a:lnTo>
                  <a:pt x="751" y="1931"/>
                </a:lnTo>
                <a:lnTo>
                  <a:pt x="759" y="1941"/>
                </a:lnTo>
                <a:lnTo>
                  <a:pt x="767" y="1951"/>
                </a:lnTo>
                <a:lnTo>
                  <a:pt x="774" y="1961"/>
                </a:lnTo>
                <a:lnTo>
                  <a:pt x="783" y="1970"/>
                </a:lnTo>
                <a:lnTo>
                  <a:pt x="792" y="1980"/>
                </a:lnTo>
                <a:lnTo>
                  <a:pt x="802" y="1987"/>
                </a:lnTo>
                <a:close/>
                <a:moveTo>
                  <a:pt x="963" y="134"/>
                </a:moveTo>
                <a:lnTo>
                  <a:pt x="986" y="153"/>
                </a:lnTo>
                <a:lnTo>
                  <a:pt x="1008" y="174"/>
                </a:lnTo>
                <a:lnTo>
                  <a:pt x="1028" y="196"/>
                </a:lnTo>
                <a:lnTo>
                  <a:pt x="1047" y="218"/>
                </a:lnTo>
                <a:lnTo>
                  <a:pt x="1066" y="242"/>
                </a:lnTo>
                <a:lnTo>
                  <a:pt x="1082" y="266"/>
                </a:lnTo>
                <a:lnTo>
                  <a:pt x="1096" y="290"/>
                </a:lnTo>
                <a:lnTo>
                  <a:pt x="1111" y="315"/>
                </a:lnTo>
                <a:lnTo>
                  <a:pt x="1124" y="341"/>
                </a:lnTo>
                <a:lnTo>
                  <a:pt x="1135" y="367"/>
                </a:lnTo>
                <a:lnTo>
                  <a:pt x="1145" y="394"/>
                </a:lnTo>
                <a:lnTo>
                  <a:pt x="1154" y="421"/>
                </a:lnTo>
                <a:lnTo>
                  <a:pt x="1160" y="448"/>
                </a:lnTo>
                <a:lnTo>
                  <a:pt x="1167" y="475"/>
                </a:lnTo>
                <a:lnTo>
                  <a:pt x="1171" y="504"/>
                </a:lnTo>
                <a:lnTo>
                  <a:pt x="1175" y="532"/>
                </a:lnTo>
                <a:lnTo>
                  <a:pt x="1177" y="560"/>
                </a:lnTo>
                <a:lnTo>
                  <a:pt x="1178" y="588"/>
                </a:lnTo>
                <a:lnTo>
                  <a:pt x="1177" y="617"/>
                </a:lnTo>
                <a:lnTo>
                  <a:pt x="1175" y="644"/>
                </a:lnTo>
                <a:lnTo>
                  <a:pt x="1171" y="673"/>
                </a:lnTo>
                <a:lnTo>
                  <a:pt x="1167" y="700"/>
                </a:lnTo>
                <a:lnTo>
                  <a:pt x="1160" y="729"/>
                </a:lnTo>
                <a:lnTo>
                  <a:pt x="1154" y="757"/>
                </a:lnTo>
                <a:lnTo>
                  <a:pt x="1145" y="784"/>
                </a:lnTo>
                <a:lnTo>
                  <a:pt x="1134" y="811"/>
                </a:lnTo>
                <a:lnTo>
                  <a:pt x="1123" y="837"/>
                </a:lnTo>
                <a:lnTo>
                  <a:pt x="1110" y="864"/>
                </a:lnTo>
                <a:lnTo>
                  <a:pt x="1095" y="889"/>
                </a:lnTo>
                <a:lnTo>
                  <a:pt x="1080" y="914"/>
                </a:lnTo>
                <a:lnTo>
                  <a:pt x="1062" y="939"/>
                </a:lnTo>
                <a:lnTo>
                  <a:pt x="1044" y="963"/>
                </a:lnTo>
                <a:lnTo>
                  <a:pt x="1024" y="985"/>
                </a:lnTo>
                <a:lnTo>
                  <a:pt x="1003" y="1007"/>
                </a:lnTo>
                <a:lnTo>
                  <a:pt x="982" y="1028"/>
                </a:lnTo>
                <a:lnTo>
                  <a:pt x="959" y="1047"/>
                </a:lnTo>
                <a:lnTo>
                  <a:pt x="935" y="1064"/>
                </a:lnTo>
                <a:lnTo>
                  <a:pt x="912" y="1081"/>
                </a:lnTo>
                <a:lnTo>
                  <a:pt x="887" y="1096"/>
                </a:lnTo>
                <a:lnTo>
                  <a:pt x="862" y="1110"/>
                </a:lnTo>
                <a:lnTo>
                  <a:pt x="836" y="1123"/>
                </a:lnTo>
                <a:lnTo>
                  <a:pt x="810" y="1134"/>
                </a:lnTo>
                <a:lnTo>
                  <a:pt x="783" y="1144"/>
                </a:lnTo>
                <a:lnTo>
                  <a:pt x="757" y="1153"/>
                </a:lnTo>
                <a:lnTo>
                  <a:pt x="729" y="1160"/>
                </a:lnTo>
                <a:lnTo>
                  <a:pt x="702" y="1166"/>
                </a:lnTo>
                <a:lnTo>
                  <a:pt x="674" y="1171"/>
                </a:lnTo>
                <a:lnTo>
                  <a:pt x="645" y="1175"/>
                </a:lnTo>
                <a:lnTo>
                  <a:pt x="618" y="1176"/>
                </a:lnTo>
                <a:lnTo>
                  <a:pt x="589" y="1177"/>
                </a:lnTo>
                <a:lnTo>
                  <a:pt x="561" y="1177"/>
                </a:lnTo>
                <a:lnTo>
                  <a:pt x="533" y="1175"/>
                </a:lnTo>
                <a:lnTo>
                  <a:pt x="504" y="1171"/>
                </a:lnTo>
                <a:lnTo>
                  <a:pt x="477" y="1166"/>
                </a:lnTo>
                <a:lnTo>
                  <a:pt x="449" y="1160"/>
                </a:lnTo>
                <a:lnTo>
                  <a:pt x="422" y="1153"/>
                </a:lnTo>
                <a:lnTo>
                  <a:pt x="394" y="1144"/>
                </a:lnTo>
                <a:lnTo>
                  <a:pt x="366" y="1134"/>
                </a:lnTo>
                <a:lnTo>
                  <a:pt x="340" y="1122"/>
                </a:lnTo>
                <a:lnTo>
                  <a:pt x="314" y="1108"/>
                </a:lnTo>
                <a:lnTo>
                  <a:pt x="288" y="1094"/>
                </a:lnTo>
                <a:lnTo>
                  <a:pt x="263" y="1079"/>
                </a:lnTo>
                <a:lnTo>
                  <a:pt x="239" y="1061"/>
                </a:lnTo>
                <a:lnTo>
                  <a:pt x="215" y="1042"/>
                </a:lnTo>
                <a:lnTo>
                  <a:pt x="192" y="1022"/>
                </a:lnTo>
                <a:lnTo>
                  <a:pt x="170" y="1001"/>
                </a:lnTo>
                <a:lnTo>
                  <a:pt x="150" y="981"/>
                </a:lnTo>
                <a:lnTo>
                  <a:pt x="130" y="957"/>
                </a:lnTo>
                <a:lnTo>
                  <a:pt x="113" y="934"/>
                </a:lnTo>
                <a:lnTo>
                  <a:pt x="96" y="911"/>
                </a:lnTo>
                <a:lnTo>
                  <a:pt x="82" y="887"/>
                </a:lnTo>
                <a:lnTo>
                  <a:pt x="68" y="861"/>
                </a:lnTo>
                <a:lnTo>
                  <a:pt x="54" y="835"/>
                </a:lnTo>
                <a:lnTo>
                  <a:pt x="43" y="810"/>
                </a:lnTo>
                <a:lnTo>
                  <a:pt x="33" y="783"/>
                </a:lnTo>
                <a:lnTo>
                  <a:pt x="25" y="756"/>
                </a:lnTo>
                <a:lnTo>
                  <a:pt x="18" y="728"/>
                </a:lnTo>
                <a:lnTo>
                  <a:pt x="11" y="700"/>
                </a:lnTo>
                <a:lnTo>
                  <a:pt x="7" y="673"/>
                </a:lnTo>
                <a:lnTo>
                  <a:pt x="4" y="645"/>
                </a:lnTo>
                <a:lnTo>
                  <a:pt x="1" y="617"/>
                </a:lnTo>
                <a:lnTo>
                  <a:pt x="0" y="588"/>
                </a:lnTo>
                <a:lnTo>
                  <a:pt x="1" y="560"/>
                </a:lnTo>
                <a:lnTo>
                  <a:pt x="4" y="532"/>
                </a:lnTo>
                <a:lnTo>
                  <a:pt x="7" y="504"/>
                </a:lnTo>
                <a:lnTo>
                  <a:pt x="11" y="475"/>
                </a:lnTo>
                <a:lnTo>
                  <a:pt x="18" y="448"/>
                </a:lnTo>
                <a:lnTo>
                  <a:pt x="25" y="420"/>
                </a:lnTo>
                <a:lnTo>
                  <a:pt x="33" y="393"/>
                </a:lnTo>
                <a:lnTo>
                  <a:pt x="44" y="366"/>
                </a:lnTo>
                <a:lnTo>
                  <a:pt x="55" y="340"/>
                </a:lnTo>
                <a:lnTo>
                  <a:pt x="69" y="313"/>
                </a:lnTo>
                <a:lnTo>
                  <a:pt x="83" y="288"/>
                </a:lnTo>
                <a:lnTo>
                  <a:pt x="100" y="263"/>
                </a:lnTo>
                <a:lnTo>
                  <a:pt x="116" y="238"/>
                </a:lnTo>
                <a:lnTo>
                  <a:pt x="135" y="214"/>
                </a:lnTo>
                <a:lnTo>
                  <a:pt x="155" y="191"/>
                </a:lnTo>
                <a:lnTo>
                  <a:pt x="176" y="169"/>
                </a:lnTo>
                <a:lnTo>
                  <a:pt x="198" y="149"/>
                </a:lnTo>
                <a:lnTo>
                  <a:pt x="220" y="130"/>
                </a:lnTo>
                <a:lnTo>
                  <a:pt x="243" y="113"/>
                </a:lnTo>
                <a:lnTo>
                  <a:pt x="267" y="96"/>
                </a:lnTo>
                <a:lnTo>
                  <a:pt x="291" y="81"/>
                </a:lnTo>
                <a:lnTo>
                  <a:pt x="317" y="66"/>
                </a:lnTo>
                <a:lnTo>
                  <a:pt x="342" y="54"/>
                </a:lnTo>
                <a:lnTo>
                  <a:pt x="369" y="42"/>
                </a:lnTo>
                <a:lnTo>
                  <a:pt x="395" y="32"/>
                </a:lnTo>
                <a:lnTo>
                  <a:pt x="422" y="24"/>
                </a:lnTo>
                <a:lnTo>
                  <a:pt x="449" y="17"/>
                </a:lnTo>
                <a:lnTo>
                  <a:pt x="477" y="10"/>
                </a:lnTo>
                <a:lnTo>
                  <a:pt x="504" y="6"/>
                </a:lnTo>
                <a:lnTo>
                  <a:pt x="533" y="2"/>
                </a:lnTo>
                <a:lnTo>
                  <a:pt x="561" y="0"/>
                </a:lnTo>
                <a:lnTo>
                  <a:pt x="589" y="0"/>
                </a:lnTo>
                <a:lnTo>
                  <a:pt x="617" y="0"/>
                </a:lnTo>
                <a:lnTo>
                  <a:pt x="645" y="2"/>
                </a:lnTo>
                <a:lnTo>
                  <a:pt x="674" y="6"/>
                </a:lnTo>
                <a:lnTo>
                  <a:pt x="702" y="10"/>
                </a:lnTo>
                <a:lnTo>
                  <a:pt x="729" y="17"/>
                </a:lnTo>
                <a:lnTo>
                  <a:pt x="757" y="24"/>
                </a:lnTo>
                <a:lnTo>
                  <a:pt x="784" y="33"/>
                </a:lnTo>
                <a:lnTo>
                  <a:pt x="812" y="43"/>
                </a:lnTo>
                <a:lnTo>
                  <a:pt x="838" y="55"/>
                </a:lnTo>
                <a:lnTo>
                  <a:pt x="864" y="67"/>
                </a:lnTo>
                <a:lnTo>
                  <a:pt x="890" y="82"/>
                </a:lnTo>
                <a:lnTo>
                  <a:pt x="915" y="98"/>
                </a:lnTo>
                <a:lnTo>
                  <a:pt x="940" y="115"/>
                </a:lnTo>
                <a:lnTo>
                  <a:pt x="963" y="13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Freeform 12"/>
          <p:cNvSpPr>
            <a:spLocks noEditPoints="1"/>
          </p:cNvSpPr>
          <p:nvPr/>
        </p:nvSpPr>
        <p:spPr bwMode="auto">
          <a:xfrm>
            <a:off x="2901381" y="4790885"/>
            <a:ext cx="258531" cy="375265"/>
          </a:xfrm>
          <a:custGeom>
            <a:avLst/>
            <a:gdLst>
              <a:gd name="T0" fmla="*/ 494 w 2351"/>
              <a:gd name="T1" fmla="*/ 2509 h 3411"/>
              <a:gd name="T2" fmla="*/ 548 w 2351"/>
              <a:gd name="T3" fmla="*/ 2560 h 3411"/>
              <a:gd name="T4" fmla="*/ 613 w 2351"/>
              <a:gd name="T5" fmla="*/ 2593 h 3411"/>
              <a:gd name="T6" fmla="*/ 684 w 2351"/>
              <a:gd name="T7" fmla="*/ 2606 h 3411"/>
              <a:gd name="T8" fmla="*/ 758 w 2351"/>
              <a:gd name="T9" fmla="*/ 2598 h 3411"/>
              <a:gd name="T10" fmla="*/ 1259 w 2351"/>
              <a:gd name="T11" fmla="*/ 3270 h 3411"/>
              <a:gd name="T12" fmla="*/ 1303 w 2351"/>
              <a:gd name="T13" fmla="*/ 3332 h 3411"/>
              <a:gd name="T14" fmla="*/ 1360 w 2351"/>
              <a:gd name="T15" fmla="*/ 3378 h 3411"/>
              <a:gd name="T16" fmla="*/ 1429 w 2351"/>
              <a:gd name="T17" fmla="*/ 3405 h 3411"/>
              <a:gd name="T18" fmla="*/ 1502 w 2351"/>
              <a:gd name="T19" fmla="*/ 3410 h 3411"/>
              <a:gd name="T20" fmla="*/ 1575 w 2351"/>
              <a:gd name="T21" fmla="*/ 3395 h 3411"/>
              <a:gd name="T22" fmla="*/ 2243 w 2351"/>
              <a:gd name="T23" fmla="*/ 3062 h 3411"/>
              <a:gd name="T24" fmla="*/ 2297 w 2351"/>
              <a:gd name="T25" fmla="*/ 3010 h 3411"/>
              <a:gd name="T26" fmla="*/ 2333 w 2351"/>
              <a:gd name="T27" fmla="*/ 2946 h 3411"/>
              <a:gd name="T28" fmla="*/ 2350 w 2351"/>
              <a:gd name="T29" fmla="*/ 2874 h 3411"/>
              <a:gd name="T30" fmla="*/ 2345 w 2351"/>
              <a:gd name="T31" fmla="*/ 2800 h 3411"/>
              <a:gd name="T32" fmla="*/ 1958 w 2351"/>
              <a:gd name="T33" fmla="*/ 2003 h 3411"/>
              <a:gd name="T34" fmla="*/ 2098 w 2351"/>
              <a:gd name="T35" fmla="*/ 1925 h 3411"/>
              <a:gd name="T36" fmla="*/ 2147 w 2351"/>
              <a:gd name="T37" fmla="*/ 1869 h 3411"/>
              <a:gd name="T38" fmla="*/ 2177 w 2351"/>
              <a:gd name="T39" fmla="*/ 1801 h 3411"/>
              <a:gd name="T40" fmla="*/ 2185 w 2351"/>
              <a:gd name="T41" fmla="*/ 1728 h 3411"/>
              <a:gd name="T42" fmla="*/ 2174 w 2351"/>
              <a:gd name="T43" fmla="*/ 1655 h 3411"/>
              <a:gd name="T44" fmla="*/ 1894 w 2351"/>
              <a:gd name="T45" fmla="*/ 1089 h 3411"/>
              <a:gd name="T46" fmla="*/ 1846 w 2351"/>
              <a:gd name="T47" fmla="*/ 1031 h 3411"/>
              <a:gd name="T48" fmla="*/ 1783 w 2351"/>
              <a:gd name="T49" fmla="*/ 993 h 3411"/>
              <a:gd name="T50" fmla="*/ 1712 w 2351"/>
              <a:gd name="T51" fmla="*/ 973 h 3411"/>
              <a:gd name="T52" fmla="*/ 1639 w 2351"/>
              <a:gd name="T53" fmla="*/ 973 h 3411"/>
              <a:gd name="T54" fmla="*/ 1567 w 2351"/>
              <a:gd name="T55" fmla="*/ 996 h 3411"/>
              <a:gd name="T56" fmla="*/ 272 w 2351"/>
              <a:gd name="T57" fmla="*/ 1649 h 3411"/>
              <a:gd name="T58" fmla="*/ 223 w 2351"/>
              <a:gd name="T59" fmla="*/ 1705 h 3411"/>
              <a:gd name="T60" fmla="*/ 194 w 2351"/>
              <a:gd name="T61" fmla="*/ 1773 h 3411"/>
              <a:gd name="T62" fmla="*/ 185 w 2351"/>
              <a:gd name="T63" fmla="*/ 1844 h 3411"/>
              <a:gd name="T64" fmla="*/ 197 w 2351"/>
              <a:gd name="T65" fmla="*/ 1918 h 3411"/>
              <a:gd name="T66" fmla="*/ 1139 w 2351"/>
              <a:gd name="T67" fmla="*/ 382 h 3411"/>
              <a:gd name="T68" fmla="*/ 1176 w 2351"/>
              <a:gd name="T69" fmla="*/ 553 h 3411"/>
              <a:gd name="T70" fmla="*/ 1162 w 2351"/>
              <a:gd name="T71" fmla="*/ 723 h 3411"/>
              <a:gd name="T72" fmla="*/ 1100 w 2351"/>
              <a:gd name="T73" fmla="*/ 879 h 3411"/>
              <a:gd name="T74" fmla="*/ 995 w 2351"/>
              <a:gd name="T75" fmla="*/ 1015 h 3411"/>
              <a:gd name="T76" fmla="*/ 850 w 2351"/>
              <a:gd name="T77" fmla="*/ 1116 h 3411"/>
              <a:gd name="T78" fmla="*/ 682 w 2351"/>
              <a:gd name="T79" fmla="*/ 1170 h 3411"/>
              <a:gd name="T80" fmla="*/ 511 w 2351"/>
              <a:gd name="T81" fmla="*/ 1173 h 3411"/>
              <a:gd name="T82" fmla="*/ 348 w 2351"/>
              <a:gd name="T83" fmla="*/ 1126 h 3411"/>
              <a:gd name="T84" fmla="*/ 205 w 2351"/>
              <a:gd name="T85" fmla="*/ 1036 h 3411"/>
              <a:gd name="T86" fmla="*/ 90 w 2351"/>
              <a:gd name="T87" fmla="*/ 903 h 3411"/>
              <a:gd name="T88" fmla="*/ 19 w 2351"/>
              <a:gd name="T89" fmla="*/ 739 h 3411"/>
              <a:gd name="T90" fmla="*/ 0 w 2351"/>
              <a:gd name="T91" fmla="*/ 568 h 3411"/>
              <a:gd name="T92" fmla="*/ 31 w 2351"/>
              <a:gd name="T93" fmla="*/ 402 h 3411"/>
              <a:gd name="T94" fmla="*/ 107 w 2351"/>
              <a:gd name="T95" fmla="*/ 251 h 3411"/>
              <a:gd name="T96" fmla="*/ 226 w 2351"/>
              <a:gd name="T97" fmla="*/ 125 h 3411"/>
              <a:gd name="T98" fmla="*/ 381 w 2351"/>
              <a:gd name="T99" fmla="*/ 38 h 3411"/>
              <a:gd name="T100" fmla="*/ 552 w 2351"/>
              <a:gd name="T101" fmla="*/ 1 h 3411"/>
              <a:gd name="T102" fmla="*/ 721 w 2351"/>
              <a:gd name="T103" fmla="*/ 16 h 3411"/>
              <a:gd name="T104" fmla="*/ 879 w 2351"/>
              <a:gd name="T105" fmla="*/ 77 h 3411"/>
              <a:gd name="T106" fmla="*/ 1014 w 2351"/>
              <a:gd name="T107" fmla="*/ 182 h 3411"/>
              <a:gd name="T108" fmla="*/ 1116 w 2351"/>
              <a:gd name="T109" fmla="*/ 327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51" h="3411">
                <a:moveTo>
                  <a:pt x="212" y="1953"/>
                </a:moveTo>
                <a:lnTo>
                  <a:pt x="466" y="2465"/>
                </a:lnTo>
                <a:lnTo>
                  <a:pt x="473" y="2477"/>
                </a:lnTo>
                <a:lnTo>
                  <a:pt x="479" y="2488"/>
                </a:lnTo>
                <a:lnTo>
                  <a:pt x="486" y="2498"/>
                </a:lnTo>
                <a:lnTo>
                  <a:pt x="494" y="2509"/>
                </a:lnTo>
                <a:lnTo>
                  <a:pt x="501" y="2518"/>
                </a:lnTo>
                <a:lnTo>
                  <a:pt x="510" y="2528"/>
                </a:lnTo>
                <a:lnTo>
                  <a:pt x="519" y="2537"/>
                </a:lnTo>
                <a:lnTo>
                  <a:pt x="528" y="2545"/>
                </a:lnTo>
                <a:lnTo>
                  <a:pt x="538" y="2552"/>
                </a:lnTo>
                <a:lnTo>
                  <a:pt x="548" y="2560"/>
                </a:lnTo>
                <a:lnTo>
                  <a:pt x="558" y="2567"/>
                </a:lnTo>
                <a:lnTo>
                  <a:pt x="569" y="2573"/>
                </a:lnTo>
                <a:lnTo>
                  <a:pt x="579" y="2579"/>
                </a:lnTo>
                <a:lnTo>
                  <a:pt x="590" y="2584"/>
                </a:lnTo>
                <a:lnTo>
                  <a:pt x="602" y="2589"/>
                </a:lnTo>
                <a:lnTo>
                  <a:pt x="613" y="2593"/>
                </a:lnTo>
                <a:lnTo>
                  <a:pt x="625" y="2596"/>
                </a:lnTo>
                <a:lnTo>
                  <a:pt x="636" y="2600"/>
                </a:lnTo>
                <a:lnTo>
                  <a:pt x="648" y="2602"/>
                </a:lnTo>
                <a:lnTo>
                  <a:pt x="660" y="2604"/>
                </a:lnTo>
                <a:lnTo>
                  <a:pt x="672" y="2605"/>
                </a:lnTo>
                <a:lnTo>
                  <a:pt x="684" y="2606"/>
                </a:lnTo>
                <a:lnTo>
                  <a:pt x="698" y="2606"/>
                </a:lnTo>
                <a:lnTo>
                  <a:pt x="710" y="2606"/>
                </a:lnTo>
                <a:lnTo>
                  <a:pt x="722" y="2605"/>
                </a:lnTo>
                <a:lnTo>
                  <a:pt x="734" y="2603"/>
                </a:lnTo>
                <a:lnTo>
                  <a:pt x="746" y="2601"/>
                </a:lnTo>
                <a:lnTo>
                  <a:pt x="758" y="2598"/>
                </a:lnTo>
                <a:lnTo>
                  <a:pt x="770" y="2594"/>
                </a:lnTo>
                <a:lnTo>
                  <a:pt x="783" y="2590"/>
                </a:lnTo>
                <a:lnTo>
                  <a:pt x="795" y="2585"/>
                </a:lnTo>
                <a:lnTo>
                  <a:pt x="807" y="2580"/>
                </a:lnTo>
                <a:lnTo>
                  <a:pt x="894" y="2537"/>
                </a:lnTo>
                <a:lnTo>
                  <a:pt x="1259" y="3270"/>
                </a:lnTo>
                <a:lnTo>
                  <a:pt x="1265" y="3281"/>
                </a:lnTo>
                <a:lnTo>
                  <a:pt x="1271" y="3292"/>
                </a:lnTo>
                <a:lnTo>
                  <a:pt x="1279" y="3303"/>
                </a:lnTo>
                <a:lnTo>
                  <a:pt x="1287" y="3313"/>
                </a:lnTo>
                <a:lnTo>
                  <a:pt x="1294" y="3323"/>
                </a:lnTo>
                <a:lnTo>
                  <a:pt x="1303" y="3332"/>
                </a:lnTo>
                <a:lnTo>
                  <a:pt x="1312" y="3341"/>
                </a:lnTo>
                <a:lnTo>
                  <a:pt x="1321" y="3350"/>
                </a:lnTo>
                <a:lnTo>
                  <a:pt x="1331" y="3357"/>
                </a:lnTo>
                <a:lnTo>
                  <a:pt x="1341" y="3365"/>
                </a:lnTo>
                <a:lnTo>
                  <a:pt x="1351" y="3372"/>
                </a:lnTo>
                <a:lnTo>
                  <a:pt x="1360" y="3378"/>
                </a:lnTo>
                <a:lnTo>
                  <a:pt x="1371" y="3384"/>
                </a:lnTo>
                <a:lnTo>
                  <a:pt x="1383" y="3389"/>
                </a:lnTo>
                <a:lnTo>
                  <a:pt x="1394" y="3394"/>
                </a:lnTo>
                <a:lnTo>
                  <a:pt x="1406" y="3398"/>
                </a:lnTo>
                <a:lnTo>
                  <a:pt x="1417" y="3402"/>
                </a:lnTo>
                <a:lnTo>
                  <a:pt x="1429" y="3405"/>
                </a:lnTo>
                <a:lnTo>
                  <a:pt x="1441" y="3407"/>
                </a:lnTo>
                <a:lnTo>
                  <a:pt x="1453" y="3409"/>
                </a:lnTo>
                <a:lnTo>
                  <a:pt x="1465" y="3410"/>
                </a:lnTo>
                <a:lnTo>
                  <a:pt x="1477" y="3411"/>
                </a:lnTo>
                <a:lnTo>
                  <a:pt x="1489" y="3411"/>
                </a:lnTo>
                <a:lnTo>
                  <a:pt x="1502" y="3410"/>
                </a:lnTo>
                <a:lnTo>
                  <a:pt x="1515" y="3409"/>
                </a:lnTo>
                <a:lnTo>
                  <a:pt x="1527" y="3408"/>
                </a:lnTo>
                <a:lnTo>
                  <a:pt x="1539" y="3406"/>
                </a:lnTo>
                <a:lnTo>
                  <a:pt x="1551" y="3403"/>
                </a:lnTo>
                <a:lnTo>
                  <a:pt x="1563" y="3399"/>
                </a:lnTo>
                <a:lnTo>
                  <a:pt x="1575" y="3395"/>
                </a:lnTo>
                <a:lnTo>
                  <a:pt x="1588" y="3390"/>
                </a:lnTo>
                <a:lnTo>
                  <a:pt x="1600" y="3385"/>
                </a:lnTo>
                <a:lnTo>
                  <a:pt x="2210" y="3082"/>
                </a:lnTo>
                <a:lnTo>
                  <a:pt x="2222" y="3075"/>
                </a:lnTo>
                <a:lnTo>
                  <a:pt x="2233" y="3068"/>
                </a:lnTo>
                <a:lnTo>
                  <a:pt x="2243" y="3062"/>
                </a:lnTo>
                <a:lnTo>
                  <a:pt x="2254" y="3054"/>
                </a:lnTo>
                <a:lnTo>
                  <a:pt x="2263" y="3046"/>
                </a:lnTo>
                <a:lnTo>
                  <a:pt x="2272" y="3038"/>
                </a:lnTo>
                <a:lnTo>
                  <a:pt x="2281" y="3029"/>
                </a:lnTo>
                <a:lnTo>
                  <a:pt x="2289" y="3019"/>
                </a:lnTo>
                <a:lnTo>
                  <a:pt x="2297" y="3010"/>
                </a:lnTo>
                <a:lnTo>
                  <a:pt x="2304" y="3000"/>
                </a:lnTo>
                <a:lnTo>
                  <a:pt x="2311" y="2990"/>
                </a:lnTo>
                <a:lnTo>
                  <a:pt x="2318" y="2979"/>
                </a:lnTo>
                <a:lnTo>
                  <a:pt x="2323" y="2968"/>
                </a:lnTo>
                <a:lnTo>
                  <a:pt x="2329" y="2957"/>
                </a:lnTo>
                <a:lnTo>
                  <a:pt x="2333" y="2946"/>
                </a:lnTo>
                <a:lnTo>
                  <a:pt x="2338" y="2935"/>
                </a:lnTo>
                <a:lnTo>
                  <a:pt x="2341" y="2923"/>
                </a:lnTo>
                <a:lnTo>
                  <a:pt x="2344" y="2911"/>
                </a:lnTo>
                <a:lnTo>
                  <a:pt x="2346" y="2899"/>
                </a:lnTo>
                <a:lnTo>
                  <a:pt x="2349" y="2886"/>
                </a:lnTo>
                <a:lnTo>
                  <a:pt x="2350" y="2874"/>
                </a:lnTo>
                <a:lnTo>
                  <a:pt x="2351" y="2862"/>
                </a:lnTo>
                <a:lnTo>
                  <a:pt x="2351" y="2850"/>
                </a:lnTo>
                <a:lnTo>
                  <a:pt x="2351" y="2838"/>
                </a:lnTo>
                <a:lnTo>
                  <a:pt x="2350" y="2826"/>
                </a:lnTo>
                <a:lnTo>
                  <a:pt x="2347" y="2814"/>
                </a:lnTo>
                <a:lnTo>
                  <a:pt x="2345" y="2800"/>
                </a:lnTo>
                <a:lnTo>
                  <a:pt x="2342" y="2788"/>
                </a:lnTo>
                <a:lnTo>
                  <a:pt x="2339" y="2776"/>
                </a:lnTo>
                <a:lnTo>
                  <a:pt x="2334" y="2764"/>
                </a:lnTo>
                <a:lnTo>
                  <a:pt x="2330" y="2752"/>
                </a:lnTo>
                <a:lnTo>
                  <a:pt x="2324" y="2741"/>
                </a:lnTo>
                <a:lnTo>
                  <a:pt x="1958" y="2003"/>
                </a:lnTo>
                <a:lnTo>
                  <a:pt x="2045" y="1960"/>
                </a:lnTo>
                <a:lnTo>
                  <a:pt x="2056" y="1953"/>
                </a:lnTo>
                <a:lnTo>
                  <a:pt x="2067" y="1947"/>
                </a:lnTo>
                <a:lnTo>
                  <a:pt x="2078" y="1940"/>
                </a:lnTo>
                <a:lnTo>
                  <a:pt x="2088" y="1932"/>
                </a:lnTo>
                <a:lnTo>
                  <a:pt x="2098" y="1925"/>
                </a:lnTo>
                <a:lnTo>
                  <a:pt x="2107" y="1916"/>
                </a:lnTo>
                <a:lnTo>
                  <a:pt x="2116" y="1907"/>
                </a:lnTo>
                <a:lnTo>
                  <a:pt x="2125" y="1898"/>
                </a:lnTo>
                <a:lnTo>
                  <a:pt x="2132" y="1888"/>
                </a:lnTo>
                <a:lnTo>
                  <a:pt x="2139" y="1878"/>
                </a:lnTo>
                <a:lnTo>
                  <a:pt x="2147" y="1869"/>
                </a:lnTo>
                <a:lnTo>
                  <a:pt x="2152" y="1857"/>
                </a:lnTo>
                <a:lnTo>
                  <a:pt x="2159" y="1846"/>
                </a:lnTo>
                <a:lnTo>
                  <a:pt x="2163" y="1835"/>
                </a:lnTo>
                <a:lnTo>
                  <a:pt x="2169" y="1824"/>
                </a:lnTo>
                <a:lnTo>
                  <a:pt x="2172" y="1813"/>
                </a:lnTo>
                <a:lnTo>
                  <a:pt x="2177" y="1801"/>
                </a:lnTo>
                <a:lnTo>
                  <a:pt x="2179" y="1789"/>
                </a:lnTo>
                <a:lnTo>
                  <a:pt x="2182" y="1777"/>
                </a:lnTo>
                <a:lnTo>
                  <a:pt x="2183" y="1766"/>
                </a:lnTo>
                <a:lnTo>
                  <a:pt x="2185" y="1753"/>
                </a:lnTo>
                <a:lnTo>
                  <a:pt x="2185" y="1741"/>
                </a:lnTo>
                <a:lnTo>
                  <a:pt x="2185" y="1728"/>
                </a:lnTo>
                <a:lnTo>
                  <a:pt x="2185" y="1716"/>
                </a:lnTo>
                <a:lnTo>
                  <a:pt x="2184" y="1704"/>
                </a:lnTo>
                <a:lnTo>
                  <a:pt x="2183" y="1692"/>
                </a:lnTo>
                <a:lnTo>
                  <a:pt x="2181" y="1679"/>
                </a:lnTo>
                <a:lnTo>
                  <a:pt x="2178" y="1667"/>
                </a:lnTo>
                <a:lnTo>
                  <a:pt x="2174" y="1655"/>
                </a:lnTo>
                <a:lnTo>
                  <a:pt x="2170" y="1642"/>
                </a:lnTo>
                <a:lnTo>
                  <a:pt x="2165" y="1630"/>
                </a:lnTo>
                <a:lnTo>
                  <a:pt x="2160" y="1619"/>
                </a:lnTo>
                <a:lnTo>
                  <a:pt x="1907" y="1111"/>
                </a:lnTo>
                <a:lnTo>
                  <a:pt x="1901" y="1100"/>
                </a:lnTo>
                <a:lnTo>
                  <a:pt x="1894" y="1089"/>
                </a:lnTo>
                <a:lnTo>
                  <a:pt x="1888" y="1078"/>
                </a:lnTo>
                <a:lnTo>
                  <a:pt x="1880" y="1068"/>
                </a:lnTo>
                <a:lnTo>
                  <a:pt x="1872" y="1058"/>
                </a:lnTo>
                <a:lnTo>
                  <a:pt x="1863" y="1049"/>
                </a:lnTo>
                <a:lnTo>
                  <a:pt x="1855" y="1040"/>
                </a:lnTo>
                <a:lnTo>
                  <a:pt x="1846" y="1031"/>
                </a:lnTo>
                <a:lnTo>
                  <a:pt x="1836" y="1024"/>
                </a:lnTo>
                <a:lnTo>
                  <a:pt x="1826" y="1017"/>
                </a:lnTo>
                <a:lnTo>
                  <a:pt x="1816" y="1009"/>
                </a:lnTo>
                <a:lnTo>
                  <a:pt x="1805" y="1004"/>
                </a:lnTo>
                <a:lnTo>
                  <a:pt x="1794" y="997"/>
                </a:lnTo>
                <a:lnTo>
                  <a:pt x="1783" y="993"/>
                </a:lnTo>
                <a:lnTo>
                  <a:pt x="1772" y="987"/>
                </a:lnTo>
                <a:lnTo>
                  <a:pt x="1761" y="984"/>
                </a:lnTo>
                <a:lnTo>
                  <a:pt x="1749" y="980"/>
                </a:lnTo>
                <a:lnTo>
                  <a:pt x="1737" y="977"/>
                </a:lnTo>
                <a:lnTo>
                  <a:pt x="1724" y="974"/>
                </a:lnTo>
                <a:lnTo>
                  <a:pt x="1712" y="973"/>
                </a:lnTo>
                <a:lnTo>
                  <a:pt x="1700" y="971"/>
                </a:lnTo>
                <a:lnTo>
                  <a:pt x="1688" y="971"/>
                </a:lnTo>
                <a:lnTo>
                  <a:pt x="1676" y="971"/>
                </a:lnTo>
                <a:lnTo>
                  <a:pt x="1664" y="971"/>
                </a:lnTo>
                <a:lnTo>
                  <a:pt x="1652" y="972"/>
                </a:lnTo>
                <a:lnTo>
                  <a:pt x="1639" y="973"/>
                </a:lnTo>
                <a:lnTo>
                  <a:pt x="1626" y="975"/>
                </a:lnTo>
                <a:lnTo>
                  <a:pt x="1614" y="978"/>
                </a:lnTo>
                <a:lnTo>
                  <a:pt x="1602" y="982"/>
                </a:lnTo>
                <a:lnTo>
                  <a:pt x="1590" y="986"/>
                </a:lnTo>
                <a:lnTo>
                  <a:pt x="1578" y="991"/>
                </a:lnTo>
                <a:lnTo>
                  <a:pt x="1567" y="996"/>
                </a:lnTo>
                <a:lnTo>
                  <a:pt x="326" y="1613"/>
                </a:lnTo>
                <a:lnTo>
                  <a:pt x="314" y="1619"/>
                </a:lnTo>
                <a:lnTo>
                  <a:pt x="303" y="1626"/>
                </a:lnTo>
                <a:lnTo>
                  <a:pt x="292" y="1634"/>
                </a:lnTo>
                <a:lnTo>
                  <a:pt x="282" y="1641"/>
                </a:lnTo>
                <a:lnTo>
                  <a:pt x="272" y="1649"/>
                </a:lnTo>
                <a:lnTo>
                  <a:pt x="262" y="1658"/>
                </a:lnTo>
                <a:lnTo>
                  <a:pt x="253" y="1667"/>
                </a:lnTo>
                <a:lnTo>
                  <a:pt x="246" y="1676"/>
                </a:lnTo>
                <a:lnTo>
                  <a:pt x="238" y="1685"/>
                </a:lnTo>
                <a:lnTo>
                  <a:pt x="230" y="1695"/>
                </a:lnTo>
                <a:lnTo>
                  <a:pt x="223" y="1705"/>
                </a:lnTo>
                <a:lnTo>
                  <a:pt x="217" y="1716"/>
                </a:lnTo>
                <a:lnTo>
                  <a:pt x="211" y="1727"/>
                </a:lnTo>
                <a:lnTo>
                  <a:pt x="206" y="1738"/>
                </a:lnTo>
                <a:lnTo>
                  <a:pt x="201" y="1749"/>
                </a:lnTo>
                <a:lnTo>
                  <a:pt x="197" y="1760"/>
                </a:lnTo>
                <a:lnTo>
                  <a:pt x="194" y="1773"/>
                </a:lnTo>
                <a:lnTo>
                  <a:pt x="190" y="1784"/>
                </a:lnTo>
                <a:lnTo>
                  <a:pt x="188" y="1796"/>
                </a:lnTo>
                <a:lnTo>
                  <a:pt x="187" y="1808"/>
                </a:lnTo>
                <a:lnTo>
                  <a:pt x="186" y="1820"/>
                </a:lnTo>
                <a:lnTo>
                  <a:pt x="185" y="1832"/>
                </a:lnTo>
                <a:lnTo>
                  <a:pt x="185" y="1844"/>
                </a:lnTo>
                <a:lnTo>
                  <a:pt x="185" y="1856"/>
                </a:lnTo>
                <a:lnTo>
                  <a:pt x="187" y="1869"/>
                </a:lnTo>
                <a:lnTo>
                  <a:pt x="188" y="1882"/>
                </a:lnTo>
                <a:lnTo>
                  <a:pt x="190" y="1894"/>
                </a:lnTo>
                <a:lnTo>
                  <a:pt x="194" y="1906"/>
                </a:lnTo>
                <a:lnTo>
                  <a:pt x="197" y="1918"/>
                </a:lnTo>
                <a:lnTo>
                  <a:pt x="201" y="1930"/>
                </a:lnTo>
                <a:lnTo>
                  <a:pt x="207" y="1942"/>
                </a:lnTo>
                <a:lnTo>
                  <a:pt x="212" y="1953"/>
                </a:lnTo>
                <a:close/>
                <a:moveTo>
                  <a:pt x="1116" y="327"/>
                </a:moveTo>
                <a:lnTo>
                  <a:pt x="1128" y="354"/>
                </a:lnTo>
                <a:lnTo>
                  <a:pt x="1139" y="382"/>
                </a:lnTo>
                <a:lnTo>
                  <a:pt x="1149" y="411"/>
                </a:lnTo>
                <a:lnTo>
                  <a:pt x="1158" y="438"/>
                </a:lnTo>
                <a:lnTo>
                  <a:pt x="1164" y="467"/>
                </a:lnTo>
                <a:lnTo>
                  <a:pt x="1170" y="495"/>
                </a:lnTo>
                <a:lnTo>
                  <a:pt x="1173" y="524"/>
                </a:lnTo>
                <a:lnTo>
                  <a:pt x="1176" y="553"/>
                </a:lnTo>
                <a:lnTo>
                  <a:pt x="1177" y="581"/>
                </a:lnTo>
                <a:lnTo>
                  <a:pt x="1176" y="610"/>
                </a:lnTo>
                <a:lnTo>
                  <a:pt x="1175" y="639"/>
                </a:lnTo>
                <a:lnTo>
                  <a:pt x="1172" y="666"/>
                </a:lnTo>
                <a:lnTo>
                  <a:pt x="1167" y="694"/>
                </a:lnTo>
                <a:lnTo>
                  <a:pt x="1162" y="723"/>
                </a:lnTo>
                <a:lnTo>
                  <a:pt x="1154" y="749"/>
                </a:lnTo>
                <a:lnTo>
                  <a:pt x="1147" y="777"/>
                </a:lnTo>
                <a:lnTo>
                  <a:pt x="1137" y="803"/>
                </a:lnTo>
                <a:lnTo>
                  <a:pt x="1126" y="830"/>
                </a:lnTo>
                <a:lnTo>
                  <a:pt x="1113" y="855"/>
                </a:lnTo>
                <a:lnTo>
                  <a:pt x="1100" y="879"/>
                </a:lnTo>
                <a:lnTo>
                  <a:pt x="1086" y="903"/>
                </a:lnTo>
                <a:lnTo>
                  <a:pt x="1069" y="928"/>
                </a:lnTo>
                <a:lnTo>
                  <a:pt x="1053" y="951"/>
                </a:lnTo>
                <a:lnTo>
                  <a:pt x="1035" y="973"/>
                </a:lnTo>
                <a:lnTo>
                  <a:pt x="1015" y="994"/>
                </a:lnTo>
                <a:lnTo>
                  <a:pt x="995" y="1015"/>
                </a:lnTo>
                <a:lnTo>
                  <a:pt x="973" y="1034"/>
                </a:lnTo>
                <a:lnTo>
                  <a:pt x="951" y="1052"/>
                </a:lnTo>
                <a:lnTo>
                  <a:pt x="927" y="1070"/>
                </a:lnTo>
                <a:lnTo>
                  <a:pt x="903" y="1087"/>
                </a:lnTo>
                <a:lnTo>
                  <a:pt x="877" y="1102"/>
                </a:lnTo>
                <a:lnTo>
                  <a:pt x="850" y="1116"/>
                </a:lnTo>
                <a:lnTo>
                  <a:pt x="822" y="1128"/>
                </a:lnTo>
                <a:lnTo>
                  <a:pt x="795" y="1141"/>
                </a:lnTo>
                <a:lnTo>
                  <a:pt x="767" y="1149"/>
                </a:lnTo>
                <a:lnTo>
                  <a:pt x="738" y="1158"/>
                </a:lnTo>
                <a:lnTo>
                  <a:pt x="710" y="1165"/>
                </a:lnTo>
                <a:lnTo>
                  <a:pt x="682" y="1170"/>
                </a:lnTo>
                <a:lnTo>
                  <a:pt x="654" y="1174"/>
                </a:lnTo>
                <a:lnTo>
                  <a:pt x="625" y="1177"/>
                </a:lnTo>
                <a:lnTo>
                  <a:pt x="596" y="1178"/>
                </a:lnTo>
                <a:lnTo>
                  <a:pt x="568" y="1177"/>
                </a:lnTo>
                <a:lnTo>
                  <a:pt x="539" y="1176"/>
                </a:lnTo>
                <a:lnTo>
                  <a:pt x="511" y="1173"/>
                </a:lnTo>
                <a:lnTo>
                  <a:pt x="483" y="1168"/>
                </a:lnTo>
                <a:lnTo>
                  <a:pt x="455" y="1163"/>
                </a:lnTo>
                <a:lnTo>
                  <a:pt x="428" y="1155"/>
                </a:lnTo>
                <a:lnTo>
                  <a:pt x="401" y="1147"/>
                </a:lnTo>
                <a:lnTo>
                  <a:pt x="375" y="1137"/>
                </a:lnTo>
                <a:lnTo>
                  <a:pt x="348" y="1126"/>
                </a:lnTo>
                <a:lnTo>
                  <a:pt x="323" y="1114"/>
                </a:lnTo>
                <a:lnTo>
                  <a:pt x="297" y="1101"/>
                </a:lnTo>
                <a:lnTo>
                  <a:pt x="273" y="1087"/>
                </a:lnTo>
                <a:lnTo>
                  <a:pt x="250" y="1071"/>
                </a:lnTo>
                <a:lnTo>
                  <a:pt x="227" y="1053"/>
                </a:lnTo>
                <a:lnTo>
                  <a:pt x="205" y="1036"/>
                </a:lnTo>
                <a:lnTo>
                  <a:pt x="183" y="1016"/>
                </a:lnTo>
                <a:lnTo>
                  <a:pt x="163" y="996"/>
                </a:lnTo>
                <a:lnTo>
                  <a:pt x="143" y="974"/>
                </a:lnTo>
                <a:lnTo>
                  <a:pt x="124" y="952"/>
                </a:lnTo>
                <a:lnTo>
                  <a:pt x="107" y="928"/>
                </a:lnTo>
                <a:lnTo>
                  <a:pt x="90" y="903"/>
                </a:lnTo>
                <a:lnTo>
                  <a:pt x="76" y="878"/>
                </a:lnTo>
                <a:lnTo>
                  <a:pt x="61" y="851"/>
                </a:lnTo>
                <a:lnTo>
                  <a:pt x="48" y="823"/>
                </a:lnTo>
                <a:lnTo>
                  <a:pt x="37" y="795"/>
                </a:lnTo>
                <a:lnTo>
                  <a:pt x="27" y="768"/>
                </a:lnTo>
                <a:lnTo>
                  <a:pt x="19" y="739"/>
                </a:lnTo>
                <a:lnTo>
                  <a:pt x="12" y="710"/>
                </a:lnTo>
                <a:lnTo>
                  <a:pt x="7" y="683"/>
                </a:lnTo>
                <a:lnTo>
                  <a:pt x="3" y="654"/>
                </a:lnTo>
                <a:lnTo>
                  <a:pt x="1" y="626"/>
                </a:lnTo>
                <a:lnTo>
                  <a:pt x="0" y="597"/>
                </a:lnTo>
                <a:lnTo>
                  <a:pt x="0" y="568"/>
                </a:lnTo>
                <a:lnTo>
                  <a:pt x="2" y="540"/>
                </a:lnTo>
                <a:lnTo>
                  <a:pt x="5" y="512"/>
                </a:lnTo>
                <a:lnTo>
                  <a:pt x="10" y="483"/>
                </a:lnTo>
                <a:lnTo>
                  <a:pt x="15" y="456"/>
                </a:lnTo>
                <a:lnTo>
                  <a:pt x="22" y="428"/>
                </a:lnTo>
                <a:lnTo>
                  <a:pt x="31" y="402"/>
                </a:lnTo>
                <a:lnTo>
                  <a:pt x="40" y="375"/>
                </a:lnTo>
                <a:lnTo>
                  <a:pt x="50" y="349"/>
                </a:lnTo>
                <a:lnTo>
                  <a:pt x="62" y="323"/>
                </a:lnTo>
                <a:lnTo>
                  <a:pt x="77" y="298"/>
                </a:lnTo>
                <a:lnTo>
                  <a:pt x="91" y="274"/>
                </a:lnTo>
                <a:lnTo>
                  <a:pt x="107" y="251"/>
                </a:lnTo>
                <a:lnTo>
                  <a:pt x="123" y="227"/>
                </a:lnTo>
                <a:lnTo>
                  <a:pt x="142" y="205"/>
                </a:lnTo>
                <a:lnTo>
                  <a:pt x="161" y="184"/>
                </a:lnTo>
                <a:lnTo>
                  <a:pt x="182" y="163"/>
                </a:lnTo>
                <a:lnTo>
                  <a:pt x="203" y="144"/>
                </a:lnTo>
                <a:lnTo>
                  <a:pt x="226" y="125"/>
                </a:lnTo>
                <a:lnTo>
                  <a:pt x="249" y="108"/>
                </a:lnTo>
                <a:lnTo>
                  <a:pt x="274" y="92"/>
                </a:lnTo>
                <a:lnTo>
                  <a:pt x="300" y="76"/>
                </a:lnTo>
                <a:lnTo>
                  <a:pt x="326" y="62"/>
                </a:lnTo>
                <a:lnTo>
                  <a:pt x="354" y="49"/>
                </a:lnTo>
                <a:lnTo>
                  <a:pt x="381" y="38"/>
                </a:lnTo>
                <a:lnTo>
                  <a:pt x="410" y="28"/>
                </a:lnTo>
                <a:lnTo>
                  <a:pt x="437" y="20"/>
                </a:lnTo>
                <a:lnTo>
                  <a:pt x="466" y="12"/>
                </a:lnTo>
                <a:lnTo>
                  <a:pt x="495" y="8"/>
                </a:lnTo>
                <a:lnTo>
                  <a:pt x="523" y="4"/>
                </a:lnTo>
                <a:lnTo>
                  <a:pt x="552" y="1"/>
                </a:lnTo>
                <a:lnTo>
                  <a:pt x="581" y="0"/>
                </a:lnTo>
                <a:lnTo>
                  <a:pt x="609" y="0"/>
                </a:lnTo>
                <a:lnTo>
                  <a:pt x="637" y="2"/>
                </a:lnTo>
                <a:lnTo>
                  <a:pt x="666" y="6"/>
                </a:lnTo>
                <a:lnTo>
                  <a:pt x="693" y="10"/>
                </a:lnTo>
                <a:lnTo>
                  <a:pt x="721" y="16"/>
                </a:lnTo>
                <a:lnTo>
                  <a:pt x="748" y="22"/>
                </a:lnTo>
                <a:lnTo>
                  <a:pt x="776" y="31"/>
                </a:lnTo>
                <a:lnTo>
                  <a:pt x="802" y="41"/>
                </a:lnTo>
                <a:lnTo>
                  <a:pt x="828" y="51"/>
                </a:lnTo>
                <a:lnTo>
                  <a:pt x="854" y="63"/>
                </a:lnTo>
                <a:lnTo>
                  <a:pt x="879" y="77"/>
                </a:lnTo>
                <a:lnTo>
                  <a:pt x="903" y="92"/>
                </a:lnTo>
                <a:lnTo>
                  <a:pt x="927" y="107"/>
                </a:lnTo>
                <a:lnTo>
                  <a:pt x="950" y="124"/>
                </a:lnTo>
                <a:lnTo>
                  <a:pt x="972" y="143"/>
                </a:lnTo>
                <a:lnTo>
                  <a:pt x="993" y="161"/>
                </a:lnTo>
                <a:lnTo>
                  <a:pt x="1014" y="182"/>
                </a:lnTo>
                <a:lnTo>
                  <a:pt x="1033" y="203"/>
                </a:lnTo>
                <a:lnTo>
                  <a:pt x="1052" y="226"/>
                </a:lnTo>
                <a:lnTo>
                  <a:pt x="1069" y="249"/>
                </a:lnTo>
                <a:lnTo>
                  <a:pt x="1086" y="275"/>
                </a:lnTo>
                <a:lnTo>
                  <a:pt x="1101" y="300"/>
                </a:lnTo>
                <a:lnTo>
                  <a:pt x="1116" y="327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Freeform 13"/>
          <p:cNvSpPr>
            <a:spLocks noEditPoints="1"/>
          </p:cNvSpPr>
          <p:nvPr/>
        </p:nvSpPr>
        <p:spPr bwMode="auto">
          <a:xfrm>
            <a:off x="3235757" y="4696572"/>
            <a:ext cx="210387" cy="390435"/>
          </a:xfrm>
          <a:custGeom>
            <a:avLst/>
            <a:gdLst>
              <a:gd name="T0" fmla="*/ 31 w 1915"/>
              <a:gd name="T1" fmla="*/ 2303 h 3553"/>
              <a:gd name="T2" fmla="*/ 59 w 1915"/>
              <a:gd name="T3" fmla="*/ 2371 h 3553"/>
              <a:gd name="T4" fmla="*/ 106 w 1915"/>
              <a:gd name="T5" fmla="*/ 2429 h 3553"/>
              <a:gd name="T6" fmla="*/ 166 w 1915"/>
              <a:gd name="T7" fmla="*/ 2469 h 3553"/>
              <a:gd name="T8" fmla="*/ 237 w 1915"/>
              <a:gd name="T9" fmla="*/ 2492 h 3553"/>
              <a:gd name="T10" fmla="*/ 419 w 1915"/>
              <a:gd name="T11" fmla="*/ 3310 h 3553"/>
              <a:gd name="T12" fmla="*/ 433 w 1915"/>
              <a:gd name="T13" fmla="*/ 3385 h 3553"/>
              <a:gd name="T14" fmla="*/ 468 w 1915"/>
              <a:gd name="T15" fmla="*/ 3450 h 3553"/>
              <a:gd name="T16" fmla="*/ 519 w 1915"/>
              <a:gd name="T17" fmla="*/ 3502 h 3553"/>
              <a:gd name="T18" fmla="*/ 584 w 1915"/>
              <a:gd name="T19" fmla="*/ 3538 h 3553"/>
              <a:gd name="T20" fmla="*/ 657 w 1915"/>
              <a:gd name="T21" fmla="*/ 3553 h 3553"/>
              <a:gd name="T22" fmla="*/ 1402 w 1915"/>
              <a:gd name="T23" fmla="*/ 3521 h 3553"/>
              <a:gd name="T24" fmla="*/ 1473 w 1915"/>
              <a:gd name="T25" fmla="*/ 3496 h 3553"/>
              <a:gd name="T26" fmla="*/ 1533 w 1915"/>
              <a:gd name="T27" fmla="*/ 3453 h 3553"/>
              <a:gd name="T28" fmla="*/ 1577 w 1915"/>
              <a:gd name="T29" fmla="*/ 3395 h 3553"/>
              <a:gd name="T30" fmla="*/ 1602 w 1915"/>
              <a:gd name="T31" fmla="*/ 3325 h 3553"/>
              <a:gd name="T32" fmla="*/ 1574 w 1915"/>
              <a:gd name="T33" fmla="*/ 2438 h 3553"/>
              <a:gd name="T34" fmla="*/ 1734 w 1915"/>
              <a:gd name="T35" fmla="*/ 2424 h 3553"/>
              <a:gd name="T36" fmla="*/ 1802 w 1915"/>
              <a:gd name="T37" fmla="*/ 2392 h 3553"/>
              <a:gd name="T38" fmla="*/ 1856 w 1915"/>
              <a:gd name="T39" fmla="*/ 2344 h 3553"/>
              <a:gd name="T40" fmla="*/ 1894 w 1915"/>
              <a:gd name="T41" fmla="*/ 2281 h 3553"/>
              <a:gd name="T42" fmla="*/ 1914 w 1915"/>
              <a:gd name="T43" fmla="*/ 2209 h 3553"/>
              <a:gd name="T44" fmla="*/ 1890 w 1915"/>
              <a:gd name="T45" fmla="*/ 1578 h 3553"/>
              <a:gd name="T46" fmla="*/ 1868 w 1915"/>
              <a:gd name="T47" fmla="*/ 1505 h 3553"/>
              <a:gd name="T48" fmla="*/ 1827 w 1915"/>
              <a:gd name="T49" fmla="*/ 1445 h 3553"/>
              <a:gd name="T50" fmla="*/ 1771 w 1915"/>
              <a:gd name="T51" fmla="*/ 1397 h 3553"/>
              <a:gd name="T52" fmla="*/ 1703 w 1915"/>
              <a:gd name="T53" fmla="*/ 1369 h 3553"/>
              <a:gd name="T54" fmla="*/ 1627 w 1915"/>
              <a:gd name="T55" fmla="*/ 1360 h 3553"/>
              <a:gd name="T56" fmla="*/ 179 w 1915"/>
              <a:gd name="T57" fmla="*/ 1427 h 3553"/>
              <a:gd name="T58" fmla="*/ 112 w 1915"/>
              <a:gd name="T59" fmla="*/ 1459 h 3553"/>
              <a:gd name="T60" fmla="*/ 58 w 1915"/>
              <a:gd name="T61" fmla="*/ 1508 h 3553"/>
              <a:gd name="T62" fmla="*/ 21 w 1915"/>
              <a:gd name="T63" fmla="*/ 1570 h 3553"/>
              <a:gd name="T64" fmla="*/ 2 w 1915"/>
              <a:gd name="T65" fmla="*/ 1642 h 3553"/>
              <a:gd name="T66" fmla="*/ 1488 w 1915"/>
              <a:gd name="T67" fmla="*/ 625 h 3553"/>
              <a:gd name="T68" fmla="*/ 1452 w 1915"/>
              <a:gd name="T69" fmla="*/ 795 h 3553"/>
              <a:gd name="T70" fmla="*/ 1370 w 1915"/>
              <a:gd name="T71" fmla="*/ 944 h 3553"/>
              <a:gd name="T72" fmla="*/ 1249 w 1915"/>
              <a:gd name="T73" fmla="*/ 1063 h 3553"/>
              <a:gd name="T74" fmla="*/ 1099 w 1915"/>
              <a:gd name="T75" fmla="*/ 1144 h 3553"/>
              <a:gd name="T76" fmla="*/ 925 w 1915"/>
              <a:gd name="T77" fmla="*/ 1177 h 3553"/>
              <a:gd name="T78" fmla="*/ 748 w 1915"/>
              <a:gd name="T79" fmla="*/ 1158 h 3553"/>
              <a:gd name="T80" fmla="*/ 592 w 1915"/>
              <a:gd name="T81" fmla="*/ 1090 h 3553"/>
              <a:gd name="T82" fmla="*/ 462 w 1915"/>
              <a:gd name="T83" fmla="*/ 982 h 3553"/>
              <a:gd name="T84" fmla="*/ 368 w 1915"/>
              <a:gd name="T85" fmla="*/ 840 h 3553"/>
              <a:gd name="T86" fmla="*/ 318 w 1915"/>
              <a:gd name="T87" fmla="*/ 673 h 3553"/>
              <a:gd name="T88" fmla="*/ 319 w 1915"/>
              <a:gd name="T89" fmla="*/ 494 h 3553"/>
              <a:gd name="T90" fmla="*/ 372 w 1915"/>
              <a:gd name="T91" fmla="*/ 330 h 3553"/>
              <a:gd name="T92" fmla="*/ 468 w 1915"/>
              <a:gd name="T93" fmla="*/ 190 h 3553"/>
              <a:gd name="T94" fmla="*/ 600 w 1915"/>
              <a:gd name="T95" fmla="*/ 83 h 3553"/>
              <a:gd name="T96" fmla="*/ 758 w 1915"/>
              <a:gd name="T97" fmla="*/ 18 h 3553"/>
              <a:gd name="T98" fmla="*/ 937 w 1915"/>
              <a:gd name="T99" fmla="*/ 1 h 3553"/>
              <a:gd name="T100" fmla="*/ 1108 w 1915"/>
              <a:gd name="T101" fmla="*/ 37 h 3553"/>
              <a:gd name="T102" fmla="*/ 1256 w 1915"/>
              <a:gd name="T103" fmla="*/ 119 h 3553"/>
              <a:gd name="T104" fmla="*/ 1375 w 1915"/>
              <a:gd name="T105" fmla="*/ 239 h 3553"/>
              <a:gd name="T106" fmla="*/ 1455 w 1915"/>
              <a:gd name="T107" fmla="*/ 390 h 3553"/>
              <a:gd name="T108" fmla="*/ 1488 w 1915"/>
              <a:gd name="T109" fmla="*/ 565 h 3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15" h="3553">
                <a:moveTo>
                  <a:pt x="1" y="1681"/>
                </a:moveTo>
                <a:lnTo>
                  <a:pt x="24" y="2252"/>
                </a:lnTo>
                <a:lnTo>
                  <a:pt x="25" y="2265"/>
                </a:lnTo>
                <a:lnTo>
                  <a:pt x="26" y="2277"/>
                </a:lnTo>
                <a:lnTo>
                  <a:pt x="28" y="2291"/>
                </a:lnTo>
                <a:lnTo>
                  <a:pt x="31" y="2303"/>
                </a:lnTo>
                <a:lnTo>
                  <a:pt x="35" y="2315"/>
                </a:lnTo>
                <a:lnTo>
                  <a:pt x="38" y="2327"/>
                </a:lnTo>
                <a:lnTo>
                  <a:pt x="43" y="2338"/>
                </a:lnTo>
                <a:lnTo>
                  <a:pt x="48" y="2350"/>
                </a:lnTo>
                <a:lnTo>
                  <a:pt x="54" y="2361"/>
                </a:lnTo>
                <a:lnTo>
                  <a:pt x="59" y="2371"/>
                </a:lnTo>
                <a:lnTo>
                  <a:pt x="66" y="2382"/>
                </a:lnTo>
                <a:lnTo>
                  <a:pt x="74" y="2392"/>
                </a:lnTo>
                <a:lnTo>
                  <a:pt x="80" y="2402"/>
                </a:lnTo>
                <a:lnTo>
                  <a:pt x="89" y="2411"/>
                </a:lnTo>
                <a:lnTo>
                  <a:pt x="97" y="2420"/>
                </a:lnTo>
                <a:lnTo>
                  <a:pt x="106" y="2429"/>
                </a:lnTo>
                <a:lnTo>
                  <a:pt x="114" y="2436"/>
                </a:lnTo>
                <a:lnTo>
                  <a:pt x="124" y="2444"/>
                </a:lnTo>
                <a:lnTo>
                  <a:pt x="134" y="2451"/>
                </a:lnTo>
                <a:lnTo>
                  <a:pt x="144" y="2457"/>
                </a:lnTo>
                <a:lnTo>
                  <a:pt x="155" y="2464"/>
                </a:lnTo>
                <a:lnTo>
                  <a:pt x="166" y="2469"/>
                </a:lnTo>
                <a:lnTo>
                  <a:pt x="177" y="2475"/>
                </a:lnTo>
                <a:lnTo>
                  <a:pt x="188" y="2479"/>
                </a:lnTo>
                <a:lnTo>
                  <a:pt x="200" y="2484"/>
                </a:lnTo>
                <a:lnTo>
                  <a:pt x="213" y="2487"/>
                </a:lnTo>
                <a:lnTo>
                  <a:pt x="225" y="2490"/>
                </a:lnTo>
                <a:lnTo>
                  <a:pt x="237" y="2492"/>
                </a:lnTo>
                <a:lnTo>
                  <a:pt x="249" y="2494"/>
                </a:lnTo>
                <a:lnTo>
                  <a:pt x="262" y="2495"/>
                </a:lnTo>
                <a:lnTo>
                  <a:pt x="275" y="2496"/>
                </a:lnTo>
                <a:lnTo>
                  <a:pt x="288" y="2496"/>
                </a:lnTo>
                <a:lnTo>
                  <a:pt x="386" y="2491"/>
                </a:lnTo>
                <a:lnTo>
                  <a:pt x="419" y="3310"/>
                </a:lnTo>
                <a:lnTo>
                  <a:pt x="420" y="3323"/>
                </a:lnTo>
                <a:lnTo>
                  <a:pt x="421" y="3336"/>
                </a:lnTo>
                <a:lnTo>
                  <a:pt x="423" y="3348"/>
                </a:lnTo>
                <a:lnTo>
                  <a:pt x="426" y="3360"/>
                </a:lnTo>
                <a:lnTo>
                  <a:pt x="430" y="3373"/>
                </a:lnTo>
                <a:lnTo>
                  <a:pt x="433" y="3385"/>
                </a:lnTo>
                <a:lnTo>
                  <a:pt x="439" y="3397"/>
                </a:lnTo>
                <a:lnTo>
                  <a:pt x="443" y="3408"/>
                </a:lnTo>
                <a:lnTo>
                  <a:pt x="449" y="3419"/>
                </a:lnTo>
                <a:lnTo>
                  <a:pt x="455" y="3430"/>
                </a:lnTo>
                <a:lnTo>
                  <a:pt x="462" y="3440"/>
                </a:lnTo>
                <a:lnTo>
                  <a:pt x="468" y="3450"/>
                </a:lnTo>
                <a:lnTo>
                  <a:pt x="476" y="3460"/>
                </a:lnTo>
                <a:lnTo>
                  <a:pt x="484" y="3470"/>
                </a:lnTo>
                <a:lnTo>
                  <a:pt x="493" y="3478"/>
                </a:lnTo>
                <a:lnTo>
                  <a:pt x="500" y="3486"/>
                </a:lnTo>
                <a:lnTo>
                  <a:pt x="510" y="3495"/>
                </a:lnTo>
                <a:lnTo>
                  <a:pt x="519" y="3502"/>
                </a:lnTo>
                <a:lnTo>
                  <a:pt x="529" y="3509"/>
                </a:lnTo>
                <a:lnTo>
                  <a:pt x="540" y="3516"/>
                </a:lnTo>
                <a:lnTo>
                  <a:pt x="550" y="3523"/>
                </a:lnTo>
                <a:lnTo>
                  <a:pt x="561" y="3528"/>
                </a:lnTo>
                <a:lnTo>
                  <a:pt x="572" y="3534"/>
                </a:lnTo>
                <a:lnTo>
                  <a:pt x="584" y="3538"/>
                </a:lnTo>
                <a:lnTo>
                  <a:pt x="595" y="3541"/>
                </a:lnTo>
                <a:lnTo>
                  <a:pt x="607" y="3546"/>
                </a:lnTo>
                <a:lnTo>
                  <a:pt x="619" y="3548"/>
                </a:lnTo>
                <a:lnTo>
                  <a:pt x="632" y="3550"/>
                </a:lnTo>
                <a:lnTo>
                  <a:pt x="645" y="3552"/>
                </a:lnTo>
                <a:lnTo>
                  <a:pt x="657" y="3553"/>
                </a:lnTo>
                <a:lnTo>
                  <a:pt x="670" y="3553"/>
                </a:lnTo>
                <a:lnTo>
                  <a:pt x="683" y="3553"/>
                </a:lnTo>
                <a:lnTo>
                  <a:pt x="1365" y="3526"/>
                </a:lnTo>
                <a:lnTo>
                  <a:pt x="1377" y="3525"/>
                </a:lnTo>
                <a:lnTo>
                  <a:pt x="1390" y="3524"/>
                </a:lnTo>
                <a:lnTo>
                  <a:pt x="1402" y="3521"/>
                </a:lnTo>
                <a:lnTo>
                  <a:pt x="1416" y="3518"/>
                </a:lnTo>
                <a:lnTo>
                  <a:pt x="1428" y="3515"/>
                </a:lnTo>
                <a:lnTo>
                  <a:pt x="1439" y="3512"/>
                </a:lnTo>
                <a:lnTo>
                  <a:pt x="1451" y="3507"/>
                </a:lnTo>
                <a:lnTo>
                  <a:pt x="1462" y="3502"/>
                </a:lnTo>
                <a:lnTo>
                  <a:pt x="1473" y="3496"/>
                </a:lnTo>
                <a:lnTo>
                  <a:pt x="1484" y="3491"/>
                </a:lnTo>
                <a:lnTo>
                  <a:pt x="1494" y="3484"/>
                </a:lnTo>
                <a:lnTo>
                  <a:pt x="1504" y="3476"/>
                </a:lnTo>
                <a:lnTo>
                  <a:pt x="1514" y="3469"/>
                </a:lnTo>
                <a:lnTo>
                  <a:pt x="1524" y="3461"/>
                </a:lnTo>
                <a:lnTo>
                  <a:pt x="1533" y="3453"/>
                </a:lnTo>
                <a:lnTo>
                  <a:pt x="1540" y="3444"/>
                </a:lnTo>
                <a:lnTo>
                  <a:pt x="1549" y="3434"/>
                </a:lnTo>
                <a:lnTo>
                  <a:pt x="1557" y="3426"/>
                </a:lnTo>
                <a:lnTo>
                  <a:pt x="1563" y="3416"/>
                </a:lnTo>
                <a:lnTo>
                  <a:pt x="1570" y="3405"/>
                </a:lnTo>
                <a:lnTo>
                  <a:pt x="1577" y="3395"/>
                </a:lnTo>
                <a:lnTo>
                  <a:pt x="1582" y="3384"/>
                </a:lnTo>
                <a:lnTo>
                  <a:pt x="1588" y="3373"/>
                </a:lnTo>
                <a:lnTo>
                  <a:pt x="1592" y="3360"/>
                </a:lnTo>
                <a:lnTo>
                  <a:pt x="1596" y="3349"/>
                </a:lnTo>
                <a:lnTo>
                  <a:pt x="1600" y="3337"/>
                </a:lnTo>
                <a:lnTo>
                  <a:pt x="1602" y="3325"/>
                </a:lnTo>
                <a:lnTo>
                  <a:pt x="1605" y="3313"/>
                </a:lnTo>
                <a:lnTo>
                  <a:pt x="1606" y="3300"/>
                </a:lnTo>
                <a:lnTo>
                  <a:pt x="1608" y="3288"/>
                </a:lnTo>
                <a:lnTo>
                  <a:pt x="1608" y="3274"/>
                </a:lnTo>
                <a:lnTo>
                  <a:pt x="1608" y="3261"/>
                </a:lnTo>
                <a:lnTo>
                  <a:pt x="1574" y="2438"/>
                </a:lnTo>
                <a:lnTo>
                  <a:pt x="1671" y="2434"/>
                </a:lnTo>
                <a:lnTo>
                  <a:pt x="1685" y="2434"/>
                </a:lnTo>
                <a:lnTo>
                  <a:pt x="1697" y="2432"/>
                </a:lnTo>
                <a:lnTo>
                  <a:pt x="1710" y="2430"/>
                </a:lnTo>
                <a:lnTo>
                  <a:pt x="1722" y="2427"/>
                </a:lnTo>
                <a:lnTo>
                  <a:pt x="1734" y="2424"/>
                </a:lnTo>
                <a:lnTo>
                  <a:pt x="1746" y="2420"/>
                </a:lnTo>
                <a:lnTo>
                  <a:pt x="1758" y="2415"/>
                </a:lnTo>
                <a:lnTo>
                  <a:pt x="1770" y="2411"/>
                </a:lnTo>
                <a:lnTo>
                  <a:pt x="1781" y="2405"/>
                </a:lnTo>
                <a:lnTo>
                  <a:pt x="1791" y="2399"/>
                </a:lnTo>
                <a:lnTo>
                  <a:pt x="1802" y="2392"/>
                </a:lnTo>
                <a:lnTo>
                  <a:pt x="1812" y="2386"/>
                </a:lnTo>
                <a:lnTo>
                  <a:pt x="1821" y="2378"/>
                </a:lnTo>
                <a:lnTo>
                  <a:pt x="1830" y="2370"/>
                </a:lnTo>
                <a:lnTo>
                  <a:pt x="1839" y="2361"/>
                </a:lnTo>
                <a:lnTo>
                  <a:pt x="1848" y="2352"/>
                </a:lnTo>
                <a:lnTo>
                  <a:pt x="1856" y="2344"/>
                </a:lnTo>
                <a:lnTo>
                  <a:pt x="1863" y="2334"/>
                </a:lnTo>
                <a:lnTo>
                  <a:pt x="1871" y="2324"/>
                </a:lnTo>
                <a:lnTo>
                  <a:pt x="1878" y="2314"/>
                </a:lnTo>
                <a:lnTo>
                  <a:pt x="1883" y="2303"/>
                </a:lnTo>
                <a:lnTo>
                  <a:pt x="1889" y="2292"/>
                </a:lnTo>
                <a:lnTo>
                  <a:pt x="1894" y="2281"/>
                </a:lnTo>
                <a:lnTo>
                  <a:pt x="1899" y="2270"/>
                </a:lnTo>
                <a:lnTo>
                  <a:pt x="1903" y="2258"/>
                </a:lnTo>
                <a:lnTo>
                  <a:pt x="1906" y="2247"/>
                </a:lnTo>
                <a:lnTo>
                  <a:pt x="1910" y="2233"/>
                </a:lnTo>
                <a:lnTo>
                  <a:pt x="1912" y="2221"/>
                </a:lnTo>
                <a:lnTo>
                  <a:pt x="1914" y="2209"/>
                </a:lnTo>
                <a:lnTo>
                  <a:pt x="1915" y="2196"/>
                </a:lnTo>
                <a:lnTo>
                  <a:pt x="1915" y="2184"/>
                </a:lnTo>
                <a:lnTo>
                  <a:pt x="1915" y="2170"/>
                </a:lnTo>
                <a:lnTo>
                  <a:pt x="1892" y="1604"/>
                </a:lnTo>
                <a:lnTo>
                  <a:pt x="1891" y="1590"/>
                </a:lnTo>
                <a:lnTo>
                  <a:pt x="1890" y="1578"/>
                </a:lnTo>
                <a:lnTo>
                  <a:pt x="1888" y="1565"/>
                </a:lnTo>
                <a:lnTo>
                  <a:pt x="1884" y="1553"/>
                </a:lnTo>
                <a:lnTo>
                  <a:pt x="1881" y="1541"/>
                </a:lnTo>
                <a:lnTo>
                  <a:pt x="1878" y="1529"/>
                </a:lnTo>
                <a:lnTo>
                  <a:pt x="1872" y="1518"/>
                </a:lnTo>
                <a:lnTo>
                  <a:pt x="1868" y="1505"/>
                </a:lnTo>
                <a:lnTo>
                  <a:pt x="1862" y="1494"/>
                </a:lnTo>
                <a:lnTo>
                  <a:pt x="1856" y="1484"/>
                </a:lnTo>
                <a:lnTo>
                  <a:pt x="1849" y="1473"/>
                </a:lnTo>
                <a:lnTo>
                  <a:pt x="1842" y="1464"/>
                </a:lnTo>
                <a:lnTo>
                  <a:pt x="1835" y="1454"/>
                </a:lnTo>
                <a:lnTo>
                  <a:pt x="1827" y="1445"/>
                </a:lnTo>
                <a:lnTo>
                  <a:pt x="1818" y="1436"/>
                </a:lnTo>
                <a:lnTo>
                  <a:pt x="1809" y="1427"/>
                </a:lnTo>
                <a:lnTo>
                  <a:pt x="1801" y="1419"/>
                </a:lnTo>
                <a:lnTo>
                  <a:pt x="1791" y="1412"/>
                </a:lnTo>
                <a:lnTo>
                  <a:pt x="1781" y="1404"/>
                </a:lnTo>
                <a:lnTo>
                  <a:pt x="1771" y="1397"/>
                </a:lnTo>
                <a:lnTo>
                  <a:pt x="1761" y="1392"/>
                </a:lnTo>
                <a:lnTo>
                  <a:pt x="1750" y="1386"/>
                </a:lnTo>
                <a:lnTo>
                  <a:pt x="1739" y="1381"/>
                </a:lnTo>
                <a:lnTo>
                  <a:pt x="1727" y="1376"/>
                </a:lnTo>
                <a:lnTo>
                  <a:pt x="1716" y="1372"/>
                </a:lnTo>
                <a:lnTo>
                  <a:pt x="1703" y="1369"/>
                </a:lnTo>
                <a:lnTo>
                  <a:pt x="1691" y="1365"/>
                </a:lnTo>
                <a:lnTo>
                  <a:pt x="1678" y="1363"/>
                </a:lnTo>
                <a:lnTo>
                  <a:pt x="1666" y="1361"/>
                </a:lnTo>
                <a:lnTo>
                  <a:pt x="1654" y="1360"/>
                </a:lnTo>
                <a:lnTo>
                  <a:pt x="1641" y="1360"/>
                </a:lnTo>
                <a:lnTo>
                  <a:pt x="1627" y="1360"/>
                </a:lnTo>
                <a:lnTo>
                  <a:pt x="243" y="1417"/>
                </a:lnTo>
                <a:lnTo>
                  <a:pt x="230" y="1417"/>
                </a:lnTo>
                <a:lnTo>
                  <a:pt x="217" y="1419"/>
                </a:lnTo>
                <a:lnTo>
                  <a:pt x="205" y="1422"/>
                </a:lnTo>
                <a:lnTo>
                  <a:pt x="192" y="1424"/>
                </a:lnTo>
                <a:lnTo>
                  <a:pt x="179" y="1427"/>
                </a:lnTo>
                <a:lnTo>
                  <a:pt x="167" y="1432"/>
                </a:lnTo>
                <a:lnTo>
                  <a:pt x="155" y="1436"/>
                </a:lnTo>
                <a:lnTo>
                  <a:pt x="144" y="1441"/>
                </a:lnTo>
                <a:lnTo>
                  <a:pt x="133" y="1447"/>
                </a:lnTo>
                <a:lnTo>
                  <a:pt x="122" y="1452"/>
                </a:lnTo>
                <a:lnTo>
                  <a:pt x="112" y="1459"/>
                </a:lnTo>
                <a:lnTo>
                  <a:pt x="102" y="1466"/>
                </a:lnTo>
                <a:lnTo>
                  <a:pt x="92" y="1473"/>
                </a:lnTo>
                <a:lnTo>
                  <a:pt x="83" y="1481"/>
                </a:lnTo>
                <a:lnTo>
                  <a:pt x="75" y="1490"/>
                </a:lnTo>
                <a:lnTo>
                  <a:pt x="66" y="1499"/>
                </a:lnTo>
                <a:lnTo>
                  <a:pt x="58" y="1508"/>
                </a:lnTo>
                <a:lnTo>
                  <a:pt x="50" y="1518"/>
                </a:lnTo>
                <a:lnTo>
                  <a:pt x="44" y="1527"/>
                </a:lnTo>
                <a:lnTo>
                  <a:pt x="37" y="1537"/>
                </a:lnTo>
                <a:lnTo>
                  <a:pt x="31" y="1548"/>
                </a:lnTo>
                <a:lnTo>
                  <a:pt x="25" y="1559"/>
                </a:lnTo>
                <a:lnTo>
                  <a:pt x="21" y="1570"/>
                </a:lnTo>
                <a:lnTo>
                  <a:pt x="16" y="1582"/>
                </a:lnTo>
                <a:lnTo>
                  <a:pt x="12" y="1594"/>
                </a:lnTo>
                <a:lnTo>
                  <a:pt x="8" y="1606"/>
                </a:lnTo>
                <a:lnTo>
                  <a:pt x="5" y="1618"/>
                </a:lnTo>
                <a:lnTo>
                  <a:pt x="3" y="1630"/>
                </a:lnTo>
                <a:lnTo>
                  <a:pt x="2" y="1642"/>
                </a:lnTo>
                <a:lnTo>
                  <a:pt x="1" y="1655"/>
                </a:lnTo>
                <a:lnTo>
                  <a:pt x="0" y="1668"/>
                </a:lnTo>
                <a:lnTo>
                  <a:pt x="1" y="1681"/>
                </a:lnTo>
                <a:close/>
                <a:moveTo>
                  <a:pt x="1488" y="565"/>
                </a:moveTo>
                <a:lnTo>
                  <a:pt x="1490" y="594"/>
                </a:lnTo>
                <a:lnTo>
                  <a:pt x="1488" y="625"/>
                </a:lnTo>
                <a:lnTo>
                  <a:pt x="1486" y="654"/>
                </a:lnTo>
                <a:lnTo>
                  <a:pt x="1482" y="684"/>
                </a:lnTo>
                <a:lnTo>
                  <a:pt x="1476" y="712"/>
                </a:lnTo>
                <a:lnTo>
                  <a:pt x="1470" y="740"/>
                </a:lnTo>
                <a:lnTo>
                  <a:pt x="1462" y="769"/>
                </a:lnTo>
                <a:lnTo>
                  <a:pt x="1452" y="795"/>
                </a:lnTo>
                <a:lnTo>
                  <a:pt x="1441" y="822"/>
                </a:lnTo>
                <a:lnTo>
                  <a:pt x="1429" y="848"/>
                </a:lnTo>
                <a:lnTo>
                  <a:pt x="1417" y="873"/>
                </a:lnTo>
                <a:lnTo>
                  <a:pt x="1402" y="898"/>
                </a:lnTo>
                <a:lnTo>
                  <a:pt x="1387" y="921"/>
                </a:lnTo>
                <a:lnTo>
                  <a:pt x="1370" y="944"/>
                </a:lnTo>
                <a:lnTo>
                  <a:pt x="1353" y="966"/>
                </a:lnTo>
                <a:lnTo>
                  <a:pt x="1334" y="987"/>
                </a:lnTo>
                <a:lnTo>
                  <a:pt x="1314" y="1008"/>
                </a:lnTo>
                <a:lnTo>
                  <a:pt x="1293" y="1027"/>
                </a:lnTo>
                <a:lnTo>
                  <a:pt x="1272" y="1046"/>
                </a:lnTo>
                <a:lnTo>
                  <a:pt x="1249" y="1063"/>
                </a:lnTo>
                <a:lnTo>
                  <a:pt x="1226" y="1080"/>
                </a:lnTo>
                <a:lnTo>
                  <a:pt x="1203" y="1094"/>
                </a:lnTo>
                <a:lnTo>
                  <a:pt x="1177" y="1108"/>
                </a:lnTo>
                <a:lnTo>
                  <a:pt x="1152" y="1122"/>
                </a:lnTo>
                <a:lnTo>
                  <a:pt x="1126" y="1133"/>
                </a:lnTo>
                <a:lnTo>
                  <a:pt x="1099" y="1144"/>
                </a:lnTo>
                <a:lnTo>
                  <a:pt x="1072" y="1153"/>
                </a:lnTo>
                <a:lnTo>
                  <a:pt x="1043" y="1160"/>
                </a:lnTo>
                <a:lnTo>
                  <a:pt x="1014" y="1167"/>
                </a:lnTo>
                <a:lnTo>
                  <a:pt x="984" y="1171"/>
                </a:lnTo>
                <a:lnTo>
                  <a:pt x="955" y="1175"/>
                </a:lnTo>
                <a:lnTo>
                  <a:pt x="925" y="1177"/>
                </a:lnTo>
                <a:lnTo>
                  <a:pt x="895" y="1178"/>
                </a:lnTo>
                <a:lnTo>
                  <a:pt x="864" y="1177"/>
                </a:lnTo>
                <a:lnTo>
                  <a:pt x="836" y="1173"/>
                </a:lnTo>
                <a:lnTo>
                  <a:pt x="806" y="1170"/>
                </a:lnTo>
                <a:lnTo>
                  <a:pt x="777" y="1165"/>
                </a:lnTo>
                <a:lnTo>
                  <a:pt x="748" y="1158"/>
                </a:lnTo>
                <a:lnTo>
                  <a:pt x="721" y="1149"/>
                </a:lnTo>
                <a:lnTo>
                  <a:pt x="694" y="1140"/>
                </a:lnTo>
                <a:lnTo>
                  <a:pt x="668" y="1129"/>
                </a:lnTo>
                <a:lnTo>
                  <a:pt x="641" y="1117"/>
                </a:lnTo>
                <a:lnTo>
                  <a:pt x="616" y="1104"/>
                </a:lnTo>
                <a:lnTo>
                  <a:pt x="592" y="1090"/>
                </a:lnTo>
                <a:lnTo>
                  <a:pt x="569" y="1074"/>
                </a:lnTo>
                <a:lnTo>
                  <a:pt x="546" y="1058"/>
                </a:lnTo>
                <a:lnTo>
                  <a:pt x="523" y="1040"/>
                </a:lnTo>
                <a:lnTo>
                  <a:pt x="501" y="1021"/>
                </a:lnTo>
                <a:lnTo>
                  <a:pt x="482" y="1003"/>
                </a:lnTo>
                <a:lnTo>
                  <a:pt x="462" y="982"/>
                </a:lnTo>
                <a:lnTo>
                  <a:pt x="444" y="960"/>
                </a:lnTo>
                <a:lnTo>
                  <a:pt x="426" y="937"/>
                </a:lnTo>
                <a:lnTo>
                  <a:pt x="410" y="914"/>
                </a:lnTo>
                <a:lnTo>
                  <a:pt x="396" y="890"/>
                </a:lnTo>
                <a:lnTo>
                  <a:pt x="381" y="866"/>
                </a:lnTo>
                <a:lnTo>
                  <a:pt x="368" y="840"/>
                </a:lnTo>
                <a:lnTo>
                  <a:pt x="357" y="814"/>
                </a:lnTo>
                <a:lnTo>
                  <a:pt x="346" y="786"/>
                </a:lnTo>
                <a:lnTo>
                  <a:pt x="337" y="759"/>
                </a:lnTo>
                <a:lnTo>
                  <a:pt x="329" y="731"/>
                </a:lnTo>
                <a:lnTo>
                  <a:pt x="323" y="703"/>
                </a:lnTo>
                <a:lnTo>
                  <a:pt x="318" y="673"/>
                </a:lnTo>
                <a:lnTo>
                  <a:pt x="315" y="643"/>
                </a:lnTo>
                <a:lnTo>
                  <a:pt x="313" y="613"/>
                </a:lnTo>
                <a:lnTo>
                  <a:pt x="312" y="582"/>
                </a:lnTo>
                <a:lnTo>
                  <a:pt x="313" y="553"/>
                </a:lnTo>
                <a:lnTo>
                  <a:pt x="316" y="523"/>
                </a:lnTo>
                <a:lnTo>
                  <a:pt x="319" y="494"/>
                </a:lnTo>
                <a:lnTo>
                  <a:pt x="325" y="465"/>
                </a:lnTo>
                <a:lnTo>
                  <a:pt x="332" y="437"/>
                </a:lnTo>
                <a:lnTo>
                  <a:pt x="340" y="409"/>
                </a:lnTo>
                <a:lnTo>
                  <a:pt x="349" y="382"/>
                </a:lnTo>
                <a:lnTo>
                  <a:pt x="360" y="355"/>
                </a:lnTo>
                <a:lnTo>
                  <a:pt x="372" y="330"/>
                </a:lnTo>
                <a:lnTo>
                  <a:pt x="386" y="304"/>
                </a:lnTo>
                <a:lnTo>
                  <a:pt x="400" y="280"/>
                </a:lnTo>
                <a:lnTo>
                  <a:pt x="415" y="256"/>
                </a:lnTo>
                <a:lnTo>
                  <a:pt x="432" y="233"/>
                </a:lnTo>
                <a:lnTo>
                  <a:pt x="450" y="211"/>
                </a:lnTo>
                <a:lnTo>
                  <a:pt x="468" y="190"/>
                </a:lnTo>
                <a:lnTo>
                  <a:pt x="487" y="170"/>
                </a:lnTo>
                <a:lnTo>
                  <a:pt x="508" y="150"/>
                </a:lnTo>
                <a:lnTo>
                  <a:pt x="530" y="131"/>
                </a:lnTo>
                <a:lnTo>
                  <a:pt x="552" y="115"/>
                </a:lnTo>
                <a:lnTo>
                  <a:pt x="575" y="98"/>
                </a:lnTo>
                <a:lnTo>
                  <a:pt x="600" y="83"/>
                </a:lnTo>
                <a:lnTo>
                  <a:pt x="624" y="69"/>
                </a:lnTo>
                <a:lnTo>
                  <a:pt x="649" y="56"/>
                </a:lnTo>
                <a:lnTo>
                  <a:pt x="676" y="44"/>
                </a:lnTo>
                <a:lnTo>
                  <a:pt x="703" y="34"/>
                </a:lnTo>
                <a:lnTo>
                  <a:pt x="731" y="25"/>
                </a:lnTo>
                <a:lnTo>
                  <a:pt x="758" y="18"/>
                </a:lnTo>
                <a:lnTo>
                  <a:pt x="787" y="11"/>
                </a:lnTo>
                <a:lnTo>
                  <a:pt x="817" y="6"/>
                </a:lnTo>
                <a:lnTo>
                  <a:pt x="847" y="2"/>
                </a:lnTo>
                <a:lnTo>
                  <a:pt x="876" y="0"/>
                </a:lnTo>
                <a:lnTo>
                  <a:pt x="907" y="0"/>
                </a:lnTo>
                <a:lnTo>
                  <a:pt x="937" y="1"/>
                </a:lnTo>
                <a:lnTo>
                  <a:pt x="967" y="3"/>
                </a:lnTo>
                <a:lnTo>
                  <a:pt x="995" y="8"/>
                </a:lnTo>
                <a:lnTo>
                  <a:pt x="1024" y="13"/>
                </a:lnTo>
                <a:lnTo>
                  <a:pt x="1053" y="20"/>
                </a:lnTo>
                <a:lnTo>
                  <a:pt x="1080" y="28"/>
                </a:lnTo>
                <a:lnTo>
                  <a:pt x="1108" y="37"/>
                </a:lnTo>
                <a:lnTo>
                  <a:pt x="1134" y="49"/>
                </a:lnTo>
                <a:lnTo>
                  <a:pt x="1160" y="60"/>
                </a:lnTo>
                <a:lnTo>
                  <a:pt x="1185" y="73"/>
                </a:lnTo>
                <a:lnTo>
                  <a:pt x="1209" y="87"/>
                </a:lnTo>
                <a:lnTo>
                  <a:pt x="1234" y="103"/>
                </a:lnTo>
                <a:lnTo>
                  <a:pt x="1256" y="119"/>
                </a:lnTo>
                <a:lnTo>
                  <a:pt x="1279" y="137"/>
                </a:lnTo>
                <a:lnTo>
                  <a:pt x="1300" y="156"/>
                </a:lnTo>
                <a:lnTo>
                  <a:pt x="1320" y="175"/>
                </a:lnTo>
                <a:lnTo>
                  <a:pt x="1340" y="196"/>
                </a:lnTo>
                <a:lnTo>
                  <a:pt x="1357" y="217"/>
                </a:lnTo>
                <a:lnTo>
                  <a:pt x="1375" y="239"/>
                </a:lnTo>
                <a:lnTo>
                  <a:pt x="1391" y="262"/>
                </a:lnTo>
                <a:lnTo>
                  <a:pt x="1407" y="287"/>
                </a:lnTo>
                <a:lnTo>
                  <a:pt x="1420" y="312"/>
                </a:lnTo>
                <a:lnTo>
                  <a:pt x="1433" y="337"/>
                </a:lnTo>
                <a:lnTo>
                  <a:pt x="1444" y="364"/>
                </a:lnTo>
                <a:lnTo>
                  <a:pt x="1455" y="390"/>
                </a:lnTo>
                <a:lnTo>
                  <a:pt x="1464" y="418"/>
                </a:lnTo>
                <a:lnTo>
                  <a:pt x="1472" y="447"/>
                </a:lnTo>
                <a:lnTo>
                  <a:pt x="1478" y="475"/>
                </a:lnTo>
                <a:lnTo>
                  <a:pt x="1483" y="504"/>
                </a:lnTo>
                <a:lnTo>
                  <a:pt x="1487" y="534"/>
                </a:lnTo>
                <a:lnTo>
                  <a:pt x="1488" y="565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Freeform 14"/>
          <p:cNvSpPr>
            <a:spLocks noEditPoints="1"/>
          </p:cNvSpPr>
          <p:nvPr/>
        </p:nvSpPr>
        <p:spPr bwMode="auto">
          <a:xfrm>
            <a:off x="3537158" y="4760546"/>
            <a:ext cx="236767" cy="381860"/>
          </a:xfrm>
          <a:custGeom>
            <a:avLst/>
            <a:gdLst>
              <a:gd name="T0" fmla="*/ 75 w 2157"/>
              <a:gd name="T1" fmla="*/ 1799 h 3478"/>
              <a:gd name="T2" fmla="*/ 73 w 2157"/>
              <a:gd name="T3" fmla="*/ 1874 h 3478"/>
              <a:gd name="T4" fmla="*/ 93 w 2157"/>
              <a:gd name="T5" fmla="*/ 1945 h 3478"/>
              <a:gd name="T6" fmla="*/ 130 w 2157"/>
              <a:gd name="T7" fmla="*/ 2006 h 3478"/>
              <a:gd name="T8" fmla="*/ 185 w 2157"/>
              <a:gd name="T9" fmla="*/ 2056 h 3478"/>
              <a:gd name="T10" fmla="*/ 19 w 2157"/>
              <a:gd name="T11" fmla="*/ 2878 h 3478"/>
              <a:gd name="T12" fmla="*/ 1 w 2157"/>
              <a:gd name="T13" fmla="*/ 2952 h 3478"/>
              <a:gd name="T14" fmla="*/ 7 w 2157"/>
              <a:gd name="T15" fmla="*/ 3025 h 3478"/>
              <a:gd name="T16" fmla="*/ 32 w 2157"/>
              <a:gd name="T17" fmla="*/ 3094 h 3478"/>
              <a:gd name="T18" fmla="*/ 76 w 2157"/>
              <a:gd name="T19" fmla="*/ 3152 h 3478"/>
              <a:gd name="T20" fmla="*/ 137 w 2157"/>
              <a:gd name="T21" fmla="*/ 3196 h 3478"/>
              <a:gd name="T22" fmla="*/ 831 w 2157"/>
              <a:gd name="T23" fmla="*/ 3471 h 3478"/>
              <a:gd name="T24" fmla="*/ 906 w 2157"/>
              <a:gd name="T25" fmla="*/ 3478 h 3478"/>
              <a:gd name="T26" fmla="*/ 977 w 2157"/>
              <a:gd name="T27" fmla="*/ 3461 h 3478"/>
              <a:gd name="T28" fmla="*/ 1041 w 2157"/>
              <a:gd name="T29" fmla="*/ 3427 h 3478"/>
              <a:gd name="T30" fmla="*/ 1093 w 2157"/>
              <a:gd name="T31" fmla="*/ 3374 h 3478"/>
              <a:gd name="T32" fmla="*/ 1428 w 2157"/>
              <a:gd name="T33" fmla="*/ 2552 h 3478"/>
              <a:gd name="T34" fmla="*/ 1582 w 2157"/>
              <a:gd name="T35" fmla="*/ 2605 h 3478"/>
              <a:gd name="T36" fmla="*/ 1655 w 2157"/>
              <a:gd name="T37" fmla="*/ 2603 h 3478"/>
              <a:gd name="T38" fmla="*/ 1725 w 2157"/>
              <a:gd name="T39" fmla="*/ 2581 h 3478"/>
              <a:gd name="T40" fmla="*/ 1786 w 2157"/>
              <a:gd name="T41" fmla="*/ 2540 h 3478"/>
              <a:gd name="T42" fmla="*/ 1832 w 2157"/>
              <a:gd name="T43" fmla="*/ 2482 h 3478"/>
              <a:gd name="T44" fmla="*/ 2068 w 2157"/>
              <a:gd name="T45" fmla="*/ 1896 h 3478"/>
              <a:gd name="T46" fmla="*/ 2078 w 2157"/>
              <a:gd name="T47" fmla="*/ 1821 h 3478"/>
              <a:gd name="T48" fmla="*/ 2065 w 2157"/>
              <a:gd name="T49" fmla="*/ 1748 h 3478"/>
              <a:gd name="T50" fmla="*/ 2033 w 2157"/>
              <a:gd name="T51" fmla="*/ 1683 h 3478"/>
              <a:gd name="T52" fmla="*/ 1983 w 2157"/>
              <a:gd name="T53" fmla="*/ 1628 h 3478"/>
              <a:gd name="T54" fmla="*/ 1918 w 2157"/>
              <a:gd name="T55" fmla="*/ 1589 h 3478"/>
              <a:gd name="T56" fmla="*/ 568 w 2157"/>
              <a:gd name="T57" fmla="*/ 1060 h 3478"/>
              <a:gd name="T58" fmla="*/ 493 w 2157"/>
              <a:gd name="T59" fmla="*/ 1062 h 3478"/>
              <a:gd name="T60" fmla="*/ 425 w 2157"/>
              <a:gd name="T61" fmla="*/ 1084 h 3478"/>
              <a:gd name="T62" fmla="*/ 364 w 2157"/>
              <a:gd name="T63" fmla="*/ 1126 h 3478"/>
              <a:gd name="T64" fmla="*/ 318 w 2157"/>
              <a:gd name="T65" fmla="*/ 1185 h 3478"/>
              <a:gd name="T66" fmla="*/ 2090 w 2157"/>
              <a:gd name="T67" fmla="*/ 862 h 3478"/>
              <a:gd name="T68" fmla="*/ 1987 w 2157"/>
              <a:gd name="T69" fmla="*/ 1003 h 3478"/>
              <a:gd name="T70" fmla="*/ 1852 w 2157"/>
              <a:gd name="T71" fmla="*/ 1105 h 3478"/>
              <a:gd name="T72" fmla="*/ 1694 w 2157"/>
              <a:gd name="T73" fmla="*/ 1165 h 3478"/>
              <a:gd name="T74" fmla="*/ 1523 w 2157"/>
              <a:gd name="T75" fmla="*/ 1176 h 3478"/>
              <a:gd name="T76" fmla="*/ 1351 w 2157"/>
              <a:gd name="T77" fmla="*/ 1136 h 3478"/>
              <a:gd name="T78" fmla="*/ 1198 w 2157"/>
              <a:gd name="T79" fmla="*/ 1047 h 3478"/>
              <a:gd name="T80" fmla="*/ 1082 w 2157"/>
              <a:gd name="T81" fmla="*/ 921 h 3478"/>
              <a:gd name="T82" fmla="*/ 1008 w 2157"/>
              <a:gd name="T83" fmla="*/ 769 h 3478"/>
              <a:gd name="T84" fmla="*/ 981 w 2157"/>
              <a:gd name="T85" fmla="*/ 601 h 3478"/>
              <a:gd name="T86" fmla="*/ 1003 w 2157"/>
              <a:gd name="T87" fmla="*/ 428 h 3478"/>
              <a:gd name="T88" fmla="*/ 1078 w 2157"/>
              <a:gd name="T89" fmla="*/ 265 h 3478"/>
              <a:gd name="T90" fmla="*/ 1192 w 2157"/>
              <a:gd name="T91" fmla="*/ 137 h 3478"/>
              <a:gd name="T92" fmla="*/ 1337 w 2157"/>
              <a:gd name="T93" fmla="*/ 49 h 3478"/>
              <a:gd name="T94" fmla="*/ 1500 w 2157"/>
              <a:gd name="T95" fmla="*/ 5 h 3478"/>
              <a:gd name="T96" fmla="*/ 1672 w 2157"/>
              <a:gd name="T97" fmla="*/ 9 h 3478"/>
              <a:gd name="T98" fmla="*/ 1842 w 2157"/>
              <a:gd name="T99" fmla="*/ 67 h 3478"/>
              <a:gd name="T100" fmla="*/ 1983 w 2157"/>
              <a:gd name="T101" fmla="*/ 170 h 3478"/>
              <a:gd name="T102" fmla="*/ 2084 w 2157"/>
              <a:gd name="T103" fmla="*/ 306 h 3478"/>
              <a:gd name="T104" fmla="*/ 2144 w 2157"/>
              <a:gd name="T105" fmla="*/ 465 h 3478"/>
              <a:gd name="T106" fmla="*/ 2156 w 2157"/>
              <a:gd name="T107" fmla="*/ 634 h 3478"/>
              <a:gd name="T108" fmla="*/ 2115 w 2157"/>
              <a:gd name="T109" fmla="*/ 808 h 3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57" h="3478">
                <a:moveTo>
                  <a:pt x="301" y="1219"/>
                </a:moveTo>
                <a:lnTo>
                  <a:pt x="90" y="1750"/>
                </a:lnTo>
                <a:lnTo>
                  <a:pt x="85" y="1763"/>
                </a:lnTo>
                <a:lnTo>
                  <a:pt x="81" y="1775"/>
                </a:lnTo>
                <a:lnTo>
                  <a:pt x="78" y="1787"/>
                </a:lnTo>
                <a:lnTo>
                  <a:pt x="75" y="1799"/>
                </a:lnTo>
                <a:lnTo>
                  <a:pt x="73" y="1811"/>
                </a:lnTo>
                <a:lnTo>
                  <a:pt x="72" y="1824"/>
                </a:lnTo>
                <a:lnTo>
                  <a:pt x="72" y="1837"/>
                </a:lnTo>
                <a:lnTo>
                  <a:pt x="72" y="1849"/>
                </a:lnTo>
                <a:lnTo>
                  <a:pt x="72" y="1861"/>
                </a:lnTo>
                <a:lnTo>
                  <a:pt x="73" y="1874"/>
                </a:lnTo>
                <a:lnTo>
                  <a:pt x="75" y="1886"/>
                </a:lnTo>
                <a:lnTo>
                  <a:pt x="77" y="1897"/>
                </a:lnTo>
                <a:lnTo>
                  <a:pt x="81" y="1909"/>
                </a:lnTo>
                <a:lnTo>
                  <a:pt x="84" y="1921"/>
                </a:lnTo>
                <a:lnTo>
                  <a:pt x="87" y="1932"/>
                </a:lnTo>
                <a:lnTo>
                  <a:pt x="93" y="1945"/>
                </a:lnTo>
                <a:lnTo>
                  <a:pt x="97" y="1956"/>
                </a:lnTo>
                <a:lnTo>
                  <a:pt x="103" y="1966"/>
                </a:lnTo>
                <a:lnTo>
                  <a:pt x="109" y="1977"/>
                </a:lnTo>
                <a:lnTo>
                  <a:pt x="116" y="1986"/>
                </a:lnTo>
                <a:lnTo>
                  <a:pt x="123" y="1996"/>
                </a:lnTo>
                <a:lnTo>
                  <a:pt x="130" y="2006"/>
                </a:lnTo>
                <a:lnTo>
                  <a:pt x="139" y="2016"/>
                </a:lnTo>
                <a:lnTo>
                  <a:pt x="147" y="2025"/>
                </a:lnTo>
                <a:lnTo>
                  <a:pt x="156" y="2033"/>
                </a:lnTo>
                <a:lnTo>
                  <a:pt x="166" y="2042"/>
                </a:lnTo>
                <a:lnTo>
                  <a:pt x="176" y="2049"/>
                </a:lnTo>
                <a:lnTo>
                  <a:pt x="185" y="2056"/>
                </a:lnTo>
                <a:lnTo>
                  <a:pt x="196" y="2063"/>
                </a:lnTo>
                <a:lnTo>
                  <a:pt x="207" y="2069"/>
                </a:lnTo>
                <a:lnTo>
                  <a:pt x="220" y="2075"/>
                </a:lnTo>
                <a:lnTo>
                  <a:pt x="232" y="2080"/>
                </a:lnTo>
                <a:lnTo>
                  <a:pt x="322" y="2116"/>
                </a:lnTo>
                <a:lnTo>
                  <a:pt x="19" y="2878"/>
                </a:lnTo>
                <a:lnTo>
                  <a:pt x="15" y="2890"/>
                </a:lnTo>
                <a:lnTo>
                  <a:pt x="10" y="2902"/>
                </a:lnTo>
                <a:lnTo>
                  <a:pt x="7" y="2914"/>
                </a:lnTo>
                <a:lnTo>
                  <a:pt x="5" y="2926"/>
                </a:lnTo>
                <a:lnTo>
                  <a:pt x="2" y="2939"/>
                </a:lnTo>
                <a:lnTo>
                  <a:pt x="1" y="2952"/>
                </a:lnTo>
                <a:lnTo>
                  <a:pt x="0" y="2964"/>
                </a:lnTo>
                <a:lnTo>
                  <a:pt x="0" y="2976"/>
                </a:lnTo>
                <a:lnTo>
                  <a:pt x="1" y="2989"/>
                </a:lnTo>
                <a:lnTo>
                  <a:pt x="2" y="3001"/>
                </a:lnTo>
                <a:lnTo>
                  <a:pt x="5" y="3013"/>
                </a:lnTo>
                <a:lnTo>
                  <a:pt x="7" y="3025"/>
                </a:lnTo>
                <a:lnTo>
                  <a:pt x="9" y="3036"/>
                </a:lnTo>
                <a:lnTo>
                  <a:pt x="12" y="3049"/>
                </a:lnTo>
                <a:lnTo>
                  <a:pt x="17" y="3061"/>
                </a:lnTo>
                <a:lnTo>
                  <a:pt x="21" y="3072"/>
                </a:lnTo>
                <a:lnTo>
                  <a:pt x="27" y="3083"/>
                </a:lnTo>
                <a:lnTo>
                  <a:pt x="32" y="3094"/>
                </a:lnTo>
                <a:lnTo>
                  <a:pt x="38" y="3104"/>
                </a:lnTo>
                <a:lnTo>
                  <a:pt x="44" y="3115"/>
                </a:lnTo>
                <a:lnTo>
                  <a:pt x="52" y="3125"/>
                </a:lnTo>
                <a:lnTo>
                  <a:pt x="60" y="3133"/>
                </a:lnTo>
                <a:lnTo>
                  <a:pt x="67" y="3143"/>
                </a:lnTo>
                <a:lnTo>
                  <a:pt x="76" y="3152"/>
                </a:lnTo>
                <a:lnTo>
                  <a:pt x="85" y="3161"/>
                </a:lnTo>
                <a:lnTo>
                  <a:pt x="95" y="3169"/>
                </a:lnTo>
                <a:lnTo>
                  <a:pt x="105" y="3176"/>
                </a:lnTo>
                <a:lnTo>
                  <a:pt x="115" y="3183"/>
                </a:lnTo>
                <a:lnTo>
                  <a:pt x="126" y="3191"/>
                </a:lnTo>
                <a:lnTo>
                  <a:pt x="137" y="3196"/>
                </a:lnTo>
                <a:lnTo>
                  <a:pt x="148" y="3202"/>
                </a:lnTo>
                <a:lnTo>
                  <a:pt x="160" y="3207"/>
                </a:lnTo>
                <a:lnTo>
                  <a:pt x="794" y="3460"/>
                </a:lnTo>
                <a:lnTo>
                  <a:pt x="806" y="3464"/>
                </a:lnTo>
                <a:lnTo>
                  <a:pt x="818" y="3469"/>
                </a:lnTo>
                <a:lnTo>
                  <a:pt x="831" y="3471"/>
                </a:lnTo>
                <a:lnTo>
                  <a:pt x="843" y="3474"/>
                </a:lnTo>
                <a:lnTo>
                  <a:pt x="856" y="3475"/>
                </a:lnTo>
                <a:lnTo>
                  <a:pt x="868" y="3478"/>
                </a:lnTo>
                <a:lnTo>
                  <a:pt x="880" y="3478"/>
                </a:lnTo>
                <a:lnTo>
                  <a:pt x="892" y="3478"/>
                </a:lnTo>
                <a:lnTo>
                  <a:pt x="906" y="3478"/>
                </a:lnTo>
                <a:lnTo>
                  <a:pt x="918" y="3476"/>
                </a:lnTo>
                <a:lnTo>
                  <a:pt x="930" y="3474"/>
                </a:lnTo>
                <a:lnTo>
                  <a:pt x="942" y="3472"/>
                </a:lnTo>
                <a:lnTo>
                  <a:pt x="953" y="3469"/>
                </a:lnTo>
                <a:lnTo>
                  <a:pt x="965" y="3465"/>
                </a:lnTo>
                <a:lnTo>
                  <a:pt x="977" y="3461"/>
                </a:lnTo>
                <a:lnTo>
                  <a:pt x="988" y="3457"/>
                </a:lnTo>
                <a:lnTo>
                  <a:pt x="999" y="3452"/>
                </a:lnTo>
                <a:lnTo>
                  <a:pt x="1010" y="3447"/>
                </a:lnTo>
                <a:lnTo>
                  <a:pt x="1020" y="3440"/>
                </a:lnTo>
                <a:lnTo>
                  <a:pt x="1031" y="3433"/>
                </a:lnTo>
                <a:lnTo>
                  <a:pt x="1041" y="3427"/>
                </a:lnTo>
                <a:lnTo>
                  <a:pt x="1050" y="3419"/>
                </a:lnTo>
                <a:lnTo>
                  <a:pt x="1060" y="3410"/>
                </a:lnTo>
                <a:lnTo>
                  <a:pt x="1069" y="3403"/>
                </a:lnTo>
                <a:lnTo>
                  <a:pt x="1078" y="3393"/>
                </a:lnTo>
                <a:lnTo>
                  <a:pt x="1085" y="3384"/>
                </a:lnTo>
                <a:lnTo>
                  <a:pt x="1093" y="3374"/>
                </a:lnTo>
                <a:lnTo>
                  <a:pt x="1100" y="3363"/>
                </a:lnTo>
                <a:lnTo>
                  <a:pt x="1107" y="3353"/>
                </a:lnTo>
                <a:lnTo>
                  <a:pt x="1113" y="3341"/>
                </a:lnTo>
                <a:lnTo>
                  <a:pt x="1118" y="3330"/>
                </a:lnTo>
                <a:lnTo>
                  <a:pt x="1124" y="3318"/>
                </a:lnTo>
                <a:lnTo>
                  <a:pt x="1428" y="2552"/>
                </a:lnTo>
                <a:lnTo>
                  <a:pt x="1519" y="2589"/>
                </a:lnTo>
                <a:lnTo>
                  <a:pt x="1532" y="2593"/>
                </a:lnTo>
                <a:lnTo>
                  <a:pt x="1544" y="2597"/>
                </a:lnTo>
                <a:lnTo>
                  <a:pt x="1556" y="2601"/>
                </a:lnTo>
                <a:lnTo>
                  <a:pt x="1568" y="2603"/>
                </a:lnTo>
                <a:lnTo>
                  <a:pt x="1582" y="2605"/>
                </a:lnTo>
                <a:lnTo>
                  <a:pt x="1594" y="2606"/>
                </a:lnTo>
                <a:lnTo>
                  <a:pt x="1606" y="2606"/>
                </a:lnTo>
                <a:lnTo>
                  <a:pt x="1618" y="2606"/>
                </a:lnTo>
                <a:lnTo>
                  <a:pt x="1631" y="2606"/>
                </a:lnTo>
                <a:lnTo>
                  <a:pt x="1643" y="2605"/>
                </a:lnTo>
                <a:lnTo>
                  <a:pt x="1655" y="2603"/>
                </a:lnTo>
                <a:lnTo>
                  <a:pt x="1668" y="2601"/>
                </a:lnTo>
                <a:lnTo>
                  <a:pt x="1679" y="2597"/>
                </a:lnTo>
                <a:lnTo>
                  <a:pt x="1691" y="2594"/>
                </a:lnTo>
                <a:lnTo>
                  <a:pt x="1702" y="2591"/>
                </a:lnTo>
                <a:lnTo>
                  <a:pt x="1714" y="2586"/>
                </a:lnTo>
                <a:lnTo>
                  <a:pt x="1725" y="2581"/>
                </a:lnTo>
                <a:lnTo>
                  <a:pt x="1736" y="2575"/>
                </a:lnTo>
                <a:lnTo>
                  <a:pt x="1746" y="2569"/>
                </a:lnTo>
                <a:lnTo>
                  <a:pt x="1757" y="2562"/>
                </a:lnTo>
                <a:lnTo>
                  <a:pt x="1767" y="2556"/>
                </a:lnTo>
                <a:lnTo>
                  <a:pt x="1776" y="2548"/>
                </a:lnTo>
                <a:lnTo>
                  <a:pt x="1786" y="2540"/>
                </a:lnTo>
                <a:lnTo>
                  <a:pt x="1794" y="2531"/>
                </a:lnTo>
                <a:lnTo>
                  <a:pt x="1803" y="2522"/>
                </a:lnTo>
                <a:lnTo>
                  <a:pt x="1811" y="2513"/>
                </a:lnTo>
                <a:lnTo>
                  <a:pt x="1819" y="2503"/>
                </a:lnTo>
                <a:lnTo>
                  <a:pt x="1825" y="2493"/>
                </a:lnTo>
                <a:lnTo>
                  <a:pt x="1832" y="2482"/>
                </a:lnTo>
                <a:lnTo>
                  <a:pt x="1839" y="2471"/>
                </a:lnTo>
                <a:lnTo>
                  <a:pt x="1844" y="2459"/>
                </a:lnTo>
                <a:lnTo>
                  <a:pt x="1850" y="2446"/>
                </a:lnTo>
                <a:lnTo>
                  <a:pt x="2059" y="1920"/>
                </a:lnTo>
                <a:lnTo>
                  <a:pt x="2063" y="1908"/>
                </a:lnTo>
                <a:lnTo>
                  <a:pt x="2068" y="1896"/>
                </a:lnTo>
                <a:lnTo>
                  <a:pt x="2071" y="1883"/>
                </a:lnTo>
                <a:lnTo>
                  <a:pt x="2073" y="1871"/>
                </a:lnTo>
                <a:lnTo>
                  <a:pt x="2076" y="1859"/>
                </a:lnTo>
                <a:lnTo>
                  <a:pt x="2077" y="1845"/>
                </a:lnTo>
                <a:lnTo>
                  <a:pt x="2078" y="1833"/>
                </a:lnTo>
                <a:lnTo>
                  <a:pt x="2078" y="1821"/>
                </a:lnTo>
                <a:lnTo>
                  <a:pt x="2077" y="1809"/>
                </a:lnTo>
                <a:lnTo>
                  <a:pt x="2076" y="1797"/>
                </a:lnTo>
                <a:lnTo>
                  <a:pt x="2073" y="1785"/>
                </a:lnTo>
                <a:lnTo>
                  <a:pt x="2071" y="1773"/>
                </a:lnTo>
                <a:lnTo>
                  <a:pt x="2069" y="1760"/>
                </a:lnTo>
                <a:lnTo>
                  <a:pt x="2065" y="1748"/>
                </a:lnTo>
                <a:lnTo>
                  <a:pt x="2061" y="1737"/>
                </a:lnTo>
                <a:lnTo>
                  <a:pt x="2057" y="1726"/>
                </a:lnTo>
                <a:lnTo>
                  <a:pt x="2051" y="1714"/>
                </a:lnTo>
                <a:lnTo>
                  <a:pt x="2046" y="1704"/>
                </a:lnTo>
                <a:lnTo>
                  <a:pt x="2039" y="1693"/>
                </a:lnTo>
                <a:lnTo>
                  <a:pt x="2033" y="1683"/>
                </a:lnTo>
                <a:lnTo>
                  <a:pt x="2026" y="1673"/>
                </a:lnTo>
                <a:lnTo>
                  <a:pt x="2018" y="1663"/>
                </a:lnTo>
                <a:lnTo>
                  <a:pt x="2011" y="1653"/>
                </a:lnTo>
                <a:lnTo>
                  <a:pt x="2002" y="1645"/>
                </a:lnTo>
                <a:lnTo>
                  <a:pt x="1993" y="1637"/>
                </a:lnTo>
                <a:lnTo>
                  <a:pt x="1983" y="1628"/>
                </a:lnTo>
                <a:lnTo>
                  <a:pt x="1973" y="1620"/>
                </a:lnTo>
                <a:lnTo>
                  <a:pt x="1963" y="1614"/>
                </a:lnTo>
                <a:lnTo>
                  <a:pt x="1952" y="1607"/>
                </a:lnTo>
                <a:lnTo>
                  <a:pt x="1941" y="1600"/>
                </a:lnTo>
                <a:lnTo>
                  <a:pt x="1929" y="1595"/>
                </a:lnTo>
                <a:lnTo>
                  <a:pt x="1918" y="1589"/>
                </a:lnTo>
                <a:lnTo>
                  <a:pt x="631" y="1077"/>
                </a:lnTo>
                <a:lnTo>
                  <a:pt x="619" y="1072"/>
                </a:lnTo>
                <a:lnTo>
                  <a:pt x="606" y="1069"/>
                </a:lnTo>
                <a:lnTo>
                  <a:pt x="593" y="1066"/>
                </a:lnTo>
                <a:lnTo>
                  <a:pt x="580" y="1062"/>
                </a:lnTo>
                <a:lnTo>
                  <a:pt x="568" y="1060"/>
                </a:lnTo>
                <a:lnTo>
                  <a:pt x="555" y="1059"/>
                </a:lnTo>
                <a:lnTo>
                  <a:pt x="543" y="1059"/>
                </a:lnTo>
                <a:lnTo>
                  <a:pt x="531" y="1059"/>
                </a:lnTo>
                <a:lnTo>
                  <a:pt x="518" y="1059"/>
                </a:lnTo>
                <a:lnTo>
                  <a:pt x="505" y="1060"/>
                </a:lnTo>
                <a:lnTo>
                  <a:pt x="493" y="1062"/>
                </a:lnTo>
                <a:lnTo>
                  <a:pt x="481" y="1064"/>
                </a:lnTo>
                <a:lnTo>
                  <a:pt x="470" y="1067"/>
                </a:lnTo>
                <a:lnTo>
                  <a:pt x="458" y="1071"/>
                </a:lnTo>
                <a:lnTo>
                  <a:pt x="447" y="1074"/>
                </a:lnTo>
                <a:lnTo>
                  <a:pt x="436" y="1079"/>
                </a:lnTo>
                <a:lnTo>
                  <a:pt x="425" y="1084"/>
                </a:lnTo>
                <a:lnTo>
                  <a:pt x="414" y="1090"/>
                </a:lnTo>
                <a:lnTo>
                  <a:pt x="403" y="1096"/>
                </a:lnTo>
                <a:lnTo>
                  <a:pt x="393" y="1103"/>
                </a:lnTo>
                <a:lnTo>
                  <a:pt x="383" y="1110"/>
                </a:lnTo>
                <a:lnTo>
                  <a:pt x="374" y="1117"/>
                </a:lnTo>
                <a:lnTo>
                  <a:pt x="364" y="1126"/>
                </a:lnTo>
                <a:lnTo>
                  <a:pt x="355" y="1135"/>
                </a:lnTo>
                <a:lnTo>
                  <a:pt x="348" y="1144"/>
                </a:lnTo>
                <a:lnTo>
                  <a:pt x="339" y="1153"/>
                </a:lnTo>
                <a:lnTo>
                  <a:pt x="332" y="1163"/>
                </a:lnTo>
                <a:lnTo>
                  <a:pt x="324" y="1174"/>
                </a:lnTo>
                <a:lnTo>
                  <a:pt x="318" y="1185"/>
                </a:lnTo>
                <a:lnTo>
                  <a:pt x="312" y="1196"/>
                </a:lnTo>
                <a:lnTo>
                  <a:pt x="306" y="1207"/>
                </a:lnTo>
                <a:lnTo>
                  <a:pt x="301" y="1219"/>
                </a:lnTo>
                <a:close/>
                <a:moveTo>
                  <a:pt x="2115" y="808"/>
                </a:moveTo>
                <a:lnTo>
                  <a:pt x="2103" y="835"/>
                </a:lnTo>
                <a:lnTo>
                  <a:pt x="2090" y="862"/>
                </a:lnTo>
                <a:lnTo>
                  <a:pt x="2076" y="888"/>
                </a:lnTo>
                <a:lnTo>
                  <a:pt x="2060" y="912"/>
                </a:lnTo>
                <a:lnTo>
                  <a:pt x="2044" y="937"/>
                </a:lnTo>
                <a:lnTo>
                  <a:pt x="2026" y="960"/>
                </a:lnTo>
                <a:lnTo>
                  <a:pt x="2007" y="982"/>
                </a:lnTo>
                <a:lnTo>
                  <a:pt x="1987" y="1003"/>
                </a:lnTo>
                <a:lnTo>
                  <a:pt x="1968" y="1023"/>
                </a:lnTo>
                <a:lnTo>
                  <a:pt x="1945" y="1041"/>
                </a:lnTo>
                <a:lnTo>
                  <a:pt x="1923" y="1059"/>
                </a:lnTo>
                <a:lnTo>
                  <a:pt x="1900" y="1076"/>
                </a:lnTo>
                <a:lnTo>
                  <a:pt x="1876" y="1091"/>
                </a:lnTo>
                <a:lnTo>
                  <a:pt x="1852" y="1105"/>
                </a:lnTo>
                <a:lnTo>
                  <a:pt x="1827" y="1119"/>
                </a:lnTo>
                <a:lnTo>
                  <a:pt x="1801" y="1130"/>
                </a:lnTo>
                <a:lnTo>
                  <a:pt x="1775" y="1141"/>
                </a:lnTo>
                <a:lnTo>
                  <a:pt x="1748" y="1149"/>
                </a:lnTo>
                <a:lnTo>
                  <a:pt x="1722" y="1158"/>
                </a:lnTo>
                <a:lnTo>
                  <a:pt x="1694" y="1165"/>
                </a:lnTo>
                <a:lnTo>
                  <a:pt x="1665" y="1170"/>
                </a:lnTo>
                <a:lnTo>
                  <a:pt x="1638" y="1174"/>
                </a:lnTo>
                <a:lnTo>
                  <a:pt x="1609" y="1177"/>
                </a:lnTo>
                <a:lnTo>
                  <a:pt x="1580" y="1178"/>
                </a:lnTo>
                <a:lnTo>
                  <a:pt x="1552" y="1178"/>
                </a:lnTo>
                <a:lnTo>
                  <a:pt x="1523" y="1176"/>
                </a:lnTo>
                <a:lnTo>
                  <a:pt x="1494" y="1174"/>
                </a:lnTo>
                <a:lnTo>
                  <a:pt x="1466" y="1169"/>
                </a:lnTo>
                <a:lnTo>
                  <a:pt x="1437" y="1163"/>
                </a:lnTo>
                <a:lnTo>
                  <a:pt x="1408" y="1155"/>
                </a:lnTo>
                <a:lnTo>
                  <a:pt x="1380" y="1146"/>
                </a:lnTo>
                <a:lnTo>
                  <a:pt x="1351" y="1136"/>
                </a:lnTo>
                <a:lnTo>
                  <a:pt x="1324" y="1124"/>
                </a:lnTo>
                <a:lnTo>
                  <a:pt x="1296" y="1111"/>
                </a:lnTo>
                <a:lnTo>
                  <a:pt x="1271" y="1096"/>
                </a:lnTo>
                <a:lnTo>
                  <a:pt x="1245" y="1081"/>
                </a:lnTo>
                <a:lnTo>
                  <a:pt x="1221" y="1064"/>
                </a:lnTo>
                <a:lnTo>
                  <a:pt x="1198" y="1047"/>
                </a:lnTo>
                <a:lnTo>
                  <a:pt x="1176" y="1028"/>
                </a:lnTo>
                <a:lnTo>
                  <a:pt x="1155" y="1008"/>
                </a:lnTo>
                <a:lnTo>
                  <a:pt x="1135" y="987"/>
                </a:lnTo>
                <a:lnTo>
                  <a:pt x="1116" y="966"/>
                </a:lnTo>
                <a:lnTo>
                  <a:pt x="1099" y="944"/>
                </a:lnTo>
                <a:lnTo>
                  <a:pt x="1082" y="921"/>
                </a:lnTo>
                <a:lnTo>
                  <a:pt x="1067" y="897"/>
                </a:lnTo>
                <a:lnTo>
                  <a:pt x="1053" y="873"/>
                </a:lnTo>
                <a:lnTo>
                  <a:pt x="1040" y="847"/>
                </a:lnTo>
                <a:lnTo>
                  <a:pt x="1028" y="822"/>
                </a:lnTo>
                <a:lnTo>
                  <a:pt x="1017" y="795"/>
                </a:lnTo>
                <a:lnTo>
                  <a:pt x="1008" y="769"/>
                </a:lnTo>
                <a:lnTo>
                  <a:pt x="1000" y="741"/>
                </a:lnTo>
                <a:lnTo>
                  <a:pt x="994" y="714"/>
                </a:lnTo>
                <a:lnTo>
                  <a:pt x="988" y="686"/>
                </a:lnTo>
                <a:lnTo>
                  <a:pt x="984" y="659"/>
                </a:lnTo>
                <a:lnTo>
                  <a:pt x="982" y="630"/>
                </a:lnTo>
                <a:lnTo>
                  <a:pt x="981" y="601"/>
                </a:lnTo>
                <a:lnTo>
                  <a:pt x="981" y="573"/>
                </a:lnTo>
                <a:lnTo>
                  <a:pt x="982" y="544"/>
                </a:lnTo>
                <a:lnTo>
                  <a:pt x="985" y="514"/>
                </a:lnTo>
                <a:lnTo>
                  <a:pt x="989" y="485"/>
                </a:lnTo>
                <a:lnTo>
                  <a:pt x="995" y="457"/>
                </a:lnTo>
                <a:lnTo>
                  <a:pt x="1003" y="428"/>
                </a:lnTo>
                <a:lnTo>
                  <a:pt x="1011" y="399"/>
                </a:lnTo>
                <a:lnTo>
                  <a:pt x="1022" y="371"/>
                </a:lnTo>
                <a:lnTo>
                  <a:pt x="1033" y="343"/>
                </a:lnTo>
                <a:lnTo>
                  <a:pt x="1047" y="317"/>
                </a:lnTo>
                <a:lnTo>
                  <a:pt x="1061" y="290"/>
                </a:lnTo>
                <a:lnTo>
                  <a:pt x="1078" y="265"/>
                </a:lnTo>
                <a:lnTo>
                  <a:pt x="1094" y="242"/>
                </a:lnTo>
                <a:lnTo>
                  <a:pt x="1112" y="219"/>
                </a:lnTo>
                <a:lnTo>
                  <a:pt x="1131" y="197"/>
                </a:lnTo>
                <a:lnTo>
                  <a:pt x="1149" y="176"/>
                </a:lnTo>
                <a:lnTo>
                  <a:pt x="1170" y="156"/>
                </a:lnTo>
                <a:lnTo>
                  <a:pt x="1192" y="137"/>
                </a:lnTo>
                <a:lnTo>
                  <a:pt x="1214" y="119"/>
                </a:lnTo>
                <a:lnTo>
                  <a:pt x="1237" y="103"/>
                </a:lnTo>
                <a:lnTo>
                  <a:pt x="1261" y="87"/>
                </a:lnTo>
                <a:lnTo>
                  <a:pt x="1286" y="73"/>
                </a:lnTo>
                <a:lnTo>
                  <a:pt x="1310" y="60"/>
                </a:lnTo>
                <a:lnTo>
                  <a:pt x="1337" y="49"/>
                </a:lnTo>
                <a:lnTo>
                  <a:pt x="1362" y="38"/>
                </a:lnTo>
                <a:lnTo>
                  <a:pt x="1390" y="29"/>
                </a:lnTo>
                <a:lnTo>
                  <a:pt x="1416" y="20"/>
                </a:lnTo>
                <a:lnTo>
                  <a:pt x="1444" y="13"/>
                </a:lnTo>
                <a:lnTo>
                  <a:pt x="1471" y="8"/>
                </a:lnTo>
                <a:lnTo>
                  <a:pt x="1500" y="5"/>
                </a:lnTo>
                <a:lnTo>
                  <a:pt x="1529" y="1"/>
                </a:lnTo>
                <a:lnTo>
                  <a:pt x="1557" y="0"/>
                </a:lnTo>
                <a:lnTo>
                  <a:pt x="1586" y="0"/>
                </a:lnTo>
                <a:lnTo>
                  <a:pt x="1615" y="2"/>
                </a:lnTo>
                <a:lnTo>
                  <a:pt x="1643" y="5"/>
                </a:lnTo>
                <a:lnTo>
                  <a:pt x="1672" y="9"/>
                </a:lnTo>
                <a:lnTo>
                  <a:pt x="1701" y="16"/>
                </a:lnTo>
                <a:lnTo>
                  <a:pt x="1729" y="23"/>
                </a:lnTo>
                <a:lnTo>
                  <a:pt x="1758" y="32"/>
                </a:lnTo>
                <a:lnTo>
                  <a:pt x="1787" y="42"/>
                </a:lnTo>
                <a:lnTo>
                  <a:pt x="1814" y="54"/>
                </a:lnTo>
                <a:lnTo>
                  <a:pt x="1842" y="67"/>
                </a:lnTo>
                <a:lnTo>
                  <a:pt x="1867" y="82"/>
                </a:lnTo>
                <a:lnTo>
                  <a:pt x="1893" y="97"/>
                </a:lnTo>
                <a:lnTo>
                  <a:pt x="1917" y="114"/>
                </a:lnTo>
                <a:lnTo>
                  <a:pt x="1940" y="131"/>
                </a:lnTo>
                <a:lnTo>
                  <a:pt x="1962" y="150"/>
                </a:lnTo>
                <a:lnTo>
                  <a:pt x="1983" y="170"/>
                </a:lnTo>
                <a:lnTo>
                  <a:pt x="2003" y="191"/>
                </a:lnTo>
                <a:lnTo>
                  <a:pt x="2022" y="212"/>
                </a:lnTo>
                <a:lnTo>
                  <a:pt x="2039" y="234"/>
                </a:lnTo>
                <a:lnTo>
                  <a:pt x="2056" y="257"/>
                </a:lnTo>
                <a:lnTo>
                  <a:pt x="2070" y="281"/>
                </a:lnTo>
                <a:lnTo>
                  <a:pt x="2084" y="306"/>
                </a:lnTo>
                <a:lnTo>
                  <a:pt x="2098" y="331"/>
                </a:lnTo>
                <a:lnTo>
                  <a:pt x="2110" y="356"/>
                </a:lnTo>
                <a:lnTo>
                  <a:pt x="2120" y="383"/>
                </a:lnTo>
                <a:lnTo>
                  <a:pt x="2130" y="409"/>
                </a:lnTo>
                <a:lnTo>
                  <a:pt x="2137" y="437"/>
                </a:lnTo>
                <a:lnTo>
                  <a:pt x="2144" y="465"/>
                </a:lnTo>
                <a:lnTo>
                  <a:pt x="2149" y="492"/>
                </a:lnTo>
                <a:lnTo>
                  <a:pt x="2154" y="520"/>
                </a:lnTo>
                <a:lnTo>
                  <a:pt x="2156" y="548"/>
                </a:lnTo>
                <a:lnTo>
                  <a:pt x="2157" y="577"/>
                </a:lnTo>
                <a:lnTo>
                  <a:pt x="2157" y="606"/>
                </a:lnTo>
                <a:lnTo>
                  <a:pt x="2156" y="634"/>
                </a:lnTo>
                <a:lnTo>
                  <a:pt x="2153" y="663"/>
                </a:lnTo>
                <a:lnTo>
                  <a:pt x="2148" y="693"/>
                </a:lnTo>
                <a:lnTo>
                  <a:pt x="2143" y="721"/>
                </a:lnTo>
                <a:lnTo>
                  <a:pt x="2135" y="750"/>
                </a:lnTo>
                <a:lnTo>
                  <a:pt x="2126" y="779"/>
                </a:lnTo>
                <a:lnTo>
                  <a:pt x="2115" y="808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Freeform 15"/>
          <p:cNvSpPr>
            <a:spLocks noEditPoints="1"/>
          </p:cNvSpPr>
          <p:nvPr/>
        </p:nvSpPr>
        <p:spPr bwMode="auto">
          <a:xfrm>
            <a:off x="3758754" y="4971591"/>
            <a:ext cx="331077" cy="326461"/>
          </a:xfrm>
          <a:custGeom>
            <a:avLst/>
            <a:gdLst>
              <a:gd name="T0" fmla="*/ 568 w 3014"/>
              <a:gd name="T1" fmla="*/ 1084 h 2970"/>
              <a:gd name="T2" fmla="*/ 536 w 3014"/>
              <a:gd name="T3" fmla="*/ 1151 h 2970"/>
              <a:gd name="T4" fmla="*/ 525 w 3014"/>
              <a:gd name="T5" fmla="*/ 1223 h 2970"/>
              <a:gd name="T6" fmla="*/ 534 w 3014"/>
              <a:gd name="T7" fmla="*/ 1295 h 2970"/>
              <a:gd name="T8" fmla="*/ 565 w 3014"/>
              <a:gd name="T9" fmla="*/ 1363 h 2970"/>
              <a:gd name="T10" fmla="*/ 77 w 3014"/>
              <a:gd name="T11" fmla="*/ 2044 h 2970"/>
              <a:gd name="T12" fmla="*/ 31 w 3014"/>
              <a:gd name="T13" fmla="*/ 2105 h 2970"/>
              <a:gd name="T14" fmla="*/ 6 w 3014"/>
              <a:gd name="T15" fmla="*/ 2174 h 2970"/>
              <a:gd name="T16" fmla="*/ 1 w 3014"/>
              <a:gd name="T17" fmla="*/ 2247 h 2970"/>
              <a:gd name="T18" fmla="*/ 18 w 3014"/>
              <a:gd name="T19" fmla="*/ 2319 h 2970"/>
              <a:gd name="T20" fmla="*/ 54 w 3014"/>
              <a:gd name="T21" fmla="*/ 2384 h 2970"/>
              <a:gd name="T22" fmla="*/ 576 w 3014"/>
              <a:gd name="T23" fmla="*/ 2919 h 2970"/>
              <a:gd name="T24" fmla="*/ 642 w 3014"/>
              <a:gd name="T25" fmla="*/ 2954 h 2970"/>
              <a:gd name="T26" fmla="*/ 714 w 3014"/>
              <a:gd name="T27" fmla="*/ 2968 h 2970"/>
              <a:gd name="T28" fmla="*/ 787 w 3014"/>
              <a:gd name="T29" fmla="*/ 2963 h 2970"/>
              <a:gd name="T30" fmla="*/ 855 w 3014"/>
              <a:gd name="T31" fmla="*/ 2936 h 2970"/>
              <a:gd name="T32" fmla="*/ 1497 w 3014"/>
              <a:gd name="T33" fmla="*/ 2323 h 2970"/>
              <a:gd name="T34" fmla="*/ 1615 w 3014"/>
              <a:gd name="T35" fmla="*/ 2434 h 2970"/>
              <a:gd name="T36" fmla="*/ 1683 w 3014"/>
              <a:gd name="T37" fmla="*/ 2462 h 2970"/>
              <a:gd name="T38" fmla="*/ 1756 w 3014"/>
              <a:gd name="T39" fmla="*/ 2470 h 2970"/>
              <a:gd name="T40" fmla="*/ 1828 w 3014"/>
              <a:gd name="T41" fmla="*/ 2458 h 2970"/>
              <a:gd name="T42" fmla="*/ 1895 w 3014"/>
              <a:gd name="T43" fmla="*/ 2424 h 2970"/>
              <a:gd name="T44" fmla="*/ 2348 w 3014"/>
              <a:gd name="T45" fmla="*/ 1985 h 2970"/>
              <a:gd name="T46" fmla="*/ 2388 w 3014"/>
              <a:gd name="T47" fmla="*/ 1921 h 2970"/>
              <a:gd name="T48" fmla="*/ 2405 w 3014"/>
              <a:gd name="T49" fmla="*/ 1849 h 2970"/>
              <a:gd name="T50" fmla="*/ 2403 w 3014"/>
              <a:gd name="T51" fmla="*/ 1776 h 2970"/>
              <a:gd name="T52" fmla="*/ 2380 w 3014"/>
              <a:gd name="T53" fmla="*/ 1706 h 2970"/>
              <a:gd name="T54" fmla="*/ 2336 w 3014"/>
              <a:gd name="T55" fmla="*/ 1644 h 2970"/>
              <a:gd name="T56" fmla="*/ 1320 w 3014"/>
              <a:gd name="T57" fmla="*/ 611 h 2970"/>
              <a:gd name="T58" fmla="*/ 1251 w 3014"/>
              <a:gd name="T59" fmla="*/ 581 h 2970"/>
              <a:gd name="T60" fmla="*/ 1179 w 3014"/>
              <a:gd name="T61" fmla="*/ 573 h 2970"/>
              <a:gd name="T62" fmla="*/ 1107 w 3014"/>
              <a:gd name="T63" fmla="*/ 586 h 2970"/>
              <a:gd name="T64" fmla="*/ 1041 w 3014"/>
              <a:gd name="T65" fmla="*/ 622 h 2970"/>
              <a:gd name="T66" fmla="*/ 2790 w 3014"/>
              <a:gd name="T67" fmla="*/ 1049 h 2970"/>
              <a:gd name="T68" fmla="*/ 2639 w 3014"/>
              <a:gd name="T69" fmla="*/ 1137 h 2970"/>
              <a:gd name="T70" fmla="*/ 2474 w 3014"/>
              <a:gd name="T71" fmla="*/ 1175 h 2970"/>
              <a:gd name="T72" fmla="*/ 2305 w 3014"/>
              <a:gd name="T73" fmla="*/ 1164 h 2970"/>
              <a:gd name="T74" fmla="*/ 2145 w 3014"/>
              <a:gd name="T75" fmla="*/ 1106 h 2970"/>
              <a:gd name="T76" fmla="*/ 2004 w 3014"/>
              <a:gd name="T77" fmla="*/ 999 h 2970"/>
              <a:gd name="T78" fmla="*/ 1900 w 3014"/>
              <a:gd name="T79" fmla="*/ 854 h 2970"/>
              <a:gd name="T80" fmla="*/ 1846 w 3014"/>
              <a:gd name="T81" fmla="*/ 692 h 2970"/>
              <a:gd name="T82" fmla="*/ 1841 w 3014"/>
              <a:gd name="T83" fmla="*/ 523 h 2970"/>
              <a:gd name="T84" fmla="*/ 1884 w 3014"/>
              <a:gd name="T85" fmla="*/ 359 h 2970"/>
              <a:gd name="T86" fmla="*/ 1974 w 3014"/>
              <a:gd name="T87" fmla="*/ 210 h 2970"/>
              <a:gd name="T88" fmla="*/ 2109 w 3014"/>
              <a:gd name="T89" fmla="*/ 92 h 2970"/>
              <a:gd name="T90" fmla="*/ 2266 w 3014"/>
              <a:gd name="T91" fmla="*/ 22 h 2970"/>
              <a:gd name="T92" fmla="*/ 2434 w 3014"/>
              <a:gd name="T93" fmla="*/ 0 h 2970"/>
              <a:gd name="T94" fmla="*/ 2602 w 3014"/>
              <a:gd name="T95" fmla="*/ 26 h 2970"/>
              <a:gd name="T96" fmla="*/ 2757 w 3014"/>
              <a:gd name="T97" fmla="*/ 101 h 2970"/>
              <a:gd name="T98" fmla="*/ 2887 w 3014"/>
              <a:gd name="T99" fmla="*/ 223 h 2970"/>
              <a:gd name="T100" fmla="*/ 2974 w 3014"/>
              <a:gd name="T101" fmla="*/ 375 h 2970"/>
              <a:gd name="T102" fmla="*/ 3013 w 3014"/>
              <a:gd name="T103" fmla="*/ 540 h 2970"/>
              <a:gd name="T104" fmla="*/ 3002 w 3014"/>
              <a:gd name="T105" fmla="*/ 709 h 2970"/>
              <a:gd name="T106" fmla="*/ 2944 w 3014"/>
              <a:gd name="T107" fmla="*/ 870 h 2970"/>
              <a:gd name="T108" fmla="*/ 2837 w 3014"/>
              <a:gd name="T109" fmla="*/ 1010 h 2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14" h="2970">
                <a:moveTo>
                  <a:pt x="1012" y="646"/>
                </a:moveTo>
                <a:lnTo>
                  <a:pt x="601" y="1044"/>
                </a:lnTo>
                <a:lnTo>
                  <a:pt x="592" y="1054"/>
                </a:lnTo>
                <a:lnTo>
                  <a:pt x="584" y="1063"/>
                </a:lnTo>
                <a:lnTo>
                  <a:pt x="576" y="1074"/>
                </a:lnTo>
                <a:lnTo>
                  <a:pt x="568" y="1084"/>
                </a:lnTo>
                <a:lnTo>
                  <a:pt x="562" y="1094"/>
                </a:lnTo>
                <a:lnTo>
                  <a:pt x="556" y="1105"/>
                </a:lnTo>
                <a:lnTo>
                  <a:pt x="551" y="1116"/>
                </a:lnTo>
                <a:lnTo>
                  <a:pt x="545" y="1128"/>
                </a:lnTo>
                <a:lnTo>
                  <a:pt x="541" y="1139"/>
                </a:lnTo>
                <a:lnTo>
                  <a:pt x="536" y="1151"/>
                </a:lnTo>
                <a:lnTo>
                  <a:pt x="533" y="1162"/>
                </a:lnTo>
                <a:lnTo>
                  <a:pt x="531" y="1174"/>
                </a:lnTo>
                <a:lnTo>
                  <a:pt x="528" y="1186"/>
                </a:lnTo>
                <a:lnTo>
                  <a:pt x="526" y="1198"/>
                </a:lnTo>
                <a:lnTo>
                  <a:pt x="525" y="1210"/>
                </a:lnTo>
                <a:lnTo>
                  <a:pt x="525" y="1223"/>
                </a:lnTo>
                <a:lnTo>
                  <a:pt x="525" y="1235"/>
                </a:lnTo>
                <a:lnTo>
                  <a:pt x="526" y="1247"/>
                </a:lnTo>
                <a:lnTo>
                  <a:pt x="527" y="1259"/>
                </a:lnTo>
                <a:lnTo>
                  <a:pt x="530" y="1271"/>
                </a:lnTo>
                <a:lnTo>
                  <a:pt x="532" y="1283"/>
                </a:lnTo>
                <a:lnTo>
                  <a:pt x="534" y="1295"/>
                </a:lnTo>
                <a:lnTo>
                  <a:pt x="538" y="1308"/>
                </a:lnTo>
                <a:lnTo>
                  <a:pt x="542" y="1319"/>
                </a:lnTo>
                <a:lnTo>
                  <a:pt x="547" y="1330"/>
                </a:lnTo>
                <a:lnTo>
                  <a:pt x="553" y="1342"/>
                </a:lnTo>
                <a:lnTo>
                  <a:pt x="558" y="1353"/>
                </a:lnTo>
                <a:lnTo>
                  <a:pt x="565" y="1363"/>
                </a:lnTo>
                <a:lnTo>
                  <a:pt x="571" y="1374"/>
                </a:lnTo>
                <a:lnTo>
                  <a:pt x="579" y="1384"/>
                </a:lnTo>
                <a:lnTo>
                  <a:pt x="588" y="1394"/>
                </a:lnTo>
                <a:lnTo>
                  <a:pt x="597" y="1403"/>
                </a:lnTo>
                <a:lnTo>
                  <a:pt x="664" y="1473"/>
                </a:lnTo>
                <a:lnTo>
                  <a:pt x="77" y="2044"/>
                </a:lnTo>
                <a:lnTo>
                  <a:pt x="68" y="2054"/>
                </a:lnTo>
                <a:lnTo>
                  <a:pt x="60" y="2063"/>
                </a:lnTo>
                <a:lnTo>
                  <a:pt x="51" y="2073"/>
                </a:lnTo>
                <a:lnTo>
                  <a:pt x="44" y="2084"/>
                </a:lnTo>
                <a:lnTo>
                  <a:pt x="38" y="2094"/>
                </a:lnTo>
                <a:lnTo>
                  <a:pt x="31" y="2105"/>
                </a:lnTo>
                <a:lnTo>
                  <a:pt x="26" y="2116"/>
                </a:lnTo>
                <a:lnTo>
                  <a:pt x="20" y="2128"/>
                </a:lnTo>
                <a:lnTo>
                  <a:pt x="16" y="2139"/>
                </a:lnTo>
                <a:lnTo>
                  <a:pt x="11" y="2151"/>
                </a:lnTo>
                <a:lnTo>
                  <a:pt x="8" y="2162"/>
                </a:lnTo>
                <a:lnTo>
                  <a:pt x="6" y="2174"/>
                </a:lnTo>
                <a:lnTo>
                  <a:pt x="4" y="2187"/>
                </a:lnTo>
                <a:lnTo>
                  <a:pt x="1" y="2199"/>
                </a:lnTo>
                <a:lnTo>
                  <a:pt x="0" y="2211"/>
                </a:lnTo>
                <a:lnTo>
                  <a:pt x="0" y="2223"/>
                </a:lnTo>
                <a:lnTo>
                  <a:pt x="0" y="2235"/>
                </a:lnTo>
                <a:lnTo>
                  <a:pt x="1" y="2247"/>
                </a:lnTo>
                <a:lnTo>
                  <a:pt x="2" y="2259"/>
                </a:lnTo>
                <a:lnTo>
                  <a:pt x="5" y="2271"/>
                </a:lnTo>
                <a:lnTo>
                  <a:pt x="7" y="2284"/>
                </a:lnTo>
                <a:lnTo>
                  <a:pt x="10" y="2296"/>
                </a:lnTo>
                <a:lnTo>
                  <a:pt x="13" y="2308"/>
                </a:lnTo>
                <a:lnTo>
                  <a:pt x="18" y="2319"/>
                </a:lnTo>
                <a:lnTo>
                  <a:pt x="22" y="2330"/>
                </a:lnTo>
                <a:lnTo>
                  <a:pt x="28" y="2342"/>
                </a:lnTo>
                <a:lnTo>
                  <a:pt x="33" y="2353"/>
                </a:lnTo>
                <a:lnTo>
                  <a:pt x="40" y="2363"/>
                </a:lnTo>
                <a:lnTo>
                  <a:pt x="47" y="2374"/>
                </a:lnTo>
                <a:lnTo>
                  <a:pt x="54" y="2384"/>
                </a:lnTo>
                <a:lnTo>
                  <a:pt x="63" y="2394"/>
                </a:lnTo>
                <a:lnTo>
                  <a:pt x="72" y="2404"/>
                </a:lnTo>
                <a:lnTo>
                  <a:pt x="547" y="2892"/>
                </a:lnTo>
                <a:lnTo>
                  <a:pt x="556" y="2902"/>
                </a:lnTo>
                <a:lnTo>
                  <a:pt x="566" y="2910"/>
                </a:lnTo>
                <a:lnTo>
                  <a:pt x="576" y="2919"/>
                </a:lnTo>
                <a:lnTo>
                  <a:pt x="587" y="2925"/>
                </a:lnTo>
                <a:lnTo>
                  <a:pt x="597" y="2932"/>
                </a:lnTo>
                <a:lnTo>
                  <a:pt x="608" y="2939"/>
                </a:lnTo>
                <a:lnTo>
                  <a:pt x="619" y="2944"/>
                </a:lnTo>
                <a:lnTo>
                  <a:pt x="630" y="2950"/>
                </a:lnTo>
                <a:lnTo>
                  <a:pt x="642" y="2954"/>
                </a:lnTo>
                <a:lnTo>
                  <a:pt x="653" y="2957"/>
                </a:lnTo>
                <a:lnTo>
                  <a:pt x="665" y="2961"/>
                </a:lnTo>
                <a:lnTo>
                  <a:pt x="677" y="2964"/>
                </a:lnTo>
                <a:lnTo>
                  <a:pt x="689" y="2966"/>
                </a:lnTo>
                <a:lnTo>
                  <a:pt x="702" y="2967"/>
                </a:lnTo>
                <a:lnTo>
                  <a:pt x="714" y="2968"/>
                </a:lnTo>
                <a:lnTo>
                  <a:pt x="726" y="2970"/>
                </a:lnTo>
                <a:lnTo>
                  <a:pt x="738" y="2970"/>
                </a:lnTo>
                <a:lnTo>
                  <a:pt x="750" y="2968"/>
                </a:lnTo>
                <a:lnTo>
                  <a:pt x="762" y="2967"/>
                </a:lnTo>
                <a:lnTo>
                  <a:pt x="774" y="2965"/>
                </a:lnTo>
                <a:lnTo>
                  <a:pt x="787" y="2963"/>
                </a:lnTo>
                <a:lnTo>
                  <a:pt x="799" y="2960"/>
                </a:lnTo>
                <a:lnTo>
                  <a:pt x="810" y="2956"/>
                </a:lnTo>
                <a:lnTo>
                  <a:pt x="822" y="2952"/>
                </a:lnTo>
                <a:lnTo>
                  <a:pt x="833" y="2948"/>
                </a:lnTo>
                <a:lnTo>
                  <a:pt x="844" y="2942"/>
                </a:lnTo>
                <a:lnTo>
                  <a:pt x="855" y="2936"/>
                </a:lnTo>
                <a:lnTo>
                  <a:pt x="866" y="2930"/>
                </a:lnTo>
                <a:lnTo>
                  <a:pt x="877" y="2922"/>
                </a:lnTo>
                <a:lnTo>
                  <a:pt x="887" y="2914"/>
                </a:lnTo>
                <a:lnTo>
                  <a:pt x="897" y="2907"/>
                </a:lnTo>
                <a:lnTo>
                  <a:pt x="907" y="2898"/>
                </a:lnTo>
                <a:lnTo>
                  <a:pt x="1497" y="2323"/>
                </a:lnTo>
                <a:lnTo>
                  <a:pt x="1565" y="2394"/>
                </a:lnTo>
                <a:lnTo>
                  <a:pt x="1574" y="2403"/>
                </a:lnTo>
                <a:lnTo>
                  <a:pt x="1584" y="2412"/>
                </a:lnTo>
                <a:lnTo>
                  <a:pt x="1594" y="2419"/>
                </a:lnTo>
                <a:lnTo>
                  <a:pt x="1604" y="2427"/>
                </a:lnTo>
                <a:lnTo>
                  <a:pt x="1615" y="2434"/>
                </a:lnTo>
                <a:lnTo>
                  <a:pt x="1626" y="2439"/>
                </a:lnTo>
                <a:lnTo>
                  <a:pt x="1637" y="2446"/>
                </a:lnTo>
                <a:lnTo>
                  <a:pt x="1648" y="2450"/>
                </a:lnTo>
                <a:lnTo>
                  <a:pt x="1660" y="2455"/>
                </a:lnTo>
                <a:lnTo>
                  <a:pt x="1671" y="2459"/>
                </a:lnTo>
                <a:lnTo>
                  <a:pt x="1683" y="2462"/>
                </a:lnTo>
                <a:lnTo>
                  <a:pt x="1695" y="2464"/>
                </a:lnTo>
                <a:lnTo>
                  <a:pt x="1707" y="2467"/>
                </a:lnTo>
                <a:lnTo>
                  <a:pt x="1719" y="2469"/>
                </a:lnTo>
                <a:lnTo>
                  <a:pt x="1732" y="2470"/>
                </a:lnTo>
                <a:lnTo>
                  <a:pt x="1744" y="2470"/>
                </a:lnTo>
                <a:lnTo>
                  <a:pt x="1756" y="2470"/>
                </a:lnTo>
                <a:lnTo>
                  <a:pt x="1768" y="2470"/>
                </a:lnTo>
                <a:lnTo>
                  <a:pt x="1780" y="2468"/>
                </a:lnTo>
                <a:lnTo>
                  <a:pt x="1792" y="2467"/>
                </a:lnTo>
                <a:lnTo>
                  <a:pt x="1804" y="2464"/>
                </a:lnTo>
                <a:lnTo>
                  <a:pt x="1815" y="2461"/>
                </a:lnTo>
                <a:lnTo>
                  <a:pt x="1828" y="2458"/>
                </a:lnTo>
                <a:lnTo>
                  <a:pt x="1840" y="2453"/>
                </a:lnTo>
                <a:lnTo>
                  <a:pt x="1851" y="2448"/>
                </a:lnTo>
                <a:lnTo>
                  <a:pt x="1862" y="2443"/>
                </a:lnTo>
                <a:lnTo>
                  <a:pt x="1873" y="2437"/>
                </a:lnTo>
                <a:lnTo>
                  <a:pt x="1884" y="2430"/>
                </a:lnTo>
                <a:lnTo>
                  <a:pt x="1895" y="2424"/>
                </a:lnTo>
                <a:lnTo>
                  <a:pt x="1905" y="2416"/>
                </a:lnTo>
                <a:lnTo>
                  <a:pt x="1915" y="2407"/>
                </a:lnTo>
                <a:lnTo>
                  <a:pt x="1925" y="2398"/>
                </a:lnTo>
                <a:lnTo>
                  <a:pt x="2330" y="2003"/>
                </a:lnTo>
                <a:lnTo>
                  <a:pt x="2340" y="1995"/>
                </a:lnTo>
                <a:lnTo>
                  <a:pt x="2348" y="1985"/>
                </a:lnTo>
                <a:lnTo>
                  <a:pt x="2357" y="1975"/>
                </a:lnTo>
                <a:lnTo>
                  <a:pt x="2364" y="1964"/>
                </a:lnTo>
                <a:lnTo>
                  <a:pt x="2370" y="1954"/>
                </a:lnTo>
                <a:lnTo>
                  <a:pt x="2377" y="1943"/>
                </a:lnTo>
                <a:lnTo>
                  <a:pt x="2382" y="1932"/>
                </a:lnTo>
                <a:lnTo>
                  <a:pt x="2388" y="1921"/>
                </a:lnTo>
                <a:lnTo>
                  <a:pt x="2392" y="1909"/>
                </a:lnTo>
                <a:lnTo>
                  <a:pt x="2395" y="1898"/>
                </a:lnTo>
                <a:lnTo>
                  <a:pt x="2400" y="1885"/>
                </a:lnTo>
                <a:lnTo>
                  <a:pt x="2402" y="1873"/>
                </a:lnTo>
                <a:lnTo>
                  <a:pt x="2404" y="1861"/>
                </a:lnTo>
                <a:lnTo>
                  <a:pt x="2405" y="1849"/>
                </a:lnTo>
                <a:lnTo>
                  <a:pt x="2407" y="1837"/>
                </a:lnTo>
                <a:lnTo>
                  <a:pt x="2408" y="1825"/>
                </a:lnTo>
                <a:lnTo>
                  <a:pt x="2408" y="1813"/>
                </a:lnTo>
                <a:lnTo>
                  <a:pt x="2407" y="1801"/>
                </a:lnTo>
                <a:lnTo>
                  <a:pt x="2405" y="1788"/>
                </a:lnTo>
                <a:lnTo>
                  <a:pt x="2403" y="1776"/>
                </a:lnTo>
                <a:lnTo>
                  <a:pt x="2401" y="1764"/>
                </a:lnTo>
                <a:lnTo>
                  <a:pt x="2398" y="1752"/>
                </a:lnTo>
                <a:lnTo>
                  <a:pt x="2394" y="1741"/>
                </a:lnTo>
                <a:lnTo>
                  <a:pt x="2390" y="1729"/>
                </a:lnTo>
                <a:lnTo>
                  <a:pt x="2386" y="1718"/>
                </a:lnTo>
                <a:lnTo>
                  <a:pt x="2380" y="1706"/>
                </a:lnTo>
                <a:lnTo>
                  <a:pt x="2375" y="1695"/>
                </a:lnTo>
                <a:lnTo>
                  <a:pt x="2368" y="1685"/>
                </a:lnTo>
                <a:lnTo>
                  <a:pt x="2360" y="1674"/>
                </a:lnTo>
                <a:lnTo>
                  <a:pt x="2352" y="1664"/>
                </a:lnTo>
                <a:lnTo>
                  <a:pt x="2345" y="1654"/>
                </a:lnTo>
                <a:lnTo>
                  <a:pt x="2336" y="1644"/>
                </a:lnTo>
                <a:lnTo>
                  <a:pt x="1371" y="651"/>
                </a:lnTo>
                <a:lnTo>
                  <a:pt x="1361" y="641"/>
                </a:lnTo>
                <a:lnTo>
                  <a:pt x="1351" y="633"/>
                </a:lnTo>
                <a:lnTo>
                  <a:pt x="1341" y="625"/>
                </a:lnTo>
                <a:lnTo>
                  <a:pt x="1330" y="617"/>
                </a:lnTo>
                <a:lnTo>
                  <a:pt x="1320" y="611"/>
                </a:lnTo>
                <a:lnTo>
                  <a:pt x="1309" y="604"/>
                </a:lnTo>
                <a:lnTo>
                  <a:pt x="1298" y="598"/>
                </a:lnTo>
                <a:lnTo>
                  <a:pt x="1286" y="593"/>
                </a:lnTo>
                <a:lnTo>
                  <a:pt x="1275" y="588"/>
                </a:lnTo>
                <a:lnTo>
                  <a:pt x="1263" y="584"/>
                </a:lnTo>
                <a:lnTo>
                  <a:pt x="1251" y="581"/>
                </a:lnTo>
                <a:lnTo>
                  <a:pt x="1240" y="579"/>
                </a:lnTo>
                <a:lnTo>
                  <a:pt x="1228" y="576"/>
                </a:lnTo>
                <a:lnTo>
                  <a:pt x="1216" y="574"/>
                </a:lnTo>
                <a:lnTo>
                  <a:pt x="1203" y="573"/>
                </a:lnTo>
                <a:lnTo>
                  <a:pt x="1191" y="573"/>
                </a:lnTo>
                <a:lnTo>
                  <a:pt x="1179" y="573"/>
                </a:lnTo>
                <a:lnTo>
                  <a:pt x="1167" y="574"/>
                </a:lnTo>
                <a:lnTo>
                  <a:pt x="1155" y="575"/>
                </a:lnTo>
                <a:lnTo>
                  <a:pt x="1143" y="577"/>
                </a:lnTo>
                <a:lnTo>
                  <a:pt x="1131" y="580"/>
                </a:lnTo>
                <a:lnTo>
                  <a:pt x="1118" y="583"/>
                </a:lnTo>
                <a:lnTo>
                  <a:pt x="1107" y="586"/>
                </a:lnTo>
                <a:lnTo>
                  <a:pt x="1095" y="591"/>
                </a:lnTo>
                <a:lnTo>
                  <a:pt x="1084" y="596"/>
                </a:lnTo>
                <a:lnTo>
                  <a:pt x="1073" y="602"/>
                </a:lnTo>
                <a:lnTo>
                  <a:pt x="1062" y="607"/>
                </a:lnTo>
                <a:lnTo>
                  <a:pt x="1051" y="614"/>
                </a:lnTo>
                <a:lnTo>
                  <a:pt x="1041" y="622"/>
                </a:lnTo>
                <a:lnTo>
                  <a:pt x="1031" y="629"/>
                </a:lnTo>
                <a:lnTo>
                  <a:pt x="1021" y="637"/>
                </a:lnTo>
                <a:lnTo>
                  <a:pt x="1012" y="646"/>
                </a:lnTo>
                <a:close/>
                <a:moveTo>
                  <a:pt x="2837" y="1010"/>
                </a:moveTo>
                <a:lnTo>
                  <a:pt x="2813" y="1031"/>
                </a:lnTo>
                <a:lnTo>
                  <a:pt x="2790" y="1049"/>
                </a:lnTo>
                <a:lnTo>
                  <a:pt x="2767" y="1068"/>
                </a:lnTo>
                <a:lnTo>
                  <a:pt x="2743" y="1085"/>
                </a:lnTo>
                <a:lnTo>
                  <a:pt x="2717" y="1099"/>
                </a:lnTo>
                <a:lnTo>
                  <a:pt x="2692" y="1113"/>
                </a:lnTo>
                <a:lnTo>
                  <a:pt x="2666" y="1126"/>
                </a:lnTo>
                <a:lnTo>
                  <a:pt x="2639" y="1137"/>
                </a:lnTo>
                <a:lnTo>
                  <a:pt x="2613" y="1147"/>
                </a:lnTo>
                <a:lnTo>
                  <a:pt x="2585" y="1155"/>
                </a:lnTo>
                <a:lnTo>
                  <a:pt x="2558" y="1162"/>
                </a:lnTo>
                <a:lnTo>
                  <a:pt x="2530" y="1167"/>
                </a:lnTo>
                <a:lnTo>
                  <a:pt x="2502" y="1172"/>
                </a:lnTo>
                <a:lnTo>
                  <a:pt x="2474" y="1175"/>
                </a:lnTo>
                <a:lnTo>
                  <a:pt x="2446" y="1176"/>
                </a:lnTo>
                <a:lnTo>
                  <a:pt x="2418" y="1176"/>
                </a:lnTo>
                <a:lnTo>
                  <a:pt x="2389" y="1175"/>
                </a:lnTo>
                <a:lnTo>
                  <a:pt x="2361" y="1173"/>
                </a:lnTo>
                <a:lnTo>
                  <a:pt x="2333" y="1170"/>
                </a:lnTo>
                <a:lnTo>
                  <a:pt x="2305" y="1164"/>
                </a:lnTo>
                <a:lnTo>
                  <a:pt x="2277" y="1158"/>
                </a:lnTo>
                <a:lnTo>
                  <a:pt x="2250" y="1150"/>
                </a:lnTo>
                <a:lnTo>
                  <a:pt x="2223" y="1141"/>
                </a:lnTo>
                <a:lnTo>
                  <a:pt x="2197" y="1130"/>
                </a:lnTo>
                <a:lnTo>
                  <a:pt x="2171" y="1119"/>
                </a:lnTo>
                <a:lnTo>
                  <a:pt x="2145" y="1106"/>
                </a:lnTo>
                <a:lnTo>
                  <a:pt x="2120" y="1091"/>
                </a:lnTo>
                <a:lnTo>
                  <a:pt x="2096" y="1075"/>
                </a:lnTo>
                <a:lnTo>
                  <a:pt x="2071" y="1058"/>
                </a:lnTo>
                <a:lnTo>
                  <a:pt x="2048" y="1040"/>
                </a:lnTo>
                <a:lnTo>
                  <a:pt x="2025" y="1020"/>
                </a:lnTo>
                <a:lnTo>
                  <a:pt x="2004" y="999"/>
                </a:lnTo>
                <a:lnTo>
                  <a:pt x="1983" y="977"/>
                </a:lnTo>
                <a:lnTo>
                  <a:pt x="1964" y="954"/>
                </a:lnTo>
                <a:lnTo>
                  <a:pt x="1947" y="929"/>
                </a:lnTo>
                <a:lnTo>
                  <a:pt x="1930" y="905"/>
                </a:lnTo>
                <a:lnTo>
                  <a:pt x="1915" y="880"/>
                </a:lnTo>
                <a:lnTo>
                  <a:pt x="1900" y="854"/>
                </a:lnTo>
                <a:lnTo>
                  <a:pt x="1888" y="829"/>
                </a:lnTo>
                <a:lnTo>
                  <a:pt x="1877" y="802"/>
                </a:lnTo>
                <a:lnTo>
                  <a:pt x="1867" y="775"/>
                </a:lnTo>
                <a:lnTo>
                  <a:pt x="1860" y="747"/>
                </a:lnTo>
                <a:lnTo>
                  <a:pt x="1852" y="720"/>
                </a:lnTo>
                <a:lnTo>
                  <a:pt x="1846" y="692"/>
                </a:lnTo>
                <a:lnTo>
                  <a:pt x="1842" y="665"/>
                </a:lnTo>
                <a:lnTo>
                  <a:pt x="1840" y="636"/>
                </a:lnTo>
                <a:lnTo>
                  <a:pt x="1837" y="608"/>
                </a:lnTo>
                <a:lnTo>
                  <a:pt x="1837" y="580"/>
                </a:lnTo>
                <a:lnTo>
                  <a:pt x="1839" y="552"/>
                </a:lnTo>
                <a:lnTo>
                  <a:pt x="1841" y="523"/>
                </a:lnTo>
                <a:lnTo>
                  <a:pt x="1844" y="496"/>
                </a:lnTo>
                <a:lnTo>
                  <a:pt x="1850" y="467"/>
                </a:lnTo>
                <a:lnTo>
                  <a:pt x="1856" y="440"/>
                </a:lnTo>
                <a:lnTo>
                  <a:pt x="1864" y="412"/>
                </a:lnTo>
                <a:lnTo>
                  <a:pt x="1873" y="386"/>
                </a:lnTo>
                <a:lnTo>
                  <a:pt x="1884" y="359"/>
                </a:lnTo>
                <a:lnTo>
                  <a:pt x="1895" y="333"/>
                </a:lnTo>
                <a:lnTo>
                  <a:pt x="1908" y="307"/>
                </a:lnTo>
                <a:lnTo>
                  <a:pt x="1923" y="282"/>
                </a:lnTo>
                <a:lnTo>
                  <a:pt x="1939" y="258"/>
                </a:lnTo>
                <a:lnTo>
                  <a:pt x="1957" y="233"/>
                </a:lnTo>
                <a:lnTo>
                  <a:pt x="1974" y="210"/>
                </a:lnTo>
                <a:lnTo>
                  <a:pt x="1994" y="188"/>
                </a:lnTo>
                <a:lnTo>
                  <a:pt x="2016" y="166"/>
                </a:lnTo>
                <a:lnTo>
                  <a:pt x="2038" y="145"/>
                </a:lnTo>
                <a:lnTo>
                  <a:pt x="2061" y="126"/>
                </a:lnTo>
                <a:lnTo>
                  <a:pt x="2085" y="109"/>
                </a:lnTo>
                <a:lnTo>
                  <a:pt x="2109" y="92"/>
                </a:lnTo>
                <a:lnTo>
                  <a:pt x="2134" y="77"/>
                </a:lnTo>
                <a:lnTo>
                  <a:pt x="2159" y="62"/>
                </a:lnTo>
                <a:lnTo>
                  <a:pt x="2186" y="50"/>
                </a:lnTo>
                <a:lnTo>
                  <a:pt x="2212" y="39"/>
                </a:lnTo>
                <a:lnTo>
                  <a:pt x="2239" y="29"/>
                </a:lnTo>
                <a:lnTo>
                  <a:pt x="2266" y="22"/>
                </a:lnTo>
                <a:lnTo>
                  <a:pt x="2294" y="14"/>
                </a:lnTo>
                <a:lnTo>
                  <a:pt x="2322" y="8"/>
                </a:lnTo>
                <a:lnTo>
                  <a:pt x="2349" y="4"/>
                </a:lnTo>
                <a:lnTo>
                  <a:pt x="2378" y="2"/>
                </a:lnTo>
                <a:lnTo>
                  <a:pt x="2407" y="0"/>
                </a:lnTo>
                <a:lnTo>
                  <a:pt x="2434" y="0"/>
                </a:lnTo>
                <a:lnTo>
                  <a:pt x="2463" y="1"/>
                </a:lnTo>
                <a:lnTo>
                  <a:pt x="2490" y="3"/>
                </a:lnTo>
                <a:lnTo>
                  <a:pt x="2519" y="7"/>
                </a:lnTo>
                <a:lnTo>
                  <a:pt x="2547" y="12"/>
                </a:lnTo>
                <a:lnTo>
                  <a:pt x="2574" y="18"/>
                </a:lnTo>
                <a:lnTo>
                  <a:pt x="2602" y="26"/>
                </a:lnTo>
                <a:lnTo>
                  <a:pt x="2628" y="35"/>
                </a:lnTo>
                <a:lnTo>
                  <a:pt x="2655" y="46"/>
                </a:lnTo>
                <a:lnTo>
                  <a:pt x="2681" y="58"/>
                </a:lnTo>
                <a:lnTo>
                  <a:pt x="2706" y="71"/>
                </a:lnTo>
                <a:lnTo>
                  <a:pt x="2732" y="86"/>
                </a:lnTo>
                <a:lnTo>
                  <a:pt x="2757" y="101"/>
                </a:lnTo>
                <a:lnTo>
                  <a:pt x="2780" y="119"/>
                </a:lnTo>
                <a:lnTo>
                  <a:pt x="2804" y="136"/>
                </a:lnTo>
                <a:lnTo>
                  <a:pt x="2827" y="156"/>
                </a:lnTo>
                <a:lnTo>
                  <a:pt x="2848" y="178"/>
                </a:lnTo>
                <a:lnTo>
                  <a:pt x="2869" y="200"/>
                </a:lnTo>
                <a:lnTo>
                  <a:pt x="2887" y="223"/>
                </a:lnTo>
                <a:lnTo>
                  <a:pt x="2906" y="247"/>
                </a:lnTo>
                <a:lnTo>
                  <a:pt x="2922" y="271"/>
                </a:lnTo>
                <a:lnTo>
                  <a:pt x="2937" y="296"/>
                </a:lnTo>
                <a:lnTo>
                  <a:pt x="2951" y="322"/>
                </a:lnTo>
                <a:lnTo>
                  <a:pt x="2963" y="348"/>
                </a:lnTo>
                <a:lnTo>
                  <a:pt x="2974" y="375"/>
                </a:lnTo>
                <a:lnTo>
                  <a:pt x="2984" y="401"/>
                </a:lnTo>
                <a:lnTo>
                  <a:pt x="2992" y="429"/>
                </a:lnTo>
                <a:lnTo>
                  <a:pt x="3000" y="456"/>
                </a:lnTo>
                <a:lnTo>
                  <a:pt x="3005" y="484"/>
                </a:lnTo>
                <a:lnTo>
                  <a:pt x="3010" y="512"/>
                </a:lnTo>
                <a:lnTo>
                  <a:pt x="3013" y="540"/>
                </a:lnTo>
                <a:lnTo>
                  <a:pt x="3014" y="569"/>
                </a:lnTo>
                <a:lnTo>
                  <a:pt x="3014" y="596"/>
                </a:lnTo>
                <a:lnTo>
                  <a:pt x="3013" y="625"/>
                </a:lnTo>
                <a:lnTo>
                  <a:pt x="3011" y="652"/>
                </a:lnTo>
                <a:lnTo>
                  <a:pt x="3008" y="681"/>
                </a:lnTo>
                <a:lnTo>
                  <a:pt x="3002" y="709"/>
                </a:lnTo>
                <a:lnTo>
                  <a:pt x="2995" y="736"/>
                </a:lnTo>
                <a:lnTo>
                  <a:pt x="2988" y="764"/>
                </a:lnTo>
                <a:lnTo>
                  <a:pt x="2979" y="790"/>
                </a:lnTo>
                <a:lnTo>
                  <a:pt x="2968" y="817"/>
                </a:lnTo>
                <a:lnTo>
                  <a:pt x="2957" y="843"/>
                </a:lnTo>
                <a:lnTo>
                  <a:pt x="2944" y="870"/>
                </a:lnTo>
                <a:lnTo>
                  <a:pt x="2928" y="894"/>
                </a:lnTo>
                <a:lnTo>
                  <a:pt x="2913" y="919"/>
                </a:lnTo>
                <a:lnTo>
                  <a:pt x="2896" y="942"/>
                </a:lnTo>
                <a:lnTo>
                  <a:pt x="2877" y="966"/>
                </a:lnTo>
                <a:lnTo>
                  <a:pt x="2858" y="989"/>
                </a:lnTo>
                <a:lnTo>
                  <a:pt x="2837" y="101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Freeform 16"/>
          <p:cNvSpPr>
            <a:spLocks noEditPoints="1"/>
          </p:cNvSpPr>
          <p:nvPr/>
        </p:nvSpPr>
        <p:spPr bwMode="auto">
          <a:xfrm>
            <a:off x="3908465" y="5293435"/>
            <a:ext cx="383839" cy="230171"/>
          </a:xfrm>
          <a:custGeom>
            <a:avLst/>
            <a:gdLst>
              <a:gd name="T0" fmla="*/ 1008 w 3495"/>
              <a:gd name="T1" fmla="*/ 282 h 2092"/>
              <a:gd name="T2" fmla="*/ 952 w 3495"/>
              <a:gd name="T3" fmla="*/ 331 h 2092"/>
              <a:gd name="T4" fmla="*/ 911 w 3495"/>
              <a:gd name="T5" fmla="*/ 392 h 2092"/>
              <a:gd name="T6" fmla="*/ 890 w 3495"/>
              <a:gd name="T7" fmla="*/ 462 h 2092"/>
              <a:gd name="T8" fmla="*/ 890 w 3495"/>
              <a:gd name="T9" fmla="*/ 536 h 2092"/>
              <a:gd name="T10" fmla="*/ 167 w 3495"/>
              <a:gd name="T11" fmla="*/ 959 h 2092"/>
              <a:gd name="T12" fmla="*/ 100 w 3495"/>
              <a:gd name="T13" fmla="*/ 996 h 2092"/>
              <a:gd name="T14" fmla="*/ 49 w 3495"/>
              <a:gd name="T15" fmla="*/ 1048 h 2092"/>
              <a:gd name="T16" fmla="*/ 14 w 3495"/>
              <a:gd name="T17" fmla="*/ 1114 h 2092"/>
              <a:gd name="T18" fmla="*/ 0 w 3495"/>
              <a:gd name="T19" fmla="*/ 1185 h 2092"/>
              <a:gd name="T20" fmla="*/ 8 w 3495"/>
              <a:gd name="T21" fmla="*/ 1260 h 2092"/>
              <a:gd name="T22" fmla="*/ 266 w 3495"/>
              <a:gd name="T23" fmla="*/ 1961 h 2092"/>
              <a:gd name="T24" fmla="*/ 311 w 3495"/>
              <a:gd name="T25" fmla="*/ 2020 h 2092"/>
              <a:gd name="T26" fmla="*/ 371 w 3495"/>
              <a:gd name="T27" fmla="*/ 2063 h 2092"/>
              <a:gd name="T28" fmla="*/ 440 w 3495"/>
              <a:gd name="T29" fmla="*/ 2087 h 2092"/>
              <a:gd name="T30" fmla="*/ 514 w 3495"/>
              <a:gd name="T31" fmla="*/ 2091 h 2092"/>
              <a:gd name="T32" fmla="*/ 1349 w 3495"/>
              <a:gd name="T33" fmla="*/ 1794 h 2092"/>
              <a:gd name="T34" fmla="*/ 1412 w 3495"/>
              <a:gd name="T35" fmla="*/ 1942 h 2092"/>
              <a:gd name="T36" fmla="*/ 1462 w 3495"/>
              <a:gd name="T37" fmla="*/ 1996 h 2092"/>
              <a:gd name="T38" fmla="*/ 1525 w 3495"/>
              <a:gd name="T39" fmla="*/ 2032 h 2092"/>
              <a:gd name="T40" fmla="*/ 1597 w 3495"/>
              <a:gd name="T41" fmla="*/ 2051 h 2092"/>
              <a:gd name="T42" fmla="*/ 1672 w 3495"/>
              <a:gd name="T43" fmla="*/ 2047 h 2092"/>
              <a:gd name="T44" fmla="*/ 2265 w 3495"/>
              <a:gd name="T45" fmla="*/ 1832 h 2092"/>
              <a:gd name="T46" fmla="*/ 2327 w 3495"/>
              <a:gd name="T47" fmla="*/ 1789 h 2092"/>
              <a:gd name="T48" fmla="*/ 2373 w 3495"/>
              <a:gd name="T49" fmla="*/ 1731 h 2092"/>
              <a:gd name="T50" fmla="*/ 2401 w 3495"/>
              <a:gd name="T51" fmla="*/ 1664 h 2092"/>
              <a:gd name="T52" fmla="*/ 2407 w 3495"/>
              <a:gd name="T53" fmla="*/ 1590 h 2092"/>
              <a:gd name="T54" fmla="*/ 2393 w 3495"/>
              <a:gd name="T55" fmla="*/ 1515 h 2092"/>
              <a:gd name="T56" fmla="*/ 1887 w 3495"/>
              <a:gd name="T57" fmla="*/ 156 h 2092"/>
              <a:gd name="T58" fmla="*/ 1836 w 3495"/>
              <a:gd name="T59" fmla="*/ 102 h 2092"/>
              <a:gd name="T60" fmla="*/ 1773 w 3495"/>
              <a:gd name="T61" fmla="*/ 66 h 2092"/>
              <a:gd name="T62" fmla="*/ 1703 w 3495"/>
              <a:gd name="T63" fmla="*/ 49 h 2092"/>
              <a:gd name="T64" fmla="*/ 1628 w 3495"/>
              <a:gd name="T65" fmla="*/ 53 h 2092"/>
              <a:gd name="T66" fmla="*/ 3050 w 3495"/>
              <a:gd name="T67" fmla="*/ 1159 h 2092"/>
              <a:gd name="T68" fmla="*/ 2877 w 3495"/>
              <a:gd name="T69" fmla="*/ 1176 h 2092"/>
              <a:gd name="T70" fmla="*/ 2710 w 3495"/>
              <a:gd name="T71" fmla="*/ 1143 h 2092"/>
              <a:gd name="T72" fmla="*/ 2561 w 3495"/>
              <a:gd name="T73" fmla="*/ 1065 h 2092"/>
              <a:gd name="T74" fmla="*/ 2438 w 3495"/>
              <a:gd name="T75" fmla="*/ 946 h 2092"/>
              <a:gd name="T76" fmla="*/ 2352 w 3495"/>
              <a:gd name="T77" fmla="*/ 790 h 2092"/>
              <a:gd name="T78" fmla="*/ 2317 w 3495"/>
              <a:gd name="T79" fmla="*/ 617 h 2092"/>
              <a:gd name="T80" fmla="*/ 2334 w 3495"/>
              <a:gd name="T81" fmla="*/ 446 h 2092"/>
              <a:gd name="T82" fmla="*/ 2398 w 3495"/>
              <a:gd name="T83" fmla="*/ 290 h 2092"/>
              <a:gd name="T84" fmla="*/ 2504 w 3495"/>
              <a:gd name="T85" fmla="*/ 157 h 2092"/>
              <a:gd name="T86" fmla="*/ 2648 w 3495"/>
              <a:gd name="T87" fmla="*/ 59 h 2092"/>
              <a:gd name="T88" fmla="*/ 2819 w 3495"/>
              <a:gd name="T89" fmla="*/ 5 h 2092"/>
              <a:gd name="T90" fmla="*/ 2991 w 3495"/>
              <a:gd name="T91" fmla="*/ 5 h 2092"/>
              <a:gd name="T92" fmla="*/ 3153 w 3495"/>
              <a:gd name="T93" fmla="*/ 54 h 2092"/>
              <a:gd name="T94" fmla="*/ 3295 w 3495"/>
              <a:gd name="T95" fmla="*/ 146 h 2092"/>
              <a:gd name="T96" fmla="*/ 3407 w 3495"/>
              <a:gd name="T97" fmla="*/ 279 h 2092"/>
              <a:gd name="T98" fmla="*/ 3476 w 3495"/>
              <a:gd name="T99" fmla="*/ 443 h 2092"/>
              <a:gd name="T100" fmla="*/ 3494 w 3495"/>
              <a:gd name="T101" fmla="*/ 617 h 2092"/>
              <a:gd name="T102" fmla="*/ 3461 w 3495"/>
              <a:gd name="T103" fmla="*/ 784 h 2092"/>
              <a:gd name="T104" fmla="*/ 3382 w 3495"/>
              <a:gd name="T105" fmla="*/ 934 h 2092"/>
              <a:gd name="T106" fmla="*/ 3263 w 3495"/>
              <a:gd name="T107" fmla="*/ 1056 h 2092"/>
              <a:gd name="T108" fmla="*/ 3108 w 3495"/>
              <a:gd name="T109" fmla="*/ 1141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95" h="2092">
                <a:moveTo>
                  <a:pt x="1590" y="64"/>
                </a:moveTo>
                <a:lnTo>
                  <a:pt x="1054" y="260"/>
                </a:lnTo>
                <a:lnTo>
                  <a:pt x="1042" y="264"/>
                </a:lnTo>
                <a:lnTo>
                  <a:pt x="1030" y="270"/>
                </a:lnTo>
                <a:lnTo>
                  <a:pt x="1019" y="276"/>
                </a:lnTo>
                <a:lnTo>
                  <a:pt x="1008" y="282"/>
                </a:lnTo>
                <a:lnTo>
                  <a:pt x="997" y="290"/>
                </a:lnTo>
                <a:lnTo>
                  <a:pt x="987" y="296"/>
                </a:lnTo>
                <a:lnTo>
                  <a:pt x="977" y="304"/>
                </a:lnTo>
                <a:lnTo>
                  <a:pt x="968" y="313"/>
                </a:lnTo>
                <a:lnTo>
                  <a:pt x="959" y="322"/>
                </a:lnTo>
                <a:lnTo>
                  <a:pt x="952" y="331"/>
                </a:lnTo>
                <a:lnTo>
                  <a:pt x="943" y="339"/>
                </a:lnTo>
                <a:lnTo>
                  <a:pt x="936" y="349"/>
                </a:lnTo>
                <a:lnTo>
                  <a:pt x="929" y="359"/>
                </a:lnTo>
                <a:lnTo>
                  <a:pt x="923" y="370"/>
                </a:lnTo>
                <a:lnTo>
                  <a:pt x="916" y="381"/>
                </a:lnTo>
                <a:lnTo>
                  <a:pt x="911" y="392"/>
                </a:lnTo>
                <a:lnTo>
                  <a:pt x="907" y="403"/>
                </a:lnTo>
                <a:lnTo>
                  <a:pt x="902" y="414"/>
                </a:lnTo>
                <a:lnTo>
                  <a:pt x="898" y="426"/>
                </a:lnTo>
                <a:lnTo>
                  <a:pt x="896" y="438"/>
                </a:lnTo>
                <a:lnTo>
                  <a:pt x="892" y="450"/>
                </a:lnTo>
                <a:lnTo>
                  <a:pt x="890" y="462"/>
                </a:lnTo>
                <a:lnTo>
                  <a:pt x="889" y="474"/>
                </a:lnTo>
                <a:lnTo>
                  <a:pt x="888" y="486"/>
                </a:lnTo>
                <a:lnTo>
                  <a:pt x="888" y="499"/>
                </a:lnTo>
                <a:lnTo>
                  <a:pt x="888" y="511"/>
                </a:lnTo>
                <a:lnTo>
                  <a:pt x="889" y="524"/>
                </a:lnTo>
                <a:lnTo>
                  <a:pt x="890" y="536"/>
                </a:lnTo>
                <a:lnTo>
                  <a:pt x="892" y="549"/>
                </a:lnTo>
                <a:lnTo>
                  <a:pt x="896" y="561"/>
                </a:lnTo>
                <a:lnTo>
                  <a:pt x="899" y="573"/>
                </a:lnTo>
                <a:lnTo>
                  <a:pt x="903" y="585"/>
                </a:lnTo>
                <a:lnTo>
                  <a:pt x="936" y="678"/>
                </a:lnTo>
                <a:lnTo>
                  <a:pt x="167" y="959"/>
                </a:lnTo>
                <a:lnTo>
                  <a:pt x="154" y="964"/>
                </a:lnTo>
                <a:lnTo>
                  <a:pt x="143" y="969"/>
                </a:lnTo>
                <a:lnTo>
                  <a:pt x="131" y="976"/>
                </a:lnTo>
                <a:lnTo>
                  <a:pt x="121" y="981"/>
                </a:lnTo>
                <a:lnTo>
                  <a:pt x="110" y="989"/>
                </a:lnTo>
                <a:lnTo>
                  <a:pt x="100" y="996"/>
                </a:lnTo>
                <a:lnTo>
                  <a:pt x="91" y="1003"/>
                </a:lnTo>
                <a:lnTo>
                  <a:pt x="82" y="1012"/>
                </a:lnTo>
                <a:lnTo>
                  <a:pt x="73" y="1021"/>
                </a:lnTo>
                <a:lnTo>
                  <a:pt x="64" y="1030"/>
                </a:lnTo>
                <a:lnTo>
                  <a:pt x="56" y="1039"/>
                </a:lnTo>
                <a:lnTo>
                  <a:pt x="49" y="1048"/>
                </a:lnTo>
                <a:lnTo>
                  <a:pt x="42" y="1058"/>
                </a:lnTo>
                <a:lnTo>
                  <a:pt x="35" y="1069"/>
                </a:lnTo>
                <a:lnTo>
                  <a:pt x="30" y="1079"/>
                </a:lnTo>
                <a:lnTo>
                  <a:pt x="24" y="1090"/>
                </a:lnTo>
                <a:lnTo>
                  <a:pt x="19" y="1103"/>
                </a:lnTo>
                <a:lnTo>
                  <a:pt x="14" y="1114"/>
                </a:lnTo>
                <a:lnTo>
                  <a:pt x="11" y="1125"/>
                </a:lnTo>
                <a:lnTo>
                  <a:pt x="8" y="1137"/>
                </a:lnTo>
                <a:lnTo>
                  <a:pt x="6" y="1149"/>
                </a:lnTo>
                <a:lnTo>
                  <a:pt x="3" y="1161"/>
                </a:lnTo>
                <a:lnTo>
                  <a:pt x="1" y="1173"/>
                </a:lnTo>
                <a:lnTo>
                  <a:pt x="0" y="1185"/>
                </a:lnTo>
                <a:lnTo>
                  <a:pt x="0" y="1197"/>
                </a:lnTo>
                <a:lnTo>
                  <a:pt x="0" y="1211"/>
                </a:lnTo>
                <a:lnTo>
                  <a:pt x="1" y="1223"/>
                </a:lnTo>
                <a:lnTo>
                  <a:pt x="3" y="1235"/>
                </a:lnTo>
                <a:lnTo>
                  <a:pt x="6" y="1248"/>
                </a:lnTo>
                <a:lnTo>
                  <a:pt x="8" y="1260"/>
                </a:lnTo>
                <a:lnTo>
                  <a:pt x="11" y="1272"/>
                </a:lnTo>
                <a:lnTo>
                  <a:pt x="16" y="1285"/>
                </a:lnTo>
                <a:lnTo>
                  <a:pt x="250" y="1925"/>
                </a:lnTo>
                <a:lnTo>
                  <a:pt x="255" y="1937"/>
                </a:lnTo>
                <a:lnTo>
                  <a:pt x="260" y="1950"/>
                </a:lnTo>
                <a:lnTo>
                  <a:pt x="266" y="1961"/>
                </a:lnTo>
                <a:lnTo>
                  <a:pt x="272" y="1972"/>
                </a:lnTo>
                <a:lnTo>
                  <a:pt x="279" y="1983"/>
                </a:lnTo>
                <a:lnTo>
                  <a:pt x="287" y="1993"/>
                </a:lnTo>
                <a:lnTo>
                  <a:pt x="295" y="2001"/>
                </a:lnTo>
                <a:lnTo>
                  <a:pt x="302" y="2011"/>
                </a:lnTo>
                <a:lnTo>
                  <a:pt x="311" y="2020"/>
                </a:lnTo>
                <a:lnTo>
                  <a:pt x="320" y="2028"/>
                </a:lnTo>
                <a:lnTo>
                  <a:pt x="330" y="2037"/>
                </a:lnTo>
                <a:lnTo>
                  <a:pt x="340" y="2043"/>
                </a:lnTo>
                <a:lnTo>
                  <a:pt x="350" y="2051"/>
                </a:lnTo>
                <a:lnTo>
                  <a:pt x="360" y="2057"/>
                </a:lnTo>
                <a:lnTo>
                  <a:pt x="371" y="2063"/>
                </a:lnTo>
                <a:lnTo>
                  <a:pt x="382" y="2069"/>
                </a:lnTo>
                <a:lnTo>
                  <a:pt x="393" y="2073"/>
                </a:lnTo>
                <a:lnTo>
                  <a:pt x="405" y="2077"/>
                </a:lnTo>
                <a:lnTo>
                  <a:pt x="416" y="2081"/>
                </a:lnTo>
                <a:lnTo>
                  <a:pt x="428" y="2084"/>
                </a:lnTo>
                <a:lnTo>
                  <a:pt x="440" y="2087"/>
                </a:lnTo>
                <a:lnTo>
                  <a:pt x="452" y="2090"/>
                </a:lnTo>
                <a:lnTo>
                  <a:pt x="464" y="2091"/>
                </a:lnTo>
                <a:lnTo>
                  <a:pt x="476" y="2092"/>
                </a:lnTo>
                <a:lnTo>
                  <a:pt x="489" y="2092"/>
                </a:lnTo>
                <a:lnTo>
                  <a:pt x="501" y="2092"/>
                </a:lnTo>
                <a:lnTo>
                  <a:pt x="514" y="2091"/>
                </a:lnTo>
                <a:lnTo>
                  <a:pt x="526" y="2090"/>
                </a:lnTo>
                <a:lnTo>
                  <a:pt x="538" y="2087"/>
                </a:lnTo>
                <a:lnTo>
                  <a:pt x="551" y="2084"/>
                </a:lnTo>
                <a:lnTo>
                  <a:pt x="564" y="2081"/>
                </a:lnTo>
                <a:lnTo>
                  <a:pt x="576" y="2076"/>
                </a:lnTo>
                <a:lnTo>
                  <a:pt x="1349" y="1794"/>
                </a:lnTo>
                <a:lnTo>
                  <a:pt x="1383" y="1884"/>
                </a:lnTo>
                <a:lnTo>
                  <a:pt x="1387" y="1897"/>
                </a:lnTo>
                <a:lnTo>
                  <a:pt x="1393" y="1909"/>
                </a:lnTo>
                <a:lnTo>
                  <a:pt x="1398" y="1920"/>
                </a:lnTo>
                <a:lnTo>
                  <a:pt x="1405" y="1931"/>
                </a:lnTo>
                <a:lnTo>
                  <a:pt x="1412" y="1942"/>
                </a:lnTo>
                <a:lnTo>
                  <a:pt x="1419" y="1952"/>
                </a:lnTo>
                <a:lnTo>
                  <a:pt x="1427" y="1962"/>
                </a:lnTo>
                <a:lnTo>
                  <a:pt x="1436" y="1970"/>
                </a:lnTo>
                <a:lnTo>
                  <a:pt x="1445" y="1979"/>
                </a:lnTo>
                <a:lnTo>
                  <a:pt x="1454" y="1988"/>
                </a:lnTo>
                <a:lnTo>
                  <a:pt x="1462" y="1996"/>
                </a:lnTo>
                <a:lnTo>
                  <a:pt x="1472" y="2004"/>
                </a:lnTo>
                <a:lnTo>
                  <a:pt x="1482" y="2010"/>
                </a:lnTo>
                <a:lnTo>
                  <a:pt x="1493" y="2017"/>
                </a:lnTo>
                <a:lnTo>
                  <a:pt x="1503" y="2022"/>
                </a:lnTo>
                <a:lnTo>
                  <a:pt x="1514" y="2028"/>
                </a:lnTo>
                <a:lnTo>
                  <a:pt x="1525" y="2032"/>
                </a:lnTo>
                <a:lnTo>
                  <a:pt x="1537" y="2037"/>
                </a:lnTo>
                <a:lnTo>
                  <a:pt x="1548" y="2041"/>
                </a:lnTo>
                <a:lnTo>
                  <a:pt x="1561" y="2044"/>
                </a:lnTo>
                <a:lnTo>
                  <a:pt x="1573" y="2047"/>
                </a:lnTo>
                <a:lnTo>
                  <a:pt x="1585" y="2049"/>
                </a:lnTo>
                <a:lnTo>
                  <a:pt x="1597" y="2051"/>
                </a:lnTo>
                <a:lnTo>
                  <a:pt x="1609" y="2051"/>
                </a:lnTo>
                <a:lnTo>
                  <a:pt x="1621" y="2052"/>
                </a:lnTo>
                <a:lnTo>
                  <a:pt x="1634" y="2051"/>
                </a:lnTo>
                <a:lnTo>
                  <a:pt x="1647" y="2051"/>
                </a:lnTo>
                <a:lnTo>
                  <a:pt x="1659" y="2049"/>
                </a:lnTo>
                <a:lnTo>
                  <a:pt x="1672" y="2047"/>
                </a:lnTo>
                <a:lnTo>
                  <a:pt x="1684" y="2044"/>
                </a:lnTo>
                <a:lnTo>
                  <a:pt x="1696" y="2040"/>
                </a:lnTo>
                <a:lnTo>
                  <a:pt x="1708" y="2037"/>
                </a:lnTo>
                <a:lnTo>
                  <a:pt x="2241" y="1841"/>
                </a:lnTo>
                <a:lnTo>
                  <a:pt x="2253" y="1837"/>
                </a:lnTo>
                <a:lnTo>
                  <a:pt x="2265" y="1832"/>
                </a:lnTo>
                <a:lnTo>
                  <a:pt x="2276" y="1825"/>
                </a:lnTo>
                <a:lnTo>
                  <a:pt x="2287" y="1819"/>
                </a:lnTo>
                <a:lnTo>
                  <a:pt x="2298" y="1812"/>
                </a:lnTo>
                <a:lnTo>
                  <a:pt x="2308" y="1805"/>
                </a:lnTo>
                <a:lnTo>
                  <a:pt x="2318" y="1797"/>
                </a:lnTo>
                <a:lnTo>
                  <a:pt x="2327" y="1789"/>
                </a:lnTo>
                <a:lnTo>
                  <a:pt x="2336" y="1780"/>
                </a:lnTo>
                <a:lnTo>
                  <a:pt x="2345" y="1771"/>
                </a:lnTo>
                <a:lnTo>
                  <a:pt x="2352" y="1762"/>
                </a:lnTo>
                <a:lnTo>
                  <a:pt x="2360" y="1752"/>
                </a:lnTo>
                <a:lnTo>
                  <a:pt x="2367" y="1742"/>
                </a:lnTo>
                <a:lnTo>
                  <a:pt x="2373" y="1731"/>
                </a:lnTo>
                <a:lnTo>
                  <a:pt x="2379" y="1720"/>
                </a:lnTo>
                <a:lnTo>
                  <a:pt x="2384" y="1709"/>
                </a:lnTo>
                <a:lnTo>
                  <a:pt x="2389" y="1698"/>
                </a:lnTo>
                <a:lnTo>
                  <a:pt x="2393" y="1687"/>
                </a:lnTo>
                <a:lnTo>
                  <a:pt x="2398" y="1675"/>
                </a:lnTo>
                <a:lnTo>
                  <a:pt x="2401" y="1664"/>
                </a:lnTo>
                <a:lnTo>
                  <a:pt x="2403" y="1652"/>
                </a:lnTo>
                <a:lnTo>
                  <a:pt x="2405" y="1640"/>
                </a:lnTo>
                <a:lnTo>
                  <a:pt x="2406" y="1628"/>
                </a:lnTo>
                <a:lnTo>
                  <a:pt x="2407" y="1615"/>
                </a:lnTo>
                <a:lnTo>
                  <a:pt x="2409" y="1602"/>
                </a:lnTo>
                <a:lnTo>
                  <a:pt x="2407" y="1590"/>
                </a:lnTo>
                <a:lnTo>
                  <a:pt x="2406" y="1578"/>
                </a:lnTo>
                <a:lnTo>
                  <a:pt x="2405" y="1565"/>
                </a:lnTo>
                <a:lnTo>
                  <a:pt x="2403" y="1553"/>
                </a:lnTo>
                <a:lnTo>
                  <a:pt x="2400" y="1540"/>
                </a:lnTo>
                <a:lnTo>
                  <a:pt x="2396" y="1528"/>
                </a:lnTo>
                <a:lnTo>
                  <a:pt x="2393" y="1515"/>
                </a:lnTo>
                <a:lnTo>
                  <a:pt x="1917" y="215"/>
                </a:lnTo>
                <a:lnTo>
                  <a:pt x="1911" y="203"/>
                </a:lnTo>
                <a:lnTo>
                  <a:pt x="1906" y="190"/>
                </a:lnTo>
                <a:lnTo>
                  <a:pt x="1900" y="178"/>
                </a:lnTo>
                <a:lnTo>
                  <a:pt x="1894" y="167"/>
                </a:lnTo>
                <a:lnTo>
                  <a:pt x="1887" y="156"/>
                </a:lnTo>
                <a:lnTo>
                  <a:pt x="1879" y="146"/>
                </a:lnTo>
                <a:lnTo>
                  <a:pt x="1871" y="136"/>
                </a:lnTo>
                <a:lnTo>
                  <a:pt x="1864" y="128"/>
                </a:lnTo>
                <a:lnTo>
                  <a:pt x="1855" y="119"/>
                </a:lnTo>
                <a:lnTo>
                  <a:pt x="1845" y="110"/>
                </a:lnTo>
                <a:lnTo>
                  <a:pt x="1836" y="102"/>
                </a:lnTo>
                <a:lnTo>
                  <a:pt x="1826" y="95"/>
                </a:lnTo>
                <a:lnTo>
                  <a:pt x="1816" y="88"/>
                </a:lnTo>
                <a:lnTo>
                  <a:pt x="1805" y="81"/>
                </a:lnTo>
                <a:lnTo>
                  <a:pt x="1795" y="76"/>
                </a:lnTo>
                <a:lnTo>
                  <a:pt x="1784" y="70"/>
                </a:lnTo>
                <a:lnTo>
                  <a:pt x="1773" y="66"/>
                </a:lnTo>
                <a:lnTo>
                  <a:pt x="1761" y="61"/>
                </a:lnTo>
                <a:lnTo>
                  <a:pt x="1750" y="58"/>
                </a:lnTo>
                <a:lnTo>
                  <a:pt x="1738" y="55"/>
                </a:lnTo>
                <a:lnTo>
                  <a:pt x="1727" y="53"/>
                </a:lnTo>
                <a:lnTo>
                  <a:pt x="1715" y="50"/>
                </a:lnTo>
                <a:lnTo>
                  <a:pt x="1703" y="49"/>
                </a:lnTo>
                <a:lnTo>
                  <a:pt x="1690" y="48"/>
                </a:lnTo>
                <a:lnTo>
                  <a:pt x="1677" y="48"/>
                </a:lnTo>
                <a:lnTo>
                  <a:pt x="1665" y="48"/>
                </a:lnTo>
                <a:lnTo>
                  <a:pt x="1653" y="49"/>
                </a:lnTo>
                <a:lnTo>
                  <a:pt x="1640" y="50"/>
                </a:lnTo>
                <a:lnTo>
                  <a:pt x="1628" y="53"/>
                </a:lnTo>
                <a:lnTo>
                  <a:pt x="1616" y="56"/>
                </a:lnTo>
                <a:lnTo>
                  <a:pt x="1604" y="59"/>
                </a:lnTo>
                <a:lnTo>
                  <a:pt x="1590" y="64"/>
                </a:lnTo>
                <a:close/>
                <a:moveTo>
                  <a:pt x="3108" y="1141"/>
                </a:moveTo>
                <a:lnTo>
                  <a:pt x="3079" y="1150"/>
                </a:lnTo>
                <a:lnTo>
                  <a:pt x="3050" y="1159"/>
                </a:lnTo>
                <a:lnTo>
                  <a:pt x="3022" y="1165"/>
                </a:lnTo>
                <a:lnTo>
                  <a:pt x="2992" y="1170"/>
                </a:lnTo>
                <a:lnTo>
                  <a:pt x="2963" y="1174"/>
                </a:lnTo>
                <a:lnTo>
                  <a:pt x="2935" y="1176"/>
                </a:lnTo>
                <a:lnTo>
                  <a:pt x="2906" y="1176"/>
                </a:lnTo>
                <a:lnTo>
                  <a:pt x="2877" y="1176"/>
                </a:lnTo>
                <a:lnTo>
                  <a:pt x="2849" y="1174"/>
                </a:lnTo>
                <a:lnTo>
                  <a:pt x="2820" y="1171"/>
                </a:lnTo>
                <a:lnTo>
                  <a:pt x="2792" y="1165"/>
                </a:lnTo>
                <a:lnTo>
                  <a:pt x="2765" y="1160"/>
                </a:lnTo>
                <a:lnTo>
                  <a:pt x="2737" y="1152"/>
                </a:lnTo>
                <a:lnTo>
                  <a:pt x="2710" y="1143"/>
                </a:lnTo>
                <a:lnTo>
                  <a:pt x="2683" y="1133"/>
                </a:lnTo>
                <a:lnTo>
                  <a:pt x="2658" y="1122"/>
                </a:lnTo>
                <a:lnTo>
                  <a:pt x="2632" y="1109"/>
                </a:lnTo>
                <a:lnTo>
                  <a:pt x="2608" y="1096"/>
                </a:lnTo>
                <a:lnTo>
                  <a:pt x="2584" y="1080"/>
                </a:lnTo>
                <a:lnTo>
                  <a:pt x="2561" y="1065"/>
                </a:lnTo>
                <a:lnTo>
                  <a:pt x="2538" y="1047"/>
                </a:lnTo>
                <a:lnTo>
                  <a:pt x="2516" y="1030"/>
                </a:lnTo>
                <a:lnTo>
                  <a:pt x="2495" y="1010"/>
                </a:lnTo>
                <a:lnTo>
                  <a:pt x="2475" y="990"/>
                </a:lnTo>
                <a:lnTo>
                  <a:pt x="2456" y="968"/>
                </a:lnTo>
                <a:lnTo>
                  <a:pt x="2438" y="946"/>
                </a:lnTo>
                <a:lnTo>
                  <a:pt x="2421" y="923"/>
                </a:lnTo>
                <a:lnTo>
                  <a:pt x="2405" y="897"/>
                </a:lnTo>
                <a:lnTo>
                  <a:pt x="2390" y="872"/>
                </a:lnTo>
                <a:lnTo>
                  <a:pt x="2377" y="846"/>
                </a:lnTo>
                <a:lnTo>
                  <a:pt x="2364" y="819"/>
                </a:lnTo>
                <a:lnTo>
                  <a:pt x="2352" y="790"/>
                </a:lnTo>
                <a:lnTo>
                  <a:pt x="2343" y="762"/>
                </a:lnTo>
                <a:lnTo>
                  <a:pt x="2335" y="733"/>
                </a:lnTo>
                <a:lnTo>
                  <a:pt x="2328" y="704"/>
                </a:lnTo>
                <a:lnTo>
                  <a:pt x="2324" y="675"/>
                </a:lnTo>
                <a:lnTo>
                  <a:pt x="2319" y="646"/>
                </a:lnTo>
                <a:lnTo>
                  <a:pt x="2317" y="617"/>
                </a:lnTo>
                <a:lnTo>
                  <a:pt x="2317" y="589"/>
                </a:lnTo>
                <a:lnTo>
                  <a:pt x="2317" y="559"/>
                </a:lnTo>
                <a:lnTo>
                  <a:pt x="2319" y="531"/>
                </a:lnTo>
                <a:lnTo>
                  <a:pt x="2323" y="503"/>
                </a:lnTo>
                <a:lnTo>
                  <a:pt x="2328" y="475"/>
                </a:lnTo>
                <a:lnTo>
                  <a:pt x="2334" y="446"/>
                </a:lnTo>
                <a:lnTo>
                  <a:pt x="2341" y="420"/>
                </a:lnTo>
                <a:lnTo>
                  <a:pt x="2350" y="392"/>
                </a:lnTo>
                <a:lnTo>
                  <a:pt x="2360" y="366"/>
                </a:lnTo>
                <a:lnTo>
                  <a:pt x="2371" y="340"/>
                </a:lnTo>
                <a:lnTo>
                  <a:pt x="2384" y="315"/>
                </a:lnTo>
                <a:lnTo>
                  <a:pt x="2398" y="290"/>
                </a:lnTo>
                <a:lnTo>
                  <a:pt x="2413" y="267"/>
                </a:lnTo>
                <a:lnTo>
                  <a:pt x="2428" y="242"/>
                </a:lnTo>
                <a:lnTo>
                  <a:pt x="2446" y="220"/>
                </a:lnTo>
                <a:lnTo>
                  <a:pt x="2464" y="198"/>
                </a:lnTo>
                <a:lnTo>
                  <a:pt x="2484" y="177"/>
                </a:lnTo>
                <a:lnTo>
                  <a:pt x="2504" y="157"/>
                </a:lnTo>
                <a:lnTo>
                  <a:pt x="2525" y="139"/>
                </a:lnTo>
                <a:lnTo>
                  <a:pt x="2547" y="120"/>
                </a:lnTo>
                <a:lnTo>
                  <a:pt x="2572" y="103"/>
                </a:lnTo>
                <a:lnTo>
                  <a:pt x="2596" y="87"/>
                </a:lnTo>
                <a:lnTo>
                  <a:pt x="2621" y="72"/>
                </a:lnTo>
                <a:lnTo>
                  <a:pt x="2648" y="59"/>
                </a:lnTo>
                <a:lnTo>
                  <a:pt x="2675" y="46"/>
                </a:lnTo>
                <a:lnTo>
                  <a:pt x="2703" y="35"/>
                </a:lnTo>
                <a:lnTo>
                  <a:pt x="2732" y="25"/>
                </a:lnTo>
                <a:lnTo>
                  <a:pt x="2760" y="17"/>
                </a:lnTo>
                <a:lnTo>
                  <a:pt x="2790" y="11"/>
                </a:lnTo>
                <a:lnTo>
                  <a:pt x="2819" y="5"/>
                </a:lnTo>
                <a:lnTo>
                  <a:pt x="2847" y="2"/>
                </a:lnTo>
                <a:lnTo>
                  <a:pt x="2877" y="0"/>
                </a:lnTo>
                <a:lnTo>
                  <a:pt x="2906" y="0"/>
                </a:lnTo>
                <a:lnTo>
                  <a:pt x="2935" y="0"/>
                </a:lnTo>
                <a:lnTo>
                  <a:pt x="2963" y="2"/>
                </a:lnTo>
                <a:lnTo>
                  <a:pt x="2991" y="5"/>
                </a:lnTo>
                <a:lnTo>
                  <a:pt x="3019" y="11"/>
                </a:lnTo>
                <a:lnTo>
                  <a:pt x="3047" y="16"/>
                </a:lnTo>
                <a:lnTo>
                  <a:pt x="3075" y="24"/>
                </a:lnTo>
                <a:lnTo>
                  <a:pt x="3101" y="33"/>
                </a:lnTo>
                <a:lnTo>
                  <a:pt x="3128" y="43"/>
                </a:lnTo>
                <a:lnTo>
                  <a:pt x="3153" y="54"/>
                </a:lnTo>
                <a:lnTo>
                  <a:pt x="3178" y="67"/>
                </a:lnTo>
                <a:lnTo>
                  <a:pt x="3204" y="80"/>
                </a:lnTo>
                <a:lnTo>
                  <a:pt x="3228" y="96"/>
                </a:lnTo>
                <a:lnTo>
                  <a:pt x="3251" y="111"/>
                </a:lnTo>
                <a:lnTo>
                  <a:pt x="3273" y="129"/>
                </a:lnTo>
                <a:lnTo>
                  <a:pt x="3295" y="146"/>
                </a:lnTo>
                <a:lnTo>
                  <a:pt x="3316" y="166"/>
                </a:lnTo>
                <a:lnTo>
                  <a:pt x="3336" y="186"/>
                </a:lnTo>
                <a:lnTo>
                  <a:pt x="3355" y="208"/>
                </a:lnTo>
                <a:lnTo>
                  <a:pt x="3373" y="230"/>
                </a:lnTo>
                <a:lnTo>
                  <a:pt x="3390" y="254"/>
                </a:lnTo>
                <a:lnTo>
                  <a:pt x="3407" y="279"/>
                </a:lnTo>
                <a:lnTo>
                  <a:pt x="3421" y="304"/>
                </a:lnTo>
                <a:lnTo>
                  <a:pt x="3435" y="331"/>
                </a:lnTo>
                <a:lnTo>
                  <a:pt x="3447" y="358"/>
                </a:lnTo>
                <a:lnTo>
                  <a:pt x="3458" y="386"/>
                </a:lnTo>
                <a:lnTo>
                  <a:pt x="3468" y="414"/>
                </a:lnTo>
                <a:lnTo>
                  <a:pt x="3476" y="443"/>
                </a:lnTo>
                <a:lnTo>
                  <a:pt x="3483" y="473"/>
                </a:lnTo>
                <a:lnTo>
                  <a:pt x="3488" y="501"/>
                </a:lnTo>
                <a:lnTo>
                  <a:pt x="3491" y="530"/>
                </a:lnTo>
                <a:lnTo>
                  <a:pt x="3494" y="559"/>
                </a:lnTo>
                <a:lnTo>
                  <a:pt x="3495" y="589"/>
                </a:lnTo>
                <a:lnTo>
                  <a:pt x="3494" y="617"/>
                </a:lnTo>
                <a:lnTo>
                  <a:pt x="3491" y="645"/>
                </a:lnTo>
                <a:lnTo>
                  <a:pt x="3488" y="674"/>
                </a:lnTo>
                <a:lnTo>
                  <a:pt x="3483" y="702"/>
                </a:lnTo>
                <a:lnTo>
                  <a:pt x="3477" y="730"/>
                </a:lnTo>
                <a:lnTo>
                  <a:pt x="3469" y="756"/>
                </a:lnTo>
                <a:lnTo>
                  <a:pt x="3461" y="784"/>
                </a:lnTo>
                <a:lnTo>
                  <a:pt x="3451" y="810"/>
                </a:lnTo>
                <a:lnTo>
                  <a:pt x="3440" y="836"/>
                </a:lnTo>
                <a:lnTo>
                  <a:pt x="3428" y="861"/>
                </a:lnTo>
                <a:lnTo>
                  <a:pt x="3413" y="886"/>
                </a:lnTo>
                <a:lnTo>
                  <a:pt x="3399" y="910"/>
                </a:lnTo>
                <a:lnTo>
                  <a:pt x="3382" y="934"/>
                </a:lnTo>
                <a:lnTo>
                  <a:pt x="3366" y="956"/>
                </a:lnTo>
                <a:lnTo>
                  <a:pt x="3347" y="978"/>
                </a:lnTo>
                <a:lnTo>
                  <a:pt x="3327" y="999"/>
                </a:lnTo>
                <a:lnTo>
                  <a:pt x="3307" y="1019"/>
                </a:lnTo>
                <a:lnTo>
                  <a:pt x="3285" y="1037"/>
                </a:lnTo>
                <a:lnTo>
                  <a:pt x="3263" y="1056"/>
                </a:lnTo>
                <a:lnTo>
                  <a:pt x="3240" y="1073"/>
                </a:lnTo>
                <a:lnTo>
                  <a:pt x="3215" y="1089"/>
                </a:lnTo>
                <a:lnTo>
                  <a:pt x="3189" y="1104"/>
                </a:lnTo>
                <a:lnTo>
                  <a:pt x="3163" y="1117"/>
                </a:lnTo>
                <a:lnTo>
                  <a:pt x="3136" y="1130"/>
                </a:lnTo>
                <a:lnTo>
                  <a:pt x="3108" y="1141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Freeform 17"/>
          <p:cNvSpPr>
            <a:spLocks noEditPoints="1"/>
          </p:cNvSpPr>
          <p:nvPr/>
        </p:nvSpPr>
        <p:spPr bwMode="auto">
          <a:xfrm>
            <a:off x="3954631" y="5618575"/>
            <a:ext cx="391093" cy="212364"/>
          </a:xfrm>
          <a:custGeom>
            <a:avLst/>
            <a:gdLst>
              <a:gd name="T0" fmla="*/ 1363 w 3560"/>
              <a:gd name="T1" fmla="*/ 3 h 1930"/>
              <a:gd name="T2" fmla="*/ 1293 w 3560"/>
              <a:gd name="T3" fmla="*/ 24 h 1930"/>
              <a:gd name="T4" fmla="*/ 1231 w 3560"/>
              <a:gd name="T5" fmla="*/ 63 h 1930"/>
              <a:gd name="T6" fmla="*/ 1184 w 3560"/>
              <a:gd name="T7" fmla="*/ 118 h 1930"/>
              <a:gd name="T8" fmla="*/ 1153 w 3560"/>
              <a:gd name="T9" fmla="*/ 187 h 1930"/>
              <a:gd name="T10" fmla="*/ 320 w 3560"/>
              <a:gd name="T11" fmla="*/ 277 h 1930"/>
              <a:gd name="T12" fmla="*/ 244 w 3560"/>
              <a:gd name="T13" fmla="*/ 284 h 1930"/>
              <a:gd name="T14" fmla="*/ 176 w 3560"/>
              <a:gd name="T15" fmla="*/ 311 h 1930"/>
              <a:gd name="T16" fmla="*/ 118 w 3560"/>
              <a:gd name="T17" fmla="*/ 357 h 1930"/>
              <a:gd name="T18" fmla="*/ 75 w 3560"/>
              <a:gd name="T19" fmla="*/ 416 h 1930"/>
              <a:gd name="T20" fmla="*/ 52 w 3560"/>
              <a:gd name="T21" fmla="*/ 488 h 1930"/>
              <a:gd name="T22" fmla="*/ 1 w 3560"/>
              <a:gd name="T23" fmla="*/ 1232 h 1930"/>
              <a:gd name="T24" fmla="*/ 19 w 3560"/>
              <a:gd name="T25" fmla="*/ 1305 h 1930"/>
              <a:gd name="T26" fmla="*/ 55 w 3560"/>
              <a:gd name="T27" fmla="*/ 1368 h 1930"/>
              <a:gd name="T28" fmla="*/ 108 w 3560"/>
              <a:gd name="T29" fmla="*/ 1419 h 1930"/>
              <a:gd name="T30" fmla="*/ 174 w 3560"/>
              <a:gd name="T31" fmla="*/ 1452 h 1930"/>
              <a:gd name="T32" fmla="*/ 1059 w 3560"/>
              <a:gd name="T33" fmla="*/ 1521 h 1930"/>
              <a:gd name="T34" fmla="*/ 1056 w 3560"/>
              <a:gd name="T35" fmla="*/ 1682 h 1930"/>
              <a:gd name="T36" fmla="*/ 1080 w 3560"/>
              <a:gd name="T37" fmla="*/ 1753 h 1930"/>
              <a:gd name="T38" fmla="*/ 1122 w 3560"/>
              <a:gd name="T39" fmla="*/ 1812 h 1930"/>
              <a:gd name="T40" fmla="*/ 1180 w 3560"/>
              <a:gd name="T41" fmla="*/ 1858 h 1930"/>
              <a:gd name="T42" fmla="*/ 1250 w 3560"/>
              <a:gd name="T43" fmla="*/ 1884 h 1930"/>
              <a:gd name="T44" fmla="*/ 1879 w 3560"/>
              <a:gd name="T45" fmla="*/ 1930 h 1930"/>
              <a:gd name="T46" fmla="*/ 1953 w 3560"/>
              <a:gd name="T47" fmla="*/ 1916 h 1930"/>
              <a:gd name="T48" fmla="*/ 2018 w 3560"/>
              <a:gd name="T49" fmla="*/ 1883 h 1930"/>
              <a:gd name="T50" fmla="*/ 2071 w 3560"/>
              <a:gd name="T51" fmla="*/ 1832 h 1930"/>
              <a:gd name="T52" fmla="*/ 2108 w 3560"/>
              <a:gd name="T53" fmla="*/ 1768 h 1930"/>
              <a:gd name="T54" fmla="*/ 2125 w 3560"/>
              <a:gd name="T55" fmla="*/ 1693 h 1930"/>
              <a:gd name="T56" fmla="*/ 2217 w 3560"/>
              <a:gd name="T57" fmla="*/ 246 h 1930"/>
              <a:gd name="T58" fmla="*/ 2194 w 3560"/>
              <a:gd name="T59" fmla="*/ 176 h 1930"/>
              <a:gd name="T60" fmla="*/ 2151 w 3560"/>
              <a:gd name="T61" fmla="*/ 117 h 1930"/>
              <a:gd name="T62" fmla="*/ 2093 w 3560"/>
              <a:gd name="T63" fmla="*/ 73 h 1930"/>
              <a:gd name="T64" fmla="*/ 2023 w 3560"/>
              <a:gd name="T65" fmla="*/ 47 h 1930"/>
              <a:gd name="T66" fmla="*/ 2871 w 3560"/>
              <a:gd name="T67" fmla="*/ 1636 h 1930"/>
              <a:gd name="T68" fmla="*/ 2705 w 3560"/>
              <a:gd name="T69" fmla="*/ 1582 h 1930"/>
              <a:gd name="T70" fmla="*/ 2566 w 3560"/>
              <a:gd name="T71" fmla="*/ 1484 h 1930"/>
              <a:gd name="T72" fmla="*/ 2462 w 3560"/>
              <a:gd name="T73" fmla="*/ 1350 h 1930"/>
              <a:gd name="T74" fmla="*/ 2399 w 3560"/>
              <a:gd name="T75" fmla="*/ 1192 h 1930"/>
              <a:gd name="T76" fmla="*/ 2384 w 3560"/>
              <a:gd name="T77" fmla="*/ 1015 h 1930"/>
              <a:gd name="T78" fmla="*/ 2423 w 3560"/>
              <a:gd name="T79" fmla="*/ 843 h 1930"/>
              <a:gd name="T80" fmla="*/ 2507 w 3560"/>
              <a:gd name="T81" fmla="*/ 694 h 1930"/>
              <a:gd name="T82" fmla="*/ 2629 w 3560"/>
              <a:gd name="T83" fmla="*/ 577 h 1930"/>
              <a:gd name="T84" fmla="*/ 2780 w 3560"/>
              <a:gd name="T85" fmla="*/ 499 h 1930"/>
              <a:gd name="T86" fmla="*/ 2952 w 3560"/>
              <a:gd name="T87" fmla="*/ 468 h 1930"/>
              <a:gd name="T88" fmla="*/ 3130 w 3560"/>
              <a:gd name="T89" fmla="*/ 489 h 1930"/>
              <a:gd name="T90" fmla="*/ 3288 w 3560"/>
              <a:gd name="T91" fmla="*/ 560 h 1930"/>
              <a:gd name="T92" fmla="*/ 3416 w 3560"/>
              <a:gd name="T93" fmla="*/ 670 h 1930"/>
              <a:gd name="T94" fmla="*/ 3507 w 3560"/>
              <a:gd name="T95" fmla="*/ 812 h 1930"/>
              <a:gd name="T96" fmla="*/ 3554 w 3560"/>
              <a:gd name="T97" fmla="*/ 978 h 1930"/>
              <a:gd name="T98" fmla="*/ 3551 w 3560"/>
              <a:gd name="T99" fmla="*/ 1157 h 1930"/>
              <a:gd name="T100" fmla="*/ 3496 w 3560"/>
              <a:gd name="T101" fmla="*/ 1323 h 1930"/>
              <a:gd name="T102" fmla="*/ 3399 w 3560"/>
              <a:gd name="T103" fmla="*/ 1462 h 1930"/>
              <a:gd name="T104" fmla="*/ 3266 w 3560"/>
              <a:gd name="T105" fmla="*/ 1567 h 1930"/>
              <a:gd name="T106" fmla="*/ 3107 w 3560"/>
              <a:gd name="T107" fmla="*/ 1629 h 1930"/>
              <a:gd name="T108" fmla="*/ 2930 w 3560"/>
              <a:gd name="T109" fmla="*/ 1644 h 1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60" h="1930">
                <a:moveTo>
                  <a:pt x="1985" y="41"/>
                </a:moveTo>
                <a:lnTo>
                  <a:pt x="1415" y="2"/>
                </a:lnTo>
                <a:lnTo>
                  <a:pt x="1402" y="0"/>
                </a:lnTo>
                <a:lnTo>
                  <a:pt x="1389" y="0"/>
                </a:lnTo>
                <a:lnTo>
                  <a:pt x="1377" y="2"/>
                </a:lnTo>
                <a:lnTo>
                  <a:pt x="1363" y="3"/>
                </a:lnTo>
                <a:lnTo>
                  <a:pt x="1351" y="5"/>
                </a:lnTo>
                <a:lnTo>
                  <a:pt x="1339" y="7"/>
                </a:lnTo>
                <a:lnTo>
                  <a:pt x="1327" y="10"/>
                </a:lnTo>
                <a:lnTo>
                  <a:pt x="1315" y="15"/>
                </a:lnTo>
                <a:lnTo>
                  <a:pt x="1304" y="19"/>
                </a:lnTo>
                <a:lnTo>
                  <a:pt x="1293" y="24"/>
                </a:lnTo>
                <a:lnTo>
                  <a:pt x="1282" y="29"/>
                </a:lnTo>
                <a:lnTo>
                  <a:pt x="1271" y="35"/>
                </a:lnTo>
                <a:lnTo>
                  <a:pt x="1260" y="41"/>
                </a:lnTo>
                <a:lnTo>
                  <a:pt x="1250" y="48"/>
                </a:lnTo>
                <a:lnTo>
                  <a:pt x="1240" y="56"/>
                </a:lnTo>
                <a:lnTo>
                  <a:pt x="1231" y="63"/>
                </a:lnTo>
                <a:lnTo>
                  <a:pt x="1222" y="71"/>
                </a:lnTo>
                <a:lnTo>
                  <a:pt x="1213" y="80"/>
                </a:lnTo>
                <a:lnTo>
                  <a:pt x="1204" y="89"/>
                </a:lnTo>
                <a:lnTo>
                  <a:pt x="1197" y="99"/>
                </a:lnTo>
                <a:lnTo>
                  <a:pt x="1190" y="109"/>
                </a:lnTo>
                <a:lnTo>
                  <a:pt x="1184" y="118"/>
                </a:lnTo>
                <a:lnTo>
                  <a:pt x="1177" y="130"/>
                </a:lnTo>
                <a:lnTo>
                  <a:pt x="1170" y="141"/>
                </a:lnTo>
                <a:lnTo>
                  <a:pt x="1166" y="152"/>
                </a:lnTo>
                <a:lnTo>
                  <a:pt x="1160" y="163"/>
                </a:lnTo>
                <a:lnTo>
                  <a:pt x="1156" y="175"/>
                </a:lnTo>
                <a:lnTo>
                  <a:pt x="1153" y="187"/>
                </a:lnTo>
                <a:lnTo>
                  <a:pt x="1149" y="199"/>
                </a:lnTo>
                <a:lnTo>
                  <a:pt x="1147" y="211"/>
                </a:lnTo>
                <a:lnTo>
                  <a:pt x="1145" y="224"/>
                </a:lnTo>
                <a:lnTo>
                  <a:pt x="1144" y="236"/>
                </a:lnTo>
                <a:lnTo>
                  <a:pt x="1137" y="335"/>
                </a:lnTo>
                <a:lnTo>
                  <a:pt x="320" y="277"/>
                </a:lnTo>
                <a:lnTo>
                  <a:pt x="307" y="277"/>
                </a:lnTo>
                <a:lnTo>
                  <a:pt x="294" y="277"/>
                </a:lnTo>
                <a:lnTo>
                  <a:pt x="281" y="278"/>
                </a:lnTo>
                <a:lnTo>
                  <a:pt x="268" y="279"/>
                </a:lnTo>
                <a:lnTo>
                  <a:pt x="256" y="282"/>
                </a:lnTo>
                <a:lnTo>
                  <a:pt x="244" y="284"/>
                </a:lnTo>
                <a:lnTo>
                  <a:pt x="232" y="287"/>
                </a:lnTo>
                <a:lnTo>
                  <a:pt x="220" y="291"/>
                </a:lnTo>
                <a:lnTo>
                  <a:pt x="209" y="295"/>
                </a:lnTo>
                <a:lnTo>
                  <a:pt x="198" y="299"/>
                </a:lnTo>
                <a:lnTo>
                  <a:pt x="186" y="305"/>
                </a:lnTo>
                <a:lnTo>
                  <a:pt x="176" y="311"/>
                </a:lnTo>
                <a:lnTo>
                  <a:pt x="165" y="317"/>
                </a:lnTo>
                <a:lnTo>
                  <a:pt x="155" y="325"/>
                </a:lnTo>
                <a:lnTo>
                  <a:pt x="145" y="331"/>
                </a:lnTo>
                <a:lnTo>
                  <a:pt x="136" y="339"/>
                </a:lnTo>
                <a:lnTo>
                  <a:pt x="127" y="348"/>
                </a:lnTo>
                <a:lnTo>
                  <a:pt x="118" y="357"/>
                </a:lnTo>
                <a:lnTo>
                  <a:pt x="109" y="366"/>
                </a:lnTo>
                <a:lnTo>
                  <a:pt x="102" y="374"/>
                </a:lnTo>
                <a:lnTo>
                  <a:pt x="95" y="384"/>
                </a:lnTo>
                <a:lnTo>
                  <a:pt x="87" y="395"/>
                </a:lnTo>
                <a:lnTo>
                  <a:pt x="82" y="405"/>
                </a:lnTo>
                <a:lnTo>
                  <a:pt x="75" y="416"/>
                </a:lnTo>
                <a:lnTo>
                  <a:pt x="70" y="427"/>
                </a:lnTo>
                <a:lnTo>
                  <a:pt x="65" y="439"/>
                </a:lnTo>
                <a:lnTo>
                  <a:pt x="61" y="450"/>
                </a:lnTo>
                <a:lnTo>
                  <a:pt x="58" y="463"/>
                </a:lnTo>
                <a:lnTo>
                  <a:pt x="54" y="475"/>
                </a:lnTo>
                <a:lnTo>
                  <a:pt x="52" y="488"/>
                </a:lnTo>
                <a:lnTo>
                  <a:pt x="50" y="500"/>
                </a:lnTo>
                <a:lnTo>
                  <a:pt x="49" y="513"/>
                </a:lnTo>
                <a:lnTo>
                  <a:pt x="1" y="1194"/>
                </a:lnTo>
                <a:lnTo>
                  <a:pt x="0" y="1207"/>
                </a:lnTo>
                <a:lnTo>
                  <a:pt x="1" y="1219"/>
                </a:lnTo>
                <a:lnTo>
                  <a:pt x="1" y="1232"/>
                </a:lnTo>
                <a:lnTo>
                  <a:pt x="2" y="1245"/>
                </a:lnTo>
                <a:lnTo>
                  <a:pt x="5" y="1258"/>
                </a:lnTo>
                <a:lnTo>
                  <a:pt x="8" y="1270"/>
                </a:lnTo>
                <a:lnTo>
                  <a:pt x="11" y="1282"/>
                </a:lnTo>
                <a:lnTo>
                  <a:pt x="15" y="1293"/>
                </a:lnTo>
                <a:lnTo>
                  <a:pt x="19" y="1305"/>
                </a:lnTo>
                <a:lnTo>
                  <a:pt x="23" y="1316"/>
                </a:lnTo>
                <a:lnTo>
                  <a:pt x="29" y="1327"/>
                </a:lnTo>
                <a:lnTo>
                  <a:pt x="34" y="1338"/>
                </a:lnTo>
                <a:lnTo>
                  <a:pt x="41" y="1348"/>
                </a:lnTo>
                <a:lnTo>
                  <a:pt x="49" y="1358"/>
                </a:lnTo>
                <a:lnTo>
                  <a:pt x="55" y="1368"/>
                </a:lnTo>
                <a:lnTo>
                  <a:pt x="63" y="1378"/>
                </a:lnTo>
                <a:lnTo>
                  <a:pt x="72" y="1387"/>
                </a:lnTo>
                <a:lnTo>
                  <a:pt x="81" y="1396"/>
                </a:lnTo>
                <a:lnTo>
                  <a:pt x="90" y="1403"/>
                </a:lnTo>
                <a:lnTo>
                  <a:pt x="98" y="1411"/>
                </a:lnTo>
                <a:lnTo>
                  <a:pt x="108" y="1419"/>
                </a:lnTo>
                <a:lnTo>
                  <a:pt x="119" y="1425"/>
                </a:lnTo>
                <a:lnTo>
                  <a:pt x="129" y="1432"/>
                </a:lnTo>
                <a:lnTo>
                  <a:pt x="140" y="1438"/>
                </a:lnTo>
                <a:lnTo>
                  <a:pt x="151" y="1443"/>
                </a:lnTo>
                <a:lnTo>
                  <a:pt x="162" y="1447"/>
                </a:lnTo>
                <a:lnTo>
                  <a:pt x="174" y="1452"/>
                </a:lnTo>
                <a:lnTo>
                  <a:pt x="187" y="1456"/>
                </a:lnTo>
                <a:lnTo>
                  <a:pt x="199" y="1460"/>
                </a:lnTo>
                <a:lnTo>
                  <a:pt x="212" y="1462"/>
                </a:lnTo>
                <a:lnTo>
                  <a:pt x="224" y="1463"/>
                </a:lnTo>
                <a:lnTo>
                  <a:pt x="237" y="1465"/>
                </a:lnTo>
                <a:lnTo>
                  <a:pt x="1059" y="1521"/>
                </a:lnTo>
                <a:lnTo>
                  <a:pt x="1052" y="1618"/>
                </a:lnTo>
                <a:lnTo>
                  <a:pt x="1051" y="1632"/>
                </a:lnTo>
                <a:lnTo>
                  <a:pt x="1051" y="1645"/>
                </a:lnTo>
                <a:lnTo>
                  <a:pt x="1052" y="1658"/>
                </a:lnTo>
                <a:lnTo>
                  <a:pt x="1053" y="1670"/>
                </a:lnTo>
                <a:lnTo>
                  <a:pt x="1056" y="1682"/>
                </a:lnTo>
                <a:lnTo>
                  <a:pt x="1058" y="1694"/>
                </a:lnTo>
                <a:lnTo>
                  <a:pt x="1061" y="1707"/>
                </a:lnTo>
                <a:lnTo>
                  <a:pt x="1066" y="1719"/>
                </a:lnTo>
                <a:lnTo>
                  <a:pt x="1070" y="1731"/>
                </a:lnTo>
                <a:lnTo>
                  <a:pt x="1074" y="1742"/>
                </a:lnTo>
                <a:lnTo>
                  <a:pt x="1080" y="1753"/>
                </a:lnTo>
                <a:lnTo>
                  <a:pt x="1085" y="1764"/>
                </a:lnTo>
                <a:lnTo>
                  <a:pt x="1092" y="1774"/>
                </a:lnTo>
                <a:lnTo>
                  <a:pt x="1099" y="1784"/>
                </a:lnTo>
                <a:lnTo>
                  <a:pt x="1106" y="1794"/>
                </a:lnTo>
                <a:lnTo>
                  <a:pt x="1114" y="1804"/>
                </a:lnTo>
                <a:lnTo>
                  <a:pt x="1122" y="1812"/>
                </a:lnTo>
                <a:lnTo>
                  <a:pt x="1131" y="1821"/>
                </a:lnTo>
                <a:lnTo>
                  <a:pt x="1141" y="1829"/>
                </a:lnTo>
                <a:lnTo>
                  <a:pt x="1149" y="1837"/>
                </a:lnTo>
                <a:lnTo>
                  <a:pt x="1159" y="1844"/>
                </a:lnTo>
                <a:lnTo>
                  <a:pt x="1169" y="1851"/>
                </a:lnTo>
                <a:lnTo>
                  <a:pt x="1180" y="1858"/>
                </a:lnTo>
                <a:lnTo>
                  <a:pt x="1191" y="1863"/>
                </a:lnTo>
                <a:lnTo>
                  <a:pt x="1202" y="1869"/>
                </a:lnTo>
                <a:lnTo>
                  <a:pt x="1213" y="1873"/>
                </a:lnTo>
                <a:lnTo>
                  <a:pt x="1225" y="1878"/>
                </a:lnTo>
                <a:lnTo>
                  <a:pt x="1238" y="1882"/>
                </a:lnTo>
                <a:lnTo>
                  <a:pt x="1250" y="1884"/>
                </a:lnTo>
                <a:lnTo>
                  <a:pt x="1262" y="1887"/>
                </a:lnTo>
                <a:lnTo>
                  <a:pt x="1275" y="1889"/>
                </a:lnTo>
                <a:lnTo>
                  <a:pt x="1288" y="1890"/>
                </a:lnTo>
                <a:lnTo>
                  <a:pt x="1854" y="1929"/>
                </a:lnTo>
                <a:lnTo>
                  <a:pt x="1866" y="1930"/>
                </a:lnTo>
                <a:lnTo>
                  <a:pt x="1879" y="1930"/>
                </a:lnTo>
                <a:lnTo>
                  <a:pt x="1893" y="1929"/>
                </a:lnTo>
                <a:lnTo>
                  <a:pt x="1905" y="1928"/>
                </a:lnTo>
                <a:lnTo>
                  <a:pt x="1917" y="1926"/>
                </a:lnTo>
                <a:lnTo>
                  <a:pt x="1930" y="1923"/>
                </a:lnTo>
                <a:lnTo>
                  <a:pt x="1941" y="1921"/>
                </a:lnTo>
                <a:lnTo>
                  <a:pt x="1953" y="1916"/>
                </a:lnTo>
                <a:lnTo>
                  <a:pt x="1965" y="1912"/>
                </a:lnTo>
                <a:lnTo>
                  <a:pt x="1976" y="1907"/>
                </a:lnTo>
                <a:lnTo>
                  <a:pt x="1987" y="1902"/>
                </a:lnTo>
                <a:lnTo>
                  <a:pt x="1998" y="1896"/>
                </a:lnTo>
                <a:lnTo>
                  <a:pt x="2008" y="1890"/>
                </a:lnTo>
                <a:lnTo>
                  <a:pt x="2018" y="1883"/>
                </a:lnTo>
                <a:lnTo>
                  <a:pt x="2028" y="1875"/>
                </a:lnTo>
                <a:lnTo>
                  <a:pt x="2038" y="1868"/>
                </a:lnTo>
                <a:lnTo>
                  <a:pt x="2047" y="1859"/>
                </a:lnTo>
                <a:lnTo>
                  <a:pt x="2056" y="1851"/>
                </a:lnTo>
                <a:lnTo>
                  <a:pt x="2064" y="1841"/>
                </a:lnTo>
                <a:lnTo>
                  <a:pt x="2071" y="1832"/>
                </a:lnTo>
                <a:lnTo>
                  <a:pt x="2079" y="1822"/>
                </a:lnTo>
                <a:lnTo>
                  <a:pt x="2086" y="1812"/>
                </a:lnTo>
                <a:lnTo>
                  <a:pt x="2092" y="1801"/>
                </a:lnTo>
                <a:lnTo>
                  <a:pt x="2098" y="1790"/>
                </a:lnTo>
                <a:lnTo>
                  <a:pt x="2103" y="1779"/>
                </a:lnTo>
                <a:lnTo>
                  <a:pt x="2108" y="1768"/>
                </a:lnTo>
                <a:lnTo>
                  <a:pt x="2112" y="1756"/>
                </a:lnTo>
                <a:lnTo>
                  <a:pt x="2116" y="1744"/>
                </a:lnTo>
                <a:lnTo>
                  <a:pt x="2119" y="1732"/>
                </a:lnTo>
                <a:lnTo>
                  <a:pt x="2122" y="1720"/>
                </a:lnTo>
                <a:lnTo>
                  <a:pt x="2123" y="1707"/>
                </a:lnTo>
                <a:lnTo>
                  <a:pt x="2125" y="1693"/>
                </a:lnTo>
                <a:lnTo>
                  <a:pt x="2221" y="311"/>
                </a:lnTo>
                <a:lnTo>
                  <a:pt x="2221" y="298"/>
                </a:lnTo>
                <a:lnTo>
                  <a:pt x="2221" y="285"/>
                </a:lnTo>
                <a:lnTo>
                  <a:pt x="2220" y="272"/>
                </a:lnTo>
                <a:lnTo>
                  <a:pt x="2219" y="260"/>
                </a:lnTo>
                <a:lnTo>
                  <a:pt x="2217" y="246"/>
                </a:lnTo>
                <a:lnTo>
                  <a:pt x="2215" y="234"/>
                </a:lnTo>
                <a:lnTo>
                  <a:pt x="2211" y="222"/>
                </a:lnTo>
                <a:lnTo>
                  <a:pt x="2208" y="210"/>
                </a:lnTo>
                <a:lnTo>
                  <a:pt x="2204" y="199"/>
                </a:lnTo>
                <a:lnTo>
                  <a:pt x="2199" y="188"/>
                </a:lnTo>
                <a:lnTo>
                  <a:pt x="2194" y="176"/>
                </a:lnTo>
                <a:lnTo>
                  <a:pt x="2187" y="166"/>
                </a:lnTo>
                <a:lnTo>
                  <a:pt x="2180" y="155"/>
                </a:lnTo>
                <a:lnTo>
                  <a:pt x="2174" y="145"/>
                </a:lnTo>
                <a:lnTo>
                  <a:pt x="2167" y="135"/>
                </a:lnTo>
                <a:lnTo>
                  <a:pt x="2158" y="126"/>
                </a:lnTo>
                <a:lnTo>
                  <a:pt x="2151" y="117"/>
                </a:lnTo>
                <a:lnTo>
                  <a:pt x="2142" y="109"/>
                </a:lnTo>
                <a:lnTo>
                  <a:pt x="2133" y="101"/>
                </a:lnTo>
                <a:lnTo>
                  <a:pt x="2123" y="93"/>
                </a:lnTo>
                <a:lnTo>
                  <a:pt x="2113" y="85"/>
                </a:lnTo>
                <a:lnTo>
                  <a:pt x="2103" y="79"/>
                </a:lnTo>
                <a:lnTo>
                  <a:pt x="2093" y="73"/>
                </a:lnTo>
                <a:lnTo>
                  <a:pt x="2082" y="67"/>
                </a:lnTo>
                <a:lnTo>
                  <a:pt x="2071" y="62"/>
                </a:lnTo>
                <a:lnTo>
                  <a:pt x="2059" y="57"/>
                </a:lnTo>
                <a:lnTo>
                  <a:pt x="2048" y="53"/>
                </a:lnTo>
                <a:lnTo>
                  <a:pt x="2036" y="49"/>
                </a:lnTo>
                <a:lnTo>
                  <a:pt x="2023" y="47"/>
                </a:lnTo>
                <a:lnTo>
                  <a:pt x="2011" y="43"/>
                </a:lnTo>
                <a:lnTo>
                  <a:pt x="1997" y="42"/>
                </a:lnTo>
                <a:lnTo>
                  <a:pt x="1985" y="41"/>
                </a:lnTo>
                <a:close/>
                <a:moveTo>
                  <a:pt x="2930" y="1644"/>
                </a:moveTo>
                <a:lnTo>
                  <a:pt x="2901" y="1640"/>
                </a:lnTo>
                <a:lnTo>
                  <a:pt x="2871" y="1636"/>
                </a:lnTo>
                <a:lnTo>
                  <a:pt x="2842" y="1631"/>
                </a:lnTo>
                <a:lnTo>
                  <a:pt x="2813" y="1623"/>
                </a:lnTo>
                <a:lnTo>
                  <a:pt x="2785" y="1615"/>
                </a:lnTo>
                <a:lnTo>
                  <a:pt x="2758" y="1605"/>
                </a:lnTo>
                <a:lnTo>
                  <a:pt x="2731" y="1594"/>
                </a:lnTo>
                <a:lnTo>
                  <a:pt x="2705" y="1582"/>
                </a:lnTo>
                <a:lnTo>
                  <a:pt x="2680" y="1568"/>
                </a:lnTo>
                <a:lnTo>
                  <a:pt x="2656" y="1553"/>
                </a:lnTo>
                <a:lnTo>
                  <a:pt x="2631" y="1538"/>
                </a:lnTo>
                <a:lnTo>
                  <a:pt x="2609" y="1520"/>
                </a:lnTo>
                <a:lnTo>
                  <a:pt x="2587" y="1503"/>
                </a:lnTo>
                <a:lnTo>
                  <a:pt x="2566" y="1484"/>
                </a:lnTo>
                <a:lnTo>
                  <a:pt x="2547" y="1464"/>
                </a:lnTo>
                <a:lnTo>
                  <a:pt x="2528" y="1443"/>
                </a:lnTo>
                <a:lnTo>
                  <a:pt x="2509" y="1421"/>
                </a:lnTo>
                <a:lnTo>
                  <a:pt x="2493" y="1398"/>
                </a:lnTo>
                <a:lnTo>
                  <a:pt x="2476" y="1375"/>
                </a:lnTo>
                <a:lnTo>
                  <a:pt x="2462" y="1350"/>
                </a:lnTo>
                <a:lnTo>
                  <a:pt x="2448" y="1326"/>
                </a:lnTo>
                <a:lnTo>
                  <a:pt x="2435" y="1301"/>
                </a:lnTo>
                <a:lnTo>
                  <a:pt x="2424" y="1274"/>
                </a:lnTo>
                <a:lnTo>
                  <a:pt x="2414" y="1248"/>
                </a:lnTo>
                <a:lnTo>
                  <a:pt x="2405" y="1220"/>
                </a:lnTo>
                <a:lnTo>
                  <a:pt x="2399" y="1192"/>
                </a:lnTo>
                <a:lnTo>
                  <a:pt x="2392" y="1164"/>
                </a:lnTo>
                <a:lnTo>
                  <a:pt x="2388" y="1134"/>
                </a:lnTo>
                <a:lnTo>
                  <a:pt x="2384" y="1106"/>
                </a:lnTo>
                <a:lnTo>
                  <a:pt x="2383" y="1076"/>
                </a:lnTo>
                <a:lnTo>
                  <a:pt x="2383" y="1046"/>
                </a:lnTo>
                <a:lnTo>
                  <a:pt x="2384" y="1015"/>
                </a:lnTo>
                <a:lnTo>
                  <a:pt x="2387" y="985"/>
                </a:lnTo>
                <a:lnTo>
                  <a:pt x="2391" y="956"/>
                </a:lnTo>
                <a:lnTo>
                  <a:pt x="2398" y="927"/>
                </a:lnTo>
                <a:lnTo>
                  <a:pt x="2404" y="898"/>
                </a:lnTo>
                <a:lnTo>
                  <a:pt x="2413" y="870"/>
                </a:lnTo>
                <a:lnTo>
                  <a:pt x="2423" y="843"/>
                </a:lnTo>
                <a:lnTo>
                  <a:pt x="2434" y="817"/>
                </a:lnTo>
                <a:lnTo>
                  <a:pt x="2446" y="790"/>
                </a:lnTo>
                <a:lnTo>
                  <a:pt x="2459" y="765"/>
                </a:lnTo>
                <a:lnTo>
                  <a:pt x="2475" y="740"/>
                </a:lnTo>
                <a:lnTo>
                  <a:pt x="2490" y="717"/>
                </a:lnTo>
                <a:lnTo>
                  <a:pt x="2507" y="694"/>
                </a:lnTo>
                <a:lnTo>
                  <a:pt x="2526" y="672"/>
                </a:lnTo>
                <a:lnTo>
                  <a:pt x="2544" y="651"/>
                </a:lnTo>
                <a:lnTo>
                  <a:pt x="2564" y="631"/>
                </a:lnTo>
                <a:lnTo>
                  <a:pt x="2585" y="613"/>
                </a:lnTo>
                <a:lnTo>
                  <a:pt x="2607" y="594"/>
                </a:lnTo>
                <a:lnTo>
                  <a:pt x="2629" y="577"/>
                </a:lnTo>
                <a:lnTo>
                  <a:pt x="2652" y="561"/>
                </a:lnTo>
                <a:lnTo>
                  <a:pt x="2677" y="546"/>
                </a:lnTo>
                <a:lnTo>
                  <a:pt x="2702" y="533"/>
                </a:lnTo>
                <a:lnTo>
                  <a:pt x="2727" y="520"/>
                </a:lnTo>
                <a:lnTo>
                  <a:pt x="2754" y="509"/>
                </a:lnTo>
                <a:lnTo>
                  <a:pt x="2780" y="499"/>
                </a:lnTo>
                <a:lnTo>
                  <a:pt x="2808" y="490"/>
                </a:lnTo>
                <a:lnTo>
                  <a:pt x="2835" y="484"/>
                </a:lnTo>
                <a:lnTo>
                  <a:pt x="2864" y="477"/>
                </a:lnTo>
                <a:lnTo>
                  <a:pt x="2893" y="472"/>
                </a:lnTo>
                <a:lnTo>
                  <a:pt x="2923" y="469"/>
                </a:lnTo>
                <a:lnTo>
                  <a:pt x="2952" y="468"/>
                </a:lnTo>
                <a:lnTo>
                  <a:pt x="2982" y="468"/>
                </a:lnTo>
                <a:lnTo>
                  <a:pt x="3012" y="469"/>
                </a:lnTo>
                <a:lnTo>
                  <a:pt x="3043" y="471"/>
                </a:lnTo>
                <a:lnTo>
                  <a:pt x="3073" y="476"/>
                </a:lnTo>
                <a:lnTo>
                  <a:pt x="3101" y="482"/>
                </a:lnTo>
                <a:lnTo>
                  <a:pt x="3130" y="489"/>
                </a:lnTo>
                <a:lnTo>
                  <a:pt x="3157" y="498"/>
                </a:lnTo>
                <a:lnTo>
                  <a:pt x="3185" y="508"/>
                </a:lnTo>
                <a:lnTo>
                  <a:pt x="3212" y="519"/>
                </a:lnTo>
                <a:lnTo>
                  <a:pt x="3238" y="531"/>
                </a:lnTo>
                <a:lnTo>
                  <a:pt x="3263" y="544"/>
                </a:lnTo>
                <a:lnTo>
                  <a:pt x="3288" y="560"/>
                </a:lnTo>
                <a:lnTo>
                  <a:pt x="3311" y="575"/>
                </a:lnTo>
                <a:lnTo>
                  <a:pt x="3334" y="593"/>
                </a:lnTo>
                <a:lnTo>
                  <a:pt x="3356" y="610"/>
                </a:lnTo>
                <a:lnTo>
                  <a:pt x="3377" y="629"/>
                </a:lnTo>
                <a:lnTo>
                  <a:pt x="3397" y="649"/>
                </a:lnTo>
                <a:lnTo>
                  <a:pt x="3416" y="670"/>
                </a:lnTo>
                <a:lnTo>
                  <a:pt x="3433" y="692"/>
                </a:lnTo>
                <a:lnTo>
                  <a:pt x="3451" y="714"/>
                </a:lnTo>
                <a:lnTo>
                  <a:pt x="3466" y="737"/>
                </a:lnTo>
                <a:lnTo>
                  <a:pt x="3481" y="761"/>
                </a:lnTo>
                <a:lnTo>
                  <a:pt x="3495" y="787"/>
                </a:lnTo>
                <a:lnTo>
                  <a:pt x="3507" y="812"/>
                </a:lnTo>
                <a:lnTo>
                  <a:pt x="3518" y="839"/>
                </a:lnTo>
                <a:lnTo>
                  <a:pt x="3528" y="865"/>
                </a:lnTo>
                <a:lnTo>
                  <a:pt x="3537" y="893"/>
                </a:lnTo>
                <a:lnTo>
                  <a:pt x="3545" y="920"/>
                </a:lnTo>
                <a:lnTo>
                  <a:pt x="3550" y="949"/>
                </a:lnTo>
                <a:lnTo>
                  <a:pt x="3554" y="978"/>
                </a:lnTo>
                <a:lnTo>
                  <a:pt x="3558" y="1007"/>
                </a:lnTo>
                <a:lnTo>
                  <a:pt x="3560" y="1037"/>
                </a:lnTo>
                <a:lnTo>
                  <a:pt x="3560" y="1067"/>
                </a:lnTo>
                <a:lnTo>
                  <a:pt x="3559" y="1097"/>
                </a:lnTo>
                <a:lnTo>
                  <a:pt x="3556" y="1128"/>
                </a:lnTo>
                <a:lnTo>
                  <a:pt x="3551" y="1157"/>
                </a:lnTo>
                <a:lnTo>
                  <a:pt x="3546" y="1186"/>
                </a:lnTo>
                <a:lnTo>
                  <a:pt x="3538" y="1215"/>
                </a:lnTo>
                <a:lnTo>
                  <a:pt x="3530" y="1242"/>
                </a:lnTo>
                <a:lnTo>
                  <a:pt x="3520" y="1270"/>
                </a:lnTo>
                <a:lnTo>
                  <a:pt x="3509" y="1296"/>
                </a:lnTo>
                <a:lnTo>
                  <a:pt x="3496" y="1323"/>
                </a:lnTo>
                <a:lnTo>
                  <a:pt x="3483" y="1348"/>
                </a:lnTo>
                <a:lnTo>
                  <a:pt x="3468" y="1372"/>
                </a:lnTo>
                <a:lnTo>
                  <a:pt x="3452" y="1396"/>
                </a:lnTo>
                <a:lnTo>
                  <a:pt x="3435" y="1419"/>
                </a:lnTo>
                <a:lnTo>
                  <a:pt x="3418" y="1441"/>
                </a:lnTo>
                <a:lnTo>
                  <a:pt x="3399" y="1462"/>
                </a:lnTo>
                <a:lnTo>
                  <a:pt x="3379" y="1482"/>
                </a:lnTo>
                <a:lnTo>
                  <a:pt x="3358" y="1500"/>
                </a:lnTo>
                <a:lnTo>
                  <a:pt x="3336" y="1518"/>
                </a:lnTo>
                <a:lnTo>
                  <a:pt x="3313" y="1536"/>
                </a:lnTo>
                <a:lnTo>
                  <a:pt x="3290" y="1551"/>
                </a:lnTo>
                <a:lnTo>
                  <a:pt x="3266" y="1567"/>
                </a:lnTo>
                <a:lnTo>
                  <a:pt x="3241" y="1580"/>
                </a:lnTo>
                <a:lnTo>
                  <a:pt x="3216" y="1592"/>
                </a:lnTo>
                <a:lnTo>
                  <a:pt x="3189" y="1603"/>
                </a:lnTo>
                <a:lnTo>
                  <a:pt x="3162" y="1613"/>
                </a:lnTo>
                <a:lnTo>
                  <a:pt x="3135" y="1622"/>
                </a:lnTo>
                <a:lnTo>
                  <a:pt x="3107" y="1629"/>
                </a:lnTo>
                <a:lnTo>
                  <a:pt x="3079" y="1635"/>
                </a:lnTo>
                <a:lnTo>
                  <a:pt x="3049" y="1639"/>
                </a:lnTo>
                <a:lnTo>
                  <a:pt x="3021" y="1643"/>
                </a:lnTo>
                <a:lnTo>
                  <a:pt x="2991" y="1645"/>
                </a:lnTo>
                <a:lnTo>
                  <a:pt x="2961" y="1645"/>
                </a:lnTo>
                <a:lnTo>
                  <a:pt x="2930" y="16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Freeform 18"/>
          <p:cNvSpPr>
            <a:spLocks noEditPoints="1"/>
          </p:cNvSpPr>
          <p:nvPr/>
        </p:nvSpPr>
        <p:spPr bwMode="auto">
          <a:xfrm>
            <a:off x="3868894" y="5899530"/>
            <a:ext cx="371967" cy="265125"/>
          </a:xfrm>
          <a:custGeom>
            <a:avLst/>
            <a:gdLst>
              <a:gd name="T0" fmla="*/ 1759 w 3385"/>
              <a:gd name="T1" fmla="*/ 205 h 2412"/>
              <a:gd name="T2" fmla="*/ 1686 w 3385"/>
              <a:gd name="T3" fmla="*/ 195 h 2412"/>
              <a:gd name="T4" fmla="*/ 1613 w 3385"/>
              <a:gd name="T5" fmla="*/ 206 h 2412"/>
              <a:gd name="T6" fmla="*/ 1547 w 3385"/>
              <a:gd name="T7" fmla="*/ 237 h 2412"/>
              <a:gd name="T8" fmla="*/ 1492 w 3385"/>
              <a:gd name="T9" fmla="*/ 287 h 2412"/>
              <a:gd name="T10" fmla="*/ 694 w 3385"/>
              <a:gd name="T11" fmla="*/ 30 h 2412"/>
              <a:gd name="T12" fmla="*/ 622 w 3385"/>
              <a:gd name="T13" fmla="*/ 4 h 2412"/>
              <a:gd name="T14" fmla="*/ 548 w 3385"/>
              <a:gd name="T15" fmla="*/ 1 h 2412"/>
              <a:gd name="T16" fmla="*/ 477 w 3385"/>
              <a:gd name="T17" fmla="*/ 20 h 2412"/>
              <a:gd name="T18" fmla="*/ 414 w 3385"/>
              <a:gd name="T19" fmla="*/ 56 h 2412"/>
              <a:gd name="T20" fmla="*/ 363 w 3385"/>
              <a:gd name="T21" fmla="*/ 113 h 2412"/>
              <a:gd name="T22" fmla="*/ 14 w 3385"/>
              <a:gd name="T23" fmla="*/ 772 h 2412"/>
              <a:gd name="T24" fmla="*/ 0 w 3385"/>
              <a:gd name="T25" fmla="*/ 845 h 2412"/>
              <a:gd name="T26" fmla="*/ 7 w 3385"/>
              <a:gd name="T27" fmla="*/ 918 h 2412"/>
              <a:gd name="T28" fmla="*/ 35 w 3385"/>
              <a:gd name="T29" fmla="*/ 985 h 2412"/>
              <a:gd name="T30" fmla="*/ 82 w 3385"/>
              <a:gd name="T31" fmla="*/ 1043 h 2412"/>
              <a:gd name="T32" fmla="*/ 861 w 3385"/>
              <a:gd name="T33" fmla="*/ 1467 h 2412"/>
              <a:gd name="T34" fmla="*/ 792 w 3385"/>
              <a:gd name="T35" fmla="*/ 1612 h 2412"/>
              <a:gd name="T36" fmla="*/ 786 w 3385"/>
              <a:gd name="T37" fmla="*/ 1686 h 2412"/>
              <a:gd name="T38" fmla="*/ 800 w 3385"/>
              <a:gd name="T39" fmla="*/ 1758 h 2412"/>
              <a:gd name="T40" fmla="*/ 834 w 3385"/>
              <a:gd name="T41" fmla="*/ 1823 h 2412"/>
              <a:gd name="T42" fmla="*/ 887 w 3385"/>
              <a:gd name="T43" fmla="*/ 1876 h 2412"/>
              <a:gd name="T44" fmla="*/ 1443 w 3385"/>
              <a:gd name="T45" fmla="*/ 2175 h 2412"/>
              <a:gd name="T46" fmla="*/ 1517 w 3385"/>
              <a:gd name="T47" fmla="*/ 2193 h 2412"/>
              <a:gd name="T48" fmla="*/ 1590 w 3385"/>
              <a:gd name="T49" fmla="*/ 2188 h 2412"/>
              <a:gd name="T50" fmla="*/ 1659 w 3385"/>
              <a:gd name="T51" fmla="*/ 2164 h 2412"/>
              <a:gd name="T52" fmla="*/ 1719 w 3385"/>
              <a:gd name="T53" fmla="*/ 2120 h 2412"/>
              <a:gd name="T54" fmla="*/ 1764 w 3385"/>
              <a:gd name="T55" fmla="*/ 2059 h 2412"/>
              <a:gd name="T56" fmla="*/ 2439 w 3385"/>
              <a:gd name="T57" fmla="*/ 776 h 2412"/>
              <a:gd name="T58" fmla="*/ 2446 w 3385"/>
              <a:gd name="T59" fmla="*/ 701 h 2412"/>
              <a:gd name="T60" fmla="*/ 2431 w 3385"/>
              <a:gd name="T61" fmla="*/ 631 h 2412"/>
              <a:gd name="T62" fmla="*/ 2396 w 3385"/>
              <a:gd name="T63" fmla="*/ 567 h 2412"/>
              <a:gd name="T64" fmla="*/ 2343 w 3385"/>
              <a:gd name="T65" fmla="*/ 514 h 2412"/>
              <a:gd name="T66" fmla="*/ 2469 w 3385"/>
              <a:gd name="T67" fmla="*/ 2312 h 2412"/>
              <a:gd name="T68" fmla="*/ 2340 w 3385"/>
              <a:gd name="T69" fmla="*/ 2194 h 2412"/>
              <a:gd name="T70" fmla="*/ 2253 w 3385"/>
              <a:gd name="T71" fmla="*/ 2047 h 2412"/>
              <a:gd name="T72" fmla="*/ 2212 w 3385"/>
              <a:gd name="T73" fmla="*/ 1884 h 2412"/>
              <a:gd name="T74" fmla="*/ 2218 w 3385"/>
              <a:gd name="T75" fmla="*/ 1713 h 2412"/>
              <a:gd name="T76" fmla="*/ 2278 w 3385"/>
              <a:gd name="T77" fmla="*/ 1546 h 2412"/>
              <a:gd name="T78" fmla="*/ 2383 w 3385"/>
              <a:gd name="T79" fmla="*/ 1404 h 2412"/>
              <a:gd name="T80" fmla="*/ 2521 w 3385"/>
              <a:gd name="T81" fmla="*/ 1303 h 2412"/>
              <a:gd name="T82" fmla="*/ 2680 w 3385"/>
              <a:gd name="T83" fmla="*/ 1246 h 2412"/>
              <a:gd name="T84" fmla="*/ 2850 w 3385"/>
              <a:gd name="T85" fmla="*/ 1236 h 2412"/>
              <a:gd name="T86" fmla="*/ 3019 w 3385"/>
              <a:gd name="T87" fmla="*/ 1277 h 2412"/>
              <a:gd name="T88" fmla="*/ 3173 w 3385"/>
              <a:gd name="T89" fmla="*/ 1370 h 2412"/>
              <a:gd name="T90" fmla="*/ 3288 w 3385"/>
              <a:gd name="T91" fmla="*/ 1498 h 2412"/>
              <a:gd name="T92" fmla="*/ 3360 w 3385"/>
              <a:gd name="T93" fmla="*/ 1651 h 2412"/>
              <a:gd name="T94" fmla="*/ 3385 w 3385"/>
              <a:gd name="T95" fmla="*/ 1819 h 2412"/>
              <a:gd name="T96" fmla="*/ 3362 w 3385"/>
              <a:gd name="T97" fmla="*/ 1990 h 2412"/>
              <a:gd name="T98" fmla="*/ 3286 w 3385"/>
              <a:gd name="T99" fmla="*/ 2152 h 2412"/>
              <a:gd name="T100" fmla="*/ 3168 w 3385"/>
              <a:gd name="T101" fmla="*/ 2280 h 2412"/>
              <a:gd name="T102" fmla="*/ 3021 w 3385"/>
              <a:gd name="T103" fmla="*/ 2367 h 2412"/>
              <a:gd name="T104" fmla="*/ 2858 w 3385"/>
              <a:gd name="T105" fmla="*/ 2409 h 2412"/>
              <a:gd name="T106" fmla="*/ 2687 w 3385"/>
              <a:gd name="T107" fmla="*/ 2401 h 2412"/>
              <a:gd name="T108" fmla="*/ 2521 w 3385"/>
              <a:gd name="T109" fmla="*/ 2343 h 2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85" h="2412">
                <a:moveTo>
                  <a:pt x="2311" y="493"/>
                </a:moveTo>
                <a:lnTo>
                  <a:pt x="1806" y="224"/>
                </a:lnTo>
                <a:lnTo>
                  <a:pt x="1795" y="218"/>
                </a:lnTo>
                <a:lnTo>
                  <a:pt x="1783" y="213"/>
                </a:lnTo>
                <a:lnTo>
                  <a:pt x="1771" y="208"/>
                </a:lnTo>
                <a:lnTo>
                  <a:pt x="1759" y="205"/>
                </a:lnTo>
                <a:lnTo>
                  <a:pt x="1746" y="202"/>
                </a:lnTo>
                <a:lnTo>
                  <a:pt x="1734" y="200"/>
                </a:lnTo>
                <a:lnTo>
                  <a:pt x="1722" y="197"/>
                </a:lnTo>
                <a:lnTo>
                  <a:pt x="1710" y="195"/>
                </a:lnTo>
                <a:lnTo>
                  <a:pt x="1698" y="195"/>
                </a:lnTo>
                <a:lnTo>
                  <a:pt x="1686" y="195"/>
                </a:lnTo>
                <a:lnTo>
                  <a:pt x="1672" y="195"/>
                </a:lnTo>
                <a:lnTo>
                  <a:pt x="1660" y="196"/>
                </a:lnTo>
                <a:lnTo>
                  <a:pt x="1648" y="197"/>
                </a:lnTo>
                <a:lnTo>
                  <a:pt x="1636" y="200"/>
                </a:lnTo>
                <a:lnTo>
                  <a:pt x="1625" y="203"/>
                </a:lnTo>
                <a:lnTo>
                  <a:pt x="1613" y="206"/>
                </a:lnTo>
                <a:lnTo>
                  <a:pt x="1602" y="210"/>
                </a:lnTo>
                <a:lnTo>
                  <a:pt x="1590" y="214"/>
                </a:lnTo>
                <a:lnTo>
                  <a:pt x="1579" y="220"/>
                </a:lnTo>
                <a:lnTo>
                  <a:pt x="1568" y="225"/>
                </a:lnTo>
                <a:lnTo>
                  <a:pt x="1557" y="231"/>
                </a:lnTo>
                <a:lnTo>
                  <a:pt x="1547" y="237"/>
                </a:lnTo>
                <a:lnTo>
                  <a:pt x="1537" y="244"/>
                </a:lnTo>
                <a:lnTo>
                  <a:pt x="1527" y="251"/>
                </a:lnTo>
                <a:lnTo>
                  <a:pt x="1517" y="259"/>
                </a:lnTo>
                <a:lnTo>
                  <a:pt x="1508" y="268"/>
                </a:lnTo>
                <a:lnTo>
                  <a:pt x="1499" y="277"/>
                </a:lnTo>
                <a:lnTo>
                  <a:pt x="1492" y="287"/>
                </a:lnTo>
                <a:lnTo>
                  <a:pt x="1484" y="297"/>
                </a:lnTo>
                <a:lnTo>
                  <a:pt x="1476" y="307"/>
                </a:lnTo>
                <a:lnTo>
                  <a:pt x="1470" y="318"/>
                </a:lnTo>
                <a:lnTo>
                  <a:pt x="1463" y="329"/>
                </a:lnTo>
                <a:lnTo>
                  <a:pt x="1417" y="415"/>
                </a:lnTo>
                <a:lnTo>
                  <a:pt x="694" y="30"/>
                </a:lnTo>
                <a:lnTo>
                  <a:pt x="682" y="24"/>
                </a:lnTo>
                <a:lnTo>
                  <a:pt x="670" y="19"/>
                </a:lnTo>
                <a:lnTo>
                  <a:pt x="658" y="14"/>
                </a:lnTo>
                <a:lnTo>
                  <a:pt x="646" y="10"/>
                </a:lnTo>
                <a:lnTo>
                  <a:pt x="634" y="7"/>
                </a:lnTo>
                <a:lnTo>
                  <a:pt x="622" y="4"/>
                </a:lnTo>
                <a:lnTo>
                  <a:pt x="609" y="2"/>
                </a:lnTo>
                <a:lnTo>
                  <a:pt x="597" y="1"/>
                </a:lnTo>
                <a:lnTo>
                  <a:pt x="585" y="0"/>
                </a:lnTo>
                <a:lnTo>
                  <a:pt x="573" y="0"/>
                </a:lnTo>
                <a:lnTo>
                  <a:pt x="561" y="0"/>
                </a:lnTo>
                <a:lnTo>
                  <a:pt x="548" y="1"/>
                </a:lnTo>
                <a:lnTo>
                  <a:pt x="536" y="3"/>
                </a:lnTo>
                <a:lnTo>
                  <a:pt x="524" y="6"/>
                </a:lnTo>
                <a:lnTo>
                  <a:pt x="512" y="8"/>
                </a:lnTo>
                <a:lnTo>
                  <a:pt x="500" y="11"/>
                </a:lnTo>
                <a:lnTo>
                  <a:pt x="489" y="15"/>
                </a:lnTo>
                <a:lnTo>
                  <a:pt x="477" y="20"/>
                </a:lnTo>
                <a:lnTo>
                  <a:pt x="466" y="24"/>
                </a:lnTo>
                <a:lnTo>
                  <a:pt x="455" y="30"/>
                </a:lnTo>
                <a:lnTo>
                  <a:pt x="444" y="35"/>
                </a:lnTo>
                <a:lnTo>
                  <a:pt x="434" y="42"/>
                </a:lnTo>
                <a:lnTo>
                  <a:pt x="424" y="50"/>
                </a:lnTo>
                <a:lnTo>
                  <a:pt x="414" y="56"/>
                </a:lnTo>
                <a:lnTo>
                  <a:pt x="404" y="65"/>
                </a:lnTo>
                <a:lnTo>
                  <a:pt x="395" y="73"/>
                </a:lnTo>
                <a:lnTo>
                  <a:pt x="387" y="83"/>
                </a:lnTo>
                <a:lnTo>
                  <a:pt x="379" y="92"/>
                </a:lnTo>
                <a:lnTo>
                  <a:pt x="371" y="101"/>
                </a:lnTo>
                <a:lnTo>
                  <a:pt x="363" y="113"/>
                </a:lnTo>
                <a:lnTo>
                  <a:pt x="357" y="124"/>
                </a:lnTo>
                <a:lnTo>
                  <a:pt x="350" y="135"/>
                </a:lnTo>
                <a:lnTo>
                  <a:pt x="29" y="737"/>
                </a:lnTo>
                <a:lnTo>
                  <a:pt x="24" y="748"/>
                </a:lnTo>
                <a:lnTo>
                  <a:pt x="18" y="760"/>
                </a:lnTo>
                <a:lnTo>
                  <a:pt x="14" y="772"/>
                </a:lnTo>
                <a:lnTo>
                  <a:pt x="10" y="784"/>
                </a:lnTo>
                <a:lnTo>
                  <a:pt x="6" y="796"/>
                </a:lnTo>
                <a:lnTo>
                  <a:pt x="4" y="808"/>
                </a:lnTo>
                <a:lnTo>
                  <a:pt x="2" y="821"/>
                </a:lnTo>
                <a:lnTo>
                  <a:pt x="1" y="833"/>
                </a:lnTo>
                <a:lnTo>
                  <a:pt x="0" y="845"/>
                </a:lnTo>
                <a:lnTo>
                  <a:pt x="0" y="857"/>
                </a:lnTo>
                <a:lnTo>
                  <a:pt x="0" y="869"/>
                </a:lnTo>
                <a:lnTo>
                  <a:pt x="1" y="881"/>
                </a:lnTo>
                <a:lnTo>
                  <a:pt x="3" y="893"/>
                </a:lnTo>
                <a:lnTo>
                  <a:pt x="5" y="905"/>
                </a:lnTo>
                <a:lnTo>
                  <a:pt x="7" y="918"/>
                </a:lnTo>
                <a:lnTo>
                  <a:pt x="11" y="930"/>
                </a:lnTo>
                <a:lnTo>
                  <a:pt x="15" y="941"/>
                </a:lnTo>
                <a:lnTo>
                  <a:pt x="19" y="953"/>
                </a:lnTo>
                <a:lnTo>
                  <a:pt x="24" y="964"/>
                </a:lnTo>
                <a:lnTo>
                  <a:pt x="29" y="975"/>
                </a:lnTo>
                <a:lnTo>
                  <a:pt x="35" y="985"/>
                </a:lnTo>
                <a:lnTo>
                  <a:pt x="41" y="996"/>
                </a:lnTo>
                <a:lnTo>
                  <a:pt x="49" y="1006"/>
                </a:lnTo>
                <a:lnTo>
                  <a:pt x="57" y="1016"/>
                </a:lnTo>
                <a:lnTo>
                  <a:pt x="65" y="1026"/>
                </a:lnTo>
                <a:lnTo>
                  <a:pt x="73" y="1035"/>
                </a:lnTo>
                <a:lnTo>
                  <a:pt x="82" y="1043"/>
                </a:lnTo>
                <a:lnTo>
                  <a:pt x="91" y="1051"/>
                </a:lnTo>
                <a:lnTo>
                  <a:pt x="101" y="1059"/>
                </a:lnTo>
                <a:lnTo>
                  <a:pt x="112" y="1067"/>
                </a:lnTo>
                <a:lnTo>
                  <a:pt x="123" y="1073"/>
                </a:lnTo>
                <a:lnTo>
                  <a:pt x="134" y="1080"/>
                </a:lnTo>
                <a:lnTo>
                  <a:pt x="861" y="1467"/>
                </a:lnTo>
                <a:lnTo>
                  <a:pt x="815" y="1553"/>
                </a:lnTo>
                <a:lnTo>
                  <a:pt x="809" y="1565"/>
                </a:lnTo>
                <a:lnTo>
                  <a:pt x="804" y="1577"/>
                </a:lnTo>
                <a:lnTo>
                  <a:pt x="799" y="1588"/>
                </a:lnTo>
                <a:lnTo>
                  <a:pt x="796" y="1600"/>
                </a:lnTo>
                <a:lnTo>
                  <a:pt x="792" y="1612"/>
                </a:lnTo>
                <a:lnTo>
                  <a:pt x="790" y="1626"/>
                </a:lnTo>
                <a:lnTo>
                  <a:pt x="788" y="1638"/>
                </a:lnTo>
                <a:lnTo>
                  <a:pt x="786" y="1650"/>
                </a:lnTo>
                <a:lnTo>
                  <a:pt x="786" y="1662"/>
                </a:lnTo>
                <a:lnTo>
                  <a:pt x="786" y="1674"/>
                </a:lnTo>
                <a:lnTo>
                  <a:pt x="786" y="1686"/>
                </a:lnTo>
                <a:lnTo>
                  <a:pt x="787" y="1698"/>
                </a:lnTo>
                <a:lnTo>
                  <a:pt x="788" y="1711"/>
                </a:lnTo>
                <a:lnTo>
                  <a:pt x="790" y="1723"/>
                </a:lnTo>
                <a:lnTo>
                  <a:pt x="794" y="1735"/>
                </a:lnTo>
                <a:lnTo>
                  <a:pt x="797" y="1747"/>
                </a:lnTo>
                <a:lnTo>
                  <a:pt x="800" y="1758"/>
                </a:lnTo>
                <a:lnTo>
                  <a:pt x="805" y="1770"/>
                </a:lnTo>
                <a:lnTo>
                  <a:pt x="810" y="1781"/>
                </a:lnTo>
                <a:lnTo>
                  <a:pt x="815" y="1792"/>
                </a:lnTo>
                <a:lnTo>
                  <a:pt x="821" y="1802"/>
                </a:lnTo>
                <a:lnTo>
                  <a:pt x="828" y="1813"/>
                </a:lnTo>
                <a:lnTo>
                  <a:pt x="834" y="1823"/>
                </a:lnTo>
                <a:lnTo>
                  <a:pt x="842" y="1833"/>
                </a:lnTo>
                <a:lnTo>
                  <a:pt x="850" y="1843"/>
                </a:lnTo>
                <a:lnTo>
                  <a:pt x="859" y="1852"/>
                </a:lnTo>
                <a:lnTo>
                  <a:pt x="867" y="1861"/>
                </a:lnTo>
                <a:lnTo>
                  <a:pt x="877" y="1868"/>
                </a:lnTo>
                <a:lnTo>
                  <a:pt x="887" y="1876"/>
                </a:lnTo>
                <a:lnTo>
                  <a:pt x="897" y="1884"/>
                </a:lnTo>
                <a:lnTo>
                  <a:pt x="908" y="1890"/>
                </a:lnTo>
                <a:lnTo>
                  <a:pt x="919" y="1897"/>
                </a:lnTo>
                <a:lnTo>
                  <a:pt x="1420" y="2164"/>
                </a:lnTo>
                <a:lnTo>
                  <a:pt x="1432" y="2169"/>
                </a:lnTo>
                <a:lnTo>
                  <a:pt x="1443" y="2175"/>
                </a:lnTo>
                <a:lnTo>
                  <a:pt x="1455" y="2179"/>
                </a:lnTo>
                <a:lnTo>
                  <a:pt x="1467" y="2184"/>
                </a:lnTo>
                <a:lnTo>
                  <a:pt x="1480" y="2187"/>
                </a:lnTo>
                <a:lnTo>
                  <a:pt x="1492" y="2189"/>
                </a:lnTo>
                <a:lnTo>
                  <a:pt x="1505" y="2191"/>
                </a:lnTo>
                <a:lnTo>
                  <a:pt x="1517" y="2193"/>
                </a:lnTo>
                <a:lnTo>
                  <a:pt x="1529" y="2194"/>
                </a:lnTo>
                <a:lnTo>
                  <a:pt x="1541" y="2194"/>
                </a:lnTo>
                <a:lnTo>
                  <a:pt x="1553" y="2194"/>
                </a:lnTo>
                <a:lnTo>
                  <a:pt x="1566" y="2193"/>
                </a:lnTo>
                <a:lnTo>
                  <a:pt x="1578" y="2190"/>
                </a:lnTo>
                <a:lnTo>
                  <a:pt x="1590" y="2188"/>
                </a:lnTo>
                <a:lnTo>
                  <a:pt x="1602" y="2186"/>
                </a:lnTo>
                <a:lnTo>
                  <a:pt x="1614" y="2183"/>
                </a:lnTo>
                <a:lnTo>
                  <a:pt x="1625" y="2178"/>
                </a:lnTo>
                <a:lnTo>
                  <a:pt x="1636" y="2174"/>
                </a:lnTo>
                <a:lnTo>
                  <a:pt x="1648" y="2169"/>
                </a:lnTo>
                <a:lnTo>
                  <a:pt x="1659" y="2164"/>
                </a:lnTo>
                <a:lnTo>
                  <a:pt x="1669" y="2158"/>
                </a:lnTo>
                <a:lnTo>
                  <a:pt x="1680" y="2152"/>
                </a:lnTo>
                <a:lnTo>
                  <a:pt x="1690" y="2144"/>
                </a:lnTo>
                <a:lnTo>
                  <a:pt x="1700" y="2136"/>
                </a:lnTo>
                <a:lnTo>
                  <a:pt x="1709" y="2129"/>
                </a:lnTo>
                <a:lnTo>
                  <a:pt x="1719" y="2120"/>
                </a:lnTo>
                <a:lnTo>
                  <a:pt x="1727" y="2111"/>
                </a:lnTo>
                <a:lnTo>
                  <a:pt x="1735" y="2102"/>
                </a:lnTo>
                <a:lnTo>
                  <a:pt x="1743" y="2092"/>
                </a:lnTo>
                <a:lnTo>
                  <a:pt x="1751" y="2081"/>
                </a:lnTo>
                <a:lnTo>
                  <a:pt x="1757" y="2070"/>
                </a:lnTo>
                <a:lnTo>
                  <a:pt x="1764" y="2059"/>
                </a:lnTo>
                <a:lnTo>
                  <a:pt x="2416" y="837"/>
                </a:lnTo>
                <a:lnTo>
                  <a:pt x="2421" y="825"/>
                </a:lnTo>
                <a:lnTo>
                  <a:pt x="2427" y="813"/>
                </a:lnTo>
                <a:lnTo>
                  <a:pt x="2431" y="801"/>
                </a:lnTo>
                <a:lnTo>
                  <a:pt x="2436" y="789"/>
                </a:lnTo>
                <a:lnTo>
                  <a:pt x="2439" y="776"/>
                </a:lnTo>
                <a:lnTo>
                  <a:pt x="2441" y="763"/>
                </a:lnTo>
                <a:lnTo>
                  <a:pt x="2443" y="751"/>
                </a:lnTo>
                <a:lnTo>
                  <a:pt x="2444" y="739"/>
                </a:lnTo>
                <a:lnTo>
                  <a:pt x="2446" y="727"/>
                </a:lnTo>
                <a:lnTo>
                  <a:pt x="2446" y="715"/>
                </a:lnTo>
                <a:lnTo>
                  <a:pt x="2446" y="701"/>
                </a:lnTo>
                <a:lnTo>
                  <a:pt x="2444" y="689"/>
                </a:lnTo>
                <a:lnTo>
                  <a:pt x="2443" y="677"/>
                </a:lnTo>
                <a:lnTo>
                  <a:pt x="2441" y="666"/>
                </a:lnTo>
                <a:lnTo>
                  <a:pt x="2438" y="654"/>
                </a:lnTo>
                <a:lnTo>
                  <a:pt x="2435" y="642"/>
                </a:lnTo>
                <a:lnTo>
                  <a:pt x="2431" y="631"/>
                </a:lnTo>
                <a:lnTo>
                  <a:pt x="2427" y="620"/>
                </a:lnTo>
                <a:lnTo>
                  <a:pt x="2421" y="608"/>
                </a:lnTo>
                <a:lnTo>
                  <a:pt x="2416" y="598"/>
                </a:lnTo>
                <a:lnTo>
                  <a:pt x="2410" y="587"/>
                </a:lnTo>
                <a:lnTo>
                  <a:pt x="2404" y="577"/>
                </a:lnTo>
                <a:lnTo>
                  <a:pt x="2396" y="567"/>
                </a:lnTo>
                <a:lnTo>
                  <a:pt x="2388" y="557"/>
                </a:lnTo>
                <a:lnTo>
                  <a:pt x="2380" y="547"/>
                </a:lnTo>
                <a:lnTo>
                  <a:pt x="2372" y="538"/>
                </a:lnTo>
                <a:lnTo>
                  <a:pt x="2363" y="529"/>
                </a:lnTo>
                <a:lnTo>
                  <a:pt x="2353" y="522"/>
                </a:lnTo>
                <a:lnTo>
                  <a:pt x="2343" y="514"/>
                </a:lnTo>
                <a:lnTo>
                  <a:pt x="2333" y="506"/>
                </a:lnTo>
                <a:lnTo>
                  <a:pt x="2322" y="500"/>
                </a:lnTo>
                <a:lnTo>
                  <a:pt x="2311" y="493"/>
                </a:lnTo>
                <a:close/>
                <a:moveTo>
                  <a:pt x="2521" y="2343"/>
                </a:moveTo>
                <a:lnTo>
                  <a:pt x="2494" y="2327"/>
                </a:lnTo>
                <a:lnTo>
                  <a:pt x="2469" y="2312"/>
                </a:lnTo>
                <a:lnTo>
                  <a:pt x="2444" y="2294"/>
                </a:lnTo>
                <a:lnTo>
                  <a:pt x="2421" y="2276"/>
                </a:lnTo>
                <a:lnTo>
                  <a:pt x="2399" y="2257"/>
                </a:lnTo>
                <a:lnTo>
                  <a:pt x="2378" y="2237"/>
                </a:lnTo>
                <a:lnTo>
                  <a:pt x="2358" y="2216"/>
                </a:lnTo>
                <a:lnTo>
                  <a:pt x="2340" y="2194"/>
                </a:lnTo>
                <a:lnTo>
                  <a:pt x="2322" y="2170"/>
                </a:lnTo>
                <a:lnTo>
                  <a:pt x="2305" y="2147"/>
                </a:lnTo>
                <a:lnTo>
                  <a:pt x="2291" y="2123"/>
                </a:lnTo>
                <a:lnTo>
                  <a:pt x="2277" y="2099"/>
                </a:lnTo>
                <a:lnTo>
                  <a:pt x="2265" y="2073"/>
                </a:lnTo>
                <a:lnTo>
                  <a:pt x="2253" y="2047"/>
                </a:lnTo>
                <a:lnTo>
                  <a:pt x="2243" y="2022"/>
                </a:lnTo>
                <a:lnTo>
                  <a:pt x="2234" y="1994"/>
                </a:lnTo>
                <a:lnTo>
                  <a:pt x="2226" y="1968"/>
                </a:lnTo>
                <a:lnTo>
                  <a:pt x="2219" y="1940"/>
                </a:lnTo>
                <a:lnTo>
                  <a:pt x="2215" y="1911"/>
                </a:lnTo>
                <a:lnTo>
                  <a:pt x="2212" y="1884"/>
                </a:lnTo>
                <a:lnTo>
                  <a:pt x="2210" y="1855"/>
                </a:lnTo>
                <a:lnTo>
                  <a:pt x="2208" y="1827"/>
                </a:lnTo>
                <a:lnTo>
                  <a:pt x="2208" y="1799"/>
                </a:lnTo>
                <a:lnTo>
                  <a:pt x="2211" y="1770"/>
                </a:lnTo>
                <a:lnTo>
                  <a:pt x="2214" y="1741"/>
                </a:lnTo>
                <a:lnTo>
                  <a:pt x="2218" y="1713"/>
                </a:lnTo>
                <a:lnTo>
                  <a:pt x="2225" y="1684"/>
                </a:lnTo>
                <a:lnTo>
                  <a:pt x="2233" y="1657"/>
                </a:lnTo>
                <a:lnTo>
                  <a:pt x="2242" y="1628"/>
                </a:lnTo>
                <a:lnTo>
                  <a:pt x="2251" y="1600"/>
                </a:lnTo>
                <a:lnTo>
                  <a:pt x="2264" y="1573"/>
                </a:lnTo>
                <a:lnTo>
                  <a:pt x="2278" y="1546"/>
                </a:lnTo>
                <a:lnTo>
                  <a:pt x="2292" y="1520"/>
                </a:lnTo>
                <a:lnTo>
                  <a:pt x="2309" y="1494"/>
                </a:lnTo>
                <a:lnTo>
                  <a:pt x="2325" y="1470"/>
                </a:lnTo>
                <a:lnTo>
                  <a:pt x="2344" y="1447"/>
                </a:lnTo>
                <a:lnTo>
                  <a:pt x="2363" y="1425"/>
                </a:lnTo>
                <a:lnTo>
                  <a:pt x="2383" y="1404"/>
                </a:lnTo>
                <a:lnTo>
                  <a:pt x="2404" y="1384"/>
                </a:lnTo>
                <a:lnTo>
                  <a:pt x="2426" y="1365"/>
                </a:lnTo>
                <a:lnTo>
                  <a:pt x="2449" y="1348"/>
                </a:lnTo>
                <a:lnTo>
                  <a:pt x="2472" y="1331"/>
                </a:lnTo>
                <a:lnTo>
                  <a:pt x="2496" y="1317"/>
                </a:lnTo>
                <a:lnTo>
                  <a:pt x="2521" y="1303"/>
                </a:lnTo>
                <a:lnTo>
                  <a:pt x="2546" y="1290"/>
                </a:lnTo>
                <a:lnTo>
                  <a:pt x="2572" y="1278"/>
                </a:lnTo>
                <a:lnTo>
                  <a:pt x="2599" y="1268"/>
                </a:lnTo>
                <a:lnTo>
                  <a:pt x="2625" y="1260"/>
                </a:lnTo>
                <a:lnTo>
                  <a:pt x="2653" y="1252"/>
                </a:lnTo>
                <a:lnTo>
                  <a:pt x="2680" y="1246"/>
                </a:lnTo>
                <a:lnTo>
                  <a:pt x="2708" y="1241"/>
                </a:lnTo>
                <a:lnTo>
                  <a:pt x="2736" y="1237"/>
                </a:lnTo>
                <a:lnTo>
                  <a:pt x="2764" y="1235"/>
                </a:lnTo>
                <a:lnTo>
                  <a:pt x="2793" y="1234"/>
                </a:lnTo>
                <a:lnTo>
                  <a:pt x="2822" y="1234"/>
                </a:lnTo>
                <a:lnTo>
                  <a:pt x="2850" y="1236"/>
                </a:lnTo>
                <a:lnTo>
                  <a:pt x="2879" y="1240"/>
                </a:lnTo>
                <a:lnTo>
                  <a:pt x="2906" y="1244"/>
                </a:lnTo>
                <a:lnTo>
                  <a:pt x="2935" y="1251"/>
                </a:lnTo>
                <a:lnTo>
                  <a:pt x="2964" y="1258"/>
                </a:lnTo>
                <a:lnTo>
                  <a:pt x="2991" y="1267"/>
                </a:lnTo>
                <a:lnTo>
                  <a:pt x="3019" y="1277"/>
                </a:lnTo>
                <a:lnTo>
                  <a:pt x="3047" y="1289"/>
                </a:lnTo>
                <a:lnTo>
                  <a:pt x="3074" y="1304"/>
                </a:lnTo>
                <a:lnTo>
                  <a:pt x="3101" y="1318"/>
                </a:lnTo>
                <a:lnTo>
                  <a:pt x="3126" y="1335"/>
                </a:lnTo>
                <a:lnTo>
                  <a:pt x="3150" y="1351"/>
                </a:lnTo>
                <a:lnTo>
                  <a:pt x="3173" y="1370"/>
                </a:lnTo>
                <a:lnTo>
                  <a:pt x="3195" y="1389"/>
                </a:lnTo>
                <a:lnTo>
                  <a:pt x="3216" y="1410"/>
                </a:lnTo>
                <a:lnTo>
                  <a:pt x="3235" y="1430"/>
                </a:lnTo>
                <a:lnTo>
                  <a:pt x="3254" y="1451"/>
                </a:lnTo>
                <a:lnTo>
                  <a:pt x="3272" y="1475"/>
                </a:lnTo>
                <a:lnTo>
                  <a:pt x="3288" y="1498"/>
                </a:lnTo>
                <a:lnTo>
                  <a:pt x="3303" y="1522"/>
                </a:lnTo>
                <a:lnTo>
                  <a:pt x="3317" y="1547"/>
                </a:lnTo>
                <a:lnTo>
                  <a:pt x="3330" y="1573"/>
                </a:lnTo>
                <a:lnTo>
                  <a:pt x="3341" y="1598"/>
                </a:lnTo>
                <a:lnTo>
                  <a:pt x="3351" y="1625"/>
                </a:lnTo>
                <a:lnTo>
                  <a:pt x="3360" y="1651"/>
                </a:lnTo>
                <a:lnTo>
                  <a:pt x="3367" y="1679"/>
                </a:lnTo>
                <a:lnTo>
                  <a:pt x="3374" y="1706"/>
                </a:lnTo>
                <a:lnTo>
                  <a:pt x="3378" y="1734"/>
                </a:lnTo>
                <a:lnTo>
                  <a:pt x="3383" y="1762"/>
                </a:lnTo>
                <a:lnTo>
                  <a:pt x="3385" y="1790"/>
                </a:lnTo>
                <a:lnTo>
                  <a:pt x="3385" y="1819"/>
                </a:lnTo>
                <a:lnTo>
                  <a:pt x="3385" y="1847"/>
                </a:lnTo>
                <a:lnTo>
                  <a:pt x="3383" y="1876"/>
                </a:lnTo>
                <a:lnTo>
                  <a:pt x="3380" y="1905"/>
                </a:lnTo>
                <a:lnTo>
                  <a:pt x="3375" y="1932"/>
                </a:lnTo>
                <a:lnTo>
                  <a:pt x="3370" y="1961"/>
                </a:lnTo>
                <a:lnTo>
                  <a:pt x="3362" y="1990"/>
                </a:lnTo>
                <a:lnTo>
                  <a:pt x="3352" y="2017"/>
                </a:lnTo>
                <a:lnTo>
                  <a:pt x="3342" y="2045"/>
                </a:lnTo>
                <a:lnTo>
                  <a:pt x="3330" y="2072"/>
                </a:lnTo>
                <a:lnTo>
                  <a:pt x="3317" y="2100"/>
                </a:lnTo>
                <a:lnTo>
                  <a:pt x="3301" y="2126"/>
                </a:lnTo>
                <a:lnTo>
                  <a:pt x="3286" y="2152"/>
                </a:lnTo>
                <a:lnTo>
                  <a:pt x="3268" y="2176"/>
                </a:lnTo>
                <a:lnTo>
                  <a:pt x="3249" y="2199"/>
                </a:lnTo>
                <a:lnTo>
                  <a:pt x="3231" y="2221"/>
                </a:lnTo>
                <a:lnTo>
                  <a:pt x="3211" y="2242"/>
                </a:lnTo>
                <a:lnTo>
                  <a:pt x="3190" y="2262"/>
                </a:lnTo>
                <a:lnTo>
                  <a:pt x="3168" y="2280"/>
                </a:lnTo>
                <a:lnTo>
                  <a:pt x="3145" y="2297"/>
                </a:lnTo>
                <a:lnTo>
                  <a:pt x="3122" y="2314"/>
                </a:lnTo>
                <a:lnTo>
                  <a:pt x="3097" y="2329"/>
                </a:lnTo>
                <a:lnTo>
                  <a:pt x="3073" y="2343"/>
                </a:lnTo>
                <a:lnTo>
                  <a:pt x="3048" y="2356"/>
                </a:lnTo>
                <a:lnTo>
                  <a:pt x="3021" y="2367"/>
                </a:lnTo>
                <a:lnTo>
                  <a:pt x="2995" y="2377"/>
                </a:lnTo>
                <a:lnTo>
                  <a:pt x="2968" y="2386"/>
                </a:lnTo>
                <a:lnTo>
                  <a:pt x="2942" y="2393"/>
                </a:lnTo>
                <a:lnTo>
                  <a:pt x="2914" y="2400"/>
                </a:lnTo>
                <a:lnTo>
                  <a:pt x="2886" y="2404"/>
                </a:lnTo>
                <a:lnTo>
                  <a:pt x="2858" y="2409"/>
                </a:lnTo>
                <a:lnTo>
                  <a:pt x="2829" y="2411"/>
                </a:lnTo>
                <a:lnTo>
                  <a:pt x="2801" y="2412"/>
                </a:lnTo>
                <a:lnTo>
                  <a:pt x="2773" y="2411"/>
                </a:lnTo>
                <a:lnTo>
                  <a:pt x="2744" y="2409"/>
                </a:lnTo>
                <a:lnTo>
                  <a:pt x="2716" y="2405"/>
                </a:lnTo>
                <a:lnTo>
                  <a:pt x="2687" y="2401"/>
                </a:lnTo>
                <a:lnTo>
                  <a:pt x="2658" y="2395"/>
                </a:lnTo>
                <a:lnTo>
                  <a:pt x="2631" y="2388"/>
                </a:lnTo>
                <a:lnTo>
                  <a:pt x="2602" y="2379"/>
                </a:lnTo>
                <a:lnTo>
                  <a:pt x="2575" y="2368"/>
                </a:lnTo>
                <a:lnTo>
                  <a:pt x="2547" y="2356"/>
                </a:lnTo>
                <a:lnTo>
                  <a:pt x="2521" y="2343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Freeform 19"/>
          <p:cNvSpPr>
            <a:spLocks noEditPoints="1"/>
          </p:cNvSpPr>
          <p:nvPr/>
        </p:nvSpPr>
        <p:spPr bwMode="auto">
          <a:xfrm>
            <a:off x="3691483" y="6105959"/>
            <a:ext cx="304696" cy="349544"/>
          </a:xfrm>
          <a:custGeom>
            <a:avLst/>
            <a:gdLst>
              <a:gd name="T0" fmla="*/ 1894 w 2771"/>
              <a:gd name="T1" fmla="*/ 693 h 3182"/>
              <a:gd name="T2" fmla="*/ 1831 w 2771"/>
              <a:gd name="T3" fmla="*/ 653 h 3182"/>
              <a:gd name="T4" fmla="*/ 1760 w 2771"/>
              <a:gd name="T5" fmla="*/ 633 h 3182"/>
              <a:gd name="T6" fmla="*/ 1688 w 2771"/>
              <a:gd name="T7" fmla="*/ 635 h 3182"/>
              <a:gd name="T8" fmla="*/ 1617 w 2771"/>
              <a:gd name="T9" fmla="*/ 657 h 3182"/>
              <a:gd name="T10" fmla="*/ 994 w 2771"/>
              <a:gd name="T11" fmla="*/ 98 h 3182"/>
              <a:gd name="T12" fmla="*/ 938 w 2771"/>
              <a:gd name="T13" fmla="*/ 45 h 3182"/>
              <a:gd name="T14" fmla="*/ 872 w 2771"/>
              <a:gd name="T15" fmla="*/ 12 h 3182"/>
              <a:gd name="T16" fmla="*/ 800 w 2771"/>
              <a:gd name="T17" fmla="*/ 0 h 3182"/>
              <a:gd name="T18" fmla="*/ 727 w 2771"/>
              <a:gd name="T19" fmla="*/ 8 h 3182"/>
              <a:gd name="T20" fmla="*/ 659 w 2771"/>
              <a:gd name="T21" fmla="*/ 38 h 3182"/>
              <a:gd name="T22" fmla="*/ 70 w 2771"/>
              <a:gd name="T23" fmla="*/ 497 h 3182"/>
              <a:gd name="T24" fmla="*/ 27 w 2771"/>
              <a:gd name="T25" fmla="*/ 559 h 3182"/>
              <a:gd name="T26" fmla="*/ 5 w 2771"/>
              <a:gd name="T27" fmla="*/ 629 h 3182"/>
              <a:gd name="T28" fmla="*/ 3 w 2771"/>
              <a:gd name="T29" fmla="*/ 701 h 3182"/>
              <a:gd name="T30" fmla="*/ 21 w 2771"/>
              <a:gd name="T31" fmla="*/ 773 h 3182"/>
              <a:gd name="T32" fmla="*/ 560 w 2771"/>
              <a:gd name="T33" fmla="*/ 1478 h 3182"/>
              <a:gd name="T34" fmla="*/ 437 w 2771"/>
              <a:gd name="T35" fmla="*/ 1583 h 3182"/>
              <a:gd name="T36" fmla="*/ 402 w 2771"/>
              <a:gd name="T37" fmla="*/ 1648 h 3182"/>
              <a:gd name="T38" fmla="*/ 385 w 2771"/>
              <a:gd name="T39" fmla="*/ 1719 h 3182"/>
              <a:gd name="T40" fmla="*/ 391 w 2771"/>
              <a:gd name="T41" fmla="*/ 1792 h 3182"/>
              <a:gd name="T42" fmla="*/ 416 w 2771"/>
              <a:gd name="T43" fmla="*/ 1863 h 3182"/>
              <a:gd name="T44" fmla="*/ 803 w 2771"/>
              <a:gd name="T45" fmla="*/ 2362 h 3182"/>
              <a:gd name="T46" fmla="*/ 863 w 2771"/>
              <a:gd name="T47" fmla="*/ 2408 h 3182"/>
              <a:gd name="T48" fmla="*/ 931 w 2771"/>
              <a:gd name="T49" fmla="*/ 2434 h 3182"/>
              <a:gd name="T50" fmla="*/ 1004 w 2771"/>
              <a:gd name="T51" fmla="*/ 2440 h 3182"/>
              <a:gd name="T52" fmla="*/ 1076 w 2771"/>
              <a:gd name="T53" fmla="*/ 2424 h 3182"/>
              <a:gd name="T54" fmla="*/ 1143 w 2771"/>
              <a:gd name="T55" fmla="*/ 2387 h 3182"/>
              <a:gd name="T56" fmla="*/ 2282 w 2771"/>
              <a:gd name="T57" fmla="*/ 1491 h 3182"/>
              <a:gd name="T58" fmla="*/ 2318 w 2771"/>
              <a:gd name="T59" fmla="*/ 1426 h 3182"/>
              <a:gd name="T60" fmla="*/ 2334 w 2771"/>
              <a:gd name="T61" fmla="*/ 1355 h 3182"/>
              <a:gd name="T62" fmla="*/ 2328 w 2771"/>
              <a:gd name="T63" fmla="*/ 1283 h 3182"/>
              <a:gd name="T64" fmla="*/ 2302 w 2771"/>
              <a:gd name="T65" fmla="*/ 1213 h 3182"/>
              <a:gd name="T66" fmla="*/ 1683 w 2771"/>
              <a:gd name="T67" fmla="*/ 2905 h 3182"/>
              <a:gd name="T68" fmla="*/ 1614 w 2771"/>
              <a:gd name="T69" fmla="*/ 2745 h 3182"/>
              <a:gd name="T70" fmla="*/ 1594 w 2771"/>
              <a:gd name="T71" fmla="*/ 2576 h 3182"/>
              <a:gd name="T72" fmla="*/ 1623 w 2771"/>
              <a:gd name="T73" fmla="*/ 2410 h 3182"/>
              <a:gd name="T74" fmla="*/ 1699 w 2771"/>
              <a:gd name="T75" fmla="*/ 2257 h 3182"/>
              <a:gd name="T76" fmla="*/ 1821 w 2771"/>
              <a:gd name="T77" fmla="*/ 2129 h 3182"/>
              <a:gd name="T78" fmla="*/ 1975 w 2771"/>
              <a:gd name="T79" fmla="*/ 2041 h 3182"/>
              <a:gd name="T80" fmla="*/ 2142 w 2771"/>
              <a:gd name="T81" fmla="*/ 2005 h 3182"/>
              <a:gd name="T82" fmla="*/ 2311 w 2771"/>
              <a:gd name="T83" fmla="*/ 2018 h 3182"/>
              <a:gd name="T84" fmla="*/ 2470 w 2771"/>
              <a:gd name="T85" fmla="*/ 2079 h 3182"/>
              <a:gd name="T86" fmla="*/ 2607 w 2771"/>
              <a:gd name="T87" fmla="*/ 2186 h 3182"/>
              <a:gd name="T88" fmla="*/ 2710 w 2771"/>
              <a:gd name="T89" fmla="*/ 2333 h 3182"/>
              <a:gd name="T90" fmla="*/ 2763 w 2771"/>
              <a:gd name="T91" fmla="*/ 2497 h 3182"/>
              <a:gd name="T92" fmla="*/ 2766 w 2771"/>
              <a:gd name="T93" fmla="*/ 2666 h 3182"/>
              <a:gd name="T94" fmla="*/ 2721 w 2771"/>
              <a:gd name="T95" fmla="*/ 2829 h 3182"/>
              <a:gd name="T96" fmla="*/ 2629 w 2771"/>
              <a:gd name="T97" fmla="*/ 2976 h 3182"/>
              <a:gd name="T98" fmla="*/ 2494 w 2771"/>
              <a:gd name="T99" fmla="*/ 3092 h 3182"/>
              <a:gd name="T100" fmla="*/ 2334 w 2771"/>
              <a:gd name="T101" fmla="*/ 3162 h 3182"/>
              <a:gd name="T102" fmla="*/ 2165 w 2771"/>
              <a:gd name="T103" fmla="*/ 3182 h 3182"/>
              <a:gd name="T104" fmla="*/ 1999 w 2771"/>
              <a:gd name="T105" fmla="*/ 3152 h 3182"/>
              <a:gd name="T106" fmla="*/ 1845 w 2771"/>
              <a:gd name="T107" fmla="*/ 3076 h 3182"/>
              <a:gd name="T108" fmla="*/ 1717 w 2771"/>
              <a:gd name="T109" fmla="*/ 2955 h 3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1" h="3182">
                <a:moveTo>
                  <a:pt x="2281" y="1180"/>
                </a:moveTo>
                <a:lnTo>
                  <a:pt x="1930" y="729"/>
                </a:lnTo>
                <a:lnTo>
                  <a:pt x="1921" y="719"/>
                </a:lnTo>
                <a:lnTo>
                  <a:pt x="1913" y="710"/>
                </a:lnTo>
                <a:lnTo>
                  <a:pt x="1904" y="700"/>
                </a:lnTo>
                <a:lnTo>
                  <a:pt x="1894" y="693"/>
                </a:lnTo>
                <a:lnTo>
                  <a:pt x="1885" y="684"/>
                </a:lnTo>
                <a:lnTo>
                  <a:pt x="1874" y="677"/>
                </a:lnTo>
                <a:lnTo>
                  <a:pt x="1864" y="671"/>
                </a:lnTo>
                <a:lnTo>
                  <a:pt x="1853" y="664"/>
                </a:lnTo>
                <a:lnTo>
                  <a:pt x="1842" y="658"/>
                </a:lnTo>
                <a:lnTo>
                  <a:pt x="1831" y="653"/>
                </a:lnTo>
                <a:lnTo>
                  <a:pt x="1820" y="649"/>
                </a:lnTo>
                <a:lnTo>
                  <a:pt x="1808" y="644"/>
                </a:lnTo>
                <a:lnTo>
                  <a:pt x="1797" y="641"/>
                </a:lnTo>
                <a:lnTo>
                  <a:pt x="1785" y="637"/>
                </a:lnTo>
                <a:lnTo>
                  <a:pt x="1773" y="635"/>
                </a:lnTo>
                <a:lnTo>
                  <a:pt x="1760" y="633"/>
                </a:lnTo>
                <a:lnTo>
                  <a:pt x="1748" y="632"/>
                </a:lnTo>
                <a:lnTo>
                  <a:pt x="1736" y="632"/>
                </a:lnTo>
                <a:lnTo>
                  <a:pt x="1724" y="632"/>
                </a:lnTo>
                <a:lnTo>
                  <a:pt x="1712" y="632"/>
                </a:lnTo>
                <a:lnTo>
                  <a:pt x="1700" y="633"/>
                </a:lnTo>
                <a:lnTo>
                  <a:pt x="1688" y="635"/>
                </a:lnTo>
                <a:lnTo>
                  <a:pt x="1676" y="637"/>
                </a:lnTo>
                <a:lnTo>
                  <a:pt x="1663" y="640"/>
                </a:lnTo>
                <a:lnTo>
                  <a:pt x="1651" y="643"/>
                </a:lnTo>
                <a:lnTo>
                  <a:pt x="1640" y="647"/>
                </a:lnTo>
                <a:lnTo>
                  <a:pt x="1628" y="652"/>
                </a:lnTo>
                <a:lnTo>
                  <a:pt x="1617" y="657"/>
                </a:lnTo>
                <a:lnTo>
                  <a:pt x="1606" y="663"/>
                </a:lnTo>
                <a:lnTo>
                  <a:pt x="1595" y="669"/>
                </a:lnTo>
                <a:lnTo>
                  <a:pt x="1584" y="677"/>
                </a:lnTo>
                <a:lnTo>
                  <a:pt x="1573" y="685"/>
                </a:lnTo>
                <a:lnTo>
                  <a:pt x="1497" y="744"/>
                </a:lnTo>
                <a:lnTo>
                  <a:pt x="994" y="98"/>
                </a:lnTo>
                <a:lnTo>
                  <a:pt x="985" y="87"/>
                </a:lnTo>
                <a:lnTo>
                  <a:pt x="976" y="78"/>
                </a:lnTo>
                <a:lnTo>
                  <a:pt x="968" y="70"/>
                </a:lnTo>
                <a:lnTo>
                  <a:pt x="958" y="61"/>
                </a:lnTo>
                <a:lnTo>
                  <a:pt x="949" y="53"/>
                </a:lnTo>
                <a:lnTo>
                  <a:pt x="938" y="45"/>
                </a:lnTo>
                <a:lnTo>
                  <a:pt x="928" y="39"/>
                </a:lnTo>
                <a:lnTo>
                  <a:pt x="917" y="32"/>
                </a:lnTo>
                <a:lnTo>
                  <a:pt x="906" y="26"/>
                </a:lnTo>
                <a:lnTo>
                  <a:pt x="895" y="21"/>
                </a:lnTo>
                <a:lnTo>
                  <a:pt x="884" y="17"/>
                </a:lnTo>
                <a:lnTo>
                  <a:pt x="872" y="12"/>
                </a:lnTo>
                <a:lnTo>
                  <a:pt x="861" y="9"/>
                </a:lnTo>
                <a:lnTo>
                  <a:pt x="848" y="6"/>
                </a:lnTo>
                <a:lnTo>
                  <a:pt x="836" y="3"/>
                </a:lnTo>
                <a:lnTo>
                  <a:pt x="824" y="2"/>
                </a:lnTo>
                <a:lnTo>
                  <a:pt x="812" y="0"/>
                </a:lnTo>
                <a:lnTo>
                  <a:pt x="800" y="0"/>
                </a:lnTo>
                <a:lnTo>
                  <a:pt x="788" y="0"/>
                </a:lnTo>
                <a:lnTo>
                  <a:pt x="776" y="0"/>
                </a:lnTo>
                <a:lnTo>
                  <a:pt x="764" y="1"/>
                </a:lnTo>
                <a:lnTo>
                  <a:pt x="751" y="3"/>
                </a:lnTo>
                <a:lnTo>
                  <a:pt x="739" y="6"/>
                </a:lnTo>
                <a:lnTo>
                  <a:pt x="727" y="8"/>
                </a:lnTo>
                <a:lnTo>
                  <a:pt x="715" y="12"/>
                </a:lnTo>
                <a:lnTo>
                  <a:pt x="704" y="15"/>
                </a:lnTo>
                <a:lnTo>
                  <a:pt x="692" y="20"/>
                </a:lnTo>
                <a:lnTo>
                  <a:pt x="681" y="25"/>
                </a:lnTo>
                <a:lnTo>
                  <a:pt x="670" y="32"/>
                </a:lnTo>
                <a:lnTo>
                  <a:pt x="659" y="38"/>
                </a:lnTo>
                <a:lnTo>
                  <a:pt x="648" y="45"/>
                </a:lnTo>
                <a:lnTo>
                  <a:pt x="637" y="53"/>
                </a:lnTo>
                <a:lnTo>
                  <a:pt x="99" y="471"/>
                </a:lnTo>
                <a:lnTo>
                  <a:pt x="89" y="480"/>
                </a:lnTo>
                <a:lnTo>
                  <a:pt x="79" y="489"/>
                </a:lnTo>
                <a:lnTo>
                  <a:pt x="70" y="497"/>
                </a:lnTo>
                <a:lnTo>
                  <a:pt x="61" y="507"/>
                </a:lnTo>
                <a:lnTo>
                  <a:pt x="53" y="516"/>
                </a:lnTo>
                <a:lnTo>
                  <a:pt x="47" y="527"/>
                </a:lnTo>
                <a:lnTo>
                  <a:pt x="39" y="537"/>
                </a:lnTo>
                <a:lnTo>
                  <a:pt x="34" y="548"/>
                </a:lnTo>
                <a:lnTo>
                  <a:pt x="27" y="559"/>
                </a:lnTo>
                <a:lnTo>
                  <a:pt x="22" y="570"/>
                </a:lnTo>
                <a:lnTo>
                  <a:pt x="18" y="581"/>
                </a:lnTo>
                <a:lnTo>
                  <a:pt x="14" y="592"/>
                </a:lnTo>
                <a:lnTo>
                  <a:pt x="10" y="604"/>
                </a:lnTo>
                <a:lnTo>
                  <a:pt x="7" y="617"/>
                </a:lnTo>
                <a:lnTo>
                  <a:pt x="5" y="629"/>
                </a:lnTo>
                <a:lnTo>
                  <a:pt x="3" y="641"/>
                </a:lnTo>
                <a:lnTo>
                  <a:pt x="2" y="653"/>
                </a:lnTo>
                <a:lnTo>
                  <a:pt x="0" y="665"/>
                </a:lnTo>
                <a:lnTo>
                  <a:pt x="0" y="677"/>
                </a:lnTo>
                <a:lnTo>
                  <a:pt x="2" y="689"/>
                </a:lnTo>
                <a:lnTo>
                  <a:pt x="3" y="701"/>
                </a:lnTo>
                <a:lnTo>
                  <a:pt x="4" y="714"/>
                </a:lnTo>
                <a:lnTo>
                  <a:pt x="7" y="726"/>
                </a:lnTo>
                <a:lnTo>
                  <a:pt x="9" y="738"/>
                </a:lnTo>
                <a:lnTo>
                  <a:pt x="13" y="750"/>
                </a:lnTo>
                <a:lnTo>
                  <a:pt x="17" y="761"/>
                </a:lnTo>
                <a:lnTo>
                  <a:pt x="21" y="773"/>
                </a:lnTo>
                <a:lnTo>
                  <a:pt x="27" y="784"/>
                </a:lnTo>
                <a:lnTo>
                  <a:pt x="32" y="795"/>
                </a:lnTo>
                <a:lnTo>
                  <a:pt x="39" y="806"/>
                </a:lnTo>
                <a:lnTo>
                  <a:pt x="47" y="817"/>
                </a:lnTo>
                <a:lnTo>
                  <a:pt x="54" y="828"/>
                </a:lnTo>
                <a:lnTo>
                  <a:pt x="560" y="1478"/>
                </a:lnTo>
                <a:lnTo>
                  <a:pt x="482" y="1537"/>
                </a:lnTo>
                <a:lnTo>
                  <a:pt x="472" y="1546"/>
                </a:lnTo>
                <a:lnTo>
                  <a:pt x="462" y="1555"/>
                </a:lnTo>
                <a:lnTo>
                  <a:pt x="454" y="1564"/>
                </a:lnTo>
                <a:lnTo>
                  <a:pt x="446" y="1574"/>
                </a:lnTo>
                <a:lnTo>
                  <a:pt x="437" y="1583"/>
                </a:lnTo>
                <a:lnTo>
                  <a:pt x="431" y="1594"/>
                </a:lnTo>
                <a:lnTo>
                  <a:pt x="423" y="1604"/>
                </a:lnTo>
                <a:lnTo>
                  <a:pt x="417" y="1615"/>
                </a:lnTo>
                <a:lnTo>
                  <a:pt x="412" y="1626"/>
                </a:lnTo>
                <a:lnTo>
                  <a:pt x="406" y="1637"/>
                </a:lnTo>
                <a:lnTo>
                  <a:pt x="402" y="1648"/>
                </a:lnTo>
                <a:lnTo>
                  <a:pt x="397" y="1660"/>
                </a:lnTo>
                <a:lnTo>
                  <a:pt x="394" y="1671"/>
                </a:lnTo>
                <a:lnTo>
                  <a:pt x="391" y="1683"/>
                </a:lnTo>
                <a:lnTo>
                  <a:pt x="389" y="1695"/>
                </a:lnTo>
                <a:lnTo>
                  <a:pt x="386" y="1707"/>
                </a:lnTo>
                <a:lnTo>
                  <a:pt x="385" y="1719"/>
                </a:lnTo>
                <a:lnTo>
                  <a:pt x="385" y="1732"/>
                </a:lnTo>
                <a:lnTo>
                  <a:pt x="384" y="1744"/>
                </a:lnTo>
                <a:lnTo>
                  <a:pt x="385" y="1756"/>
                </a:lnTo>
                <a:lnTo>
                  <a:pt x="386" y="1768"/>
                </a:lnTo>
                <a:lnTo>
                  <a:pt x="387" y="1780"/>
                </a:lnTo>
                <a:lnTo>
                  <a:pt x="391" y="1792"/>
                </a:lnTo>
                <a:lnTo>
                  <a:pt x="393" y="1804"/>
                </a:lnTo>
                <a:lnTo>
                  <a:pt x="396" y="1816"/>
                </a:lnTo>
                <a:lnTo>
                  <a:pt x="401" y="1829"/>
                </a:lnTo>
                <a:lnTo>
                  <a:pt x="405" y="1840"/>
                </a:lnTo>
                <a:lnTo>
                  <a:pt x="411" y="1851"/>
                </a:lnTo>
                <a:lnTo>
                  <a:pt x="416" y="1863"/>
                </a:lnTo>
                <a:lnTo>
                  <a:pt x="423" y="1874"/>
                </a:lnTo>
                <a:lnTo>
                  <a:pt x="431" y="1884"/>
                </a:lnTo>
                <a:lnTo>
                  <a:pt x="438" y="1895"/>
                </a:lnTo>
                <a:lnTo>
                  <a:pt x="786" y="2343"/>
                </a:lnTo>
                <a:lnTo>
                  <a:pt x="794" y="2352"/>
                </a:lnTo>
                <a:lnTo>
                  <a:pt x="803" y="2362"/>
                </a:lnTo>
                <a:lnTo>
                  <a:pt x="812" y="2371"/>
                </a:lnTo>
                <a:lnTo>
                  <a:pt x="821" y="2380"/>
                </a:lnTo>
                <a:lnTo>
                  <a:pt x="831" y="2388"/>
                </a:lnTo>
                <a:lnTo>
                  <a:pt x="841" y="2394"/>
                </a:lnTo>
                <a:lnTo>
                  <a:pt x="852" y="2402"/>
                </a:lnTo>
                <a:lnTo>
                  <a:pt x="863" y="2408"/>
                </a:lnTo>
                <a:lnTo>
                  <a:pt x="873" y="2414"/>
                </a:lnTo>
                <a:lnTo>
                  <a:pt x="885" y="2419"/>
                </a:lnTo>
                <a:lnTo>
                  <a:pt x="896" y="2424"/>
                </a:lnTo>
                <a:lnTo>
                  <a:pt x="907" y="2427"/>
                </a:lnTo>
                <a:lnTo>
                  <a:pt x="919" y="2431"/>
                </a:lnTo>
                <a:lnTo>
                  <a:pt x="931" y="2434"/>
                </a:lnTo>
                <a:lnTo>
                  <a:pt x="943" y="2436"/>
                </a:lnTo>
                <a:lnTo>
                  <a:pt x="955" y="2438"/>
                </a:lnTo>
                <a:lnTo>
                  <a:pt x="968" y="2440"/>
                </a:lnTo>
                <a:lnTo>
                  <a:pt x="980" y="2441"/>
                </a:lnTo>
                <a:lnTo>
                  <a:pt x="992" y="2441"/>
                </a:lnTo>
                <a:lnTo>
                  <a:pt x="1004" y="2440"/>
                </a:lnTo>
                <a:lnTo>
                  <a:pt x="1016" y="2438"/>
                </a:lnTo>
                <a:lnTo>
                  <a:pt x="1028" y="2437"/>
                </a:lnTo>
                <a:lnTo>
                  <a:pt x="1040" y="2435"/>
                </a:lnTo>
                <a:lnTo>
                  <a:pt x="1052" y="2432"/>
                </a:lnTo>
                <a:lnTo>
                  <a:pt x="1065" y="2429"/>
                </a:lnTo>
                <a:lnTo>
                  <a:pt x="1076" y="2424"/>
                </a:lnTo>
                <a:lnTo>
                  <a:pt x="1088" y="2420"/>
                </a:lnTo>
                <a:lnTo>
                  <a:pt x="1099" y="2414"/>
                </a:lnTo>
                <a:lnTo>
                  <a:pt x="1110" y="2409"/>
                </a:lnTo>
                <a:lnTo>
                  <a:pt x="1121" y="2402"/>
                </a:lnTo>
                <a:lnTo>
                  <a:pt x="1132" y="2394"/>
                </a:lnTo>
                <a:lnTo>
                  <a:pt x="1143" y="2387"/>
                </a:lnTo>
                <a:lnTo>
                  <a:pt x="2236" y="1537"/>
                </a:lnTo>
                <a:lnTo>
                  <a:pt x="2247" y="1529"/>
                </a:lnTo>
                <a:lnTo>
                  <a:pt x="2256" y="1520"/>
                </a:lnTo>
                <a:lnTo>
                  <a:pt x="2266" y="1511"/>
                </a:lnTo>
                <a:lnTo>
                  <a:pt x="2274" y="1501"/>
                </a:lnTo>
                <a:lnTo>
                  <a:pt x="2282" y="1491"/>
                </a:lnTo>
                <a:lnTo>
                  <a:pt x="2290" y="1481"/>
                </a:lnTo>
                <a:lnTo>
                  <a:pt x="2296" y="1470"/>
                </a:lnTo>
                <a:lnTo>
                  <a:pt x="2303" y="1459"/>
                </a:lnTo>
                <a:lnTo>
                  <a:pt x="2309" y="1449"/>
                </a:lnTo>
                <a:lnTo>
                  <a:pt x="2314" y="1437"/>
                </a:lnTo>
                <a:lnTo>
                  <a:pt x="2318" y="1426"/>
                </a:lnTo>
                <a:lnTo>
                  <a:pt x="2323" y="1415"/>
                </a:lnTo>
                <a:lnTo>
                  <a:pt x="2326" y="1403"/>
                </a:lnTo>
                <a:lnTo>
                  <a:pt x="2328" y="1391"/>
                </a:lnTo>
                <a:lnTo>
                  <a:pt x="2332" y="1379"/>
                </a:lnTo>
                <a:lnTo>
                  <a:pt x="2333" y="1368"/>
                </a:lnTo>
                <a:lnTo>
                  <a:pt x="2334" y="1355"/>
                </a:lnTo>
                <a:lnTo>
                  <a:pt x="2335" y="1343"/>
                </a:lnTo>
                <a:lnTo>
                  <a:pt x="2335" y="1331"/>
                </a:lnTo>
                <a:lnTo>
                  <a:pt x="2334" y="1319"/>
                </a:lnTo>
                <a:lnTo>
                  <a:pt x="2333" y="1307"/>
                </a:lnTo>
                <a:lnTo>
                  <a:pt x="2331" y="1295"/>
                </a:lnTo>
                <a:lnTo>
                  <a:pt x="2328" y="1283"/>
                </a:lnTo>
                <a:lnTo>
                  <a:pt x="2326" y="1271"/>
                </a:lnTo>
                <a:lnTo>
                  <a:pt x="2322" y="1258"/>
                </a:lnTo>
                <a:lnTo>
                  <a:pt x="2318" y="1247"/>
                </a:lnTo>
                <a:lnTo>
                  <a:pt x="2313" y="1235"/>
                </a:lnTo>
                <a:lnTo>
                  <a:pt x="2307" y="1224"/>
                </a:lnTo>
                <a:lnTo>
                  <a:pt x="2302" y="1213"/>
                </a:lnTo>
                <a:lnTo>
                  <a:pt x="2295" y="1202"/>
                </a:lnTo>
                <a:lnTo>
                  <a:pt x="2289" y="1191"/>
                </a:lnTo>
                <a:lnTo>
                  <a:pt x="2281" y="1180"/>
                </a:lnTo>
                <a:close/>
                <a:moveTo>
                  <a:pt x="1717" y="2955"/>
                </a:moveTo>
                <a:lnTo>
                  <a:pt x="1700" y="2929"/>
                </a:lnTo>
                <a:lnTo>
                  <a:pt x="1683" y="2905"/>
                </a:lnTo>
                <a:lnTo>
                  <a:pt x="1668" y="2880"/>
                </a:lnTo>
                <a:lnTo>
                  <a:pt x="1653" y="2853"/>
                </a:lnTo>
                <a:lnTo>
                  <a:pt x="1641" y="2827"/>
                </a:lnTo>
                <a:lnTo>
                  <a:pt x="1630" y="2799"/>
                </a:lnTo>
                <a:lnTo>
                  <a:pt x="1622" y="2773"/>
                </a:lnTo>
                <a:lnTo>
                  <a:pt x="1614" y="2745"/>
                </a:lnTo>
                <a:lnTo>
                  <a:pt x="1606" y="2718"/>
                </a:lnTo>
                <a:lnTo>
                  <a:pt x="1602" y="2689"/>
                </a:lnTo>
                <a:lnTo>
                  <a:pt x="1597" y="2661"/>
                </a:lnTo>
                <a:lnTo>
                  <a:pt x="1595" y="2633"/>
                </a:lnTo>
                <a:lnTo>
                  <a:pt x="1594" y="2604"/>
                </a:lnTo>
                <a:lnTo>
                  <a:pt x="1594" y="2576"/>
                </a:lnTo>
                <a:lnTo>
                  <a:pt x="1595" y="2548"/>
                </a:lnTo>
                <a:lnTo>
                  <a:pt x="1598" y="2520"/>
                </a:lnTo>
                <a:lnTo>
                  <a:pt x="1602" y="2491"/>
                </a:lnTo>
                <a:lnTo>
                  <a:pt x="1607" y="2464"/>
                </a:lnTo>
                <a:lnTo>
                  <a:pt x="1615" y="2436"/>
                </a:lnTo>
                <a:lnTo>
                  <a:pt x="1623" y="2410"/>
                </a:lnTo>
                <a:lnTo>
                  <a:pt x="1633" y="2382"/>
                </a:lnTo>
                <a:lnTo>
                  <a:pt x="1642" y="2357"/>
                </a:lnTo>
                <a:lnTo>
                  <a:pt x="1655" y="2330"/>
                </a:lnTo>
                <a:lnTo>
                  <a:pt x="1668" y="2305"/>
                </a:lnTo>
                <a:lnTo>
                  <a:pt x="1683" y="2281"/>
                </a:lnTo>
                <a:lnTo>
                  <a:pt x="1699" y="2257"/>
                </a:lnTo>
                <a:lnTo>
                  <a:pt x="1716" y="2233"/>
                </a:lnTo>
                <a:lnTo>
                  <a:pt x="1734" y="2210"/>
                </a:lnTo>
                <a:lnTo>
                  <a:pt x="1754" y="2188"/>
                </a:lnTo>
                <a:lnTo>
                  <a:pt x="1775" y="2167"/>
                </a:lnTo>
                <a:lnTo>
                  <a:pt x="1797" y="2147"/>
                </a:lnTo>
                <a:lnTo>
                  <a:pt x="1821" y="2129"/>
                </a:lnTo>
                <a:lnTo>
                  <a:pt x="1845" y="2110"/>
                </a:lnTo>
                <a:lnTo>
                  <a:pt x="1870" y="2093"/>
                </a:lnTo>
                <a:lnTo>
                  <a:pt x="1896" y="2079"/>
                </a:lnTo>
                <a:lnTo>
                  <a:pt x="1921" y="2065"/>
                </a:lnTo>
                <a:lnTo>
                  <a:pt x="1948" y="2052"/>
                </a:lnTo>
                <a:lnTo>
                  <a:pt x="1975" y="2041"/>
                </a:lnTo>
                <a:lnTo>
                  <a:pt x="2002" y="2032"/>
                </a:lnTo>
                <a:lnTo>
                  <a:pt x="2030" y="2024"/>
                </a:lnTo>
                <a:lnTo>
                  <a:pt x="2058" y="2017"/>
                </a:lnTo>
                <a:lnTo>
                  <a:pt x="2086" y="2012"/>
                </a:lnTo>
                <a:lnTo>
                  <a:pt x="2114" y="2008"/>
                </a:lnTo>
                <a:lnTo>
                  <a:pt x="2142" y="2005"/>
                </a:lnTo>
                <a:lnTo>
                  <a:pt x="2171" y="2004"/>
                </a:lnTo>
                <a:lnTo>
                  <a:pt x="2199" y="2004"/>
                </a:lnTo>
                <a:lnTo>
                  <a:pt x="2227" y="2006"/>
                </a:lnTo>
                <a:lnTo>
                  <a:pt x="2256" y="2008"/>
                </a:lnTo>
                <a:lnTo>
                  <a:pt x="2283" y="2013"/>
                </a:lnTo>
                <a:lnTo>
                  <a:pt x="2311" y="2018"/>
                </a:lnTo>
                <a:lnTo>
                  <a:pt x="2338" y="2025"/>
                </a:lnTo>
                <a:lnTo>
                  <a:pt x="2366" y="2034"/>
                </a:lnTo>
                <a:lnTo>
                  <a:pt x="2392" y="2043"/>
                </a:lnTo>
                <a:lnTo>
                  <a:pt x="2419" y="2054"/>
                </a:lnTo>
                <a:lnTo>
                  <a:pt x="2444" y="2066"/>
                </a:lnTo>
                <a:lnTo>
                  <a:pt x="2470" y="2079"/>
                </a:lnTo>
                <a:lnTo>
                  <a:pt x="2495" y="2093"/>
                </a:lnTo>
                <a:lnTo>
                  <a:pt x="2518" y="2110"/>
                </a:lnTo>
                <a:lnTo>
                  <a:pt x="2542" y="2126"/>
                </a:lnTo>
                <a:lnTo>
                  <a:pt x="2564" y="2145"/>
                </a:lnTo>
                <a:lnTo>
                  <a:pt x="2586" y="2165"/>
                </a:lnTo>
                <a:lnTo>
                  <a:pt x="2607" y="2186"/>
                </a:lnTo>
                <a:lnTo>
                  <a:pt x="2627" y="2208"/>
                </a:lnTo>
                <a:lnTo>
                  <a:pt x="2647" y="2231"/>
                </a:lnTo>
                <a:lnTo>
                  <a:pt x="2665" y="2257"/>
                </a:lnTo>
                <a:lnTo>
                  <a:pt x="2681" y="2281"/>
                </a:lnTo>
                <a:lnTo>
                  <a:pt x="2697" y="2306"/>
                </a:lnTo>
                <a:lnTo>
                  <a:pt x="2710" y="2333"/>
                </a:lnTo>
                <a:lnTo>
                  <a:pt x="2722" y="2359"/>
                </a:lnTo>
                <a:lnTo>
                  <a:pt x="2733" y="2386"/>
                </a:lnTo>
                <a:lnTo>
                  <a:pt x="2743" y="2413"/>
                </a:lnTo>
                <a:lnTo>
                  <a:pt x="2751" y="2441"/>
                </a:lnTo>
                <a:lnTo>
                  <a:pt x="2757" y="2468"/>
                </a:lnTo>
                <a:lnTo>
                  <a:pt x="2763" y="2497"/>
                </a:lnTo>
                <a:lnTo>
                  <a:pt x="2767" y="2525"/>
                </a:lnTo>
                <a:lnTo>
                  <a:pt x="2769" y="2553"/>
                </a:lnTo>
                <a:lnTo>
                  <a:pt x="2771" y="2582"/>
                </a:lnTo>
                <a:lnTo>
                  <a:pt x="2771" y="2609"/>
                </a:lnTo>
                <a:lnTo>
                  <a:pt x="2768" y="2638"/>
                </a:lnTo>
                <a:lnTo>
                  <a:pt x="2766" y="2666"/>
                </a:lnTo>
                <a:lnTo>
                  <a:pt x="2762" y="2694"/>
                </a:lnTo>
                <a:lnTo>
                  <a:pt x="2756" y="2722"/>
                </a:lnTo>
                <a:lnTo>
                  <a:pt x="2750" y="2749"/>
                </a:lnTo>
                <a:lnTo>
                  <a:pt x="2742" y="2776"/>
                </a:lnTo>
                <a:lnTo>
                  <a:pt x="2732" y="2804"/>
                </a:lnTo>
                <a:lnTo>
                  <a:pt x="2721" y="2829"/>
                </a:lnTo>
                <a:lnTo>
                  <a:pt x="2709" y="2855"/>
                </a:lnTo>
                <a:lnTo>
                  <a:pt x="2696" y="2881"/>
                </a:lnTo>
                <a:lnTo>
                  <a:pt x="2681" y="2905"/>
                </a:lnTo>
                <a:lnTo>
                  <a:pt x="2665" y="2929"/>
                </a:lnTo>
                <a:lnTo>
                  <a:pt x="2648" y="2952"/>
                </a:lnTo>
                <a:lnTo>
                  <a:pt x="2629" y="2976"/>
                </a:lnTo>
                <a:lnTo>
                  <a:pt x="2610" y="2998"/>
                </a:lnTo>
                <a:lnTo>
                  <a:pt x="2589" y="3019"/>
                </a:lnTo>
                <a:lnTo>
                  <a:pt x="2567" y="3038"/>
                </a:lnTo>
                <a:lnTo>
                  <a:pt x="2543" y="3057"/>
                </a:lnTo>
                <a:lnTo>
                  <a:pt x="2519" y="3076"/>
                </a:lnTo>
                <a:lnTo>
                  <a:pt x="2494" y="3092"/>
                </a:lnTo>
                <a:lnTo>
                  <a:pt x="2468" y="3107"/>
                </a:lnTo>
                <a:lnTo>
                  <a:pt x="2442" y="3121"/>
                </a:lnTo>
                <a:lnTo>
                  <a:pt x="2416" y="3133"/>
                </a:lnTo>
                <a:lnTo>
                  <a:pt x="2389" y="3144"/>
                </a:lnTo>
                <a:lnTo>
                  <a:pt x="2361" y="3153"/>
                </a:lnTo>
                <a:lnTo>
                  <a:pt x="2334" y="3162"/>
                </a:lnTo>
                <a:lnTo>
                  <a:pt x="2306" y="3169"/>
                </a:lnTo>
                <a:lnTo>
                  <a:pt x="2278" y="3174"/>
                </a:lnTo>
                <a:lnTo>
                  <a:pt x="2250" y="3177"/>
                </a:lnTo>
                <a:lnTo>
                  <a:pt x="2221" y="3181"/>
                </a:lnTo>
                <a:lnTo>
                  <a:pt x="2194" y="3182"/>
                </a:lnTo>
                <a:lnTo>
                  <a:pt x="2165" y="3182"/>
                </a:lnTo>
                <a:lnTo>
                  <a:pt x="2136" y="3180"/>
                </a:lnTo>
                <a:lnTo>
                  <a:pt x="2109" y="3177"/>
                </a:lnTo>
                <a:lnTo>
                  <a:pt x="2081" y="3173"/>
                </a:lnTo>
                <a:lnTo>
                  <a:pt x="2053" y="3167"/>
                </a:lnTo>
                <a:lnTo>
                  <a:pt x="2026" y="3161"/>
                </a:lnTo>
                <a:lnTo>
                  <a:pt x="1999" y="3152"/>
                </a:lnTo>
                <a:lnTo>
                  <a:pt x="1972" y="3143"/>
                </a:lnTo>
                <a:lnTo>
                  <a:pt x="1946" y="3132"/>
                </a:lnTo>
                <a:lnTo>
                  <a:pt x="1919" y="3120"/>
                </a:lnTo>
                <a:lnTo>
                  <a:pt x="1895" y="3107"/>
                </a:lnTo>
                <a:lnTo>
                  <a:pt x="1870" y="3092"/>
                </a:lnTo>
                <a:lnTo>
                  <a:pt x="1845" y="3076"/>
                </a:lnTo>
                <a:lnTo>
                  <a:pt x="1822" y="3059"/>
                </a:lnTo>
                <a:lnTo>
                  <a:pt x="1800" y="3041"/>
                </a:lnTo>
                <a:lnTo>
                  <a:pt x="1778" y="3021"/>
                </a:lnTo>
                <a:lnTo>
                  <a:pt x="1757" y="3000"/>
                </a:lnTo>
                <a:lnTo>
                  <a:pt x="1736" y="2978"/>
                </a:lnTo>
                <a:lnTo>
                  <a:pt x="1717" y="2955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005302" y="5373721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</a:p>
        </p:txBody>
      </p:sp>
      <p:sp>
        <p:nvSpPr>
          <p:cNvPr id="130" name="Freeform 14"/>
          <p:cNvSpPr>
            <a:spLocks noEditPoints="1"/>
          </p:cNvSpPr>
          <p:nvPr/>
        </p:nvSpPr>
        <p:spPr bwMode="auto">
          <a:xfrm>
            <a:off x="3535861" y="4760546"/>
            <a:ext cx="236767" cy="381860"/>
          </a:xfrm>
          <a:custGeom>
            <a:avLst/>
            <a:gdLst>
              <a:gd name="T0" fmla="*/ 75 w 2157"/>
              <a:gd name="T1" fmla="*/ 1799 h 3478"/>
              <a:gd name="T2" fmla="*/ 73 w 2157"/>
              <a:gd name="T3" fmla="*/ 1874 h 3478"/>
              <a:gd name="T4" fmla="*/ 93 w 2157"/>
              <a:gd name="T5" fmla="*/ 1945 h 3478"/>
              <a:gd name="T6" fmla="*/ 130 w 2157"/>
              <a:gd name="T7" fmla="*/ 2006 h 3478"/>
              <a:gd name="T8" fmla="*/ 185 w 2157"/>
              <a:gd name="T9" fmla="*/ 2056 h 3478"/>
              <a:gd name="T10" fmla="*/ 19 w 2157"/>
              <a:gd name="T11" fmla="*/ 2878 h 3478"/>
              <a:gd name="T12" fmla="*/ 1 w 2157"/>
              <a:gd name="T13" fmla="*/ 2952 h 3478"/>
              <a:gd name="T14" fmla="*/ 7 w 2157"/>
              <a:gd name="T15" fmla="*/ 3025 h 3478"/>
              <a:gd name="T16" fmla="*/ 32 w 2157"/>
              <a:gd name="T17" fmla="*/ 3094 h 3478"/>
              <a:gd name="T18" fmla="*/ 76 w 2157"/>
              <a:gd name="T19" fmla="*/ 3152 h 3478"/>
              <a:gd name="T20" fmla="*/ 137 w 2157"/>
              <a:gd name="T21" fmla="*/ 3196 h 3478"/>
              <a:gd name="T22" fmla="*/ 831 w 2157"/>
              <a:gd name="T23" fmla="*/ 3471 h 3478"/>
              <a:gd name="T24" fmla="*/ 906 w 2157"/>
              <a:gd name="T25" fmla="*/ 3478 h 3478"/>
              <a:gd name="T26" fmla="*/ 977 w 2157"/>
              <a:gd name="T27" fmla="*/ 3461 h 3478"/>
              <a:gd name="T28" fmla="*/ 1041 w 2157"/>
              <a:gd name="T29" fmla="*/ 3427 h 3478"/>
              <a:gd name="T30" fmla="*/ 1093 w 2157"/>
              <a:gd name="T31" fmla="*/ 3374 h 3478"/>
              <a:gd name="T32" fmla="*/ 1428 w 2157"/>
              <a:gd name="T33" fmla="*/ 2552 h 3478"/>
              <a:gd name="T34" fmla="*/ 1582 w 2157"/>
              <a:gd name="T35" fmla="*/ 2605 h 3478"/>
              <a:gd name="T36" fmla="*/ 1655 w 2157"/>
              <a:gd name="T37" fmla="*/ 2603 h 3478"/>
              <a:gd name="T38" fmla="*/ 1725 w 2157"/>
              <a:gd name="T39" fmla="*/ 2581 h 3478"/>
              <a:gd name="T40" fmla="*/ 1786 w 2157"/>
              <a:gd name="T41" fmla="*/ 2540 h 3478"/>
              <a:gd name="T42" fmla="*/ 1832 w 2157"/>
              <a:gd name="T43" fmla="*/ 2482 h 3478"/>
              <a:gd name="T44" fmla="*/ 2068 w 2157"/>
              <a:gd name="T45" fmla="*/ 1896 h 3478"/>
              <a:gd name="T46" fmla="*/ 2078 w 2157"/>
              <a:gd name="T47" fmla="*/ 1821 h 3478"/>
              <a:gd name="T48" fmla="*/ 2065 w 2157"/>
              <a:gd name="T49" fmla="*/ 1748 h 3478"/>
              <a:gd name="T50" fmla="*/ 2033 w 2157"/>
              <a:gd name="T51" fmla="*/ 1683 h 3478"/>
              <a:gd name="T52" fmla="*/ 1983 w 2157"/>
              <a:gd name="T53" fmla="*/ 1628 h 3478"/>
              <a:gd name="T54" fmla="*/ 1918 w 2157"/>
              <a:gd name="T55" fmla="*/ 1589 h 3478"/>
              <a:gd name="T56" fmla="*/ 568 w 2157"/>
              <a:gd name="T57" fmla="*/ 1060 h 3478"/>
              <a:gd name="T58" fmla="*/ 493 w 2157"/>
              <a:gd name="T59" fmla="*/ 1062 h 3478"/>
              <a:gd name="T60" fmla="*/ 425 w 2157"/>
              <a:gd name="T61" fmla="*/ 1084 h 3478"/>
              <a:gd name="T62" fmla="*/ 364 w 2157"/>
              <a:gd name="T63" fmla="*/ 1126 h 3478"/>
              <a:gd name="T64" fmla="*/ 318 w 2157"/>
              <a:gd name="T65" fmla="*/ 1185 h 3478"/>
              <a:gd name="T66" fmla="*/ 2090 w 2157"/>
              <a:gd name="T67" fmla="*/ 862 h 3478"/>
              <a:gd name="T68" fmla="*/ 1987 w 2157"/>
              <a:gd name="T69" fmla="*/ 1003 h 3478"/>
              <a:gd name="T70" fmla="*/ 1852 w 2157"/>
              <a:gd name="T71" fmla="*/ 1105 h 3478"/>
              <a:gd name="T72" fmla="*/ 1694 w 2157"/>
              <a:gd name="T73" fmla="*/ 1165 h 3478"/>
              <a:gd name="T74" fmla="*/ 1523 w 2157"/>
              <a:gd name="T75" fmla="*/ 1176 h 3478"/>
              <a:gd name="T76" fmla="*/ 1351 w 2157"/>
              <a:gd name="T77" fmla="*/ 1136 h 3478"/>
              <a:gd name="T78" fmla="*/ 1198 w 2157"/>
              <a:gd name="T79" fmla="*/ 1047 h 3478"/>
              <a:gd name="T80" fmla="*/ 1082 w 2157"/>
              <a:gd name="T81" fmla="*/ 921 h 3478"/>
              <a:gd name="T82" fmla="*/ 1008 w 2157"/>
              <a:gd name="T83" fmla="*/ 769 h 3478"/>
              <a:gd name="T84" fmla="*/ 981 w 2157"/>
              <a:gd name="T85" fmla="*/ 601 h 3478"/>
              <a:gd name="T86" fmla="*/ 1003 w 2157"/>
              <a:gd name="T87" fmla="*/ 428 h 3478"/>
              <a:gd name="T88" fmla="*/ 1078 w 2157"/>
              <a:gd name="T89" fmla="*/ 265 h 3478"/>
              <a:gd name="T90" fmla="*/ 1192 w 2157"/>
              <a:gd name="T91" fmla="*/ 137 h 3478"/>
              <a:gd name="T92" fmla="*/ 1337 w 2157"/>
              <a:gd name="T93" fmla="*/ 49 h 3478"/>
              <a:gd name="T94" fmla="*/ 1500 w 2157"/>
              <a:gd name="T95" fmla="*/ 5 h 3478"/>
              <a:gd name="T96" fmla="*/ 1672 w 2157"/>
              <a:gd name="T97" fmla="*/ 9 h 3478"/>
              <a:gd name="T98" fmla="*/ 1842 w 2157"/>
              <a:gd name="T99" fmla="*/ 67 h 3478"/>
              <a:gd name="T100" fmla="*/ 1983 w 2157"/>
              <a:gd name="T101" fmla="*/ 170 h 3478"/>
              <a:gd name="T102" fmla="*/ 2084 w 2157"/>
              <a:gd name="T103" fmla="*/ 306 h 3478"/>
              <a:gd name="T104" fmla="*/ 2144 w 2157"/>
              <a:gd name="T105" fmla="*/ 465 h 3478"/>
              <a:gd name="T106" fmla="*/ 2156 w 2157"/>
              <a:gd name="T107" fmla="*/ 634 h 3478"/>
              <a:gd name="T108" fmla="*/ 2115 w 2157"/>
              <a:gd name="T109" fmla="*/ 808 h 3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57" h="3478">
                <a:moveTo>
                  <a:pt x="301" y="1219"/>
                </a:moveTo>
                <a:lnTo>
                  <a:pt x="90" y="1750"/>
                </a:lnTo>
                <a:lnTo>
                  <a:pt x="85" y="1763"/>
                </a:lnTo>
                <a:lnTo>
                  <a:pt x="81" y="1775"/>
                </a:lnTo>
                <a:lnTo>
                  <a:pt x="78" y="1787"/>
                </a:lnTo>
                <a:lnTo>
                  <a:pt x="75" y="1799"/>
                </a:lnTo>
                <a:lnTo>
                  <a:pt x="73" y="1811"/>
                </a:lnTo>
                <a:lnTo>
                  <a:pt x="72" y="1824"/>
                </a:lnTo>
                <a:lnTo>
                  <a:pt x="72" y="1837"/>
                </a:lnTo>
                <a:lnTo>
                  <a:pt x="72" y="1849"/>
                </a:lnTo>
                <a:lnTo>
                  <a:pt x="72" y="1861"/>
                </a:lnTo>
                <a:lnTo>
                  <a:pt x="73" y="1874"/>
                </a:lnTo>
                <a:lnTo>
                  <a:pt x="75" y="1886"/>
                </a:lnTo>
                <a:lnTo>
                  <a:pt x="77" y="1897"/>
                </a:lnTo>
                <a:lnTo>
                  <a:pt x="81" y="1909"/>
                </a:lnTo>
                <a:lnTo>
                  <a:pt x="84" y="1921"/>
                </a:lnTo>
                <a:lnTo>
                  <a:pt x="87" y="1932"/>
                </a:lnTo>
                <a:lnTo>
                  <a:pt x="93" y="1945"/>
                </a:lnTo>
                <a:lnTo>
                  <a:pt x="97" y="1956"/>
                </a:lnTo>
                <a:lnTo>
                  <a:pt x="103" y="1966"/>
                </a:lnTo>
                <a:lnTo>
                  <a:pt x="109" y="1977"/>
                </a:lnTo>
                <a:lnTo>
                  <a:pt x="116" y="1986"/>
                </a:lnTo>
                <a:lnTo>
                  <a:pt x="123" y="1996"/>
                </a:lnTo>
                <a:lnTo>
                  <a:pt x="130" y="2006"/>
                </a:lnTo>
                <a:lnTo>
                  <a:pt x="139" y="2016"/>
                </a:lnTo>
                <a:lnTo>
                  <a:pt x="147" y="2025"/>
                </a:lnTo>
                <a:lnTo>
                  <a:pt x="156" y="2033"/>
                </a:lnTo>
                <a:lnTo>
                  <a:pt x="166" y="2042"/>
                </a:lnTo>
                <a:lnTo>
                  <a:pt x="176" y="2049"/>
                </a:lnTo>
                <a:lnTo>
                  <a:pt x="185" y="2056"/>
                </a:lnTo>
                <a:lnTo>
                  <a:pt x="196" y="2063"/>
                </a:lnTo>
                <a:lnTo>
                  <a:pt x="207" y="2069"/>
                </a:lnTo>
                <a:lnTo>
                  <a:pt x="220" y="2075"/>
                </a:lnTo>
                <a:lnTo>
                  <a:pt x="232" y="2080"/>
                </a:lnTo>
                <a:lnTo>
                  <a:pt x="322" y="2116"/>
                </a:lnTo>
                <a:lnTo>
                  <a:pt x="19" y="2878"/>
                </a:lnTo>
                <a:lnTo>
                  <a:pt x="15" y="2890"/>
                </a:lnTo>
                <a:lnTo>
                  <a:pt x="10" y="2902"/>
                </a:lnTo>
                <a:lnTo>
                  <a:pt x="7" y="2914"/>
                </a:lnTo>
                <a:lnTo>
                  <a:pt x="5" y="2926"/>
                </a:lnTo>
                <a:lnTo>
                  <a:pt x="2" y="2939"/>
                </a:lnTo>
                <a:lnTo>
                  <a:pt x="1" y="2952"/>
                </a:lnTo>
                <a:lnTo>
                  <a:pt x="0" y="2964"/>
                </a:lnTo>
                <a:lnTo>
                  <a:pt x="0" y="2976"/>
                </a:lnTo>
                <a:lnTo>
                  <a:pt x="1" y="2989"/>
                </a:lnTo>
                <a:lnTo>
                  <a:pt x="2" y="3001"/>
                </a:lnTo>
                <a:lnTo>
                  <a:pt x="5" y="3013"/>
                </a:lnTo>
                <a:lnTo>
                  <a:pt x="7" y="3025"/>
                </a:lnTo>
                <a:lnTo>
                  <a:pt x="9" y="3036"/>
                </a:lnTo>
                <a:lnTo>
                  <a:pt x="12" y="3049"/>
                </a:lnTo>
                <a:lnTo>
                  <a:pt x="17" y="3061"/>
                </a:lnTo>
                <a:lnTo>
                  <a:pt x="21" y="3072"/>
                </a:lnTo>
                <a:lnTo>
                  <a:pt x="27" y="3083"/>
                </a:lnTo>
                <a:lnTo>
                  <a:pt x="32" y="3094"/>
                </a:lnTo>
                <a:lnTo>
                  <a:pt x="38" y="3104"/>
                </a:lnTo>
                <a:lnTo>
                  <a:pt x="44" y="3115"/>
                </a:lnTo>
                <a:lnTo>
                  <a:pt x="52" y="3125"/>
                </a:lnTo>
                <a:lnTo>
                  <a:pt x="60" y="3133"/>
                </a:lnTo>
                <a:lnTo>
                  <a:pt x="67" y="3143"/>
                </a:lnTo>
                <a:lnTo>
                  <a:pt x="76" y="3152"/>
                </a:lnTo>
                <a:lnTo>
                  <a:pt x="85" y="3161"/>
                </a:lnTo>
                <a:lnTo>
                  <a:pt x="95" y="3169"/>
                </a:lnTo>
                <a:lnTo>
                  <a:pt x="105" y="3176"/>
                </a:lnTo>
                <a:lnTo>
                  <a:pt x="115" y="3183"/>
                </a:lnTo>
                <a:lnTo>
                  <a:pt x="126" y="3191"/>
                </a:lnTo>
                <a:lnTo>
                  <a:pt x="137" y="3196"/>
                </a:lnTo>
                <a:lnTo>
                  <a:pt x="148" y="3202"/>
                </a:lnTo>
                <a:lnTo>
                  <a:pt x="160" y="3207"/>
                </a:lnTo>
                <a:lnTo>
                  <a:pt x="794" y="3460"/>
                </a:lnTo>
                <a:lnTo>
                  <a:pt x="806" y="3464"/>
                </a:lnTo>
                <a:lnTo>
                  <a:pt x="818" y="3469"/>
                </a:lnTo>
                <a:lnTo>
                  <a:pt x="831" y="3471"/>
                </a:lnTo>
                <a:lnTo>
                  <a:pt x="843" y="3474"/>
                </a:lnTo>
                <a:lnTo>
                  <a:pt x="856" y="3475"/>
                </a:lnTo>
                <a:lnTo>
                  <a:pt x="868" y="3478"/>
                </a:lnTo>
                <a:lnTo>
                  <a:pt x="880" y="3478"/>
                </a:lnTo>
                <a:lnTo>
                  <a:pt x="892" y="3478"/>
                </a:lnTo>
                <a:lnTo>
                  <a:pt x="906" y="3478"/>
                </a:lnTo>
                <a:lnTo>
                  <a:pt x="918" y="3476"/>
                </a:lnTo>
                <a:lnTo>
                  <a:pt x="930" y="3474"/>
                </a:lnTo>
                <a:lnTo>
                  <a:pt x="942" y="3472"/>
                </a:lnTo>
                <a:lnTo>
                  <a:pt x="953" y="3469"/>
                </a:lnTo>
                <a:lnTo>
                  <a:pt x="965" y="3465"/>
                </a:lnTo>
                <a:lnTo>
                  <a:pt x="977" y="3461"/>
                </a:lnTo>
                <a:lnTo>
                  <a:pt x="988" y="3457"/>
                </a:lnTo>
                <a:lnTo>
                  <a:pt x="999" y="3452"/>
                </a:lnTo>
                <a:lnTo>
                  <a:pt x="1010" y="3447"/>
                </a:lnTo>
                <a:lnTo>
                  <a:pt x="1020" y="3440"/>
                </a:lnTo>
                <a:lnTo>
                  <a:pt x="1031" y="3433"/>
                </a:lnTo>
                <a:lnTo>
                  <a:pt x="1041" y="3427"/>
                </a:lnTo>
                <a:lnTo>
                  <a:pt x="1050" y="3419"/>
                </a:lnTo>
                <a:lnTo>
                  <a:pt x="1060" y="3410"/>
                </a:lnTo>
                <a:lnTo>
                  <a:pt x="1069" y="3403"/>
                </a:lnTo>
                <a:lnTo>
                  <a:pt x="1078" y="3393"/>
                </a:lnTo>
                <a:lnTo>
                  <a:pt x="1085" y="3384"/>
                </a:lnTo>
                <a:lnTo>
                  <a:pt x="1093" y="3374"/>
                </a:lnTo>
                <a:lnTo>
                  <a:pt x="1100" y="3363"/>
                </a:lnTo>
                <a:lnTo>
                  <a:pt x="1107" y="3353"/>
                </a:lnTo>
                <a:lnTo>
                  <a:pt x="1113" y="3341"/>
                </a:lnTo>
                <a:lnTo>
                  <a:pt x="1118" y="3330"/>
                </a:lnTo>
                <a:lnTo>
                  <a:pt x="1124" y="3318"/>
                </a:lnTo>
                <a:lnTo>
                  <a:pt x="1428" y="2552"/>
                </a:lnTo>
                <a:lnTo>
                  <a:pt x="1519" y="2589"/>
                </a:lnTo>
                <a:lnTo>
                  <a:pt x="1532" y="2593"/>
                </a:lnTo>
                <a:lnTo>
                  <a:pt x="1544" y="2597"/>
                </a:lnTo>
                <a:lnTo>
                  <a:pt x="1556" y="2601"/>
                </a:lnTo>
                <a:lnTo>
                  <a:pt x="1568" y="2603"/>
                </a:lnTo>
                <a:lnTo>
                  <a:pt x="1582" y="2605"/>
                </a:lnTo>
                <a:lnTo>
                  <a:pt x="1594" y="2606"/>
                </a:lnTo>
                <a:lnTo>
                  <a:pt x="1606" y="2606"/>
                </a:lnTo>
                <a:lnTo>
                  <a:pt x="1618" y="2606"/>
                </a:lnTo>
                <a:lnTo>
                  <a:pt x="1631" y="2606"/>
                </a:lnTo>
                <a:lnTo>
                  <a:pt x="1643" y="2605"/>
                </a:lnTo>
                <a:lnTo>
                  <a:pt x="1655" y="2603"/>
                </a:lnTo>
                <a:lnTo>
                  <a:pt x="1668" y="2601"/>
                </a:lnTo>
                <a:lnTo>
                  <a:pt x="1679" y="2597"/>
                </a:lnTo>
                <a:lnTo>
                  <a:pt x="1691" y="2594"/>
                </a:lnTo>
                <a:lnTo>
                  <a:pt x="1702" y="2591"/>
                </a:lnTo>
                <a:lnTo>
                  <a:pt x="1714" y="2586"/>
                </a:lnTo>
                <a:lnTo>
                  <a:pt x="1725" y="2581"/>
                </a:lnTo>
                <a:lnTo>
                  <a:pt x="1736" y="2575"/>
                </a:lnTo>
                <a:lnTo>
                  <a:pt x="1746" y="2569"/>
                </a:lnTo>
                <a:lnTo>
                  <a:pt x="1757" y="2562"/>
                </a:lnTo>
                <a:lnTo>
                  <a:pt x="1767" y="2556"/>
                </a:lnTo>
                <a:lnTo>
                  <a:pt x="1776" y="2548"/>
                </a:lnTo>
                <a:lnTo>
                  <a:pt x="1786" y="2540"/>
                </a:lnTo>
                <a:lnTo>
                  <a:pt x="1794" y="2531"/>
                </a:lnTo>
                <a:lnTo>
                  <a:pt x="1803" y="2522"/>
                </a:lnTo>
                <a:lnTo>
                  <a:pt x="1811" y="2513"/>
                </a:lnTo>
                <a:lnTo>
                  <a:pt x="1819" y="2503"/>
                </a:lnTo>
                <a:lnTo>
                  <a:pt x="1825" y="2493"/>
                </a:lnTo>
                <a:lnTo>
                  <a:pt x="1832" y="2482"/>
                </a:lnTo>
                <a:lnTo>
                  <a:pt x="1839" y="2471"/>
                </a:lnTo>
                <a:lnTo>
                  <a:pt x="1844" y="2459"/>
                </a:lnTo>
                <a:lnTo>
                  <a:pt x="1850" y="2446"/>
                </a:lnTo>
                <a:lnTo>
                  <a:pt x="2059" y="1920"/>
                </a:lnTo>
                <a:lnTo>
                  <a:pt x="2063" y="1908"/>
                </a:lnTo>
                <a:lnTo>
                  <a:pt x="2068" y="1896"/>
                </a:lnTo>
                <a:lnTo>
                  <a:pt x="2071" y="1883"/>
                </a:lnTo>
                <a:lnTo>
                  <a:pt x="2073" y="1871"/>
                </a:lnTo>
                <a:lnTo>
                  <a:pt x="2076" y="1859"/>
                </a:lnTo>
                <a:lnTo>
                  <a:pt x="2077" y="1845"/>
                </a:lnTo>
                <a:lnTo>
                  <a:pt x="2078" y="1833"/>
                </a:lnTo>
                <a:lnTo>
                  <a:pt x="2078" y="1821"/>
                </a:lnTo>
                <a:lnTo>
                  <a:pt x="2077" y="1809"/>
                </a:lnTo>
                <a:lnTo>
                  <a:pt x="2076" y="1797"/>
                </a:lnTo>
                <a:lnTo>
                  <a:pt x="2073" y="1785"/>
                </a:lnTo>
                <a:lnTo>
                  <a:pt x="2071" y="1773"/>
                </a:lnTo>
                <a:lnTo>
                  <a:pt x="2069" y="1760"/>
                </a:lnTo>
                <a:lnTo>
                  <a:pt x="2065" y="1748"/>
                </a:lnTo>
                <a:lnTo>
                  <a:pt x="2061" y="1737"/>
                </a:lnTo>
                <a:lnTo>
                  <a:pt x="2057" y="1726"/>
                </a:lnTo>
                <a:lnTo>
                  <a:pt x="2051" y="1714"/>
                </a:lnTo>
                <a:lnTo>
                  <a:pt x="2046" y="1704"/>
                </a:lnTo>
                <a:lnTo>
                  <a:pt x="2039" y="1693"/>
                </a:lnTo>
                <a:lnTo>
                  <a:pt x="2033" y="1683"/>
                </a:lnTo>
                <a:lnTo>
                  <a:pt x="2026" y="1673"/>
                </a:lnTo>
                <a:lnTo>
                  <a:pt x="2018" y="1663"/>
                </a:lnTo>
                <a:lnTo>
                  <a:pt x="2011" y="1653"/>
                </a:lnTo>
                <a:lnTo>
                  <a:pt x="2002" y="1645"/>
                </a:lnTo>
                <a:lnTo>
                  <a:pt x="1993" y="1637"/>
                </a:lnTo>
                <a:lnTo>
                  <a:pt x="1983" y="1628"/>
                </a:lnTo>
                <a:lnTo>
                  <a:pt x="1973" y="1620"/>
                </a:lnTo>
                <a:lnTo>
                  <a:pt x="1963" y="1614"/>
                </a:lnTo>
                <a:lnTo>
                  <a:pt x="1952" y="1607"/>
                </a:lnTo>
                <a:lnTo>
                  <a:pt x="1941" y="1600"/>
                </a:lnTo>
                <a:lnTo>
                  <a:pt x="1929" y="1595"/>
                </a:lnTo>
                <a:lnTo>
                  <a:pt x="1918" y="1589"/>
                </a:lnTo>
                <a:lnTo>
                  <a:pt x="631" y="1077"/>
                </a:lnTo>
                <a:lnTo>
                  <a:pt x="619" y="1072"/>
                </a:lnTo>
                <a:lnTo>
                  <a:pt x="606" y="1069"/>
                </a:lnTo>
                <a:lnTo>
                  <a:pt x="593" y="1066"/>
                </a:lnTo>
                <a:lnTo>
                  <a:pt x="580" y="1062"/>
                </a:lnTo>
                <a:lnTo>
                  <a:pt x="568" y="1060"/>
                </a:lnTo>
                <a:lnTo>
                  <a:pt x="555" y="1059"/>
                </a:lnTo>
                <a:lnTo>
                  <a:pt x="543" y="1059"/>
                </a:lnTo>
                <a:lnTo>
                  <a:pt x="531" y="1059"/>
                </a:lnTo>
                <a:lnTo>
                  <a:pt x="518" y="1059"/>
                </a:lnTo>
                <a:lnTo>
                  <a:pt x="505" y="1060"/>
                </a:lnTo>
                <a:lnTo>
                  <a:pt x="493" y="1062"/>
                </a:lnTo>
                <a:lnTo>
                  <a:pt x="481" y="1064"/>
                </a:lnTo>
                <a:lnTo>
                  <a:pt x="470" y="1067"/>
                </a:lnTo>
                <a:lnTo>
                  <a:pt x="458" y="1071"/>
                </a:lnTo>
                <a:lnTo>
                  <a:pt x="447" y="1074"/>
                </a:lnTo>
                <a:lnTo>
                  <a:pt x="436" y="1079"/>
                </a:lnTo>
                <a:lnTo>
                  <a:pt x="425" y="1084"/>
                </a:lnTo>
                <a:lnTo>
                  <a:pt x="414" y="1090"/>
                </a:lnTo>
                <a:lnTo>
                  <a:pt x="403" y="1096"/>
                </a:lnTo>
                <a:lnTo>
                  <a:pt x="393" y="1103"/>
                </a:lnTo>
                <a:lnTo>
                  <a:pt x="383" y="1110"/>
                </a:lnTo>
                <a:lnTo>
                  <a:pt x="374" y="1117"/>
                </a:lnTo>
                <a:lnTo>
                  <a:pt x="364" y="1126"/>
                </a:lnTo>
                <a:lnTo>
                  <a:pt x="355" y="1135"/>
                </a:lnTo>
                <a:lnTo>
                  <a:pt x="348" y="1144"/>
                </a:lnTo>
                <a:lnTo>
                  <a:pt x="339" y="1153"/>
                </a:lnTo>
                <a:lnTo>
                  <a:pt x="332" y="1163"/>
                </a:lnTo>
                <a:lnTo>
                  <a:pt x="324" y="1174"/>
                </a:lnTo>
                <a:lnTo>
                  <a:pt x="318" y="1185"/>
                </a:lnTo>
                <a:lnTo>
                  <a:pt x="312" y="1196"/>
                </a:lnTo>
                <a:lnTo>
                  <a:pt x="306" y="1207"/>
                </a:lnTo>
                <a:lnTo>
                  <a:pt x="301" y="1219"/>
                </a:lnTo>
                <a:close/>
                <a:moveTo>
                  <a:pt x="2115" y="808"/>
                </a:moveTo>
                <a:lnTo>
                  <a:pt x="2103" y="835"/>
                </a:lnTo>
                <a:lnTo>
                  <a:pt x="2090" y="862"/>
                </a:lnTo>
                <a:lnTo>
                  <a:pt x="2076" y="888"/>
                </a:lnTo>
                <a:lnTo>
                  <a:pt x="2060" y="912"/>
                </a:lnTo>
                <a:lnTo>
                  <a:pt x="2044" y="937"/>
                </a:lnTo>
                <a:lnTo>
                  <a:pt x="2026" y="960"/>
                </a:lnTo>
                <a:lnTo>
                  <a:pt x="2007" y="982"/>
                </a:lnTo>
                <a:lnTo>
                  <a:pt x="1987" y="1003"/>
                </a:lnTo>
                <a:lnTo>
                  <a:pt x="1968" y="1023"/>
                </a:lnTo>
                <a:lnTo>
                  <a:pt x="1945" y="1041"/>
                </a:lnTo>
                <a:lnTo>
                  <a:pt x="1923" y="1059"/>
                </a:lnTo>
                <a:lnTo>
                  <a:pt x="1900" y="1076"/>
                </a:lnTo>
                <a:lnTo>
                  <a:pt x="1876" y="1091"/>
                </a:lnTo>
                <a:lnTo>
                  <a:pt x="1852" y="1105"/>
                </a:lnTo>
                <a:lnTo>
                  <a:pt x="1827" y="1119"/>
                </a:lnTo>
                <a:lnTo>
                  <a:pt x="1801" y="1130"/>
                </a:lnTo>
                <a:lnTo>
                  <a:pt x="1775" y="1141"/>
                </a:lnTo>
                <a:lnTo>
                  <a:pt x="1748" y="1149"/>
                </a:lnTo>
                <a:lnTo>
                  <a:pt x="1722" y="1158"/>
                </a:lnTo>
                <a:lnTo>
                  <a:pt x="1694" y="1165"/>
                </a:lnTo>
                <a:lnTo>
                  <a:pt x="1665" y="1170"/>
                </a:lnTo>
                <a:lnTo>
                  <a:pt x="1638" y="1174"/>
                </a:lnTo>
                <a:lnTo>
                  <a:pt x="1609" y="1177"/>
                </a:lnTo>
                <a:lnTo>
                  <a:pt x="1580" y="1178"/>
                </a:lnTo>
                <a:lnTo>
                  <a:pt x="1552" y="1178"/>
                </a:lnTo>
                <a:lnTo>
                  <a:pt x="1523" y="1176"/>
                </a:lnTo>
                <a:lnTo>
                  <a:pt x="1494" y="1174"/>
                </a:lnTo>
                <a:lnTo>
                  <a:pt x="1466" y="1169"/>
                </a:lnTo>
                <a:lnTo>
                  <a:pt x="1437" y="1163"/>
                </a:lnTo>
                <a:lnTo>
                  <a:pt x="1408" y="1155"/>
                </a:lnTo>
                <a:lnTo>
                  <a:pt x="1380" y="1146"/>
                </a:lnTo>
                <a:lnTo>
                  <a:pt x="1351" y="1136"/>
                </a:lnTo>
                <a:lnTo>
                  <a:pt x="1324" y="1124"/>
                </a:lnTo>
                <a:lnTo>
                  <a:pt x="1296" y="1111"/>
                </a:lnTo>
                <a:lnTo>
                  <a:pt x="1271" y="1096"/>
                </a:lnTo>
                <a:lnTo>
                  <a:pt x="1245" y="1081"/>
                </a:lnTo>
                <a:lnTo>
                  <a:pt x="1221" y="1064"/>
                </a:lnTo>
                <a:lnTo>
                  <a:pt x="1198" y="1047"/>
                </a:lnTo>
                <a:lnTo>
                  <a:pt x="1176" y="1028"/>
                </a:lnTo>
                <a:lnTo>
                  <a:pt x="1155" y="1008"/>
                </a:lnTo>
                <a:lnTo>
                  <a:pt x="1135" y="987"/>
                </a:lnTo>
                <a:lnTo>
                  <a:pt x="1116" y="966"/>
                </a:lnTo>
                <a:lnTo>
                  <a:pt x="1099" y="944"/>
                </a:lnTo>
                <a:lnTo>
                  <a:pt x="1082" y="921"/>
                </a:lnTo>
                <a:lnTo>
                  <a:pt x="1067" y="897"/>
                </a:lnTo>
                <a:lnTo>
                  <a:pt x="1053" y="873"/>
                </a:lnTo>
                <a:lnTo>
                  <a:pt x="1040" y="847"/>
                </a:lnTo>
                <a:lnTo>
                  <a:pt x="1028" y="822"/>
                </a:lnTo>
                <a:lnTo>
                  <a:pt x="1017" y="795"/>
                </a:lnTo>
                <a:lnTo>
                  <a:pt x="1008" y="769"/>
                </a:lnTo>
                <a:lnTo>
                  <a:pt x="1000" y="741"/>
                </a:lnTo>
                <a:lnTo>
                  <a:pt x="994" y="714"/>
                </a:lnTo>
                <a:lnTo>
                  <a:pt x="988" y="686"/>
                </a:lnTo>
                <a:lnTo>
                  <a:pt x="984" y="659"/>
                </a:lnTo>
                <a:lnTo>
                  <a:pt x="982" y="630"/>
                </a:lnTo>
                <a:lnTo>
                  <a:pt x="981" y="601"/>
                </a:lnTo>
                <a:lnTo>
                  <a:pt x="981" y="573"/>
                </a:lnTo>
                <a:lnTo>
                  <a:pt x="982" y="544"/>
                </a:lnTo>
                <a:lnTo>
                  <a:pt x="985" y="514"/>
                </a:lnTo>
                <a:lnTo>
                  <a:pt x="989" y="485"/>
                </a:lnTo>
                <a:lnTo>
                  <a:pt x="995" y="457"/>
                </a:lnTo>
                <a:lnTo>
                  <a:pt x="1003" y="428"/>
                </a:lnTo>
                <a:lnTo>
                  <a:pt x="1011" y="399"/>
                </a:lnTo>
                <a:lnTo>
                  <a:pt x="1022" y="371"/>
                </a:lnTo>
                <a:lnTo>
                  <a:pt x="1033" y="343"/>
                </a:lnTo>
                <a:lnTo>
                  <a:pt x="1047" y="317"/>
                </a:lnTo>
                <a:lnTo>
                  <a:pt x="1061" y="290"/>
                </a:lnTo>
                <a:lnTo>
                  <a:pt x="1078" y="265"/>
                </a:lnTo>
                <a:lnTo>
                  <a:pt x="1094" y="242"/>
                </a:lnTo>
                <a:lnTo>
                  <a:pt x="1112" y="219"/>
                </a:lnTo>
                <a:lnTo>
                  <a:pt x="1131" y="197"/>
                </a:lnTo>
                <a:lnTo>
                  <a:pt x="1149" y="176"/>
                </a:lnTo>
                <a:lnTo>
                  <a:pt x="1170" y="156"/>
                </a:lnTo>
                <a:lnTo>
                  <a:pt x="1192" y="137"/>
                </a:lnTo>
                <a:lnTo>
                  <a:pt x="1214" y="119"/>
                </a:lnTo>
                <a:lnTo>
                  <a:pt x="1237" y="103"/>
                </a:lnTo>
                <a:lnTo>
                  <a:pt x="1261" y="87"/>
                </a:lnTo>
                <a:lnTo>
                  <a:pt x="1286" y="73"/>
                </a:lnTo>
                <a:lnTo>
                  <a:pt x="1310" y="60"/>
                </a:lnTo>
                <a:lnTo>
                  <a:pt x="1337" y="49"/>
                </a:lnTo>
                <a:lnTo>
                  <a:pt x="1362" y="38"/>
                </a:lnTo>
                <a:lnTo>
                  <a:pt x="1390" y="29"/>
                </a:lnTo>
                <a:lnTo>
                  <a:pt x="1416" y="20"/>
                </a:lnTo>
                <a:lnTo>
                  <a:pt x="1444" y="13"/>
                </a:lnTo>
                <a:lnTo>
                  <a:pt x="1471" y="8"/>
                </a:lnTo>
                <a:lnTo>
                  <a:pt x="1500" y="5"/>
                </a:lnTo>
                <a:lnTo>
                  <a:pt x="1529" y="1"/>
                </a:lnTo>
                <a:lnTo>
                  <a:pt x="1557" y="0"/>
                </a:lnTo>
                <a:lnTo>
                  <a:pt x="1586" y="0"/>
                </a:lnTo>
                <a:lnTo>
                  <a:pt x="1615" y="2"/>
                </a:lnTo>
                <a:lnTo>
                  <a:pt x="1643" y="5"/>
                </a:lnTo>
                <a:lnTo>
                  <a:pt x="1672" y="9"/>
                </a:lnTo>
                <a:lnTo>
                  <a:pt x="1701" y="16"/>
                </a:lnTo>
                <a:lnTo>
                  <a:pt x="1729" y="23"/>
                </a:lnTo>
                <a:lnTo>
                  <a:pt x="1758" y="32"/>
                </a:lnTo>
                <a:lnTo>
                  <a:pt x="1787" y="42"/>
                </a:lnTo>
                <a:lnTo>
                  <a:pt x="1814" y="54"/>
                </a:lnTo>
                <a:lnTo>
                  <a:pt x="1842" y="67"/>
                </a:lnTo>
                <a:lnTo>
                  <a:pt x="1867" y="82"/>
                </a:lnTo>
                <a:lnTo>
                  <a:pt x="1893" y="97"/>
                </a:lnTo>
                <a:lnTo>
                  <a:pt x="1917" y="114"/>
                </a:lnTo>
                <a:lnTo>
                  <a:pt x="1940" y="131"/>
                </a:lnTo>
                <a:lnTo>
                  <a:pt x="1962" y="150"/>
                </a:lnTo>
                <a:lnTo>
                  <a:pt x="1983" y="170"/>
                </a:lnTo>
                <a:lnTo>
                  <a:pt x="2003" y="191"/>
                </a:lnTo>
                <a:lnTo>
                  <a:pt x="2022" y="212"/>
                </a:lnTo>
                <a:lnTo>
                  <a:pt x="2039" y="234"/>
                </a:lnTo>
                <a:lnTo>
                  <a:pt x="2056" y="257"/>
                </a:lnTo>
                <a:lnTo>
                  <a:pt x="2070" y="281"/>
                </a:lnTo>
                <a:lnTo>
                  <a:pt x="2084" y="306"/>
                </a:lnTo>
                <a:lnTo>
                  <a:pt x="2098" y="331"/>
                </a:lnTo>
                <a:lnTo>
                  <a:pt x="2110" y="356"/>
                </a:lnTo>
                <a:lnTo>
                  <a:pt x="2120" y="383"/>
                </a:lnTo>
                <a:lnTo>
                  <a:pt x="2130" y="409"/>
                </a:lnTo>
                <a:lnTo>
                  <a:pt x="2137" y="437"/>
                </a:lnTo>
                <a:lnTo>
                  <a:pt x="2144" y="465"/>
                </a:lnTo>
                <a:lnTo>
                  <a:pt x="2149" y="492"/>
                </a:lnTo>
                <a:lnTo>
                  <a:pt x="2154" y="520"/>
                </a:lnTo>
                <a:lnTo>
                  <a:pt x="2156" y="548"/>
                </a:lnTo>
                <a:lnTo>
                  <a:pt x="2157" y="577"/>
                </a:lnTo>
                <a:lnTo>
                  <a:pt x="2157" y="606"/>
                </a:lnTo>
                <a:lnTo>
                  <a:pt x="2156" y="634"/>
                </a:lnTo>
                <a:lnTo>
                  <a:pt x="2153" y="663"/>
                </a:lnTo>
                <a:lnTo>
                  <a:pt x="2148" y="693"/>
                </a:lnTo>
                <a:lnTo>
                  <a:pt x="2143" y="721"/>
                </a:lnTo>
                <a:lnTo>
                  <a:pt x="2135" y="750"/>
                </a:lnTo>
                <a:lnTo>
                  <a:pt x="2126" y="779"/>
                </a:lnTo>
                <a:lnTo>
                  <a:pt x="2115" y="80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889133" y="5198792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President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540735" y="4564063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Manager</a:t>
            </a:r>
          </a:p>
        </p:txBody>
      </p:sp>
      <p:sp>
        <p:nvSpPr>
          <p:cNvPr id="133" name="Freeform 11"/>
          <p:cNvSpPr>
            <a:spLocks noEditPoints="1"/>
          </p:cNvSpPr>
          <p:nvPr/>
        </p:nvSpPr>
        <p:spPr bwMode="auto">
          <a:xfrm>
            <a:off x="2605599" y="5028296"/>
            <a:ext cx="345587" cy="309973"/>
          </a:xfrm>
          <a:custGeom>
            <a:avLst/>
            <a:gdLst>
              <a:gd name="T0" fmla="*/ 1286 w 3144"/>
              <a:gd name="T1" fmla="*/ 2380 h 2820"/>
              <a:gd name="T2" fmla="*/ 1357 w 3144"/>
              <a:gd name="T3" fmla="*/ 2404 h 2820"/>
              <a:gd name="T4" fmla="*/ 1430 w 3144"/>
              <a:gd name="T5" fmla="*/ 2408 h 2820"/>
              <a:gd name="T6" fmla="*/ 1500 w 3144"/>
              <a:gd name="T7" fmla="*/ 2390 h 2820"/>
              <a:gd name="T8" fmla="*/ 1564 w 3144"/>
              <a:gd name="T9" fmla="*/ 2352 h 2820"/>
              <a:gd name="T10" fmla="*/ 2295 w 3144"/>
              <a:gd name="T11" fmla="*/ 2763 h 2820"/>
              <a:gd name="T12" fmla="*/ 2360 w 3144"/>
              <a:gd name="T13" fmla="*/ 2801 h 2820"/>
              <a:gd name="T14" fmla="*/ 2432 w 3144"/>
              <a:gd name="T15" fmla="*/ 2819 h 2820"/>
              <a:gd name="T16" fmla="*/ 2506 w 3144"/>
              <a:gd name="T17" fmla="*/ 2816 h 2820"/>
              <a:gd name="T18" fmla="*/ 2575 w 3144"/>
              <a:gd name="T19" fmla="*/ 2791 h 2820"/>
              <a:gd name="T20" fmla="*/ 2636 w 3144"/>
              <a:gd name="T21" fmla="*/ 2747 h 2820"/>
              <a:gd name="T22" fmla="*/ 3109 w 3144"/>
              <a:gd name="T23" fmla="*/ 2171 h 2820"/>
              <a:gd name="T24" fmla="*/ 3137 w 3144"/>
              <a:gd name="T25" fmla="*/ 2101 h 2820"/>
              <a:gd name="T26" fmla="*/ 3144 w 3144"/>
              <a:gd name="T27" fmla="*/ 2028 h 2820"/>
              <a:gd name="T28" fmla="*/ 3130 w 3144"/>
              <a:gd name="T29" fmla="*/ 1957 h 2820"/>
              <a:gd name="T30" fmla="*/ 3096 w 3144"/>
              <a:gd name="T31" fmla="*/ 1890 h 2820"/>
              <a:gd name="T32" fmla="*/ 2417 w 3144"/>
              <a:gd name="T33" fmla="*/ 1320 h 2820"/>
              <a:gd name="T34" fmla="*/ 2512 w 3144"/>
              <a:gd name="T35" fmla="*/ 1191 h 2820"/>
              <a:gd name="T36" fmla="*/ 2533 w 3144"/>
              <a:gd name="T37" fmla="*/ 1121 h 2820"/>
              <a:gd name="T38" fmla="*/ 2533 w 3144"/>
              <a:gd name="T39" fmla="*/ 1047 h 2820"/>
              <a:gd name="T40" fmla="*/ 2512 w 3144"/>
              <a:gd name="T41" fmla="*/ 977 h 2820"/>
              <a:gd name="T42" fmla="*/ 2472 w 3144"/>
              <a:gd name="T43" fmla="*/ 914 h 2820"/>
              <a:gd name="T44" fmla="*/ 1985 w 3144"/>
              <a:gd name="T45" fmla="*/ 512 h 2820"/>
              <a:gd name="T46" fmla="*/ 1917 w 3144"/>
              <a:gd name="T47" fmla="*/ 480 h 2820"/>
              <a:gd name="T48" fmla="*/ 1844 w 3144"/>
              <a:gd name="T49" fmla="*/ 469 h 2820"/>
              <a:gd name="T50" fmla="*/ 1772 w 3144"/>
              <a:gd name="T51" fmla="*/ 480 h 2820"/>
              <a:gd name="T52" fmla="*/ 1705 w 3144"/>
              <a:gd name="T53" fmla="*/ 511 h 2820"/>
              <a:gd name="T54" fmla="*/ 1649 w 3144"/>
              <a:gd name="T55" fmla="*/ 561 h 2820"/>
              <a:gd name="T56" fmla="*/ 733 w 3144"/>
              <a:gd name="T57" fmla="*/ 1685 h 2820"/>
              <a:gd name="T58" fmla="*/ 712 w 3144"/>
              <a:gd name="T59" fmla="*/ 1757 h 2820"/>
              <a:gd name="T60" fmla="*/ 712 w 3144"/>
              <a:gd name="T61" fmla="*/ 1830 h 2820"/>
              <a:gd name="T62" fmla="*/ 734 w 3144"/>
              <a:gd name="T63" fmla="*/ 1899 h 2820"/>
              <a:gd name="T64" fmla="*/ 774 w 3144"/>
              <a:gd name="T65" fmla="*/ 1961 h 2820"/>
              <a:gd name="T66" fmla="*/ 1008 w 3144"/>
              <a:gd name="T67" fmla="*/ 174 h 2820"/>
              <a:gd name="T68" fmla="*/ 1111 w 3144"/>
              <a:gd name="T69" fmla="*/ 315 h 2820"/>
              <a:gd name="T70" fmla="*/ 1167 w 3144"/>
              <a:gd name="T71" fmla="*/ 475 h 2820"/>
              <a:gd name="T72" fmla="*/ 1175 w 3144"/>
              <a:gd name="T73" fmla="*/ 644 h 2820"/>
              <a:gd name="T74" fmla="*/ 1134 w 3144"/>
              <a:gd name="T75" fmla="*/ 811 h 2820"/>
              <a:gd name="T76" fmla="*/ 1044 w 3144"/>
              <a:gd name="T77" fmla="*/ 963 h 2820"/>
              <a:gd name="T78" fmla="*/ 912 w 3144"/>
              <a:gd name="T79" fmla="*/ 1081 h 2820"/>
              <a:gd name="T80" fmla="*/ 757 w 3144"/>
              <a:gd name="T81" fmla="*/ 1153 h 2820"/>
              <a:gd name="T82" fmla="*/ 589 w 3144"/>
              <a:gd name="T83" fmla="*/ 1177 h 2820"/>
              <a:gd name="T84" fmla="*/ 422 w 3144"/>
              <a:gd name="T85" fmla="*/ 1153 h 2820"/>
              <a:gd name="T86" fmla="*/ 263 w 3144"/>
              <a:gd name="T87" fmla="*/ 1079 h 2820"/>
              <a:gd name="T88" fmla="*/ 130 w 3144"/>
              <a:gd name="T89" fmla="*/ 957 h 2820"/>
              <a:gd name="T90" fmla="*/ 43 w 3144"/>
              <a:gd name="T91" fmla="*/ 810 h 2820"/>
              <a:gd name="T92" fmla="*/ 4 w 3144"/>
              <a:gd name="T93" fmla="*/ 645 h 2820"/>
              <a:gd name="T94" fmla="*/ 11 w 3144"/>
              <a:gd name="T95" fmla="*/ 475 h 2820"/>
              <a:gd name="T96" fmla="*/ 69 w 3144"/>
              <a:gd name="T97" fmla="*/ 313 h 2820"/>
              <a:gd name="T98" fmla="*/ 176 w 3144"/>
              <a:gd name="T99" fmla="*/ 169 h 2820"/>
              <a:gd name="T100" fmla="*/ 317 w 3144"/>
              <a:gd name="T101" fmla="*/ 66 h 2820"/>
              <a:gd name="T102" fmla="*/ 477 w 3144"/>
              <a:gd name="T103" fmla="*/ 10 h 2820"/>
              <a:gd name="T104" fmla="*/ 645 w 3144"/>
              <a:gd name="T105" fmla="*/ 2 h 2820"/>
              <a:gd name="T106" fmla="*/ 812 w 3144"/>
              <a:gd name="T107" fmla="*/ 43 h 2820"/>
              <a:gd name="T108" fmla="*/ 963 w 3144"/>
              <a:gd name="T109" fmla="*/ 134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44" h="2820">
                <a:moveTo>
                  <a:pt x="802" y="1987"/>
                </a:moveTo>
                <a:lnTo>
                  <a:pt x="1243" y="2351"/>
                </a:lnTo>
                <a:lnTo>
                  <a:pt x="1254" y="2359"/>
                </a:lnTo>
                <a:lnTo>
                  <a:pt x="1264" y="2367"/>
                </a:lnTo>
                <a:lnTo>
                  <a:pt x="1275" y="2373"/>
                </a:lnTo>
                <a:lnTo>
                  <a:pt x="1286" y="2380"/>
                </a:lnTo>
                <a:lnTo>
                  <a:pt x="1297" y="2386"/>
                </a:lnTo>
                <a:lnTo>
                  <a:pt x="1309" y="2390"/>
                </a:lnTo>
                <a:lnTo>
                  <a:pt x="1320" y="2394"/>
                </a:lnTo>
                <a:lnTo>
                  <a:pt x="1332" y="2399"/>
                </a:lnTo>
                <a:lnTo>
                  <a:pt x="1345" y="2402"/>
                </a:lnTo>
                <a:lnTo>
                  <a:pt x="1357" y="2404"/>
                </a:lnTo>
                <a:lnTo>
                  <a:pt x="1369" y="2407"/>
                </a:lnTo>
                <a:lnTo>
                  <a:pt x="1381" y="2408"/>
                </a:lnTo>
                <a:lnTo>
                  <a:pt x="1393" y="2409"/>
                </a:lnTo>
                <a:lnTo>
                  <a:pt x="1405" y="2409"/>
                </a:lnTo>
                <a:lnTo>
                  <a:pt x="1417" y="2409"/>
                </a:lnTo>
                <a:lnTo>
                  <a:pt x="1430" y="2408"/>
                </a:lnTo>
                <a:lnTo>
                  <a:pt x="1442" y="2407"/>
                </a:lnTo>
                <a:lnTo>
                  <a:pt x="1454" y="2404"/>
                </a:lnTo>
                <a:lnTo>
                  <a:pt x="1466" y="2401"/>
                </a:lnTo>
                <a:lnTo>
                  <a:pt x="1477" y="2399"/>
                </a:lnTo>
                <a:lnTo>
                  <a:pt x="1489" y="2394"/>
                </a:lnTo>
                <a:lnTo>
                  <a:pt x="1500" y="2390"/>
                </a:lnTo>
                <a:lnTo>
                  <a:pt x="1512" y="2386"/>
                </a:lnTo>
                <a:lnTo>
                  <a:pt x="1523" y="2380"/>
                </a:lnTo>
                <a:lnTo>
                  <a:pt x="1533" y="2375"/>
                </a:lnTo>
                <a:lnTo>
                  <a:pt x="1544" y="2368"/>
                </a:lnTo>
                <a:lnTo>
                  <a:pt x="1554" y="2360"/>
                </a:lnTo>
                <a:lnTo>
                  <a:pt x="1564" y="2352"/>
                </a:lnTo>
                <a:lnTo>
                  <a:pt x="1574" y="2345"/>
                </a:lnTo>
                <a:lnTo>
                  <a:pt x="1584" y="2336"/>
                </a:lnTo>
                <a:lnTo>
                  <a:pt x="1593" y="2326"/>
                </a:lnTo>
                <a:lnTo>
                  <a:pt x="1600" y="2317"/>
                </a:lnTo>
                <a:lnTo>
                  <a:pt x="1663" y="2241"/>
                </a:lnTo>
                <a:lnTo>
                  <a:pt x="2295" y="2763"/>
                </a:lnTo>
                <a:lnTo>
                  <a:pt x="2305" y="2770"/>
                </a:lnTo>
                <a:lnTo>
                  <a:pt x="2316" y="2778"/>
                </a:lnTo>
                <a:lnTo>
                  <a:pt x="2327" y="2785"/>
                </a:lnTo>
                <a:lnTo>
                  <a:pt x="2338" y="2791"/>
                </a:lnTo>
                <a:lnTo>
                  <a:pt x="2349" y="2797"/>
                </a:lnTo>
                <a:lnTo>
                  <a:pt x="2360" y="2801"/>
                </a:lnTo>
                <a:lnTo>
                  <a:pt x="2372" y="2806"/>
                </a:lnTo>
                <a:lnTo>
                  <a:pt x="2385" y="2810"/>
                </a:lnTo>
                <a:lnTo>
                  <a:pt x="2397" y="2813"/>
                </a:lnTo>
                <a:lnTo>
                  <a:pt x="2408" y="2816"/>
                </a:lnTo>
                <a:lnTo>
                  <a:pt x="2420" y="2818"/>
                </a:lnTo>
                <a:lnTo>
                  <a:pt x="2432" y="2819"/>
                </a:lnTo>
                <a:lnTo>
                  <a:pt x="2445" y="2820"/>
                </a:lnTo>
                <a:lnTo>
                  <a:pt x="2457" y="2820"/>
                </a:lnTo>
                <a:lnTo>
                  <a:pt x="2469" y="2820"/>
                </a:lnTo>
                <a:lnTo>
                  <a:pt x="2482" y="2819"/>
                </a:lnTo>
                <a:lnTo>
                  <a:pt x="2494" y="2818"/>
                </a:lnTo>
                <a:lnTo>
                  <a:pt x="2506" y="2816"/>
                </a:lnTo>
                <a:lnTo>
                  <a:pt x="2517" y="2813"/>
                </a:lnTo>
                <a:lnTo>
                  <a:pt x="2529" y="2810"/>
                </a:lnTo>
                <a:lnTo>
                  <a:pt x="2541" y="2806"/>
                </a:lnTo>
                <a:lnTo>
                  <a:pt x="2552" y="2801"/>
                </a:lnTo>
                <a:lnTo>
                  <a:pt x="2563" y="2797"/>
                </a:lnTo>
                <a:lnTo>
                  <a:pt x="2575" y="2791"/>
                </a:lnTo>
                <a:lnTo>
                  <a:pt x="2585" y="2786"/>
                </a:lnTo>
                <a:lnTo>
                  <a:pt x="2596" y="2779"/>
                </a:lnTo>
                <a:lnTo>
                  <a:pt x="2606" y="2772"/>
                </a:lnTo>
                <a:lnTo>
                  <a:pt x="2616" y="2764"/>
                </a:lnTo>
                <a:lnTo>
                  <a:pt x="2626" y="2756"/>
                </a:lnTo>
                <a:lnTo>
                  <a:pt x="2636" y="2747"/>
                </a:lnTo>
                <a:lnTo>
                  <a:pt x="2645" y="2737"/>
                </a:lnTo>
                <a:lnTo>
                  <a:pt x="2652" y="2729"/>
                </a:lnTo>
                <a:lnTo>
                  <a:pt x="3087" y="2201"/>
                </a:lnTo>
                <a:lnTo>
                  <a:pt x="3095" y="2191"/>
                </a:lnTo>
                <a:lnTo>
                  <a:pt x="3102" y="2180"/>
                </a:lnTo>
                <a:lnTo>
                  <a:pt x="3109" y="2171"/>
                </a:lnTo>
                <a:lnTo>
                  <a:pt x="3115" y="2159"/>
                </a:lnTo>
                <a:lnTo>
                  <a:pt x="3121" y="2147"/>
                </a:lnTo>
                <a:lnTo>
                  <a:pt x="3126" y="2136"/>
                </a:lnTo>
                <a:lnTo>
                  <a:pt x="3130" y="2124"/>
                </a:lnTo>
                <a:lnTo>
                  <a:pt x="3134" y="2113"/>
                </a:lnTo>
                <a:lnTo>
                  <a:pt x="3137" y="2101"/>
                </a:lnTo>
                <a:lnTo>
                  <a:pt x="3140" y="2089"/>
                </a:lnTo>
                <a:lnTo>
                  <a:pt x="3142" y="2077"/>
                </a:lnTo>
                <a:lnTo>
                  <a:pt x="3143" y="2065"/>
                </a:lnTo>
                <a:lnTo>
                  <a:pt x="3144" y="2053"/>
                </a:lnTo>
                <a:lnTo>
                  <a:pt x="3144" y="2040"/>
                </a:lnTo>
                <a:lnTo>
                  <a:pt x="3144" y="2028"/>
                </a:lnTo>
                <a:lnTo>
                  <a:pt x="3143" y="2016"/>
                </a:lnTo>
                <a:lnTo>
                  <a:pt x="3142" y="2004"/>
                </a:lnTo>
                <a:lnTo>
                  <a:pt x="3140" y="1992"/>
                </a:lnTo>
                <a:lnTo>
                  <a:pt x="3137" y="1980"/>
                </a:lnTo>
                <a:lnTo>
                  <a:pt x="3133" y="1968"/>
                </a:lnTo>
                <a:lnTo>
                  <a:pt x="3130" y="1957"/>
                </a:lnTo>
                <a:lnTo>
                  <a:pt x="3126" y="1944"/>
                </a:lnTo>
                <a:lnTo>
                  <a:pt x="3121" y="1933"/>
                </a:lnTo>
                <a:lnTo>
                  <a:pt x="3116" y="1922"/>
                </a:lnTo>
                <a:lnTo>
                  <a:pt x="3109" y="1911"/>
                </a:lnTo>
                <a:lnTo>
                  <a:pt x="3102" y="1901"/>
                </a:lnTo>
                <a:lnTo>
                  <a:pt x="3096" y="1890"/>
                </a:lnTo>
                <a:lnTo>
                  <a:pt x="3088" y="1880"/>
                </a:lnTo>
                <a:lnTo>
                  <a:pt x="3080" y="1871"/>
                </a:lnTo>
                <a:lnTo>
                  <a:pt x="3072" y="1862"/>
                </a:lnTo>
                <a:lnTo>
                  <a:pt x="3062" y="1853"/>
                </a:lnTo>
                <a:lnTo>
                  <a:pt x="3052" y="1844"/>
                </a:lnTo>
                <a:lnTo>
                  <a:pt x="2417" y="1320"/>
                </a:lnTo>
                <a:lnTo>
                  <a:pt x="2478" y="1245"/>
                </a:lnTo>
                <a:lnTo>
                  <a:pt x="2486" y="1235"/>
                </a:lnTo>
                <a:lnTo>
                  <a:pt x="2494" y="1224"/>
                </a:lnTo>
                <a:lnTo>
                  <a:pt x="2500" y="1213"/>
                </a:lnTo>
                <a:lnTo>
                  <a:pt x="2507" y="1202"/>
                </a:lnTo>
                <a:lnTo>
                  <a:pt x="2512" y="1191"/>
                </a:lnTo>
                <a:lnTo>
                  <a:pt x="2518" y="1180"/>
                </a:lnTo>
                <a:lnTo>
                  <a:pt x="2522" y="1168"/>
                </a:lnTo>
                <a:lnTo>
                  <a:pt x="2526" y="1156"/>
                </a:lnTo>
                <a:lnTo>
                  <a:pt x="2529" y="1145"/>
                </a:lnTo>
                <a:lnTo>
                  <a:pt x="2531" y="1133"/>
                </a:lnTo>
                <a:lnTo>
                  <a:pt x="2533" y="1121"/>
                </a:lnTo>
                <a:lnTo>
                  <a:pt x="2534" y="1108"/>
                </a:lnTo>
                <a:lnTo>
                  <a:pt x="2536" y="1096"/>
                </a:lnTo>
                <a:lnTo>
                  <a:pt x="2536" y="1083"/>
                </a:lnTo>
                <a:lnTo>
                  <a:pt x="2536" y="1071"/>
                </a:lnTo>
                <a:lnTo>
                  <a:pt x="2534" y="1059"/>
                </a:lnTo>
                <a:lnTo>
                  <a:pt x="2533" y="1047"/>
                </a:lnTo>
                <a:lnTo>
                  <a:pt x="2531" y="1035"/>
                </a:lnTo>
                <a:lnTo>
                  <a:pt x="2529" y="1024"/>
                </a:lnTo>
                <a:lnTo>
                  <a:pt x="2526" y="1011"/>
                </a:lnTo>
                <a:lnTo>
                  <a:pt x="2522" y="999"/>
                </a:lnTo>
                <a:lnTo>
                  <a:pt x="2518" y="988"/>
                </a:lnTo>
                <a:lnTo>
                  <a:pt x="2512" y="977"/>
                </a:lnTo>
                <a:lnTo>
                  <a:pt x="2507" y="966"/>
                </a:lnTo>
                <a:lnTo>
                  <a:pt x="2501" y="955"/>
                </a:lnTo>
                <a:lnTo>
                  <a:pt x="2495" y="944"/>
                </a:lnTo>
                <a:lnTo>
                  <a:pt x="2488" y="934"/>
                </a:lnTo>
                <a:lnTo>
                  <a:pt x="2480" y="924"/>
                </a:lnTo>
                <a:lnTo>
                  <a:pt x="2472" y="914"/>
                </a:lnTo>
                <a:lnTo>
                  <a:pt x="2463" y="904"/>
                </a:lnTo>
                <a:lnTo>
                  <a:pt x="2454" y="896"/>
                </a:lnTo>
                <a:lnTo>
                  <a:pt x="2444" y="888"/>
                </a:lnTo>
                <a:lnTo>
                  <a:pt x="2006" y="527"/>
                </a:lnTo>
                <a:lnTo>
                  <a:pt x="1996" y="518"/>
                </a:lnTo>
                <a:lnTo>
                  <a:pt x="1985" y="512"/>
                </a:lnTo>
                <a:lnTo>
                  <a:pt x="1974" y="504"/>
                </a:lnTo>
                <a:lnTo>
                  <a:pt x="1963" y="499"/>
                </a:lnTo>
                <a:lnTo>
                  <a:pt x="1952" y="493"/>
                </a:lnTo>
                <a:lnTo>
                  <a:pt x="1941" y="488"/>
                </a:lnTo>
                <a:lnTo>
                  <a:pt x="1929" y="483"/>
                </a:lnTo>
                <a:lnTo>
                  <a:pt x="1917" y="480"/>
                </a:lnTo>
                <a:lnTo>
                  <a:pt x="1906" y="476"/>
                </a:lnTo>
                <a:lnTo>
                  <a:pt x="1894" y="473"/>
                </a:lnTo>
                <a:lnTo>
                  <a:pt x="1882" y="472"/>
                </a:lnTo>
                <a:lnTo>
                  <a:pt x="1870" y="470"/>
                </a:lnTo>
                <a:lnTo>
                  <a:pt x="1857" y="470"/>
                </a:lnTo>
                <a:lnTo>
                  <a:pt x="1844" y="469"/>
                </a:lnTo>
                <a:lnTo>
                  <a:pt x="1832" y="470"/>
                </a:lnTo>
                <a:lnTo>
                  <a:pt x="1820" y="470"/>
                </a:lnTo>
                <a:lnTo>
                  <a:pt x="1808" y="472"/>
                </a:lnTo>
                <a:lnTo>
                  <a:pt x="1796" y="473"/>
                </a:lnTo>
                <a:lnTo>
                  <a:pt x="1785" y="476"/>
                </a:lnTo>
                <a:lnTo>
                  <a:pt x="1772" y="480"/>
                </a:lnTo>
                <a:lnTo>
                  <a:pt x="1760" y="483"/>
                </a:lnTo>
                <a:lnTo>
                  <a:pt x="1749" y="488"/>
                </a:lnTo>
                <a:lnTo>
                  <a:pt x="1738" y="492"/>
                </a:lnTo>
                <a:lnTo>
                  <a:pt x="1727" y="497"/>
                </a:lnTo>
                <a:lnTo>
                  <a:pt x="1716" y="504"/>
                </a:lnTo>
                <a:lnTo>
                  <a:pt x="1705" y="511"/>
                </a:lnTo>
                <a:lnTo>
                  <a:pt x="1695" y="517"/>
                </a:lnTo>
                <a:lnTo>
                  <a:pt x="1685" y="525"/>
                </a:lnTo>
                <a:lnTo>
                  <a:pt x="1675" y="534"/>
                </a:lnTo>
                <a:lnTo>
                  <a:pt x="1666" y="543"/>
                </a:lnTo>
                <a:lnTo>
                  <a:pt x="1657" y="551"/>
                </a:lnTo>
                <a:lnTo>
                  <a:pt x="1649" y="561"/>
                </a:lnTo>
                <a:lnTo>
                  <a:pt x="768" y="1630"/>
                </a:lnTo>
                <a:lnTo>
                  <a:pt x="760" y="1641"/>
                </a:lnTo>
                <a:lnTo>
                  <a:pt x="752" y="1651"/>
                </a:lnTo>
                <a:lnTo>
                  <a:pt x="745" y="1662"/>
                </a:lnTo>
                <a:lnTo>
                  <a:pt x="739" y="1674"/>
                </a:lnTo>
                <a:lnTo>
                  <a:pt x="733" y="1685"/>
                </a:lnTo>
                <a:lnTo>
                  <a:pt x="728" y="1696"/>
                </a:lnTo>
                <a:lnTo>
                  <a:pt x="724" y="1708"/>
                </a:lnTo>
                <a:lnTo>
                  <a:pt x="719" y="1721"/>
                </a:lnTo>
                <a:lnTo>
                  <a:pt x="716" y="1733"/>
                </a:lnTo>
                <a:lnTo>
                  <a:pt x="714" y="1745"/>
                </a:lnTo>
                <a:lnTo>
                  <a:pt x="712" y="1757"/>
                </a:lnTo>
                <a:lnTo>
                  <a:pt x="711" y="1769"/>
                </a:lnTo>
                <a:lnTo>
                  <a:pt x="709" y="1781"/>
                </a:lnTo>
                <a:lnTo>
                  <a:pt x="709" y="1793"/>
                </a:lnTo>
                <a:lnTo>
                  <a:pt x="709" y="1805"/>
                </a:lnTo>
                <a:lnTo>
                  <a:pt x="711" y="1818"/>
                </a:lnTo>
                <a:lnTo>
                  <a:pt x="712" y="1830"/>
                </a:lnTo>
                <a:lnTo>
                  <a:pt x="714" y="1841"/>
                </a:lnTo>
                <a:lnTo>
                  <a:pt x="717" y="1853"/>
                </a:lnTo>
                <a:lnTo>
                  <a:pt x="720" y="1865"/>
                </a:lnTo>
                <a:lnTo>
                  <a:pt x="724" y="1876"/>
                </a:lnTo>
                <a:lnTo>
                  <a:pt x="728" y="1888"/>
                </a:lnTo>
                <a:lnTo>
                  <a:pt x="734" y="1899"/>
                </a:lnTo>
                <a:lnTo>
                  <a:pt x="739" y="1910"/>
                </a:lnTo>
                <a:lnTo>
                  <a:pt x="745" y="1921"/>
                </a:lnTo>
                <a:lnTo>
                  <a:pt x="751" y="1931"/>
                </a:lnTo>
                <a:lnTo>
                  <a:pt x="759" y="1941"/>
                </a:lnTo>
                <a:lnTo>
                  <a:pt x="767" y="1951"/>
                </a:lnTo>
                <a:lnTo>
                  <a:pt x="774" y="1961"/>
                </a:lnTo>
                <a:lnTo>
                  <a:pt x="783" y="1970"/>
                </a:lnTo>
                <a:lnTo>
                  <a:pt x="792" y="1980"/>
                </a:lnTo>
                <a:lnTo>
                  <a:pt x="802" y="1987"/>
                </a:lnTo>
                <a:close/>
                <a:moveTo>
                  <a:pt x="963" y="134"/>
                </a:moveTo>
                <a:lnTo>
                  <a:pt x="986" y="153"/>
                </a:lnTo>
                <a:lnTo>
                  <a:pt x="1008" y="174"/>
                </a:lnTo>
                <a:lnTo>
                  <a:pt x="1028" y="196"/>
                </a:lnTo>
                <a:lnTo>
                  <a:pt x="1047" y="218"/>
                </a:lnTo>
                <a:lnTo>
                  <a:pt x="1066" y="242"/>
                </a:lnTo>
                <a:lnTo>
                  <a:pt x="1082" y="266"/>
                </a:lnTo>
                <a:lnTo>
                  <a:pt x="1096" y="290"/>
                </a:lnTo>
                <a:lnTo>
                  <a:pt x="1111" y="315"/>
                </a:lnTo>
                <a:lnTo>
                  <a:pt x="1124" y="341"/>
                </a:lnTo>
                <a:lnTo>
                  <a:pt x="1135" y="367"/>
                </a:lnTo>
                <a:lnTo>
                  <a:pt x="1145" y="394"/>
                </a:lnTo>
                <a:lnTo>
                  <a:pt x="1154" y="421"/>
                </a:lnTo>
                <a:lnTo>
                  <a:pt x="1160" y="448"/>
                </a:lnTo>
                <a:lnTo>
                  <a:pt x="1167" y="475"/>
                </a:lnTo>
                <a:lnTo>
                  <a:pt x="1171" y="504"/>
                </a:lnTo>
                <a:lnTo>
                  <a:pt x="1175" y="532"/>
                </a:lnTo>
                <a:lnTo>
                  <a:pt x="1177" y="560"/>
                </a:lnTo>
                <a:lnTo>
                  <a:pt x="1178" y="588"/>
                </a:lnTo>
                <a:lnTo>
                  <a:pt x="1177" y="617"/>
                </a:lnTo>
                <a:lnTo>
                  <a:pt x="1175" y="644"/>
                </a:lnTo>
                <a:lnTo>
                  <a:pt x="1171" y="673"/>
                </a:lnTo>
                <a:lnTo>
                  <a:pt x="1167" y="700"/>
                </a:lnTo>
                <a:lnTo>
                  <a:pt x="1160" y="729"/>
                </a:lnTo>
                <a:lnTo>
                  <a:pt x="1154" y="757"/>
                </a:lnTo>
                <a:lnTo>
                  <a:pt x="1145" y="784"/>
                </a:lnTo>
                <a:lnTo>
                  <a:pt x="1134" y="811"/>
                </a:lnTo>
                <a:lnTo>
                  <a:pt x="1123" y="837"/>
                </a:lnTo>
                <a:lnTo>
                  <a:pt x="1110" y="864"/>
                </a:lnTo>
                <a:lnTo>
                  <a:pt x="1095" y="889"/>
                </a:lnTo>
                <a:lnTo>
                  <a:pt x="1080" y="914"/>
                </a:lnTo>
                <a:lnTo>
                  <a:pt x="1062" y="939"/>
                </a:lnTo>
                <a:lnTo>
                  <a:pt x="1044" y="963"/>
                </a:lnTo>
                <a:lnTo>
                  <a:pt x="1024" y="985"/>
                </a:lnTo>
                <a:lnTo>
                  <a:pt x="1003" y="1007"/>
                </a:lnTo>
                <a:lnTo>
                  <a:pt x="982" y="1028"/>
                </a:lnTo>
                <a:lnTo>
                  <a:pt x="959" y="1047"/>
                </a:lnTo>
                <a:lnTo>
                  <a:pt x="935" y="1064"/>
                </a:lnTo>
                <a:lnTo>
                  <a:pt x="912" y="1081"/>
                </a:lnTo>
                <a:lnTo>
                  <a:pt x="887" y="1096"/>
                </a:lnTo>
                <a:lnTo>
                  <a:pt x="862" y="1110"/>
                </a:lnTo>
                <a:lnTo>
                  <a:pt x="836" y="1123"/>
                </a:lnTo>
                <a:lnTo>
                  <a:pt x="810" y="1134"/>
                </a:lnTo>
                <a:lnTo>
                  <a:pt x="783" y="1144"/>
                </a:lnTo>
                <a:lnTo>
                  <a:pt x="757" y="1153"/>
                </a:lnTo>
                <a:lnTo>
                  <a:pt x="729" y="1160"/>
                </a:lnTo>
                <a:lnTo>
                  <a:pt x="702" y="1166"/>
                </a:lnTo>
                <a:lnTo>
                  <a:pt x="674" y="1171"/>
                </a:lnTo>
                <a:lnTo>
                  <a:pt x="645" y="1175"/>
                </a:lnTo>
                <a:lnTo>
                  <a:pt x="618" y="1176"/>
                </a:lnTo>
                <a:lnTo>
                  <a:pt x="589" y="1177"/>
                </a:lnTo>
                <a:lnTo>
                  <a:pt x="561" y="1177"/>
                </a:lnTo>
                <a:lnTo>
                  <a:pt x="533" y="1175"/>
                </a:lnTo>
                <a:lnTo>
                  <a:pt x="504" y="1171"/>
                </a:lnTo>
                <a:lnTo>
                  <a:pt x="477" y="1166"/>
                </a:lnTo>
                <a:lnTo>
                  <a:pt x="449" y="1160"/>
                </a:lnTo>
                <a:lnTo>
                  <a:pt x="422" y="1153"/>
                </a:lnTo>
                <a:lnTo>
                  <a:pt x="394" y="1144"/>
                </a:lnTo>
                <a:lnTo>
                  <a:pt x="366" y="1134"/>
                </a:lnTo>
                <a:lnTo>
                  <a:pt x="340" y="1122"/>
                </a:lnTo>
                <a:lnTo>
                  <a:pt x="314" y="1108"/>
                </a:lnTo>
                <a:lnTo>
                  <a:pt x="288" y="1094"/>
                </a:lnTo>
                <a:lnTo>
                  <a:pt x="263" y="1079"/>
                </a:lnTo>
                <a:lnTo>
                  <a:pt x="239" y="1061"/>
                </a:lnTo>
                <a:lnTo>
                  <a:pt x="215" y="1042"/>
                </a:lnTo>
                <a:lnTo>
                  <a:pt x="192" y="1022"/>
                </a:lnTo>
                <a:lnTo>
                  <a:pt x="170" y="1001"/>
                </a:lnTo>
                <a:lnTo>
                  <a:pt x="150" y="981"/>
                </a:lnTo>
                <a:lnTo>
                  <a:pt x="130" y="957"/>
                </a:lnTo>
                <a:lnTo>
                  <a:pt x="113" y="934"/>
                </a:lnTo>
                <a:lnTo>
                  <a:pt x="96" y="911"/>
                </a:lnTo>
                <a:lnTo>
                  <a:pt x="82" y="887"/>
                </a:lnTo>
                <a:lnTo>
                  <a:pt x="68" y="861"/>
                </a:lnTo>
                <a:lnTo>
                  <a:pt x="54" y="835"/>
                </a:lnTo>
                <a:lnTo>
                  <a:pt x="43" y="810"/>
                </a:lnTo>
                <a:lnTo>
                  <a:pt x="33" y="783"/>
                </a:lnTo>
                <a:lnTo>
                  <a:pt x="25" y="756"/>
                </a:lnTo>
                <a:lnTo>
                  <a:pt x="18" y="728"/>
                </a:lnTo>
                <a:lnTo>
                  <a:pt x="11" y="700"/>
                </a:lnTo>
                <a:lnTo>
                  <a:pt x="7" y="673"/>
                </a:lnTo>
                <a:lnTo>
                  <a:pt x="4" y="645"/>
                </a:lnTo>
                <a:lnTo>
                  <a:pt x="1" y="617"/>
                </a:lnTo>
                <a:lnTo>
                  <a:pt x="0" y="588"/>
                </a:lnTo>
                <a:lnTo>
                  <a:pt x="1" y="560"/>
                </a:lnTo>
                <a:lnTo>
                  <a:pt x="4" y="532"/>
                </a:lnTo>
                <a:lnTo>
                  <a:pt x="7" y="504"/>
                </a:lnTo>
                <a:lnTo>
                  <a:pt x="11" y="475"/>
                </a:lnTo>
                <a:lnTo>
                  <a:pt x="18" y="448"/>
                </a:lnTo>
                <a:lnTo>
                  <a:pt x="25" y="420"/>
                </a:lnTo>
                <a:lnTo>
                  <a:pt x="33" y="393"/>
                </a:lnTo>
                <a:lnTo>
                  <a:pt x="44" y="366"/>
                </a:lnTo>
                <a:lnTo>
                  <a:pt x="55" y="340"/>
                </a:lnTo>
                <a:lnTo>
                  <a:pt x="69" y="313"/>
                </a:lnTo>
                <a:lnTo>
                  <a:pt x="83" y="288"/>
                </a:lnTo>
                <a:lnTo>
                  <a:pt x="100" y="263"/>
                </a:lnTo>
                <a:lnTo>
                  <a:pt x="116" y="238"/>
                </a:lnTo>
                <a:lnTo>
                  <a:pt x="135" y="214"/>
                </a:lnTo>
                <a:lnTo>
                  <a:pt x="155" y="191"/>
                </a:lnTo>
                <a:lnTo>
                  <a:pt x="176" y="169"/>
                </a:lnTo>
                <a:lnTo>
                  <a:pt x="198" y="149"/>
                </a:lnTo>
                <a:lnTo>
                  <a:pt x="220" y="130"/>
                </a:lnTo>
                <a:lnTo>
                  <a:pt x="243" y="113"/>
                </a:lnTo>
                <a:lnTo>
                  <a:pt x="267" y="96"/>
                </a:lnTo>
                <a:lnTo>
                  <a:pt x="291" y="81"/>
                </a:lnTo>
                <a:lnTo>
                  <a:pt x="317" y="66"/>
                </a:lnTo>
                <a:lnTo>
                  <a:pt x="342" y="54"/>
                </a:lnTo>
                <a:lnTo>
                  <a:pt x="369" y="42"/>
                </a:lnTo>
                <a:lnTo>
                  <a:pt x="395" y="32"/>
                </a:lnTo>
                <a:lnTo>
                  <a:pt x="422" y="24"/>
                </a:lnTo>
                <a:lnTo>
                  <a:pt x="449" y="17"/>
                </a:lnTo>
                <a:lnTo>
                  <a:pt x="477" y="10"/>
                </a:lnTo>
                <a:lnTo>
                  <a:pt x="504" y="6"/>
                </a:lnTo>
                <a:lnTo>
                  <a:pt x="533" y="2"/>
                </a:lnTo>
                <a:lnTo>
                  <a:pt x="561" y="0"/>
                </a:lnTo>
                <a:lnTo>
                  <a:pt x="589" y="0"/>
                </a:lnTo>
                <a:lnTo>
                  <a:pt x="617" y="0"/>
                </a:lnTo>
                <a:lnTo>
                  <a:pt x="645" y="2"/>
                </a:lnTo>
                <a:lnTo>
                  <a:pt x="674" y="6"/>
                </a:lnTo>
                <a:lnTo>
                  <a:pt x="702" y="10"/>
                </a:lnTo>
                <a:lnTo>
                  <a:pt x="729" y="17"/>
                </a:lnTo>
                <a:lnTo>
                  <a:pt x="757" y="24"/>
                </a:lnTo>
                <a:lnTo>
                  <a:pt x="784" y="33"/>
                </a:lnTo>
                <a:lnTo>
                  <a:pt x="812" y="43"/>
                </a:lnTo>
                <a:lnTo>
                  <a:pt x="838" y="55"/>
                </a:lnTo>
                <a:lnTo>
                  <a:pt x="864" y="67"/>
                </a:lnTo>
                <a:lnTo>
                  <a:pt x="890" y="82"/>
                </a:lnTo>
                <a:lnTo>
                  <a:pt x="915" y="98"/>
                </a:lnTo>
                <a:lnTo>
                  <a:pt x="940" y="115"/>
                </a:lnTo>
                <a:lnTo>
                  <a:pt x="963" y="13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4690561" y="4696572"/>
            <a:ext cx="1938979" cy="1939637"/>
            <a:chOff x="4572022" y="201900"/>
            <a:chExt cx="1938978" cy="1939637"/>
          </a:xfrm>
        </p:grpSpPr>
        <p:sp>
          <p:nvSpPr>
            <p:cNvPr id="135" name="Freeform 14"/>
            <p:cNvSpPr>
              <a:spLocks noEditPoints="1"/>
            </p:cNvSpPr>
            <p:nvPr/>
          </p:nvSpPr>
          <p:spPr bwMode="auto">
            <a:xfrm>
              <a:off x="5701136" y="265873"/>
              <a:ext cx="236767" cy="381860"/>
            </a:xfrm>
            <a:custGeom>
              <a:avLst/>
              <a:gdLst>
                <a:gd name="T0" fmla="*/ 75 w 2157"/>
                <a:gd name="T1" fmla="*/ 1799 h 3478"/>
                <a:gd name="T2" fmla="*/ 73 w 2157"/>
                <a:gd name="T3" fmla="*/ 1874 h 3478"/>
                <a:gd name="T4" fmla="*/ 93 w 2157"/>
                <a:gd name="T5" fmla="*/ 1945 h 3478"/>
                <a:gd name="T6" fmla="*/ 130 w 2157"/>
                <a:gd name="T7" fmla="*/ 2006 h 3478"/>
                <a:gd name="T8" fmla="*/ 185 w 2157"/>
                <a:gd name="T9" fmla="*/ 2056 h 3478"/>
                <a:gd name="T10" fmla="*/ 19 w 2157"/>
                <a:gd name="T11" fmla="*/ 2878 h 3478"/>
                <a:gd name="T12" fmla="*/ 1 w 2157"/>
                <a:gd name="T13" fmla="*/ 2952 h 3478"/>
                <a:gd name="T14" fmla="*/ 7 w 2157"/>
                <a:gd name="T15" fmla="*/ 3025 h 3478"/>
                <a:gd name="T16" fmla="*/ 32 w 2157"/>
                <a:gd name="T17" fmla="*/ 3094 h 3478"/>
                <a:gd name="T18" fmla="*/ 76 w 2157"/>
                <a:gd name="T19" fmla="*/ 3152 h 3478"/>
                <a:gd name="T20" fmla="*/ 137 w 2157"/>
                <a:gd name="T21" fmla="*/ 3196 h 3478"/>
                <a:gd name="T22" fmla="*/ 831 w 2157"/>
                <a:gd name="T23" fmla="*/ 3471 h 3478"/>
                <a:gd name="T24" fmla="*/ 906 w 2157"/>
                <a:gd name="T25" fmla="*/ 3478 h 3478"/>
                <a:gd name="T26" fmla="*/ 977 w 2157"/>
                <a:gd name="T27" fmla="*/ 3461 h 3478"/>
                <a:gd name="T28" fmla="*/ 1041 w 2157"/>
                <a:gd name="T29" fmla="*/ 3427 h 3478"/>
                <a:gd name="T30" fmla="*/ 1093 w 2157"/>
                <a:gd name="T31" fmla="*/ 3374 h 3478"/>
                <a:gd name="T32" fmla="*/ 1428 w 2157"/>
                <a:gd name="T33" fmla="*/ 2552 h 3478"/>
                <a:gd name="T34" fmla="*/ 1582 w 2157"/>
                <a:gd name="T35" fmla="*/ 2605 h 3478"/>
                <a:gd name="T36" fmla="*/ 1655 w 2157"/>
                <a:gd name="T37" fmla="*/ 2603 h 3478"/>
                <a:gd name="T38" fmla="*/ 1725 w 2157"/>
                <a:gd name="T39" fmla="*/ 2581 h 3478"/>
                <a:gd name="T40" fmla="*/ 1786 w 2157"/>
                <a:gd name="T41" fmla="*/ 2540 h 3478"/>
                <a:gd name="T42" fmla="*/ 1832 w 2157"/>
                <a:gd name="T43" fmla="*/ 2482 h 3478"/>
                <a:gd name="T44" fmla="*/ 2068 w 2157"/>
                <a:gd name="T45" fmla="*/ 1896 h 3478"/>
                <a:gd name="T46" fmla="*/ 2078 w 2157"/>
                <a:gd name="T47" fmla="*/ 1821 h 3478"/>
                <a:gd name="T48" fmla="*/ 2065 w 2157"/>
                <a:gd name="T49" fmla="*/ 1748 h 3478"/>
                <a:gd name="T50" fmla="*/ 2033 w 2157"/>
                <a:gd name="T51" fmla="*/ 1683 h 3478"/>
                <a:gd name="T52" fmla="*/ 1983 w 2157"/>
                <a:gd name="T53" fmla="*/ 1628 h 3478"/>
                <a:gd name="T54" fmla="*/ 1918 w 2157"/>
                <a:gd name="T55" fmla="*/ 1589 h 3478"/>
                <a:gd name="T56" fmla="*/ 568 w 2157"/>
                <a:gd name="T57" fmla="*/ 1060 h 3478"/>
                <a:gd name="T58" fmla="*/ 493 w 2157"/>
                <a:gd name="T59" fmla="*/ 1062 h 3478"/>
                <a:gd name="T60" fmla="*/ 425 w 2157"/>
                <a:gd name="T61" fmla="*/ 1084 h 3478"/>
                <a:gd name="T62" fmla="*/ 364 w 2157"/>
                <a:gd name="T63" fmla="*/ 1126 h 3478"/>
                <a:gd name="T64" fmla="*/ 318 w 2157"/>
                <a:gd name="T65" fmla="*/ 1185 h 3478"/>
                <a:gd name="T66" fmla="*/ 2090 w 2157"/>
                <a:gd name="T67" fmla="*/ 862 h 3478"/>
                <a:gd name="T68" fmla="*/ 1987 w 2157"/>
                <a:gd name="T69" fmla="*/ 1003 h 3478"/>
                <a:gd name="T70" fmla="*/ 1852 w 2157"/>
                <a:gd name="T71" fmla="*/ 1105 h 3478"/>
                <a:gd name="T72" fmla="*/ 1694 w 2157"/>
                <a:gd name="T73" fmla="*/ 1165 h 3478"/>
                <a:gd name="T74" fmla="*/ 1523 w 2157"/>
                <a:gd name="T75" fmla="*/ 1176 h 3478"/>
                <a:gd name="T76" fmla="*/ 1351 w 2157"/>
                <a:gd name="T77" fmla="*/ 1136 h 3478"/>
                <a:gd name="T78" fmla="*/ 1198 w 2157"/>
                <a:gd name="T79" fmla="*/ 1047 h 3478"/>
                <a:gd name="T80" fmla="*/ 1082 w 2157"/>
                <a:gd name="T81" fmla="*/ 921 h 3478"/>
                <a:gd name="T82" fmla="*/ 1008 w 2157"/>
                <a:gd name="T83" fmla="*/ 769 h 3478"/>
                <a:gd name="T84" fmla="*/ 981 w 2157"/>
                <a:gd name="T85" fmla="*/ 601 h 3478"/>
                <a:gd name="T86" fmla="*/ 1003 w 2157"/>
                <a:gd name="T87" fmla="*/ 428 h 3478"/>
                <a:gd name="T88" fmla="*/ 1078 w 2157"/>
                <a:gd name="T89" fmla="*/ 265 h 3478"/>
                <a:gd name="T90" fmla="*/ 1192 w 2157"/>
                <a:gd name="T91" fmla="*/ 137 h 3478"/>
                <a:gd name="T92" fmla="*/ 1337 w 2157"/>
                <a:gd name="T93" fmla="*/ 49 h 3478"/>
                <a:gd name="T94" fmla="*/ 1500 w 2157"/>
                <a:gd name="T95" fmla="*/ 5 h 3478"/>
                <a:gd name="T96" fmla="*/ 1672 w 2157"/>
                <a:gd name="T97" fmla="*/ 9 h 3478"/>
                <a:gd name="T98" fmla="*/ 1842 w 2157"/>
                <a:gd name="T99" fmla="*/ 67 h 3478"/>
                <a:gd name="T100" fmla="*/ 1983 w 2157"/>
                <a:gd name="T101" fmla="*/ 170 h 3478"/>
                <a:gd name="T102" fmla="*/ 2084 w 2157"/>
                <a:gd name="T103" fmla="*/ 306 h 3478"/>
                <a:gd name="T104" fmla="*/ 2144 w 2157"/>
                <a:gd name="T105" fmla="*/ 465 h 3478"/>
                <a:gd name="T106" fmla="*/ 2156 w 2157"/>
                <a:gd name="T107" fmla="*/ 634 h 3478"/>
                <a:gd name="T108" fmla="*/ 2115 w 2157"/>
                <a:gd name="T109" fmla="*/ 808 h 3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7" h="3478">
                  <a:moveTo>
                    <a:pt x="301" y="1219"/>
                  </a:moveTo>
                  <a:lnTo>
                    <a:pt x="90" y="1750"/>
                  </a:lnTo>
                  <a:lnTo>
                    <a:pt x="85" y="1763"/>
                  </a:lnTo>
                  <a:lnTo>
                    <a:pt x="81" y="1775"/>
                  </a:lnTo>
                  <a:lnTo>
                    <a:pt x="78" y="1787"/>
                  </a:lnTo>
                  <a:lnTo>
                    <a:pt x="75" y="1799"/>
                  </a:lnTo>
                  <a:lnTo>
                    <a:pt x="73" y="1811"/>
                  </a:lnTo>
                  <a:lnTo>
                    <a:pt x="72" y="1824"/>
                  </a:lnTo>
                  <a:lnTo>
                    <a:pt x="72" y="1837"/>
                  </a:lnTo>
                  <a:lnTo>
                    <a:pt x="72" y="1849"/>
                  </a:lnTo>
                  <a:lnTo>
                    <a:pt x="72" y="1861"/>
                  </a:lnTo>
                  <a:lnTo>
                    <a:pt x="73" y="1874"/>
                  </a:lnTo>
                  <a:lnTo>
                    <a:pt x="75" y="1886"/>
                  </a:lnTo>
                  <a:lnTo>
                    <a:pt x="77" y="1897"/>
                  </a:lnTo>
                  <a:lnTo>
                    <a:pt x="81" y="1909"/>
                  </a:lnTo>
                  <a:lnTo>
                    <a:pt x="84" y="1921"/>
                  </a:lnTo>
                  <a:lnTo>
                    <a:pt x="87" y="1932"/>
                  </a:lnTo>
                  <a:lnTo>
                    <a:pt x="93" y="1945"/>
                  </a:lnTo>
                  <a:lnTo>
                    <a:pt x="97" y="1956"/>
                  </a:lnTo>
                  <a:lnTo>
                    <a:pt x="103" y="1966"/>
                  </a:lnTo>
                  <a:lnTo>
                    <a:pt x="109" y="1977"/>
                  </a:lnTo>
                  <a:lnTo>
                    <a:pt x="116" y="1986"/>
                  </a:lnTo>
                  <a:lnTo>
                    <a:pt x="123" y="1996"/>
                  </a:lnTo>
                  <a:lnTo>
                    <a:pt x="130" y="2006"/>
                  </a:lnTo>
                  <a:lnTo>
                    <a:pt x="139" y="2016"/>
                  </a:lnTo>
                  <a:lnTo>
                    <a:pt x="147" y="2025"/>
                  </a:lnTo>
                  <a:lnTo>
                    <a:pt x="156" y="2033"/>
                  </a:lnTo>
                  <a:lnTo>
                    <a:pt x="166" y="2042"/>
                  </a:lnTo>
                  <a:lnTo>
                    <a:pt x="176" y="2049"/>
                  </a:lnTo>
                  <a:lnTo>
                    <a:pt x="185" y="2056"/>
                  </a:lnTo>
                  <a:lnTo>
                    <a:pt x="196" y="2063"/>
                  </a:lnTo>
                  <a:lnTo>
                    <a:pt x="207" y="2069"/>
                  </a:lnTo>
                  <a:lnTo>
                    <a:pt x="220" y="2075"/>
                  </a:lnTo>
                  <a:lnTo>
                    <a:pt x="232" y="2080"/>
                  </a:lnTo>
                  <a:lnTo>
                    <a:pt x="322" y="2116"/>
                  </a:lnTo>
                  <a:lnTo>
                    <a:pt x="19" y="2878"/>
                  </a:lnTo>
                  <a:lnTo>
                    <a:pt x="15" y="2890"/>
                  </a:lnTo>
                  <a:lnTo>
                    <a:pt x="10" y="2902"/>
                  </a:lnTo>
                  <a:lnTo>
                    <a:pt x="7" y="2914"/>
                  </a:lnTo>
                  <a:lnTo>
                    <a:pt x="5" y="2926"/>
                  </a:lnTo>
                  <a:lnTo>
                    <a:pt x="2" y="2939"/>
                  </a:lnTo>
                  <a:lnTo>
                    <a:pt x="1" y="2952"/>
                  </a:lnTo>
                  <a:lnTo>
                    <a:pt x="0" y="2964"/>
                  </a:lnTo>
                  <a:lnTo>
                    <a:pt x="0" y="2976"/>
                  </a:lnTo>
                  <a:lnTo>
                    <a:pt x="1" y="2989"/>
                  </a:lnTo>
                  <a:lnTo>
                    <a:pt x="2" y="3001"/>
                  </a:lnTo>
                  <a:lnTo>
                    <a:pt x="5" y="3013"/>
                  </a:lnTo>
                  <a:lnTo>
                    <a:pt x="7" y="3025"/>
                  </a:lnTo>
                  <a:lnTo>
                    <a:pt x="9" y="3036"/>
                  </a:lnTo>
                  <a:lnTo>
                    <a:pt x="12" y="3049"/>
                  </a:lnTo>
                  <a:lnTo>
                    <a:pt x="17" y="3061"/>
                  </a:lnTo>
                  <a:lnTo>
                    <a:pt x="21" y="3072"/>
                  </a:lnTo>
                  <a:lnTo>
                    <a:pt x="27" y="3083"/>
                  </a:lnTo>
                  <a:lnTo>
                    <a:pt x="32" y="3094"/>
                  </a:lnTo>
                  <a:lnTo>
                    <a:pt x="38" y="3104"/>
                  </a:lnTo>
                  <a:lnTo>
                    <a:pt x="44" y="3115"/>
                  </a:lnTo>
                  <a:lnTo>
                    <a:pt x="52" y="3125"/>
                  </a:lnTo>
                  <a:lnTo>
                    <a:pt x="60" y="3133"/>
                  </a:lnTo>
                  <a:lnTo>
                    <a:pt x="67" y="3143"/>
                  </a:lnTo>
                  <a:lnTo>
                    <a:pt x="76" y="3152"/>
                  </a:lnTo>
                  <a:lnTo>
                    <a:pt x="85" y="3161"/>
                  </a:lnTo>
                  <a:lnTo>
                    <a:pt x="95" y="3169"/>
                  </a:lnTo>
                  <a:lnTo>
                    <a:pt x="105" y="3176"/>
                  </a:lnTo>
                  <a:lnTo>
                    <a:pt x="115" y="3183"/>
                  </a:lnTo>
                  <a:lnTo>
                    <a:pt x="126" y="3191"/>
                  </a:lnTo>
                  <a:lnTo>
                    <a:pt x="137" y="3196"/>
                  </a:lnTo>
                  <a:lnTo>
                    <a:pt x="148" y="3202"/>
                  </a:lnTo>
                  <a:lnTo>
                    <a:pt x="160" y="3207"/>
                  </a:lnTo>
                  <a:lnTo>
                    <a:pt x="794" y="3460"/>
                  </a:lnTo>
                  <a:lnTo>
                    <a:pt x="806" y="3464"/>
                  </a:lnTo>
                  <a:lnTo>
                    <a:pt x="818" y="3469"/>
                  </a:lnTo>
                  <a:lnTo>
                    <a:pt x="831" y="3471"/>
                  </a:lnTo>
                  <a:lnTo>
                    <a:pt x="843" y="3474"/>
                  </a:lnTo>
                  <a:lnTo>
                    <a:pt x="856" y="3475"/>
                  </a:lnTo>
                  <a:lnTo>
                    <a:pt x="868" y="3478"/>
                  </a:lnTo>
                  <a:lnTo>
                    <a:pt x="880" y="3478"/>
                  </a:lnTo>
                  <a:lnTo>
                    <a:pt x="892" y="3478"/>
                  </a:lnTo>
                  <a:lnTo>
                    <a:pt x="906" y="3478"/>
                  </a:lnTo>
                  <a:lnTo>
                    <a:pt x="918" y="3476"/>
                  </a:lnTo>
                  <a:lnTo>
                    <a:pt x="930" y="3474"/>
                  </a:lnTo>
                  <a:lnTo>
                    <a:pt x="942" y="3472"/>
                  </a:lnTo>
                  <a:lnTo>
                    <a:pt x="953" y="3469"/>
                  </a:lnTo>
                  <a:lnTo>
                    <a:pt x="965" y="3465"/>
                  </a:lnTo>
                  <a:lnTo>
                    <a:pt x="977" y="3461"/>
                  </a:lnTo>
                  <a:lnTo>
                    <a:pt x="988" y="3457"/>
                  </a:lnTo>
                  <a:lnTo>
                    <a:pt x="999" y="3452"/>
                  </a:lnTo>
                  <a:lnTo>
                    <a:pt x="1010" y="3447"/>
                  </a:lnTo>
                  <a:lnTo>
                    <a:pt x="1020" y="3440"/>
                  </a:lnTo>
                  <a:lnTo>
                    <a:pt x="1031" y="3433"/>
                  </a:lnTo>
                  <a:lnTo>
                    <a:pt x="1041" y="3427"/>
                  </a:lnTo>
                  <a:lnTo>
                    <a:pt x="1050" y="3419"/>
                  </a:lnTo>
                  <a:lnTo>
                    <a:pt x="1060" y="3410"/>
                  </a:lnTo>
                  <a:lnTo>
                    <a:pt x="1069" y="3403"/>
                  </a:lnTo>
                  <a:lnTo>
                    <a:pt x="1078" y="3393"/>
                  </a:lnTo>
                  <a:lnTo>
                    <a:pt x="1085" y="3384"/>
                  </a:lnTo>
                  <a:lnTo>
                    <a:pt x="1093" y="3374"/>
                  </a:lnTo>
                  <a:lnTo>
                    <a:pt x="1100" y="3363"/>
                  </a:lnTo>
                  <a:lnTo>
                    <a:pt x="1107" y="3353"/>
                  </a:lnTo>
                  <a:lnTo>
                    <a:pt x="1113" y="3341"/>
                  </a:lnTo>
                  <a:lnTo>
                    <a:pt x="1118" y="3330"/>
                  </a:lnTo>
                  <a:lnTo>
                    <a:pt x="1124" y="3318"/>
                  </a:lnTo>
                  <a:lnTo>
                    <a:pt x="1428" y="2552"/>
                  </a:lnTo>
                  <a:lnTo>
                    <a:pt x="1519" y="2589"/>
                  </a:lnTo>
                  <a:lnTo>
                    <a:pt x="1532" y="2593"/>
                  </a:lnTo>
                  <a:lnTo>
                    <a:pt x="1544" y="2597"/>
                  </a:lnTo>
                  <a:lnTo>
                    <a:pt x="1556" y="2601"/>
                  </a:lnTo>
                  <a:lnTo>
                    <a:pt x="1568" y="2603"/>
                  </a:lnTo>
                  <a:lnTo>
                    <a:pt x="1582" y="2605"/>
                  </a:lnTo>
                  <a:lnTo>
                    <a:pt x="1594" y="2606"/>
                  </a:lnTo>
                  <a:lnTo>
                    <a:pt x="1606" y="2606"/>
                  </a:lnTo>
                  <a:lnTo>
                    <a:pt x="1618" y="2606"/>
                  </a:lnTo>
                  <a:lnTo>
                    <a:pt x="1631" y="2606"/>
                  </a:lnTo>
                  <a:lnTo>
                    <a:pt x="1643" y="2605"/>
                  </a:lnTo>
                  <a:lnTo>
                    <a:pt x="1655" y="2603"/>
                  </a:lnTo>
                  <a:lnTo>
                    <a:pt x="1668" y="2601"/>
                  </a:lnTo>
                  <a:lnTo>
                    <a:pt x="1679" y="2597"/>
                  </a:lnTo>
                  <a:lnTo>
                    <a:pt x="1691" y="2594"/>
                  </a:lnTo>
                  <a:lnTo>
                    <a:pt x="1702" y="2591"/>
                  </a:lnTo>
                  <a:lnTo>
                    <a:pt x="1714" y="2586"/>
                  </a:lnTo>
                  <a:lnTo>
                    <a:pt x="1725" y="2581"/>
                  </a:lnTo>
                  <a:lnTo>
                    <a:pt x="1736" y="2575"/>
                  </a:lnTo>
                  <a:lnTo>
                    <a:pt x="1746" y="2569"/>
                  </a:lnTo>
                  <a:lnTo>
                    <a:pt x="1757" y="2562"/>
                  </a:lnTo>
                  <a:lnTo>
                    <a:pt x="1767" y="2556"/>
                  </a:lnTo>
                  <a:lnTo>
                    <a:pt x="1776" y="2548"/>
                  </a:lnTo>
                  <a:lnTo>
                    <a:pt x="1786" y="2540"/>
                  </a:lnTo>
                  <a:lnTo>
                    <a:pt x="1794" y="2531"/>
                  </a:lnTo>
                  <a:lnTo>
                    <a:pt x="1803" y="2522"/>
                  </a:lnTo>
                  <a:lnTo>
                    <a:pt x="1811" y="2513"/>
                  </a:lnTo>
                  <a:lnTo>
                    <a:pt x="1819" y="2503"/>
                  </a:lnTo>
                  <a:lnTo>
                    <a:pt x="1825" y="2493"/>
                  </a:lnTo>
                  <a:lnTo>
                    <a:pt x="1832" y="2482"/>
                  </a:lnTo>
                  <a:lnTo>
                    <a:pt x="1839" y="2471"/>
                  </a:lnTo>
                  <a:lnTo>
                    <a:pt x="1844" y="2459"/>
                  </a:lnTo>
                  <a:lnTo>
                    <a:pt x="1850" y="2446"/>
                  </a:lnTo>
                  <a:lnTo>
                    <a:pt x="2059" y="1920"/>
                  </a:lnTo>
                  <a:lnTo>
                    <a:pt x="2063" y="1908"/>
                  </a:lnTo>
                  <a:lnTo>
                    <a:pt x="2068" y="1896"/>
                  </a:lnTo>
                  <a:lnTo>
                    <a:pt x="2071" y="1883"/>
                  </a:lnTo>
                  <a:lnTo>
                    <a:pt x="2073" y="1871"/>
                  </a:lnTo>
                  <a:lnTo>
                    <a:pt x="2076" y="1859"/>
                  </a:lnTo>
                  <a:lnTo>
                    <a:pt x="2077" y="1845"/>
                  </a:lnTo>
                  <a:lnTo>
                    <a:pt x="2078" y="1833"/>
                  </a:lnTo>
                  <a:lnTo>
                    <a:pt x="2078" y="1821"/>
                  </a:lnTo>
                  <a:lnTo>
                    <a:pt x="2077" y="1809"/>
                  </a:lnTo>
                  <a:lnTo>
                    <a:pt x="2076" y="1797"/>
                  </a:lnTo>
                  <a:lnTo>
                    <a:pt x="2073" y="1785"/>
                  </a:lnTo>
                  <a:lnTo>
                    <a:pt x="2071" y="1773"/>
                  </a:lnTo>
                  <a:lnTo>
                    <a:pt x="2069" y="1760"/>
                  </a:lnTo>
                  <a:lnTo>
                    <a:pt x="2065" y="1748"/>
                  </a:lnTo>
                  <a:lnTo>
                    <a:pt x="2061" y="1737"/>
                  </a:lnTo>
                  <a:lnTo>
                    <a:pt x="2057" y="1726"/>
                  </a:lnTo>
                  <a:lnTo>
                    <a:pt x="2051" y="1714"/>
                  </a:lnTo>
                  <a:lnTo>
                    <a:pt x="2046" y="1704"/>
                  </a:lnTo>
                  <a:lnTo>
                    <a:pt x="2039" y="1693"/>
                  </a:lnTo>
                  <a:lnTo>
                    <a:pt x="2033" y="1683"/>
                  </a:lnTo>
                  <a:lnTo>
                    <a:pt x="2026" y="1673"/>
                  </a:lnTo>
                  <a:lnTo>
                    <a:pt x="2018" y="1663"/>
                  </a:lnTo>
                  <a:lnTo>
                    <a:pt x="2011" y="1653"/>
                  </a:lnTo>
                  <a:lnTo>
                    <a:pt x="2002" y="1645"/>
                  </a:lnTo>
                  <a:lnTo>
                    <a:pt x="1993" y="1637"/>
                  </a:lnTo>
                  <a:lnTo>
                    <a:pt x="1983" y="1628"/>
                  </a:lnTo>
                  <a:lnTo>
                    <a:pt x="1973" y="1620"/>
                  </a:lnTo>
                  <a:lnTo>
                    <a:pt x="1963" y="1614"/>
                  </a:lnTo>
                  <a:lnTo>
                    <a:pt x="1952" y="1607"/>
                  </a:lnTo>
                  <a:lnTo>
                    <a:pt x="1941" y="1600"/>
                  </a:lnTo>
                  <a:lnTo>
                    <a:pt x="1929" y="1595"/>
                  </a:lnTo>
                  <a:lnTo>
                    <a:pt x="1918" y="1589"/>
                  </a:lnTo>
                  <a:lnTo>
                    <a:pt x="631" y="1077"/>
                  </a:lnTo>
                  <a:lnTo>
                    <a:pt x="619" y="1072"/>
                  </a:lnTo>
                  <a:lnTo>
                    <a:pt x="606" y="1069"/>
                  </a:lnTo>
                  <a:lnTo>
                    <a:pt x="593" y="1066"/>
                  </a:lnTo>
                  <a:lnTo>
                    <a:pt x="580" y="1062"/>
                  </a:lnTo>
                  <a:lnTo>
                    <a:pt x="568" y="1060"/>
                  </a:lnTo>
                  <a:lnTo>
                    <a:pt x="555" y="1059"/>
                  </a:lnTo>
                  <a:lnTo>
                    <a:pt x="543" y="1059"/>
                  </a:lnTo>
                  <a:lnTo>
                    <a:pt x="531" y="1059"/>
                  </a:lnTo>
                  <a:lnTo>
                    <a:pt x="518" y="1059"/>
                  </a:lnTo>
                  <a:lnTo>
                    <a:pt x="505" y="1060"/>
                  </a:lnTo>
                  <a:lnTo>
                    <a:pt x="493" y="1062"/>
                  </a:lnTo>
                  <a:lnTo>
                    <a:pt x="481" y="1064"/>
                  </a:lnTo>
                  <a:lnTo>
                    <a:pt x="470" y="1067"/>
                  </a:lnTo>
                  <a:lnTo>
                    <a:pt x="458" y="1071"/>
                  </a:lnTo>
                  <a:lnTo>
                    <a:pt x="447" y="1074"/>
                  </a:lnTo>
                  <a:lnTo>
                    <a:pt x="436" y="1079"/>
                  </a:lnTo>
                  <a:lnTo>
                    <a:pt x="425" y="1084"/>
                  </a:lnTo>
                  <a:lnTo>
                    <a:pt x="414" y="1090"/>
                  </a:lnTo>
                  <a:lnTo>
                    <a:pt x="403" y="1096"/>
                  </a:lnTo>
                  <a:lnTo>
                    <a:pt x="393" y="1103"/>
                  </a:lnTo>
                  <a:lnTo>
                    <a:pt x="383" y="1110"/>
                  </a:lnTo>
                  <a:lnTo>
                    <a:pt x="374" y="1117"/>
                  </a:lnTo>
                  <a:lnTo>
                    <a:pt x="364" y="1126"/>
                  </a:lnTo>
                  <a:lnTo>
                    <a:pt x="355" y="1135"/>
                  </a:lnTo>
                  <a:lnTo>
                    <a:pt x="348" y="1144"/>
                  </a:lnTo>
                  <a:lnTo>
                    <a:pt x="339" y="1153"/>
                  </a:lnTo>
                  <a:lnTo>
                    <a:pt x="332" y="1163"/>
                  </a:lnTo>
                  <a:lnTo>
                    <a:pt x="324" y="1174"/>
                  </a:lnTo>
                  <a:lnTo>
                    <a:pt x="318" y="1185"/>
                  </a:lnTo>
                  <a:lnTo>
                    <a:pt x="312" y="1196"/>
                  </a:lnTo>
                  <a:lnTo>
                    <a:pt x="306" y="1207"/>
                  </a:lnTo>
                  <a:lnTo>
                    <a:pt x="301" y="1219"/>
                  </a:lnTo>
                  <a:close/>
                  <a:moveTo>
                    <a:pt x="2115" y="808"/>
                  </a:moveTo>
                  <a:lnTo>
                    <a:pt x="2103" y="835"/>
                  </a:lnTo>
                  <a:lnTo>
                    <a:pt x="2090" y="862"/>
                  </a:lnTo>
                  <a:lnTo>
                    <a:pt x="2076" y="888"/>
                  </a:lnTo>
                  <a:lnTo>
                    <a:pt x="2060" y="912"/>
                  </a:lnTo>
                  <a:lnTo>
                    <a:pt x="2044" y="937"/>
                  </a:lnTo>
                  <a:lnTo>
                    <a:pt x="2026" y="960"/>
                  </a:lnTo>
                  <a:lnTo>
                    <a:pt x="2007" y="982"/>
                  </a:lnTo>
                  <a:lnTo>
                    <a:pt x="1987" y="1003"/>
                  </a:lnTo>
                  <a:lnTo>
                    <a:pt x="1968" y="1023"/>
                  </a:lnTo>
                  <a:lnTo>
                    <a:pt x="1945" y="1041"/>
                  </a:lnTo>
                  <a:lnTo>
                    <a:pt x="1923" y="1059"/>
                  </a:lnTo>
                  <a:lnTo>
                    <a:pt x="1900" y="1076"/>
                  </a:lnTo>
                  <a:lnTo>
                    <a:pt x="1876" y="1091"/>
                  </a:lnTo>
                  <a:lnTo>
                    <a:pt x="1852" y="1105"/>
                  </a:lnTo>
                  <a:lnTo>
                    <a:pt x="1827" y="1119"/>
                  </a:lnTo>
                  <a:lnTo>
                    <a:pt x="1801" y="1130"/>
                  </a:lnTo>
                  <a:lnTo>
                    <a:pt x="1775" y="1141"/>
                  </a:lnTo>
                  <a:lnTo>
                    <a:pt x="1748" y="1149"/>
                  </a:lnTo>
                  <a:lnTo>
                    <a:pt x="1722" y="1158"/>
                  </a:lnTo>
                  <a:lnTo>
                    <a:pt x="1694" y="1165"/>
                  </a:lnTo>
                  <a:lnTo>
                    <a:pt x="1665" y="1170"/>
                  </a:lnTo>
                  <a:lnTo>
                    <a:pt x="1638" y="1174"/>
                  </a:lnTo>
                  <a:lnTo>
                    <a:pt x="1609" y="1177"/>
                  </a:lnTo>
                  <a:lnTo>
                    <a:pt x="1580" y="1178"/>
                  </a:lnTo>
                  <a:lnTo>
                    <a:pt x="1552" y="1178"/>
                  </a:lnTo>
                  <a:lnTo>
                    <a:pt x="1523" y="1176"/>
                  </a:lnTo>
                  <a:lnTo>
                    <a:pt x="1494" y="1174"/>
                  </a:lnTo>
                  <a:lnTo>
                    <a:pt x="1466" y="1169"/>
                  </a:lnTo>
                  <a:lnTo>
                    <a:pt x="1437" y="1163"/>
                  </a:lnTo>
                  <a:lnTo>
                    <a:pt x="1408" y="1155"/>
                  </a:lnTo>
                  <a:lnTo>
                    <a:pt x="1380" y="1146"/>
                  </a:lnTo>
                  <a:lnTo>
                    <a:pt x="1351" y="1136"/>
                  </a:lnTo>
                  <a:lnTo>
                    <a:pt x="1324" y="1124"/>
                  </a:lnTo>
                  <a:lnTo>
                    <a:pt x="1296" y="1111"/>
                  </a:lnTo>
                  <a:lnTo>
                    <a:pt x="1271" y="1096"/>
                  </a:lnTo>
                  <a:lnTo>
                    <a:pt x="1245" y="1081"/>
                  </a:lnTo>
                  <a:lnTo>
                    <a:pt x="1221" y="1064"/>
                  </a:lnTo>
                  <a:lnTo>
                    <a:pt x="1198" y="1047"/>
                  </a:lnTo>
                  <a:lnTo>
                    <a:pt x="1176" y="1028"/>
                  </a:lnTo>
                  <a:lnTo>
                    <a:pt x="1155" y="1008"/>
                  </a:lnTo>
                  <a:lnTo>
                    <a:pt x="1135" y="987"/>
                  </a:lnTo>
                  <a:lnTo>
                    <a:pt x="1116" y="966"/>
                  </a:lnTo>
                  <a:lnTo>
                    <a:pt x="1099" y="944"/>
                  </a:lnTo>
                  <a:lnTo>
                    <a:pt x="1082" y="921"/>
                  </a:lnTo>
                  <a:lnTo>
                    <a:pt x="1067" y="897"/>
                  </a:lnTo>
                  <a:lnTo>
                    <a:pt x="1053" y="873"/>
                  </a:lnTo>
                  <a:lnTo>
                    <a:pt x="1040" y="847"/>
                  </a:lnTo>
                  <a:lnTo>
                    <a:pt x="1028" y="822"/>
                  </a:lnTo>
                  <a:lnTo>
                    <a:pt x="1017" y="795"/>
                  </a:lnTo>
                  <a:lnTo>
                    <a:pt x="1008" y="769"/>
                  </a:lnTo>
                  <a:lnTo>
                    <a:pt x="1000" y="741"/>
                  </a:lnTo>
                  <a:lnTo>
                    <a:pt x="994" y="714"/>
                  </a:lnTo>
                  <a:lnTo>
                    <a:pt x="988" y="686"/>
                  </a:lnTo>
                  <a:lnTo>
                    <a:pt x="984" y="659"/>
                  </a:lnTo>
                  <a:lnTo>
                    <a:pt x="982" y="630"/>
                  </a:lnTo>
                  <a:lnTo>
                    <a:pt x="981" y="601"/>
                  </a:lnTo>
                  <a:lnTo>
                    <a:pt x="981" y="573"/>
                  </a:lnTo>
                  <a:lnTo>
                    <a:pt x="982" y="544"/>
                  </a:lnTo>
                  <a:lnTo>
                    <a:pt x="985" y="514"/>
                  </a:lnTo>
                  <a:lnTo>
                    <a:pt x="989" y="485"/>
                  </a:lnTo>
                  <a:lnTo>
                    <a:pt x="995" y="457"/>
                  </a:lnTo>
                  <a:lnTo>
                    <a:pt x="1003" y="428"/>
                  </a:lnTo>
                  <a:lnTo>
                    <a:pt x="1011" y="399"/>
                  </a:lnTo>
                  <a:lnTo>
                    <a:pt x="1022" y="371"/>
                  </a:lnTo>
                  <a:lnTo>
                    <a:pt x="1033" y="343"/>
                  </a:lnTo>
                  <a:lnTo>
                    <a:pt x="1047" y="317"/>
                  </a:lnTo>
                  <a:lnTo>
                    <a:pt x="1061" y="290"/>
                  </a:lnTo>
                  <a:lnTo>
                    <a:pt x="1078" y="265"/>
                  </a:lnTo>
                  <a:lnTo>
                    <a:pt x="1094" y="242"/>
                  </a:lnTo>
                  <a:lnTo>
                    <a:pt x="1112" y="219"/>
                  </a:lnTo>
                  <a:lnTo>
                    <a:pt x="1131" y="197"/>
                  </a:lnTo>
                  <a:lnTo>
                    <a:pt x="1149" y="176"/>
                  </a:lnTo>
                  <a:lnTo>
                    <a:pt x="1170" y="156"/>
                  </a:lnTo>
                  <a:lnTo>
                    <a:pt x="1192" y="137"/>
                  </a:lnTo>
                  <a:lnTo>
                    <a:pt x="1214" y="119"/>
                  </a:lnTo>
                  <a:lnTo>
                    <a:pt x="1237" y="103"/>
                  </a:lnTo>
                  <a:lnTo>
                    <a:pt x="1261" y="87"/>
                  </a:lnTo>
                  <a:lnTo>
                    <a:pt x="1286" y="73"/>
                  </a:lnTo>
                  <a:lnTo>
                    <a:pt x="1310" y="60"/>
                  </a:lnTo>
                  <a:lnTo>
                    <a:pt x="1337" y="49"/>
                  </a:lnTo>
                  <a:lnTo>
                    <a:pt x="1362" y="38"/>
                  </a:lnTo>
                  <a:lnTo>
                    <a:pt x="1390" y="29"/>
                  </a:lnTo>
                  <a:lnTo>
                    <a:pt x="1416" y="20"/>
                  </a:lnTo>
                  <a:lnTo>
                    <a:pt x="1444" y="13"/>
                  </a:lnTo>
                  <a:lnTo>
                    <a:pt x="1471" y="8"/>
                  </a:lnTo>
                  <a:lnTo>
                    <a:pt x="1500" y="5"/>
                  </a:lnTo>
                  <a:lnTo>
                    <a:pt x="1529" y="1"/>
                  </a:lnTo>
                  <a:lnTo>
                    <a:pt x="1557" y="0"/>
                  </a:lnTo>
                  <a:lnTo>
                    <a:pt x="1586" y="0"/>
                  </a:lnTo>
                  <a:lnTo>
                    <a:pt x="1615" y="2"/>
                  </a:lnTo>
                  <a:lnTo>
                    <a:pt x="1643" y="5"/>
                  </a:lnTo>
                  <a:lnTo>
                    <a:pt x="1672" y="9"/>
                  </a:lnTo>
                  <a:lnTo>
                    <a:pt x="1701" y="16"/>
                  </a:lnTo>
                  <a:lnTo>
                    <a:pt x="1729" y="23"/>
                  </a:lnTo>
                  <a:lnTo>
                    <a:pt x="1758" y="32"/>
                  </a:lnTo>
                  <a:lnTo>
                    <a:pt x="1787" y="42"/>
                  </a:lnTo>
                  <a:lnTo>
                    <a:pt x="1814" y="54"/>
                  </a:lnTo>
                  <a:lnTo>
                    <a:pt x="1842" y="67"/>
                  </a:lnTo>
                  <a:lnTo>
                    <a:pt x="1867" y="82"/>
                  </a:lnTo>
                  <a:lnTo>
                    <a:pt x="1893" y="97"/>
                  </a:lnTo>
                  <a:lnTo>
                    <a:pt x="1917" y="114"/>
                  </a:lnTo>
                  <a:lnTo>
                    <a:pt x="1940" y="131"/>
                  </a:lnTo>
                  <a:lnTo>
                    <a:pt x="1962" y="150"/>
                  </a:lnTo>
                  <a:lnTo>
                    <a:pt x="1983" y="170"/>
                  </a:lnTo>
                  <a:lnTo>
                    <a:pt x="2003" y="191"/>
                  </a:lnTo>
                  <a:lnTo>
                    <a:pt x="2022" y="212"/>
                  </a:lnTo>
                  <a:lnTo>
                    <a:pt x="2039" y="234"/>
                  </a:lnTo>
                  <a:lnTo>
                    <a:pt x="2056" y="257"/>
                  </a:lnTo>
                  <a:lnTo>
                    <a:pt x="2070" y="281"/>
                  </a:lnTo>
                  <a:lnTo>
                    <a:pt x="2084" y="306"/>
                  </a:lnTo>
                  <a:lnTo>
                    <a:pt x="2098" y="331"/>
                  </a:lnTo>
                  <a:lnTo>
                    <a:pt x="2110" y="356"/>
                  </a:lnTo>
                  <a:lnTo>
                    <a:pt x="2120" y="383"/>
                  </a:lnTo>
                  <a:lnTo>
                    <a:pt x="2130" y="409"/>
                  </a:lnTo>
                  <a:lnTo>
                    <a:pt x="2137" y="437"/>
                  </a:lnTo>
                  <a:lnTo>
                    <a:pt x="2144" y="465"/>
                  </a:lnTo>
                  <a:lnTo>
                    <a:pt x="2149" y="492"/>
                  </a:lnTo>
                  <a:lnTo>
                    <a:pt x="2154" y="520"/>
                  </a:lnTo>
                  <a:lnTo>
                    <a:pt x="2156" y="548"/>
                  </a:lnTo>
                  <a:lnTo>
                    <a:pt x="2157" y="577"/>
                  </a:lnTo>
                  <a:lnTo>
                    <a:pt x="2157" y="606"/>
                  </a:lnTo>
                  <a:lnTo>
                    <a:pt x="2156" y="634"/>
                  </a:lnTo>
                  <a:lnTo>
                    <a:pt x="2153" y="663"/>
                  </a:lnTo>
                  <a:lnTo>
                    <a:pt x="2148" y="693"/>
                  </a:lnTo>
                  <a:lnTo>
                    <a:pt x="2143" y="721"/>
                  </a:lnTo>
                  <a:lnTo>
                    <a:pt x="2135" y="750"/>
                  </a:lnTo>
                  <a:lnTo>
                    <a:pt x="2126" y="779"/>
                  </a:lnTo>
                  <a:lnTo>
                    <a:pt x="2115" y="808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Freeform 11"/>
            <p:cNvSpPr>
              <a:spLocks noEditPoints="1"/>
            </p:cNvSpPr>
            <p:nvPr/>
          </p:nvSpPr>
          <p:spPr bwMode="auto">
            <a:xfrm>
              <a:off x="4770876" y="533623"/>
              <a:ext cx="345586" cy="309973"/>
            </a:xfrm>
            <a:custGeom>
              <a:avLst/>
              <a:gdLst>
                <a:gd name="T0" fmla="*/ 1286 w 3144"/>
                <a:gd name="T1" fmla="*/ 2380 h 2820"/>
                <a:gd name="T2" fmla="*/ 1357 w 3144"/>
                <a:gd name="T3" fmla="*/ 2404 h 2820"/>
                <a:gd name="T4" fmla="*/ 1430 w 3144"/>
                <a:gd name="T5" fmla="*/ 2408 h 2820"/>
                <a:gd name="T6" fmla="*/ 1500 w 3144"/>
                <a:gd name="T7" fmla="*/ 2390 h 2820"/>
                <a:gd name="T8" fmla="*/ 1564 w 3144"/>
                <a:gd name="T9" fmla="*/ 2352 h 2820"/>
                <a:gd name="T10" fmla="*/ 2295 w 3144"/>
                <a:gd name="T11" fmla="*/ 2763 h 2820"/>
                <a:gd name="T12" fmla="*/ 2360 w 3144"/>
                <a:gd name="T13" fmla="*/ 2801 h 2820"/>
                <a:gd name="T14" fmla="*/ 2432 w 3144"/>
                <a:gd name="T15" fmla="*/ 2819 h 2820"/>
                <a:gd name="T16" fmla="*/ 2506 w 3144"/>
                <a:gd name="T17" fmla="*/ 2816 h 2820"/>
                <a:gd name="T18" fmla="*/ 2575 w 3144"/>
                <a:gd name="T19" fmla="*/ 2791 h 2820"/>
                <a:gd name="T20" fmla="*/ 2636 w 3144"/>
                <a:gd name="T21" fmla="*/ 2747 h 2820"/>
                <a:gd name="T22" fmla="*/ 3109 w 3144"/>
                <a:gd name="T23" fmla="*/ 2171 h 2820"/>
                <a:gd name="T24" fmla="*/ 3137 w 3144"/>
                <a:gd name="T25" fmla="*/ 2101 h 2820"/>
                <a:gd name="T26" fmla="*/ 3144 w 3144"/>
                <a:gd name="T27" fmla="*/ 2028 h 2820"/>
                <a:gd name="T28" fmla="*/ 3130 w 3144"/>
                <a:gd name="T29" fmla="*/ 1957 h 2820"/>
                <a:gd name="T30" fmla="*/ 3096 w 3144"/>
                <a:gd name="T31" fmla="*/ 1890 h 2820"/>
                <a:gd name="T32" fmla="*/ 2417 w 3144"/>
                <a:gd name="T33" fmla="*/ 1320 h 2820"/>
                <a:gd name="T34" fmla="*/ 2512 w 3144"/>
                <a:gd name="T35" fmla="*/ 1191 h 2820"/>
                <a:gd name="T36" fmla="*/ 2533 w 3144"/>
                <a:gd name="T37" fmla="*/ 1121 h 2820"/>
                <a:gd name="T38" fmla="*/ 2533 w 3144"/>
                <a:gd name="T39" fmla="*/ 1047 h 2820"/>
                <a:gd name="T40" fmla="*/ 2512 w 3144"/>
                <a:gd name="T41" fmla="*/ 977 h 2820"/>
                <a:gd name="T42" fmla="*/ 2472 w 3144"/>
                <a:gd name="T43" fmla="*/ 914 h 2820"/>
                <a:gd name="T44" fmla="*/ 1985 w 3144"/>
                <a:gd name="T45" fmla="*/ 512 h 2820"/>
                <a:gd name="T46" fmla="*/ 1917 w 3144"/>
                <a:gd name="T47" fmla="*/ 480 h 2820"/>
                <a:gd name="T48" fmla="*/ 1844 w 3144"/>
                <a:gd name="T49" fmla="*/ 469 h 2820"/>
                <a:gd name="T50" fmla="*/ 1772 w 3144"/>
                <a:gd name="T51" fmla="*/ 480 h 2820"/>
                <a:gd name="T52" fmla="*/ 1705 w 3144"/>
                <a:gd name="T53" fmla="*/ 511 h 2820"/>
                <a:gd name="T54" fmla="*/ 1649 w 3144"/>
                <a:gd name="T55" fmla="*/ 561 h 2820"/>
                <a:gd name="T56" fmla="*/ 733 w 3144"/>
                <a:gd name="T57" fmla="*/ 1685 h 2820"/>
                <a:gd name="T58" fmla="*/ 712 w 3144"/>
                <a:gd name="T59" fmla="*/ 1757 h 2820"/>
                <a:gd name="T60" fmla="*/ 712 w 3144"/>
                <a:gd name="T61" fmla="*/ 1830 h 2820"/>
                <a:gd name="T62" fmla="*/ 734 w 3144"/>
                <a:gd name="T63" fmla="*/ 1899 h 2820"/>
                <a:gd name="T64" fmla="*/ 774 w 3144"/>
                <a:gd name="T65" fmla="*/ 1961 h 2820"/>
                <a:gd name="T66" fmla="*/ 1008 w 3144"/>
                <a:gd name="T67" fmla="*/ 174 h 2820"/>
                <a:gd name="T68" fmla="*/ 1111 w 3144"/>
                <a:gd name="T69" fmla="*/ 315 h 2820"/>
                <a:gd name="T70" fmla="*/ 1167 w 3144"/>
                <a:gd name="T71" fmla="*/ 475 h 2820"/>
                <a:gd name="T72" fmla="*/ 1175 w 3144"/>
                <a:gd name="T73" fmla="*/ 644 h 2820"/>
                <a:gd name="T74" fmla="*/ 1134 w 3144"/>
                <a:gd name="T75" fmla="*/ 811 h 2820"/>
                <a:gd name="T76" fmla="*/ 1044 w 3144"/>
                <a:gd name="T77" fmla="*/ 963 h 2820"/>
                <a:gd name="T78" fmla="*/ 912 w 3144"/>
                <a:gd name="T79" fmla="*/ 1081 h 2820"/>
                <a:gd name="T80" fmla="*/ 757 w 3144"/>
                <a:gd name="T81" fmla="*/ 1153 h 2820"/>
                <a:gd name="T82" fmla="*/ 589 w 3144"/>
                <a:gd name="T83" fmla="*/ 1177 h 2820"/>
                <a:gd name="T84" fmla="*/ 422 w 3144"/>
                <a:gd name="T85" fmla="*/ 1153 h 2820"/>
                <a:gd name="T86" fmla="*/ 263 w 3144"/>
                <a:gd name="T87" fmla="*/ 1079 h 2820"/>
                <a:gd name="T88" fmla="*/ 130 w 3144"/>
                <a:gd name="T89" fmla="*/ 957 h 2820"/>
                <a:gd name="T90" fmla="*/ 43 w 3144"/>
                <a:gd name="T91" fmla="*/ 810 h 2820"/>
                <a:gd name="T92" fmla="*/ 4 w 3144"/>
                <a:gd name="T93" fmla="*/ 645 h 2820"/>
                <a:gd name="T94" fmla="*/ 11 w 3144"/>
                <a:gd name="T95" fmla="*/ 475 h 2820"/>
                <a:gd name="T96" fmla="*/ 69 w 3144"/>
                <a:gd name="T97" fmla="*/ 313 h 2820"/>
                <a:gd name="T98" fmla="*/ 176 w 3144"/>
                <a:gd name="T99" fmla="*/ 169 h 2820"/>
                <a:gd name="T100" fmla="*/ 317 w 3144"/>
                <a:gd name="T101" fmla="*/ 66 h 2820"/>
                <a:gd name="T102" fmla="*/ 477 w 3144"/>
                <a:gd name="T103" fmla="*/ 10 h 2820"/>
                <a:gd name="T104" fmla="*/ 645 w 3144"/>
                <a:gd name="T105" fmla="*/ 2 h 2820"/>
                <a:gd name="T106" fmla="*/ 812 w 3144"/>
                <a:gd name="T107" fmla="*/ 43 h 2820"/>
                <a:gd name="T108" fmla="*/ 963 w 3144"/>
                <a:gd name="T109" fmla="*/ 134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4" h="2820">
                  <a:moveTo>
                    <a:pt x="802" y="1987"/>
                  </a:moveTo>
                  <a:lnTo>
                    <a:pt x="1243" y="2351"/>
                  </a:lnTo>
                  <a:lnTo>
                    <a:pt x="1254" y="2359"/>
                  </a:lnTo>
                  <a:lnTo>
                    <a:pt x="1264" y="2367"/>
                  </a:lnTo>
                  <a:lnTo>
                    <a:pt x="1275" y="2373"/>
                  </a:lnTo>
                  <a:lnTo>
                    <a:pt x="1286" y="2380"/>
                  </a:lnTo>
                  <a:lnTo>
                    <a:pt x="1297" y="2386"/>
                  </a:lnTo>
                  <a:lnTo>
                    <a:pt x="1309" y="2390"/>
                  </a:lnTo>
                  <a:lnTo>
                    <a:pt x="1320" y="2394"/>
                  </a:lnTo>
                  <a:lnTo>
                    <a:pt x="1332" y="2399"/>
                  </a:lnTo>
                  <a:lnTo>
                    <a:pt x="1345" y="2402"/>
                  </a:lnTo>
                  <a:lnTo>
                    <a:pt x="1357" y="2404"/>
                  </a:lnTo>
                  <a:lnTo>
                    <a:pt x="1369" y="2407"/>
                  </a:lnTo>
                  <a:lnTo>
                    <a:pt x="1381" y="2408"/>
                  </a:lnTo>
                  <a:lnTo>
                    <a:pt x="1393" y="2409"/>
                  </a:lnTo>
                  <a:lnTo>
                    <a:pt x="1405" y="2409"/>
                  </a:lnTo>
                  <a:lnTo>
                    <a:pt x="1417" y="2409"/>
                  </a:lnTo>
                  <a:lnTo>
                    <a:pt x="1430" y="2408"/>
                  </a:lnTo>
                  <a:lnTo>
                    <a:pt x="1442" y="2407"/>
                  </a:lnTo>
                  <a:lnTo>
                    <a:pt x="1454" y="2404"/>
                  </a:lnTo>
                  <a:lnTo>
                    <a:pt x="1466" y="2401"/>
                  </a:lnTo>
                  <a:lnTo>
                    <a:pt x="1477" y="2399"/>
                  </a:lnTo>
                  <a:lnTo>
                    <a:pt x="1489" y="2394"/>
                  </a:lnTo>
                  <a:lnTo>
                    <a:pt x="1500" y="2390"/>
                  </a:lnTo>
                  <a:lnTo>
                    <a:pt x="1512" y="2386"/>
                  </a:lnTo>
                  <a:lnTo>
                    <a:pt x="1523" y="2380"/>
                  </a:lnTo>
                  <a:lnTo>
                    <a:pt x="1533" y="2375"/>
                  </a:lnTo>
                  <a:lnTo>
                    <a:pt x="1544" y="2368"/>
                  </a:lnTo>
                  <a:lnTo>
                    <a:pt x="1554" y="2360"/>
                  </a:lnTo>
                  <a:lnTo>
                    <a:pt x="1564" y="2352"/>
                  </a:lnTo>
                  <a:lnTo>
                    <a:pt x="1574" y="2345"/>
                  </a:lnTo>
                  <a:lnTo>
                    <a:pt x="1584" y="2336"/>
                  </a:lnTo>
                  <a:lnTo>
                    <a:pt x="1593" y="2326"/>
                  </a:lnTo>
                  <a:lnTo>
                    <a:pt x="1600" y="2317"/>
                  </a:lnTo>
                  <a:lnTo>
                    <a:pt x="1663" y="2241"/>
                  </a:lnTo>
                  <a:lnTo>
                    <a:pt x="2295" y="2763"/>
                  </a:lnTo>
                  <a:lnTo>
                    <a:pt x="2305" y="2770"/>
                  </a:lnTo>
                  <a:lnTo>
                    <a:pt x="2316" y="2778"/>
                  </a:lnTo>
                  <a:lnTo>
                    <a:pt x="2327" y="2785"/>
                  </a:lnTo>
                  <a:lnTo>
                    <a:pt x="2338" y="2791"/>
                  </a:lnTo>
                  <a:lnTo>
                    <a:pt x="2349" y="2797"/>
                  </a:lnTo>
                  <a:lnTo>
                    <a:pt x="2360" y="2801"/>
                  </a:lnTo>
                  <a:lnTo>
                    <a:pt x="2372" y="2806"/>
                  </a:lnTo>
                  <a:lnTo>
                    <a:pt x="2385" y="2810"/>
                  </a:lnTo>
                  <a:lnTo>
                    <a:pt x="2397" y="2813"/>
                  </a:lnTo>
                  <a:lnTo>
                    <a:pt x="2408" y="2816"/>
                  </a:lnTo>
                  <a:lnTo>
                    <a:pt x="2420" y="2818"/>
                  </a:lnTo>
                  <a:lnTo>
                    <a:pt x="2432" y="2819"/>
                  </a:lnTo>
                  <a:lnTo>
                    <a:pt x="2445" y="2820"/>
                  </a:lnTo>
                  <a:lnTo>
                    <a:pt x="2457" y="2820"/>
                  </a:lnTo>
                  <a:lnTo>
                    <a:pt x="2469" y="2820"/>
                  </a:lnTo>
                  <a:lnTo>
                    <a:pt x="2482" y="2819"/>
                  </a:lnTo>
                  <a:lnTo>
                    <a:pt x="2494" y="2818"/>
                  </a:lnTo>
                  <a:lnTo>
                    <a:pt x="2506" y="2816"/>
                  </a:lnTo>
                  <a:lnTo>
                    <a:pt x="2517" y="2813"/>
                  </a:lnTo>
                  <a:lnTo>
                    <a:pt x="2529" y="2810"/>
                  </a:lnTo>
                  <a:lnTo>
                    <a:pt x="2541" y="2806"/>
                  </a:lnTo>
                  <a:lnTo>
                    <a:pt x="2552" y="2801"/>
                  </a:lnTo>
                  <a:lnTo>
                    <a:pt x="2563" y="2797"/>
                  </a:lnTo>
                  <a:lnTo>
                    <a:pt x="2575" y="2791"/>
                  </a:lnTo>
                  <a:lnTo>
                    <a:pt x="2585" y="2786"/>
                  </a:lnTo>
                  <a:lnTo>
                    <a:pt x="2596" y="2779"/>
                  </a:lnTo>
                  <a:lnTo>
                    <a:pt x="2606" y="2772"/>
                  </a:lnTo>
                  <a:lnTo>
                    <a:pt x="2616" y="2764"/>
                  </a:lnTo>
                  <a:lnTo>
                    <a:pt x="2626" y="2756"/>
                  </a:lnTo>
                  <a:lnTo>
                    <a:pt x="2636" y="2747"/>
                  </a:lnTo>
                  <a:lnTo>
                    <a:pt x="2645" y="2737"/>
                  </a:lnTo>
                  <a:lnTo>
                    <a:pt x="2652" y="2729"/>
                  </a:lnTo>
                  <a:lnTo>
                    <a:pt x="3087" y="2201"/>
                  </a:lnTo>
                  <a:lnTo>
                    <a:pt x="3095" y="2191"/>
                  </a:lnTo>
                  <a:lnTo>
                    <a:pt x="3102" y="2180"/>
                  </a:lnTo>
                  <a:lnTo>
                    <a:pt x="3109" y="2171"/>
                  </a:lnTo>
                  <a:lnTo>
                    <a:pt x="3115" y="2159"/>
                  </a:lnTo>
                  <a:lnTo>
                    <a:pt x="3121" y="2147"/>
                  </a:lnTo>
                  <a:lnTo>
                    <a:pt x="3126" y="2136"/>
                  </a:lnTo>
                  <a:lnTo>
                    <a:pt x="3130" y="2124"/>
                  </a:lnTo>
                  <a:lnTo>
                    <a:pt x="3134" y="2113"/>
                  </a:lnTo>
                  <a:lnTo>
                    <a:pt x="3137" y="2101"/>
                  </a:lnTo>
                  <a:lnTo>
                    <a:pt x="3140" y="2089"/>
                  </a:lnTo>
                  <a:lnTo>
                    <a:pt x="3142" y="2077"/>
                  </a:lnTo>
                  <a:lnTo>
                    <a:pt x="3143" y="2065"/>
                  </a:lnTo>
                  <a:lnTo>
                    <a:pt x="3144" y="2053"/>
                  </a:lnTo>
                  <a:lnTo>
                    <a:pt x="3144" y="2040"/>
                  </a:lnTo>
                  <a:lnTo>
                    <a:pt x="3144" y="2028"/>
                  </a:lnTo>
                  <a:lnTo>
                    <a:pt x="3143" y="2016"/>
                  </a:lnTo>
                  <a:lnTo>
                    <a:pt x="3142" y="2004"/>
                  </a:lnTo>
                  <a:lnTo>
                    <a:pt x="3140" y="1992"/>
                  </a:lnTo>
                  <a:lnTo>
                    <a:pt x="3137" y="1980"/>
                  </a:lnTo>
                  <a:lnTo>
                    <a:pt x="3133" y="1968"/>
                  </a:lnTo>
                  <a:lnTo>
                    <a:pt x="3130" y="1957"/>
                  </a:lnTo>
                  <a:lnTo>
                    <a:pt x="3126" y="1944"/>
                  </a:lnTo>
                  <a:lnTo>
                    <a:pt x="3121" y="1933"/>
                  </a:lnTo>
                  <a:lnTo>
                    <a:pt x="3116" y="1922"/>
                  </a:lnTo>
                  <a:lnTo>
                    <a:pt x="3109" y="1911"/>
                  </a:lnTo>
                  <a:lnTo>
                    <a:pt x="3102" y="1901"/>
                  </a:lnTo>
                  <a:lnTo>
                    <a:pt x="3096" y="1890"/>
                  </a:lnTo>
                  <a:lnTo>
                    <a:pt x="3088" y="1880"/>
                  </a:lnTo>
                  <a:lnTo>
                    <a:pt x="3080" y="1871"/>
                  </a:lnTo>
                  <a:lnTo>
                    <a:pt x="3072" y="1862"/>
                  </a:lnTo>
                  <a:lnTo>
                    <a:pt x="3062" y="1853"/>
                  </a:lnTo>
                  <a:lnTo>
                    <a:pt x="3052" y="1844"/>
                  </a:lnTo>
                  <a:lnTo>
                    <a:pt x="2417" y="1320"/>
                  </a:lnTo>
                  <a:lnTo>
                    <a:pt x="2478" y="1245"/>
                  </a:lnTo>
                  <a:lnTo>
                    <a:pt x="2486" y="1235"/>
                  </a:lnTo>
                  <a:lnTo>
                    <a:pt x="2494" y="1224"/>
                  </a:lnTo>
                  <a:lnTo>
                    <a:pt x="2500" y="1213"/>
                  </a:lnTo>
                  <a:lnTo>
                    <a:pt x="2507" y="1202"/>
                  </a:lnTo>
                  <a:lnTo>
                    <a:pt x="2512" y="1191"/>
                  </a:lnTo>
                  <a:lnTo>
                    <a:pt x="2518" y="1180"/>
                  </a:lnTo>
                  <a:lnTo>
                    <a:pt x="2522" y="1168"/>
                  </a:lnTo>
                  <a:lnTo>
                    <a:pt x="2526" y="1156"/>
                  </a:lnTo>
                  <a:lnTo>
                    <a:pt x="2529" y="1145"/>
                  </a:lnTo>
                  <a:lnTo>
                    <a:pt x="2531" y="1133"/>
                  </a:lnTo>
                  <a:lnTo>
                    <a:pt x="2533" y="1121"/>
                  </a:lnTo>
                  <a:lnTo>
                    <a:pt x="2534" y="1108"/>
                  </a:lnTo>
                  <a:lnTo>
                    <a:pt x="2536" y="1096"/>
                  </a:lnTo>
                  <a:lnTo>
                    <a:pt x="2536" y="1083"/>
                  </a:lnTo>
                  <a:lnTo>
                    <a:pt x="2536" y="1071"/>
                  </a:lnTo>
                  <a:lnTo>
                    <a:pt x="2534" y="1059"/>
                  </a:lnTo>
                  <a:lnTo>
                    <a:pt x="2533" y="1047"/>
                  </a:lnTo>
                  <a:lnTo>
                    <a:pt x="2531" y="1035"/>
                  </a:lnTo>
                  <a:lnTo>
                    <a:pt x="2529" y="1024"/>
                  </a:lnTo>
                  <a:lnTo>
                    <a:pt x="2526" y="1011"/>
                  </a:lnTo>
                  <a:lnTo>
                    <a:pt x="2522" y="999"/>
                  </a:lnTo>
                  <a:lnTo>
                    <a:pt x="2518" y="988"/>
                  </a:lnTo>
                  <a:lnTo>
                    <a:pt x="2512" y="977"/>
                  </a:lnTo>
                  <a:lnTo>
                    <a:pt x="2507" y="966"/>
                  </a:lnTo>
                  <a:lnTo>
                    <a:pt x="2501" y="955"/>
                  </a:lnTo>
                  <a:lnTo>
                    <a:pt x="2495" y="944"/>
                  </a:lnTo>
                  <a:lnTo>
                    <a:pt x="2488" y="934"/>
                  </a:lnTo>
                  <a:lnTo>
                    <a:pt x="2480" y="924"/>
                  </a:lnTo>
                  <a:lnTo>
                    <a:pt x="2472" y="914"/>
                  </a:lnTo>
                  <a:lnTo>
                    <a:pt x="2463" y="904"/>
                  </a:lnTo>
                  <a:lnTo>
                    <a:pt x="2454" y="896"/>
                  </a:lnTo>
                  <a:lnTo>
                    <a:pt x="2444" y="888"/>
                  </a:lnTo>
                  <a:lnTo>
                    <a:pt x="2006" y="527"/>
                  </a:lnTo>
                  <a:lnTo>
                    <a:pt x="1996" y="518"/>
                  </a:lnTo>
                  <a:lnTo>
                    <a:pt x="1985" y="512"/>
                  </a:lnTo>
                  <a:lnTo>
                    <a:pt x="1974" y="504"/>
                  </a:lnTo>
                  <a:lnTo>
                    <a:pt x="1963" y="499"/>
                  </a:lnTo>
                  <a:lnTo>
                    <a:pt x="1952" y="493"/>
                  </a:lnTo>
                  <a:lnTo>
                    <a:pt x="1941" y="488"/>
                  </a:lnTo>
                  <a:lnTo>
                    <a:pt x="1929" y="483"/>
                  </a:lnTo>
                  <a:lnTo>
                    <a:pt x="1917" y="480"/>
                  </a:lnTo>
                  <a:lnTo>
                    <a:pt x="1906" y="476"/>
                  </a:lnTo>
                  <a:lnTo>
                    <a:pt x="1894" y="473"/>
                  </a:lnTo>
                  <a:lnTo>
                    <a:pt x="1882" y="472"/>
                  </a:lnTo>
                  <a:lnTo>
                    <a:pt x="1870" y="470"/>
                  </a:lnTo>
                  <a:lnTo>
                    <a:pt x="1857" y="470"/>
                  </a:lnTo>
                  <a:lnTo>
                    <a:pt x="1844" y="469"/>
                  </a:lnTo>
                  <a:lnTo>
                    <a:pt x="1832" y="470"/>
                  </a:lnTo>
                  <a:lnTo>
                    <a:pt x="1820" y="470"/>
                  </a:lnTo>
                  <a:lnTo>
                    <a:pt x="1808" y="472"/>
                  </a:lnTo>
                  <a:lnTo>
                    <a:pt x="1796" y="473"/>
                  </a:lnTo>
                  <a:lnTo>
                    <a:pt x="1785" y="476"/>
                  </a:lnTo>
                  <a:lnTo>
                    <a:pt x="1772" y="480"/>
                  </a:lnTo>
                  <a:lnTo>
                    <a:pt x="1760" y="483"/>
                  </a:lnTo>
                  <a:lnTo>
                    <a:pt x="1749" y="488"/>
                  </a:lnTo>
                  <a:lnTo>
                    <a:pt x="1738" y="492"/>
                  </a:lnTo>
                  <a:lnTo>
                    <a:pt x="1727" y="497"/>
                  </a:lnTo>
                  <a:lnTo>
                    <a:pt x="1716" y="504"/>
                  </a:lnTo>
                  <a:lnTo>
                    <a:pt x="1705" y="511"/>
                  </a:lnTo>
                  <a:lnTo>
                    <a:pt x="1695" y="517"/>
                  </a:lnTo>
                  <a:lnTo>
                    <a:pt x="1685" y="525"/>
                  </a:lnTo>
                  <a:lnTo>
                    <a:pt x="1675" y="534"/>
                  </a:lnTo>
                  <a:lnTo>
                    <a:pt x="1666" y="543"/>
                  </a:lnTo>
                  <a:lnTo>
                    <a:pt x="1657" y="551"/>
                  </a:lnTo>
                  <a:lnTo>
                    <a:pt x="1649" y="561"/>
                  </a:lnTo>
                  <a:lnTo>
                    <a:pt x="768" y="1630"/>
                  </a:lnTo>
                  <a:lnTo>
                    <a:pt x="760" y="1641"/>
                  </a:lnTo>
                  <a:lnTo>
                    <a:pt x="752" y="1651"/>
                  </a:lnTo>
                  <a:lnTo>
                    <a:pt x="745" y="1662"/>
                  </a:lnTo>
                  <a:lnTo>
                    <a:pt x="739" y="1674"/>
                  </a:lnTo>
                  <a:lnTo>
                    <a:pt x="733" y="1685"/>
                  </a:lnTo>
                  <a:lnTo>
                    <a:pt x="728" y="1696"/>
                  </a:lnTo>
                  <a:lnTo>
                    <a:pt x="724" y="1708"/>
                  </a:lnTo>
                  <a:lnTo>
                    <a:pt x="719" y="1721"/>
                  </a:lnTo>
                  <a:lnTo>
                    <a:pt x="716" y="1733"/>
                  </a:lnTo>
                  <a:lnTo>
                    <a:pt x="714" y="1745"/>
                  </a:lnTo>
                  <a:lnTo>
                    <a:pt x="712" y="1757"/>
                  </a:lnTo>
                  <a:lnTo>
                    <a:pt x="711" y="1769"/>
                  </a:lnTo>
                  <a:lnTo>
                    <a:pt x="709" y="1781"/>
                  </a:lnTo>
                  <a:lnTo>
                    <a:pt x="709" y="1793"/>
                  </a:lnTo>
                  <a:lnTo>
                    <a:pt x="709" y="1805"/>
                  </a:lnTo>
                  <a:lnTo>
                    <a:pt x="711" y="1818"/>
                  </a:lnTo>
                  <a:lnTo>
                    <a:pt x="712" y="1830"/>
                  </a:lnTo>
                  <a:lnTo>
                    <a:pt x="714" y="1841"/>
                  </a:lnTo>
                  <a:lnTo>
                    <a:pt x="717" y="1853"/>
                  </a:lnTo>
                  <a:lnTo>
                    <a:pt x="720" y="1865"/>
                  </a:lnTo>
                  <a:lnTo>
                    <a:pt x="724" y="1876"/>
                  </a:lnTo>
                  <a:lnTo>
                    <a:pt x="728" y="1888"/>
                  </a:lnTo>
                  <a:lnTo>
                    <a:pt x="734" y="1899"/>
                  </a:lnTo>
                  <a:lnTo>
                    <a:pt x="739" y="1910"/>
                  </a:lnTo>
                  <a:lnTo>
                    <a:pt x="745" y="1921"/>
                  </a:lnTo>
                  <a:lnTo>
                    <a:pt x="751" y="1931"/>
                  </a:lnTo>
                  <a:lnTo>
                    <a:pt x="759" y="1941"/>
                  </a:lnTo>
                  <a:lnTo>
                    <a:pt x="767" y="1951"/>
                  </a:lnTo>
                  <a:lnTo>
                    <a:pt x="774" y="1961"/>
                  </a:lnTo>
                  <a:lnTo>
                    <a:pt x="783" y="1970"/>
                  </a:lnTo>
                  <a:lnTo>
                    <a:pt x="792" y="1980"/>
                  </a:lnTo>
                  <a:lnTo>
                    <a:pt x="802" y="1987"/>
                  </a:lnTo>
                  <a:close/>
                  <a:moveTo>
                    <a:pt x="963" y="134"/>
                  </a:moveTo>
                  <a:lnTo>
                    <a:pt x="986" y="153"/>
                  </a:lnTo>
                  <a:lnTo>
                    <a:pt x="1008" y="174"/>
                  </a:lnTo>
                  <a:lnTo>
                    <a:pt x="1028" y="196"/>
                  </a:lnTo>
                  <a:lnTo>
                    <a:pt x="1047" y="218"/>
                  </a:lnTo>
                  <a:lnTo>
                    <a:pt x="1066" y="242"/>
                  </a:lnTo>
                  <a:lnTo>
                    <a:pt x="1082" y="266"/>
                  </a:lnTo>
                  <a:lnTo>
                    <a:pt x="1096" y="290"/>
                  </a:lnTo>
                  <a:lnTo>
                    <a:pt x="1111" y="315"/>
                  </a:lnTo>
                  <a:lnTo>
                    <a:pt x="1124" y="341"/>
                  </a:lnTo>
                  <a:lnTo>
                    <a:pt x="1135" y="367"/>
                  </a:lnTo>
                  <a:lnTo>
                    <a:pt x="1145" y="394"/>
                  </a:lnTo>
                  <a:lnTo>
                    <a:pt x="1154" y="421"/>
                  </a:lnTo>
                  <a:lnTo>
                    <a:pt x="1160" y="448"/>
                  </a:lnTo>
                  <a:lnTo>
                    <a:pt x="1167" y="475"/>
                  </a:lnTo>
                  <a:lnTo>
                    <a:pt x="1171" y="504"/>
                  </a:lnTo>
                  <a:lnTo>
                    <a:pt x="1175" y="532"/>
                  </a:lnTo>
                  <a:lnTo>
                    <a:pt x="1177" y="560"/>
                  </a:lnTo>
                  <a:lnTo>
                    <a:pt x="1178" y="588"/>
                  </a:lnTo>
                  <a:lnTo>
                    <a:pt x="1177" y="617"/>
                  </a:lnTo>
                  <a:lnTo>
                    <a:pt x="1175" y="644"/>
                  </a:lnTo>
                  <a:lnTo>
                    <a:pt x="1171" y="673"/>
                  </a:lnTo>
                  <a:lnTo>
                    <a:pt x="1167" y="700"/>
                  </a:lnTo>
                  <a:lnTo>
                    <a:pt x="1160" y="729"/>
                  </a:lnTo>
                  <a:lnTo>
                    <a:pt x="1154" y="757"/>
                  </a:lnTo>
                  <a:lnTo>
                    <a:pt x="1145" y="784"/>
                  </a:lnTo>
                  <a:lnTo>
                    <a:pt x="1134" y="811"/>
                  </a:lnTo>
                  <a:lnTo>
                    <a:pt x="1123" y="837"/>
                  </a:lnTo>
                  <a:lnTo>
                    <a:pt x="1110" y="864"/>
                  </a:lnTo>
                  <a:lnTo>
                    <a:pt x="1095" y="889"/>
                  </a:lnTo>
                  <a:lnTo>
                    <a:pt x="1080" y="914"/>
                  </a:lnTo>
                  <a:lnTo>
                    <a:pt x="1062" y="939"/>
                  </a:lnTo>
                  <a:lnTo>
                    <a:pt x="1044" y="963"/>
                  </a:lnTo>
                  <a:lnTo>
                    <a:pt x="1024" y="985"/>
                  </a:lnTo>
                  <a:lnTo>
                    <a:pt x="1003" y="1007"/>
                  </a:lnTo>
                  <a:lnTo>
                    <a:pt x="982" y="1028"/>
                  </a:lnTo>
                  <a:lnTo>
                    <a:pt x="959" y="1047"/>
                  </a:lnTo>
                  <a:lnTo>
                    <a:pt x="935" y="1064"/>
                  </a:lnTo>
                  <a:lnTo>
                    <a:pt x="912" y="1081"/>
                  </a:lnTo>
                  <a:lnTo>
                    <a:pt x="887" y="1096"/>
                  </a:lnTo>
                  <a:lnTo>
                    <a:pt x="862" y="1110"/>
                  </a:lnTo>
                  <a:lnTo>
                    <a:pt x="836" y="1123"/>
                  </a:lnTo>
                  <a:lnTo>
                    <a:pt x="810" y="1134"/>
                  </a:lnTo>
                  <a:lnTo>
                    <a:pt x="783" y="1144"/>
                  </a:lnTo>
                  <a:lnTo>
                    <a:pt x="757" y="1153"/>
                  </a:lnTo>
                  <a:lnTo>
                    <a:pt x="729" y="1160"/>
                  </a:lnTo>
                  <a:lnTo>
                    <a:pt x="702" y="1166"/>
                  </a:lnTo>
                  <a:lnTo>
                    <a:pt x="674" y="1171"/>
                  </a:lnTo>
                  <a:lnTo>
                    <a:pt x="645" y="1175"/>
                  </a:lnTo>
                  <a:lnTo>
                    <a:pt x="618" y="1176"/>
                  </a:lnTo>
                  <a:lnTo>
                    <a:pt x="589" y="1177"/>
                  </a:lnTo>
                  <a:lnTo>
                    <a:pt x="561" y="1177"/>
                  </a:lnTo>
                  <a:lnTo>
                    <a:pt x="533" y="1175"/>
                  </a:lnTo>
                  <a:lnTo>
                    <a:pt x="504" y="1171"/>
                  </a:lnTo>
                  <a:lnTo>
                    <a:pt x="477" y="1166"/>
                  </a:lnTo>
                  <a:lnTo>
                    <a:pt x="449" y="1160"/>
                  </a:lnTo>
                  <a:lnTo>
                    <a:pt x="422" y="1153"/>
                  </a:lnTo>
                  <a:lnTo>
                    <a:pt x="394" y="1144"/>
                  </a:lnTo>
                  <a:lnTo>
                    <a:pt x="366" y="1134"/>
                  </a:lnTo>
                  <a:lnTo>
                    <a:pt x="340" y="1122"/>
                  </a:lnTo>
                  <a:lnTo>
                    <a:pt x="314" y="1108"/>
                  </a:lnTo>
                  <a:lnTo>
                    <a:pt x="288" y="1094"/>
                  </a:lnTo>
                  <a:lnTo>
                    <a:pt x="263" y="1079"/>
                  </a:lnTo>
                  <a:lnTo>
                    <a:pt x="239" y="1061"/>
                  </a:lnTo>
                  <a:lnTo>
                    <a:pt x="215" y="1042"/>
                  </a:lnTo>
                  <a:lnTo>
                    <a:pt x="192" y="1022"/>
                  </a:lnTo>
                  <a:lnTo>
                    <a:pt x="170" y="1001"/>
                  </a:lnTo>
                  <a:lnTo>
                    <a:pt x="150" y="981"/>
                  </a:lnTo>
                  <a:lnTo>
                    <a:pt x="130" y="957"/>
                  </a:lnTo>
                  <a:lnTo>
                    <a:pt x="113" y="934"/>
                  </a:lnTo>
                  <a:lnTo>
                    <a:pt x="96" y="911"/>
                  </a:lnTo>
                  <a:lnTo>
                    <a:pt x="82" y="887"/>
                  </a:lnTo>
                  <a:lnTo>
                    <a:pt x="68" y="861"/>
                  </a:lnTo>
                  <a:lnTo>
                    <a:pt x="54" y="835"/>
                  </a:lnTo>
                  <a:lnTo>
                    <a:pt x="43" y="810"/>
                  </a:lnTo>
                  <a:lnTo>
                    <a:pt x="33" y="783"/>
                  </a:lnTo>
                  <a:lnTo>
                    <a:pt x="25" y="756"/>
                  </a:lnTo>
                  <a:lnTo>
                    <a:pt x="18" y="728"/>
                  </a:lnTo>
                  <a:lnTo>
                    <a:pt x="11" y="700"/>
                  </a:lnTo>
                  <a:lnTo>
                    <a:pt x="7" y="673"/>
                  </a:lnTo>
                  <a:lnTo>
                    <a:pt x="4" y="645"/>
                  </a:lnTo>
                  <a:lnTo>
                    <a:pt x="1" y="617"/>
                  </a:lnTo>
                  <a:lnTo>
                    <a:pt x="0" y="588"/>
                  </a:lnTo>
                  <a:lnTo>
                    <a:pt x="1" y="560"/>
                  </a:lnTo>
                  <a:lnTo>
                    <a:pt x="4" y="532"/>
                  </a:lnTo>
                  <a:lnTo>
                    <a:pt x="7" y="504"/>
                  </a:lnTo>
                  <a:lnTo>
                    <a:pt x="11" y="475"/>
                  </a:lnTo>
                  <a:lnTo>
                    <a:pt x="18" y="448"/>
                  </a:lnTo>
                  <a:lnTo>
                    <a:pt x="25" y="420"/>
                  </a:lnTo>
                  <a:lnTo>
                    <a:pt x="33" y="393"/>
                  </a:lnTo>
                  <a:lnTo>
                    <a:pt x="44" y="366"/>
                  </a:lnTo>
                  <a:lnTo>
                    <a:pt x="55" y="340"/>
                  </a:lnTo>
                  <a:lnTo>
                    <a:pt x="69" y="313"/>
                  </a:lnTo>
                  <a:lnTo>
                    <a:pt x="83" y="288"/>
                  </a:lnTo>
                  <a:lnTo>
                    <a:pt x="100" y="263"/>
                  </a:lnTo>
                  <a:lnTo>
                    <a:pt x="116" y="238"/>
                  </a:lnTo>
                  <a:lnTo>
                    <a:pt x="135" y="214"/>
                  </a:lnTo>
                  <a:lnTo>
                    <a:pt x="155" y="191"/>
                  </a:lnTo>
                  <a:lnTo>
                    <a:pt x="176" y="169"/>
                  </a:lnTo>
                  <a:lnTo>
                    <a:pt x="198" y="149"/>
                  </a:lnTo>
                  <a:lnTo>
                    <a:pt x="220" y="130"/>
                  </a:lnTo>
                  <a:lnTo>
                    <a:pt x="243" y="113"/>
                  </a:lnTo>
                  <a:lnTo>
                    <a:pt x="267" y="96"/>
                  </a:lnTo>
                  <a:lnTo>
                    <a:pt x="291" y="81"/>
                  </a:lnTo>
                  <a:lnTo>
                    <a:pt x="317" y="66"/>
                  </a:lnTo>
                  <a:lnTo>
                    <a:pt x="342" y="54"/>
                  </a:lnTo>
                  <a:lnTo>
                    <a:pt x="369" y="42"/>
                  </a:lnTo>
                  <a:lnTo>
                    <a:pt x="395" y="32"/>
                  </a:lnTo>
                  <a:lnTo>
                    <a:pt x="422" y="24"/>
                  </a:lnTo>
                  <a:lnTo>
                    <a:pt x="449" y="17"/>
                  </a:lnTo>
                  <a:lnTo>
                    <a:pt x="477" y="10"/>
                  </a:lnTo>
                  <a:lnTo>
                    <a:pt x="504" y="6"/>
                  </a:lnTo>
                  <a:lnTo>
                    <a:pt x="533" y="2"/>
                  </a:lnTo>
                  <a:lnTo>
                    <a:pt x="561" y="0"/>
                  </a:lnTo>
                  <a:lnTo>
                    <a:pt x="589" y="0"/>
                  </a:lnTo>
                  <a:lnTo>
                    <a:pt x="617" y="0"/>
                  </a:lnTo>
                  <a:lnTo>
                    <a:pt x="645" y="2"/>
                  </a:lnTo>
                  <a:lnTo>
                    <a:pt x="674" y="6"/>
                  </a:lnTo>
                  <a:lnTo>
                    <a:pt x="702" y="10"/>
                  </a:lnTo>
                  <a:lnTo>
                    <a:pt x="729" y="17"/>
                  </a:lnTo>
                  <a:lnTo>
                    <a:pt x="757" y="24"/>
                  </a:lnTo>
                  <a:lnTo>
                    <a:pt x="784" y="33"/>
                  </a:lnTo>
                  <a:lnTo>
                    <a:pt x="812" y="43"/>
                  </a:lnTo>
                  <a:lnTo>
                    <a:pt x="838" y="55"/>
                  </a:lnTo>
                  <a:lnTo>
                    <a:pt x="864" y="67"/>
                  </a:lnTo>
                  <a:lnTo>
                    <a:pt x="890" y="82"/>
                  </a:lnTo>
                  <a:lnTo>
                    <a:pt x="915" y="98"/>
                  </a:lnTo>
                  <a:lnTo>
                    <a:pt x="940" y="115"/>
                  </a:lnTo>
                  <a:lnTo>
                    <a:pt x="963" y="13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Freeform 5"/>
            <p:cNvSpPr>
              <a:spLocks noEditPoints="1"/>
            </p:cNvSpPr>
            <p:nvPr/>
          </p:nvSpPr>
          <p:spPr bwMode="auto">
            <a:xfrm>
              <a:off x="5625929" y="1732637"/>
              <a:ext cx="218959" cy="389114"/>
            </a:xfrm>
            <a:custGeom>
              <a:avLst/>
              <a:gdLst>
                <a:gd name="T0" fmla="*/ 1818 w 1993"/>
                <a:gd name="T1" fmla="*/ 1087 h 3538"/>
                <a:gd name="T2" fmla="*/ 1775 w 1993"/>
                <a:gd name="T3" fmla="*/ 1026 h 3538"/>
                <a:gd name="T4" fmla="*/ 1717 w 1993"/>
                <a:gd name="T5" fmla="*/ 981 h 3538"/>
                <a:gd name="T6" fmla="*/ 1650 w 1993"/>
                <a:gd name="T7" fmla="*/ 953 h 3538"/>
                <a:gd name="T8" fmla="*/ 1576 w 1993"/>
                <a:gd name="T9" fmla="*/ 946 h 3538"/>
                <a:gd name="T10" fmla="*/ 1219 w 1993"/>
                <a:gd name="T11" fmla="*/ 189 h 3538"/>
                <a:gd name="T12" fmla="*/ 1188 w 1993"/>
                <a:gd name="T13" fmla="*/ 119 h 3538"/>
                <a:gd name="T14" fmla="*/ 1139 w 1993"/>
                <a:gd name="T15" fmla="*/ 63 h 3538"/>
                <a:gd name="T16" fmla="*/ 1079 w 1993"/>
                <a:gd name="T17" fmla="*/ 23 h 3538"/>
                <a:gd name="T18" fmla="*/ 1008 w 1993"/>
                <a:gd name="T19" fmla="*/ 4 h 3538"/>
                <a:gd name="T20" fmla="*/ 933 w 1993"/>
                <a:gd name="T21" fmla="*/ 4 h 3538"/>
                <a:gd name="T22" fmla="*/ 212 w 1993"/>
                <a:gd name="T23" fmla="*/ 199 h 3538"/>
                <a:gd name="T24" fmla="*/ 149 w 1993"/>
                <a:gd name="T25" fmla="*/ 238 h 3538"/>
                <a:gd name="T26" fmla="*/ 102 w 1993"/>
                <a:gd name="T27" fmla="*/ 294 h 3538"/>
                <a:gd name="T28" fmla="*/ 71 w 1993"/>
                <a:gd name="T29" fmla="*/ 360 h 3538"/>
                <a:gd name="T30" fmla="*/ 61 w 1993"/>
                <a:gd name="T31" fmla="*/ 434 h 3538"/>
                <a:gd name="T32" fmla="*/ 283 w 1993"/>
                <a:gd name="T33" fmla="*/ 1293 h 3538"/>
                <a:gd name="T34" fmla="*/ 129 w 1993"/>
                <a:gd name="T35" fmla="*/ 1341 h 3538"/>
                <a:gd name="T36" fmla="*/ 71 w 1993"/>
                <a:gd name="T37" fmla="*/ 1388 h 3538"/>
                <a:gd name="T38" fmla="*/ 29 w 1993"/>
                <a:gd name="T39" fmla="*/ 1447 h 3538"/>
                <a:gd name="T40" fmla="*/ 5 w 1993"/>
                <a:gd name="T41" fmla="*/ 1517 h 3538"/>
                <a:gd name="T42" fmla="*/ 1 w 1993"/>
                <a:gd name="T43" fmla="*/ 1591 h 3538"/>
                <a:gd name="T44" fmla="*/ 164 w 1993"/>
                <a:gd name="T45" fmla="*/ 2202 h 3538"/>
                <a:gd name="T46" fmla="*/ 200 w 1993"/>
                <a:gd name="T47" fmla="*/ 2267 h 3538"/>
                <a:gd name="T48" fmla="*/ 254 w 1993"/>
                <a:gd name="T49" fmla="*/ 2317 h 3538"/>
                <a:gd name="T50" fmla="*/ 319 w 1993"/>
                <a:gd name="T51" fmla="*/ 2352 h 3538"/>
                <a:gd name="T52" fmla="*/ 391 w 1993"/>
                <a:gd name="T53" fmla="*/ 2365 h 3538"/>
                <a:gd name="T54" fmla="*/ 467 w 1993"/>
                <a:gd name="T55" fmla="*/ 2356 h 3538"/>
                <a:gd name="T56" fmla="*/ 1865 w 1993"/>
                <a:gd name="T57" fmla="*/ 1973 h 3538"/>
                <a:gd name="T58" fmla="*/ 1924 w 1993"/>
                <a:gd name="T59" fmla="*/ 1928 h 3538"/>
                <a:gd name="T60" fmla="*/ 1965 w 1993"/>
                <a:gd name="T61" fmla="*/ 1868 h 3538"/>
                <a:gd name="T62" fmla="*/ 1989 w 1993"/>
                <a:gd name="T63" fmla="*/ 1799 h 3538"/>
                <a:gd name="T64" fmla="*/ 1991 w 1993"/>
                <a:gd name="T65" fmla="*/ 1725 h 3538"/>
                <a:gd name="T66" fmla="*/ 763 w 1993"/>
                <a:gd name="T67" fmla="*/ 3043 h 3538"/>
                <a:gd name="T68" fmla="*/ 761 w 1993"/>
                <a:gd name="T69" fmla="*/ 2869 h 3538"/>
                <a:gd name="T70" fmla="*/ 809 w 1993"/>
                <a:gd name="T71" fmla="*/ 2706 h 3538"/>
                <a:gd name="T72" fmla="*/ 900 w 1993"/>
                <a:gd name="T73" fmla="*/ 2563 h 3538"/>
                <a:gd name="T74" fmla="*/ 1030 w 1993"/>
                <a:gd name="T75" fmla="*/ 2452 h 3538"/>
                <a:gd name="T76" fmla="*/ 1192 w 1993"/>
                <a:gd name="T77" fmla="*/ 2381 h 3538"/>
                <a:gd name="T78" fmla="*/ 1368 w 1993"/>
                <a:gd name="T79" fmla="*/ 2361 h 3538"/>
                <a:gd name="T80" fmla="*/ 1536 w 1993"/>
                <a:gd name="T81" fmla="*/ 2393 h 3538"/>
                <a:gd name="T82" fmla="*/ 1686 w 1993"/>
                <a:gd name="T83" fmla="*/ 2471 h 3538"/>
                <a:gd name="T84" fmla="*/ 1809 w 1993"/>
                <a:gd name="T85" fmla="*/ 2589 h 3538"/>
                <a:gd name="T86" fmla="*/ 1895 w 1993"/>
                <a:gd name="T87" fmla="*/ 2740 h 3538"/>
                <a:gd name="T88" fmla="*/ 1932 w 1993"/>
                <a:gd name="T89" fmla="*/ 2915 h 3538"/>
                <a:gd name="T90" fmla="*/ 1917 w 1993"/>
                <a:gd name="T91" fmla="*/ 3087 h 3538"/>
                <a:gd name="T92" fmla="*/ 1854 w 1993"/>
                <a:gd name="T93" fmla="*/ 3244 h 3538"/>
                <a:gd name="T94" fmla="*/ 1749 w 1993"/>
                <a:gd name="T95" fmla="*/ 3377 h 3538"/>
                <a:gd name="T96" fmla="*/ 1608 w 1993"/>
                <a:gd name="T97" fmla="*/ 3476 h 3538"/>
                <a:gd name="T98" fmla="*/ 1438 w 1993"/>
                <a:gd name="T99" fmla="*/ 3532 h 3538"/>
                <a:gd name="T100" fmla="*/ 1264 w 1993"/>
                <a:gd name="T101" fmla="*/ 3533 h 3538"/>
                <a:gd name="T102" fmla="*/ 1101 w 1993"/>
                <a:gd name="T103" fmla="*/ 3485 h 3538"/>
                <a:gd name="T104" fmla="*/ 959 w 1993"/>
                <a:gd name="T105" fmla="*/ 3394 h 3538"/>
                <a:gd name="T106" fmla="*/ 847 w 1993"/>
                <a:gd name="T107" fmla="*/ 3265 h 3538"/>
                <a:gd name="T108" fmla="*/ 777 w 1993"/>
                <a:gd name="T109" fmla="*/ 3103 h 3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3" h="3538">
                  <a:moveTo>
                    <a:pt x="1984" y="1687"/>
                  </a:moveTo>
                  <a:lnTo>
                    <a:pt x="1836" y="1135"/>
                  </a:lnTo>
                  <a:lnTo>
                    <a:pt x="1832" y="1122"/>
                  </a:lnTo>
                  <a:lnTo>
                    <a:pt x="1828" y="1110"/>
                  </a:lnTo>
                  <a:lnTo>
                    <a:pt x="1823" y="1099"/>
                  </a:lnTo>
                  <a:lnTo>
                    <a:pt x="1818" y="1087"/>
                  </a:lnTo>
                  <a:lnTo>
                    <a:pt x="1812" y="1076"/>
                  </a:lnTo>
                  <a:lnTo>
                    <a:pt x="1806" y="1064"/>
                  </a:lnTo>
                  <a:lnTo>
                    <a:pt x="1799" y="1055"/>
                  </a:lnTo>
                  <a:lnTo>
                    <a:pt x="1791" y="1045"/>
                  </a:lnTo>
                  <a:lnTo>
                    <a:pt x="1784" y="1035"/>
                  </a:lnTo>
                  <a:lnTo>
                    <a:pt x="1775" y="1026"/>
                  </a:lnTo>
                  <a:lnTo>
                    <a:pt x="1767" y="1017"/>
                  </a:lnTo>
                  <a:lnTo>
                    <a:pt x="1757" y="1009"/>
                  </a:lnTo>
                  <a:lnTo>
                    <a:pt x="1748" y="1002"/>
                  </a:lnTo>
                  <a:lnTo>
                    <a:pt x="1738" y="994"/>
                  </a:lnTo>
                  <a:lnTo>
                    <a:pt x="1728" y="987"/>
                  </a:lnTo>
                  <a:lnTo>
                    <a:pt x="1717" y="981"/>
                  </a:lnTo>
                  <a:lnTo>
                    <a:pt x="1707" y="975"/>
                  </a:lnTo>
                  <a:lnTo>
                    <a:pt x="1696" y="970"/>
                  </a:lnTo>
                  <a:lnTo>
                    <a:pt x="1684" y="965"/>
                  </a:lnTo>
                  <a:lnTo>
                    <a:pt x="1673" y="961"/>
                  </a:lnTo>
                  <a:lnTo>
                    <a:pt x="1661" y="956"/>
                  </a:lnTo>
                  <a:lnTo>
                    <a:pt x="1650" y="953"/>
                  </a:lnTo>
                  <a:lnTo>
                    <a:pt x="1638" y="951"/>
                  </a:lnTo>
                  <a:lnTo>
                    <a:pt x="1626" y="949"/>
                  </a:lnTo>
                  <a:lnTo>
                    <a:pt x="1614" y="948"/>
                  </a:lnTo>
                  <a:lnTo>
                    <a:pt x="1600" y="946"/>
                  </a:lnTo>
                  <a:lnTo>
                    <a:pt x="1588" y="946"/>
                  </a:lnTo>
                  <a:lnTo>
                    <a:pt x="1576" y="946"/>
                  </a:lnTo>
                  <a:lnTo>
                    <a:pt x="1563" y="948"/>
                  </a:lnTo>
                  <a:lnTo>
                    <a:pt x="1551" y="950"/>
                  </a:lnTo>
                  <a:lnTo>
                    <a:pt x="1538" y="952"/>
                  </a:lnTo>
                  <a:lnTo>
                    <a:pt x="1525" y="955"/>
                  </a:lnTo>
                  <a:lnTo>
                    <a:pt x="1431" y="981"/>
                  </a:lnTo>
                  <a:lnTo>
                    <a:pt x="1219" y="189"/>
                  </a:lnTo>
                  <a:lnTo>
                    <a:pt x="1216" y="177"/>
                  </a:lnTo>
                  <a:lnTo>
                    <a:pt x="1211" y="165"/>
                  </a:lnTo>
                  <a:lnTo>
                    <a:pt x="1206" y="152"/>
                  </a:lnTo>
                  <a:lnTo>
                    <a:pt x="1200" y="141"/>
                  </a:lnTo>
                  <a:lnTo>
                    <a:pt x="1195" y="130"/>
                  </a:lnTo>
                  <a:lnTo>
                    <a:pt x="1188" y="119"/>
                  </a:lnTo>
                  <a:lnTo>
                    <a:pt x="1181" y="108"/>
                  </a:lnTo>
                  <a:lnTo>
                    <a:pt x="1174" y="98"/>
                  </a:lnTo>
                  <a:lnTo>
                    <a:pt x="1166" y="90"/>
                  </a:lnTo>
                  <a:lnTo>
                    <a:pt x="1158" y="80"/>
                  </a:lnTo>
                  <a:lnTo>
                    <a:pt x="1149" y="72"/>
                  </a:lnTo>
                  <a:lnTo>
                    <a:pt x="1139" y="63"/>
                  </a:lnTo>
                  <a:lnTo>
                    <a:pt x="1131" y="55"/>
                  </a:lnTo>
                  <a:lnTo>
                    <a:pt x="1121" y="48"/>
                  </a:lnTo>
                  <a:lnTo>
                    <a:pt x="1111" y="41"/>
                  </a:lnTo>
                  <a:lnTo>
                    <a:pt x="1100" y="34"/>
                  </a:lnTo>
                  <a:lnTo>
                    <a:pt x="1090" y="29"/>
                  </a:lnTo>
                  <a:lnTo>
                    <a:pt x="1079" y="23"/>
                  </a:lnTo>
                  <a:lnTo>
                    <a:pt x="1068" y="19"/>
                  </a:lnTo>
                  <a:lnTo>
                    <a:pt x="1056" y="15"/>
                  </a:lnTo>
                  <a:lnTo>
                    <a:pt x="1045" y="11"/>
                  </a:lnTo>
                  <a:lnTo>
                    <a:pt x="1033" y="8"/>
                  </a:lnTo>
                  <a:lnTo>
                    <a:pt x="1020" y="5"/>
                  </a:lnTo>
                  <a:lnTo>
                    <a:pt x="1008" y="4"/>
                  </a:lnTo>
                  <a:lnTo>
                    <a:pt x="996" y="1"/>
                  </a:lnTo>
                  <a:lnTo>
                    <a:pt x="983" y="0"/>
                  </a:lnTo>
                  <a:lnTo>
                    <a:pt x="971" y="0"/>
                  </a:lnTo>
                  <a:lnTo>
                    <a:pt x="959" y="1"/>
                  </a:lnTo>
                  <a:lnTo>
                    <a:pt x="945" y="2"/>
                  </a:lnTo>
                  <a:lnTo>
                    <a:pt x="933" y="4"/>
                  </a:lnTo>
                  <a:lnTo>
                    <a:pt x="920" y="6"/>
                  </a:lnTo>
                  <a:lnTo>
                    <a:pt x="908" y="9"/>
                  </a:lnTo>
                  <a:lnTo>
                    <a:pt x="248" y="185"/>
                  </a:lnTo>
                  <a:lnTo>
                    <a:pt x="236" y="190"/>
                  </a:lnTo>
                  <a:lnTo>
                    <a:pt x="224" y="193"/>
                  </a:lnTo>
                  <a:lnTo>
                    <a:pt x="212" y="199"/>
                  </a:lnTo>
                  <a:lnTo>
                    <a:pt x="201" y="204"/>
                  </a:lnTo>
                  <a:lnTo>
                    <a:pt x="190" y="210"/>
                  </a:lnTo>
                  <a:lnTo>
                    <a:pt x="179" y="216"/>
                  </a:lnTo>
                  <a:lnTo>
                    <a:pt x="169" y="223"/>
                  </a:lnTo>
                  <a:lnTo>
                    <a:pt x="159" y="231"/>
                  </a:lnTo>
                  <a:lnTo>
                    <a:pt x="149" y="238"/>
                  </a:lnTo>
                  <a:lnTo>
                    <a:pt x="140" y="246"/>
                  </a:lnTo>
                  <a:lnTo>
                    <a:pt x="132" y="255"/>
                  </a:lnTo>
                  <a:lnTo>
                    <a:pt x="124" y="265"/>
                  </a:lnTo>
                  <a:lnTo>
                    <a:pt x="116" y="274"/>
                  </a:lnTo>
                  <a:lnTo>
                    <a:pt x="108" y="284"/>
                  </a:lnTo>
                  <a:lnTo>
                    <a:pt x="102" y="294"/>
                  </a:lnTo>
                  <a:lnTo>
                    <a:pt x="95" y="305"/>
                  </a:lnTo>
                  <a:lnTo>
                    <a:pt x="90" y="315"/>
                  </a:lnTo>
                  <a:lnTo>
                    <a:pt x="84" y="326"/>
                  </a:lnTo>
                  <a:lnTo>
                    <a:pt x="79" y="337"/>
                  </a:lnTo>
                  <a:lnTo>
                    <a:pt x="75" y="349"/>
                  </a:lnTo>
                  <a:lnTo>
                    <a:pt x="71" y="360"/>
                  </a:lnTo>
                  <a:lnTo>
                    <a:pt x="68" y="372"/>
                  </a:lnTo>
                  <a:lnTo>
                    <a:pt x="65" y="384"/>
                  </a:lnTo>
                  <a:lnTo>
                    <a:pt x="63" y="396"/>
                  </a:lnTo>
                  <a:lnTo>
                    <a:pt x="62" y="408"/>
                  </a:lnTo>
                  <a:lnTo>
                    <a:pt x="61" y="422"/>
                  </a:lnTo>
                  <a:lnTo>
                    <a:pt x="61" y="434"/>
                  </a:lnTo>
                  <a:lnTo>
                    <a:pt x="61" y="446"/>
                  </a:lnTo>
                  <a:lnTo>
                    <a:pt x="62" y="459"/>
                  </a:lnTo>
                  <a:lnTo>
                    <a:pt x="64" y="471"/>
                  </a:lnTo>
                  <a:lnTo>
                    <a:pt x="66" y="484"/>
                  </a:lnTo>
                  <a:lnTo>
                    <a:pt x="70" y="497"/>
                  </a:lnTo>
                  <a:lnTo>
                    <a:pt x="283" y="1293"/>
                  </a:lnTo>
                  <a:lnTo>
                    <a:pt x="189" y="1318"/>
                  </a:lnTo>
                  <a:lnTo>
                    <a:pt x="176" y="1321"/>
                  </a:lnTo>
                  <a:lnTo>
                    <a:pt x="164" y="1326"/>
                  </a:lnTo>
                  <a:lnTo>
                    <a:pt x="153" y="1330"/>
                  </a:lnTo>
                  <a:lnTo>
                    <a:pt x="140" y="1336"/>
                  </a:lnTo>
                  <a:lnTo>
                    <a:pt x="129" y="1341"/>
                  </a:lnTo>
                  <a:lnTo>
                    <a:pt x="118" y="1348"/>
                  </a:lnTo>
                  <a:lnTo>
                    <a:pt x="108" y="1356"/>
                  </a:lnTo>
                  <a:lnTo>
                    <a:pt x="98" y="1362"/>
                  </a:lnTo>
                  <a:lnTo>
                    <a:pt x="89" y="1370"/>
                  </a:lnTo>
                  <a:lnTo>
                    <a:pt x="80" y="1379"/>
                  </a:lnTo>
                  <a:lnTo>
                    <a:pt x="71" y="1388"/>
                  </a:lnTo>
                  <a:lnTo>
                    <a:pt x="63" y="1396"/>
                  </a:lnTo>
                  <a:lnTo>
                    <a:pt x="55" y="1406"/>
                  </a:lnTo>
                  <a:lnTo>
                    <a:pt x="48" y="1415"/>
                  </a:lnTo>
                  <a:lnTo>
                    <a:pt x="41" y="1426"/>
                  </a:lnTo>
                  <a:lnTo>
                    <a:pt x="35" y="1436"/>
                  </a:lnTo>
                  <a:lnTo>
                    <a:pt x="29" y="1447"/>
                  </a:lnTo>
                  <a:lnTo>
                    <a:pt x="23" y="1458"/>
                  </a:lnTo>
                  <a:lnTo>
                    <a:pt x="18" y="1469"/>
                  </a:lnTo>
                  <a:lnTo>
                    <a:pt x="15" y="1480"/>
                  </a:lnTo>
                  <a:lnTo>
                    <a:pt x="10" y="1492"/>
                  </a:lnTo>
                  <a:lnTo>
                    <a:pt x="7" y="1505"/>
                  </a:lnTo>
                  <a:lnTo>
                    <a:pt x="5" y="1517"/>
                  </a:lnTo>
                  <a:lnTo>
                    <a:pt x="3" y="1529"/>
                  </a:lnTo>
                  <a:lnTo>
                    <a:pt x="1" y="1541"/>
                  </a:lnTo>
                  <a:lnTo>
                    <a:pt x="0" y="1553"/>
                  </a:lnTo>
                  <a:lnTo>
                    <a:pt x="0" y="1565"/>
                  </a:lnTo>
                  <a:lnTo>
                    <a:pt x="0" y="1578"/>
                  </a:lnTo>
                  <a:lnTo>
                    <a:pt x="1" y="1591"/>
                  </a:lnTo>
                  <a:lnTo>
                    <a:pt x="4" y="1604"/>
                  </a:lnTo>
                  <a:lnTo>
                    <a:pt x="6" y="1616"/>
                  </a:lnTo>
                  <a:lnTo>
                    <a:pt x="9" y="1629"/>
                  </a:lnTo>
                  <a:lnTo>
                    <a:pt x="156" y="2176"/>
                  </a:lnTo>
                  <a:lnTo>
                    <a:pt x="159" y="2189"/>
                  </a:lnTo>
                  <a:lnTo>
                    <a:pt x="164" y="2202"/>
                  </a:lnTo>
                  <a:lnTo>
                    <a:pt x="168" y="2214"/>
                  </a:lnTo>
                  <a:lnTo>
                    <a:pt x="173" y="2225"/>
                  </a:lnTo>
                  <a:lnTo>
                    <a:pt x="180" y="2236"/>
                  </a:lnTo>
                  <a:lnTo>
                    <a:pt x="187" y="2247"/>
                  </a:lnTo>
                  <a:lnTo>
                    <a:pt x="193" y="2257"/>
                  </a:lnTo>
                  <a:lnTo>
                    <a:pt x="200" y="2267"/>
                  </a:lnTo>
                  <a:lnTo>
                    <a:pt x="209" y="2277"/>
                  </a:lnTo>
                  <a:lnTo>
                    <a:pt x="216" y="2285"/>
                  </a:lnTo>
                  <a:lnTo>
                    <a:pt x="225" y="2294"/>
                  </a:lnTo>
                  <a:lnTo>
                    <a:pt x="234" y="2302"/>
                  </a:lnTo>
                  <a:lnTo>
                    <a:pt x="244" y="2311"/>
                  </a:lnTo>
                  <a:lnTo>
                    <a:pt x="254" y="2317"/>
                  </a:lnTo>
                  <a:lnTo>
                    <a:pt x="264" y="2324"/>
                  </a:lnTo>
                  <a:lnTo>
                    <a:pt x="274" y="2331"/>
                  </a:lnTo>
                  <a:lnTo>
                    <a:pt x="285" y="2336"/>
                  </a:lnTo>
                  <a:lnTo>
                    <a:pt x="296" y="2342"/>
                  </a:lnTo>
                  <a:lnTo>
                    <a:pt x="307" y="2347"/>
                  </a:lnTo>
                  <a:lnTo>
                    <a:pt x="319" y="2352"/>
                  </a:lnTo>
                  <a:lnTo>
                    <a:pt x="330" y="2355"/>
                  </a:lnTo>
                  <a:lnTo>
                    <a:pt x="342" y="2358"/>
                  </a:lnTo>
                  <a:lnTo>
                    <a:pt x="354" y="2360"/>
                  </a:lnTo>
                  <a:lnTo>
                    <a:pt x="366" y="2363"/>
                  </a:lnTo>
                  <a:lnTo>
                    <a:pt x="379" y="2364"/>
                  </a:lnTo>
                  <a:lnTo>
                    <a:pt x="391" y="2365"/>
                  </a:lnTo>
                  <a:lnTo>
                    <a:pt x="404" y="2365"/>
                  </a:lnTo>
                  <a:lnTo>
                    <a:pt x="416" y="2365"/>
                  </a:lnTo>
                  <a:lnTo>
                    <a:pt x="429" y="2364"/>
                  </a:lnTo>
                  <a:lnTo>
                    <a:pt x="441" y="2361"/>
                  </a:lnTo>
                  <a:lnTo>
                    <a:pt x="455" y="2359"/>
                  </a:lnTo>
                  <a:lnTo>
                    <a:pt x="467" y="2356"/>
                  </a:lnTo>
                  <a:lnTo>
                    <a:pt x="1804" y="1998"/>
                  </a:lnTo>
                  <a:lnTo>
                    <a:pt x="1818" y="1994"/>
                  </a:lnTo>
                  <a:lnTo>
                    <a:pt x="1830" y="1990"/>
                  </a:lnTo>
                  <a:lnTo>
                    <a:pt x="1842" y="1985"/>
                  </a:lnTo>
                  <a:lnTo>
                    <a:pt x="1854" y="1980"/>
                  </a:lnTo>
                  <a:lnTo>
                    <a:pt x="1865" y="1973"/>
                  </a:lnTo>
                  <a:lnTo>
                    <a:pt x="1876" y="1967"/>
                  </a:lnTo>
                  <a:lnTo>
                    <a:pt x="1886" y="1960"/>
                  </a:lnTo>
                  <a:lnTo>
                    <a:pt x="1896" y="1952"/>
                  </a:lnTo>
                  <a:lnTo>
                    <a:pt x="1906" y="1945"/>
                  </a:lnTo>
                  <a:lnTo>
                    <a:pt x="1915" y="1937"/>
                  </a:lnTo>
                  <a:lnTo>
                    <a:pt x="1924" y="1928"/>
                  </a:lnTo>
                  <a:lnTo>
                    <a:pt x="1932" y="1919"/>
                  </a:lnTo>
                  <a:lnTo>
                    <a:pt x="1940" y="1909"/>
                  </a:lnTo>
                  <a:lnTo>
                    <a:pt x="1947" y="1899"/>
                  </a:lnTo>
                  <a:lnTo>
                    <a:pt x="1953" y="1889"/>
                  </a:lnTo>
                  <a:lnTo>
                    <a:pt x="1960" y="1880"/>
                  </a:lnTo>
                  <a:lnTo>
                    <a:pt x="1965" y="1868"/>
                  </a:lnTo>
                  <a:lnTo>
                    <a:pt x="1971" y="1857"/>
                  </a:lnTo>
                  <a:lnTo>
                    <a:pt x="1975" y="1846"/>
                  </a:lnTo>
                  <a:lnTo>
                    <a:pt x="1980" y="1834"/>
                  </a:lnTo>
                  <a:lnTo>
                    <a:pt x="1983" y="1823"/>
                  </a:lnTo>
                  <a:lnTo>
                    <a:pt x="1986" y="1811"/>
                  </a:lnTo>
                  <a:lnTo>
                    <a:pt x="1989" y="1799"/>
                  </a:lnTo>
                  <a:lnTo>
                    <a:pt x="1991" y="1787"/>
                  </a:lnTo>
                  <a:lnTo>
                    <a:pt x="1992" y="1775"/>
                  </a:lnTo>
                  <a:lnTo>
                    <a:pt x="1993" y="1763"/>
                  </a:lnTo>
                  <a:lnTo>
                    <a:pt x="1993" y="1749"/>
                  </a:lnTo>
                  <a:lnTo>
                    <a:pt x="1992" y="1737"/>
                  </a:lnTo>
                  <a:lnTo>
                    <a:pt x="1991" y="1725"/>
                  </a:lnTo>
                  <a:lnTo>
                    <a:pt x="1990" y="1712"/>
                  </a:lnTo>
                  <a:lnTo>
                    <a:pt x="1988" y="1700"/>
                  </a:lnTo>
                  <a:lnTo>
                    <a:pt x="1984" y="1687"/>
                  </a:lnTo>
                  <a:close/>
                  <a:moveTo>
                    <a:pt x="777" y="3103"/>
                  </a:moveTo>
                  <a:lnTo>
                    <a:pt x="769" y="3073"/>
                  </a:lnTo>
                  <a:lnTo>
                    <a:pt x="763" y="3043"/>
                  </a:lnTo>
                  <a:lnTo>
                    <a:pt x="760" y="3014"/>
                  </a:lnTo>
                  <a:lnTo>
                    <a:pt x="757" y="2985"/>
                  </a:lnTo>
                  <a:lnTo>
                    <a:pt x="756" y="2955"/>
                  </a:lnTo>
                  <a:lnTo>
                    <a:pt x="757" y="2926"/>
                  </a:lnTo>
                  <a:lnTo>
                    <a:pt x="758" y="2897"/>
                  </a:lnTo>
                  <a:lnTo>
                    <a:pt x="761" y="2869"/>
                  </a:lnTo>
                  <a:lnTo>
                    <a:pt x="767" y="2840"/>
                  </a:lnTo>
                  <a:lnTo>
                    <a:pt x="772" y="2813"/>
                  </a:lnTo>
                  <a:lnTo>
                    <a:pt x="780" y="2785"/>
                  </a:lnTo>
                  <a:lnTo>
                    <a:pt x="788" y="2758"/>
                  </a:lnTo>
                  <a:lnTo>
                    <a:pt x="798" y="2732"/>
                  </a:lnTo>
                  <a:lnTo>
                    <a:pt x="809" y="2706"/>
                  </a:lnTo>
                  <a:lnTo>
                    <a:pt x="822" y="2680"/>
                  </a:lnTo>
                  <a:lnTo>
                    <a:pt x="835" y="2656"/>
                  </a:lnTo>
                  <a:lnTo>
                    <a:pt x="849" y="2632"/>
                  </a:lnTo>
                  <a:lnTo>
                    <a:pt x="866" y="2609"/>
                  </a:lnTo>
                  <a:lnTo>
                    <a:pt x="883" y="2585"/>
                  </a:lnTo>
                  <a:lnTo>
                    <a:pt x="900" y="2563"/>
                  </a:lnTo>
                  <a:lnTo>
                    <a:pt x="920" y="2542"/>
                  </a:lnTo>
                  <a:lnTo>
                    <a:pt x="940" y="2522"/>
                  </a:lnTo>
                  <a:lnTo>
                    <a:pt x="961" y="2504"/>
                  </a:lnTo>
                  <a:lnTo>
                    <a:pt x="983" y="2485"/>
                  </a:lnTo>
                  <a:lnTo>
                    <a:pt x="1006" y="2468"/>
                  </a:lnTo>
                  <a:lnTo>
                    <a:pt x="1030" y="2452"/>
                  </a:lnTo>
                  <a:lnTo>
                    <a:pt x="1055" y="2438"/>
                  </a:lnTo>
                  <a:lnTo>
                    <a:pt x="1081" y="2423"/>
                  </a:lnTo>
                  <a:lnTo>
                    <a:pt x="1108" y="2411"/>
                  </a:lnTo>
                  <a:lnTo>
                    <a:pt x="1135" y="2400"/>
                  </a:lnTo>
                  <a:lnTo>
                    <a:pt x="1164" y="2390"/>
                  </a:lnTo>
                  <a:lnTo>
                    <a:pt x="1192" y="2381"/>
                  </a:lnTo>
                  <a:lnTo>
                    <a:pt x="1222" y="2375"/>
                  </a:lnTo>
                  <a:lnTo>
                    <a:pt x="1251" y="2368"/>
                  </a:lnTo>
                  <a:lnTo>
                    <a:pt x="1281" y="2365"/>
                  </a:lnTo>
                  <a:lnTo>
                    <a:pt x="1310" y="2363"/>
                  </a:lnTo>
                  <a:lnTo>
                    <a:pt x="1339" y="2361"/>
                  </a:lnTo>
                  <a:lnTo>
                    <a:pt x="1368" y="2361"/>
                  </a:lnTo>
                  <a:lnTo>
                    <a:pt x="1398" y="2364"/>
                  </a:lnTo>
                  <a:lnTo>
                    <a:pt x="1425" y="2367"/>
                  </a:lnTo>
                  <a:lnTo>
                    <a:pt x="1454" y="2371"/>
                  </a:lnTo>
                  <a:lnTo>
                    <a:pt x="1481" y="2377"/>
                  </a:lnTo>
                  <a:lnTo>
                    <a:pt x="1509" y="2385"/>
                  </a:lnTo>
                  <a:lnTo>
                    <a:pt x="1536" y="2393"/>
                  </a:lnTo>
                  <a:lnTo>
                    <a:pt x="1563" y="2403"/>
                  </a:lnTo>
                  <a:lnTo>
                    <a:pt x="1588" y="2414"/>
                  </a:lnTo>
                  <a:lnTo>
                    <a:pt x="1615" y="2427"/>
                  </a:lnTo>
                  <a:lnTo>
                    <a:pt x="1639" y="2440"/>
                  </a:lnTo>
                  <a:lnTo>
                    <a:pt x="1663" y="2455"/>
                  </a:lnTo>
                  <a:lnTo>
                    <a:pt x="1686" y="2471"/>
                  </a:lnTo>
                  <a:lnTo>
                    <a:pt x="1710" y="2487"/>
                  </a:lnTo>
                  <a:lnTo>
                    <a:pt x="1731" y="2506"/>
                  </a:lnTo>
                  <a:lnTo>
                    <a:pt x="1752" y="2525"/>
                  </a:lnTo>
                  <a:lnTo>
                    <a:pt x="1772" y="2545"/>
                  </a:lnTo>
                  <a:lnTo>
                    <a:pt x="1791" y="2565"/>
                  </a:lnTo>
                  <a:lnTo>
                    <a:pt x="1809" y="2589"/>
                  </a:lnTo>
                  <a:lnTo>
                    <a:pt x="1827" y="2611"/>
                  </a:lnTo>
                  <a:lnTo>
                    <a:pt x="1842" y="2635"/>
                  </a:lnTo>
                  <a:lnTo>
                    <a:pt x="1857" y="2660"/>
                  </a:lnTo>
                  <a:lnTo>
                    <a:pt x="1871" y="2686"/>
                  </a:lnTo>
                  <a:lnTo>
                    <a:pt x="1884" y="2712"/>
                  </a:lnTo>
                  <a:lnTo>
                    <a:pt x="1895" y="2740"/>
                  </a:lnTo>
                  <a:lnTo>
                    <a:pt x="1905" y="2768"/>
                  </a:lnTo>
                  <a:lnTo>
                    <a:pt x="1914" y="2797"/>
                  </a:lnTo>
                  <a:lnTo>
                    <a:pt x="1920" y="2827"/>
                  </a:lnTo>
                  <a:lnTo>
                    <a:pt x="1926" y="2857"/>
                  </a:lnTo>
                  <a:lnTo>
                    <a:pt x="1930" y="2886"/>
                  </a:lnTo>
                  <a:lnTo>
                    <a:pt x="1932" y="2915"/>
                  </a:lnTo>
                  <a:lnTo>
                    <a:pt x="1933" y="2945"/>
                  </a:lnTo>
                  <a:lnTo>
                    <a:pt x="1933" y="2974"/>
                  </a:lnTo>
                  <a:lnTo>
                    <a:pt x="1931" y="3002"/>
                  </a:lnTo>
                  <a:lnTo>
                    <a:pt x="1928" y="3031"/>
                  </a:lnTo>
                  <a:lnTo>
                    <a:pt x="1924" y="3060"/>
                  </a:lnTo>
                  <a:lnTo>
                    <a:pt x="1917" y="3087"/>
                  </a:lnTo>
                  <a:lnTo>
                    <a:pt x="1910" y="3115"/>
                  </a:lnTo>
                  <a:lnTo>
                    <a:pt x="1902" y="3141"/>
                  </a:lnTo>
                  <a:lnTo>
                    <a:pt x="1892" y="3168"/>
                  </a:lnTo>
                  <a:lnTo>
                    <a:pt x="1881" y="3194"/>
                  </a:lnTo>
                  <a:lnTo>
                    <a:pt x="1868" y="3220"/>
                  </a:lnTo>
                  <a:lnTo>
                    <a:pt x="1854" y="3244"/>
                  </a:lnTo>
                  <a:lnTo>
                    <a:pt x="1840" y="3268"/>
                  </a:lnTo>
                  <a:lnTo>
                    <a:pt x="1824" y="3291"/>
                  </a:lnTo>
                  <a:lnTo>
                    <a:pt x="1807" y="3314"/>
                  </a:lnTo>
                  <a:lnTo>
                    <a:pt x="1789" y="3336"/>
                  </a:lnTo>
                  <a:lnTo>
                    <a:pt x="1770" y="3357"/>
                  </a:lnTo>
                  <a:lnTo>
                    <a:pt x="1749" y="3377"/>
                  </a:lnTo>
                  <a:lnTo>
                    <a:pt x="1728" y="3396"/>
                  </a:lnTo>
                  <a:lnTo>
                    <a:pt x="1706" y="3415"/>
                  </a:lnTo>
                  <a:lnTo>
                    <a:pt x="1683" y="3431"/>
                  </a:lnTo>
                  <a:lnTo>
                    <a:pt x="1659" y="3448"/>
                  </a:lnTo>
                  <a:lnTo>
                    <a:pt x="1635" y="3462"/>
                  </a:lnTo>
                  <a:lnTo>
                    <a:pt x="1608" y="3476"/>
                  </a:lnTo>
                  <a:lnTo>
                    <a:pt x="1582" y="3489"/>
                  </a:lnTo>
                  <a:lnTo>
                    <a:pt x="1554" y="3500"/>
                  </a:lnTo>
                  <a:lnTo>
                    <a:pt x="1527" y="3510"/>
                  </a:lnTo>
                  <a:lnTo>
                    <a:pt x="1497" y="3518"/>
                  </a:lnTo>
                  <a:lnTo>
                    <a:pt x="1468" y="3525"/>
                  </a:lnTo>
                  <a:lnTo>
                    <a:pt x="1438" y="3532"/>
                  </a:lnTo>
                  <a:lnTo>
                    <a:pt x="1409" y="3535"/>
                  </a:lnTo>
                  <a:lnTo>
                    <a:pt x="1380" y="3537"/>
                  </a:lnTo>
                  <a:lnTo>
                    <a:pt x="1350" y="3538"/>
                  </a:lnTo>
                  <a:lnTo>
                    <a:pt x="1321" y="3538"/>
                  </a:lnTo>
                  <a:lnTo>
                    <a:pt x="1293" y="3536"/>
                  </a:lnTo>
                  <a:lnTo>
                    <a:pt x="1264" y="3533"/>
                  </a:lnTo>
                  <a:lnTo>
                    <a:pt x="1235" y="3528"/>
                  </a:lnTo>
                  <a:lnTo>
                    <a:pt x="1208" y="3523"/>
                  </a:lnTo>
                  <a:lnTo>
                    <a:pt x="1180" y="3515"/>
                  </a:lnTo>
                  <a:lnTo>
                    <a:pt x="1153" y="3506"/>
                  </a:lnTo>
                  <a:lnTo>
                    <a:pt x="1126" y="3496"/>
                  </a:lnTo>
                  <a:lnTo>
                    <a:pt x="1101" y="3485"/>
                  </a:lnTo>
                  <a:lnTo>
                    <a:pt x="1076" y="3473"/>
                  </a:lnTo>
                  <a:lnTo>
                    <a:pt x="1050" y="3460"/>
                  </a:lnTo>
                  <a:lnTo>
                    <a:pt x="1026" y="3444"/>
                  </a:lnTo>
                  <a:lnTo>
                    <a:pt x="1003" y="3429"/>
                  </a:lnTo>
                  <a:lnTo>
                    <a:pt x="981" y="3413"/>
                  </a:lnTo>
                  <a:lnTo>
                    <a:pt x="959" y="3394"/>
                  </a:lnTo>
                  <a:lnTo>
                    <a:pt x="938" y="3375"/>
                  </a:lnTo>
                  <a:lnTo>
                    <a:pt x="918" y="3355"/>
                  </a:lnTo>
                  <a:lnTo>
                    <a:pt x="898" y="3334"/>
                  </a:lnTo>
                  <a:lnTo>
                    <a:pt x="880" y="3312"/>
                  </a:lnTo>
                  <a:lnTo>
                    <a:pt x="863" y="3289"/>
                  </a:lnTo>
                  <a:lnTo>
                    <a:pt x="847" y="3265"/>
                  </a:lnTo>
                  <a:lnTo>
                    <a:pt x="832" y="3239"/>
                  </a:lnTo>
                  <a:lnTo>
                    <a:pt x="819" y="3214"/>
                  </a:lnTo>
                  <a:lnTo>
                    <a:pt x="806" y="3188"/>
                  </a:lnTo>
                  <a:lnTo>
                    <a:pt x="794" y="3160"/>
                  </a:lnTo>
                  <a:lnTo>
                    <a:pt x="784" y="3131"/>
                  </a:lnTo>
                  <a:lnTo>
                    <a:pt x="777" y="310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Freeform 6"/>
            <p:cNvSpPr>
              <a:spLocks noEditPoints="1"/>
            </p:cNvSpPr>
            <p:nvPr/>
          </p:nvSpPr>
          <p:spPr bwMode="auto">
            <a:xfrm>
              <a:off x="5308702" y="1749784"/>
              <a:ext cx="216321" cy="391753"/>
            </a:xfrm>
            <a:custGeom>
              <a:avLst/>
              <a:gdLst>
                <a:gd name="T0" fmla="*/ 1965 w 1966"/>
                <a:gd name="T1" fmla="*/ 1465 h 3562"/>
                <a:gd name="T2" fmla="*/ 1950 w 1966"/>
                <a:gd name="T3" fmla="*/ 1393 h 3562"/>
                <a:gd name="T4" fmla="*/ 1917 w 1966"/>
                <a:gd name="T5" fmla="*/ 1328 h 3562"/>
                <a:gd name="T6" fmla="*/ 1866 w 1966"/>
                <a:gd name="T7" fmla="*/ 1276 h 3562"/>
                <a:gd name="T8" fmla="*/ 1802 w 1966"/>
                <a:gd name="T9" fmla="*/ 1239 h 3562"/>
                <a:gd name="T10" fmla="*/ 1785 w 1966"/>
                <a:gd name="T11" fmla="*/ 401 h 3562"/>
                <a:gd name="T12" fmla="*/ 1785 w 1966"/>
                <a:gd name="T13" fmla="*/ 325 h 3562"/>
                <a:gd name="T14" fmla="*/ 1764 w 1966"/>
                <a:gd name="T15" fmla="*/ 254 h 3562"/>
                <a:gd name="T16" fmla="*/ 1724 w 1966"/>
                <a:gd name="T17" fmla="*/ 193 h 3562"/>
                <a:gd name="T18" fmla="*/ 1668 w 1966"/>
                <a:gd name="T19" fmla="*/ 145 h 3562"/>
                <a:gd name="T20" fmla="*/ 1600 w 1966"/>
                <a:gd name="T21" fmla="*/ 116 h 3562"/>
                <a:gd name="T22" fmla="*/ 862 w 1966"/>
                <a:gd name="T23" fmla="*/ 0 h 3562"/>
                <a:gd name="T24" fmla="*/ 788 w 1966"/>
                <a:gd name="T25" fmla="*/ 10 h 3562"/>
                <a:gd name="T26" fmla="*/ 722 w 1966"/>
                <a:gd name="T27" fmla="*/ 41 h 3562"/>
                <a:gd name="T28" fmla="*/ 667 w 1966"/>
                <a:gd name="T29" fmla="*/ 89 h 3562"/>
                <a:gd name="T30" fmla="*/ 627 w 1966"/>
                <a:gd name="T31" fmla="*/ 152 h 3562"/>
                <a:gd name="T32" fmla="*/ 479 w 1966"/>
                <a:gd name="T33" fmla="*/ 1026 h 3562"/>
                <a:gd name="T34" fmla="*/ 319 w 1966"/>
                <a:gd name="T35" fmla="*/ 1009 h 3562"/>
                <a:gd name="T36" fmla="*/ 248 w 1966"/>
                <a:gd name="T37" fmla="*/ 1026 h 3562"/>
                <a:gd name="T38" fmla="*/ 185 w 1966"/>
                <a:gd name="T39" fmla="*/ 1064 h 3562"/>
                <a:gd name="T40" fmla="*/ 134 w 1966"/>
                <a:gd name="T41" fmla="*/ 1118 h 3562"/>
                <a:gd name="T42" fmla="*/ 101 w 1966"/>
                <a:gd name="T43" fmla="*/ 1184 h 3562"/>
                <a:gd name="T44" fmla="*/ 0 w 1966"/>
                <a:gd name="T45" fmla="*/ 1808 h 3562"/>
                <a:gd name="T46" fmla="*/ 7 w 1966"/>
                <a:gd name="T47" fmla="*/ 1882 h 3562"/>
                <a:gd name="T48" fmla="*/ 35 w 1966"/>
                <a:gd name="T49" fmla="*/ 1951 h 3562"/>
                <a:gd name="T50" fmla="*/ 80 w 1966"/>
                <a:gd name="T51" fmla="*/ 2008 h 3562"/>
                <a:gd name="T52" fmla="*/ 141 w 1966"/>
                <a:gd name="T53" fmla="*/ 2050 h 3562"/>
                <a:gd name="T54" fmla="*/ 214 w 1966"/>
                <a:gd name="T55" fmla="*/ 2073 h 3562"/>
                <a:gd name="T56" fmla="*/ 1646 w 1966"/>
                <a:gd name="T57" fmla="*/ 2294 h 3562"/>
                <a:gd name="T58" fmla="*/ 1719 w 1966"/>
                <a:gd name="T59" fmla="*/ 2276 h 3562"/>
                <a:gd name="T60" fmla="*/ 1782 w 1966"/>
                <a:gd name="T61" fmla="*/ 2240 h 3562"/>
                <a:gd name="T62" fmla="*/ 1830 w 1966"/>
                <a:gd name="T63" fmla="*/ 2186 h 3562"/>
                <a:gd name="T64" fmla="*/ 1863 w 1966"/>
                <a:gd name="T65" fmla="*/ 2118 h 3562"/>
                <a:gd name="T66" fmla="*/ 205 w 1966"/>
                <a:gd name="T67" fmla="*/ 2822 h 3562"/>
                <a:gd name="T68" fmla="*/ 274 w 1966"/>
                <a:gd name="T69" fmla="*/ 2661 h 3562"/>
                <a:gd name="T70" fmla="*/ 383 w 1966"/>
                <a:gd name="T71" fmla="*/ 2532 h 3562"/>
                <a:gd name="T72" fmla="*/ 526 w 1966"/>
                <a:gd name="T73" fmla="*/ 2439 h 3562"/>
                <a:gd name="T74" fmla="*/ 689 w 1966"/>
                <a:gd name="T75" fmla="*/ 2391 h 3562"/>
                <a:gd name="T76" fmla="*/ 866 w 1966"/>
                <a:gd name="T77" fmla="*/ 2392 h 3562"/>
                <a:gd name="T78" fmla="*/ 1035 w 1966"/>
                <a:gd name="T79" fmla="*/ 2446 h 3562"/>
                <a:gd name="T80" fmla="*/ 1175 w 1966"/>
                <a:gd name="T81" fmla="*/ 2543 h 3562"/>
                <a:gd name="T82" fmla="*/ 1281 w 1966"/>
                <a:gd name="T83" fmla="*/ 2675 h 3562"/>
                <a:gd name="T84" fmla="*/ 1345 w 1966"/>
                <a:gd name="T85" fmla="*/ 2833 h 3562"/>
                <a:gd name="T86" fmla="*/ 1360 w 1966"/>
                <a:gd name="T87" fmla="*/ 3006 h 3562"/>
                <a:gd name="T88" fmla="*/ 1324 w 1966"/>
                <a:gd name="T89" fmla="*/ 3182 h 3562"/>
                <a:gd name="T90" fmla="*/ 1240 w 1966"/>
                <a:gd name="T91" fmla="*/ 3333 h 3562"/>
                <a:gd name="T92" fmla="*/ 1119 w 1966"/>
                <a:gd name="T93" fmla="*/ 3450 h 3562"/>
                <a:gd name="T94" fmla="*/ 969 w 1966"/>
                <a:gd name="T95" fmla="*/ 3529 h 3562"/>
                <a:gd name="T96" fmla="*/ 799 w 1966"/>
                <a:gd name="T97" fmla="*/ 3562 h 3562"/>
                <a:gd name="T98" fmla="*/ 622 w 1966"/>
                <a:gd name="T99" fmla="*/ 3542 h 3562"/>
                <a:gd name="T100" fmla="*/ 462 w 1966"/>
                <a:gd name="T101" fmla="*/ 3473 h 3562"/>
                <a:gd name="T102" fmla="*/ 332 w 1966"/>
                <a:gd name="T103" fmla="*/ 3362 h 3562"/>
                <a:gd name="T104" fmla="*/ 239 w 1966"/>
                <a:gd name="T105" fmla="*/ 3221 h 3562"/>
                <a:gd name="T106" fmla="*/ 190 w 1966"/>
                <a:gd name="T107" fmla="*/ 3058 h 3562"/>
                <a:gd name="T108" fmla="*/ 192 w 1966"/>
                <a:gd name="T109" fmla="*/ 2880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6" h="3562">
                  <a:moveTo>
                    <a:pt x="1872" y="2081"/>
                  </a:moveTo>
                  <a:lnTo>
                    <a:pt x="1963" y="1516"/>
                  </a:lnTo>
                  <a:lnTo>
                    <a:pt x="1964" y="1504"/>
                  </a:lnTo>
                  <a:lnTo>
                    <a:pt x="1965" y="1491"/>
                  </a:lnTo>
                  <a:lnTo>
                    <a:pt x="1966" y="1478"/>
                  </a:lnTo>
                  <a:lnTo>
                    <a:pt x="1965" y="1465"/>
                  </a:lnTo>
                  <a:lnTo>
                    <a:pt x="1965" y="1453"/>
                  </a:lnTo>
                  <a:lnTo>
                    <a:pt x="1963" y="1440"/>
                  </a:lnTo>
                  <a:lnTo>
                    <a:pt x="1960" y="1428"/>
                  </a:lnTo>
                  <a:lnTo>
                    <a:pt x="1958" y="1416"/>
                  </a:lnTo>
                  <a:lnTo>
                    <a:pt x="1955" y="1404"/>
                  </a:lnTo>
                  <a:lnTo>
                    <a:pt x="1950" y="1393"/>
                  </a:lnTo>
                  <a:lnTo>
                    <a:pt x="1946" y="1381"/>
                  </a:lnTo>
                  <a:lnTo>
                    <a:pt x="1942" y="1369"/>
                  </a:lnTo>
                  <a:lnTo>
                    <a:pt x="1936" y="1358"/>
                  </a:lnTo>
                  <a:lnTo>
                    <a:pt x="1931" y="1349"/>
                  </a:lnTo>
                  <a:lnTo>
                    <a:pt x="1924" y="1338"/>
                  </a:lnTo>
                  <a:lnTo>
                    <a:pt x="1917" y="1328"/>
                  </a:lnTo>
                  <a:lnTo>
                    <a:pt x="1910" y="1318"/>
                  </a:lnTo>
                  <a:lnTo>
                    <a:pt x="1902" y="1309"/>
                  </a:lnTo>
                  <a:lnTo>
                    <a:pt x="1893" y="1300"/>
                  </a:lnTo>
                  <a:lnTo>
                    <a:pt x="1884" y="1291"/>
                  </a:lnTo>
                  <a:lnTo>
                    <a:pt x="1875" y="1283"/>
                  </a:lnTo>
                  <a:lnTo>
                    <a:pt x="1866" y="1276"/>
                  </a:lnTo>
                  <a:lnTo>
                    <a:pt x="1856" y="1268"/>
                  </a:lnTo>
                  <a:lnTo>
                    <a:pt x="1846" y="1261"/>
                  </a:lnTo>
                  <a:lnTo>
                    <a:pt x="1835" y="1255"/>
                  </a:lnTo>
                  <a:lnTo>
                    <a:pt x="1824" y="1249"/>
                  </a:lnTo>
                  <a:lnTo>
                    <a:pt x="1813" y="1244"/>
                  </a:lnTo>
                  <a:lnTo>
                    <a:pt x="1802" y="1239"/>
                  </a:lnTo>
                  <a:lnTo>
                    <a:pt x="1789" y="1235"/>
                  </a:lnTo>
                  <a:lnTo>
                    <a:pt x="1777" y="1232"/>
                  </a:lnTo>
                  <a:lnTo>
                    <a:pt x="1764" y="1228"/>
                  </a:lnTo>
                  <a:lnTo>
                    <a:pt x="1752" y="1226"/>
                  </a:lnTo>
                  <a:lnTo>
                    <a:pt x="1655" y="1211"/>
                  </a:lnTo>
                  <a:lnTo>
                    <a:pt x="1785" y="401"/>
                  </a:lnTo>
                  <a:lnTo>
                    <a:pt x="1786" y="388"/>
                  </a:lnTo>
                  <a:lnTo>
                    <a:pt x="1787" y="376"/>
                  </a:lnTo>
                  <a:lnTo>
                    <a:pt x="1787" y="363"/>
                  </a:lnTo>
                  <a:lnTo>
                    <a:pt x="1787" y="350"/>
                  </a:lnTo>
                  <a:lnTo>
                    <a:pt x="1786" y="337"/>
                  </a:lnTo>
                  <a:lnTo>
                    <a:pt x="1785" y="325"/>
                  </a:lnTo>
                  <a:lnTo>
                    <a:pt x="1783" y="313"/>
                  </a:lnTo>
                  <a:lnTo>
                    <a:pt x="1781" y="301"/>
                  </a:lnTo>
                  <a:lnTo>
                    <a:pt x="1777" y="289"/>
                  </a:lnTo>
                  <a:lnTo>
                    <a:pt x="1773" y="277"/>
                  </a:lnTo>
                  <a:lnTo>
                    <a:pt x="1769" y="266"/>
                  </a:lnTo>
                  <a:lnTo>
                    <a:pt x="1764" y="254"/>
                  </a:lnTo>
                  <a:lnTo>
                    <a:pt x="1759" y="243"/>
                  </a:lnTo>
                  <a:lnTo>
                    <a:pt x="1753" y="232"/>
                  </a:lnTo>
                  <a:lnTo>
                    <a:pt x="1746" y="222"/>
                  </a:lnTo>
                  <a:lnTo>
                    <a:pt x="1740" y="213"/>
                  </a:lnTo>
                  <a:lnTo>
                    <a:pt x="1732" y="203"/>
                  </a:lnTo>
                  <a:lnTo>
                    <a:pt x="1724" y="193"/>
                  </a:lnTo>
                  <a:lnTo>
                    <a:pt x="1716" y="184"/>
                  </a:lnTo>
                  <a:lnTo>
                    <a:pt x="1707" y="175"/>
                  </a:lnTo>
                  <a:lnTo>
                    <a:pt x="1698" y="167"/>
                  </a:lnTo>
                  <a:lnTo>
                    <a:pt x="1688" y="160"/>
                  </a:lnTo>
                  <a:lnTo>
                    <a:pt x="1678" y="152"/>
                  </a:lnTo>
                  <a:lnTo>
                    <a:pt x="1668" y="145"/>
                  </a:lnTo>
                  <a:lnTo>
                    <a:pt x="1657" y="139"/>
                  </a:lnTo>
                  <a:lnTo>
                    <a:pt x="1646" y="133"/>
                  </a:lnTo>
                  <a:lnTo>
                    <a:pt x="1635" y="128"/>
                  </a:lnTo>
                  <a:lnTo>
                    <a:pt x="1624" y="123"/>
                  </a:lnTo>
                  <a:lnTo>
                    <a:pt x="1612" y="119"/>
                  </a:lnTo>
                  <a:lnTo>
                    <a:pt x="1600" y="116"/>
                  </a:lnTo>
                  <a:lnTo>
                    <a:pt x="1587" y="112"/>
                  </a:lnTo>
                  <a:lnTo>
                    <a:pt x="1574" y="110"/>
                  </a:lnTo>
                  <a:lnTo>
                    <a:pt x="901" y="3"/>
                  </a:lnTo>
                  <a:lnTo>
                    <a:pt x="887" y="1"/>
                  </a:lnTo>
                  <a:lnTo>
                    <a:pt x="875" y="0"/>
                  </a:lnTo>
                  <a:lnTo>
                    <a:pt x="862" y="0"/>
                  </a:lnTo>
                  <a:lnTo>
                    <a:pt x="849" y="0"/>
                  </a:lnTo>
                  <a:lnTo>
                    <a:pt x="837" y="1"/>
                  </a:lnTo>
                  <a:lnTo>
                    <a:pt x="825" y="2"/>
                  </a:lnTo>
                  <a:lnTo>
                    <a:pt x="812" y="4"/>
                  </a:lnTo>
                  <a:lnTo>
                    <a:pt x="800" y="6"/>
                  </a:lnTo>
                  <a:lnTo>
                    <a:pt x="788" y="10"/>
                  </a:lnTo>
                  <a:lnTo>
                    <a:pt x="776" y="14"/>
                  </a:lnTo>
                  <a:lnTo>
                    <a:pt x="765" y="18"/>
                  </a:lnTo>
                  <a:lnTo>
                    <a:pt x="754" y="23"/>
                  </a:lnTo>
                  <a:lnTo>
                    <a:pt x="743" y="28"/>
                  </a:lnTo>
                  <a:lnTo>
                    <a:pt x="732" y="35"/>
                  </a:lnTo>
                  <a:lnTo>
                    <a:pt x="722" y="41"/>
                  </a:lnTo>
                  <a:lnTo>
                    <a:pt x="712" y="48"/>
                  </a:lnTo>
                  <a:lnTo>
                    <a:pt x="702" y="55"/>
                  </a:lnTo>
                  <a:lnTo>
                    <a:pt x="692" y="64"/>
                  </a:lnTo>
                  <a:lnTo>
                    <a:pt x="683" y="71"/>
                  </a:lnTo>
                  <a:lnTo>
                    <a:pt x="675" y="80"/>
                  </a:lnTo>
                  <a:lnTo>
                    <a:pt x="667" y="89"/>
                  </a:lnTo>
                  <a:lnTo>
                    <a:pt x="659" y="99"/>
                  </a:lnTo>
                  <a:lnTo>
                    <a:pt x="651" y="109"/>
                  </a:lnTo>
                  <a:lnTo>
                    <a:pt x="645" y="119"/>
                  </a:lnTo>
                  <a:lnTo>
                    <a:pt x="638" y="130"/>
                  </a:lnTo>
                  <a:lnTo>
                    <a:pt x="633" y="141"/>
                  </a:lnTo>
                  <a:lnTo>
                    <a:pt x="627" y="152"/>
                  </a:lnTo>
                  <a:lnTo>
                    <a:pt x="623" y="164"/>
                  </a:lnTo>
                  <a:lnTo>
                    <a:pt x="618" y="176"/>
                  </a:lnTo>
                  <a:lnTo>
                    <a:pt x="615" y="188"/>
                  </a:lnTo>
                  <a:lnTo>
                    <a:pt x="612" y="200"/>
                  </a:lnTo>
                  <a:lnTo>
                    <a:pt x="610" y="214"/>
                  </a:lnTo>
                  <a:lnTo>
                    <a:pt x="479" y="1026"/>
                  </a:lnTo>
                  <a:lnTo>
                    <a:pt x="383" y="1011"/>
                  </a:lnTo>
                  <a:lnTo>
                    <a:pt x="370" y="1010"/>
                  </a:lnTo>
                  <a:lnTo>
                    <a:pt x="358" y="1009"/>
                  </a:lnTo>
                  <a:lnTo>
                    <a:pt x="345" y="1008"/>
                  </a:lnTo>
                  <a:lnTo>
                    <a:pt x="333" y="1009"/>
                  </a:lnTo>
                  <a:lnTo>
                    <a:pt x="319" y="1009"/>
                  </a:lnTo>
                  <a:lnTo>
                    <a:pt x="307" y="1011"/>
                  </a:lnTo>
                  <a:lnTo>
                    <a:pt x="295" y="1013"/>
                  </a:lnTo>
                  <a:lnTo>
                    <a:pt x="283" y="1015"/>
                  </a:lnTo>
                  <a:lnTo>
                    <a:pt x="271" y="1019"/>
                  </a:lnTo>
                  <a:lnTo>
                    <a:pt x="259" y="1022"/>
                  </a:lnTo>
                  <a:lnTo>
                    <a:pt x="248" y="1026"/>
                  </a:lnTo>
                  <a:lnTo>
                    <a:pt x="237" y="1032"/>
                  </a:lnTo>
                  <a:lnTo>
                    <a:pt x="226" y="1038"/>
                  </a:lnTo>
                  <a:lnTo>
                    <a:pt x="215" y="1043"/>
                  </a:lnTo>
                  <a:lnTo>
                    <a:pt x="205" y="1050"/>
                  </a:lnTo>
                  <a:lnTo>
                    <a:pt x="195" y="1056"/>
                  </a:lnTo>
                  <a:lnTo>
                    <a:pt x="185" y="1064"/>
                  </a:lnTo>
                  <a:lnTo>
                    <a:pt x="175" y="1072"/>
                  </a:lnTo>
                  <a:lnTo>
                    <a:pt x="166" y="1081"/>
                  </a:lnTo>
                  <a:lnTo>
                    <a:pt x="157" y="1089"/>
                  </a:lnTo>
                  <a:lnTo>
                    <a:pt x="150" y="1098"/>
                  </a:lnTo>
                  <a:lnTo>
                    <a:pt x="142" y="1108"/>
                  </a:lnTo>
                  <a:lnTo>
                    <a:pt x="134" y="1118"/>
                  </a:lnTo>
                  <a:lnTo>
                    <a:pt x="128" y="1128"/>
                  </a:lnTo>
                  <a:lnTo>
                    <a:pt x="121" y="1139"/>
                  </a:lnTo>
                  <a:lnTo>
                    <a:pt x="115" y="1150"/>
                  </a:lnTo>
                  <a:lnTo>
                    <a:pt x="110" y="1161"/>
                  </a:lnTo>
                  <a:lnTo>
                    <a:pt x="106" y="1172"/>
                  </a:lnTo>
                  <a:lnTo>
                    <a:pt x="101" y="1184"/>
                  </a:lnTo>
                  <a:lnTo>
                    <a:pt x="98" y="1196"/>
                  </a:lnTo>
                  <a:lnTo>
                    <a:pt x="95" y="1210"/>
                  </a:lnTo>
                  <a:lnTo>
                    <a:pt x="92" y="1222"/>
                  </a:lnTo>
                  <a:lnTo>
                    <a:pt x="3" y="1782"/>
                  </a:lnTo>
                  <a:lnTo>
                    <a:pt x="1" y="1795"/>
                  </a:lnTo>
                  <a:lnTo>
                    <a:pt x="0" y="1808"/>
                  </a:lnTo>
                  <a:lnTo>
                    <a:pt x="0" y="1821"/>
                  </a:lnTo>
                  <a:lnTo>
                    <a:pt x="0" y="1834"/>
                  </a:lnTo>
                  <a:lnTo>
                    <a:pt x="1" y="1846"/>
                  </a:lnTo>
                  <a:lnTo>
                    <a:pt x="2" y="1858"/>
                  </a:lnTo>
                  <a:lnTo>
                    <a:pt x="4" y="1870"/>
                  </a:lnTo>
                  <a:lnTo>
                    <a:pt x="7" y="1882"/>
                  </a:lnTo>
                  <a:lnTo>
                    <a:pt x="11" y="1894"/>
                  </a:lnTo>
                  <a:lnTo>
                    <a:pt x="14" y="1907"/>
                  </a:lnTo>
                  <a:lnTo>
                    <a:pt x="18" y="1918"/>
                  </a:lnTo>
                  <a:lnTo>
                    <a:pt x="24" y="1929"/>
                  </a:lnTo>
                  <a:lnTo>
                    <a:pt x="29" y="1940"/>
                  </a:lnTo>
                  <a:lnTo>
                    <a:pt x="35" y="1951"/>
                  </a:lnTo>
                  <a:lnTo>
                    <a:pt x="42" y="1961"/>
                  </a:lnTo>
                  <a:lnTo>
                    <a:pt x="48" y="1972"/>
                  </a:lnTo>
                  <a:lnTo>
                    <a:pt x="56" y="1980"/>
                  </a:lnTo>
                  <a:lnTo>
                    <a:pt x="64" y="1990"/>
                  </a:lnTo>
                  <a:lnTo>
                    <a:pt x="71" y="1999"/>
                  </a:lnTo>
                  <a:lnTo>
                    <a:pt x="80" y="2008"/>
                  </a:lnTo>
                  <a:lnTo>
                    <a:pt x="90" y="2016"/>
                  </a:lnTo>
                  <a:lnTo>
                    <a:pt x="99" y="2023"/>
                  </a:lnTo>
                  <a:lnTo>
                    <a:pt x="109" y="2031"/>
                  </a:lnTo>
                  <a:lnTo>
                    <a:pt x="120" y="2038"/>
                  </a:lnTo>
                  <a:lnTo>
                    <a:pt x="130" y="2044"/>
                  </a:lnTo>
                  <a:lnTo>
                    <a:pt x="141" y="2050"/>
                  </a:lnTo>
                  <a:lnTo>
                    <a:pt x="153" y="2055"/>
                  </a:lnTo>
                  <a:lnTo>
                    <a:pt x="164" y="2060"/>
                  </a:lnTo>
                  <a:lnTo>
                    <a:pt x="176" y="2064"/>
                  </a:lnTo>
                  <a:lnTo>
                    <a:pt x="188" y="2068"/>
                  </a:lnTo>
                  <a:lnTo>
                    <a:pt x="201" y="2071"/>
                  </a:lnTo>
                  <a:lnTo>
                    <a:pt x="214" y="2073"/>
                  </a:lnTo>
                  <a:lnTo>
                    <a:pt x="1581" y="2291"/>
                  </a:lnTo>
                  <a:lnTo>
                    <a:pt x="1594" y="2294"/>
                  </a:lnTo>
                  <a:lnTo>
                    <a:pt x="1608" y="2295"/>
                  </a:lnTo>
                  <a:lnTo>
                    <a:pt x="1621" y="2295"/>
                  </a:lnTo>
                  <a:lnTo>
                    <a:pt x="1634" y="2295"/>
                  </a:lnTo>
                  <a:lnTo>
                    <a:pt x="1646" y="2294"/>
                  </a:lnTo>
                  <a:lnTo>
                    <a:pt x="1659" y="2293"/>
                  </a:lnTo>
                  <a:lnTo>
                    <a:pt x="1671" y="2290"/>
                  </a:lnTo>
                  <a:lnTo>
                    <a:pt x="1684" y="2288"/>
                  </a:lnTo>
                  <a:lnTo>
                    <a:pt x="1696" y="2285"/>
                  </a:lnTo>
                  <a:lnTo>
                    <a:pt x="1707" y="2280"/>
                  </a:lnTo>
                  <a:lnTo>
                    <a:pt x="1719" y="2276"/>
                  </a:lnTo>
                  <a:lnTo>
                    <a:pt x="1730" y="2272"/>
                  </a:lnTo>
                  <a:lnTo>
                    <a:pt x="1741" y="2266"/>
                  </a:lnTo>
                  <a:lnTo>
                    <a:pt x="1752" y="2261"/>
                  </a:lnTo>
                  <a:lnTo>
                    <a:pt x="1762" y="2254"/>
                  </a:lnTo>
                  <a:lnTo>
                    <a:pt x="1772" y="2246"/>
                  </a:lnTo>
                  <a:lnTo>
                    <a:pt x="1782" y="2240"/>
                  </a:lnTo>
                  <a:lnTo>
                    <a:pt x="1791" y="2232"/>
                  </a:lnTo>
                  <a:lnTo>
                    <a:pt x="1799" y="2223"/>
                  </a:lnTo>
                  <a:lnTo>
                    <a:pt x="1808" y="2214"/>
                  </a:lnTo>
                  <a:lnTo>
                    <a:pt x="1816" y="2205"/>
                  </a:lnTo>
                  <a:lnTo>
                    <a:pt x="1824" y="2196"/>
                  </a:lnTo>
                  <a:lnTo>
                    <a:pt x="1830" y="2186"/>
                  </a:lnTo>
                  <a:lnTo>
                    <a:pt x="1837" y="2176"/>
                  </a:lnTo>
                  <a:lnTo>
                    <a:pt x="1844" y="2165"/>
                  </a:lnTo>
                  <a:lnTo>
                    <a:pt x="1849" y="2154"/>
                  </a:lnTo>
                  <a:lnTo>
                    <a:pt x="1855" y="2143"/>
                  </a:lnTo>
                  <a:lnTo>
                    <a:pt x="1859" y="2130"/>
                  </a:lnTo>
                  <a:lnTo>
                    <a:pt x="1863" y="2118"/>
                  </a:lnTo>
                  <a:lnTo>
                    <a:pt x="1867" y="2106"/>
                  </a:lnTo>
                  <a:lnTo>
                    <a:pt x="1870" y="2094"/>
                  </a:lnTo>
                  <a:lnTo>
                    <a:pt x="1872" y="2081"/>
                  </a:lnTo>
                  <a:close/>
                  <a:moveTo>
                    <a:pt x="192" y="2880"/>
                  </a:moveTo>
                  <a:lnTo>
                    <a:pt x="197" y="2851"/>
                  </a:lnTo>
                  <a:lnTo>
                    <a:pt x="205" y="2822"/>
                  </a:lnTo>
                  <a:lnTo>
                    <a:pt x="213" y="2793"/>
                  </a:lnTo>
                  <a:lnTo>
                    <a:pt x="222" y="2765"/>
                  </a:lnTo>
                  <a:lnTo>
                    <a:pt x="233" y="2738"/>
                  </a:lnTo>
                  <a:lnTo>
                    <a:pt x="246" y="2712"/>
                  </a:lnTo>
                  <a:lnTo>
                    <a:pt x="259" y="2686"/>
                  </a:lnTo>
                  <a:lnTo>
                    <a:pt x="274" y="2661"/>
                  </a:lnTo>
                  <a:lnTo>
                    <a:pt x="290" y="2638"/>
                  </a:lnTo>
                  <a:lnTo>
                    <a:pt x="306" y="2615"/>
                  </a:lnTo>
                  <a:lnTo>
                    <a:pt x="324" y="2593"/>
                  </a:lnTo>
                  <a:lnTo>
                    <a:pt x="344" y="2572"/>
                  </a:lnTo>
                  <a:lnTo>
                    <a:pt x="364" y="2551"/>
                  </a:lnTo>
                  <a:lnTo>
                    <a:pt x="383" y="2532"/>
                  </a:lnTo>
                  <a:lnTo>
                    <a:pt x="405" y="2513"/>
                  </a:lnTo>
                  <a:lnTo>
                    <a:pt x="428" y="2497"/>
                  </a:lnTo>
                  <a:lnTo>
                    <a:pt x="451" y="2480"/>
                  </a:lnTo>
                  <a:lnTo>
                    <a:pt x="475" y="2466"/>
                  </a:lnTo>
                  <a:lnTo>
                    <a:pt x="500" y="2451"/>
                  </a:lnTo>
                  <a:lnTo>
                    <a:pt x="526" y="2439"/>
                  </a:lnTo>
                  <a:lnTo>
                    <a:pt x="551" y="2428"/>
                  </a:lnTo>
                  <a:lnTo>
                    <a:pt x="578" y="2418"/>
                  </a:lnTo>
                  <a:lnTo>
                    <a:pt x="605" y="2409"/>
                  </a:lnTo>
                  <a:lnTo>
                    <a:pt x="633" y="2402"/>
                  </a:lnTo>
                  <a:lnTo>
                    <a:pt x="660" y="2395"/>
                  </a:lnTo>
                  <a:lnTo>
                    <a:pt x="689" y="2391"/>
                  </a:lnTo>
                  <a:lnTo>
                    <a:pt x="718" y="2387"/>
                  </a:lnTo>
                  <a:lnTo>
                    <a:pt x="747" y="2385"/>
                  </a:lnTo>
                  <a:lnTo>
                    <a:pt x="776" y="2384"/>
                  </a:lnTo>
                  <a:lnTo>
                    <a:pt x="806" y="2385"/>
                  </a:lnTo>
                  <a:lnTo>
                    <a:pt x="836" y="2387"/>
                  </a:lnTo>
                  <a:lnTo>
                    <a:pt x="866" y="2392"/>
                  </a:lnTo>
                  <a:lnTo>
                    <a:pt x="896" y="2397"/>
                  </a:lnTo>
                  <a:lnTo>
                    <a:pt x="925" y="2404"/>
                  </a:lnTo>
                  <a:lnTo>
                    <a:pt x="954" y="2413"/>
                  </a:lnTo>
                  <a:lnTo>
                    <a:pt x="981" y="2423"/>
                  </a:lnTo>
                  <a:lnTo>
                    <a:pt x="1009" y="2434"/>
                  </a:lnTo>
                  <a:lnTo>
                    <a:pt x="1035" y="2446"/>
                  </a:lnTo>
                  <a:lnTo>
                    <a:pt x="1061" y="2459"/>
                  </a:lnTo>
                  <a:lnTo>
                    <a:pt x="1085" y="2473"/>
                  </a:lnTo>
                  <a:lnTo>
                    <a:pt x="1109" y="2490"/>
                  </a:lnTo>
                  <a:lnTo>
                    <a:pt x="1132" y="2507"/>
                  </a:lnTo>
                  <a:lnTo>
                    <a:pt x="1154" y="2524"/>
                  </a:lnTo>
                  <a:lnTo>
                    <a:pt x="1175" y="2543"/>
                  </a:lnTo>
                  <a:lnTo>
                    <a:pt x="1195" y="2563"/>
                  </a:lnTo>
                  <a:lnTo>
                    <a:pt x="1215" y="2584"/>
                  </a:lnTo>
                  <a:lnTo>
                    <a:pt x="1233" y="2606"/>
                  </a:lnTo>
                  <a:lnTo>
                    <a:pt x="1250" y="2628"/>
                  </a:lnTo>
                  <a:lnTo>
                    <a:pt x="1266" y="2651"/>
                  </a:lnTo>
                  <a:lnTo>
                    <a:pt x="1281" y="2675"/>
                  </a:lnTo>
                  <a:lnTo>
                    <a:pt x="1294" y="2700"/>
                  </a:lnTo>
                  <a:lnTo>
                    <a:pt x="1308" y="2725"/>
                  </a:lnTo>
                  <a:lnTo>
                    <a:pt x="1319" y="2751"/>
                  </a:lnTo>
                  <a:lnTo>
                    <a:pt x="1329" y="2778"/>
                  </a:lnTo>
                  <a:lnTo>
                    <a:pt x="1337" y="2805"/>
                  </a:lnTo>
                  <a:lnTo>
                    <a:pt x="1345" y="2833"/>
                  </a:lnTo>
                  <a:lnTo>
                    <a:pt x="1351" y="2861"/>
                  </a:lnTo>
                  <a:lnTo>
                    <a:pt x="1356" y="2889"/>
                  </a:lnTo>
                  <a:lnTo>
                    <a:pt x="1359" y="2918"/>
                  </a:lnTo>
                  <a:lnTo>
                    <a:pt x="1362" y="2948"/>
                  </a:lnTo>
                  <a:lnTo>
                    <a:pt x="1362" y="2976"/>
                  </a:lnTo>
                  <a:lnTo>
                    <a:pt x="1360" y="3006"/>
                  </a:lnTo>
                  <a:lnTo>
                    <a:pt x="1358" y="3036"/>
                  </a:lnTo>
                  <a:lnTo>
                    <a:pt x="1355" y="3066"/>
                  </a:lnTo>
                  <a:lnTo>
                    <a:pt x="1349" y="3097"/>
                  </a:lnTo>
                  <a:lnTo>
                    <a:pt x="1342" y="3125"/>
                  </a:lnTo>
                  <a:lnTo>
                    <a:pt x="1334" y="3154"/>
                  </a:lnTo>
                  <a:lnTo>
                    <a:pt x="1324" y="3182"/>
                  </a:lnTo>
                  <a:lnTo>
                    <a:pt x="1313" y="3209"/>
                  </a:lnTo>
                  <a:lnTo>
                    <a:pt x="1301" y="3234"/>
                  </a:lnTo>
                  <a:lnTo>
                    <a:pt x="1288" y="3261"/>
                  </a:lnTo>
                  <a:lnTo>
                    <a:pt x="1272" y="3285"/>
                  </a:lnTo>
                  <a:lnTo>
                    <a:pt x="1257" y="3309"/>
                  </a:lnTo>
                  <a:lnTo>
                    <a:pt x="1240" y="3333"/>
                  </a:lnTo>
                  <a:lnTo>
                    <a:pt x="1223" y="3355"/>
                  </a:lnTo>
                  <a:lnTo>
                    <a:pt x="1203" y="3376"/>
                  </a:lnTo>
                  <a:lnTo>
                    <a:pt x="1183" y="3395"/>
                  </a:lnTo>
                  <a:lnTo>
                    <a:pt x="1163" y="3414"/>
                  </a:lnTo>
                  <a:lnTo>
                    <a:pt x="1141" y="3433"/>
                  </a:lnTo>
                  <a:lnTo>
                    <a:pt x="1119" y="3450"/>
                  </a:lnTo>
                  <a:lnTo>
                    <a:pt x="1095" y="3466"/>
                  </a:lnTo>
                  <a:lnTo>
                    <a:pt x="1072" y="3481"/>
                  </a:lnTo>
                  <a:lnTo>
                    <a:pt x="1046" y="3495"/>
                  </a:lnTo>
                  <a:lnTo>
                    <a:pt x="1021" y="3507"/>
                  </a:lnTo>
                  <a:lnTo>
                    <a:pt x="995" y="3519"/>
                  </a:lnTo>
                  <a:lnTo>
                    <a:pt x="969" y="3529"/>
                  </a:lnTo>
                  <a:lnTo>
                    <a:pt x="941" y="3538"/>
                  </a:lnTo>
                  <a:lnTo>
                    <a:pt x="914" y="3545"/>
                  </a:lnTo>
                  <a:lnTo>
                    <a:pt x="885" y="3551"/>
                  </a:lnTo>
                  <a:lnTo>
                    <a:pt x="858" y="3556"/>
                  </a:lnTo>
                  <a:lnTo>
                    <a:pt x="828" y="3560"/>
                  </a:lnTo>
                  <a:lnTo>
                    <a:pt x="799" y="3562"/>
                  </a:lnTo>
                  <a:lnTo>
                    <a:pt x="769" y="3562"/>
                  </a:lnTo>
                  <a:lnTo>
                    <a:pt x="740" y="3561"/>
                  </a:lnTo>
                  <a:lnTo>
                    <a:pt x="710" y="3559"/>
                  </a:lnTo>
                  <a:lnTo>
                    <a:pt x="680" y="3554"/>
                  </a:lnTo>
                  <a:lnTo>
                    <a:pt x="650" y="3549"/>
                  </a:lnTo>
                  <a:lnTo>
                    <a:pt x="622" y="3542"/>
                  </a:lnTo>
                  <a:lnTo>
                    <a:pt x="593" y="3533"/>
                  </a:lnTo>
                  <a:lnTo>
                    <a:pt x="565" y="3525"/>
                  </a:lnTo>
                  <a:lnTo>
                    <a:pt x="538" y="3513"/>
                  </a:lnTo>
                  <a:lnTo>
                    <a:pt x="511" y="3500"/>
                  </a:lnTo>
                  <a:lnTo>
                    <a:pt x="486" y="3487"/>
                  </a:lnTo>
                  <a:lnTo>
                    <a:pt x="462" y="3473"/>
                  </a:lnTo>
                  <a:lnTo>
                    <a:pt x="437" y="3457"/>
                  </a:lnTo>
                  <a:lnTo>
                    <a:pt x="414" y="3440"/>
                  </a:lnTo>
                  <a:lnTo>
                    <a:pt x="392" y="3422"/>
                  </a:lnTo>
                  <a:lnTo>
                    <a:pt x="371" y="3403"/>
                  </a:lnTo>
                  <a:lnTo>
                    <a:pt x="351" y="3383"/>
                  </a:lnTo>
                  <a:lnTo>
                    <a:pt x="332" y="3362"/>
                  </a:lnTo>
                  <a:lnTo>
                    <a:pt x="314" y="3341"/>
                  </a:lnTo>
                  <a:lnTo>
                    <a:pt x="296" y="3318"/>
                  </a:lnTo>
                  <a:lnTo>
                    <a:pt x="281" y="3295"/>
                  </a:lnTo>
                  <a:lnTo>
                    <a:pt x="265" y="3271"/>
                  </a:lnTo>
                  <a:lnTo>
                    <a:pt x="252" y="3247"/>
                  </a:lnTo>
                  <a:lnTo>
                    <a:pt x="239" y="3221"/>
                  </a:lnTo>
                  <a:lnTo>
                    <a:pt x="228" y="3196"/>
                  </a:lnTo>
                  <a:lnTo>
                    <a:pt x="218" y="3168"/>
                  </a:lnTo>
                  <a:lnTo>
                    <a:pt x="209" y="3142"/>
                  </a:lnTo>
                  <a:lnTo>
                    <a:pt x="201" y="3114"/>
                  </a:lnTo>
                  <a:lnTo>
                    <a:pt x="195" y="3086"/>
                  </a:lnTo>
                  <a:lnTo>
                    <a:pt x="190" y="3058"/>
                  </a:lnTo>
                  <a:lnTo>
                    <a:pt x="187" y="3028"/>
                  </a:lnTo>
                  <a:lnTo>
                    <a:pt x="185" y="3000"/>
                  </a:lnTo>
                  <a:lnTo>
                    <a:pt x="185" y="2970"/>
                  </a:lnTo>
                  <a:lnTo>
                    <a:pt x="186" y="2940"/>
                  </a:lnTo>
                  <a:lnTo>
                    <a:pt x="188" y="2910"/>
                  </a:lnTo>
                  <a:lnTo>
                    <a:pt x="192" y="288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Freeform 7"/>
            <p:cNvSpPr>
              <a:spLocks noEditPoints="1"/>
            </p:cNvSpPr>
            <p:nvPr/>
          </p:nvSpPr>
          <p:spPr bwMode="auto">
            <a:xfrm>
              <a:off x="4974327" y="1642943"/>
              <a:ext cx="286230" cy="361415"/>
            </a:xfrm>
            <a:custGeom>
              <a:avLst/>
              <a:gdLst>
                <a:gd name="T0" fmla="*/ 2293 w 2603"/>
                <a:gd name="T1" fmla="*/ 1811 h 3290"/>
                <a:gd name="T2" fmla="*/ 2309 w 2603"/>
                <a:gd name="T3" fmla="*/ 1738 h 3290"/>
                <a:gd name="T4" fmla="*/ 2305 w 2603"/>
                <a:gd name="T5" fmla="*/ 1665 h 3290"/>
                <a:gd name="T6" fmla="*/ 2280 w 2603"/>
                <a:gd name="T7" fmla="*/ 1597 h 3290"/>
                <a:gd name="T8" fmla="*/ 2236 w 2603"/>
                <a:gd name="T9" fmla="*/ 1537 h 3290"/>
                <a:gd name="T10" fmla="*/ 2562 w 2603"/>
                <a:gd name="T11" fmla="*/ 765 h 3290"/>
                <a:gd name="T12" fmla="*/ 2594 w 2603"/>
                <a:gd name="T13" fmla="*/ 696 h 3290"/>
                <a:gd name="T14" fmla="*/ 2603 w 2603"/>
                <a:gd name="T15" fmla="*/ 623 h 3290"/>
                <a:gd name="T16" fmla="*/ 2592 w 2603"/>
                <a:gd name="T17" fmla="*/ 550 h 3290"/>
                <a:gd name="T18" fmla="*/ 2560 w 2603"/>
                <a:gd name="T19" fmla="*/ 484 h 3290"/>
                <a:gd name="T20" fmla="*/ 2509 w 2603"/>
                <a:gd name="T21" fmla="*/ 429 h 3290"/>
                <a:gd name="T22" fmla="*/ 1884 w 2603"/>
                <a:gd name="T23" fmla="*/ 22 h 3290"/>
                <a:gd name="T24" fmla="*/ 1812 w 2603"/>
                <a:gd name="T25" fmla="*/ 1 h 3290"/>
                <a:gd name="T26" fmla="*/ 1738 w 2603"/>
                <a:gd name="T27" fmla="*/ 2 h 3290"/>
                <a:gd name="T28" fmla="*/ 1669 w 2603"/>
                <a:gd name="T29" fmla="*/ 24 h 3290"/>
                <a:gd name="T30" fmla="*/ 1607 w 2603"/>
                <a:gd name="T31" fmla="*/ 66 h 3290"/>
                <a:gd name="T32" fmla="*/ 1115 w 2603"/>
                <a:gd name="T33" fmla="*/ 804 h 3290"/>
                <a:gd name="T34" fmla="*/ 976 w 2603"/>
                <a:gd name="T35" fmla="*/ 722 h 3290"/>
                <a:gd name="T36" fmla="*/ 903 w 2603"/>
                <a:gd name="T37" fmla="*/ 709 h 3290"/>
                <a:gd name="T38" fmla="*/ 831 w 2603"/>
                <a:gd name="T39" fmla="*/ 718 h 3290"/>
                <a:gd name="T40" fmla="*/ 763 w 2603"/>
                <a:gd name="T41" fmla="*/ 746 h 3290"/>
                <a:gd name="T42" fmla="*/ 706 w 2603"/>
                <a:gd name="T43" fmla="*/ 794 h 3290"/>
                <a:gd name="T44" fmla="*/ 359 w 2603"/>
                <a:gd name="T45" fmla="*/ 1321 h 3290"/>
                <a:gd name="T46" fmla="*/ 334 w 2603"/>
                <a:gd name="T47" fmla="*/ 1393 h 3290"/>
                <a:gd name="T48" fmla="*/ 332 w 2603"/>
                <a:gd name="T49" fmla="*/ 1466 h 3290"/>
                <a:gd name="T50" fmla="*/ 351 w 2603"/>
                <a:gd name="T51" fmla="*/ 1536 h 3290"/>
                <a:gd name="T52" fmla="*/ 388 w 2603"/>
                <a:gd name="T53" fmla="*/ 1600 h 3290"/>
                <a:gd name="T54" fmla="*/ 446 w 2603"/>
                <a:gd name="T55" fmla="*/ 1651 h 3290"/>
                <a:gd name="T56" fmla="*/ 1663 w 2603"/>
                <a:gd name="T57" fmla="*/ 2437 h 3290"/>
                <a:gd name="T58" fmla="*/ 1737 w 2603"/>
                <a:gd name="T59" fmla="*/ 2451 h 3290"/>
                <a:gd name="T60" fmla="*/ 1809 w 2603"/>
                <a:gd name="T61" fmla="*/ 2442 h 3290"/>
                <a:gd name="T62" fmla="*/ 1876 w 2603"/>
                <a:gd name="T63" fmla="*/ 2413 h 3290"/>
                <a:gd name="T64" fmla="*/ 1933 w 2603"/>
                <a:gd name="T65" fmla="*/ 2366 h 3290"/>
                <a:gd name="T66" fmla="*/ 131 w 2603"/>
                <a:gd name="T67" fmla="*/ 2330 h 3290"/>
                <a:gd name="T68" fmla="*/ 260 w 2603"/>
                <a:gd name="T69" fmla="*/ 2212 h 3290"/>
                <a:gd name="T70" fmla="*/ 414 w 2603"/>
                <a:gd name="T71" fmla="*/ 2138 h 3290"/>
                <a:gd name="T72" fmla="*/ 580 w 2603"/>
                <a:gd name="T73" fmla="*/ 2112 h 3290"/>
                <a:gd name="T74" fmla="*/ 750 w 2603"/>
                <a:gd name="T75" fmla="*/ 2134 h 3290"/>
                <a:gd name="T76" fmla="*/ 911 w 2603"/>
                <a:gd name="T77" fmla="*/ 2208 h 3290"/>
                <a:gd name="T78" fmla="*/ 1043 w 2603"/>
                <a:gd name="T79" fmla="*/ 2326 h 3290"/>
                <a:gd name="T80" fmla="*/ 1132 w 2603"/>
                <a:gd name="T81" fmla="*/ 2473 h 3290"/>
                <a:gd name="T82" fmla="*/ 1174 w 2603"/>
                <a:gd name="T83" fmla="*/ 2636 h 3290"/>
                <a:gd name="T84" fmla="*/ 1168 w 2603"/>
                <a:gd name="T85" fmla="*/ 2806 h 3290"/>
                <a:gd name="T86" fmla="*/ 1112 w 2603"/>
                <a:gd name="T87" fmla="*/ 2971 h 3290"/>
                <a:gd name="T88" fmla="*/ 1007 w 2603"/>
                <a:gd name="T89" fmla="*/ 3116 h 3290"/>
                <a:gd name="T90" fmla="*/ 869 w 2603"/>
                <a:gd name="T91" fmla="*/ 3219 h 3290"/>
                <a:gd name="T92" fmla="*/ 709 w 2603"/>
                <a:gd name="T93" fmla="*/ 3277 h 3290"/>
                <a:gd name="T94" fmla="*/ 541 w 2603"/>
                <a:gd name="T95" fmla="*/ 3288 h 3290"/>
                <a:gd name="T96" fmla="*/ 373 w 2603"/>
                <a:gd name="T97" fmla="*/ 3248 h 3290"/>
                <a:gd name="T98" fmla="*/ 219 w 2603"/>
                <a:gd name="T99" fmla="*/ 3158 h 3290"/>
                <a:gd name="T100" fmla="*/ 101 w 2603"/>
                <a:gd name="T101" fmla="*/ 3030 h 3290"/>
                <a:gd name="T102" fmla="*/ 27 w 2603"/>
                <a:gd name="T103" fmla="*/ 2876 h 3290"/>
                <a:gd name="T104" fmla="*/ 0 w 2603"/>
                <a:gd name="T105" fmla="*/ 2710 h 3290"/>
                <a:gd name="T106" fmla="*/ 22 w 2603"/>
                <a:gd name="T107" fmla="*/ 2540 h 3290"/>
                <a:gd name="T108" fmla="*/ 96 w 2603"/>
                <a:gd name="T109" fmla="*/ 2379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3" h="3290">
                  <a:moveTo>
                    <a:pt x="1957" y="2335"/>
                  </a:moveTo>
                  <a:lnTo>
                    <a:pt x="2269" y="1856"/>
                  </a:lnTo>
                  <a:lnTo>
                    <a:pt x="2276" y="1845"/>
                  </a:lnTo>
                  <a:lnTo>
                    <a:pt x="2282" y="1834"/>
                  </a:lnTo>
                  <a:lnTo>
                    <a:pt x="2287" y="1822"/>
                  </a:lnTo>
                  <a:lnTo>
                    <a:pt x="2293" y="1811"/>
                  </a:lnTo>
                  <a:lnTo>
                    <a:pt x="2297" y="1799"/>
                  </a:lnTo>
                  <a:lnTo>
                    <a:pt x="2301" y="1787"/>
                  </a:lnTo>
                  <a:lnTo>
                    <a:pt x="2304" y="1775"/>
                  </a:lnTo>
                  <a:lnTo>
                    <a:pt x="2306" y="1762"/>
                  </a:lnTo>
                  <a:lnTo>
                    <a:pt x="2308" y="1750"/>
                  </a:lnTo>
                  <a:lnTo>
                    <a:pt x="2309" y="1738"/>
                  </a:lnTo>
                  <a:lnTo>
                    <a:pt x="2309" y="1726"/>
                  </a:lnTo>
                  <a:lnTo>
                    <a:pt x="2311" y="1714"/>
                  </a:lnTo>
                  <a:lnTo>
                    <a:pt x="2309" y="1702"/>
                  </a:lnTo>
                  <a:lnTo>
                    <a:pt x="2308" y="1690"/>
                  </a:lnTo>
                  <a:lnTo>
                    <a:pt x="2307" y="1677"/>
                  </a:lnTo>
                  <a:lnTo>
                    <a:pt x="2305" y="1665"/>
                  </a:lnTo>
                  <a:lnTo>
                    <a:pt x="2302" y="1653"/>
                  </a:lnTo>
                  <a:lnTo>
                    <a:pt x="2298" y="1641"/>
                  </a:lnTo>
                  <a:lnTo>
                    <a:pt x="2294" y="1630"/>
                  </a:lnTo>
                  <a:lnTo>
                    <a:pt x="2290" y="1619"/>
                  </a:lnTo>
                  <a:lnTo>
                    <a:pt x="2285" y="1608"/>
                  </a:lnTo>
                  <a:lnTo>
                    <a:pt x="2280" y="1597"/>
                  </a:lnTo>
                  <a:lnTo>
                    <a:pt x="2273" y="1586"/>
                  </a:lnTo>
                  <a:lnTo>
                    <a:pt x="2266" y="1575"/>
                  </a:lnTo>
                  <a:lnTo>
                    <a:pt x="2260" y="1565"/>
                  </a:lnTo>
                  <a:lnTo>
                    <a:pt x="2252" y="1555"/>
                  </a:lnTo>
                  <a:lnTo>
                    <a:pt x="2244" y="1546"/>
                  </a:lnTo>
                  <a:lnTo>
                    <a:pt x="2236" y="1537"/>
                  </a:lnTo>
                  <a:lnTo>
                    <a:pt x="2226" y="1529"/>
                  </a:lnTo>
                  <a:lnTo>
                    <a:pt x="2216" y="1520"/>
                  </a:lnTo>
                  <a:lnTo>
                    <a:pt x="2206" y="1512"/>
                  </a:lnTo>
                  <a:lnTo>
                    <a:pt x="2196" y="1504"/>
                  </a:lnTo>
                  <a:lnTo>
                    <a:pt x="2113" y="1451"/>
                  </a:lnTo>
                  <a:lnTo>
                    <a:pt x="2562" y="765"/>
                  </a:lnTo>
                  <a:lnTo>
                    <a:pt x="2569" y="754"/>
                  </a:lnTo>
                  <a:lnTo>
                    <a:pt x="2575" y="743"/>
                  </a:lnTo>
                  <a:lnTo>
                    <a:pt x="2581" y="731"/>
                  </a:lnTo>
                  <a:lnTo>
                    <a:pt x="2585" y="720"/>
                  </a:lnTo>
                  <a:lnTo>
                    <a:pt x="2590" y="708"/>
                  </a:lnTo>
                  <a:lnTo>
                    <a:pt x="2594" y="696"/>
                  </a:lnTo>
                  <a:lnTo>
                    <a:pt x="2596" y="684"/>
                  </a:lnTo>
                  <a:lnTo>
                    <a:pt x="2599" y="672"/>
                  </a:lnTo>
                  <a:lnTo>
                    <a:pt x="2601" y="659"/>
                  </a:lnTo>
                  <a:lnTo>
                    <a:pt x="2602" y="647"/>
                  </a:lnTo>
                  <a:lnTo>
                    <a:pt x="2603" y="635"/>
                  </a:lnTo>
                  <a:lnTo>
                    <a:pt x="2603" y="623"/>
                  </a:lnTo>
                  <a:lnTo>
                    <a:pt x="2603" y="611"/>
                  </a:lnTo>
                  <a:lnTo>
                    <a:pt x="2602" y="599"/>
                  </a:lnTo>
                  <a:lnTo>
                    <a:pt x="2599" y="587"/>
                  </a:lnTo>
                  <a:lnTo>
                    <a:pt x="2597" y="575"/>
                  </a:lnTo>
                  <a:lnTo>
                    <a:pt x="2595" y="562"/>
                  </a:lnTo>
                  <a:lnTo>
                    <a:pt x="2592" y="550"/>
                  </a:lnTo>
                  <a:lnTo>
                    <a:pt x="2587" y="539"/>
                  </a:lnTo>
                  <a:lnTo>
                    <a:pt x="2583" y="527"/>
                  </a:lnTo>
                  <a:lnTo>
                    <a:pt x="2579" y="516"/>
                  </a:lnTo>
                  <a:lnTo>
                    <a:pt x="2573" y="505"/>
                  </a:lnTo>
                  <a:lnTo>
                    <a:pt x="2566" y="495"/>
                  </a:lnTo>
                  <a:lnTo>
                    <a:pt x="2560" y="484"/>
                  </a:lnTo>
                  <a:lnTo>
                    <a:pt x="2553" y="474"/>
                  </a:lnTo>
                  <a:lnTo>
                    <a:pt x="2545" y="464"/>
                  </a:lnTo>
                  <a:lnTo>
                    <a:pt x="2537" y="455"/>
                  </a:lnTo>
                  <a:lnTo>
                    <a:pt x="2528" y="446"/>
                  </a:lnTo>
                  <a:lnTo>
                    <a:pt x="2519" y="437"/>
                  </a:lnTo>
                  <a:lnTo>
                    <a:pt x="2509" y="429"/>
                  </a:lnTo>
                  <a:lnTo>
                    <a:pt x="2499" y="421"/>
                  </a:lnTo>
                  <a:lnTo>
                    <a:pt x="2488" y="414"/>
                  </a:lnTo>
                  <a:lnTo>
                    <a:pt x="1917" y="41"/>
                  </a:lnTo>
                  <a:lnTo>
                    <a:pt x="1906" y="34"/>
                  </a:lnTo>
                  <a:lnTo>
                    <a:pt x="1895" y="28"/>
                  </a:lnTo>
                  <a:lnTo>
                    <a:pt x="1884" y="22"/>
                  </a:lnTo>
                  <a:lnTo>
                    <a:pt x="1872" y="17"/>
                  </a:lnTo>
                  <a:lnTo>
                    <a:pt x="1859" y="12"/>
                  </a:lnTo>
                  <a:lnTo>
                    <a:pt x="1848" y="9"/>
                  </a:lnTo>
                  <a:lnTo>
                    <a:pt x="1836" y="5"/>
                  </a:lnTo>
                  <a:lnTo>
                    <a:pt x="1824" y="3"/>
                  </a:lnTo>
                  <a:lnTo>
                    <a:pt x="1812" y="1"/>
                  </a:lnTo>
                  <a:lnTo>
                    <a:pt x="1800" y="0"/>
                  </a:lnTo>
                  <a:lnTo>
                    <a:pt x="1787" y="0"/>
                  </a:lnTo>
                  <a:lnTo>
                    <a:pt x="1775" y="0"/>
                  </a:lnTo>
                  <a:lnTo>
                    <a:pt x="1762" y="0"/>
                  </a:lnTo>
                  <a:lnTo>
                    <a:pt x="1750" y="1"/>
                  </a:lnTo>
                  <a:lnTo>
                    <a:pt x="1738" y="2"/>
                  </a:lnTo>
                  <a:lnTo>
                    <a:pt x="1726" y="4"/>
                  </a:lnTo>
                  <a:lnTo>
                    <a:pt x="1715" y="8"/>
                  </a:lnTo>
                  <a:lnTo>
                    <a:pt x="1703" y="11"/>
                  </a:lnTo>
                  <a:lnTo>
                    <a:pt x="1691" y="15"/>
                  </a:lnTo>
                  <a:lnTo>
                    <a:pt x="1680" y="20"/>
                  </a:lnTo>
                  <a:lnTo>
                    <a:pt x="1669" y="24"/>
                  </a:lnTo>
                  <a:lnTo>
                    <a:pt x="1658" y="30"/>
                  </a:lnTo>
                  <a:lnTo>
                    <a:pt x="1647" y="36"/>
                  </a:lnTo>
                  <a:lnTo>
                    <a:pt x="1637" y="43"/>
                  </a:lnTo>
                  <a:lnTo>
                    <a:pt x="1627" y="50"/>
                  </a:lnTo>
                  <a:lnTo>
                    <a:pt x="1617" y="57"/>
                  </a:lnTo>
                  <a:lnTo>
                    <a:pt x="1607" y="66"/>
                  </a:lnTo>
                  <a:lnTo>
                    <a:pt x="1598" y="75"/>
                  </a:lnTo>
                  <a:lnTo>
                    <a:pt x="1589" y="84"/>
                  </a:lnTo>
                  <a:lnTo>
                    <a:pt x="1580" y="94"/>
                  </a:lnTo>
                  <a:lnTo>
                    <a:pt x="1573" y="104"/>
                  </a:lnTo>
                  <a:lnTo>
                    <a:pt x="1566" y="115"/>
                  </a:lnTo>
                  <a:lnTo>
                    <a:pt x="1115" y="804"/>
                  </a:lnTo>
                  <a:lnTo>
                    <a:pt x="1034" y="751"/>
                  </a:lnTo>
                  <a:lnTo>
                    <a:pt x="1022" y="743"/>
                  </a:lnTo>
                  <a:lnTo>
                    <a:pt x="1011" y="738"/>
                  </a:lnTo>
                  <a:lnTo>
                    <a:pt x="999" y="732"/>
                  </a:lnTo>
                  <a:lnTo>
                    <a:pt x="988" y="727"/>
                  </a:lnTo>
                  <a:lnTo>
                    <a:pt x="976" y="722"/>
                  </a:lnTo>
                  <a:lnTo>
                    <a:pt x="964" y="719"/>
                  </a:lnTo>
                  <a:lnTo>
                    <a:pt x="952" y="716"/>
                  </a:lnTo>
                  <a:lnTo>
                    <a:pt x="940" y="714"/>
                  </a:lnTo>
                  <a:lnTo>
                    <a:pt x="928" y="711"/>
                  </a:lnTo>
                  <a:lnTo>
                    <a:pt x="916" y="710"/>
                  </a:lnTo>
                  <a:lnTo>
                    <a:pt x="903" y="709"/>
                  </a:lnTo>
                  <a:lnTo>
                    <a:pt x="891" y="709"/>
                  </a:lnTo>
                  <a:lnTo>
                    <a:pt x="879" y="710"/>
                  </a:lnTo>
                  <a:lnTo>
                    <a:pt x="867" y="711"/>
                  </a:lnTo>
                  <a:lnTo>
                    <a:pt x="855" y="712"/>
                  </a:lnTo>
                  <a:lnTo>
                    <a:pt x="843" y="715"/>
                  </a:lnTo>
                  <a:lnTo>
                    <a:pt x="831" y="718"/>
                  </a:lnTo>
                  <a:lnTo>
                    <a:pt x="818" y="721"/>
                  </a:lnTo>
                  <a:lnTo>
                    <a:pt x="807" y="725"/>
                  </a:lnTo>
                  <a:lnTo>
                    <a:pt x="796" y="729"/>
                  </a:lnTo>
                  <a:lnTo>
                    <a:pt x="784" y="734"/>
                  </a:lnTo>
                  <a:lnTo>
                    <a:pt x="774" y="740"/>
                  </a:lnTo>
                  <a:lnTo>
                    <a:pt x="763" y="746"/>
                  </a:lnTo>
                  <a:lnTo>
                    <a:pt x="752" y="752"/>
                  </a:lnTo>
                  <a:lnTo>
                    <a:pt x="742" y="760"/>
                  </a:lnTo>
                  <a:lnTo>
                    <a:pt x="732" y="768"/>
                  </a:lnTo>
                  <a:lnTo>
                    <a:pt x="724" y="775"/>
                  </a:lnTo>
                  <a:lnTo>
                    <a:pt x="714" y="784"/>
                  </a:lnTo>
                  <a:lnTo>
                    <a:pt x="706" y="794"/>
                  </a:lnTo>
                  <a:lnTo>
                    <a:pt x="697" y="803"/>
                  </a:lnTo>
                  <a:lnTo>
                    <a:pt x="689" y="814"/>
                  </a:lnTo>
                  <a:lnTo>
                    <a:pt x="682" y="824"/>
                  </a:lnTo>
                  <a:lnTo>
                    <a:pt x="372" y="1299"/>
                  </a:lnTo>
                  <a:lnTo>
                    <a:pt x="365" y="1310"/>
                  </a:lnTo>
                  <a:lnTo>
                    <a:pt x="359" y="1321"/>
                  </a:lnTo>
                  <a:lnTo>
                    <a:pt x="353" y="1333"/>
                  </a:lnTo>
                  <a:lnTo>
                    <a:pt x="349" y="1344"/>
                  </a:lnTo>
                  <a:lnTo>
                    <a:pt x="344" y="1357"/>
                  </a:lnTo>
                  <a:lnTo>
                    <a:pt x="340" y="1369"/>
                  </a:lnTo>
                  <a:lnTo>
                    <a:pt x="337" y="1381"/>
                  </a:lnTo>
                  <a:lnTo>
                    <a:pt x="334" y="1393"/>
                  </a:lnTo>
                  <a:lnTo>
                    <a:pt x="332" y="1405"/>
                  </a:lnTo>
                  <a:lnTo>
                    <a:pt x="331" y="1417"/>
                  </a:lnTo>
                  <a:lnTo>
                    <a:pt x="331" y="1429"/>
                  </a:lnTo>
                  <a:lnTo>
                    <a:pt x="331" y="1441"/>
                  </a:lnTo>
                  <a:lnTo>
                    <a:pt x="331" y="1454"/>
                  </a:lnTo>
                  <a:lnTo>
                    <a:pt x="332" y="1466"/>
                  </a:lnTo>
                  <a:lnTo>
                    <a:pt x="334" y="1478"/>
                  </a:lnTo>
                  <a:lnTo>
                    <a:pt x="337" y="1490"/>
                  </a:lnTo>
                  <a:lnTo>
                    <a:pt x="339" y="1502"/>
                  </a:lnTo>
                  <a:lnTo>
                    <a:pt x="342" y="1514"/>
                  </a:lnTo>
                  <a:lnTo>
                    <a:pt x="346" y="1525"/>
                  </a:lnTo>
                  <a:lnTo>
                    <a:pt x="351" y="1536"/>
                  </a:lnTo>
                  <a:lnTo>
                    <a:pt x="355" y="1548"/>
                  </a:lnTo>
                  <a:lnTo>
                    <a:pt x="361" y="1558"/>
                  </a:lnTo>
                  <a:lnTo>
                    <a:pt x="367" y="1569"/>
                  </a:lnTo>
                  <a:lnTo>
                    <a:pt x="374" y="1580"/>
                  </a:lnTo>
                  <a:lnTo>
                    <a:pt x="381" y="1590"/>
                  </a:lnTo>
                  <a:lnTo>
                    <a:pt x="388" y="1600"/>
                  </a:lnTo>
                  <a:lnTo>
                    <a:pt x="397" y="1609"/>
                  </a:lnTo>
                  <a:lnTo>
                    <a:pt x="406" y="1619"/>
                  </a:lnTo>
                  <a:lnTo>
                    <a:pt x="415" y="1627"/>
                  </a:lnTo>
                  <a:lnTo>
                    <a:pt x="425" y="1636"/>
                  </a:lnTo>
                  <a:lnTo>
                    <a:pt x="435" y="1643"/>
                  </a:lnTo>
                  <a:lnTo>
                    <a:pt x="446" y="1651"/>
                  </a:lnTo>
                  <a:lnTo>
                    <a:pt x="1605" y="2409"/>
                  </a:lnTo>
                  <a:lnTo>
                    <a:pt x="1616" y="2415"/>
                  </a:lnTo>
                  <a:lnTo>
                    <a:pt x="1628" y="2422"/>
                  </a:lnTo>
                  <a:lnTo>
                    <a:pt x="1639" y="2427"/>
                  </a:lnTo>
                  <a:lnTo>
                    <a:pt x="1651" y="2433"/>
                  </a:lnTo>
                  <a:lnTo>
                    <a:pt x="1663" y="2437"/>
                  </a:lnTo>
                  <a:lnTo>
                    <a:pt x="1675" y="2441"/>
                  </a:lnTo>
                  <a:lnTo>
                    <a:pt x="1687" y="2444"/>
                  </a:lnTo>
                  <a:lnTo>
                    <a:pt x="1700" y="2446"/>
                  </a:lnTo>
                  <a:lnTo>
                    <a:pt x="1712" y="2448"/>
                  </a:lnTo>
                  <a:lnTo>
                    <a:pt x="1724" y="2449"/>
                  </a:lnTo>
                  <a:lnTo>
                    <a:pt x="1737" y="2451"/>
                  </a:lnTo>
                  <a:lnTo>
                    <a:pt x="1749" y="2451"/>
                  </a:lnTo>
                  <a:lnTo>
                    <a:pt x="1761" y="2449"/>
                  </a:lnTo>
                  <a:lnTo>
                    <a:pt x="1773" y="2448"/>
                  </a:lnTo>
                  <a:lnTo>
                    <a:pt x="1786" y="2447"/>
                  </a:lnTo>
                  <a:lnTo>
                    <a:pt x="1797" y="2445"/>
                  </a:lnTo>
                  <a:lnTo>
                    <a:pt x="1809" y="2442"/>
                  </a:lnTo>
                  <a:lnTo>
                    <a:pt x="1821" y="2438"/>
                  </a:lnTo>
                  <a:lnTo>
                    <a:pt x="1832" y="2435"/>
                  </a:lnTo>
                  <a:lnTo>
                    <a:pt x="1843" y="2430"/>
                  </a:lnTo>
                  <a:lnTo>
                    <a:pt x="1854" y="2425"/>
                  </a:lnTo>
                  <a:lnTo>
                    <a:pt x="1865" y="2420"/>
                  </a:lnTo>
                  <a:lnTo>
                    <a:pt x="1876" y="2413"/>
                  </a:lnTo>
                  <a:lnTo>
                    <a:pt x="1886" y="2406"/>
                  </a:lnTo>
                  <a:lnTo>
                    <a:pt x="1896" y="2400"/>
                  </a:lnTo>
                  <a:lnTo>
                    <a:pt x="1906" y="2392"/>
                  </a:lnTo>
                  <a:lnTo>
                    <a:pt x="1916" y="2383"/>
                  </a:lnTo>
                  <a:lnTo>
                    <a:pt x="1925" y="2374"/>
                  </a:lnTo>
                  <a:lnTo>
                    <a:pt x="1933" y="2366"/>
                  </a:lnTo>
                  <a:lnTo>
                    <a:pt x="1941" y="2356"/>
                  </a:lnTo>
                  <a:lnTo>
                    <a:pt x="1949" y="2346"/>
                  </a:lnTo>
                  <a:lnTo>
                    <a:pt x="1957" y="2335"/>
                  </a:lnTo>
                  <a:close/>
                  <a:moveTo>
                    <a:pt x="96" y="2379"/>
                  </a:moveTo>
                  <a:lnTo>
                    <a:pt x="114" y="2354"/>
                  </a:lnTo>
                  <a:lnTo>
                    <a:pt x="131" y="2330"/>
                  </a:lnTo>
                  <a:lnTo>
                    <a:pt x="151" y="2307"/>
                  </a:lnTo>
                  <a:lnTo>
                    <a:pt x="171" y="2286"/>
                  </a:lnTo>
                  <a:lnTo>
                    <a:pt x="192" y="2265"/>
                  </a:lnTo>
                  <a:lnTo>
                    <a:pt x="214" y="2247"/>
                  </a:lnTo>
                  <a:lnTo>
                    <a:pt x="237" y="2229"/>
                  </a:lnTo>
                  <a:lnTo>
                    <a:pt x="260" y="2212"/>
                  </a:lnTo>
                  <a:lnTo>
                    <a:pt x="285" y="2197"/>
                  </a:lnTo>
                  <a:lnTo>
                    <a:pt x="309" y="2183"/>
                  </a:lnTo>
                  <a:lnTo>
                    <a:pt x="334" y="2169"/>
                  </a:lnTo>
                  <a:lnTo>
                    <a:pt x="361" y="2158"/>
                  </a:lnTo>
                  <a:lnTo>
                    <a:pt x="387" y="2148"/>
                  </a:lnTo>
                  <a:lnTo>
                    <a:pt x="414" y="2138"/>
                  </a:lnTo>
                  <a:lnTo>
                    <a:pt x="441" y="2131"/>
                  </a:lnTo>
                  <a:lnTo>
                    <a:pt x="468" y="2124"/>
                  </a:lnTo>
                  <a:lnTo>
                    <a:pt x="496" y="2120"/>
                  </a:lnTo>
                  <a:lnTo>
                    <a:pt x="524" y="2115"/>
                  </a:lnTo>
                  <a:lnTo>
                    <a:pt x="553" y="2113"/>
                  </a:lnTo>
                  <a:lnTo>
                    <a:pt x="580" y="2112"/>
                  </a:lnTo>
                  <a:lnTo>
                    <a:pt x="609" y="2112"/>
                  </a:lnTo>
                  <a:lnTo>
                    <a:pt x="638" y="2114"/>
                  </a:lnTo>
                  <a:lnTo>
                    <a:pt x="665" y="2116"/>
                  </a:lnTo>
                  <a:lnTo>
                    <a:pt x="694" y="2121"/>
                  </a:lnTo>
                  <a:lnTo>
                    <a:pt x="723" y="2127"/>
                  </a:lnTo>
                  <a:lnTo>
                    <a:pt x="750" y="2134"/>
                  </a:lnTo>
                  <a:lnTo>
                    <a:pt x="778" y="2143"/>
                  </a:lnTo>
                  <a:lnTo>
                    <a:pt x="805" y="2153"/>
                  </a:lnTo>
                  <a:lnTo>
                    <a:pt x="832" y="2165"/>
                  </a:lnTo>
                  <a:lnTo>
                    <a:pt x="859" y="2177"/>
                  </a:lnTo>
                  <a:lnTo>
                    <a:pt x="885" y="2192"/>
                  </a:lnTo>
                  <a:lnTo>
                    <a:pt x="911" y="2208"/>
                  </a:lnTo>
                  <a:lnTo>
                    <a:pt x="935" y="2226"/>
                  </a:lnTo>
                  <a:lnTo>
                    <a:pt x="960" y="2243"/>
                  </a:lnTo>
                  <a:lnTo>
                    <a:pt x="983" y="2263"/>
                  </a:lnTo>
                  <a:lnTo>
                    <a:pt x="1004" y="2283"/>
                  </a:lnTo>
                  <a:lnTo>
                    <a:pt x="1024" y="2304"/>
                  </a:lnTo>
                  <a:lnTo>
                    <a:pt x="1043" y="2326"/>
                  </a:lnTo>
                  <a:lnTo>
                    <a:pt x="1061" y="2349"/>
                  </a:lnTo>
                  <a:lnTo>
                    <a:pt x="1078" y="2372"/>
                  </a:lnTo>
                  <a:lnTo>
                    <a:pt x="1093" y="2397"/>
                  </a:lnTo>
                  <a:lnTo>
                    <a:pt x="1107" y="2421"/>
                  </a:lnTo>
                  <a:lnTo>
                    <a:pt x="1120" y="2446"/>
                  </a:lnTo>
                  <a:lnTo>
                    <a:pt x="1132" y="2473"/>
                  </a:lnTo>
                  <a:lnTo>
                    <a:pt x="1142" y="2498"/>
                  </a:lnTo>
                  <a:lnTo>
                    <a:pt x="1150" y="2526"/>
                  </a:lnTo>
                  <a:lnTo>
                    <a:pt x="1158" y="2552"/>
                  </a:lnTo>
                  <a:lnTo>
                    <a:pt x="1165" y="2580"/>
                  </a:lnTo>
                  <a:lnTo>
                    <a:pt x="1170" y="2608"/>
                  </a:lnTo>
                  <a:lnTo>
                    <a:pt x="1174" y="2636"/>
                  </a:lnTo>
                  <a:lnTo>
                    <a:pt x="1177" y="2663"/>
                  </a:lnTo>
                  <a:lnTo>
                    <a:pt x="1178" y="2692"/>
                  </a:lnTo>
                  <a:lnTo>
                    <a:pt x="1177" y="2721"/>
                  </a:lnTo>
                  <a:lnTo>
                    <a:pt x="1176" y="2749"/>
                  </a:lnTo>
                  <a:lnTo>
                    <a:pt x="1172" y="2777"/>
                  </a:lnTo>
                  <a:lnTo>
                    <a:pt x="1168" y="2806"/>
                  </a:lnTo>
                  <a:lnTo>
                    <a:pt x="1163" y="2834"/>
                  </a:lnTo>
                  <a:lnTo>
                    <a:pt x="1155" y="2862"/>
                  </a:lnTo>
                  <a:lnTo>
                    <a:pt x="1147" y="2890"/>
                  </a:lnTo>
                  <a:lnTo>
                    <a:pt x="1137" y="2917"/>
                  </a:lnTo>
                  <a:lnTo>
                    <a:pt x="1125" y="2944"/>
                  </a:lnTo>
                  <a:lnTo>
                    <a:pt x="1112" y="2971"/>
                  </a:lnTo>
                  <a:lnTo>
                    <a:pt x="1097" y="2998"/>
                  </a:lnTo>
                  <a:lnTo>
                    <a:pt x="1082" y="3023"/>
                  </a:lnTo>
                  <a:lnTo>
                    <a:pt x="1064" y="3048"/>
                  </a:lnTo>
                  <a:lnTo>
                    <a:pt x="1047" y="3071"/>
                  </a:lnTo>
                  <a:lnTo>
                    <a:pt x="1027" y="3095"/>
                  </a:lnTo>
                  <a:lnTo>
                    <a:pt x="1007" y="3116"/>
                  </a:lnTo>
                  <a:lnTo>
                    <a:pt x="986" y="3135"/>
                  </a:lnTo>
                  <a:lnTo>
                    <a:pt x="964" y="3155"/>
                  </a:lnTo>
                  <a:lnTo>
                    <a:pt x="941" y="3173"/>
                  </a:lnTo>
                  <a:lnTo>
                    <a:pt x="918" y="3189"/>
                  </a:lnTo>
                  <a:lnTo>
                    <a:pt x="893" y="3205"/>
                  </a:lnTo>
                  <a:lnTo>
                    <a:pt x="869" y="3219"/>
                  </a:lnTo>
                  <a:lnTo>
                    <a:pt x="844" y="3231"/>
                  </a:lnTo>
                  <a:lnTo>
                    <a:pt x="817" y="3244"/>
                  </a:lnTo>
                  <a:lnTo>
                    <a:pt x="791" y="3253"/>
                  </a:lnTo>
                  <a:lnTo>
                    <a:pt x="764" y="3262"/>
                  </a:lnTo>
                  <a:lnTo>
                    <a:pt x="737" y="3270"/>
                  </a:lnTo>
                  <a:lnTo>
                    <a:pt x="709" y="3277"/>
                  </a:lnTo>
                  <a:lnTo>
                    <a:pt x="682" y="3282"/>
                  </a:lnTo>
                  <a:lnTo>
                    <a:pt x="654" y="3285"/>
                  </a:lnTo>
                  <a:lnTo>
                    <a:pt x="625" y="3289"/>
                  </a:lnTo>
                  <a:lnTo>
                    <a:pt x="598" y="3290"/>
                  </a:lnTo>
                  <a:lnTo>
                    <a:pt x="569" y="3289"/>
                  </a:lnTo>
                  <a:lnTo>
                    <a:pt x="541" y="3288"/>
                  </a:lnTo>
                  <a:lnTo>
                    <a:pt x="512" y="3284"/>
                  </a:lnTo>
                  <a:lnTo>
                    <a:pt x="484" y="3280"/>
                  </a:lnTo>
                  <a:lnTo>
                    <a:pt x="456" y="3274"/>
                  </a:lnTo>
                  <a:lnTo>
                    <a:pt x="428" y="3267"/>
                  </a:lnTo>
                  <a:lnTo>
                    <a:pt x="401" y="3259"/>
                  </a:lnTo>
                  <a:lnTo>
                    <a:pt x="373" y="3248"/>
                  </a:lnTo>
                  <a:lnTo>
                    <a:pt x="345" y="3237"/>
                  </a:lnTo>
                  <a:lnTo>
                    <a:pt x="319" y="3224"/>
                  </a:lnTo>
                  <a:lnTo>
                    <a:pt x="292" y="3209"/>
                  </a:lnTo>
                  <a:lnTo>
                    <a:pt x="267" y="3194"/>
                  </a:lnTo>
                  <a:lnTo>
                    <a:pt x="242" y="3176"/>
                  </a:lnTo>
                  <a:lnTo>
                    <a:pt x="219" y="3158"/>
                  </a:lnTo>
                  <a:lnTo>
                    <a:pt x="195" y="3139"/>
                  </a:lnTo>
                  <a:lnTo>
                    <a:pt x="174" y="3119"/>
                  </a:lnTo>
                  <a:lnTo>
                    <a:pt x="154" y="3098"/>
                  </a:lnTo>
                  <a:lnTo>
                    <a:pt x="135" y="3076"/>
                  </a:lnTo>
                  <a:lnTo>
                    <a:pt x="117" y="3053"/>
                  </a:lnTo>
                  <a:lnTo>
                    <a:pt x="101" y="3030"/>
                  </a:lnTo>
                  <a:lnTo>
                    <a:pt x="85" y="3005"/>
                  </a:lnTo>
                  <a:lnTo>
                    <a:pt x="71" y="2981"/>
                  </a:lnTo>
                  <a:lnTo>
                    <a:pt x="58" y="2956"/>
                  </a:lnTo>
                  <a:lnTo>
                    <a:pt x="47" y="2929"/>
                  </a:lnTo>
                  <a:lnTo>
                    <a:pt x="37" y="2903"/>
                  </a:lnTo>
                  <a:lnTo>
                    <a:pt x="27" y="2876"/>
                  </a:lnTo>
                  <a:lnTo>
                    <a:pt x="19" y="2849"/>
                  </a:lnTo>
                  <a:lnTo>
                    <a:pt x="12" y="2821"/>
                  </a:lnTo>
                  <a:lnTo>
                    <a:pt x="8" y="2794"/>
                  </a:lnTo>
                  <a:lnTo>
                    <a:pt x="4" y="2766"/>
                  </a:lnTo>
                  <a:lnTo>
                    <a:pt x="1" y="2737"/>
                  </a:lnTo>
                  <a:lnTo>
                    <a:pt x="0" y="2710"/>
                  </a:lnTo>
                  <a:lnTo>
                    <a:pt x="0" y="2681"/>
                  </a:lnTo>
                  <a:lnTo>
                    <a:pt x="2" y="2652"/>
                  </a:lnTo>
                  <a:lnTo>
                    <a:pt x="6" y="2624"/>
                  </a:lnTo>
                  <a:lnTo>
                    <a:pt x="10" y="2596"/>
                  </a:lnTo>
                  <a:lnTo>
                    <a:pt x="16" y="2567"/>
                  </a:lnTo>
                  <a:lnTo>
                    <a:pt x="22" y="2540"/>
                  </a:lnTo>
                  <a:lnTo>
                    <a:pt x="31" y="2512"/>
                  </a:lnTo>
                  <a:lnTo>
                    <a:pt x="41" y="2485"/>
                  </a:lnTo>
                  <a:lnTo>
                    <a:pt x="53" y="2457"/>
                  </a:lnTo>
                  <a:lnTo>
                    <a:pt x="66" y="2431"/>
                  </a:lnTo>
                  <a:lnTo>
                    <a:pt x="81" y="2404"/>
                  </a:lnTo>
                  <a:lnTo>
                    <a:pt x="96" y="2379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Freeform 8"/>
            <p:cNvSpPr>
              <a:spLocks noEditPoints="1"/>
            </p:cNvSpPr>
            <p:nvPr/>
          </p:nvSpPr>
          <p:spPr bwMode="auto">
            <a:xfrm>
              <a:off x="4706563" y="1450364"/>
              <a:ext cx="362075" cy="284252"/>
            </a:xfrm>
            <a:custGeom>
              <a:avLst/>
              <a:gdLst>
                <a:gd name="T0" fmla="*/ 2507 w 3296"/>
                <a:gd name="T1" fmla="*/ 1886 h 2592"/>
                <a:gd name="T2" fmla="*/ 2552 w 3296"/>
                <a:gd name="T3" fmla="*/ 1827 h 2592"/>
                <a:gd name="T4" fmla="*/ 2577 w 3296"/>
                <a:gd name="T5" fmla="*/ 1758 h 2592"/>
                <a:gd name="T6" fmla="*/ 2583 w 3296"/>
                <a:gd name="T7" fmla="*/ 1684 h 2592"/>
                <a:gd name="T8" fmla="*/ 2566 w 3296"/>
                <a:gd name="T9" fmla="*/ 1613 h 2592"/>
                <a:gd name="T10" fmla="*/ 3179 w 3296"/>
                <a:gd name="T11" fmla="*/ 1041 h 2592"/>
                <a:gd name="T12" fmla="*/ 3237 w 3296"/>
                <a:gd name="T13" fmla="*/ 991 h 2592"/>
                <a:gd name="T14" fmla="*/ 3275 w 3296"/>
                <a:gd name="T15" fmla="*/ 928 h 2592"/>
                <a:gd name="T16" fmla="*/ 3294 w 3296"/>
                <a:gd name="T17" fmla="*/ 857 h 2592"/>
                <a:gd name="T18" fmla="*/ 3292 w 3296"/>
                <a:gd name="T19" fmla="*/ 784 h 2592"/>
                <a:gd name="T20" fmla="*/ 3269 w 3296"/>
                <a:gd name="T21" fmla="*/ 713 h 2592"/>
                <a:gd name="T22" fmla="*/ 2864 w 3296"/>
                <a:gd name="T23" fmla="*/ 86 h 2592"/>
                <a:gd name="T24" fmla="*/ 2807 w 3296"/>
                <a:gd name="T25" fmla="*/ 38 h 2592"/>
                <a:gd name="T26" fmla="*/ 2739 w 3296"/>
                <a:gd name="T27" fmla="*/ 9 h 2592"/>
                <a:gd name="T28" fmla="*/ 2667 w 3296"/>
                <a:gd name="T29" fmla="*/ 0 h 2592"/>
                <a:gd name="T30" fmla="*/ 2594 w 3296"/>
                <a:gd name="T31" fmla="*/ 13 h 2592"/>
                <a:gd name="T32" fmla="*/ 1843 w 3296"/>
                <a:gd name="T33" fmla="*/ 487 h 2592"/>
                <a:gd name="T34" fmla="*/ 1749 w 3296"/>
                <a:gd name="T35" fmla="*/ 355 h 2592"/>
                <a:gd name="T36" fmla="*/ 1688 w 3296"/>
                <a:gd name="T37" fmla="*/ 313 h 2592"/>
                <a:gd name="T38" fmla="*/ 1619 w 3296"/>
                <a:gd name="T39" fmla="*/ 291 h 2592"/>
                <a:gd name="T40" fmla="*/ 1545 w 3296"/>
                <a:gd name="T41" fmla="*/ 289 h 2592"/>
                <a:gd name="T42" fmla="*/ 1473 w 3296"/>
                <a:gd name="T43" fmla="*/ 309 h 2592"/>
                <a:gd name="T44" fmla="*/ 942 w 3296"/>
                <a:gd name="T45" fmla="*/ 650 h 2592"/>
                <a:gd name="T46" fmla="*/ 890 w 3296"/>
                <a:gd name="T47" fmla="*/ 705 h 2592"/>
                <a:gd name="T48" fmla="*/ 858 w 3296"/>
                <a:gd name="T49" fmla="*/ 771 h 2592"/>
                <a:gd name="T50" fmla="*/ 846 w 3296"/>
                <a:gd name="T51" fmla="*/ 843 h 2592"/>
                <a:gd name="T52" fmla="*/ 855 w 3296"/>
                <a:gd name="T53" fmla="*/ 917 h 2592"/>
                <a:gd name="T54" fmla="*/ 886 w 3296"/>
                <a:gd name="T55" fmla="*/ 986 h 2592"/>
                <a:gd name="T56" fmla="*/ 1677 w 3296"/>
                <a:gd name="T57" fmla="*/ 2200 h 2592"/>
                <a:gd name="T58" fmla="*/ 1738 w 3296"/>
                <a:gd name="T59" fmla="*/ 2242 h 2592"/>
                <a:gd name="T60" fmla="*/ 1808 w 3296"/>
                <a:gd name="T61" fmla="*/ 2264 h 2592"/>
                <a:gd name="T62" fmla="*/ 1881 w 3296"/>
                <a:gd name="T63" fmla="*/ 2266 h 2592"/>
                <a:gd name="T64" fmla="*/ 1953 w 3296"/>
                <a:gd name="T65" fmla="*/ 2246 h 2592"/>
                <a:gd name="T66" fmla="*/ 322 w 3296"/>
                <a:gd name="T67" fmla="*/ 1478 h 2592"/>
                <a:gd name="T68" fmla="*/ 488 w 3296"/>
                <a:gd name="T69" fmla="*/ 1423 h 2592"/>
                <a:gd name="T70" fmla="*/ 658 w 3296"/>
                <a:gd name="T71" fmla="*/ 1418 h 2592"/>
                <a:gd name="T72" fmla="*/ 822 w 3296"/>
                <a:gd name="T73" fmla="*/ 1463 h 2592"/>
                <a:gd name="T74" fmla="*/ 967 w 3296"/>
                <a:gd name="T75" fmla="*/ 1552 h 2592"/>
                <a:gd name="T76" fmla="*/ 1084 w 3296"/>
                <a:gd name="T77" fmla="*/ 1684 h 2592"/>
                <a:gd name="T78" fmla="*/ 1156 w 3296"/>
                <a:gd name="T79" fmla="*/ 1846 h 2592"/>
                <a:gd name="T80" fmla="*/ 1177 w 3296"/>
                <a:gd name="T81" fmla="*/ 2016 h 2592"/>
                <a:gd name="T82" fmla="*/ 1149 w 3296"/>
                <a:gd name="T83" fmla="*/ 2183 h 2592"/>
                <a:gd name="T84" fmla="*/ 1075 w 3296"/>
                <a:gd name="T85" fmla="*/ 2335 h 2592"/>
                <a:gd name="T86" fmla="*/ 956 w 3296"/>
                <a:gd name="T87" fmla="*/ 2463 h 2592"/>
                <a:gd name="T88" fmla="*/ 801 w 3296"/>
                <a:gd name="T89" fmla="*/ 2552 h 2592"/>
                <a:gd name="T90" fmla="*/ 633 w 3296"/>
                <a:gd name="T91" fmla="*/ 2591 h 2592"/>
                <a:gd name="T92" fmla="*/ 464 w 3296"/>
                <a:gd name="T93" fmla="*/ 2579 h 2592"/>
                <a:gd name="T94" fmla="*/ 306 w 3296"/>
                <a:gd name="T95" fmla="*/ 2519 h 2592"/>
                <a:gd name="T96" fmla="*/ 168 w 3296"/>
                <a:gd name="T97" fmla="*/ 2414 h 2592"/>
                <a:gd name="T98" fmla="*/ 64 w 3296"/>
                <a:gd name="T99" fmla="*/ 2269 h 2592"/>
                <a:gd name="T100" fmla="*/ 9 w 3296"/>
                <a:gd name="T101" fmla="*/ 2103 h 2592"/>
                <a:gd name="T102" fmla="*/ 4 w 3296"/>
                <a:gd name="T103" fmla="*/ 1934 h 2592"/>
                <a:gd name="T104" fmla="*/ 48 w 3296"/>
                <a:gd name="T105" fmla="*/ 1770 h 2592"/>
                <a:gd name="T106" fmla="*/ 137 w 3296"/>
                <a:gd name="T107" fmla="*/ 1625 h 2592"/>
                <a:gd name="T108" fmla="*/ 270 w 3296"/>
                <a:gd name="T109" fmla="*/ 1508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96" h="2592">
                  <a:moveTo>
                    <a:pt x="1986" y="2227"/>
                  </a:moveTo>
                  <a:lnTo>
                    <a:pt x="2467" y="1918"/>
                  </a:lnTo>
                  <a:lnTo>
                    <a:pt x="2478" y="1910"/>
                  </a:lnTo>
                  <a:lnTo>
                    <a:pt x="2488" y="1903"/>
                  </a:lnTo>
                  <a:lnTo>
                    <a:pt x="2498" y="1894"/>
                  </a:lnTo>
                  <a:lnTo>
                    <a:pt x="2507" y="1886"/>
                  </a:lnTo>
                  <a:lnTo>
                    <a:pt x="2516" y="1876"/>
                  </a:lnTo>
                  <a:lnTo>
                    <a:pt x="2524" y="1867"/>
                  </a:lnTo>
                  <a:lnTo>
                    <a:pt x="2532" y="1857"/>
                  </a:lnTo>
                  <a:lnTo>
                    <a:pt x="2539" y="1848"/>
                  </a:lnTo>
                  <a:lnTo>
                    <a:pt x="2545" y="1836"/>
                  </a:lnTo>
                  <a:lnTo>
                    <a:pt x="2552" y="1827"/>
                  </a:lnTo>
                  <a:lnTo>
                    <a:pt x="2557" y="1816"/>
                  </a:lnTo>
                  <a:lnTo>
                    <a:pt x="2563" y="1805"/>
                  </a:lnTo>
                  <a:lnTo>
                    <a:pt x="2567" y="1793"/>
                  </a:lnTo>
                  <a:lnTo>
                    <a:pt x="2572" y="1781"/>
                  </a:lnTo>
                  <a:lnTo>
                    <a:pt x="2575" y="1769"/>
                  </a:lnTo>
                  <a:lnTo>
                    <a:pt x="2577" y="1758"/>
                  </a:lnTo>
                  <a:lnTo>
                    <a:pt x="2579" y="1746"/>
                  </a:lnTo>
                  <a:lnTo>
                    <a:pt x="2582" y="1734"/>
                  </a:lnTo>
                  <a:lnTo>
                    <a:pt x="2583" y="1722"/>
                  </a:lnTo>
                  <a:lnTo>
                    <a:pt x="2583" y="1710"/>
                  </a:lnTo>
                  <a:lnTo>
                    <a:pt x="2583" y="1698"/>
                  </a:lnTo>
                  <a:lnTo>
                    <a:pt x="2583" y="1684"/>
                  </a:lnTo>
                  <a:lnTo>
                    <a:pt x="2582" y="1672"/>
                  </a:lnTo>
                  <a:lnTo>
                    <a:pt x="2579" y="1660"/>
                  </a:lnTo>
                  <a:lnTo>
                    <a:pt x="2577" y="1648"/>
                  </a:lnTo>
                  <a:lnTo>
                    <a:pt x="2574" y="1636"/>
                  </a:lnTo>
                  <a:lnTo>
                    <a:pt x="2571" y="1624"/>
                  </a:lnTo>
                  <a:lnTo>
                    <a:pt x="2566" y="1613"/>
                  </a:lnTo>
                  <a:lnTo>
                    <a:pt x="2562" y="1600"/>
                  </a:lnTo>
                  <a:lnTo>
                    <a:pt x="2556" y="1589"/>
                  </a:lnTo>
                  <a:lnTo>
                    <a:pt x="2550" y="1577"/>
                  </a:lnTo>
                  <a:lnTo>
                    <a:pt x="2543" y="1566"/>
                  </a:lnTo>
                  <a:lnTo>
                    <a:pt x="2490" y="1485"/>
                  </a:lnTo>
                  <a:lnTo>
                    <a:pt x="3179" y="1041"/>
                  </a:lnTo>
                  <a:lnTo>
                    <a:pt x="3190" y="1034"/>
                  </a:lnTo>
                  <a:lnTo>
                    <a:pt x="3200" y="1026"/>
                  </a:lnTo>
                  <a:lnTo>
                    <a:pt x="3210" y="1018"/>
                  </a:lnTo>
                  <a:lnTo>
                    <a:pt x="3219" y="1009"/>
                  </a:lnTo>
                  <a:lnTo>
                    <a:pt x="3228" y="1001"/>
                  </a:lnTo>
                  <a:lnTo>
                    <a:pt x="3237" y="991"/>
                  </a:lnTo>
                  <a:lnTo>
                    <a:pt x="3244" y="981"/>
                  </a:lnTo>
                  <a:lnTo>
                    <a:pt x="3252" y="971"/>
                  </a:lnTo>
                  <a:lnTo>
                    <a:pt x="3259" y="961"/>
                  </a:lnTo>
                  <a:lnTo>
                    <a:pt x="3264" y="950"/>
                  </a:lnTo>
                  <a:lnTo>
                    <a:pt x="3270" y="939"/>
                  </a:lnTo>
                  <a:lnTo>
                    <a:pt x="3275" y="928"/>
                  </a:lnTo>
                  <a:lnTo>
                    <a:pt x="3280" y="917"/>
                  </a:lnTo>
                  <a:lnTo>
                    <a:pt x="3284" y="905"/>
                  </a:lnTo>
                  <a:lnTo>
                    <a:pt x="3287" y="894"/>
                  </a:lnTo>
                  <a:lnTo>
                    <a:pt x="3290" y="881"/>
                  </a:lnTo>
                  <a:lnTo>
                    <a:pt x="3292" y="869"/>
                  </a:lnTo>
                  <a:lnTo>
                    <a:pt x="3294" y="857"/>
                  </a:lnTo>
                  <a:lnTo>
                    <a:pt x="3295" y="845"/>
                  </a:lnTo>
                  <a:lnTo>
                    <a:pt x="3296" y="833"/>
                  </a:lnTo>
                  <a:lnTo>
                    <a:pt x="3296" y="821"/>
                  </a:lnTo>
                  <a:lnTo>
                    <a:pt x="3295" y="809"/>
                  </a:lnTo>
                  <a:lnTo>
                    <a:pt x="3294" y="796"/>
                  </a:lnTo>
                  <a:lnTo>
                    <a:pt x="3292" y="784"/>
                  </a:lnTo>
                  <a:lnTo>
                    <a:pt x="3290" y="772"/>
                  </a:lnTo>
                  <a:lnTo>
                    <a:pt x="3287" y="760"/>
                  </a:lnTo>
                  <a:lnTo>
                    <a:pt x="3283" y="748"/>
                  </a:lnTo>
                  <a:lnTo>
                    <a:pt x="3279" y="736"/>
                  </a:lnTo>
                  <a:lnTo>
                    <a:pt x="3274" y="724"/>
                  </a:lnTo>
                  <a:lnTo>
                    <a:pt x="3269" y="713"/>
                  </a:lnTo>
                  <a:lnTo>
                    <a:pt x="3262" y="702"/>
                  </a:lnTo>
                  <a:lnTo>
                    <a:pt x="3255" y="691"/>
                  </a:lnTo>
                  <a:lnTo>
                    <a:pt x="2887" y="116"/>
                  </a:lnTo>
                  <a:lnTo>
                    <a:pt x="2879" y="106"/>
                  </a:lnTo>
                  <a:lnTo>
                    <a:pt x="2872" y="95"/>
                  </a:lnTo>
                  <a:lnTo>
                    <a:pt x="2864" y="86"/>
                  </a:lnTo>
                  <a:lnTo>
                    <a:pt x="2855" y="76"/>
                  </a:lnTo>
                  <a:lnTo>
                    <a:pt x="2846" y="67"/>
                  </a:lnTo>
                  <a:lnTo>
                    <a:pt x="2836" y="60"/>
                  </a:lnTo>
                  <a:lnTo>
                    <a:pt x="2826" y="52"/>
                  </a:lnTo>
                  <a:lnTo>
                    <a:pt x="2817" y="44"/>
                  </a:lnTo>
                  <a:lnTo>
                    <a:pt x="2807" y="38"/>
                  </a:lnTo>
                  <a:lnTo>
                    <a:pt x="2796" y="31"/>
                  </a:lnTo>
                  <a:lnTo>
                    <a:pt x="2785" y="26"/>
                  </a:lnTo>
                  <a:lnTo>
                    <a:pt x="2774" y="21"/>
                  </a:lnTo>
                  <a:lnTo>
                    <a:pt x="2763" y="17"/>
                  </a:lnTo>
                  <a:lnTo>
                    <a:pt x="2750" y="12"/>
                  </a:lnTo>
                  <a:lnTo>
                    <a:pt x="2739" y="9"/>
                  </a:lnTo>
                  <a:lnTo>
                    <a:pt x="2727" y="6"/>
                  </a:lnTo>
                  <a:lnTo>
                    <a:pt x="2715" y="4"/>
                  </a:lnTo>
                  <a:lnTo>
                    <a:pt x="2703" y="2"/>
                  </a:lnTo>
                  <a:lnTo>
                    <a:pt x="2691" y="1"/>
                  </a:lnTo>
                  <a:lnTo>
                    <a:pt x="2679" y="0"/>
                  </a:lnTo>
                  <a:lnTo>
                    <a:pt x="2667" y="0"/>
                  </a:lnTo>
                  <a:lnTo>
                    <a:pt x="2654" y="1"/>
                  </a:lnTo>
                  <a:lnTo>
                    <a:pt x="2642" y="2"/>
                  </a:lnTo>
                  <a:lnTo>
                    <a:pt x="2629" y="4"/>
                  </a:lnTo>
                  <a:lnTo>
                    <a:pt x="2617" y="7"/>
                  </a:lnTo>
                  <a:lnTo>
                    <a:pt x="2605" y="9"/>
                  </a:lnTo>
                  <a:lnTo>
                    <a:pt x="2594" y="13"/>
                  </a:lnTo>
                  <a:lnTo>
                    <a:pt x="2582" y="17"/>
                  </a:lnTo>
                  <a:lnTo>
                    <a:pt x="2570" y="22"/>
                  </a:lnTo>
                  <a:lnTo>
                    <a:pt x="2559" y="28"/>
                  </a:lnTo>
                  <a:lnTo>
                    <a:pt x="2546" y="33"/>
                  </a:lnTo>
                  <a:lnTo>
                    <a:pt x="2535" y="40"/>
                  </a:lnTo>
                  <a:lnTo>
                    <a:pt x="1843" y="487"/>
                  </a:lnTo>
                  <a:lnTo>
                    <a:pt x="1791" y="404"/>
                  </a:lnTo>
                  <a:lnTo>
                    <a:pt x="1783" y="393"/>
                  </a:lnTo>
                  <a:lnTo>
                    <a:pt x="1776" y="383"/>
                  </a:lnTo>
                  <a:lnTo>
                    <a:pt x="1767" y="373"/>
                  </a:lnTo>
                  <a:lnTo>
                    <a:pt x="1759" y="364"/>
                  </a:lnTo>
                  <a:lnTo>
                    <a:pt x="1749" y="355"/>
                  </a:lnTo>
                  <a:lnTo>
                    <a:pt x="1740" y="347"/>
                  </a:lnTo>
                  <a:lnTo>
                    <a:pt x="1730" y="339"/>
                  </a:lnTo>
                  <a:lnTo>
                    <a:pt x="1720" y="332"/>
                  </a:lnTo>
                  <a:lnTo>
                    <a:pt x="1709" y="326"/>
                  </a:lnTo>
                  <a:lnTo>
                    <a:pt x="1699" y="319"/>
                  </a:lnTo>
                  <a:lnTo>
                    <a:pt x="1688" y="313"/>
                  </a:lnTo>
                  <a:lnTo>
                    <a:pt x="1677" y="308"/>
                  </a:lnTo>
                  <a:lnTo>
                    <a:pt x="1665" y="303"/>
                  </a:lnTo>
                  <a:lnTo>
                    <a:pt x="1654" y="300"/>
                  </a:lnTo>
                  <a:lnTo>
                    <a:pt x="1642" y="297"/>
                  </a:lnTo>
                  <a:lnTo>
                    <a:pt x="1631" y="294"/>
                  </a:lnTo>
                  <a:lnTo>
                    <a:pt x="1619" y="291"/>
                  </a:lnTo>
                  <a:lnTo>
                    <a:pt x="1607" y="289"/>
                  </a:lnTo>
                  <a:lnTo>
                    <a:pt x="1595" y="288"/>
                  </a:lnTo>
                  <a:lnTo>
                    <a:pt x="1583" y="288"/>
                  </a:lnTo>
                  <a:lnTo>
                    <a:pt x="1569" y="288"/>
                  </a:lnTo>
                  <a:lnTo>
                    <a:pt x="1557" y="288"/>
                  </a:lnTo>
                  <a:lnTo>
                    <a:pt x="1545" y="289"/>
                  </a:lnTo>
                  <a:lnTo>
                    <a:pt x="1533" y="291"/>
                  </a:lnTo>
                  <a:lnTo>
                    <a:pt x="1521" y="294"/>
                  </a:lnTo>
                  <a:lnTo>
                    <a:pt x="1509" y="297"/>
                  </a:lnTo>
                  <a:lnTo>
                    <a:pt x="1497" y="300"/>
                  </a:lnTo>
                  <a:lnTo>
                    <a:pt x="1486" y="305"/>
                  </a:lnTo>
                  <a:lnTo>
                    <a:pt x="1473" y="309"/>
                  </a:lnTo>
                  <a:lnTo>
                    <a:pt x="1461" y="315"/>
                  </a:lnTo>
                  <a:lnTo>
                    <a:pt x="1450" y="321"/>
                  </a:lnTo>
                  <a:lnTo>
                    <a:pt x="1439" y="328"/>
                  </a:lnTo>
                  <a:lnTo>
                    <a:pt x="963" y="634"/>
                  </a:lnTo>
                  <a:lnTo>
                    <a:pt x="952" y="642"/>
                  </a:lnTo>
                  <a:lnTo>
                    <a:pt x="942" y="650"/>
                  </a:lnTo>
                  <a:lnTo>
                    <a:pt x="932" y="659"/>
                  </a:lnTo>
                  <a:lnTo>
                    <a:pt x="922" y="666"/>
                  </a:lnTo>
                  <a:lnTo>
                    <a:pt x="913" y="676"/>
                  </a:lnTo>
                  <a:lnTo>
                    <a:pt x="905" y="685"/>
                  </a:lnTo>
                  <a:lnTo>
                    <a:pt x="898" y="695"/>
                  </a:lnTo>
                  <a:lnTo>
                    <a:pt x="890" y="705"/>
                  </a:lnTo>
                  <a:lnTo>
                    <a:pt x="883" y="715"/>
                  </a:lnTo>
                  <a:lnTo>
                    <a:pt x="878" y="726"/>
                  </a:lnTo>
                  <a:lnTo>
                    <a:pt x="871" y="737"/>
                  </a:lnTo>
                  <a:lnTo>
                    <a:pt x="867" y="748"/>
                  </a:lnTo>
                  <a:lnTo>
                    <a:pt x="862" y="759"/>
                  </a:lnTo>
                  <a:lnTo>
                    <a:pt x="858" y="771"/>
                  </a:lnTo>
                  <a:lnTo>
                    <a:pt x="855" y="783"/>
                  </a:lnTo>
                  <a:lnTo>
                    <a:pt x="851" y="794"/>
                  </a:lnTo>
                  <a:lnTo>
                    <a:pt x="849" y="806"/>
                  </a:lnTo>
                  <a:lnTo>
                    <a:pt x="848" y="819"/>
                  </a:lnTo>
                  <a:lnTo>
                    <a:pt x="847" y="831"/>
                  </a:lnTo>
                  <a:lnTo>
                    <a:pt x="846" y="843"/>
                  </a:lnTo>
                  <a:lnTo>
                    <a:pt x="846" y="855"/>
                  </a:lnTo>
                  <a:lnTo>
                    <a:pt x="847" y="868"/>
                  </a:lnTo>
                  <a:lnTo>
                    <a:pt x="848" y="880"/>
                  </a:lnTo>
                  <a:lnTo>
                    <a:pt x="849" y="892"/>
                  </a:lnTo>
                  <a:lnTo>
                    <a:pt x="853" y="905"/>
                  </a:lnTo>
                  <a:lnTo>
                    <a:pt x="855" y="917"/>
                  </a:lnTo>
                  <a:lnTo>
                    <a:pt x="859" y="929"/>
                  </a:lnTo>
                  <a:lnTo>
                    <a:pt x="862" y="940"/>
                  </a:lnTo>
                  <a:lnTo>
                    <a:pt x="868" y="952"/>
                  </a:lnTo>
                  <a:lnTo>
                    <a:pt x="873" y="963"/>
                  </a:lnTo>
                  <a:lnTo>
                    <a:pt x="879" y="975"/>
                  </a:lnTo>
                  <a:lnTo>
                    <a:pt x="886" y="986"/>
                  </a:lnTo>
                  <a:lnTo>
                    <a:pt x="1635" y="2151"/>
                  </a:lnTo>
                  <a:lnTo>
                    <a:pt x="1643" y="2162"/>
                  </a:lnTo>
                  <a:lnTo>
                    <a:pt x="1651" y="2173"/>
                  </a:lnTo>
                  <a:lnTo>
                    <a:pt x="1660" y="2183"/>
                  </a:lnTo>
                  <a:lnTo>
                    <a:pt x="1667" y="2192"/>
                  </a:lnTo>
                  <a:lnTo>
                    <a:pt x="1677" y="2200"/>
                  </a:lnTo>
                  <a:lnTo>
                    <a:pt x="1686" y="2209"/>
                  </a:lnTo>
                  <a:lnTo>
                    <a:pt x="1696" y="2217"/>
                  </a:lnTo>
                  <a:lnTo>
                    <a:pt x="1706" y="2225"/>
                  </a:lnTo>
                  <a:lnTo>
                    <a:pt x="1717" y="2231"/>
                  </a:lnTo>
                  <a:lnTo>
                    <a:pt x="1728" y="2237"/>
                  </a:lnTo>
                  <a:lnTo>
                    <a:pt x="1738" y="2242"/>
                  </a:lnTo>
                  <a:lnTo>
                    <a:pt x="1750" y="2248"/>
                  </a:lnTo>
                  <a:lnTo>
                    <a:pt x="1761" y="2252"/>
                  </a:lnTo>
                  <a:lnTo>
                    <a:pt x="1772" y="2257"/>
                  </a:lnTo>
                  <a:lnTo>
                    <a:pt x="1784" y="2260"/>
                  </a:lnTo>
                  <a:lnTo>
                    <a:pt x="1797" y="2262"/>
                  </a:lnTo>
                  <a:lnTo>
                    <a:pt x="1808" y="2264"/>
                  </a:lnTo>
                  <a:lnTo>
                    <a:pt x="1820" y="2267"/>
                  </a:lnTo>
                  <a:lnTo>
                    <a:pt x="1832" y="2268"/>
                  </a:lnTo>
                  <a:lnTo>
                    <a:pt x="1844" y="2268"/>
                  </a:lnTo>
                  <a:lnTo>
                    <a:pt x="1856" y="2268"/>
                  </a:lnTo>
                  <a:lnTo>
                    <a:pt x="1868" y="2267"/>
                  </a:lnTo>
                  <a:lnTo>
                    <a:pt x="1881" y="2266"/>
                  </a:lnTo>
                  <a:lnTo>
                    <a:pt x="1894" y="2263"/>
                  </a:lnTo>
                  <a:lnTo>
                    <a:pt x="1905" y="2261"/>
                  </a:lnTo>
                  <a:lnTo>
                    <a:pt x="1917" y="2258"/>
                  </a:lnTo>
                  <a:lnTo>
                    <a:pt x="1929" y="2254"/>
                  </a:lnTo>
                  <a:lnTo>
                    <a:pt x="1941" y="2250"/>
                  </a:lnTo>
                  <a:lnTo>
                    <a:pt x="1953" y="2246"/>
                  </a:lnTo>
                  <a:lnTo>
                    <a:pt x="1964" y="2240"/>
                  </a:lnTo>
                  <a:lnTo>
                    <a:pt x="1975" y="2234"/>
                  </a:lnTo>
                  <a:lnTo>
                    <a:pt x="1986" y="2227"/>
                  </a:lnTo>
                  <a:close/>
                  <a:moveTo>
                    <a:pt x="270" y="1508"/>
                  </a:moveTo>
                  <a:lnTo>
                    <a:pt x="296" y="1492"/>
                  </a:lnTo>
                  <a:lnTo>
                    <a:pt x="322" y="1478"/>
                  </a:lnTo>
                  <a:lnTo>
                    <a:pt x="350" y="1465"/>
                  </a:lnTo>
                  <a:lnTo>
                    <a:pt x="376" y="1454"/>
                  </a:lnTo>
                  <a:lnTo>
                    <a:pt x="404" y="1444"/>
                  </a:lnTo>
                  <a:lnTo>
                    <a:pt x="431" y="1436"/>
                  </a:lnTo>
                  <a:lnTo>
                    <a:pt x="460" y="1428"/>
                  </a:lnTo>
                  <a:lnTo>
                    <a:pt x="488" y="1423"/>
                  </a:lnTo>
                  <a:lnTo>
                    <a:pt x="516" y="1418"/>
                  </a:lnTo>
                  <a:lnTo>
                    <a:pt x="545" y="1416"/>
                  </a:lnTo>
                  <a:lnTo>
                    <a:pt x="574" y="1414"/>
                  </a:lnTo>
                  <a:lnTo>
                    <a:pt x="601" y="1414"/>
                  </a:lnTo>
                  <a:lnTo>
                    <a:pt x="630" y="1416"/>
                  </a:lnTo>
                  <a:lnTo>
                    <a:pt x="658" y="1418"/>
                  </a:lnTo>
                  <a:lnTo>
                    <a:pt x="686" y="1423"/>
                  </a:lnTo>
                  <a:lnTo>
                    <a:pt x="714" y="1427"/>
                  </a:lnTo>
                  <a:lnTo>
                    <a:pt x="741" y="1435"/>
                  </a:lnTo>
                  <a:lnTo>
                    <a:pt x="769" y="1443"/>
                  </a:lnTo>
                  <a:lnTo>
                    <a:pt x="795" y="1452"/>
                  </a:lnTo>
                  <a:lnTo>
                    <a:pt x="822" y="1463"/>
                  </a:lnTo>
                  <a:lnTo>
                    <a:pt x="847" y="1474"/>
                  </a:lnTo>
                  <a:lnTo>
                    <a:pt x="872" y="1487"/>
                  </a:lnTo>
                  <a:lnTo>
                    <a:pt x="897" y="1501"/>
                  </a:lnTo>
                  <a:lnTo>
                    <a:pt x="921" y="1517"/>
                  </a:lnTo>
                  <a:lnTo>
                    <a:pt x="944" y="1533"/>
                  </a:lnTo>
                  <a:lnTo>
                    <a:pt x="967" y="1552"/>
                  </a:lnTo>
                  <a:lnTo>
                    <a:pt x="988" y="1571"/>
                  </a:lnTo>
                  <a:lnTo>
                    <a:pt x="1009" y="1592"/>
                  </a:lnTo>
                  <a:lnTo>
                    <a:pt x="1030" y="1613"/>
                  </a:lnTo>
                  <a:lnTo>
                    <a:pt x="1049" y="1636"/>
                  </a:lnTo>
                  <a:lnTo>
                    <a:pt x="1066" y="1660"/>
                  </a:lnTo>
                  <a:lnTo>
                    <a:pt x="1084" y="1684"/>
                  </a:lnTo>
                  <a:lnTo>
                    <a:pt x="1100" y="1711"/>
                  </a:lnTo>
                  <a:lnTo>
                    <a:pt x="1114" y="1737"/>
                  </a:lnTo>
                  <a:lnTo>
                    <a:pt x="1126" y="1764"/>
                  </a:lnTo>
                  <a:lnTo>
                    <a:pt x="1138" y="1791"/>
                  </a:lnTo>
                  <a:lnTo>
                    <a:pt x="1148" y="1819"/>
                  </a:lnTo>
                  <a:lnTo>
                    <a:pt x="1156" y="1846"/>
                  </a:lnTo>
                  <a:lnTo>
                    <a:pt x="1164" y="1874"/>
                  </a:lnTo>
                  <a:lnTo>
                    <a:pt x="1169" y="1903"/>
                  </a:lnTo>
                  <a:lnTo>
                    <a:pt x="1173" y="1930"/>
                  </a:lnTo>
                  <a:lnTo>
                    <a:pt x="1176" y="1959"/>
                  </a:lnTo>
                  <a:lnTo>
                    <a:pt x="1177" y="1988"/>
                  </a:lnTo>
                  <a:lnTo>
                    <a:pt x="1177" y="2016"/>
                  </a:lnTo>
                  <a:lnTo>
                    <a:pt x="1176" y="2044"/>
                  </a:lnTo>
                  <a:lnTo>
                    <a:pt x="1173" y="2073"/>
                  </a:lnTo>
                  <a:lnTo>
                    <a:pt x="1169" y="2100"/>
                  </a:lnTo>
                  <a:lnTo>
                    <a:pt x="1164" y="2128"/>
                  </a:lnTo>
                  <a:lnTo>
                    <a:pt x="1157" y="2155"/>
                  </a:lnTo>
                  <a:lnTo>
                    <a:pt x="1149" y="2183"/>
                  </a:lnTo>
                  <a:lnTo>
                    <a:pt x="1140" y="2209"/>
                  </a:lnTo>
                  <a:lnTo>
                    <a:pt x="1129" y="2236"/>
                  </a:lnTo>
                  <a:lnTo>
                    <a:pt x="1118" y="2261"/>
                  </a:lnTo>
                  <a:lnTo>
                    <a:pt x="1105" y="2286"/>
                  </a:lnTo>
                  <a:lnTo>
                    <a:pt x="1091" y="2312"/>
                  </a:lnTo>
                  <a:lnTo>
                    <a:pt x="1075" y="2335"/>
                  </a:lnTo>
                  <a:lnTo>
                    <a:pt x="1058" y="2358"/>
                  </a:lnTo>
                  <a:lnTo>
                    <a:pt x="1040" y="2381"/>
                  </a:lnTo>
                  <a:lnTo>
                    <a:pt x="1021" y="2403"/>
                  </a:lnTo>
                  <a:lnTo>
                    <a:pt x="1000" y="2424"/>
                  </a:lnTo>
                  <a:lnTo>
                    <a:pt x="979" y="2444"/>
                  </a:lnTo>
                  <a:lnTo>
                    <a:pt x="956" y="2463"/>
                  </a:lnTo>
                  <a:lnTo>
                    <a:pt x="932" y="2482"/>
                  </a:lnTo>
                  <a:lnTo>
                    <a:pt x="908" y="2498"/>
                  </a:lnTo>
                  <a:lnTo>
                    <a:pt x="881" y="2514"/>
                  </a:lnTo>
                  <a:lnTo>
                    <a:pt x="855" y="2528"/>
                  </a:lnTo>
                  <a:lnTo>
                    <a:pt x="828" y="2541"/>
                  </a:lnTo>
                  <a:lnTo>
                    <a:pt x="801" y="2552"/>
                  </a:lnTo>
                  <a:lnTo>
                    <a:pt x="773" y="2562"/>
                  </a:lnTo>
                  <a:lnTo>
                    <a:pt x="746" y="2571"/>
                  </a:lnTo>
                  <a:lnTo>
                    <a:pt x="718" y="2578"/>
                  </a:lnTo>
                  <a:lnTo>
                    <a:pt x="689" y="2583"/>
                  </a:lnTo>
                  <a:lnTo>
                    <a:pt x="661" y="2588"/>
                  </a:lnTo>
                  <a:lnTo>
                    <a:pt x="633" y="2591"/>
                  </a:lnTo>
                  <a:lnTo>
                    <a:pt x="604" y="2592"/>
                  </a:lnTo>
                  <a:lnTo>
                    <a:pt x="576" y="2592"/>
                  </a:lnTo>
                  <a:lnTo>
                    <a:pt x="548" y="2591"/>
                  </a:lnTo>
                  <a:lnTo>
                    <a:pt x="519" y="2588"/>
                  </a:lnTo>
                  <a:lnTo>
                    <a:pt x="492" y="2584"/>
                  </a:lnTo>
                  <a:lnTo>
                    <a:pt x="464" y="2579"/>
                  </a:lnTo>
                  <a:lnTo>
                    <a:pt x="437" y="2572"/>
                  </a:lnTo>
                  <a:lnTo>
                    <a:pt x="409" y="2563"/>
                  </a:lnTo>
                  <a:lnTo>
                    <a:pt x="383" y="2554"/>
                  </a:lnTo>
                  <a:lnTo>
                    <a:pt x="356" y="2545"/>
                  </a:lnTo>
                  <a:lnTo>
                    <a:pt x="331" y="2532"/>
                  </a:lnTo>
                  <a:lnTo>
                    <a:pt x="306" y="2519"/>
                  </a:lnTo>
                  <a:lnTo>
                    <a:pt x="280" y="2505"/>
                  </a:lnTo>
                  <a:lnTo>
                    <a:pt x="257" y="2489"/>
                  </a:lnTo>
                  <a:lnTo>
                    <a:pt x="233" y="2473"/>
                  </a:lnTo>
                  <a:lnTo>
                    <a:pt x="211" y="2454"/>
                  </a:lnTo>
                  <a:lnTo>
                    <a:pt x="189" y="2435"/>
                  </a:lnTo>
                  <a:lnTo>
                    <a:pt x="168" y="2414"/>
                  </a:lnTo>
                  <a:lnTo>
                    <a:pt x="148" y="2393"/>
                  </a:lnTo>
                  <a:lnTo>
                    <a:pt x="129" y="2370"/>
                  </a:lnTo>
                  <a:lnTo>
                    <a:pt x="110" y="2347"/>
                  </a:lnTo>
                  <a:lnTo>
                    <a:pt x="94" y="2322"/>
                  </a:lnTo>
                  <a:lnTo>
                    <a:pt x="78" y="2295"/>
                  </a:lnTo>
                  <a:lnTo>
                    <a:pt x="64" y="2269"/>
                  </a:lnTo>
                  <a:lnTo>
                    <a:pt x="51" y="2242"/>
                  </a:lnTo>
                  <a:lnTo>
                    <a:pt x="40" y="2216"/>
                  </a:lnTo>
                  <a:lnTo>
                    <a:pt x="30" y="2188"/>
                  </a:lnTo>
                  <a:lnTo>
                    <a:pt x="21" y="2160"/>
                  </a:lnTo>
                  <a:lnTo>
                    <a:pt x="14" y="2132"/>
                  </a:lnTo>
                  <a:lnTo>
                    <a:pt x="9" y="2103"/>
                  </a:lnTo>
                  <a:lnTo>
                    <a:pt x="4" y="2076"/>
                  </a:lnTo>
                  <a:lnTo>
                    <a:pt x="1" y="2047"/>
                  </a:lnTo>
                  <a:lnTo>
                    <a:pt x="0" y="2018"/>
                  </a:lnTo>
                  <a:lnTo>
                    <a:pt x="0" y="1991"/>
                  </a:lnTo>
                  <a:lnTo>
                    <a:pt x="1" y="1962"/>
                  </a:lnTo>
                  <a:lnTo>
                    <a:pt x="4" y="1934"/>
                  </a:lnTo>
                  <a:lnTo>
                    <a:pt x="8" y="1906"/>
                  </a:lnTo>
                  <a:lnTo>
                    <a:pt x="13" y="1878"/>
                  </a:lnTo>
                  <a:lnTo>
                    <a:pt x="20" y="1851"/>
                  </a:lnTo>
                  <a:lnTo>
                    <a:pt x="28" y="1823"/>
                  </a:lnTo>
                  <a:lnTo>
                    <a:pt x="38" y="1797"/>
                  </a:lnTo>
                  <a:lnTo>
                    <a:pt x="48" y="1770"/>
                  </a:lnTo>
                  <a:lnTo>
                    <a:pt x="60" y="1745"/>
                  </a:lnTo>
                  <a:lnTo>
                    <a:pt x="73" y="1720"/>
                  </a:lnTo>
                  <a:lnTo>
                    <a:pt x="87" y="1695"/>
                  </a:lnTo>
                  <a:lnTo>
                    <a:pt x="103" y="1671"/>
                  </a:lnTo>
                  <a:lnTo>
                    <a:pt x="119" y="1648"/>
                  </a:lnTo>
                  <a:lnTo>
                    <a:pt x="137" y="1625"/>
                  </a:lnTo>
                  <a:lnTo>
                    <a:pt x="157" y="1604"/>
                  </a:lnTo>
                  <a:lnTo>
                    <a:pt x="177" y="1583"/>
                  </a:lnTo>
                  <a:lnTo>
                    <a:pt x="199" y="1562"/>
                  </a:lnTo>
                  <a:lnTo>
                    <a:pt x="222" y="1543"/>
                  </a:lnTo>
                  <a:lnTo>
                    <a:pt x="245" y="1525"/>
                  </a:lnTo>
                  <a:lnTo>
                    <a:pt x="270" y="1508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572022" y="1184579"/>
              <a:ext cx="391753" cy="215662"/>
            </a:xfrm>
            <a:custGeom>
              <a:avLst/>
              <a:gdLst>
                <a:gd name="T0" fmla="*/ 2389 w 3562"/>
                <a:gd name="T1" fmla="*/ 1861 h 1963"/>
                <a:gd name="T2" fmla="*/ 2454 w 3562"/>
                <a:gd name="T3" fmla="*/ 1825 h 1963"/>
                <a:gd name="T4" fmla="*/ 2504 w 3562"/>
                <a:gd name="T5" fmla="*/ 1773 h 1963"/>
                <a:gd name="T6" fmla="*/ 2539 w 3562"/>
                <a:gd name="T7" fmla="*/ 1708 h 1963"/>
                <a:gd name="T8" fmla="*/ 2554 w 3562"/>
                <a:gd name="T9" fmla="*/ 1635 h 1963"/>
                <a:gd name="T10" fmla="*/ 3347 w 3562"/>
                <a:gd name="T11" fmla="*/ 1364 h 1963"/>
                <a:gd name="T12" fmla="*/ 3420 w 3562"/>
                <a:gd name="T13" fmla="*/ 1342 h 1963"/>
                <a:gd name="T14" fmla="*/ 3480 w 3562"/>
                <a:gd name="T15" fmla="*/ 1300 h 1963"/>
                <a:gd name="T16" fmla="*/ 3527 w 3562"/>
                <a:gd name="T17" fmla="*/ 1244 h 1963"/>
                <a:gd name="T18" fmla="*/ 3554 w 3562"/>
                <a:gd name="T19" fmla="*/ 1175 h 1963"/>
                <a:gd name="T20" fmla="*/ 3562 w 3562"/>
                <a:gd name="T21" fmla="*/ 1100 h 1963"/>
                <a:gd name="T22" fmla="*/ 3447 w 3562"/>
                <a:gd name="T23" fmla="*/ 364 h 1963"/>
                <a:gd name="T24" fmla="*/ 3415 w 3562"/>
                <a:gd name="T25" fmla="*/ 296 h 1963"/>
                <a:gd name="T26" fmla="*/ 3366 w 3562"/>
                <a:gd name="T27" fmla="*/ 242 h 1963"/>
                <a:gd name="T28" fmla="*/ 3303 w 3562"/>
                <a:gd name="T29" fmla="*/ 205 h 1963"/>
                <a:gd name="T30" fmla="*/ 3231 w 3562"/>
                <a:gd name="T31" fmla="*/ 186 h 1963"/>
                <a:gd name="T32" fmla="*/ 2353 w 3562"/>
                <a:gd name="T33" fmla="*/ 312 h 1963"/>
                <a:gd name="T34" fmla="*/ 2320 w 3562"/>
                <a:gd name="T35" fmla="*/ 154 h 1963"/>
                <a:gd name="T36" fmla="*/ 2282 w 3562"/>
                <a:gd name="T37" fmla="*/ 91 h 1963"/>
                <a:gd name="T38" fmla="*/ 2228 w 3562"/>
                <a:gd name="T39" fmla="*/ 43 h 1963"/>
                <a:gd name="T40" fmla="*/ 2161 w 3562"/>
                <a:gd name="T41" fmla="*/ 12 h 1963"/>
                <a:gd name="T42" fmla="*/ 2088 w 3562"/>
                <a:gd name="T43" fmla="*/ 0 h 1963"/>
                <a:gd name="T44" fmla="*/ 1462 w 3562"/>
                <a:gd name="T45" fmla="*/ 93 h 1963"/>
                <a:gd name="T46" fmla="*/ 1394 w 3562"/>
                <a:gd name="T47" fmla="*/ 123 h 1963"/>
                <a:gd name="T48" fmla="*/ 1338 w 3562"/>
                <a:gd name="T49" fmla="*/ 171 h 1963"/>
                <a:gd name="T50" fmla="*/ 1297 w 3562"/>
                <a:gd name="T51" fmla="*/ 231 h 1963"/>
                <a:gd name="T52" fmla="*/ 1275 w 3562"/>
                <a:gd name="T53" fmla="*/ 302 h 1963"/>
                <a:gd name="T54" fmla="*/ 1275 w 3562"/>
                <a:gd name="T55" fmla="*/ 378 h 1963"/>
                <a:gd name="T56" fmla="*/ 1502 w 3562"/>
                <a:gd name="T57" fmla="*/ 1811 h 1963"/>
                <a:gd name="T58" fmla="*/ 1541 w 3562"/>
                <a:gd name="T59" fmla="*/ 1873 h 1963"/>
                <a:gd name="T60" fmla="*/ 1595 w 3562"/>
                <a:gd name="T61" fmla="*/ 1922 h 1963"/>
                <a:gd name="T62" fmla="*/ 1661 w 3562"/>
                <a:gd name="T63" fmla="*/ 1953 h 1963"/>
                <a:gd name="T64" fmla="*/ 1735 w 3562"/>
                <a:gd name="T65" fmla="*/ 1963 h 1963"/>
                <a:gd name="T66" fmla="*/ 560 w 3562"/>
                <a:gd name="T67" fmla="*/ 597 h 1963"/>
                <a:gd name="T68" fmla="*/ 733 w 3562"/>
                <a:gd name="T69" fmla="*/ 615 h 1963"/>
                <a:gd name="T70" fmla="*/ 890 w 3562"/>
                <a:gd name="T71" fmla="*/ 680 h 1963"/>
                <a:gd name="T72" fmla="*/ 1021 w 3562"/>
                <a:gd name="T73" fmla="*/ 786 h 1963"/>
                <a:gd name="T74" fmla="*/ 1118 w 3562"/>
                <a:gd name="T75" fmla="*/ 927 h 1963"/>
                <a:gd name="T76" fmla="*/ 1170 w 3562"/>
                <a:gd name="T77" fmla="*/ 1097 h 1963"/>
                <a:gd name="T78" fmla="*/ 1171 w 3562"/>
                <a:gd name="T79" fmla="*/ 1274 h 1963"/>
                <a:gd name="T80" fmla="*/ 1120 w 3562"/>
                <a:gd name="T81" fmla="*/ 1437 h 1963"/>
                <a:gd name="T82" fmla="*/ 1028 w 3562"/>
                <a:gd name="T83" fmla="*/ 1578 h 1963"/>
                <a:gd name="T84" fmla="*/ 897 w 3562"/>
                <a:gd name="T85" fmla="*/ 1687 h 1963"/>
                <a:gd name="T86" fmla="*/ 737 w 3562"/>
                <a:gd name="T87" fmla="*/ 1755 h 1963"/>
                <a:gd name="T88" fmla="*/ 558 w 3562"/>
                <a:gd name="T89" fmla="*/ 1773 h 1963"/>
                <a:gd name="T90" fmla="*/ 389 w 3562"/>
                <a:gd name="T91" fmla="*/ 1740 h 1963"/>
                <a:gd name="T92" fmla="*/ 240 w 3562"/>
                <a:gd name="T93" fmla="*/ 1660 h 1963"/>
                <a:gd name="T94" fmla="*/ 119 w 3562"/>
                <a:gd name="T95" fmla="*/ 1540 h 1963"/>
                <a:gd name="T96" fmla="*/ 36 w 3562"/>
                <a:gd name="T97" fmla="*/ 1389 h 1963"/>
                <a:gd name="T98" fmla="*/ 1 w 3562"/>
                <a:gd name="T99" fmla="*/ 1214 h 1963"/>
                <a:gd name="T100" fmla="*/ 18 w 3562"/>
                <a:gd name="T101" fmla="*/ 1041 h 1963"/>
                <a:gd name="T102" fmla="*/ 83 w 3562"/>
                <a:gd name="T103" fmla="*/ 884 h 1963"/>
                <a:gd name="T104" fmla="*/ 190 w 3562"/>
                <a:gd name="T105" fmla="*/ 753 h 1963"/>
                <a:gd name="T106" fmla="*/ 331 w 3562"/>
                <a:gd name="T107" fmla="*/ 656 h 1963"/>
                <a:gd name="T108" fmla="*/ 500 w 3562"/>
                <a:gd name="T109" fmla="*/ 604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2" h="1963">
                  <a:moveTo>
                    <a:pt x="1773" y="1960"/>
                  </a:moveTo>
                  <a:lnTo>
                    <a:pt x="2339" y="1873"/>
                  </a:lnTo>
                  <a:lnTo>
                    <a:pt x="2351" y="1871"/>
                  </a:lnTo>
                  <a:lnTo>
                    <a:pt x="2364" y="1869"/>
                  </a:lnTo>
                  <a:lnTo>
                    <a:pt x="2376" y="1865"/>
                  </a:lnTo>
                  <a:lnTo>
                    <a:pt x="2389" y="1861"/>
                  </a:lnTo>
                  <a:lnTo>
                    <a:pt x="2400" y="1857"/>
                  </a:lnTo>
                  <a:lnTo>
                    <a:pt x="2411" y="1851"/>
                  </a:lnTo>
                  <a:lnTo>
                    <a:pt x="2422" y="1846"/>
                  </a:lnTo>
                  <a:lnTo>
                    <a:pt x="2433" y="1839"/>
                  </a:lnTo>
                  <a:lnTo>
                    <a:pt x="2444" y="1833"/>
                  </a:lnTo>
                  <a:lnTo>
                    <a:pt x="2454" y="1825"/>
                  </a:lnTo>
                  <a:lnTo>
                    <a:pt x="2462" y="1817"/>
                  </a:lnTo>
                  <a:lnTo>
                    <a:pt x="2472" y="1810"/>
                  </a:lnTo>
                  <a:lnTo>
                    <a:pt x="2481" y="1801"/>
                  </a:lnTo>
                  <a:lnTo>
                    <a:pt x="2489" y="1792"/>
                  </a:lnTo>
                  <a:lnTo>
                    <a:pt x="2497" y="1783"/>
                  </a:lnTo>
                  <a:lnTo>
                    <a:pt x="2504" y="1773"/>
                  </a:lnTo>
                  <a:lnTo>
                    <a:pt x="2511" y="1763"/>
                  </a:lnTo>
                  <a:lnTo>
                    <a:pt x="2518" y="1753"/>
                  </a:lnTo>
                  <a:lnTo>
                    <a:pt x="2524" y="1742"/>
                  </a:lnTo>
                  <a:lnTo>
                    <a:pt x="2530" y="1731"/>
                  </a:lnTo>
                  <a:lnTo>
                    <a:pt x="2534" y="1720"/>
                  </a:lnTo>
                  <a:lnTo>
                    <a:pt x="2539" y="1708"/>
                  </a:lnTo>
                  <a:lnTo>
                    <a:pt x="2543" y="1697"/>
                  </a:lnTo>
                  <a:lnTo>
                    <a:pt x="2546" y="1685"/>
                  </a:lnTo>
                  <a:lnTo>
                    <a:pt x="2549" y="1673"/>
                  </a:lnTo>
                  <a:lnTo>
                    <a:pt x="2551" y="1661"/>
                  </a:lnTo>
                  <a:lnTo>
                    <a:pt x="2553" y="1648"/>
                  </a:lnTo>
                  <a:lnTo>
                    <a:pt x="2554" y="1635"/>
                  </a:lnTo>
                  <a:lnTo>
                    <a:pt x="2554" y="1623"/>
                  </a:lnTo>
                  <a:lnTo>
                    <a:pt x="2554" y="1610"/>
                  </a:lnTo>
                  <a:lnTo>
                    <a:pt x="2553" y="1598"/>
                  </a:lnTo>
                  <a:lnTo>
                    <a:pt x="2551" y="1585"/>
                  </a:lnTo>
                  <a:lnTo>
                    <a:pt x="2536" y="1487"/>
                  </a:lnTo>
                  <a:lnTo>
                    <a:pt x="3347" y="1364"/>
                  </a:lnTo>
                  <a:lnTo>
                    <a:pt x="3359" y="1362"/>
                  </a:lnTo>
                  <a:lnTo>
                    <a:pt x="3372" y="1360"/>
                  </a:lnTo>
                  <a:lnTo>
                    <a:pt x="3384" y="1356"/>
                  </a:lnTo>
                  <a:lnTo>
                    <a:pt x="3397" y="1352"/>
                  </a:lnTo>
                  <a:lnTo>
                    <a:pt x="3408" y="1347"/>
                  </a:lnTo>
                  <a:lnTo>
                    <a:pt x="3420" y="1342"/>
                  </a:lnTo>
                  <a:lnTo>
                    <a:pt x="3431" y="1336"/>
                  </a:lnTo>
                  <a:lnTo>
                    <a:pt x="3441" y="1330"/>
                  </a:lnTo>
                  <a:lnTo>
                    <a:pt x="3452" y="1323"/>
                  </a:lnTo>
                  <a:lnTo>
                    <a:pt x="3462" y="1315"/>
                  </a:lnTo>
                  <a:lnTo>
                    <a:pt x="3470" y="1308"/>
                  </a:lnTo>
                  <a:lnTo>
                    <a:pt x="3480" y="1300"/>
                  </a:lnTo>
                  <a:lnTo>
                    <a:pt x="3489" y="1291"/>
                  </a:lnTo>
                  <a:lnTo>
                    <a:pt x="3497" y="1282"/>
                  </a:lnTo>
                  <a:lnTo>
                    <a:pt x="3505" y="1274"/>
                  </a:lnTo>
                  <a:lnTo>
                    <a:pt x="3512" y="1264"/>
                  </a:lnTo>
                  <a:lnTo>
                    <a:pt x="3520" y="1254"/>
                  </a:lnTo>
                  <a:lnTo>
                    <a:pt x="3527" y="1244"/>
                  </a:lnTo>
                  <a:lnTo>
                    <a:pt x="3532" y="1233"/>
                  </a:lnTo>
                  <a:lnTo>
                    <a:pt x="3538" y="1222"/>
                  </a:lnTo>
                  <a:lnTo>
                    <a:pt x="3543" y="1211"/>
                  </a:lnTo>
                  <a:lnTo>
                    <a:pt x="3548" y="1200"/>
                  </a:lnTo>
                  <a:lnTo>
                    <a:pt x="3551" y="1187"/>
                  </a:lnTo>
                  <a:lnTo>
                    <a:pt x="3554" y="1175"/>
                  </a:lnTo>
                  <a:lnTo>
                    <a:pt x="3558" y="1163"/>
                  </a:lnTo>
                  <a:lnTo>
                    <a:pt x="3560" y="1151"/>
                  </a:lnTo>
                  <a:lnTo>
                    <a:pt x="3561" y="1139"/>
                  </a:lnTo>
                  <a:lnTo>
                    <a:pt x="3562" y="1127"/>
                  </a:lnTo>
                  <a:lnTo>
                    <a:pt x="3562" y="1114"/>
                  </a:lnTo>
                  <a:lnTo>
                    <a:pt x="3562" y="1100"/>
                  </a:lnTo>
                  <a:lnTo>
                    <a:pt x="3561" y="1088"/>
                  </a:lnTo>
                  <a:lnTo>
                    <a:pt x="3560" y="1075"/>
                  </a:lnTo>
                  <a:lnTo>
                    <a:pt x="3456" y="401"/>
                  </a:lnTo>
                  <a:lnTo>
                    <a:pt x="3454" y="388"/>
                  </a:lnTo>
                  <a:lnTo>
                    <a:pt x="3452" y="376"/>
                  </a:lnTo>
                  <a:lnTo>
                    <a:pt x="3447" y="364"/>
                  </a:lnTo>
                  <a:lnTo>
                    <a:pt x="3444" y="352"/>
                  </a:lnTo>
                  <a:lnTo>
                    <a:pt x="3440" y="339"/>
                  </a:lnTo>
                  <a:lnTo>
                    <a:pt x="3434" y="328"/>
                  </a:lnTo>
                  <a:lnTo>
                    <a:pt x="3429" y="317"/>
                  </a:lnTo>
                  <a:lnTo>
                    <a:pt x="3422" y="306"/>
                  </a:lnTo>
                  <a:lnTo>
                    <a:pt x="3415" y="296"/>
                  </a:lnTo>
                  <a:lnTo>
                    <a:pt x="3408" y="286"/>
                  </a:lnTo>
                  <a:lnTo>
                    <a:pt x="3400" y="277"/>
                  </a:lnTo>
                  <a:lnTo>
                    <a:pt x="3392" y="268"/>
                  </a:lnTo>
                  <a:lnTo>
                    <a:pt x="3383" y="259"/>
                  </a:lnTo>
                  <a:lnTo>
                    <a:pt x="3374" y="250"/>
                  </a:lnTo>
                  <a:lnTo>
                    <a:pt x="3366" y="242"/>
                  </a:lnTo>
                  <a:lnTo>
                    <a:pt x="3356" y="235"/>
                  </a:lnTo>
                  <a:lnTo>
                    <a:pt x="3346" y="228"/>
                  </a:lnTo>
                  <a:lnTo>
                    <a:pt x="3336" y="221"/>
                  </a:lnTo>
                  <a:lnTo>
                    <a:pt x="3325" y="215"/>
                  </a:lnTo>
                  <a:lnTo>
                    <a:pt x="3314" y="209"/>
                  </a:lnTo>
                  <a:lnTo>
                    <a:pt x="3303" y="205"/>
                  </a:lnTo>
                  <a:lnTo>
                    <a:pt x="3291" y="200"/>
                  </a:lnTo>
                  <a:lnTo>
                    <a:pt x="3280" y="196"/>
                  </a:lnTo>
                  <a:lnTo>
                    <a:pt x="3268" y="193"/>
                  </a:lnTo>
                  <a:lnTo>
                    <a:pt x="3255" y="190"/>
                  </a:lnTo>
                  <a:lnTo>
                    <a:pt x="3243" y="188"/>
                  </a:lnTo>
                  <a:lnTo>
                    <a:pt x="3231" y="186"/>
                  </a:lnTo>
                  <a:lnTo>
                    <a:pt x="3218" y="186"/>
                  </a:lnTo>
                  <a:lnTo>
                    <a:pt x="3206" y="185"/>
                  </a:lnTo>
                  <a:lnTo>
                    <a:pt x="3193" y="185"/>
                  </a:lnTo>
                  <a:lnTo>
                    <a:pt x="3180" y="186"/>
                  </a:lnTo>
                  <a:lnTo>
                    <a:pt x="3167" y="188"/>
                  </a:lnTo>
                  <a:lnTo>
                    <a:pt x="2353" y="312"/>
                  </a:lnTo>
                  <a:lnTo>
                    <a:pt x="2338" y="216"/>
                  </a:lnTo>
                  <a:lnTo>
                    <a:pt x="2336" y="204"/>
                  </a:lnTo>
                  <a:lnTo>
                    <a:pt x="2333" y="190"/>
                  </a:lnTo>
                  <a:lnTo>
                    <a:pt x="2329" y="178"/>
                  </a:lnTo>
                  <a:lnTo>
                    <a:pt x="2326" y="166"/>
                  </a:lnTo>
                  <a:lnTo>
                    <a:pt x="2320" y="154"/>
                  </a:lnTo>
                  <a:lnTo>
                    <a:pt x="2316" y="143"/>
                  </a:lnTo>
                  <a:lnTo>
                    <a:pt x="2310" y="132"/>
                  </a:lnTo>
                  <a:lnTo>
                    <a:pt x="2304" y="121"/>
                  </a:lnTo>
                  <a:lnTo>
                    <a:pt x="2297" y="111"/>
                  </a:lnTo>
                  <a:lnTo>
                    <a:pt x="2289" y="101"/>
                  </a:lnTo>
                  <a:lnTo>
                    <a:pt x="2282" y="91"/>
                  </a:lnTo>
                  <a:lnTo>
                    <a:pt x="2274" y="82"/>
                  </a:lnTo>
                  <a:lnTo>
                    <a:pt x="2265" y="74"/>
                  </a:lnTo>
                  <a:lnTo>
                    <a:pt x="2256" y="65"/>
                  </a:lnTo>
                  <a:lnTo>
                    <a:pt x="2247" y="57"/>
                  </a:lnTo>
                  <a:lnTo>
                    <a:pt x="2238" y="49"/>
                  </a:lnTo>
                  <a:lnTo>
                    <a:pt x="2228" y="43"/>
                  </a:lnTo>
                  <a:lnTo>
                    <a:pt x="2217" y="36"/>
                  </a:lnTo>
                  <a:lnTo>
                    <a:pt x="2207" y="31"/>
                  </a:lnTo>
                  <a:lnTo>
                    <a:pt x="2196" y="25"/>
                  </a:lnTo>
                  <a:lnTo>
                    <a:pt x="2185" y="20"/>
                  </a:lnTo>
                  <a:lnTo>
                    <a:pt x="2172" y="15"/>
                  </a:lnTo>
                  <a:lnTo>
                    <a:pt x="2161" y="12"/>
                  </a:lnTo>
                  <a:lnTo>
                    <a:pt x="2149" y="9"/>
                  </a:lnTo>
                  <a:lnTo>
                    <a:pt x="2137" y="5"/>
                  </a:lnTo>
                  <a:lnTo>
                    <a:pt x="2125" y="3"/>
                  </a:lnTo>
                  <a:lnTo>
                    <a:pt x="2113" y="2"/>
                  </a:lnTo>
                  <a:lnTo>
                    <a:pt x="2100" y="1"/>
                  </a:lnTo>
                  <a:lnTo>
                    <a:pt x="2088" y="0"/>
                  </a:lnTo>
                  <a:lnTo>
                    <a:pt x="2074" y="1"/>
                  </a:lnTo>
                  <a:lnTo>
                    <a:pt x="2062" y="2"/>
                  </a:lnTo>
                  <a:lnTo>
                    <a:pt x="2049" y="3"/>
                  </a:lnTo>
                  <a:lnTo>
                    <a:pt x="1488" y="89"/>
                  </a:lnTo>
                  <a:lnTo>
                    <a:pt x="1476" y="91"/>
                  </a:lnTo>
                  <a:lnTo>
                    <a:pt x="1462" y="93"/>
                  </a:lnTo>
                  <a:lnTo>
                    <a:pt x="1450" y="98"/>
                  </a:lnTo>
                  <a:lnTo>
                    <a:pt x="1438" y="101"/>
                  </a:lnTo>
                  <a:lnTo>
                    <a:pt x="1427" y="106"/>
                  </a:lnTo>
                  <a:lnTo>
                    <a:pt x="1415" y="111"/>
                  </a:lnTo>
                  <a:lnTo>
                    <a:pt x="1404" y="117"/>
                  </a:lnTo>
                  <a:lnTo>
                    <a:pt x="1394" y="123"/>
                  </a:lnTo>
                  <a:lnTo>
                    <a:pt x="1383" y="130"/>
                  </a:lnTo>
                  <a:lnTo>
                    <a:pt x="1373" y="138"/>
                  </a:lnTo>
                  <a:lnTo>
                    <a:pt x="1364" y="145"/>
                  </a:lnTo>
                  <a:lnTo>
                    <a:pt x="1354" y="153"/>
                  </a:lnTo>
                  <a:lnTo>
                    <a:pt x="1345" y="162"/>
                  </a:lnTo>
                  <a:lnTo>
                    <a:pt x="1338" y="171"/>
                  </a:lnTo>
                  <a:lnTo>
                    <a:pt x="1329" y="179"/>
                  </a:lnTo>
                  <a:lnTo>
                    <a:pt x="1322" y="189"/>
                  </a:lnTo>
                  <a:lnTo>
                    <a:pt x="1315" y="199"/>
                  </a:lnTo>
                  <a:lnTo>
                    <a:pt x="1308" y="210"/>
                  </a:lnTo>
                  <a:lnTo>
                    <a:pt x="1302" y="220"/>
                  </a:lnTo>
                  <a:lnTo>
                    <a:pt x="1297" y="231"/>
                  </a:lnTo>
                  <a:lnTo>
                    <a:pt x="1291" y="242"/>
                  </a:lnTo>
                  <a:lnTo>
                    <a:pt x="1287" y="254"/>
                  </a:lnTo>
                  <a:lnTo>
                    <a:pt x="1284" y="265"/>
                  </a:lnTo>
                  <a:lnTo>
                    <a:pt x="1280" y="278"/>
                  </a:lnTo>
                  <a:lnTo>
                    <a:pt x="1277" y="290"/>
                  </a:lnTo>
                  <a:lnTo>
                    <a:pt x="1275" y="302"/>
                  </a:lnTo>
                  <a:lnTo>
                    <a:pt x="1274" y="314"/>
                  </a:lnTo>
                  <a:lnTo>
                    <a:pt x="1273" y="327"/>
                  </a:lnTo>
                  <a:lnTo>
                    <a:pt x="1273" y="339"/>
                  </a:lnTo>
                  <a:lnTo>
                    <a:pt x="1273" y="353"/>
                  </a:lnTo>
                  <a:lnTo>
                    <a:pt x="1274" y="365"/>
                  </a:lnTo>
                  <a:lnTo>
                    <a:pt x="1275" y="378"/>
                  </a:lnTo>
                  <a:lnTo>
                    <a:pt x="1484" y="1748"/>
                  </a:lnTo>
                  <a:lnTo>
                    <a:pt x="1487" y="1761"/>
                  </a:lnTo>
                  <a:lnTo>
                    <a:pt x="1490" y="1773"/>
                  </a:lnTo>
                  <a:lnTo>
                    <a:pt x="1493" y="1786"/>
                  </a:lnTo>
                  <a:lnTo>
                    <a:pt x="1498" y="1798"/>
                  </a:lnTo>
                  <a:lnTo>
                    <a:pt x="1502" y="1811"/>
                  </a:lnTo>
                  <a:lnTo>
                    <a:pt x="1507" y="1822"/>
                  </a:lnTo>
                  <a:lnTo>
                    <a:pt x="1513" y="1833"/>
                  </a:lnTo>
                  <a:lnTo>
                    <a:pt x="1519" y="1844"/>
                  </a:lnTo>
                  <a:lnTo>
                    <a:pt x="1526" y="1854"/>
                  </a:lnTo>
                  <a:lnTo>
                    <a:pt x="1533" y="1864"/>
                  </a:lnTo>
                  <a:lnTo>
                    <a:pt x="1541" y="1873"/>
                  </a:lnTo>
                  <a:lnTo>
                    <a:pt x="1548" y="1882"/>
                  </a:lnTo>
                  <a:lnTo>
                    <a:pt x="1557" y="1891"/>
                  </a:lnTo>
                  <a:lnTo>
                    <a:pt x="1566" y="1900"/>
                  </a:lnTo>
                  <a:lnTo>
                    <a:pt x="1576" y="1908"/>
                  </a:lnTo>
                  <a:lnTo>
                    <a:pt x="1585" y="1915"/>
                  </a:lnTo>
                  <a:lnTo>
                    <a:pt x="1595" y="1922"/>
                  </a:lnTo>
                  <a:lnTo>
                    <a:pt x="1606" y="1929"/>
                  </a:lnTo>
                  <a:lnTo>
                    <a:pt x="1616" y="1934"/>
                  </a:lnTo>
                  <a:lnTo>
                    <a:pt x="1627" y="1940"/>
                  </a:lnTo>
                  <a:lnTo>
                    <a:pt x="1638" y="1944"/>
                  </a:lnTo>
                  <a:lnTo>
                    <a:pt x="1650" y="1948"/>
                  </a:lnTo>
                  <a:lnTo>
                    <a:pt x="1661" y="1953"/>
                  </a:lnTo>
                  <a:lnTo>
                    <a:pt x="1673" y="1956"/>
                  </a:lnTo>
                  <a:lnTo>
                    <a:pt x="1685" y="1958"/>
                  </a:lnTo>
                  <a:lnTo>
                    <a:pt x="1697" y="1961"/>
                  </a:lnTo>
                  <a:lnTo>
                    <a:pt x="1709" y="1962"/>
                  </a:lnTo>
                  <a:lnTo>
                    <a:pt x="1723" y="1963"/>
                  </a:lnTo>
                  <a:lnTo>
                    <a:pt x="1735" y="1963"/>
                  </a:lnTo>
                  <a:lnTo>
                    <a:pt x="1748" y="1963"/>
                  </a:lnTo>
                  <a:lnTo>
                    <a:pt x="1761" y="1962"/>
                  </a:lnTo>
                  <a:lnTo>
                    <a:pt x="1773" y="1960"/>
                  </a:lnTo>
                  <a:close/>
                  <a:moveTo>
                    <a:pt x="500" y="604"/>
                  </a:moveTo>
                  <a:lnTo>
                    <a:pt x="530" y="600"/>
                  </a:lnTo>
                  <a:lnTo>
                    <a:pt x="560" y="597"/>
                  </a:lnTo>
                  <a:lnTo>
                    <a:pt x="590" y="596"/>
                  </a:lnTo>
                  <a:lnTo>
                    <a:pt x="619" y="597"/>
                  </a:lnTo>
                  <a:lnTo>
                    <a:pt x="648" y="600"/>
                  </a:lnTo>
                  <a:lnTo>
                    <a:pt x="677" y="603"/>
                  </a:lnTo>
                  <a:lnTo>
                    <a:pt x="706" y="608"/>
                  </a:lnTo>
                  <a:lnTo>
                    <a:pt x="733" y="615"/>
                  </a:lnTo>
                  <a:lnTo>
                    <a:pt x="761" y="623"/>
                  </a:lnTo>
                  <a:lnTo>
                    <a:pt x="788" y="632"/>
                  </a:lnTo>
                  <a:lnTo>
                    <a:pt x="815" y="642"/>
                  </a:lnTo>
                  <a:lnTo>
                    <a:pt x="840" y="654"/>
                  </a:lnTo>
                  <a:lnTo>
                    <a:pt x="866" y="666"/>
                  </a:lnTo>
                  <a:lnTo>
                    <a:pt x="890" y="680"/>
                  </a:lnTo>
                  <a:lnTo>
                    <a:pt x="914" y="695"/>
                  </a:lnTo>
                  <a:lnTo>
                    <a:pt x="937" y="711"/>
                  </a:lnTo>
                  <a:lnTo>
                    <a:pt x="959" y="729"/>
                  </a:lnTo>
                  <a:lnTo>
                    <a:pt x="981" y="746"/>
                  </a:lnTo>
                  <a:lnTo>
                    <a:pt x="1002" y="766"/>
                  </a:lnTo>
                  <a:lnTo>
                    <a:pt x="1021" y="786"/>
                  </a:lnTo>
                  <a:lnTo>
                    <a:pt x="1040" y="808"/>
                  </a:lnTo>
                  <a:lnTo>
                    <a:pt x="1058" y="830"/>
                  </a:lnTo>
                  <a:lnTo>
                    <a:pt x="1075" y="853"/>
                  </a:lnTo>
                  <a:lnTo>
                    <a:pt x="1091" y="878"/>
                  </a:lnTo>
                  <a:lnTo>
                    <a:pt x="1105" y="902"/>
                  </a:lnTo>
                  <a:lnTo>
                    <a:pt x="1118" y="927"/>
                  </a:lnTo>
                  <a:lnTo>
                    <a:pt x="1130" y="954"/>
                  </a:lnTo>
                  <a:lnTo>
                    <a:pt x="1141" y="981"/>
                  </a:lnTo>
                  <a:lnTo>
                    <a:pt x="1150" y="1009"/>
                  </a:lnTo>
                  <a:lnTo>
                    <a:pt x="1159" y="1038"/>
                  </a:lnTo>
                  <a:lnTo>
                    <a:pt x="1166" y="1067"/>
                  </a:lnTo>
                  <a:lnTo>
                    <a:pt x="1170" y="1097"/>
                  </a:lnTo>
                  <a:lnTo>
                    <a:pt x="1174" y="1127"/>
                  </a:lnTo>
                  <a:lnTo>
                    <a:pt x="1177" y="1157"/>
                  </a:lnTo>
                  <a:lnTo>
                    <a:pt x="1178" y="1186"/>
                  </a:lnTo>
                  <a:lnTo>
                    <a:pt x="1177" y="1216"/>
                  </a:lnTo>
                  <a:lnTo>
                    <a:pt x="1174" y="1245"/>
                  </a:lnTo>
                  <a:lnTo>
                    <a:pt x="1171" y="1274"/>
                  </a:lnTo>
                  <a:lnTo>
                    <a:pt x="1166" y="1302"/>
                  </a:lnTo>
                  <a:lnTo>
                    <a:pt x="1159" y="1330"/>
                  </a:lnTo>
                  <a:lnTo>
                    <a:pt x="1151" y="1357"/>
                  </a:lnTo>
                  <a:lnTo>
                    <a:pt x="1142" y="1385"/>
                  </a:lnTo>
                  <a:lnTo>
                    <a:pt x="1133" y="1411"/>
                  </a:lnTo>
                  <a:lnTo>
                    <a:pt x="1120" y="1437"/>
                  </a:lnTo>
                  <a:lnTo>
                    <a:pt x="1108" y="1462"/>
                  </a:lnTo>
                  <a:lnTo>
                    <a:pt x="1094" y="1487"/>
                  </a:lnTo>
                  <a:lnTo>
                    <a:pt x="1080" y="1511"/>
                  </a:lnTo>
                  <a:lnTo>
                    <a:pt x="1063" y="1534"/>
                  </a:lnTo>
                  <a:lnTo>
                    <a:pt x="1045" y="1557"/>
                  </a:lnTo>
                  <a:lnTo>
                    <a:pt x="1028" y="1578"/>
                  </a:lnTo>
                  <a:lnTo>
                    <a:pt x="1008" y="1599"/>
                  </a:lnTo>
                  <a:lnTo>
                    <a:pt x="988" y="1619"/>
                  </a:lnTo>
                  <a:lnTo>
                    <a:pt x="966" y="1637"/>
                  </a:lnTo>
                  <a:lnTo>
                    <a:pt x="944" y="1655"/>
                  </a:lnTo>
                  <a:lnTo>
                    <a:pt x="921" y="1672"/>
                  </a:lnTo>
                  <a:lnTo>
                    <a:pt x="897" y="1687"/>
                  </a:lnTo>
                  <a:lnTo>
                    <a:pt x="872" y="1701"/>
                  </a:lnTo>
                  <a:lnTo>
                    <a:pt x="847" y="1715"/>
                  </a:lnTo>
                  <a:lnTo>
                    <a:pt x="820" y="1727"/>
                  </a:lnTo>
                  <a:lnTo>
                    <a:pt x="793" y="1738"/>
                  </a:lnTo>
                  <a:lnTo>
                    <a:pt x="765" y="1748"/>
                  </a:lnTo>
                  <a:lnTo>
                    <a:pt x="737" y="1755"/>
                  </a:lnTo>
                  <a:lnTo>
                    <a:pt x="707" y="1762"/>
                  </a:lnTo>
                  <a:lnTo>
                    <a:pt x="677" y="1768"/>
                  </a:lnTo>
                  <a:lnTo>
                    <a:pt x="647" y="1771"/>
                  </a:lnTo>
                  <a:lnTo>
                    <a:pt x="618" y="1773"/>
                  </a:lnTo>
                  <a:lnTo>
                    <a:pt x="588" y="1774"/>
                  </a:lnTo>
                  <a:lnTo>
                    <a:pt x="558" y="1773"/>
                  </a:lnTo>
                  <a:lnTo>
                    <a:pt x="529" y="1771"/>
                  </a:lnTo>
                  <a:lnTo>
                    <a:pt x="501" y="1768"/>
                  </a:lnTo>
                  <a:lnTo>
                    <a:pt x="472" y="1763"/>
                  </a:lnTo>
                  <a:lnTo>
                    <a:pt x="444" y="1757"/>
                  </a:lnTo>
                  <a:lnTo>
                    <a:pt x="417" y="1749"/>
                  </a:lnTo>
                  <a:lnTo>
                    <a:pt x="389" y="1740"/>
                  </a:lnTo>
                  <a:lnTo>
                    <a:pt x="363" y="1729"/>
                  </a:lnTo>
                  <a:lnTo>
                    <a:pt x="337" y="1718"/>
                  </a:lnTo>
                  <a:lnTo>
                    <a:pt x="312" y="1705"/>
                  </a:lnTo>
                  <a:lnTo>
                    <a:pt x="287" y="1692"/>
                  </a:lnTo>
                  <a:lnTo>
                    <a:pt x="264" y="1676"/>
                  </a:lnTo>
                  <a:lnTo>
                    <a:pt x="240" y="1660"/>
                  </a:lnTo>
                  <a:lnTo>
                    <a:pt x="217" y="1643"/>
                  </a:lnTo>
                  <a:lnTo>
                    <a:pt x="196" y="1624"/>
                  </a:lnTo>
                  <a:lnTo>
                    <a:pt x="175" y="1604"/>
                  </a:lnTo>
                  <a:lnTo>
                    <a:pt x="155" y="1585"/>
                  </a:lnTo>
                  <a:lnTo>
                    <a:pt x="137" y="1564"/>
                  </a:lnTo>
                  <a:lnTo>
                    <a:pt x="119" y="1540"/>
                  </a:lnTo>
                  <a:lnTo>
                    <a:pt x="103" y="1517"/>
                  </a:lnTo>
                  <a:lnTo>
                    <a:pt x="87" y="1494"/>
                  </a:lnTo>
                  <a:lnTo>
                    <a:pt x="73" y="1469"/>
                  </a:lnTo>
                  <a:lnTo>
                    <a:pt x="60" y="1443"/>
                  </a:lnTo>
                  <a:lnTo>
                    <a:pt x="47" y="1417"/>
                  </a:lnTo>
                  <a:lnTo>
                    <a:pt x="36" y="1389"/>
                  </a:lnTo>
                  <a:lnTo>
                    <a:pt x="28" y="1362"/>
                  </a:lnTo>
                  <a:lnTo>
                    <a:pt x="19" y="1333"/>
                  </a:lnTo>
                  <a:lnTo>
                    <a:pt x="12" y="1304"/>
                  </a:lnTo>
                  <a:lnTo>
                    <a:pt x="7" y="1275"/>
                  </a:lnTo>
                  <a:lnTo>
                    <a:pt x="3" y="1244"/>
                  </a:lnTo>
                  <a:lnTo>
                    <a:pt x="1" y="1214"/>
                  </a:lnTo>
                  <a:lnTo>
                    <a:pt x="0" y="1184"/>
                  </a:lnTo>
                  <a:lnTo>
                    <a:pt x="1" y="1156"/>
                  </a:lnTo>
                  <a:lnTo>
                    <a:pt x="3" y="1126"/>
                  </a:lnTo>
                  <a:lnTo>
                    <a:pt x="7" y="1097"/>
                  </a:lnTo>
                  <a:lnTo>
                    <a:pt x="12" y="1068"/>
                  </a:lnTo>
                  <a:lnTo>
                    <a:pt x="18" y="1041"/>
                  </a:lnTo>
                  <a:lnTo>
                    <a:pt x="25" y="1013"/>
                  </a:lnTo>
                  <a:lnTo>
                    <a:pt x="34" y="986"/>
                  </a:lnTo>
                  <a:lnTo>
                    <a:pt x="45" y="959"/>
                  </a:lnTo>
                  <a:lnTo>
                    <a:pt x="56" y="934"/>
                  </a:lnTo>
                  <a:lnTo>
                    <a:pt x="69" y="908"/>
                  </a:lnTo>
                  <a:lnTo>
                    <a:pt x="83" y="884"/>
                  </a:lnTo>
                  <a:lnTo>
                    <a:pt x="98" y="860"/>
                  </a:lnTo>
                  <a:lnTo>
                    <a:pt x="115" y="837"/>
                  </a:lnTo>
                  <a:lnTo>
                    <a:pt x="131" y="815"/>
                  </a:lnTo>
                  <a:lnTo>
                    <a:pt x="150" y="793"/>
                  </a:lnTo>
                  <a:lnTo>
                    <a:pt x="170" y="773"/>
                  </a:lnTo>
                  <a:lnTo>
                    <a:pt x="190" y="753"/>
                  </a:lnTo>
                  <a:lnTo>
                    <a:pt x="211" y="734"/>
                  </a:lnTo>
                  <a:lnTo>
                    <a:pt x="233" y="717"/>
                  </a:lnTo>
                  <a:lnTo>
                    <a:pt x="256" y="699"/>
                  </a:lnTo>
                  <a:lnTo>
                    <a:pt x="280" y="683"/>
                  </a:lnTo>
                  <a:lnTo>
                    <a:pt x="305" y="669"/>
                  </a:lnTo>
                  <a:lnTo>
                    <a:pt x="331" y="656"/>
                  </a:lnTo>
                  <a:lnTo>
                    <a:pt x="357" y="644"/>
                  </a:lnTo>
                  <a:lnTo>
                    <a:pt x="385" y="634"/>
                  </a:lnTo>
                  <a:lnTo>
                    <a:pt x="412" y="624"/>
                  </a:lnTo>
                  <a:lnTo>
                    <a:pt x="441" y="616"/>
                  </a:lnTo>
                  <a:lnTo>
                    <a:pt x="470" y="608"/>
                  </a:lnTo>
                  <a:lnTo>
                    <a:pt x="500" y="60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Freeform 10"/>
            <p:cNvSpPr>
              <a:spLocks noEditPoints="1"/>
            </p:cNvSpPr>
            <p:nvPr/>
          </p:nvSpPr>
          <p:spPr bwMode="auto">
            <a:xfrm>
              <a:off x="4594446" y="864714"/>
              <a:ext cx="388455" cy="218959"/>
            </a:xfrm>
            <a:custGeom>
              <a:avLst/>
              <a:gdLst>
                <a:gd name="T0" fmla="*/ 1956 w 3536"/>
                <a:gd name="T1" fmla="*/ 1995 h 1995"/>
                <a:gd name="T2" fmla="*/ 2030 w 3536"/>
                <a:gd name="T3" fmla="*/ 1989 h 1995"/>
                <a:gd name="T4" fmla="*/ 2098 w 3536"/>
                <a:gd name="T5" fmla="*/ 1962 h 1995"/>
                <a:gd name="T6" fmla="*/ 2156 w 3536"/>
                <a:gd name="T7" fmla="*/ 1917 h 1995"/>
                <a:gd name="T8" fmla="*/ 2199 w 3536"/>
                <a:gd name="T9" fmla="*/ 1856 h 1995"/>
                <a:gd name="T10" fmla="*/ 3034 w 3536"/>
                <a:gd name="T11" fmla="*/ 1932 h 1995"/>
                <a:gd name="T12" fmla="*/ 3110 w 3536"/>
                <a:gd name="T13" fmla="*/ 1941 h 1995"/>
                <a:gd name="T14" fmla="*/ 3182 w 3536"/>
                <a:gd name="T15" fmla="*/ 1928 h 1995"/>
                <a:gd name="T16" fmla="*/ 3247 w 3536"/>
                <a:gd name="T17" fmla="*/ 1895 h 1995"/>
                <a:gd name="T18" fmla="*/ 3300 w 3536"/>
                <a:gd name="T19" fmla="*/ 1845 h 1995"/>
                <a:gd name="T20" fmla="*/ 3338 w 3536"/>
                <a:gd name="T21" fmla="*/ 1780 h 1995"/>
                <a:gd name="T22" fmla="*/ 3534 w 3536"/>
                <a:gd name="T23" fmla="*/ 1060 h 1995"/>
                <a:gd name="T24" fmla="*/ 3532 w 3536"/>
                <a:gd name="T25" fmla="*/ 985 h 1995"/>
                <a:gd name="T26" fmla="*/ 3509 w 3536"/>
                <a:gd name="T27" fmla="*/ 916 h 1995"/>
                <a:gd name="T28" fmla="*/ 3467 w 3536"/>
                <a:gd name="T29" fmla="*/ 856 h 1995"/>
                <a:gd name="T30" fmla="*/ 3408 w 3536"/>
                <a:gd name="T31" fmla="*/ 810 h 1995"/>
                <a:gd name="T32" fmla="*/ 2556 w 3536"/>
                <a:gd name="T33" fmla="*/ 567 h 1995"/>
                <a:gd name="T34" fmla="*/ 2591 w 3536"/>
                <a:gd name="T35" fmla="*/ 409 h 1995"/>
                <a:gd name="T36" fmla="*/ 2581 w 3536"/>
                <a:gd name="T37" fmla="*/ 337 h 1995"/>
                <a:gd name="T38" fmla="*/ 2552 w 3536"/>
                <a:gd name="T39" fmla="*/ 269 h 1995"/>
                <a:gd name="T40" fmla="*/ 2503 w 3536"/>
                <a:gd name="T41" fmla="*/ 213 h 1995"/>
                <a:gd name="T42" fmla="*/ 2440 w 3536"/>
                <a:gd name="T43" fmla="*/ 173 h 1995"/>
                <a:gd name="T44" fmla="*/ 1833 w 3536"/>
                <a:gd name="T45" fmla="*/ 4 h 1995"/>
                <a:gd name="T46" fmla="*/ 1758 w 3536"/>
                <a:gd name="T47" fmla="*/ 2 h 1995"/>
                <a:gd name="T48" fmla="*/ 1686 w 3536"/>
                <a:gd name="T49" fmla="*/ 22 h 1995"/>
                <a:gd name="T50" fmla="*/ 1624 w 3536"/>
                <a:gd name="T51" fmla="*/ 62 h 1995"/>
                <a:gd name="T52" fmla="*/ 1576 w 3536"/>
                <a:gd name="T53" fmla="*/ 117 h 1995"/>
                <a:gd name="T54" fmla="*/ 1545 w 3536"/>
                <a:gd name="T55" fmla="*/ 187 h 1995"/>
                <a:gd name="T56" fmla="*/ 1168 w 3536"/>
                <a:gd name="T57" fmla="*/ 1586 h 1995"/>
                <a:gd name="T58" fmla="*/ 1178 w 3536"/>
                <a:gd name="T59" fmla="*/ 1660 h 1995"/>
                <a:gd name="T60" fmla="*/ 1207 w 3536"/>
                <a:gd name="T61" fmla="*/ 1727 h 1995"/>
                <a:gd name="T62" fmla="*/ 1255 w 3536"/>
                <a:gd name="T63" fmla="*/ 1781 h 1995"/>
                <a:gd name="T64" fmla="*/ 1319 w 3536"/>
                <a:gd name="T65" fmla="*/ 1821 h 1995"/>
                <a:gd name="T66" fmla="*/ 803 w 3536"/>
                <a:gd name="T67" fmla="*/ 95 h 1995"/>
                <a:gd name="T68" fmla="*/ 954 w 3536"/>
                <a:gd name="T69" fmla="*/ 182 h 1995"/>
                <a:gd name="T70" fmla="*/ 1071 w 3536"/>
                <a:gd name="T71" fmla="*/ 306 h 1995"/>
                <a:gd name="T72" fmla="*/ 1147 w 3536"/>
                <a:gd name="T73" fmla="*/ 456 h 1995"/>
                <a:gd name="T74" fmla="*/ 1178 w 3536"/>
                <a:gd name="T75" fmla="*/ 624 h 1995"/>
                <a:gd name="T76" fmla="*/ 1157 w 3536"/>
                <a:gd name="T77" fmla="*/ 800 h 1995"/>
                <a:gd name="T78" fmla="*/ 1085 w 3536"/>
                <a:gd name="T79" fmla="*/ 962 h 1995"/>
                <a:gd name="T80" fmla="*/ 972 w 3536"/>
                <a:gd name="T81" fmla="*/ 1091 h 1995"/>
                <a:gd name="T82" fmla="*/ 829 w 3536"/>
                <a:gd name="T83" fmla="*/ 1181 h 1995"/>
                <a:gd name="T84" fmla="*/ 666 w 3536"/>
                <a:gd name="T85" fmla="*/ 1228 h 1995"/>
                <a:gd name="T86" fmla="*/ 492 w 3536"/>
                <a:gd name="T87" fmla="*/ 1224 h 1995"/>
                <a:gd name="T88" fmla="*/ 322 w 3536"/>
                <a:gd name="T89" fmla="*/ 1168 h 1995"/>
                <a:gd name="T90" fmla="*/ 181 w 3536"/>
                <a:gd name="T91" fmla="*/ 1068 h 1995"/>
                <a:gd name="T92" fmla="*/ 77 w 3536"/>
                <a:gd name="T93" fmla="*/ 934 h 1995"/>
                <a:gd name="T94" fmla="*/ 15 w 3536"/>
                <a:gd name="T95" fmla="*/ 777 h 1995"/>
                <a:gd name="T96" fmla="*/ 2 w 3536"/>
                <a:gd name="T97" fmla="*/ 605 h 1995"/>
                <a:gd name="T98" fmla="*/ 41 w 3536"/>
                <a:gd name="T99" fmla="*/ 430 h 1995"/>
                <a:gd name="T100" fmla="*/ 127 w 3536"/>
                <a:gd name="T101" fmla="*/ 279 h 1995"/>
                <a:gd name="T102" fmla="*/ 250 w 3536"/>
                <a:gd name="T103" fmla="*/ 162 h 1995"/>
                <a:gd name="T104" fmla="*/ 401 w 3536"/>
                <a:gd name="T105" fmla="*/ 86 h 1995"/>
                <a:gd name="T106" fmla="*/ 570 w 3536"/>
                <a:gd name="T107" fmla="*/ 55 h 1995"/>
                <a:gd name="T108" fmla="*/ 745 w 3536"/>
                <a:gd name="T109" fmla="*/ 76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6" h="1995">
                  <a:moveTo>
                    <a:pt x="1355" y="1834"/>
                  </a:moveTo>
                  <a:lnTo>
                    <a:pt x="1905" y="1986"/>
                  </a:lnTo>
                  <a:lnTo>
                    <a:pt x="1919" y="1990"/>
                  </a:lnTo>
                  <a:lnTo>
                    <a:pt x="1931" y="1992"/>
                  </a:lnTo>
                  <a:lnTo>
                    <a:pt x="1944" y="1994"/>
                  </a:lnTo>
                  <a:lnTo>
                    <a:pt x="1956" y="1995"/>
                  </a:lnTo>
                  <a:lnTo>
                    <a:pt x="1968" y="1995"/>
                  </a:lnTo>
                  <a:lnTo>
                    <a:pt x="1981" y="1995"/>
                  </a:lnTo>
                  <a:lnTo>
                    <a:pt x="1994" y="1994"/>
                  </a:lnTo>
                  <a:lnTo>
                    <a:pt x="2006" y="1993"/>
                  </a:lnTo>
                  <a:lnTo>
                    <a:pt x="2018" y="1991"/>
                  </a:lnTo>
                  <a:lnTo>
                    <a:pt x="2030" y="1989"/>
                  </a:lnTo>
                  <a:lnTo>
                    <a:pt x="2042" y="1985"/>
                  </a:lnTo>
                  <a:lnTo>
                    <a:pt x="2053" y="1982"/>
                  </a:lnTo>
                  <a:lnTo>
                    <a:pt x="2065" y="1978"/>
                  </a:lnTo>
                  <a:lnTo>
                    <a:pt x="2076" y="1973"/>
                  </a:lnTo>
                  <a:lnTo>
                    <a:pt x="2087" y="1968"/>
                  </a:lnTo>
                  <a:lnTo>
                    <a:pt x="2098" y="1962"/>
                  </a:lnTo>
                  <a:lnTo>
                    <a:pt x="2108" y="1956"/>
                  </a:lnTo>
                  <a:lnTo>
                    <a:pt x="2119" y="1949"/>
                  </a:lnTo>
                  <a:lnTo>
                    <a:pt x="2128" y="1941"/>
                  </a:lnTo>
                  <a:lnTo>
                    <a:pt x="2138" y="1934"/>
                  </a:lnTo>
                  <a:lnTo>
                    <a:pt x="2147" y="1926"/>
                  </a:lnTo>
                  <a:lnTo>
                    <a:pt x="2156" y="1917"/>
                  </a:lnTo>
                  <a:lnTo>
                    <a:pt x="2165" y="1908"/>
                  </a:lnTo>
                  <a:lnTo>
                    <a:pt x="2172" y="1898"/>
                  </a:lnTo>
                  <a:lnTo>
                    <a:pt x="2180" y="1888"/>
                  </a:lnTo>
                  <a:lnTo>
                    <a:pt x="2187" y="1878"/>
                  </a:lnTo>
                  <a:lnTo>
                    <a:pt x="2193" y="1867"/>
                  </a:lnTo>
                  <a:lnTo>
                    <a:pt x="2199" y="1856"/>
                  </a:lnTo>
                  <a:lnTo>
                    <a:pt x="2204" y="1845"/>
                  </a:lnTo>
                  <a:lnTo>
                    <a:pt x="2210" y="1833"/>
                  </a:lnTo>
                  <a:lnTo>
                    <a:pt x="2214" y="1821"/>
                  </a:lnTo>
                  <a:lnTo>
                    <a:pt x="2217" y="1809"/>
                  </a:lnTo>
                  <a:lnTo>
                    <a:pt x="2244" y="1715"/>
                  </a:lnTo>
                  <a:lnTo>
                    <a:pt x="3034" y="1932"/>
                  </a:lnTo>
                  <a:lnTo>
                    <a:pt x="3047" y="1936"/>
                  </a:lnTo>
                  <a:lnTo>
                    <a:pt x="3059" y="1938"/>
                  </a:lnTo>
                  <a:lnTo>
                    <a:pt x="3072" y="1940"/>
                  </a:lnTo>
                  <a:lnTo>
                    <a:pt x="3084" y="1941"/>
                  </a:lnTo>
                  <a:lnTo>
                    <a:pt x="3096" y="1941"/>
                  </a:lnTo>
                  <a:lnTo>
                    <a:pt x="3110" y="1941"/>
                  </a:lnTo>
                  <a:lnTo>
                    <a:pt x="3122" y="1941"/>
                  </a:lnTo>
                  <a:lnTo>
                    <a:pt x="3134" y="1939"/>
                  </a:lnTo>
                  <a:lnTo>
                    <a:pt x="3146" y="1938"/>
                  </a:lnTo>
                  <a:lnTo>
                    <a:pt x="3158" y="1935"/>
                  </a:lnTo>
                  <a:lnTo>
                    <a:pt x="3170" y="1932"/>
                  </a:lnTo>
                  <a:lnTo>
                    <a:pt x="3182" y="1928"/>
                  </a:lnTo>
                  <a:lnTo>
                    <a:pt x="3193" y="1925"/>
                  </a:lnTo>
                  <a:lnTo>
                    <a:pt x="3204" y="1919"/>
                  </a:lnTo>
                  <a:lnTo>
                    <a:pt x="3216" y="1914"/>
                  </a:lnTo>
                  <a:lnTo>
                    <a:pt x="3227" y="1908"/>
                  </a:lnTo>
                  <a:lnTo>
                    <a:pt x="3236" y="1903"/>
                  </a:lnTo>
                  <a:lnTo>
                    <a:pt x="3247" y="1895"/>
                  </a:lnTo>
                  <a:lnTo>
                    <a:pt x="3257" y="1888"/>
                  </a:lnTo>
                  <a:lnTo>
                    <a:pt x="3266" y="1881"/>
                  </a:lnTo>
                  <a:lnTo>
                    <a:pt x="3275" y="1872"/>
                  </a:lnTo>
                  <a:lnTo>
                    <a:pt x="3284" y="1864"/>
                  </a:lnTo>
                  <a:lnTo>
                    <a:pt x="3293" y="1854"/>
                  </a:lnTo>
                  <a:lnTo>
                    <a:pt x="3300" y="1845"/>
                  </a:lnTo>
                  <a:lnTo>
                    <a:pt x="3308" y="1835"/>
                  </a:lnTo>
                  <a:lnTo>
                    <a:pt x="3315" y="1824"/>
                  </a:lnTo>
                  <a:lnTo>
                    <a:pt x="3321" y="1814"/>
                  </a:lnTo>
                  <a:lnTo>
                    <a:pt x="3328" y="1803"/>
                  </a:lnTo>
                  <a:lnTo>
                    <a:pt x="3333" y="1791"/>
                  </a:lnTo>
                  <a:lnTo>
                    <a:pt x="3338" y="1780"/>
                  </a:lnTo>
                  <a:lnTo>
                    <a:pt x="3342" y="1768"/>
                  </a:lnTo>
                  <a:lnTo>
                    <a:pt x="3346" y="1755"/>
                  </a:lnTo>
                  <a:lnTo>
                    <a:pt x="3528" y="1098"/>
                  </a:lnTo>
                  <a:lnTo>
                    <a:pt x="3531" y="1085"/>
                  </a:lnTo>
                  <a:lnTo>
                    <a:pt x="3533" y="1072"/>
                  </a:lnTo>
                  <a:lnTo>
                    <a:pt x="3534" y="1060"/>
                  </a:lnTo>
                  <a:lnTo>
                    <a:pt x="3535" y="1047"/>
                  </a:lnTo>
                  <a:lnTo>
                    <a:pt x="3536" y="1035"/>
                  </a:lnTo>
                  <a:lnTo>
                    <a:pt x="3536" y="1023"/>
                  </a:lnTo>
                  <a:lnTo>
                    <a:pt x="3535" y="1009"/>
                  </a:lnTo>
                  <a:lnTo>
                    <a:pt x="3534" y="997"/>
                  </a:lnTo>
                  <a:lnTo>
                    <a:pt x="3532" y="985"/>
                  </a:lnTo>
                  <a:lnTo>
                    <a:pt x="3530" y="973"/>
                  </a:lnTo>
                  <a:lnTo>
                    <a:pt x="3526" y="961"/>
                  </a:lnTo>
                  <a:lnTo>
                    <a:pt x="3523" y="950"/>
                  </a:lnTo>
                  <a:lnTo>
                    <a:pt x="3519" y="938"/>
                  </a:lnTo>
                  <a:lnTo>
                    <a:pt x="3514" y="927"/>
                  </a:lnTo>
                  <a:lnTo>
                    <a:pt x="3509" y="916"/>
                  </a:lnTo>
                  <a:lnTo>
                    <a:pt x="3503" y="905"/>
                  </a:lnTo>
                  <a:lnTo>
                    <a:pt x="3497" y="895"/>
                  </a:lnTo>
                  <a:lnTo>
                    <a:pt x="3490" y="885"/>
                  </a:lnTo>
                  <a:lnTo>
                    <a:pt x="3482" y="875"/>
                  </a:lnTo>
                  <a:lnTo>
                    <a:pt x="3475" y="865"/>
                  </a:lnTo>
                  <a:lnTo>
                    <a:pt x="3467" y="856"/>
                  </a:lnTo>
                  <a:lnTo>
                    <a:pt x="3458" y="847"/>
                  </a:lnTo>
                  <a:lnTo>
                    <a:pt x="3449" y="838"/>
                  </a:lnTo>
                  <a:lnTo>
                    <a:pt x="3439" y="831"/>
                  </a:lnTo>
                  <a:lnTo>
                    <a:pt x="3429" y="824"/>
                  </a:lnTo>
                  <a:lnTo>
                    <a:pt x="3420" y="816"/>
                  </a:lnTo>
                  <a:lnTo>
                    <a:pt x="3408" y="810"/>
                  </a:lnTo>
                  <a:lnTo>
                    <a:pt x="3397" y="804"/>
                  </a:lnTo>
                  <a:lnTo>
                    <a:pt x="3386" y="799"/>
                  </a:lnTo>
                  <a:lnTo>
                    <a:pt x="3374" y="793"/>
                  </a:lnTo>
                  <a:lnTo>
                    <a:pt x="3362" y="789"/>
                  </a:lnTo>
                  <a:lnTo>
                    <a:pt x="3350" y="785"/>
                  </a:lnTo>
                  <a:lnTo>
                    <a:pt x="2556" y="567"/>
                  </a:lnTo>
                  <a:lnTo>
                    <a:pt x="2581" y="472"/>
                  </a:lnTo>
                  <a:lnTo>
                    <a:pt x="2585" y="460"/>
                  </a:lnTo>
                  <a:lnTo>
                    <a:pt x="2587" y="447"/>
                  </a:lnTo>
                  <a:lnTo>
                    <a:pt x="2589" y="435"/>
                  </a:lnTo>
                  <a:lnTo>
                    <a:pt x="2590" y="423"/>
                  </a:lnTo>
                  <a:lnTo>
                    <a:pt x="2591" y="409"/>
                  </a:lnTo>
                  <a:lnTo>
                    <a:pt x="2590" y="397"/>
                  </a:lnTo>
                  <a:lnTo>
                    <a:pt x="2590" y="385"/>
                  </a:lnTo>
                  <a:lnTo>
                    <a:pt x="2589" y="372"/>
                  </a:lnTo>
                  <a:lnTo>
                    <a:pt x="2587" y="360"/>
                  </a:lnTo>
                  <a:lnTo>
                    <a:pt x="2584" y="348"/>
                  </a:lnTo>
                  <a:lnTo>
                    <a:pt x="2581" y="337"/>
                  </a:lnTo>
                  <a:lnTo>
                    <a:pt x="2577" y="324"/>
                  </a:lnTo>
                  <a:lnTo>
                    <a:pt x="2574" y="313"/>
                  </a:lnTo>
                  <a:lnTo>
                    <a:pt x="2568" y="301"/>
                  </a:lnTo>
                  <a:lnTo>
                    <a:pt x="2564" y="290"/>
                  </a:lnTo>
                  <a:lnTo>
                    <a:pt x="2557" y="280"/>
                  </a:lnTo>
                  <a:lnTo>
                    <a:pt x="2552" y="269"/>
                  </a:lnTo>
                  <a:lnTo>
                    <a:pt x="2544" y="259"/>
                  </a:lnTo>
                  <a:lnTo>
                    <a:pt x="2537" y="249"/>
                  </a:lnTo>
                  <a:lnTo>
                    <a:pt x="2530" y="240"/>
                  </a:lnTo>
                  <a:lnTo>
                    <a:pt x="2521" y="231"/>
                  </a:lnTo>
                  <a:lnTo>
                    <a:pt x="2513" y="222"/>
                  </a:lnTo>
                  <a:lnTo>
                    <a:pt x="2503" y="213"/>
                  </a:lnTo>
                  <a:lnTo>
                    <a:pt x="2494" y="205"/>
                  </a:lnTo>
                  <a:lnTo>
                    <a:pt x="2484" y="199"/>
                  </a:lnTo>
                  <a:lnTo>
                    <a:pt x="2473" y="191"/>
                  </a:lnTo>
                  <a:lnTo>
                    <a:pt x="2463" y="184"/>
                  </a:lnTo>
                  <a:lnTo>
                    <a:pt x="2452" y="179"/>
                  </a:lnTo>
                  <a:lnTo>
                    <a:pt x="2440" y="173"/>
                  </a:lnTo>
                  <a:lnTo>
                    <a:pt x="2429" y="168"/>
                  </a:lnTo>
                  <a:lnTo>
                    <a:pt x="2417" y="163"/>
                  </a:lnTo>
                  <a:lnTo>
                    <a:pt x="2404" y="160"/>
                  </a:lnTo>
                  <a:lnTo>
                    <a:pt x="1858" y="9"/>
                  </a:lnTo>
                  <a:lnTo>
                    <a:pt x="1845" y="7"/>
                  </a:lnTo>
                  <a:lnTo>
                    <a:pt x="1833" y="4"/>
                  </a:lnTo>
                  <a:lnTo>
                    <a:pt x="1819" y="2"/>
                  </a:lnTo>
                  <a:lnTo>
                    <a:pt x="1807" y="1"/>
                  </a:lnTo>
                  <a:lnTo>
                    <a:pt x="1794" y="0"/>
                  </a:lnTo>
                  <a:lnTo>
                    <a:pt x="1782" y="0"/>
                  </a:lnTo>
                  <a:lnTo>
                    <a:pt x="1770" y="1"/>
                  </a:lnTo>
                  <a:lnTo>
                    <a:pt x="1758" y="2"/>
                  </a:lnTo>
                  <a:lnTo>
                    <a:pt x="1744" y="5"/>
                  </a:lnTo>
                  <a:lnTo>
                    <a:pt x="1733" y="7"/>
                  </a:lnTo>
                  <a:lnTo>
                    <a:pt x="1721" y="10"/>
                  </a:lnTo>
                  <a:lnTo>
                    <a:pt x="1709" y="13"/>
                  </a:lnTo>
                  <a:lnTo>
                    <a:pt x="1698" y="18"/>
                  </a:lnTo>
                  <a:lnTo>
                    <a:pt x="1686" y="22"/>
                  </a:lnTo>
                  <a:lnTo>
                    <a:pt x="1675" y="28"/>
                  </a:lnTo>
                  <a:lnTo>
                    <a:pt x="1665" y="33"/>
                  </a:lnTo>
                  <a:lnTo>
                    <a:pt x="1654" y="40"/>
                  </a:lnTo>
                  <a:lnTo>
                    <a:pt x="1644" y="47"/>
                  </a:lnTo>
                  <a:lnTo>
                    <a:pt x="1634" y="54"/>
                  </a:lnTo>
                  <a:lnTo>
                    <a:pt x="1624" y="62"/>
                  </a:lnTo>
                  <a:lnTo>
                    <a:pt x="1615" y="70"/>
                  </a:lnTo>
                  <a:lnTo>
                    <a:pt x="1607" y="79"/>
                  </a:lnTo>
                  <a:lnTo>
                    <a:pt x="1599" y="87"/>
                  </a:lnTo>
                  <a:lnTo>
                    <a:pt x="1591" y="97"/>
                  </a:lnTo>
                  <a:lnTo>
                    <a:pt x="1583" y="107"/>
                  </a:lnTo>
                  <a:lnTo>
                    <a:pt x="1576" y="117"/>
                  </a:lnTo>
                  <a:lnTo>
                    <a:pt x="1570" y="128"/>
                  </a:lnTo>
                  <a:lnTo>
                    <a:pt x="1564" y="139"/>
                  </a:lnTo>
                  <a:lnTo>
                    <a:pt x="1558" y="150"/>
                  </a:lnTo>
                  <a:lnTo>
                    <a:pt x="1554" y="162"/>
                  </a:lnTo>
                  <a:lnTo>
                    <a:pt x="1549" y="174"/>
                  </a:lnTo>
                  <a:lnTo>
                    <a:pt x="1545" y="187"/>
                  </a:lnTo>
                  <a:lnTo>
                    <a:pt x="1178" y="1522"/>
                  </a:lnTo>
                  <a:lnTo>
                    <a:pt x="1174" y="1535"/>
                  </a:lnTo>
                  <a:lnTo>
                    <a:pt x="1171" y="1549"/>
                  </a:lnTo>
                  <a:lnTo>
                    <a:pt x="1170" y="1561"/>
                  </a:lnTo>
                  <a:lnTo>
                    <a:pt x="1169" y="1574"/>
                  </a:lnTo>
                  <a:lnTo>
                    <a:pt x="1168" y="1586"/>
                  </a:lnTo>
                  <a:lnTo>
                    <a:pt x="1168" y="1599"/>
                  </a:lnTo>
                  <a:lnTo>
                    <a:pt x="1169" y="1612"/>
                  </a:lnTo>
                  <a:lnTo>
                    <a:pt x="1170" y="1625"/>
                  </a:lnTo>
                  <a:lnTo>
                    <a:pt x="1172" y="1637"/>
                  </a:lnTo>
                  <a:lnTo>
                    <a:pt x="1174" y="1649"/>
                  </a:lnTo>
                  <a:lnTo>
                    <a:pt x="1178" y="1660"/>
                  </a:lnTo>
                  <a:lnTo>
                    <a:pt x="1181" y="1672"/>
                  </a:lnTo>
                  <a:lnTo>
                    <a:pt x="1185" y="1683"/>
                  </a:lnTo>
                  <a:lnTo>
                    <a:pt x="1190" y="1695"/>
                  </a:lnTo>
                  <a:lnTo>
                    <a:pt x="1195" y="1705"/>
                  </a:lnTo>
                  <a:lnTo>
                    <a:pt x="1201" y="1716"/>
                  </a:lnTo>
                  <a:lnTo>
                    <a:pt x="1207" y="1727"/>
                  </a:lnTo>
                  <a:lnTo>
                    <a:pt x="1214" y="1737"/>
                  </a:lnTo>
                  <a:lnTo>
                    <a:pt x="1222" y="1746"/>
                  </a:lnTo>
                  <a:lnTo>
                    <a:pt x="1229" y="1756"/>
                  </a:lnTo>
                  <a:lnTo>
                    <a:pt x="1237" y="1765"/>
                  </a:lnTo>
                  <a:lnTo>
                    <a:pt x="1246" y="1774"/>
                  </a:lnTo>
                  <a:lnTo>
                    <a:pt x="1255" y="1781"/>
                  </a:lnTo>
                  <a:lnTo>
                    <a:pt x="1265" y="1789"/>
                  </a:lnTo>
                  <a:lnTo>
                    <a:pt x="1275" y="1797"/>
                  </a:lnTo>
                  <a:lnTo>
                    <a:pt x="1285" y="1803"/>
                  </a:lnTo>
                  <a:lnTo>
                    <a:pt x="1296" y="1810"/>
                  </a:lnTo>
                  <a:lnTo>
                    <a:pt x="1307" y="1817"/>
                  </a:lnTo>
                  <a:lnTo>
                    <a:pt x="1319" y="1821"/>
                  </a:lnTo>
                  <a:lnTo>
                    <a:pt x="1330" y="1827"/>
                  </a:lnTo>
                  <a:lnTo>
                    <a:pt x="1342" y="1831"/>
                  </a:lnTo>
                  <a:lnTo>
                    <a:pt x="1355" y="1834"/>
                  </a:lnTo>
                  <a:close/>
                  <a:moveTo>
                    <a:pt x="745" y="76"/>
                  </a:moveTo>
                  <a:lnTo>
                    <a:pt x="774" y="85"/>
                  </a:lnTo>
                  <a:lnTo>
                    <a:pt x="803" y="95"/>
                  </a:lnTo>
                  <a:lnTo>
                    <a:pt x="830" y="107"/>
                  </a:lnTo>
                  <a:lnTo>
                    <a:pt x="857" y="119"/>
                  </a:lnTo>
                  <a:lnTo>
                    <a:pt x="882" y="134"/>
                  </a:lnTo>
                  <a:lnTo>
                    <a:pt x="907" y="148"/>
                  </a:lnTo>
                  <a:lnTo>
                    <a:pt x="931" y="165"/>
                  </a:lnTo>
                  <a:lnTo>
                    <a:pt x="954" y="182"/>
                  </a:lnTo>
                  <a:lnTo>
                    <a:pt x="976" y="200"/>
                  </a:lnTo>
                  <a:lnTo>
                    <a:pt x="997" y="220"/>
                  </a:lnTo>
                  <a:lnTo>
                    <a:pt x="1017" y="240"/>
                  </a:lnTo>
                  <a:lnTo>
                    <a:pt x="1036" y="260"/>
                  </a:lnTo>
                  <a:lnTo>
                    <a:pt x="1054" y="283"/>
                  </a:lnTo>
                  <a:lnTo>
                    <a:pt x="1071" y="306"/>
                  </a:lnTo>
                  <a:lnTo>
                    <a:pt x="1086" y="329"/>
                  </a:lnTo>
                  <a:lnTo>
                    <a:pt x="1100" y="353"/>
                  </a:lnTo>
                  <a:lnTo>
                    <a:pt x="1114" y="378"/>
                  </a:lnTo>
                  <a:lnTo>
                    <a:pt x="1127" y="404"/>
                  </a:lnTo>
                  <a:lnTo>
                    <a:pt x="1137" y="429"/>
                  </a:lnTo>
                  <a:lnTo>
                    <a:pt x="1147" y="456"/>
                  </a:lnTo>
                  <a:lnTo>
                    <a:pt x="1156" y="483"/>
                  </a:lnTo>
                  <a:lnTo>
                    <a:pt x="1162" y="511"/>
                  </a:lnTo>
                  <a:lnTo>
                    <a:pt x="1169" y="538"/>
                  </a:lnTo>
                  <a:lnTo>
                    <a:pt x="1173" y="567"/>
                  </a:lnTo>
                  <a:lnTo>
                    <a:pt x="1175" y="596"/>
                  </a:lnTo>
                  <a:lnTo>
                    <a:pt x="1178" y="624"/>
                  </a:lnTo>
                  <a:lnTo>
                    <a:pt x="1178" y="653"/>
                  </a:lnTo>
                  <a:lnTo>
                    <a:pt x="1176" y="683"/>
                  </a:lnTo>
                  <a:lnTo>
                    <a:pt x="1173" y="712"/>
                  </a:lnTo>
                  <a:lnTo>
                    <a:pt x="1170" y="741"/>
                  </a:lnTo>
                  <a:lnTo>
                    <a:pt x="1163" y="771"/>
                  </a:lnTo>
                  <a:lnTo>
                    <a:pt x="1157" y="800"/>
                  </a:lnTo>
                  <a:lnTo>
                    <a:pt x="1148" y="830"/>
                  </a:lnTo>
                  <a:lnTo>
                    <a:pt x="1138" y="857"/>
                  </a:lnTo>
                  <a:lnTo>
                    <a:pt x="1126" y="885"/>
                  </a:lnTo>
                  <a:lnTo>
                    <a:pt x="1114" y="911"/>
                  </a:lnTo>
                  <a:lnTo>
                    <a:pt x="1099" y="938"/>
                  </a:lnTo>
                  <a:lnTo>
                    <a:pt x="1085" y="962"/>
                  </a:lnTo>
                  <a:lnTo>
                    <a:pt x="1068" y="986"/>
                  </a:lnTo>
                  <a:lnTo>
                    <a:pt x="1051" y="1009"/>
                  </a:lnTo>
                  <a:lnTo>
                    <a:pt x="1033" y="1030"/>
                  </a:lnTo>
                  <a:lnTo>
                    <a:pt x="1013" y="1052"/>
                  </a:lnTo>
                  <a:lnTo>
                    <a:pt x="993" y="1072"/>
                  </a:lnTo>
                  <a:lnTo>
                    <a:pt x="972" y="1091"/>
                  </a:lnTo>
                  <a:lnTo>
                    <a:pt x="950" y="1109"/>
                  </a:lnTo>
                  <a:lnTo>
                    <a:pt x="927" y="1125"/>
                  </a:lnTo>
                  <a:lnTo>
                    <a:pt x="904" y="1142"/>
                  </a:lnTo>
                  <a:lnTo>
                    <a:pt x="880" y="1156"/>
                  </a:lnTo>
                  <a:lnTo>
                    <a:pt x="854" y="1169"/>
                  </a:lnTo>
                  <a:lnTo>
                    <a:pt x="829" y="1181"/>
                  </a:lnTo>
                  <a:lnTo>
                    <a:pt x="803" y="1192"/>
                  </a:lnTo>
                  <a:lnTo>
                    <a:pt x="776" y="1202"/>
                  </a:lnTo>
                  <a:lnTo>
                    <a:pt x="750" y="1210"/>
                  </a:lnTo>
                  <a:lnTo>
                    <a:pt x="722" y="1218"/>
                  </a:lnTo>
                  <a:lnTo>
                    <a:pt x="693" y="1223"/>
                  </a:lnTo>
                  <a:lnTo>
                    <a:pt x="666" y="1228"/>
                  </a:lnTo>
                  <a:lnTo>
                    <a:pt x="637" y="1231"/>
                  </a:lnTo>
                  <a:lnTo>
                    <a:pt x="609" y="1232"/>
                  </a:lnTo>
                  <a:lnTo>
                    <a:pt x="579" y="1232"/>
                  </a:lnTo>
                  <a:lnTo>
                    <a:pt x="550" y="1231"/>
                  </a:lnTo>
                  <a:lnTo>
                    <a:pt x="520" y="1229"/>
                  </a:lnTo>
                  <a:lnTo>
                    <a:pt x="492" y="1224"/>
                  </a:lnTo>
                  <a:lnTo>
                    <a:pt x="462" y="1219"/>
                  </a:lnTo>
                  <a:lnTo>
                    <a:pt x="432" y="1211"/>
                  </a:lnTo>
                  <a:lnTo>
                    <a:pt x="403" y="1202"/>
                  </a:lnTo>
                  <a:lnTo>
                    <a:pt x="375" y="1192"/>
                  </a:lnTo>
                  <a:lnTo>
                    <a:pt x="348" y="1181"/>
                  </a:lnTo>
                  <a:lnTo>
                    <a:pt x="322" y="1168"/>
                  </a:lnTo>
                  <a:lnTo>
                    <a:pt x="295" y="1155"/>
                  </a:lnTo>
                  <a:lnTo>
                    <a:pt x="271" y="1139"/>
                  </a:lnTo>
                  <a:lnTo>
                    <a:pt x="247" y="1123"/>
                  </a:lnTo>
                  <a:lnTo>
                    <a:pt x="224" y="1106"/>
                  </a:lnTo>
                  <a:lnTo>
                    <a:pt x="202" y="1088"/>
                  </a:lnTo>
                  <a:lnTo>
                    <a:pt x="181" y="1068"/>
                  </a:lnTo>
                  <a:lnTo>
                    <a:pt x="161" y="1048"/>
                  </a:lnTo>
                  <a:lnTo>
                    <a:pt x="142" y="1027"/>
                  </a:lnTo>
                  <a:lnTo>
                    <a:pt x="124" y="1005"/>
                  </a:lnTo>
                  <a:lnTo>
                    <a:pt x="107" y="982"/>
                  </a:lnTo>
                  <a:lnTo>
                    <a:pt x="91" y="959"/>
                  </a:lnTo>
                  <a:lnTo>
                    <a:pt x="77" y="934"/>
                  </a:lnTo>
                  <a:lnTo>
                    <a:pt x="64" y="910"/>
                  </a:lnTo>
                  <a:lnTo>
                    <a:pt x="52" y="884"/>
                  </a:lnTo>
                  <a:lnTo>
                    <a:pt x="41" y="858"/>
                  </a:lnTo>
                  <a:lnTo>
                    <a:pt x="31" y="832"/>
                  </a:lnTo>
                  <a:lnTo>
                    <a:pt x="23" y="804"/>
                  </a:lnTo>
                  <a:lnTo>
                    <a:pt x="15" y="777"/>
                  </a:lnTo>
                  <a:lnTo>
                    <a:pt x="10" y="749"/>
                  </a:lnTo>
                  <a:lnTo>
                    <a:pt x="5" y="720"/>
                  </a:lnTo>
                  <a:lnTo>
                    <a:pt x="2" y="692"/>
                  </a:lnTo>
                  <a:lnTo>
                    <a:pt x="1" y="663"/>
                  </a:lnTo>
                  <a:lnTo>
                    <a:pt x="0" y="634"/>
                  </a:lnTo>
                  <a:lnTo>
                    <a:pt x="2" y="605"/>
                  </a:lnTo>
                  <a:lnTo>
                    <a:pt x="4" y="576"/>
                  </a:lnTo>
                  <a:lnTo>
                    <a:pt x="9" y="546"/>
                  </a:lnTo>
                  <a:lnTo>
                    <a:pt x="14" y="516"/>
                  </a:lnTo>
                  <a:lnTo>
                    <a:pt x="22" y="488"/>
                  </a:lnTo>
                  <a:lnTo>
                    <a:pt x="31" y="458"/>
                  </a:lnTo>
                  <a:lnTo>
                    <a:pt x="41" y="430"/>
                  </a:lnTo>
                  <a:lnTo>
                    <a:pt x="52" y="403"/>
                  </a:lnTo>
                  <a:lnTo>
                    <a:pt x="65" y="376"/>
                  </a:lnTo>
                  <a:lnTo>
                    <a:pt x="78" y="351"/>
                  </a:lnTo>
                  <a:lnTo>
                    <a:pt x="94" y="326"/>
                  </a:lnTo>
                  <a:lnTo>
                    <a:pt x="110" y="301"/>
                  </a:lnTo>
                  <a:lnTo>
                    <a:pt x="127" y="279"/>
                  </a:lnTo>
                  <a:lnTo>
                    <a:pt x="145" y="257"/>
                  </a:lnTo>
                  <a:lnTo>
                    <a:pt x="164" y="236"/>
                  </a:lnTo>
                  <a:lnTo>
                    <a:pt x="185" y="215"/>
                  </a:lnTo>
                  <a:lnTo>
                    <a:pt x="206" y="197"/>
                  </a:lnTo>
                  <a:lnTo>
                    <a:pt x="228" y="179"/>
                  </a:lnTo>
                  <a:lnTo>
                    <a:pt x="250" y="162"/>
                  </a:lnTo>
                  <a:lnTo>
                    <a:pt x="274" y="147"/>
                  </a:lnTo>
                  <a:lnTo>
                    <a:pt x="299" y="131"/>
                  </a:lnTo>
                  <a:lnTo>
                    <a:pt x="323" y="118"/>
                  </a:lnTo>
                  <a:lnTo>
                    <a:pt x="348" y="106"/>
                  </a:lnTo>
                  <a:lnTo>
                    <a:pt x="375" y="95"/>
                  </a:lnTo>
                  <a:lnTo>
                    <a:pt x="401" y="86"/>
                  </a:lnTo>
                  <a:lnTo>
                    <a:pt x="429" y="77"/>
                  </a:lnTo>
                  <a:lnTo>
                    <a:pt x="456" y="71"/>
                  </a:lnTo>
                  <a:lnTo>
                    <a:pt x="484" y="64"/>
                  </a:lnTo>
                  <a:lnTo>
                    <a:pt x="513" y="60"/>
                  </a:lnTo>
                  <a:lnTo>
                    <a:pt x="540" y="58"/>
                  </a:lnTo>
                  <a:lnTo>
                    <a:pt x="570" y="55"/>
                  </a:lnTo>
                  <a:lnTo>
                    <a:pt x="599" y="55"/>
                  </a:lnTo>
                  <a:lnTo>
                    <a:pt x="627" y="56"/>
                  </a:lnTo>
                  <a:lnTo>
                    <a:pt x="657" y="59"/>
                  </a:lnTo>
                  <a:lnTo>
                    <a:pt x="687" y="63"/>
                  </a:lnTo>
                  <a:lnTo>
                    <a:pt x="716" y="69"/>
                  </a:lnTo>
                  <a:lnTo>
                    <a:pt x="745" y="7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Freeform 12"/>
            <p:cNvSpPr>
              <a:spLocks noEditPoints="1"/>
            </p:cNvSpPr>
            <p:nvPr/>
          </p:nvSpPr>
          <p:spPr bwMode="auto">
            <a:xfrm>
              <a:off x="5066659" y="296211"/>
              <a:ext cx="258530" cy="375265"/>
            </a:xfrm>
            <a:custGeom>
              <a:avLst/>
              <a:gdLst>
                <a:gd name="T0" fmla="*/ 494 w 2351"/>
                <a:gd name="T1" fmla="*/ 2509 h 3411"/>
                <a:gd name="T2" fmla="*/ 548 w 2351"/>
                <a:gd name="T3" fmla="*/ 2560 h 3411"/>
                <a:gd name="T4" fmla="*/ 613 w 2351"/>
                <a:gd name="T5" fmla="*/ 2593 h 3411"/>
                <a:gd name="T6" fmla="*/ 684 w 2351"/>
                <a:gd name="T7" fmla="*/ 2606 h 3411"/>
                <a:gd name="T8" fmla="*/ 758 w 2351"/>
                <a:gd name="T9" fmla="*/ 2598 h 3411"/>
                <a:gd name="T10" fmla="*/ 1259 w 2351"/>
                <a:gd name="T11" fmla="*/ 3270 h 3411"/>
                <a:gd name="T12" fmla="*/ 1303 w 2351"/>
                <a:gd name="T13" fmla="*/ 3332 h 3411"/>
                <a:gd name="T14" fmla="*/ 1360 w 2351"/>
                <a:gd name="T15" fmla="*/ 3378 h 3411"/>
                <a:gd name="T16" fmla="*/ 1429 w 2351"/>
                <a:gd name="T17" fmla="*/ 3405 h 3411"/>
                <a:gd name="T18" fmla="*/ 1502 w 2351"/>
                <a:gd name="T19" fmla="*/ 3410 h 3411"/>
                <a:gd name="T20" fmla="*/ 1575 w 2351"/>
                <a:gd name="T21" fmla="*/ 3395 h 3411"/>
                <a:gd name="T22" fmla="*/ 2243 w 2351"/>
                <a:gd name="T23" fmla="*/ 3062 h 3411"/>
                <a:gd name="T24" fmla="*/ 2297 w 2351"/>
                <a:gd name="T25" fmla="*/ 3010 h 3411"/>
                <a:gd name="T26" fmla="*/ 2333 w 2351"/>
                <a:gd name="T27" fmla="*/ 2946 h 3411"/>
                <a:gd name="T28" fmla="*/ 2350 w 2351"/>
                <a:gd name="T29" fmla="*/ 2874 h 3411"/>
                <a:gd name="T30" fmla="*/ 2345 w 2351"/>
                <a:gd name="T31" fmla="*/ 2800 h 3411"/>
                <a:gd name="T32" fmla="*/ 1958 w 2351"/>
                <a:gd name="T33" fmla="*/ 2003 h 3411"/>
                <a:gd name="T34" fmla="*/ 2098 w 2351"/>
                <a:gd name="T35" fmla="*/ 1925 h 3411"/>
                <a:gd name="T36" fmla="*/ 2147 w 2351"/>
                <a:gd name="T37" fmla="*/ 1869 h 3411"/>
                <a:gd name="T38" fmla="*/ 2177 w 2351"/>
                <a:gd name="T39" fmla="*/ 1801 h 3411"/>
                <a:gd name="T40" fmla="*/ 2185 w 2351"/>
                <a:gd name="T41" fmla="*/ 1728 h 3411"/>
                <a:gd name="T42" fmla="*/ 2174 w 2351"/>
                <a:gd name="T43" fmla="*/ 1655 h 3411"/>
                <a:gd name="T44" fmla="*/ 1894 w 2351"/>
                <a:gd name="T45" fmla="*/ 1089 h 3411"/>
                <a:gd name="T46" fmla="*/ 1846 w 2351"/>
                <a:gd name="T47" fmla="*/ 1031 h 3411"/>
                <a:gd name="T48" fmla="*/ 1783 w 2351"/>
                <a:gd name="T49" fmla="*/ 993 h 3411"/>
                <a:gd name="T50" fmla="*/ 1712 w 2351"/>
                <a:gd name="T51" fmla="*/ 973 h 3411"/>
                <a:gd name="T52" fmla="*/ 1639 w 2351"/>
                <a:gd name="T53" fmla="*/ 973 h 3411"/>
                <a:gd name="T54" fmla="*/ 1567 w 2351"/>
                <a:gd name="T55" fmla="*/ 996 h 3411"/>
                <a:gd name="T56" fmla="*/ 272 w 2351"/>
                <a:gd name="T57" fmla="*/ 1649 h 3411"/>
                <a:gd name="T58" fmla="*/ 223 w 2351"/>
                <a:gd name="T59" fmla="*/ 1705 h 3411"/>
                <a:gd name="T60" fmla="*/ 194 w 2351"/>
                <a:gd name="T61" fmla="*/ 1773 h 3411"/>
                <a:gd name="T62" fmla="*/ 185 w 2351"/>
                <a:gd name="T63" fmla="*/ 1844 h 3411"/>
                <a:gd name="T64" fmla="*/ 197 w 2351"/>
                <a:gd name="T65" fmla="*/ 1918 h 3411"/>
                <a:gd name="T66" fmla="*/ 1139 w 2351"/>
                <a:gd name="T67" fmla="*/ 382 h 3411"/>
                <a:gd name="T68" fmla="*/ 1176 w 2351"/>
                <a:gd name="T69" fmla="*/ 553 h 3411"/>
                <a:gd name="T70" fmla="*/ 1162 w 2351"/>
                <a:gd name="T71" fmla="*/ 723 h 3411"/>
                <a:gd name="T72" fmla="*/ 1100 w 2351"/>
                <a:gd name="T73" fmla="*/ 879 h 3411"/>
                <a:gd name="T74" fmla="*/ 995 w 2351"/>
                <a:gd name="T75" fmla="*/ 1015 h 3411"/>
                <a:gd name="T76" fmla="*/ 850 w 2351"/>
                <a:gd name="T77" fmla="*/ 1116 h 3411"/>
                <a:gd name="T78" fmla="*/ 682 w 2351"/>
                <a:gd name="T79" fmla="*/ 1170 h 3411"/>
                <a:gd name="T80" fmla="*/ 511 w 2351"/>
                <a:gd name="T81" fmla="*/ 1173 h 3411"/>
                <a:gd name="T82" fmla="*/ 348 w 2351"/>
                <a:gd name="T83" fmla="*/ 1126 h 3411"/>
                <a:gd name="T84" fmla="*/ 205 w 2351"/>
                <a:gd name="T85" fmla="*/ 1036 h 3411"/>
                <a:gd name="T86" fmla="*/ 90 w 2351"/>
                <a:gd name="T87" fmla="*/ 903 h 3411"/>
                <a:gd name="T88" fmla="*/ 19 w 2351"/>
                <a:gd name="T89" fmla="*/ 739 h 3411"/>
                <a:gd name="T90" fmla="*/ 0 w 2351"/>
                <a:gd name="T91" fmla="*/ 568 h 3411"/>
                <a:gd name="T92" fmla="*/ 31 w 2351"/>
                <a:gd name="T93" fmla="*/ 402 h 3411"/>
                <a:gd name="T94" fmla="*/ 107 w 2351"/>
                <a:gd name="T95" fmla="*/ 251 h 3411"/>
                <a:gd name="T96" fmla="*/ 226 w 2351"/>
                <a:gd name="T97" fmla="*/ 125 h 3411"/>
                <a:gd name="T98" fmla="*/ 381 w 2351"/>
                <a:gd name="T99" fmla="*/ 38 h 3411"/>
                <a:gd name="T100" fmla="*/ 552 w 2351"/>
                <a:gd name="T101" fmla="*/ 1 h 3411"/>
                <a:gd name="T102" fmla="*/ 721 w 2351"/>
                <a:gd name="T103" fmla="*/ 16 h 3411"/>
                <a:gd name="T104" fmla="*/ 879 w 2351"/>
                <a:gd name="T105" fmla="*/ 77 h 3411"/>
                <a:gd name="T106" fmla="*/ 1014 w 2351"/>
                <a:gd name="T107" fmla="*/ 182 h 3411"/>
                <a:gd name="T108" fmla="*/ 1116 w 2351"/>
                <a:gd name="T109" fmla="*/ 327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51" h="3411">
                  <a:moveTo>
                    <a:pt x="212" y="1953"/>
                  </a:moveTo>
                  <a:lnTo>
                    <a:pt x="466" y="2465"/>
                  </a:lnTo>
                  <a:lnTo>
                    <a:pt x="473" y="2477"/>
                  </a:lnTo>
                  <a:lnTo>
                    <a:pt x="479" y="2488"/>
                  </a:lnTo>
                  <a:lnTo>
                    <a:pt x="486" y="2498"/>
                  </a:lnTo>
                  <a:lnTo>
                    <a:pt x="494" y="2509"/>
                  </a:lnTo>
                  <a:lnTo>
                    <a:pt x="501" y="2518"/>
                  </a:lnTo>
                  <a:lnTo>
                    <a:pt x="510" y="2528"/>
                  </a:lnTo>
                  <a:lnTo>
                    <a:pt x="519" y="2537"/>
                  </a:lnTo>
                  <a:lnTo>
                    <a:pt x="528" y="2545"/>
                  </a:lnTo>
                  <a:lnTo>
                    <a:pt x="538" y="2552"/>
                  </a:lnTo>
                  <a:lnTo>
                    <a:pt x="548" y="2560"/>
                  </a:lnTo>
                  <a:lnTo>
                    <a:pt x="558" y="2567"/>
                  </a:lnTo>
                  <a:lnTo>
                    <a:pt x="569" y="2573"/>
                  </a:lnTo>
                  <a:lnTo>
                    <a:pt x="579" y="2579"/>
                  </a:lnTo>
                  <a:lnTo>
                    <a:pt x="590" y="2584"/>
                  </a:lnTo>
                  <a:lnTo>
                    <a:pt x="602" y="2589"/>
                  </a:lnTo>
                  <a:lnTo>
                    <a:pt x="613" y="2593"/>
                  </a:lnTo>
                  <a:lnTo>
                    <a:pt x="625" y="2596"/>
                  </a:lnTo>
                  <a:lnTo>
                    <a:pt x="636" y="2600"/>
                  </a:lnTo>
                  <a:lnTo>
                    <a:pt x="648" y="2602"/>
                  </a:lnTo>
                  <a:lnTo>
                    <a:pt x="660" y="2604"/>
                  </a:lnTo>
                  <a:lnTo>
                    <a:pt x="672" y="2605"/>
                  </a:lnTo>
                  <a:lnTo>
                    <a:pt x="684" y="2606"/>
                  </a:lnTo>
                  <a:lnTo>
                    <a:pt x="698" y="2606"/>
                  </a:lnTo>
                  <a:lnTo>
                    <a:pt x="710" y="2606"/>
                  </a:lnTo>
                  <a:lnTo>
                    <a:pt x="722" y="2605"/>
                  </a:lnTo>
                  <a:lnTo>
                    <a:pt x="734" y="2603"/>
                  </a:lnTo>
                  <a:lnTo>
                    <a:pt x="746" y="2601"/>
                  </a:lnTo>
                  <a:lnTo>
                    <a:pt x="758" y="2598"/>
                  </a:lnTo>
                  <a:lnTo>
                    <a:pt x="770" y="2594"/>
                  </a:lnTo>
                  <a:lnTo>
                    <a:pt x="783" y="2590"/>
                  </a:lnTo>
                  <a:lnTo>
                    <a:pt x="795" y="2585"/>
                  </a:lnTo>
                  <a:lnTo>
                    <a:pt x="807" y="2580"/>
                  </a:lnTo>
                  <a:lnTo>
                    <a:pt x="894" y="2537"/>
                  </a:lnTo>
                  <a:lnTo>
                    <a:pt x="1259" y="3270"/>
                  </a:lnTo>
                  <a:lnTo>
                    <a:pt x="1265" y="3281"/>
                  </a:lnTo>
                  <a:lnTo>
                    <a:pt x="1271" y="3292"/>
                  </a:lnTo>
                  <a:lnTo>
                    <a:pt x="1279" y="3303"/>
                  </a:lnTo>
                  <a:lnTo>
                    <a:pt x="1287" y="3313"/>
                  </a:lnTo>
                  <a:lnTo>
                    <a:pt x="1294" y="3323"/>
                  </a:lnTo>
                  <a:lnTo>
                    <a:pt x="1303" y="3332"/>
                  </a:lnTo>
                  <a:lnTo>
                    <a:pt x="1312" y="3341"/>
                  </a:lnTo>
                  <a:lnTo>
                    <a:pt x="1321" y="3350"/>
                  </a:lnTo>
                  <a:lnTo>
                    <a:pt x="1331" y="3357"/>
                  </a:lnTo>
                  <a:lnTo>
                    <a:pt x="1341" y="3365"/>
                  </a:lnTo>
                  <a:lnTo>
                    <a:pt x="1351" y="3372"/>
                  </a:lnTo>
                  <a:lnTo>
                    <a:pt x="1360" y="3378"/>
                  </a:lnTo>
                  <a:lnTo>
                    <a:pt x="1371" y="3384"/>
                  </a:lnTo>
                  <a:lnTo>
                    <a:pt x="1383" y="3389"/>
                  </a:lnTo>
                  <a:lnTo>
                    <a:pt x="1394" y="3394"/>
                  </a:lnTo>
                  <a:lnTo>
                    <a:pt x="1406" y="3398"/>
                  </a:lnTo>
                  <a:lnTo>
                    <a:pt x="1417" y="3402"/>
                  </a:lnTo>
                  <a:lnTo>
                    <a:pt x="1429" y="3405"/>
                  </a:lnTo>
                  <a:lnTo>
                    <a:pt x="1441" y="3407"/>
                  </a:lnTo>
                  <a:lnTo>
                    <a:pt x="1453" y="3409"/>
                  </a:lnTo>
                  <a:lnTo>
                    <a:pt x="1465" y="3410"/>
                  </a:lnTo>
                  <a:lnTo>
                    <a:pt x="1477" y="3411"/>
                  </a:lnTo>
                  <a:lnTo>
                    <a:pt x="1489" y="3411"/>
                  </a:lnTo>
                  <a:lnTo>
                    <a:pt x="1502" y="3410"/>
                  </a:lnTo>
                  <a:lnTo>
                    <a:pt x="1515" y="3409"/>
                  </a:lnTo>
                  <a:lnTo>
                    <a:pt x="1527" y="3408"/>
                  </a:lnTo>
                  <a:lnTo>
                    <a:pt x="1539" y="3406"/>
                  </a:lnTo>
                  <a:lnTo>
                    <a:pt x="1551" y="3403"/>
                  </a:lnTo>
                  <a:lnTo>
                    <a:pt x="1563" y="3399"/>
                  </a:lnTo>
                  <a:lnTo>
                    <a:pt x="1575" y="3395"/>
                  </a:lnTo>
                  <a:lnTo>
                    <a:pt x="1588" y="3390"/>
                  </a:lnTo>
                  <a:lnTo>
                    <a:pt x="1600" y="3385"/>
                  </a:lnTo>
                  <a:lnTo>
                    <a:pt x="2210" y="3082"/>
                  </a:lnTo>
                  <a:lnTo>
                    <a:pt x="2222" y="3075"/>
                  </a:lnTo>
                  <a:lnTo>
                    <a:pt x="2233" y="3068"/>
                  </a:lnTo>
                  <a:lnTo>
                    <a:pt x="2243" y="3062"/>
                  </a:lnTo>
                  <a:lnTo>
                    <a:pt x="2254" y="3054"/>
                  </a:lnTo>
                  <a:lnTo>
                    <a:pt x="2263" y="3046"/>
                  </a:lnTo>
                  <a:lnTo>
                    <a:pt x="2272" y="3038"/>
                  </a:lnTo>
                  <a:lnTo>
                    <a:pt x="2281" y="3029"/>
                  </a:lnTo>
                  <a:lnTo>
                    <a:pt x="2289" y="3019"/>
                  </a:lnTo>
                  <a:lnTo>
                    <a:pt x="2297" y="3010"/>
                  </a:lnTo>
                  <a:lnTo>
                    <a:pt x="2304" y="3000"/>
                  </a:lnTo>
                  <a:lnTo>
                    <a:pt x="2311" y="2990"/>
                  </a:lnTo>
                  <a:lnTo>
                    <a:pt x="2318" y="2979"/>
                  </a:lnTo>
                  <a:lnTo>
                    <a:pt x="2323" y="2968"/>
                  </a:lnTo>
                  <a:lnTo>
                    <a:pt x="2329" y="2957"/>
                  </a:lnTo>
                  <a:lnTo>
                    <a:pt x="2333" y="2946"/>
                  </a:lnTo>
                  <a:lnTo>
                    <a:pt x="2338" y="2935"/>
                  </a:lnTo>
                  <a:lnTo>
                    <a:pt x="2341" y="2923"/>
                  </a:lnTo>
                  <a:lnTo>
                    <a:pt x="2344" y="2911"/>
                  </a:lnTo>
                  <a:lnTo>
                    <a:pt x="2346" y="2899"/>
                  </a:lnTo>
                  <a:lnTo>
                    <a:pt x="2349" y="2886"/>
                  </a:lnTo>
                  <a:lnTo>
                    <a:pt x="2350" y="2874"/>
                  </a:lnTo>
                  <a:lnTo>
                    <a:pt x="2351" y="2862"/>
                  </a:lnTo>
                  <a:lnTo>
                    <a:pt x="2351" y="2850"/>
                  </a:lnTo>
                  <a:lnTo>
                    <a:pt x="2351" y="2838"/>
                  </a:lnTo>
                  <a:lnTo>
                    <a:pt x="2350" y="2826"/>
                  </a:lnTo>
                  <a:lnTo>
                    <a:pt x="2347" y="2814"/>
                  </a:lnTo>
                  <a:lnTo>
                    <a:pt x="2345" y="2800"/>
                  </a:lnTo>
                  <a:lnTo>
                    <a:pt x="2342" y="2788"/>
                  </a:lnTo>
                  <a:lnTo>
                    <a:pt x="2339" y="2776"/>
                  </a:lnTo>
                  <a:lnTo>
                    <a:pt x="2334" y="2764"/>
                  </a:lnTo>
                  <a:lnTo>
                    <a:pt x="2330" y="2752"/>
                  </a:lnTo>
                  <a:lnTo>
                    <a:pt x="2324" y="2741"/>
                  </a:lnTo>
                  <a:lnTo>
                    <a:pt x="1958" y="2003"/>
                  </a:lnTo>
                  <a:lnTo>
                    <a:pt x="2045" y="1960"/>
                  </a:lnTo>
                  <a:lnTo>
                    <a:pt x="2056" y="1953"/>
                  </a:lnTo>
                  <a:lnTo>
                    <a:pt x="2067" y="1947"/>
                  </a:lnTo>
                  <a:lnTo>
                    <a:pt x="2078" y="1940"/>
                  </a:lnTo>
                  <a:lnTo>
                    <a:pt x="2088" y="1932"/>
                  </a:lnTo>
                  <a:lnTo>
                    <a:pt x="2098" y="1925"/>
                  </a:lnTo>
                  <a:lnTo>
                    <a:pt x="2107" y="1916"/>
                  </a:lnTo>
                  <a:lnTo>
                    <a:pt x="2116" y="1907"/>
                  </a:lnTo>
                  <a:lnTo>
                    <a:pt x="2125" y="1898"/>
                  </a:lnTo>
                  <a:lnTo>
                    <a:pt x="2132" y="1888"/>
                  </a:lnTo>
                  <a:lnTo>
                    <a:pt x="2139" y="1878"/>
                  </a:lnTo>
                  <a:lnTo>
                    <a:pt x="2147" y="1869"/>
                  </a:lnTo>
                  <a:lnTo>
                    <a:pt x="2152" y="1857"/>
                  </a:lnTo>
                  <a:lnTo>
                    <a:pt x="2159" y="1846"/>
                  </a:lnTo>
                  <a:lnTo>
                    <a:pt x="2163" y="1835"/>
                  </a:lnTo>
                  <a:lnTo>
                    <a:pt x="2169" y="1824"/>
                  </a:lnTo>
                  <a:lnTo>
                    <a:pt x="2172" y="1813"/>
                  </a:lnTo>
                  <a:lnTo>
                    <a:pt x="2177" y="1801"/>
                  </a:lnTo>
                  <a:lnTo>
                    <a:pt x="2179" y="1789"/>
                  </a:lnTo>
                  <a:lnTo>
                    <a:pt x="2182" y="1777"/>
                  </a:lnTo>
                  <a:lnTo>
                    <a:pt x="2183" y="1766"/>
                  </a:lnTo>
                  <a:lnTo>
                    <a:pt x="2185" y="1753"/>
                  </a:lnTo>
                  <a:lnTo>
                    <a:pt x="2185" y="1741"/>
                  </a:lnTo>
                  <a:lnTo>
                    <a:pt x="2185" y="1728"/>
                  </a:lnTo>
                  <a:lnTo>
                    <a:pt x="2185" y="1716"/>
                  </a:lnTo>
                  <a:lnTo>
                    <a:pt x="2184" y="1704"/>
                  </a:lnTo>
                  <a:lnTo>
                    <a:pt x="2183" y="1692"/>
                  </a:lnTo>
                  <a:lnTo>
                    <a:pt x="2181" y="1679"/>
                  </a:lnTo>
                  <a:lnTo>
                    <a:pt x="2178" y="1667"/>
                  </a:lnTo>
                  <a:lnTo>
                    <a:pt x="2174" y="1655"/>
                  </a:lnTo>
                  <a:lnTo>
                    <a:pt x="2170" y="1642"/>
                  </a:lnTo>
                  <a:lnTo>
                    <a:pt x="2165" y="1630"/>
                  </a:lnTo>
                  <a:lnTo>
                    <a:pt x="2160" y="1619"/>
                  </a:lnTo>
                  <a:lnTo>
                    <a:pt x="1907" y="1111"/>
                  </a:lnTo>
                  <a:lnTo>
                    <a:pt x="1901" y="1100"/>
                  </a:lnTo>
                  <a:lnTo>
                    <a:pt x="1894" y="1089"/>
                  </a:lnTo>
                  <a:lnTo>
                    <a:pt x="1888" y="1078"/>
                  </a:lnTo>
                  <a:lnTo>
                    <a:pt x="1880" y="1068"/>
                  </a:lnTo>
                  <a:lnTo>
                    <a:pt x="1872" y="1058"/>
                  </a:lnTo>
                  <a:lnTo>
                    <a:pt x="1863" y="1049"/>
                  </a:lnTo>
                  <a:lnTo>
                    <a:pt x="1855" y="1040"/>
                  </a:lnTo>
                  <a:lnTo>
                    <a:pt x="1846" y="1031"/>
                  </a:lnTo>
                  <a:lnTo>
                    <a:pt x="1836" y="1024"/>
                  </a:lnTo>
                  <a:lnTo>
                    <a:pt x="1826" y="1017"/>
                  </a:lnTo>
                  <a:lnTo>
                    <a:pt x="1816" y="1009"/>
                  </a:lnTo>
                  <a:lnTo>
                    <a:pt x="1805" y="1004"/>
                  </a:lnTo>
                  <a:lnTo>
                    <a:pt x="1794" y="997"/>
                  </a:lnTo>
                  <a:lnTo>
                    <a:pt x="1783" y="993"/>
                  </a:lnTo>
                  <a:lnTo>
                    <a:pt x="1772" y="987"/>
                  </a:lnTo>
                  <a:lnTo>
                    <a:pt x="1761" y="984"/>
                  </a:lnTo>
                  <a:lnTo>
                    <a:pt x="1749" y="980"/>
                  </a:lnTo>
                  <a:lnTo>
                    <a:pt x="1737" y="977"/>
                  </a:lnTo>
                  <a:lnTo>
                    <a:pt x="1724" y="974"/>
                  </a:lnTo>
                  <a:lnTo>
                    <a:pt x="1712" y="973"/>
                  </a:lnTo>
                  <a:lnTo>
                    <a:pt x="1700" y="971"/>
                  </a:lnTo>
                  <a:lnTo>
                    <a:pt x="1688" y="971"/>
                  </a:lnTo>
                  <a:lnTo>
                    <a:pt x="1676" y="971"/>
                  </a:lnTo>
                  <a:lnTo>
                    <a:pt x="1664" y="971"/>
                  </a:lnTo>
                  <a:lnTo>
                    <a:pt x="1652" y="972"/>
                  </a:lnTo>
                  <a:lnTo>
                    <a:pt x="1639" y="973"/>
                  </a:lnTo>
                  <a:lnTo>
                    <a:pt x="1626" y="975"/>
                  </a:lnTo>
                  <a:lnTo>
                    <a:pt x="1614" y="978"/>
                  </a:lnTo>
                  <a:lnTo>
                    <a:pt x="1602" y="982"/>
                  </a:lnTo>
                  <a:lnTo>
                    <a:pt x="1590" y="986"/>
                  </a:lnTo>
                  <a:lnTo>
                    <a:pt x="1578" y="991"/>
                  </a:lnTo>
                  <a:lnTo>
                    <a:pt x="1567" y="996"/>
                  </a:lnTo>
                  <a:lnTo>
                    <a:pt x="326" y="1613"/>
                  </a:lnTo>
                  <a:lnTo>
                    <a:pt x="314" y="1619"/>
                  </a:lnTo>
                  <a:lnTo>
                    <a:pt x="303" y="1626"/>
                  </a:lnTo>
                  <a:lnTo>
                    <a:pt x="292" y="1634"/>
                  </a:lnTo>
                  <a:lnTo>
                    <a:pt x="282" y="1641"/>
                  </a:lnTo>
                  <a:lnTo>
                    <a:pt x="272" y="1649"/>
                  </a:lnTo>
                  <a:lnTo>
                    <a:pt x="262" y="1658"/>
                  </a:lnTo>
                  <a:lnTo>
                    <a:pt x="253" y="1667"/>
                  </a:lnTo>
                  <a:lnTo>
                    <a:pt x="246" y="1676"/>
                  </a:lnTo>
                  <a:lnTo>
                    <a:pt x="238" y="1685"/>
                  </a:lnTo>
                  <a:lnTo>
                    <a:pt x="230" y="1695"/>
                  </a:lnTo>
                  <a:lnTo>
                    <a:pt x="223" y="1705"/>
                  </a:lnTo>
                  <a:lnTo>
                    <a:pt x="217" y="1716"/>
                  </a:lnTo>
                  <a:lnTo>
                    <a:pt x="211" y="1727"/>
                  </a:lnTo>
                  <a:lnTo>
                    <a:pt x="206" y="1738"/>
                  </a:lnTo>
                  <a:lnTo>
                    <a:pt x="201" y="1749"/>
                  </a:lnTo>
                  <a:lnTo>
                    <a:pt x="197" y="1760"/>
                  </a:lnTo>
                  <a:lnTo>
                    <a:pt x="194" y="1773"/>
                  </a:lnTo>
                  <a:lnTo>
                    <a:pt x="190" y="1784"/>
                  </a:lnTo>
                  <a:lnTo>
                    <a:pt x="188" y="1796"/>
                  </a:lnTo>
                  <a:lnTo>
                    <a:pt x="187" y="1808"/>
                  </a:lnTo>
                  <a:lnTo>
                    <a:pt x="186" y="1820"/>
                  </a:lnTo>
                  <a:lnTo>
                    <a:pt x="185" y="1832"/>
                  </a:lnTo>
                  <a:lnTo>
                    <a:pt x="185" y="1844"/>
                  </a:lnTo>
                  <a:lnTo>
                    <a:pt x="185" y="1856"/>
                  </a:lnTo>
                  <a:lnTo>
                    <a:pt x="187" y="1869"/>
                  </a:lnTo>
                  <a:lnTo>
                    <a:pt x="188" y="1882"/>
                  </a:lnTo>
                  <a:lnTo>
                    <a:pt x="190" y="1894"/>
                  </a:lnTo>
                  <a:lnTo>
                    <a:pt x="194" y="1906"/>
                  </a:lnTo>
                  <a:lnTo>
                    <a:pt x="197" y="1918"/>
                  </a:lnTo>
                  <a:lnTo>
                    <a:pt x="201" y="1930"/>
                  </a:lnTo>
                  <a:lnTo>
                    <a:pt x="207" y="1942"/>
                  </a:lnTo>
                  <a:lnTo>
                    <a:pt x="212" y="1953"/>
                  </a:lnTo>
                  <a:close/>
                  <a:moveTo>
                    <a:pt x="1116" y="327"/>
                  </a:moveTo>
                  <a:lnTo>
                    <a:pt x="1128" y="354"/>
                  </a:lnTo>
                  <a:lnTo>
                    <a:pt x="1139" y="382"/>
                  </a:lnTo>
                  <a:lnTo>
                    <a:pt x="1149" y="411"/>
                  </a:lnTo>
                  <a:lnTo>
                    <a:pt x="1158" y="438"/>
                  </a:lnTo>
                  <a:lnTo>
                    <a:pt x="1164" y="467"/>
                  </a:lnTo>
                  <a:lnTo>
                    <a:pt x="1170" y="495"/>
                  </a:lnTo>
                  <a:lnTo>
                    <a:pt x="1173" y="524"/>
                  </a:lnTo>
                  <a:lnTo>
                    <a:pt x="1176" y="553"/>
                  </a:lnTo>
                  <a:lnTo>
                    <a:pt x="1177" y="581"/>
                  </a:lnTo>
                  <a:lnTo>
                    <a:pt x="1176" y="610"/>
                  </a:lnTo>
                  <a:lnTo>
                    <a:pt x="1175" y="639"/>
                  </a:lnTo>
                  <a:lnTo>
                    <a:pt x="1172" y="666"/>
                  </a:lnTo>
                  <a:lnTo>
                    <a:pt x="1167" y="694"/>
                  </a:lnTo>
                  <a:lnTo>
                    <a:pt x="1162" y="723"/>
                  </a:lnTo>
                  <a:lnTo>
                    <a:pt x="1154" y="749"/>
                  </a:lnTo>
                  <a:lnTo>
                    <a:pt x="1147" y="777"/>
                  </a:lnTo>
                  <a:lnTo>
                    <a:pt x="1137" y="803"/>
                  </a:lnTo>
                  <a:lnTo>
                    <a:pt x="1126" y="830"/>
                  </a:lnTo>
                  <a:lnTo>
                    <a:pt x="1113" y="855"/>
                  </a:lnTo>
                  <a:lnTo>
                    <a:pt x="1100" y="879"/>
                  </a:lnTo>
                  <a:lnTo>
                    <a:pt x="1086" y="903"/>
                  </a:lnTo>
                  <a:lnTo>
                    <a:pt x="1069" y="928"/>
                  </a:lnTo>
                  <a:lnTo>
                    <a:pt x="1053" y="951"/>
                  </a:lnTo>
                  <a:lnTo>
                    <a:pt x="1035" y="973"/>
                  </a:lnTo>
                  <a:lnTo>
                    <a:pt x="1015" y="994"/>
                  </a:lnTo>
                  <a:lnTo>
                    <a:pt x="995" y="1015"/>
                  </a:lnTo>
                  <a:lnTo>
                    <a:pt x="973" y="1034"/>
                  </a:lnTo>
                  <a:lnTo>
                    <a:pt x="951" y="1052"/>
                  </a:lnTo>
                  <a:lnTo>
                    <a:pt x="927" y="1070"/>
                  </a:lnTo>
                  <a:lnTo>
                    <a:pt x="903" y="1087"/>
                  </a:lnTo>
                  <a:lnTo>
                    <a:pt x="877" y="1102"/>
                  </a:lnTo>
                  <a:lnTo>
                    <a:pt x="850" y="1116"/>
                  </a:lnTo>
                  <a:lnTo>
                    <a:pt x="822" y="1128"/>
                  </a:lnTo>
                  <a:lnTo>
                    <a:pt x="795" y="1141"/>
                  </a:lnTo>
                  <a:lnTo>
                    <a:pt x="767" y="1149"/>
                  </a:lnTo>
                  <a:lnTo>
                    <a:pt x="738" y="1158"/>
                  </a:lnTo>
                  <a:lnTo>
                    <a:pt x="710" y="1165"/>
                  </a:lnTo>
                  <a:lnTo>
                    <a:pt x="682" y="1170"/>
                  </a:lnTo>
                  <a:lnTo>
                    <a:pt x="654" y="1174"/>
                  </a:lnTo>
                  <a:lnTo>
                    <a:pt x="625" y="1177"/>
                  </a:lnTo>
                  <a:lnTo>
                    <a:pt x="596" y="1178"/>
                  </a:lnTo>
                  <a:lnTo>
                    <a:pt x="568" y="1177"/>
                  </a:lnTo>
                  <a:lnTo>
                    <a:pt x="539" y="1176"/>
                  </a:lnTo>
                  <a:lnTo>
                    <a:pt x="511" y="1173"/>
                  </a:lnTo>
                  <a:lnTo>
                    <a:pt x="483" y="1168"/>
                  </a:lnTo>
                  <a:lnTo>
                    <a:pt x="455" y="1163"/>
                  </a:lnTo>
                  <a:lnTo>
                    <a:pt x="428" y="1155"/>
                  </a:lnTo>
                  <a:lnTo>
                    <a:pt x="401" y="1147"/>
                  </a:lnTo>
                  <a:lnTo>
                    <a:pt x="375" y="1137"/>
                  </a:lnTo>
                  <a:lnTo>
                    <a:pt x="348" y="1126"/>
                  </a:lnTo>
                  <a:lnTo>
                    <a:pt x="323" y="1114"/>
                  </a:lnTo>
                  <a:lnTo>
                    <a:pt x="297" y="1101"/>
                  </a:lnTo>
                  <a:lnTo>
                    <a:pt x="273" y="1087"/>
                  </a:lnTo>
                  <a:lnTo>
                    <a:pt x="250" y="1071"/>
                  </a:lnTo>
                  <a:lnTo>
                    <a:pt x="227" y="1053"/>
                  </a:lnTo>
                  <a:lnTo>
                    <a:pt x="205" y="1036"/>
                  </a:lnTo>
                  <a:lnTo>
                    <a:pt x="183" y="1016"/>
                  </a:lnTo>
                  <a:lnTo>
                    <a:pt x="163" y="996"/>
                  </a:lnTo>
                  <a:lnTo>
                    <a:pt x="143" y="974"/>
                  </a:lnTo>
                  <a:lnTo>
                    <a:pt x="124" y="952"/>
                  </a:lnTo>
                  <a:lnTo>
                    <a:pt x="107" y="928"/>
                  </a:lnTo>
                  <a:lnTo>
                    <a:pt x="90" y="903"/>
                  </a:lnTo>
                  <a:lnTo>
                    <a:pt x="76" y="878"/>
                  </a:lnTo>
                  <a:lnTo>
                    <a:pt x="61" y="851"/>
                  </a:lnTo>
                  <a:lnTo>
                    <a:pt x="48" y="823"/>
                  </a:lnTo>
                  <a:lnTo>
                    <a:pt x="37" y="795"/>
                  </a:lnTo>
                  <a:lnTo>
                    <a:pt x="27" y="768"/>
                  </a:lnTo>
                  <a:lnTo>
                    <a:pt x="19" y="739"/>
                  </a:lnTo>
                  <a:lnTo>
                    <a:pt x="12" y="710"/>
                  </a:lnTo>
                  <a:lnTo>
                    <a:pt x="7" y="683"/>
                  </a:lnTo>
                  <a:lnTo>
                    <a:pt x="3" y="654"/>
                  </a:lnTo>
                  <a:lnTo>
                    <a:pt x="1" y="626"/>
                  </a:lnTo>
                  <a:lnTo>
                    <a:pt x="0" y="597"/>
                  </a:lnTo>
                  <a:lnTo>
                    <a:pt x="0" y="568"/>
                  </a:lnTo>
                  <a:lnTo>
                    <a:pt x="2" y="540"/>
                  </a:lnTo>
                  <a:lnTo>
                    <a:pt x="5" y="512"/>
                  </a:lnTo>
                  <a:lnTo>
                    <a:pt x="10" y="483"/>
                  </a:lnTo>
                  <a:lnTo>
                    <a:pt x="15" y="456"/>
                  </a:lnTo>
                  <a:lnTo>
                    <a:pt x="22" y="428"/>
                  </a:lnTo>
                  <a:lnTo>
                    <a:pt x="31" y="402"/>
                  </a:lnTo>
                  <a:lnTo>
                    <a:pt x="40" y="375"/>
                  </a:lnTo>
                  <a:lnTo>
                    <a:pt x="50" y="349"/>
                  </a:lnTo>
                  <a:lnTo>
                    <a:pt x="62" y="323"/>
                  </a:lnTo>
                  <a:lnTo>
                    <a:pt x="77" y="298"/>
                  </a:lnTo>
                  <a:lnTo>
                    <a:pt x="91" y="274"/>
                  </a:lnTo>
                  <a:lnTo>
                    <a:pt x="107" y="251"/>
                  </a:lnTo>
                  <a:lnTo>
                    <a:pt x="123" y="227"/>
                  </a:lnTo>
                  <a:lnTo>
                    <a:pt x="142" y="205"/>
                  </a:lnTo>
                  <a:lnTo>
                    <a:pt x="161" y="184"/>
                  </a:lnTo>
                  <a:lnTo>
                    <a:pt x="182" y="163"/>
                  </a:lnTo>
                  <a:lnTo>
                    <a:pt x="203" y="144"/>
                  </a:lnTo>
                  <a:lnTo>
                    <a:pt x="226" y="125"/>
                  </a:lnTo>
                  <a:lnTo>
                    <a:pt x="249" y="108"/>
                  </a:lnTo>
                  <a:lnTo>
                    <a:pt x="274" y="92"/>
                  </a:lnTo>
                  <a:lnTo>
                    <a:pt x="300" y="76"/>
                  </a:lnTo>
                  <a:lnTo>
                    <a:pt x="326" y="62"/>
                  </a:lnTo>
                  <a:lnTo>
                    <a:pt x="354" y="49"/>
                  </a:lnTo>
                  <a:lnTo>
                    <a:pt x="381" y="38"/>
                  </a:lnTo>
                  <a:lnTo>
                    <a:pt x="410" y="28"/>
                  </a:lnTo>
                  <a:lnTo>
                    <a:pt x="437" y="20"/>
                  </a:lnTo>
                  <a:lnTo>
                    <a:pt x="466" y="12"/>
                  </a:lnTo>
                  <a:lnTo>
                    <a:pt x="495" y="8"/>
                  </a:lnTo>
                  <a:lnTo>
                    <a:pt x="523" y="4"/>
                  </a:lnTo>
                  <a:lnTo>
                    <a:pt x="552" y="1"/>
                  </a:lnTo>
                  <a:lnTo>
                    <a:pt x="581" y="0"/>
                  </a:lnTo>
                  <a:lnTo>
                    <a:pt x="609" y="0"/>
                  </a:lnTo>
                  <a:lnTo>
                    <a:pt x="637" y="2"/>
                  </a:lnTo>
                  <a:lnTo>
                    <a:pt x="666" y="6"/>
                  </a:lnTo>
                  <a:lnTo>
                    <a:pt x="693" y="10"/>
                  </a:lnTo>
                  <a:lnTo>
                    <a:pt x="721" y="16"/>
                  </a:lnTo>
                  <a:lnTo>
                    <a:pt x="748" y="22"/>
                  </a:lnTo>
                  <a:lnTo>
                    <a:pt x="776" y="31"/>
                  </a:lnTo>
                  <a:lnTo>
                    <a:pt x="802" y="41"/>
                  </a:lnTo>
                  <a:lnTo>
                    <a:pt x="828" y="51"/>
                  </a:lnTo>
                  <a:lnTo>
                    <a:pt x="854" y="63"/>
                  </a:lnTo>
                  <a:lnTo>
                    <a:pt x="879" y="77"/>
                  </a:lnTo>
                  <a:lnTo>
                    <a:pt x="903" y="92"/>
                  </a:lnTo>
                  <a:lnTo>
                    <a:pt x="927" y="107"/>
                  </a:lnTo>
                  <a:lnTo>
                    <a:pt x="950" y="124"/>
                  </a:lnTo>
                  <a:lnTo>
                    <a:pt x="972" y="143"/>
                  </a:lnTo>
                  <a:lnTo>
                    <a:pt x="993" y="161"/>
                  </a:lnTo>
                  <a:lnTo>
                    <a:pt x="1014" y="182"/>
                  </a:lnTo>
                  <a:lnTo>
                    <a:pt x="1033" y="203"/>
                  </a:lnTo>
                  <a:lnTo>
                    <a:pt x="1052" y="226"/>
                  </a:lnTo>
                  <a:lnTo>
                    <a:pt x="1069" y="249"/>
                  </a:lnTo>
                  <a:lnTo>
                    <a:pt x="1086" y="275"/>
                  </a:lnTo>
                  <a:lnTo>
                    <a:pt x="1101" y="300"/>
                  </a:lnTo>
                  <a:lnTo>
                    <a:pt x="1116" y="327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Freeform 13"/>
            <p:cNvSpPr>
              <a:spLocks noEditPoints="1"/>
            </p:cNvSpPr>
            <p:nvPr/>
          </p:nvSpPr>
          <p:spPr bwMode="auto">
            <a:xfrm>
              <a:off x="5401034" y="201900"/>
              <a:ext cx="210386" cy="390434"/>
            </a:xfrm>
            <a:custGeom>
              <a:avLst/>
              <a:gdLst>
                <a:gd name="T0" fmla="*/ 31 w 1915"/>
                <a:gd name="T1" fmla="*/ 2303 h 3553"/>
                <a:gd name="T2" fmla="*/ 59 w 1915"/>
                <a:gd name="T3" fmla="*/ 2371 h 3553"/>
                <a:gd name="T4" fmla="*/ 106 w 1915"/>
                <a:gd name="T5" fmla="*/ 2429 h 3553"/>
                <a:gd name="T6" fmla="*/ 166 w 1915"/>
                <a:gd name="T7" fmla="*/ 2469 h 3553"/>
                <a:gd name="T8" fmla="*/ 237 w 1915"/>
                <a:gd name="T9" fmla="*/ 2492 h 3553"/>
                <a:gd name="T10" fmla="*/ 419 w 1915"/>
                <a:gd name="T11" fmla="*/ 3310 h 3553"/>
                <a:gd name="T12" fmla="*/ 433 w 1915"/>
                <a:gd name="T13" fmla="*/ 3385 h 3553"/>
                <a:gd name="T14" fmla="*/ 468 w 1915"/>
                <a:gd name="T15" fmla="*/ 3450 h 3553"/>
                <a:gd name="T16" fmla="*/ 519 w 1915"/>
                <a:gd name="T17" fmla="*/ 3502 h 3553"/>
                <a:gd name="T18" fmla="*/ 584 w 1915"/>
                <a:gd name="T19" fmla="*/ 3538 h 3553"/>
                <a:gd name="T20" fmla="*/ 657 w 1915"/>
                <a:gd name="T21" fmla="*/ 3553 h 3553"/>
                <a:gd name="T22" fmla="*/ 1402 w 1915"/>
                <a:gd name="T23" fmla="*/ 3521 h 3553"/>
                <a:gd name="T24" fmla="*/ 1473 w 1915"/>
                <a:gd name="T25" fmla="*/ 3496 h 3553"/>
                <a:gd name="T26" fmla="*/ 1533 w 1915"/>
                <a:gd name="T27" fmla="*/ 3453 h 3553"/>
                <a:gd name="T28" fmla="*/ 1577 w 1915"/>
                <a:gd name="T29" fmla="*/ 3395 h 3553"/>
                <a:gd name="T30" fmla="*/ 1602 w 1915"/>
                <a:gd name="T31" fmla="*/ 3325 h 3553"/>
                <a:gd name="T32" fmla="*/ 1574 w 1915"/>
                <a:gd name="T33" fmla="*/ 2438 h 3553"/>
                <a:gd name="T34" fmla="*/ 1734 w 1915"/>
                <a:gd name="T35" fmla="*/ 2424 h 3553"/>
                <a:gd name="T36" fmla="*/ 1802 w 1915"/>
                <a:gd name="T37" fmla="*/ 2392 h 3553"/>
                <a:gd name="T38" fmla="*/ 1856 w 1915"/>
                <a:gd name="T39" fmla="*/ 2344 h 3553"/>
                <a:gd name="T40" fmla="*/ 1894 w 1915"/>
                <a:gd name="T41" fmla="*/ 2281 h 3553"/>
                <a:gd name="T42" fmla="*/ 1914 w 1915"/>
                <a:gd name="T43" fmla="*/ 2209 h 3553"/>
                <a:gd name="T44" fmla="*/ 1890 w 1915"/>
                <a:gd name="T45" fmla="*/ 1578 h 3553"/>
                <a:gd name="T46" fmla="*/ 1868 w 1915"/>
                <a:gd name="T47" fmla="*/ 1505 h 3553"/>
                <a:gd name="T48" fmla="*/ 1827 w 1915"/>
                <a:gd name="T49" fmla="*/ 1445 h 3553"/>
                <a:gd name="T50" fmla="*/ 1771 w 1915"/>
                <a:gd name="T51" fmla="*/ 1397 h 3553"/>
                <a:gd name="T52" fmla="*/ 1703 w 1915"/>
                <a:gd name="T53" fmla="*/ 1369 h 3553"/>
                <a:gd name="T54" fmla="*/ 1627 w 1915"/>
                <a:gd name="T55" fmla="*/ 1360 h 3553"/>
                <a:gd name="T56" fmla="*/ 179 w 1915"/>
                <a:gd name="T57" fmla="*/ 1427 h 3553"/>
                <a:gd name="T58" fmla="*/ 112 w 1915"/>
                <a:gd name="T59" fmla="*/ 1459 h 3553"/>
                <a:gd name="T60" fmla="*/ 58 w 1915"/>
                <a:gd name="T61" fmla="*/ 1508 h 3553"/>
                <a:gd name="T62" fmla="*/ 21 w 1915"/>
                <a:gd name="T63" fmla="*/ 1570 h 3553"/>
                <a:gd name="T64" fmla="*/ 2 w 1915"/>
                <a:gd name="T65" fmla="*/ 1642 h 3553"/>
                <a:gd name="T66" fmla="*/ 1488 w 1915"/>
                <a:gd name="T67" fmla="*/ 625 h 3553"/>
                <a:gd name="T68" fmla="*/ 1452 w 1915"/>
                <a:gd name="T69" fmla="*/ 795 h 3553"/>
                <a:gd name="T70" fmla="*/ 1370 w 1915"/>
                <a:gd name="T71" fmla="*/ 944 h 3553"/>
                <a:gd name="T72" fmla="*/ 1249 w 1915"/>
                <a:gd name="T73" fmla="*/ 1063 h 3553"/>
                <a:gd name="T74" fmla="*/ 1099 w 1915"/>
                <a:gd name="T75" fmla="*/ 1144 h 3553"/>
                <a:gd name="T76" fmla="*/ 925 w 1915"/>
                <a:gd name="T77" fmla="*/ 1177 h 3553"/>
                <a:gd name="T78" fmla="*/ 748 w 1915"/>
                <a:gd name="T79" fmla="*/ 1158 h 3553"/>
                <a:gd name="T80" fmla="*/ 592 w 1915"/>
                <a:gd name="T81" fmla="*/ 1090 h 3553"/>
                <a:gd name="T82" fmla="*/ 462 w 1915"/>
                <a:gd name="T83" fmla="*/ 982 h 3553"/>
                <a:gd name="T84" fmla="*/ 368 w 1915"/>
                <a:gd name="T85" fmla="*/ 840 h 3553"/>
                <a:gd name="T86" fmla="*/ 318 w 1915"/>
                <a:gd name="T87" fmla="*/ 673 h 3553"/>
                <a:gd name="T88" fmla="*/ 319 w 1915"/>
                <a:gd name="T89" fmla="*/ 494 h 3553"/>
                <a:gd name="T90" fmla="*/ 372 w 1915"/>
                <a:gd name="T91" fmla="*/ 330 h 3553"/>
                <a:gd name="T92" fmla="*/ 468 w 1915"/>
                <a:gd name="T93" fmla="*/ 190 h 3553"/>
                <a:gd name="T94" fmla="*/ 600 w 1915"/>
                <a:gd name="T95" fmla="*/ 83 h 3553"/>
                <a:gd name="T96" fmla="*/ 758 w 1915"/>
                <a:gd name="T97" fmla="*/ 18 h 3553"/>
                <a:gd name="T98" fmla="*/ 937 w 1915"/>
                <a:gd name="T99" fmla="*/ 1 h 3553"/>
                <a:gd name="T100" fmla="*/ 1108 w 1915"/>
                <a:gd name="T101" fmla="*/ 37 h 3553"/>
                <a:gd name="T102" fmla="*/ 1256 w 1915"/>
                <a:gd name="T103" fmla="*/ 119 h 3553"/>
                <a:gd name="T104" fmla="*/ 1375 w 1915"/>
                <a:gd name="T105" fmla="*/ 239 h 3553"/>
                <a:gd name="T106" fmla="*/ 1455 w 1915"/>
                <a:gd name="T107" fmla="*/ 390 h 3553"/>
                <a:gd name="T108" fmla="*/ 1488 w 1915"/>
                <a:gd name="T109" fmla="*/ 565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15" h="3553">
                  <a:moveTo>
                    <a:pt x="1" y="1681"/>
                  </a:moveTo>
                  <a:lnTo>
                    <a:pt x="24" y="2252"/>
                  </a:lnTo>
                  <a:lnTo>
                    <a:pt x="25" y="2265"/>
                  </a:lnTo>
                  <a:lnTo>
                    <a:pt x="26" y="2277"/>
                  </a:lnTo>
                  <a:lnTo>
                    <a:pt x="28" y="2291"/>
                  </a:lnTo>
                  <a:lnTo>
                    <a:pt x="31" y="2303"/>
                  </a:lnTo>
                  <a:lnTo>
                    <a:pt x="35" y="2315"/>
                  </a:lnTo>
                  <a:lnTo>
                    <a:pt x="38" y="2327"/>
                  </a:lnTo>
                  <a:lnTo>
                    <a:pt x="43" y="2338"/>
                  </a:lnTo>
                  <a:lnTo>
                    <a:pt x="48" y="2350"/>
                  </a:lnTo>
                  <a:lnTo>
                    <a:pt x="54" y="2361"/>
                  </a:lnTo>
                  <a:lnTo>
                    <a:pt x="59" y="2371"/>
                  </a:lnTo>
                  <a:lnTo>
                    <a:pt x="66" y="2382"/>
                  </a:lnTo>
                  <a:lnTo>
                    <a:pt x="74" y="2392"/>
                  </a:lnTo>
                  <a:lnTo>
                    <a:pt x="80" y="2402"/>
                  </a:lnTo>
                  <a:lnTo>
                    <a:pt x="89" y="2411"/>
                  </a:lnTo>
                  <a:lnTo>
                    <a:pt x="97" y="2420"/>
                  </a:lnTo>
                  <a:lnTo>
                    <a:pt x="106" y="2429"/>
                  </a:lnTo>
                  <a:lnTo>
                    <a:pt x="114" y="2436"/>
                  </a:lnTo>
                  <a:lnTo>
                    <a:pt x="124" y="2444"/>
                  </a:lnTo>
                  <a:lnTo>
                    <a:pt x="134" y="2451"/>
                  </a:lnTo>
                  <a:lnTo>
                    <a:pt x="144" y="2457"/>
                  </a:lnTo>
                  <a:lnTo>
                    <a:pt x="155" y="2464"/>
                  </a:lnTo>
                  <a:lnTo>
                    <a:pt x="166" y="2469"/>
                  </a:lnTo>
                  <a:lnTo>
                    <a:pt x="177" y="2475"/>
                  </a:lnTo>
                  <a:lnTo>
                    <a:pt x="188" y="2479"/>
                  </a:lnTo>
                  <a:lnTo>
                    <a:pt x="200" y="2484"/>
                  </a:lnTo>
                  <a:lnTo>
                    <a:pt x="213" y="2487"/>
                  </a:lnTo>
                  <a:lnTo>
                    <a:pt x="225" y="2490"/>
                  </a:lnTo>
                  <a:lnTo>
                    <a:pt x="237" y="2492"/>
                  </a:lnTo>
                  <a:lnTo>
                    <a:pt x="249" y="2494"/>
                  </a:lnTo>
                  <a:lnTo>
                    <a:pt x="262" y="2495"/>
                  </a:lnTo>
                  <a:lnTo>
                    <a:pt x="275" y="2496"/>
                  </a:lnTo>
                  <a:lnTo>
                    <a:pt x="288" y="2496"/>
                  </a:lnTo>
                  <a:lnTo>
                    <a:pt x="386" y="2491"/>
                  </a:lnTo>
                  <a:lnTo>
                    <a:pt x="419" y="3310"/>
                  </a:lnTo>
                  <a:lnTo>
                    <a:pt x="420" y="3323"/>
                  </a:lnTo>
                  <a:lnTo>
                    <a:pt x="421" y="3336"/>
                  </a:lnTo>
                  <a:lnTo>
                    <a:pt x="423" y="3348"/>
                  </a:lnTo>
                  <a:lnTo>
                    <a:pt x="426" y="3360"/>
                  </a:lnTo>
                  <a:lnTo>
                    <a:pt x="430" y="3373"/>
                  </a:lnTo>
                  <a:lnTo>
                    <a:pt x="433" y="3385"/>
                  </a:lnTo>
                  <a:lnTo>
                    <a:pt x="439" y="3397"/>
                  </a:lnTo>
                  <a:lnTo>
                    <a:pt x="443" y="3408"/>
                  </a:lnTo>
                  <a:lnTo>
                    <a:pt x="449" y="3419"/>
                  </a:lnTo>
                  <a:lnTo>
                    <a:pt x="455" y="3430"/>
                  </a:lnTo>
                  <a:lnTo>
                    <a:pt x="462" y="3440"/>
                  </a:lnTo>
                  <a:lnTo>
                    <a:pt x="468" y="3450"/>
                  </a:lnTo>
                  <a:lnTo>
                    <a:pt x="476" y="3460"/>
                  </a:lnTo>
                  <a:lnTo>
                    <a:pt x="484" y="3470"/>
                  </a:lnTo>
                  <a:lnTo>
                    <a:pt x="493" y="3478"/>
                  </a:lnTo>
                  <a:lnTo>
                    <a:pt x="500" y="3486"/>
                  </a:lnTo>
                  <a:lnTo>
                    <a:pt x="510" y="3495"/>
                  </a:lnTo>
                  <a:lnTo>
                    <a:pt x="519" y="3502"/>
                  </a:lnTo>
                  <a:lnTo>
                    <a:pt x="529" y="3509"/>
                  </a:lnTo>
                  <a:lnTo>
                    <a:pt x="540" y="3516"/>
                  </a:lnTo>
                  <a:lnTo>
                    <a:pt x="550" y="3523"/>
                  </a:lnTo>
                  <a:lnTo>
                    <a:pt x="561" y="3528"/>
                  </a:lnTo>
                  <a:lnTo>
                    <a:pt x="572" y="3534"/>
                  </a:lnTo>
                  <a:lnTo>
                    <a:pt x="584" y="3538"/>
                  </a:lnTo>
                  <a:lnTo>
                    <a:pt x="595" y="3541"/>
                  </a:lnTo>
                  <a:lnTo>
                    <a:pt x="607" y="3546"/>
                  </a:lnTo>
                  <a:lnTo>
                    <a:pt x="619" y="3548"/>
                  </a:lnTo>
                  <a:lnTo>
                    <a:pt x="632" y="3550"/>
                  </a:lnTo>
                  <a:lnTo>
                    <a:pt x="645" y="3552"/>
                  </a:lnTo>
                  <a:lnTo>
                    <a:pt x="657" y="3553"/>
                  </a:lnTo>
                  <a:lnTo>
                    <a:pt x="670" y="3553"/>
                  </a:lnTo>
                  <a:lnTo>
                    <a:pt x="683" y="3553"/>
                  </a:lnTo>
                  <a:lnTo>
                    <a:pt x="1365" y="3526"/>
                  </a:lnTo>
                  <a:lnTo>
                    <a:pt x="1377" y="3525"/>
                  </a:lnTo>
                  <a:lnTo>
                    <a:pt x="1390" y="3524"/>
                  </a:lnTo>
                  <a:lnTo>
                    <a:pt x="1402" y="3521"/>
                  </a:lnTo>
                  <a:lnTo>
                    <a:pt x="1416" y="3518"/>
                  </a:lnTo>
                  <a:lnTo>
                    <a:pt x="1428" y="3515"/>
                  </a:lnTo>
                  <a:lnTo>
                    <a:pt x="1439" y="3512"/>
                  </a:lnTo>
                  <a:lnTo>
                    <a:pt x="1451" y="3507"/>
                  </a:lnTo>
                  <a:lnTo>
                    <a:pt x="1462" y="3502"/>
                  </a:lnTo>
                  <a:lnTo>
                    <a:pt x="1473" y="3496"/>
                  </a:lnTo>
                  <a:lnTo>
                    <a:pt x="1484" y="3491"/>
                  </a:lnTo>
                  <a:lnTo>
                    <a:pt x="1494" y="3484"/>
                  </a:lnTo>
                  <a:lnTo>
                    <a:pt x="1504" y="3476"/>
                  </a:lnTo>
                  <a:lnTo>
                    <a:pt x="1514" y="3469"/>
                  </a:lnTo>
                  <a:lnTo>
                    <a:pt x="1524" y="3461"/>
                  </a:lnTo>
                  <a:lnTo>
                    <a:pt x="1533" y="3453"/>
                  </a:lnTo>
                  <a:lnTo>
                    <a:pt x="1540" y="3444"/>
                  </a:lnTo>
                  <a:lnTo>
                    <a:pt x="1549" y="3434"/>
                  </a:lnTo>
                  <a:lnTo>
                    <a:pt x="1557" y="3426"/>
                  </a:lnTo>
                  <a:lnTo>
                    <a:pt x="1563" y="3416"/>
                  </a:lnTo>
                  <a:lnTo>
                    <a:pt x="1570" y="3405"/>
                  </a:lnTo>
                  <a:lnTo>
                    <a:pt x="1577" y="3395"/>
                  </a:lnTo>
                  <a:lnTo>
                    <a:pt x="1582" y="3384"/>
                  </a:lnTo>
                  <a:lnTo>
                    <a:pt x="1588" y="3373"/>
                  </a:lnTo>
                  <a:lnTo>
                    <a:pt x="1592" y="3360"/>
                  </a:lnTo>
                  <a:lnTo>
                    <a:pt x="1596" y="3349"/>
                  </a:lnTo>
                  <a:lnTo>
                    <a:pt x="1600" y="3337"/>
                  </a:lnTo>
                  <a:lnTo>
                    <a:pt x="1602" y="3325"/>
                  </a:lnTo>
                  <a:lnTo>
                    <a:pt x="1605" y="3313"/>
                  </a:lnTo>
                  <a:lnTo>
                    <a:pt x="1606" y="3300"/>
                  </a:lnTo>
                  <a:lnTo>
                    <a:pt x="1608" y="3288"/>
                  </a:lnTo>
                  <a:lnTo>
                    <a:pt x="1608" y="3274"/>
                  </a:lnTo>
                  <a:lnTo>
                    <a:pt x="1608" y="3261"/>
                  </a:lnTo>
                  <a:lnTo>
                    <a:pt x="1574" y="2438"/>
                  </a:lnTo>
                  <a:lnTo>
                    <a:pt x="1671" y="2434"/>
                  </a:lnTo>
                  <a:lnTo>
                    <a:pt x="1685" y="2434"/>
                  </a:lnTo>
                  <a:lnTo>
                    <a:pt x="1697" y="2432"/>
                  </a:lnTo>
                  <a:lnTo>
                    <a:pt x="1710" y="2430"/>
                  </a:lnTo>
                  <a:lnTo>
                    <a:pt x="1722" y="2427"/>
                  </a:lnTo>
                  <a:lnTo>
                    <a:pt x="1734" y="2424"/>
                  </a:lnTo>
                  <a:lnTo>
                    <a:pt x="1746" y="2420"/>
                  </a:lnTo>
                  <a:lnTo>
                    <a:pt x="1758" y="2415"/>
                  </a:lnTo>
                  <a:lnTo>
                    <a:pt x="1770" y="2411"/>
                  </a:lnTo>
                  <a:lnTo>
                    <a:pt x="1781" y="2405"/>
                  </a:lnTo>
                  <a:lnTo>
                    <a:pt x="1791" y="2399"/>
                  </a:lnTo>
                  <a:lnTo>
                    <a:pt x="1802" y="2392"/>
                  </a:lnTo>
                  <a:lnTo>
                    <a:pt x="1812" y="2386"/>
                  </a:lnTo>
                  <a:lnTo>
                    <a:pt x="1821" y="2378"/>
                  </a:lnTo>
                  <a:lnTo>
                    <a:pt x="1830" y="2370"/>
                  </a:lnTo>
                  <a:lnTo>
                    <a:pt x="1839" y="2361"/>
                  </a:lnTo>
                  <a:lnTo>
                    <a:pt x="1848" y="2352"/>
                  </a:lnTo>
                  <a:lnTo>
                    <a:pt x="1856" y="2344"/>
                  </a:lnTo>
                  <a:lnTo>
                    <a:pt x="1863" y="2334"/>
                  </a:lnTo>
                  <a:lnTo>
                    <a:pt x="1871" y="2324"/>
                  </a:lnTo>
                  <a:lnTo>
                    <a:pt x="1878" y="2314"/>
                  </a:lnTo>
                  <a:lnTo>
                    <a:pt x="1883" y="2303"/>
                  </a:lnTo>
                  <a:lnTo>
                    <a:pt x="1889" y="2292"/>
                  </a:lnTo>
                  <a:lnTo>
                    <a:pt x="1894" y="2281"/>
                  </a:lnTo>
                  <a:lnTo>
                    <a:pt x="1899" y="2270"/>
                  </a:lnTo>
                  <a:lnTo>
                    <a:pt x="1903" y="2258"/>
                  </a:lnTo>
                  <a:lnTo>
                    <a:pt x="1906" y="2247"/>
                  </a:lnTo>
                  <a:lnTo>
                    <a:pt x="1910" y="2233"/>
                  </a:lnTo>
                  <a:lnTo>
                    <a:pt x="1912" y="2221"/>
                  </a:lnTo>
                  <a:lnTo>
                    <a:pt x="1914" y="2209"/>
                  </a:lnTo>
                  <a:lnTo>
                    <a:pt x="1915" y="2196"/>
                  </a:lnTo>
                  <a:lnTo>
                    <a:pt x="1915" y="2184"/>
                  </a:lnTo>
                  <a:lnTo>
                    <a:pt x="1915" y="2170"/>
                  </a:lnTo>
                  <a:lnTo>
                    <a:pt x="1892" y="1604"/>
                  </a:lnTo>
                  <a:lnTo>
                    <a:pt x="1891" y="1590"/>
                  </a:lnTo>
                  <a:lnTo>
                    <a:pt x="1890" y="1578"/>
                  </a:lnTo>
                  <a:lnTo>
                    <a:pt x="1888" y="1565"/>
                  </a:lnTo>
                  <a:lnTo>
                    <a:pt x="1884" y="1553"/>
                  </a:lnTo>
                  <a:lnTo>
                    <a:pt x="1881" y="1541"/>
                  </a:lnTo>
                  <a:lnTo>
                    <a:pt x="1878" y="1529"/>
                  </a:lnTo>
                  <a:lnTo>
                    <a:pt x="1872" y="1518"/>
                  </a:lnTo>
                  <a:lnTo>
                    <a:pt x="1868" y="1505"/>
                  </a:lnTo>
                  <a:lnTo>
                    <a:pt x="1862" y="1494"/>
                  </a:lnTo>
                  <a:lnTo>
                    <a:pt x="1856" y="1484"/>
                  </a:lnTo>
                  <a:lnTo>
                    <a:pt x="1849" y="1473"/>
                  </a:lnTo>
                  <a:lnTo>
                    <a:pt x="1842" y="1464"/>
                  </a:lnTo>
                  <a:lnTo>
                    <a:pt x="1835" y="1454"/>
                  </a:lnTo>
                  <a:lnTo>
                    <a:pt x="1827" y="1445"/>
                  </a:lnTo>
                  <a:lnTo>
                    <a:pt x="1818" y="1436"/>
                  </a:lnTo>
                  <a:lnTo>
                    <a:pt x="1809" y="1427"/>
                  </a:lnTo>
                  <a:lnTo>
                    <a:pt x="1801" y="1419"/>
                  </a:lnTo>
                  <a:lnTo>
                    <a:pt x="1791" y="1412"/>
                  </a:lnTo>
                  <a:lnTo>
                    <a:pt x="1781" y="1404"/>
                  </a:lnTo>
                  <a:lnTo>
                    <a:pt x="1771" y="1397"/>
                  </a:lnTo>
                  <a:lnTo>
                    <a:pt x="1761" y="1392"/>
                  </a:lnTo>
                  <a:lnTo>
                    <a:pt x="1750" y="1386"/>
                  </a:lnTo>
                  <a:lnTo>
                    <a:pt x="1739" y="1381"/>
                  </a:lnTo>
                  <a:lnTo>
                    <a:pt x="1727" y="1376"/>
                  </a:lnTo>
                  <a:lnTo>
                    <a:pt x="1716" y="1372"/>
                  </a:lnTo>
                  <a:lnTo>
                    <a:pt x="1703" y="1369"/>
                  </a:lnTo>
                  <a:lnTo>
                    <a:pt x="1691" y="1365"/>
                  </a:lnTo>
                  <a:lnTo>
                    <a:pt x="1678" y="1363"/>
                  </a:lnTo>
                  <a:lnTo>
                    <a:pt x="1666" y="1361"/>
                  </a:lnTo>
                  <a:lnTo>
                    <a:pt x="1654" y="1360"/>
                  </a:lnTo>
                  <a:lnTo>
                    <a:pt x="1641" y="1360"/>
                  </a:lnTo>
                  <a:lnTo>
                    <a:pt x="1627" y="1360"/>
                  </a:lnTo>
                  <a:lnTo>
                    <a:pt x="243" y="1417"/>
                  </a:lnTo>
                  <a:lnTo>
                    <a:pt x="230" y="1417"/>
                  </a:lnTo>
                  <a:lnTo>
                    <a:pt x="217" y="1419"/>
                  </a:lnTo>
                  <a:lnTo>
                    <a:pt x="205" y="1422"/>
                  </a:lnTo>
                  <a:lnTo>
                    <a:pt x="192" y="1424"/>
                  </a:lnTo>
                  <a:lnTo>
                    <a:pt x="179" y="1427"/>
                  </a:lnTo>
                  <a:lnTo>
                    <a:pt x="167" y="1432"/>
                  </a:lnTo>
                  <a:lnTo>
                    <a:pt x="155" y="1436"/>
                  </a:lnTo>
                  <a:lnTo>
                    <a:pt x="144" y="1441"/>
                  </a:lnTo>
                  <a:lnTo>
                    <a:pt x="133" y="1447"/>
                  </a:lnTo>
                  <a:lnTo>
                    <a:pt x="122" y="1452"/>
                  </a:lnTo>
                  <a:lnTo>
                    <a:pt x="112" y="1459"/>
                  </a:lnTo>
                  <a:lnTo>
                    <a:pt x="102" y="1466"/>
                  </a:lnTo>
                  <a:lnTo>
                    <a:pt x="92" y="1473"/>
                  </a:lnTo>
                  <a:lnTo>
                    <a:pt x="83" y="1481"/>
                  </a:lnTo>
                  <a:lnTo>
                    <a:pt x="75" y="1490"/>
                  </a:lnTo>
                  <a:lnTo>
                    <a:pt x="66" y="1499"/>
                  </a:lnTo>
                  <a:lnTo>
                    <a:pt x="58" y="1508"/>
                  </a:lnTo>
                  <a:lnTo>
                    <a:pt x="50" y="1518"/>
                  </a:lnTo>
                  <a:lnTo>
                    <a:pt x="44" y="1527"/>
                  </a:lnTo>
                  <a:lnTo>
                    <a:pt x="37" y="1537"/>
                  </a:lnTo>
                  <a:lnTo>
                    <a:pt x="31" y="1548"/>
                  </a:lnTo>
                  <a:lnTo>
                    <a:pt x="25" y="1559"/>
                  </a:lnTo>
                  <a:lnTo>
                    <a:pt x="21" y="1570"/>
                  </a:lnTo>
                  <a:lnTo>
                    <a:pt x="16" y="1582"/>
                  </a:lnTo>
                  <a:lnTo>
                    <a:pt x="12" y="1594"/>
                  </a:lnTo>
                  <a:lnTo>
                    <a:pt x="8" y="1606"/>
                  </a:lnTo>
                  <a:lnTo>
                    <a:pt x="5" y="1618"/>
                  </a:lnTo>
                  <a:lnTo>
                    <a:pt x="3" y="1630"/>
                  </a:lnTo>
                  <a:lnTo>
                    <a:pt x="2" y="1642"/>
                  </a:lnTo>
                  <a:lnTo>
                    <a:pt x="1" y="1655"/>
                  </a:lnTo>
                  <a:lnTo>
                    <a:pt x="0" y="1668"/>
                  </a:lnTo>
                  <a:lnTo>
                    <a:pt x="1" y="1681"/>
                  </a:lnTo>
                  <a:close/>
                  <a:moveTo>
                    <a:pt x="1488" y="565"/>
                  </a:moveTo>
                  <a:lnTo>
                    <a:pt x="1490" y="594"/>
                  </a:lnTo>
                  <a:lnTo>
                    <a:pt x="1488" y="625"/>
                  </a:lnTo>
                  <a:lnTo>
                    <a:pt x="1486" y="654"/>
                  </a:lnTo>
                  <a:lnTo>
                    <a:pt x="1482" y="684"/>
                  </a:lnTo>
                  <a:lnTo>
                    <a:pt x="1476" y="712"/>
                  </a:lnTo>
                  <a:lnTo>
                    <a:pt x="1470" y="740"/>
                  </a:lnTo>
                  <a:lnTo>
                    <a:pt x="1462" y="769"/>
                  </a:lnTo>
                  <a:lnTo>
                    <a:pt x="1452" y="795"/>
                  </a:lnTo>
                  <a:lnTo>
                    <a:pt x="1441" y="822"/>
                  </a:lnTo>
                  <a:lnTo>
                    <a:pt x="1429" y="848"/>
                  </a:lnTo>
                  <a:lnTo>
                    <a:pt x="1417" y="873"/>
                  </a:lnTo>
                  <a:lnTo>
                    <a:pt x="1402" y="898"/>
                  </a:lnTo>
                  <a:lnTo>
                    <a:pt x="1387" y="921"/>
                  </a:lnTo>
                  <a:lnTo>
                    <a:pt x="1370" y="944"/>
                  </a:lnTo>
                  <a:lnTo>
                    <a:pt x="1353" y="966"/>
                  </a:lnTo>
                  <a:lnTo>
                    <a:pt x="1334" y="987"/>
                  </a:lnTo>
                  <a:lnTo>
                    <a:pt x="1314" y="1008"/>
                  </a:lnTo>
                  <a:lnTo>
                    <a:pt x="1293" y="1027"/>
                  </a:lnTo>
                  <a:lnTo>
                    <a:pt x="1272" y="1046"/>
                  </a:lnTo>
                  <a:lnTo>
                    <a:pt x="1249" y="1063"/>
                  </a:lnTo>
                  <a:lnTo>
                    <a:pt x="1226" y="1080"/>
                  </a:lnTo>
                  <a:lnTo>
                    <a:pt x="1203" y="1094"/>
                  </a:lnTo>
                  <a:lnTo>
                    <a:pt x="1177" y="1108"/>
                  </a:lnTo>
                  <a:lnTo>
                    <a:pt x="1152" y="1122"/>
                  </a:lnTo>
                  <a:lnTo>
                    <a:pt x="1126" y="1133"/>
                  </a:lnTo>
                  <a:lnTo>
                    <a:pt x="1099" y="1144"/>
                  </a:lnTo>
                  <a:lnTo>
                    <a:pt x="1072" y="1153"/>
                  </a:lnTo>
                  <a:lnTo>
                    <a:pt x="1043" y="1160"/>
                  </a:lnTo>
                  <a:lnTo>
                    <a:pt x="1014" y="1167"/>
                  </a:lnTo>
                  <a:lnTo>
                    <a:pt x="984" y="1171"/>
                  </a:lnTo>
                  <a:lnTo>
                    <a:pt x="955" y="1175"/>
                  </a:lnTo>
                  <a:lnTo>
                    <a:pt x="925" y="1177"/>
                  </a:lnTo>
                  <a:lnTo>
                    <a:pt x="895" y="1178"/>
                  </a:lnTo>
                  <a:lnTo>
                    <a:pt x="864" y="1177"/>
                  </a:lnTo>
                  <a:lnTo>
                    <a:pt x="836" y="1173"/>
                  </a:lnTo>
                  <a:lnTo>
                    <a:pt x="806" y="1170"/>
                  </a:lnTo>
                  <a:lnTo>
                    <a:pt x="777" y="1165"/>
                  </a:lnTo>
                  <a:lnTo>
                    <a:pt x="748" y="1158"/>
                  </a:lnTo>
                  <a:lnTo>
                    <a:pt x="721" y="1149"/>
                  </a:lnTo>
                  <a:lnTo>
                    <a:pt x="694" y="1140"/>
                  </a:lnTo>
                  <a:lnTo>
                    <a:pt x="668" y="1129"/>
                  </a:lnTo>
                  <a:lnTo>
                    <a:pt x="641" y="1117"/>
                  </a:lnTo>
                  <a:lnTo>
                    <a:pt x="616" y="1104"/>
                  </a:lnTo>
                  <a:lnTo>
                    <a:pt x="592" y="1090"/>
                  </a:lnTo>
                  <a:lnTo>
                    <a:pt x="569" y="1074"/>
                  </a:lnTo>
                  <a:lnTo>
                    <a:pt x="546" y="1058"/>
                  </a:lnTo>
                  <a:lnTo>
                    <a:pt x="523" y="1040"/>
                  </a:lnTo>
                  <a:lnTo>
                    <a:pt x="501" y="1021"/>
                  </a:lnTo>
                  <a:lnTo>
                    <a:pt x="482" y="1003"/>
                  </a:lnTo>
                  <a:lnTo>
                    <a:pt x="462" y="982"/>
                  </a:lnTo>
                  <a:lnTo>
                    <a:pt x="444" y="960"/>
                  </a:lnTo>
                  <a:lnTo>
                    <a:pt x="426" y="937"/>
                  </a:lnTo>
                  <a:lnTo>
                    <a:pt x="410" y="914"/>
                  </a:lnTo>
                  <a:lnTo>
                    <a:pt x="396" y="890"/>
                  </a:lnTo>
                  <a:lnTo>
                    <a:pt x="381" y="866"/>
                  </a:lnTo>
                  <a:lnTo>
                    <a:pt x="368" y="840"/>
                  </a:lnTo>
                  <a:lnTo>
                    <a:pt x="357" y="814"/>
                  </a:lnTo>
                  <a:lnTo>
                    <a:pt x="346" y="786"/>
                  </a:lnTo>
                  <a:lnTo>
                    <a:pt x="337" y="759"/>
                  </a:lnTo>
                  <a:lnTo>
                    <a:pt x="329" y="731"/>
                  </a:lnTo>
                  <a:lnTo>
                    <a:pt x="323" y="703"/>
                  </a:lnTo>
                  <a:lnTo>
                    <a:pt x="318" y="673"/>
                  </a:lnTo>
                  <a:lnTo>
                    <a:pt x="315" y="643"/>
                  </a:lnTo>
                  <a:lnTo>
                    <a:pt x="313" y="613"/>
                  </a:lnTo>
                  <a:lnTo>
                    <a:pt x="312" y="582"/>
                  </a:lnTo>
                  <a:lnTo>
                    <a:pt x="313" y="553"/>
                  </a:lnTo>
                  <a:lnTo>
                    <a:pt x="316" y="523"/>
                  </a:lnTo>
                  <a:lnTo>
                    <a:pt x="319" y="494"/>
                  </a:lnTo>
                  <a:lnTo>
                    <a:pt x="325" y="465"/>
                  </a:lnTo>
                  <a:lnTo>
                    <a:pt x="332" y="437"/>
                  </a:lnTo>
                  <a:lnTo>
                    <a:pt x="340" y="409"/>
                  </a:lnTo>
                  <a:lnTo>
                    <a:pt x="349" y="382"/>
                  </a:lnTo>
                  <a:lnTo>
                    <a:pt x="360" y="355"/>
                  </a:lnTo>
                  <a:lnTo>
                    <a:pt x="372" y="330"/>
                  </a:lnTo>
                  <a:lnTo>
                    <a:pt x="386" y="304"/>
                  </a:lnTo>
                  <a:lnTo>
                    <a:pt x="400" y="280"/>
                  </a:lnTo>
                  <a:lnTo>
                    <a:pt x="415" y="256"/>
                  </a:lnTo>
                  <a:lnTo>
                    <a:pt x="432" y="233"/>
                  </a:lnTo>
                  <a:lnTo>
                    <a:pt x="450" y="211"/>
                  </a:lnTo>
                  <a:lnTo>
                    <a:pt x="468" y="190"/>
                  </a:lnTo>
                  <a:lnTo>
                    <a:pt x="487" y="170"/>
                  </a:lnTo>
                  <a:lnTo>
                    <a:pt x="508" y="150"/>
                  </a:lnTo>
                  <a:lnTo>
                    <a:pt x="530" y="131"/>
                  </a:lnTo>
                  <a:lnTo>
                    <a:pt x="552" y="115"/>
                  </a:lnTo>
                  <a:lnTo>
                    <a:pt x="575" y="98"/>
                  </a:lnTo>
                  <a:lnTo>
                    <a:pt x="600" y="83"/>
                  </a:lnTo>
                  <a:lnTo>
                    <a:pt x="624" y="69"/>
                  </a:lnTo>
                  <a:lnTo>
                    <a:pt x="649" y="56"/>
                  </a:lnTo>
                  <a:lnTo>
                    <a:pt x="676" y="44"/>
                  </a:lnTo>
                  <a:lnTo>
                    <a:pt x="703" y="34"/>
                  </a:lnTo>
                  <a:lnTo>
                    <a:pt x="731" y="25"/>
                  </a:lnTo>
                  <a:lnTo>
                    <a:pt x="758" y="18"/>
                  </a:lnTo>
                  <a:lnTo>
                    <a:pt x="787" y="11"/>
                  </a:lnTo>
                  <a:lnTo>
                    <a:pt x="817" y="6"/>
                  </a:lnTo>
                  <a:lnTo>
                    <a:pt x="847" y="2"/>
                  </a:lnTo>
                  <a:lnTo>
                    <a:pt x="876" y="0"/>
                  </a:lnTo>
                  <a:lnTo>
                    <a:pt x="907" y="0"/>
                  </a:lnTo>
                  <a:lnTo>
                    <a:pt x="937" y="1"/>
                  </a:lnTo>
                  <a:lnTo>
                    <a:pt x="967" y="3"/>
                  </a:lnTo>
                  <a:lnTo>
                    <a:pt x="995" y="8"/>
                  </a:lnTo>
                  <a:lnTo>
                    <a:pt x="1024" y="13"/>
                  </a:lnTo>
                  <a:lnTo>
                    <a:pt x="1053" y="20"/>
                  </a:lnTo>
                  <a:lnTo>
                    <a:pt x="1080" y="28"/>
                  </a:lnTo>
                  <a:lnTo>
                    <a:pt x="1108" y="37"/>
                  </a:lnTo>
                  <a:lnTo>
                    <a:pt x="1134" y="49"/>
                  </a:lnTo>
                  <a:lnTo>
                    <a:pt x="1160" y="60"/>
                  </a:lnTo>
                  <a:lnTo>
                    <a:pt x="1185" y="73"/>
                  </a:lnTo>
                  <a:lnTo>
                    <a:pt x="1209" y="87"/>
                  </a:lnTo>
                  <a:lnTo>
                    <a:pt x="1234" y="103"/>
                  </a:lnTo>
                  <a:lnTo>
                    <a:pt x="1256" y="119"/>
                  </a:lnTo>
                  <a:lnTo>
                    <a:pt x="1279" y="137"/>
                  </a:lnTo>
                  <a:lnTo>
                    <a:pt x="1300" y="156"/>
                  </a:lnTo>
                  <a:lnTo>
                    <a:pt x="1320" y="175"/>
                  </a:lnTo>
                  <a:lnTo>
                    <a:pt x="1340" y="196"/>
                  </a:lnTo>
                  <a:lnTo>
                    <a:pt x="1357" y="217"/>
                  </a:lnTo>
                  <a:lnTo>
                    <a:pt x="1375" y="239"/>
                  </a:lnTo>
                  <a:lnTo>
                    <a:pt x="1391" y="262"/>
                  </a:lnTo>
                  <a:lnTo>
                    <a:pt x="1407" y="287"/>
                  </a:lnTo>
                  <a:lnTo>
                    <a:pt x="1420" y="312"/>
                  </a:lnTo>
                  <a:lnTo>
                    <a:pt x="1433" y="337"/>
                  </a:lnTo>
                  <a:lnTo>
                    <a:pt x="1444" y="364"/>
                  </a:lnTo>
                  <a:lnTo>
                    <a:pt x="1455" y="390"/>
                  </a:lnTo>
                  <a:lnTo>
                    <a:pt x="1464" y="418"/>
                  </a:lnTo>
                  <a:lnTo>
                    <a:pt x="1472" y="447"/>
                  </a:lnTo>
                  <a:lnTo>
                    <a:pt x="1478" y="475"/>
                  </a:lnTo>
                  <a:lnTo>
                    <a:pt x="1483" y="504"/>
                  </a:lnTo>
                  <a:lnTo>
                    <a:pt x="1487" y="534"/>
                  </a:lnTo>
                  <a:lnTo>
                    <a:pt x="1488" y="56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Freeform 15"/>
            <p:cNvSpPr>
              <a:spLocks noEditPoints="1"/>
            </p:cNvSpPr>
            <p:nvPr/>
          </p:nvSpPr>
          <p:spPr bwMode="auto">
            <a:xfrm>
              <a:off x="5924030" y="476918"/>
              <a:ext cx="331077" cy="326461"/>
            </a:xfrm>
            <a:custGeom>
              <a:avLst/>
              <a:gdLst>
                <a:gd name="T0" fmla="*/ 568 w 3014"/>
                <a:gd name="T1" fmla="*/ 1084 h 2970"/>
                <a:gd name="T2" fmla="*/ 536 w 3014"/>
                <a:gd name="T3" fmla="*/ 1151 h 2970"/>
                <a:gd name="T4" fmla="*/ 525 w 3014"/>
                <a:gd name="T5" fmla="*/ 1223 h 2970"/>
                <a:gd name="T6" fmla="*/ 534 w 3014"/>
                <a:gd name="T7" fmla="*/ 1295 h 2970"/>
                <a:gd name="T8" fmla="*/ 565 w 3014"/>
                <a:gd name="T9" fmla="*/ 1363 h 2970"/>
                <a:gd name="T10" fmla="*/ 77 w 3014"/>
                <a:gd name="T11" fmla="*/ 2044 h 2970"/>
                <a:gd name="T12" fmla="*/ 31 w 3014"/>
                <a:gd name="T13" fmla="*/ 2105 h 2970"/>
                <a:gd name="T14" fmla="*/ 6 w 3014"/>
                <a:gd name="T15" fmla="*/ 2174 h 2970"/>
                <a:gd name="T16" fmla="*/ 1 w 3014"/>
                <a:gd name="T17" fmla="*/ 2247 h 2970"/>
                <a:gd name="T18" fmla="*/ 18 w 3014"/>
                <a:gd name="T19" fmla="*/ 2319 h 2970"/>
                <a:gd name="T20" fmla="*/ 54 w 3014"/>
                <a:gd name="T21" fmla="*/ 2384 h 2970"/>
                <a:gd name="T22" fmla="*/ 576 w 3014"/>
                <a:gd name="T23" fmla="*/ 2919 h 2970"/>
                <a:gd name="T24" fmla="*/ 642 w 3014"/>
                <a:gd name="T25" fmla="*/ 2954 h 2970"/>
                <a:gd name="T26" fmla="*/ 714 w 3014"/>
                <a:gd name="T27" fmla="*/ 2968 h 2970"/>
                <a:gd name="T28" fmla="*/ 787 w 3014"/>
                <a:gd name="T29" fmla="*/ 2963 h 2970"/>
                <a:gd name="T30" fmla="*/ 855 w 3014"/>
                <a:gd name="T31" fmla="*/ 2936 h 2970"/>
                <a:gd name="T32" fmla="*/ 1497 w 3014"/>
                <a:gd name="T33" fmla="*/ 2323 h 2970"/>
                <a:gd name="T34" fmla="*/ 1615 w 3014"/>
                <a:gd name="T35" fmla="*/ 2434 h 2970"/>
                <a:gd name="T36" fmla="*/ 1683 w 3014"/>
                <a:gd name="T37" fmla="*/ 2462 h 2970"/>
                <a:gd name="T38" fmla="*/ 1756 w 3014"/>
                <a:gd name="T39" fmla="*/ 2470 h 2970"/>
                <a:gd name="T40" fmla="*/ 1828 w 3014"/>
                <a:gd name="T41" fmla="*/ 2458 h 2970"/>
                <a:gd name="T42" fmla="*/ 1895 w 3014"/>
                <a:gd name="T43" fmla="*/ 2424 h 2970"/>
                <a:gd name="T44" fmla="*/ 2348 w 3014"/>
                <a:gd name="T45" fmla="*/ 1985 h 2970"/>
                <a:gd name="T46" fmla="*/ 2388 w 3014"/>
                <a:gd name="T47" fmla="*/ 1921 h 2970"/>
                <a:gd name="T48" fmla="*/ 2405 w 3014"/>
                <a:gd name="T49" fmla="*/ 1849 h 2970"/>
                <a:gd name="T50" fmla="*/ 2403 w 3014"/>
                <a:gd name="T51" fmla="*/ 1776 h 2970"/>
                <a:gd name="T52" fmla="*/ 2380 w 3014"/>
                <a:gd name="T53" fmla="*/ 1706 h 2970"/>
                <a:gd name="T54" fmla="*/ 2336 w 3014"/>
                <a:gd name="T55" fmla="*/ 1644 h 2970"/>
                <a:gd name="T56" fmla="*/ 1320 w 3014"/>
                <a:gd name="T57" fmla="*/ 611 h 2970"/>
                <a:gd name="T58" fmla="*/ 1251 w 3014"/>
                <a:gd name="T59" fmla="*/ 581 h 2970"/>
                <a:gd name="T60" fmla="*/ 1179 w 3014"/>
                <a:gd name="T61" fmla="*/ 573 h 2970"/>
                <a:gd name="T62" fmla="*/ 1107 w 3014"/>
                <a:gd name="T63" fmla="*/ 586 h 2970"/>
                <a:gd name="T64" fmla="*/ 1041 w 3014"/>
                <a:gd name="T65" fmla="*/ 622 h 2970"/>
                <a:gd name="T66" fmla="*/ 2790 w 3014"/>
                <a:gd name="T67" fmla="*/ 1049 h 2970"/>
                <a:gd name="T68" fmla="*/ 2639 w 3014"/>
                <a:gd name="T69" fmla="*/ 1137 h 2970"/>
                <a:gd name="T70" fmla="*/ 2474 w 3014"/>
                <a:gd name="T71" fmla="*/ 1175 h 2970"/>
                <a:gd name="T72" fmla="*/ 2305 w 3014"/>
                <a:gd name="T73" fmla="*/ 1164 h 2970"/>
                <a:gd name="T74" fmla="*/ 2145 w 3014"/>
                <a:gd name="T75" fmla="*/ 1106 h 2970"/>
                <a:gd name="T76" fmla="*/ 2004 w 3014"/>
                <a:gd name="T77" fmla="*/ 999 h 2970"/>
                <a:gd name="T78" fmla="*/ 1900 w 3014"/>
                <a:gd name="T79" fmla="*/ 854 h 2970"/>
                <a:gd name="T80" fmla="*/ 1846 w 3014"/>
                <a:gd name="T81" fmla="*/ 692 h 2970"/>
                <a:gd name="T82" fmla="*/ 1841 w 3014"/>
                <a:gd name="T83" fmla="*/ 523 h 2970"/>
                <a:gd name="T84" fmla="*/ 1884 w 3014"/>
                <a:gd name="T85" fmla="*/ 359 h 2970"/>
                <a:gd name="T86" fmla="*/ 1974 w 3014"/>
                <a:gd name="T87" fmla="*/ 210 h 2970"/>
                <a:gd name="T88" fmla="*/ 2109 w 3014"/>
                <a:gd name="T89" fmla="*/ 92 h 2970"/>
                <a:gd name="T90" fmla="*/ 2266 w 3014"/>
                <a:gd name="T91" fmla="*/ 22 h 2970"/>
                <a:gd name="T92" fmla="*/ 2434 w 3014"/>
                <a:gd name="T93" fmla="*/ 0 h 2970"/>
                <a:gd name="T94" fmla="*/ 2602 w 3014"/>
                <a:gd name="T95" fmla="*/ 26 h 2970"/>
                <a:gd name="T96" fmla="*/ 2757 w 3014"/>
                <a:gd name="T97" fmla="*/ 101 h 2970"/>
                <a:gd name="T98" fmla="*/ 2887 w 3014"/>
                <a:gd name="T99" fmla="*/ 223 h 2970"/>
                <a:gd name="T100" fmla="*/ 2974 w 3014"/>
                <a:gd name="T101" fmla="*/ 375 h 2970"/>
                <a:gd name="T102" fmla="*/ 3013 w 3014"/>
                <a:gd name="T103" fmla="*/ 540 h 2970"/>
                <a:gd name="T104" fmla="*/ 3002 w 3014"/>
                <a:gd name="T105" fmla="*/ 709 h 2970"/>
                <a:gd name="T106" fmla="*/ 2944 w 3014"/>
                <a:gd name="T107" fmla="*/ 870 h 2970"/>
                <a:gd name="T108" fmla="*/ 2837 w 3014"/>
                <a:gd name="T109" fmla="*/ 101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4" h="2970">
                  <a:moveTo>
                    <a:pt x="1012" y="646"/>
                  </a:moveTo>
                  <a:lnTo>
                    <a:pt x="601" y="1044"/>
                  </a:lnTo>
                  <a:lnTo>
                    <a:pt x="592" y="1054"/>
                  </a:lnTo>
                  <a:lnTo>
                    <a:pt x="584" y="1063"/>
                  </a:lnTo>
                  <a:lnTo>
                    <a:pt x="576" y="1074"/>
                  </a:lnTo>
                  <a:lnTo>
                    <a:pt x="568" y="1084"/>
                  </a:lnTo>
                  <a:lnTo>
                    <a:pt x="562" y="1094"/>
                  </a:lnTo>
                  <a:lnTo>
                    <a:pt x="556" y="1105"/>
                  </a:lnTo>
                  <a:lnTo>
                    <a:pt x="551" y="1116"/>
                  </a:lnTo>
                  <a:lnTo>
                    <a:pt x="545" y="1128"/>
                  </a:lnTo>
                  <a:lnTo>
                    <a:pt x="541" y="1139"/>
                  </a:lnTo>
                  <a:lnTo>
                    <a:pt x="536" y="1151"/>
                  </a:lnTo>
                  <a:lnTo>
                    <a:pt x="533" y="1162"/>
                  </a:lnTo>
                  <a:lnTo>
                    <a:pt x="531" y="1174"/>
                  </a:lnTo>
                  <a:lnTo>
                    <a:pt x="528" y="1186"/>
                  </a:lnTo>
                  <a:lnTo>
                    <a:pt x="526" y="1198"/>
                  </a:lnTo>
                  <a:lnTo>
                    <a:pt x="525" y="1210"/>
                  </a:lnTo>
                  <a:lnTo>
                    <a:pt x="525" y="1223"/>
                  </a:lnTo>
                  <a:lnTo>
                    <a:pt x="525" y="1235"/>
                  </a:lnTo>
                  <a:lnTo>
                    <a:pt x="526" y="1247"/>
                  </a:lnTo>
                  <a:lnTo>
                    <a:pt x="527" y="1259"/>
                  </a:lnTo>
                  <a:lnTo>
                    <a:pt x="530" y="1271"/>
                  </a:lnTo>
                  <a:lnTo>
                    <a:pt x="532" y="1283"/>
                  </a:lnTo>
                  <a:lnTo>
                    <a:pt x="534" y="1295"/>
                  </a:lnTo>
                  <a:lnTo>
                    <a:pt x="538" y="1308"/>
                  </a:lnTo>
                  <a:lnTo>
                    <a:pt x="542" y="1319"/>
                  </a:lnTo>
                  <a:lnTo>
                    <a:pt x="547" y="1330"/>
                  </a:lnTo>
                  <a:lnTo>
                    <a:pt x="553" y="1342"/>
                  </a:lnTo>
                  <a:lnTo>
                    <a:pt x="558" y="1353"/>
                  </a:lnTo>
                  <a:lnTo>
                    <a:pt x="565" y="1363"/>
                  </a:lnTo>
                  <a:lnTo>
                    <a:pt x="571" y="1374"/>
                  </a:lnTo>
                  <a:lnTo>
                    <a:pt x="579" y="1384"/>
                  </a:lnTo>
                  <a:lnTo>
                    <a:pt x="588" y="1394"/>
                  </a:lnTo>
                  <a:lnTo>
                    <a:pt x="597" y="1403"/>
                  </a:lnTo>
                  <a:lnTo>
                    <a:pt x="664" y="1473"/>
                  </a:lnTo>
                  <a:lnTo>
                    <a:pt x="77" y="2044"/>
                  </a:lnTo>
                  <a:lnTo>
                    <a:pt x="68" y="2054"/>
                  </a:lnTo>
                  <a:lnTo>
                    <a:pt x="60" y="2063"/>
                  </a:lnTo>
                  <a:lnTo>
                    <a:pt x="51" y="2073"/>
                  </a:lnTo>
                  <a:lnTo>
                    <a:pt x="44" y="2084"/>
                  </a:lnTo>
                  <a:lnTo>
                    <a:pt x="38" y="2094"/>
                  </a:lnTo>
                  <a:lnTo>
                    <a:pt x="31" y="2105"/>
                  </a:lnTo>
                  <a:lnTo>
                    <a:pt x="26" y="2116"/>
                  </a:lnTo>
                  <a:lnTo>
                    <a:pt x="20" y="2128"/>
                  </a:lnTo>
                  <a:lnTo>
                    <a:pt x="16" y="2139"/>
                  </a:lnTo>
                  <a:lnTo>
                    <a:pt x="11" y="2151"/>
                  </a:lnTo>
                  <a:lnTo>
                    <a:pt x="8" y="2162"/>
                  </a:lnTo>
                  <a:lnTo>
                    <a:pt x="6" y="2174"/>
                  </a:lnTo>
                  <a:lnTo>
                    <a:pt x="4" y="2187"/>
                  </a:lnTo>
                  <a:lnTo>
                    <a:pt x="1" y="2199"/>
                  </a:lnTo>
                  <a:lnTo>
                    <a:pt x="0" y="2211"/>
                  </a:lnTo>
                  <a:lnTo>
                    <a:pt x="0" y="2223"/>
                  </a:lnTo>
                  <a:lnTo>
                    <a:pt x="0" y="2235"/>
                  </a:lnTo>
                  <a:lnTo>
                    <a:pt x="1" y="2247"/>
                  </a:lnTo>
                  <a:lnTo>
                    <a:pt x="2" y="2259"/>
                  </a:lnTo>
                  <a:lnTo>
                    <a:pt x="5" y="2271"/>
                  </a:lnTo>
                  <a:lnTo>
                    <a:pt x="7" y="2284"/>
                  </a:lnTo>
                  <a:lnTo>
                    <a:pt x="10" y="2296"/>
                  </a:lnTo>
                  <a:lnTo>
                    <a:pt x="13" y="2308"/>
                  </a:lnTo>
                  <a:lnTo>
                    <a:pt x="18" y="2319"/>
                  </a:lnTo>
                  <a:lnTo>
                    <a:pt x="22" y="2330"/>
                  </a:lnTo>
                  <a:lnTo>
                    <a:pt x="28" y="2342"/>
                  </a:lnTo>
                  <a:lnTo>
                    <a:pt x="33" y="2353"/>
                  </a:lnTo>
                  <a:lnTo>
                    <a:pt x="40" y="2363"/>
                  </a:lnTo>
                  <a:lnTo>
                    <a:pt x="47" y="2374"/>
                  </a:lnTo>
                  <a:lnTo>
                    <a:pt x="54" y="2384"/>
                  </a:lnTo>
                  <a:lnTo>
                    <a:pt x="63" y="2394"/>
                  </a:lnTo>
                  <a:lnTo>
                    <a:pt x="72" y="2404"/>
                  </a:lnTo>
                  <a:lnTo>
                    <a:pt x="547" y="2892"/>
                  </a:lnTo>
                  <a:lnTo>
                    <a:pt x="556" y="2902"/>
                  </a:lnTo>
                  <a:lnTo>
                    <a:pt x="566" y="2910"/>
                  </a:lnTo>
                  <a:lnTo>
                    <a:pt x="576" y="2919"/>
                  </a:lnTo>
                  <a:lnTo>
                    <a:pt x="587" y="2925"/>
                  </a:lnTo>
                  <a:lnTo>
                    <a:pt x="597" y="2932"/>
                  </a:lnTo>
                  <a:lnTo>
                    <a:pt x="608" y="2939"/>
                  </a:lnTo>
                  <a:lnTo>
                    <a:pt x="619" y="2944"/>
                  </a:lnTo>
                  <a:lnTo>
                    <a:pt x="630" y="2950"/>
                  </a:lnTo>
                  <a:lnTo>
                    <a:pt x="642" y="2954"/>
                  </a:lnTo>
                  <a:lnTo>
                    <a:pt x="653" y="2957"/>
                  </a:lnTo>
                  <a:lnTo>
                    <a:pt x="665" y="2961"/>
                  </a:lnTo>
                  <a:lnTo>
                    <a:pt x="677" y="2964"/>
                  </a:lnTo>
                  <a:lnTo>
                    <a:pt x="689" y="2966"/>
                  </a:lnTo>
                  <a:lnTo>
                    <a:pt x="702" y="2967"/>
                  </a:lnTo>
                  <a:lnTo>
                    <a:pt x="714" y="2968"/>
                  </a:lnTo>
                  <a:lnTo>
                    <a:pt x="726" y="2970"/>
                  </a:lnTo>
                  <a:lnTo>
                    <a:pt x="738" y="2970"/>
                  </a:lnTo>
                  <a:lnTo>
                    <a:pt x="750" y="2968"/>
                  </a:lnTo>
                  <a:lnTo>
                    <a:pt x="762" y="2967"/>
                  </a:lnTo>
                  <a:lnTo>
                    <a:pt x="774" y="2965"/>
                  </a:lnTo>
                  <a:lnTo>
                    <a:pt x="787" y="2963"/>
                  </a:lnTo>
                  <a:lnTo>
                    <a:pt x="799" y="2960"/>
                  </a:lnTo>
                  <a:lnTo>
                    <a:pt x="810" y="2956"/>
                  </a:lnTo>
                  <a:lnTo>
                    <a:pt x="822" y="2952"/>
                  </a:lnTo>
                  <a:lnTo>
                    <a:pt x="833" y="2948"/>
                  </a:lnTo>
                  <a:lnTo>
                    <a:pt x="844" y="2942"/>
                  </a:lnTo>
                  <a:lnTo>
                    <a:pt x="855" y="2936"/>
                  </a:lnTo>
                  <a:lnTo>
                    <a:pt x="866" y="2930"/>
                  </a:lnTo>
                  <a:lnTo>
                    <a:pt x="877" y="2922"/>
                  </a:lnTo>
                  <a:lnTo>
                    <a:pt x="887" y="2914"/>
                  </a:lnTo>
                  <a:lnTo>
                    <a:pt x="897" y="2907"/>
                  </a:lnTo>
                  <a:lnTo>
                    <a:pt x="907" y="2898"/>
                  </a:lnTo>
                  <a:lnTo>
                    <a:pt x="1497" y="2323"/>
                  </a:lnTo>
                  <a:lnTo>
                    <a:pt x="1565" y="2394"/>
                  </a:lnTo>
                  <a:lnTo>
                    <a:pt x="1574" y="2403"/>
                  </a:lnTo>
                  <a:lnTo>
                    <a:pt x="1584" y="2412"/>
                  </a:lnTo>
                  <a:lnTo>
                    <a:pt x="1594" y="2419"/>
                  </a:lnTo>
                  <a:lnTo>
                    <a:pt x="1604" y="2427"/>
                  </a:lnTo>
                  <a:lnTo>
                    <a:pt x="1615" y="2434"/>
                  </a:lnTo>
                  <a:lnTo>
                    <a:pt x="1626" y="2439"/>
                  </a:lnTo>
                  <a:lnTo>
                    <a:pt x="1637" y="2446"/>
                  </a:lnTo>
                  <a:lnTo>
                    <a:pt x="1648" y="2450"/>
                  </a:lnTo>
                  <a:lnTo>
                    <a:pt x="1660" y="2455"/>
                  </a:lnTo>
                  <a:lnTo>
                    <a:pt x="1671" y="2459"/>
                  </a:lnTo>
                  <a:lnTo>
                    <a:pt x="1683" y="2462"/>
                  </a:lnTo>
                  <a:lnTo>
                    <a:pt x="1695" y="2464"/>
                  </a:lnTo>
                  <a:lnTo>
                    <a:pt x="1707" y="2467"/>
                  </a:lnTo>
                  <a:lnTo>
                    <a:pt x="1719" y="2469"/>
                  </a:lnTo>
                  <a:lnTo>
                    <a:pt x="1732" y="2470"/>
                  </a:lnTo>
                  <a:lnTo>
                    <a:pt x="1744" y="2470"/>
                  </a:lnTo>
                  <a:lnTo>
                    <a:pt x="1756" y="2470"/>
                  </a:lnTo>
                  <a:lnTo>
                    <a:pt x="1768" y="2470"/>
                  </a:lnTo>
                  <a:lnTo>
                    <a:pt x="1780" y="2468"/>
                  </a:lnTo>
                  <a:lnTo>
                    <a:pt x="1792" y="2467"/>
                  </a:lnTo>
                  <a:lnTo>
                    <a:pt x="1804" y="2464"/>
                  </a:lnTo>
                  <a:lnTo>
                    <a:pt x="1815" y="2461"/>
                  </a:lnTo>
                  <a:lnTo>
                    <a:pt x="1828" y="2458"/>
                  </a:lnTo>
                  <a:lnTo>
                    <a:pt x="1840" y="2453"/>
                  </a:lnTo>
                  <a:lnTo>
                    <a:pt x="1851" y="2448"/>
                  </a:lnTo>
                  <a:lnTo>
                    <a:pt x="1862" y="2443"/>
                  </a:lnTo>
                  <a:lnTo>
                    <a:pt x="1873" y="2437"/>
                  </a:lnTo>
                  <a:lnTo>
                    <a:pt x="1884" y="2430"/>
                  </a:lnTo>
                  <a:lnTo>
                    <a:pt x="1895" y="2424"/>
                  </a:lnTo>
                  <a:lnTo>
                    <a:pt x="1905" y="2416"/>
                  </a:lnTo>
                  <a:lnTo>
                    <a:pt x="1915" y="2407"/>
                  </a:lnTo>
                  <a:lnTo>
                    <a:pt x="1925" y="2398"/>
                  </a:lnTo>
                  <a:lnTo>
                    <a:pt x="2330" y="2003"/>
                  </a:lnTo>
                  <a:lnTo>
                    <a:pt x="2340" y="1995"/>
                  </a:lnTo>
                  <a:lnTo>
                    <a:pt x="2348" y="1985"/>
                  </a:lnTo>
                  <a:lnTo>
                    <a:pt x="2357" y="1975"/>
                  </a:lnTo>
                  <a:lnTo>
                    <a:pt x="2364" y="1964"/>
                  </a:lnTo>
                  <a:lnTo>
                    <a:pt x="2370" y="1954"/>
                  </a:lnTo>
                  <a:lnTo>
                    <a:pt x="2377" y="1943"/>
                  </a:lnTo>
                  <a:lnTo>
                    <a:pt x="2382" y="1932"/>
                  </a:lnTo>
                  <a:lnTo>
                    <a:pt x="2388" y="1921"/>
                  </a:lnTo>
                  <a:lnTo>
                    <a:pt x="2392" y="1909"/>
                  </a:lnTo>
                  <a:lnTo>
                    <a:pt x="2395" y="1898"/>
                  </a:lnTo>
                  <a:lnTo>
                    <a:pt x="2400" y="1885"/>
                  </a:lnTo>
                  <a:lnTo>
                    <a:pt x="2402" y="1873"/>
                  </a:lnTo>
                  <a:lnTo>
                    <a:pt x="2404" y="1861"/>
                  </a:lnTo>
                  <a:lnTo>
                    <a:pt x="2405" y="1849"/>
                  </a:lnTo>
                  <a:lnTo>
                    <a:pt x="2407" y="1837"/>
                  </a:lnTo>
                  <a:lnTo>
                    <a:pt x="2408" y="1825"/>
                  </a:lnTo>
                  <a:lnTo>
                    <a:pt x="2408" y="1813"/>
                  </a:lnTo>
                  <a:lnTo>
                    <a:pt x="2407" y="1801"/>
                  </a:lnTo>
                  <a:lnTo>
                    <a:pt x="2405" y="1788"/>
                  </a:lnTo>
                  <a:lnTo>
                    <a:pt x="2403" y="1776"/>
                  </a:lnTo>
                  <a:lnTo>
                    <a:pt x="2401" y="1764"/>
                  </a:lnTo>
                  <a:lnTo>
                    <a:pt x="2398" y="1752"/>
                  </a:lnTo>
                  <a:lnTo>
                    <a:pt x="2394" y="1741"/>
                  </a:lnTo>
                  <a:lnTo>
                    <a:pt x="2390" y="1729"/>
                  </a:lnTo>
                  <a:lnTo>
                    <a:pt x="2386" y="1718"/>
                  </a:lnTo>
                  <a:lnTo>
                    <a:pt x="2380" y="1706"/>
                  </a:lnTo>
                  <a:lnTo>
                    <a:pt x="2375" y="1695"/>
                  </a:lnTo>
                  <a:lnTo>
                    <a:pt x="2368" y="1685"/>
                  </a:lnTo>
                  <a:lnTo>
                    <a:pt x="2360" y="1674"/>
                  </a:lnTo>
                  <a:lnTo>
                    <a:pt x="2352" y="1664"/>
                  </a:lnTo>
                  <a:lnTo>
                    <a:pt x="2345" y="1654"/>
                  </a:lnTo>
                  <a:lnTo>
                    <a:pt x="2336" y="1644"/>
                  </a:lnTo>
                  <a:lnTo>
                    <a:pt x="1371" y="651"/>
                  </a:lnTo>
                  <a:lnTo>
                    <a:pt x="1361" y="641"/>
                  </a:lnTo>
                  <a:lnTo>
                    <a:pt x="1351" y="633"/>
                  </a:lnTo>
                  <a:lnTo>
                    <a:pt x="1341" y="625"/>
                  </a:lnTo>
                  <a:lnTo>
                    <a:pt x="1330" y="617"/>
                  </a:lnTo>
                  <a:lnTo>
                    <a:pt x="1320" y="611"/>
                  </a:lnTo>
                  <a:lnTo>
                    <a:pt x="1309" y="604"/>
                  </a:lnTo>
                  <a:lnTo>
                    <a:pt x="1298" y="598"/>
                  </a:lnTo>
                  <a:lnTo>
                    <a:pt x="1286" y="593"/>
                  </a:lnTo>
                  <a:lnTo>
                    <a:pt x="1275" y="588"/>
                  </a:lnTo>
                  <a:lnTo>
                    <a:pt x="1263" y="584"/>
                  </a:lnTo>
                  <a:lnTo>
                    <a:pt x="1251" y="581"/>
                  </a:lnTo>
                  <a:lnTo>
                    <a:pt x="1240" y="579"/>
                  </a:lnTo>
                  <a:lnTo>
                    <a:pt x="1228" y="576"/>
                  </a:lnTo>
                  <a:lnTo>
                    <a:pt x="1216" y="574"/>
                  </a:lnTo>
                  <a:lnTo>
                    <a:pt x="1203" y="573"/>
                  </a:lnTo>
                  <a:lnTo>
                    <a:pt x="1191" y="573"/>
                  </a:lnTo>
                  <a:lnTo>
                    <a:pt x="1179" y="573"/>
                  </a:lnTo>
                  <a:lnTo>
                    <a:pt x="1167" y="574"/>
                  </a:lnTo>
                  <a:lnTo>
                    <a:pt x="1155" y="575"/>
                  </a:lnTo>
                  <a:lnTo>
                    <a:pt x="1143" y="577"/>
                  </a:lnTo>
                  <a:lnTo>
                    <a:pt x="1131" y="580"/>
                  </a:lnTo>
                  <a:lnTo>
                    <a:pt x="1118" y="583"/>
                  </a:lnTo>
                  <a:lnTo>
                    <a:pt x="1107" y="586"/>
                  </a:lnTo>
                  <a:lnTo>
                    <a:pt x="1095" y="591"/>
                  </a:lnTo>
                  <a:lnTo>
                    <a:pt x="1084" y="596"/>
                  </a:lnTo>
                  <a:lnTo>
                    <a:pt x="1073" y="602"/>
                  </a:lnTo>
                  <a:lnTo>
                    <a:pt x="1062" y="607"/>
                  </a:lnTo>
                  <a:lnTo>
                    <a:pt x="1051" y="614"/>
                  </a:lnTo>
                  <a:lnTo>
                    <a:pt x="1041" y="622"/>
                  </a:lnTo>
                  <a:lnTo>
                    <a:pt x="1031" y="629"/>
                  </a:lnTo>
                  <a:lnTo>
                    <a:pt x="1021" y="637"/>
                  </a:lnTo>
                  <a:lnTo>
                    <a:pt x="1012" y="646"/>
                  </a:lnTo>
                  <a:close/>
                  <a:moveTo>
                    <a:pt x="2837" y="1010"/>
                  </a:moveTo>
                  <a:lnTo>
                    <a:pt x="2813" y="1031"/>
                  </a:lnTo>
                  <a:lnTo>
                    <a:pt x="2790" y="1049"/>
                  </a:lnTo>
                  <a:lnTo>
                    <a:pt x="2767" y="1068"/>
                  </a:lnTo>
                  <a:lnTo>
                    <a:pt x="2743" y="1085"/>
                  </a:lnTo>
                  <a:lnTo>
                    <a:pt x="2717" y="1099"/>
                  </a:lnTo>
                  <a:lnTo>
                    <a:pt x="2692" y="1113"/>
                  </a:lnTo>
                  <a:lnTo>
                    <a:pt x="2666" y="1126"/>
                  </a:lnTo>
                  <a:lnTo>
                    <a:pt x="2639" y="1137"/>
                  </a:lnTo>
                  <a:lnTo>
                    <a:pt x="2613" y="1147"/>
                  </a:lnTo>
                  <a:lnTo>
                    <a:pt x="2585" y="1155"/>
                  </a:lnTo>
                  <a:lnTo>
                    <a:pt x="2558" y="1162"/>
                  </a:lnTo>
                  <a:lnTo>
                    <a:pt x="2530" y="1167"/>
                  </a:lnTo>
                  <a:lnTo>
                    <a:pt x="2502" y="1172"/>
                  </a:lnTo>
                  <a:lnTo>
                    <a:pt x="2474" y="1175"/>
                  </a:lnTo>
                  <a:lnTo>
                    <a:pt x="2446" y="1176"/>
                  </a:lnTo>
                  <a:lnTo>
                    <a:pt x="2418" y="1176"/>
                  </a:lnTo>
                  <a:lnTo>
                    <a:pt x="2389" y="1175"/>
                  </a:lnTo>
                  <a:lnTo>
                    <a:pt x="2361" y="1173"/>
                  </a:lnTo>
                  <a:lnTo>
                    <a:pt x="2333" y="1170"/>
                  </a:lnTo>
                  <a:lnTo>
                    <a:pt x="2305" y="1164"/>
                  </a:lnTo>
                  <a:lnTo>
                    <a:pt x="2277" y="1158"/>
                  </a:lnTo>
                  <a:lnTo>
                    <a:pt x="2250" y="1150"/>
                  </a:lnTo>
                  <a:lnTo>
                    <a:pt x="2223" y="1141"/>
                  </a:lnTo>
                  <a:lnTo>
                    <a:pt x="2197" y="1130"/>
                  </a:lnTo>
                  <a:lnTo>
                    <a:pt x="2171" y="1119"/>
                  </a:lnTo>
                  <a:lnTo>
                    <a:pt x="2145" y="1106"/>
                  </a:lnTo>
                  <a:lnTo>
                    <a:pt x="2120" y="1091"/>
                  </a:lnTo>
                  <a:lnTo>
                    <a:pt x="2096" y="1075"/>
                  </a:lnTo>
                  <a:lnTo>
                    <a:pt x="2071" y="1058"/>
                  </a:lnTo>
                  <a:lnTo>
                    <a:pt x="2048" y="1040"/>
                  </a:lnTo>
                  <a:lnTo>
                    <a:pt x="2025" y="1020"/>
                  </a:lnTo>
                  <a:lnTo>
                    <a:pt x="2004" y="999"/>
                  </a:lnTo>
                  <a:lnTo>
                    <a:pt x="1983" y="977"/>
                  </a:lnTo>
                  <a:lnTo>
                    <a:pt x="1964" y="954"/>
                  </a:lnTo>
                  <a:lnTo>
                    <a:pt x="1947" y="929"/>
                  </a:lnTo>
                  <a:lnTo>
                    <a:pt x="1930" y="905"/>
                  </a:lnTo>
                  <a:lnTo>
                    <a:pt x="1915" y="880"/>
                  </a:lnTo>
                  <a:lnTo>
                    <a:pt x="1900" y="854"/>
                  </a:lnTo>
                  <a:lnTo>
                    <a:pt x="1888" y="829"/>
                  </a:lnTo>
                  <a:lnTo>
                    <a:pt x="1877" y="802"/>
                  </a:lnTo>
                  <a:lnTo>
                    <a:pt x="1867" y="775"/>
                  </a:lnTo>
                  <a:lnTo>
                    <a:pt x="1860" y="747"/>
                  </a:lnTo>
                  <a:lnTo>
                    <a:pt x="1852" y="720"/>
                  </a:lnTo>
                  <a:lnTo>
                    <a:pt x="1846" y="692"/>
                  </a:lnTo>
                  <a:lnTo>
                    <a:pt x="1842" y="665"/>
                  </a:lnTo>
                  <a:lnTo>
                    <a:pt x="1840" y="636"/>
                  </a:lnTo>
                  <a:lnTo>
                    <a:pt x="1837" y="608"/>
                  </a:lnTo>
                  <a:lnTo>
                    <a:pt x="1837" y="580"/>
                  </a:lnTo>
                  <a:lnTo>
                    <a:pt x="1839" y="552"/>
                  </a:lnTo>
                  <a:lnTo>
                    <a:pt x="1841" y="523"/>
                  </a:lnTo>
                  <a:lnTo>
                    <a:pt x="1844" y="496"/>
                  </a:lnTo>
                  <a:lnTo>
                    <a:pt x="1850" y="467"/>
                  </a:lnTo>
                  <a:lnTo>
                    <a:pt x="1856" y="440"/>
                  </a:lnTo>
                  <a:lnTo>
                    <a:pt x="1864" y="412"/>
                  </a:lnTo>
                  <a:lnTo>
                    <a:pt x="1873" y="386"/>
                  </a:lnTo>
                  <a:lnTo>
                    <a:pt x="1884" y="359"/>
                  </a:lnTo>
                  <a:lnTo>
                    <a:pt x="1895" y="333"/>
                  </a:lnTo>
                  <a:lnTo>
                    <a:pt x="1908" y="307"/>
                  </a:lnTo>
                  <a:lnTo>
                    <a:pt x="1923" y="282"/>
                  </a:lnTo>
                  <a:lnTo>
                    <a:pt x="1939" y="258"/>
                  </a:lnTo>
                  <a:lnTo>
                    <a:pt x="1957" y="233"/>
                  </a:lnTo>
                  <a:lnTo>
                    <a:pt x="1974" y="210"/>
                  </a:lnTo>
                  <a:lnTo>
                    <a:pt x="1994" y="188"/>
                  </a:lnTo>
                  <a:lnTo>
                    <a:pt x="2016" y="166"/>
                  </a:lnTo>
                  <a:lnTo>
                    <a:pt x="2038" y="145"/>
                  </a:lnTo>
                  <a:lnTo>
                    <a:pt x="2061" y="126"/>
                  </a:lnTo>
                  <a:lnTo>
                    <a:pt x="2085" y="109"/>
                  </a:lnTo>
                  <a:lnTo>
                    <a:pt x="2109" y="92"/>
                  </a:lnTo>
                  <a:lnTo>
                    <a:pt x="2134" y="77"/>
                  </a:lnTo>
                  <a:lnTo>
                    <a:pt x="2159" y="62"/>
                  </a:lnTo>
                  <a:lnTo>
                    <a:pt x="2186" y="50"/>
                  </a:lnTo>
                  <a:lnTo>
                    <a:pt x="2212" y="39"/>
                  </a:lnTo>
                  <a:lnTo>
                    <a:pt x="2239" y="29"/>
                  </a:lnTo>
                  <a:lnTo>
                    <a:pt x="2266" y="22"/>
                  </a:lnTo>
                  <a:lnTo>
                    <a:pt x="2294" y="14"/>
                  </a:lnTo>
                  <a:lnTo>
                    <a:pt x="2322" y="8"/>
                  </a:lnTo>
                  <a:lnTo>
                    <a:pt x="2349" y="4"/>
                  </a:lnTo>
                  <a:lnTo>
                    <a:pt x="2378" y="2"/>
                  </a:lnTo>
                  <a:lnTo>
                    <a:pt x="2407" y="0"/>
                  </a:lnTo>
                  <a:lnTo>
                    <a:pt x="2434" y="0"/>
                  </a:lnTo>
                  <a:lnTo>
                    <a:pt x="2463" y="1"/>
                  </a:lnTo>
                  <a:lnTo>
                    <a:pt x="2490" y="3"/>
                  </a:lnTo>
                  <a:lnTo>
                    <a:pt x="2519" y="7"/>
                  </a:lnTo>
                  <a:lnTo>
                    <a:pt x="2547" y="12"/>
                  </a:lnTo>
                  <a:lnTo>
                    <a:pt x="2574" y="18"/>
                  </a:lnTo>
                  <a:lnTo>
                    <a:pt x="2602" y="26"/>
                  </a:lnTo>
                  <a:lnTo>
                    <a:pt x="2628" y="35"/>
                  </a:lnTo>
                  <a:lnTo>
                    <a:pt x="2655" y="46"/>
                  </a:lnTo>
                  <a:lnTo>
                    <a:pt x="2681" y="58"/>
                  </a:lnTo>
                  <a:lnTo>
                    <a:pt x="2706" y="71"/>
                  </a:lnTo>
                  <a:lnTo>
                    <a:pt x="2732" y="86"/>
                  </a:lnTo>
                  <a:lnTo>
                    <a:pt x="2757" y="101"/>
                  </a:lnTo>
                  <a:lnTo>
                    <a:pt x="2780" y="119"/>
                  </a:lnTo>
                  <a:lnTo>
                    <a:pt x="2804" y="136"/>
                  </a:lnTo>
                  <a:lnTo>
                    <a:pt x="2827" y="156"/>
                  </a:lnTo>
                  <a:lnTo>
                    <a:pt x="2848" y="178"/>
                  </a:lnTo>
                  <a:lnTo>
                    <a:pt x="2869" y="200"/>
                  </a:lnTo>
                  <a:lnTo>
                    <a:pt x="2887" y="223"/>
                  </a:lnTo>
                  <a:lnTo>
                    <a:pt x="2906" y="247"/>
                  </a:lnTo>
                  <a:lnTo>
                    <a:pt x="2922" y="271"/>
                  </a:lnTo>
                  <a:lnTo>
                    <a:pt x="2937" y="296"/>
                  </a:lnTo>
                  <a:lnTo>
                    <a:pt x="2951" y="322"/>
                  </a:lnTo>
                  <a:lnTo>
                    <a:pt x="2963" y="348"/>
                  </a:lnTo>
                  <a:lnTo>
                    <a:pt x="2974" y="375"/>
                  </a:lnTo>
                  <a:lnTo>
                    <a:pt x="2984" y="401"/>
                  </a:lnTo>
                  <a:lnTo>
                    <a:pt x="2992" y="429"/>
                  </a:lnTo>
                  <a:lnTo>
                    <a:pt x="3000" y="456"/>
                  </a:lnTo>
                  <a:lnTo>
                    <a:pt x="3005" y="484"/>
                  </a:lnTo>
                  <a:lnTo>
                    <a:pt x="3010" y="512"/>
                  </a:lnTo>
                  <a:lnTo>
                    <a:pt x="3013" y="540"/>
                  </a:lnTo>
                  <a:lnTo>
                    <a:pt x="3014" y="569"/>
                  </a:lnTo>
                  <a:lnTo>
                    <a:pt x="3014" y="596"/>
                  </a:lnTo>
                  <a:lnTo>
                    <a:pt x="3013" y="625"/>
                  </a:lnTo>
                  <a:lnTo>
                    <a:pt x="3011" y="652"/>
                  </a:lnTo>
                  <a:lnTo>
                    <a:pt x="3008" y="681"/>
                  </a:lnTo>
                  <a:lnTo>
                    <a:pt x="3002" y="709"/>
                  </a:lnTo>
                  <a:lnTo>
                    <a:pt x="2995" y="736"/>
                  </a:lnTo>
                  <a:lnTo>
                    <a:pt x="2988" y="764"/>
                  </a:lnTo>
                  <a:lnTo>
                    <a:pt x="2979" y="790"/>
                  </a:lnTo>
                  <a:lnTo>
                    <a:pt x="2968" y="817"/>
                  </a:lnTo>
                  <a:lnTo>
                    <a:pt x="2957" y="843"/>
                  </a:lnTo>
                  <a:lnTo>
                    <a:pt x="2944" y="870"/>
                  </a:lnTo>
                  <a:lnTo>
                    <a:pt x="2928" y="894"/>
                  </a:lnTo>
                  <a:lnTo>
                    <a:pt x="2913" y="919"/>
                  </a:lnTo>
                  <a:lnTo>
                    <a:pt x="2896" y="942"/>
                  </a:lnTo>
                  <a:lnTo>
                    <a:pt x="2877" y="966"/>
                  </a:lnTo>
                  <a:lnTo>
                    <a:pt x="2858" y="989"/>
                  </a:lnTo>
                  <a:lnTo>
                    <a:pt x="2837" y="101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Freeform 16"/>
            <p:cNvSpPr>
              <a:spLocks noEditPoints="1"/>
            </p:cNvSpPr>
            <p:nvPr/>
          </p:nvSpPr>
          <p:spPr bwMode="auto">
            <a:xfrm>
              <a:off x="6073741" y="798762"/>
              <a:ext cx="383838" cy="230171"/>
            </a:xfrm>
            <a:custGeom>
              <a:avLst/>
              <a:gdLst>
                <a:gd name="T0" fmla="*/ 1008 w 3495"/>
                <a:gd name="T1" fmla="*/ 282 h 2092"/>
                <a:gd name="T2" fmla="*/ 952 w 3495"/>
                <a:gd name="T3" fmla="*/ 331 h 2092"/>
                <a:gd name="T4" fmla="*/ 911 w 3495"/>
                <a:gd name="T5" fmla="*/ 392 h 2092"/>
                <a:gd name="T6" fmla="*/ 890 w 3495"/>
                <a:gd name="T7" fmla="*/ 462 h 2092"/>
                <a:gd name="T8" fmla="*/ 890 w 3495"/>
                <a:gd name="T9" fmla="*/ 536 h 2092"/>
                <a:gd name="T10" fmla="*/ 167 w 3495"/>
                <a:gd name="T11" fmla="*/ 959 h 2092"/>
                <a:gd name="T12" fmla="*/ 100 w 3495"/>
                <a:gd name="T13" fmla="*/ 996 h 2092"/>
                <a:gd name="T14" fmla="*/ 49 w 3495"/>
                <a:gd name="T15" fmla="*/ 1048 h 2092"/>
                <a:gd name="T16" fmla="*/ 14 w 3495"/>
                <a:gd name="T17" fmla="*/ 1114 h 2092"/>
                <a:gd name="T18" fmla="*/ 0 w 3495"/>
                <a:gd name="T19" fmla="*/ 1185 h 2092"/>
                <a:gd name="T20" fmla="*/ 8 w 3495"/>
                <a:gd name="T21" fmla="*/ 1260 h 2092"/>
                <a:gd name="T22" fmla="*/ 266 w 3495"/>
                <a:gd name="T23" fmla="*/ 1961 h 2092"/>
                <a:gd name="T24" fmla="*/ 311 w 3495"/>
                <a:gd name="T25" fmla="*/ 2020 h 2092"/>
                <a:gd name="T26" fmla="*/ 371 w 3495"/>
                <a:gd name="T27" fmla="*/ 2063 h 2092"/>
                <a:gd name="T28" fmla="*/ 440 w 3495"/>
                <a:gd name="T29" fmla="*/ 2087 h 2092"/>
                <a:gd name="T30" fmla="*/ 514 w 3495"/>
                <a:gd name="T31" fmla="*/ 2091 h 2092"/>
                <a:gd name="T32" fmla="*/ 1349 w 3495"/>
                <a:gd name="T33" fmla="*/ 1794 h 2092"/>
                <a:gd name="T34" fmla="*/ 1412 w 3495"/>
                <a:gd name="T35" fmla="*/ 1942 h 2092"/>
                <a:gd name="T36" fmla="*/ 1462 w 3495"/>
                <a:gd name="T37" fmla="*/ 1996 h 2092"/>
                <a:gd name="T38" fmla="*/ 1525 w 3495"/>
                <a:gd name="T39" fmla="*/ 2032 h 2092"/>
                <a:gd name="T40" fmla="*/ 1597 w 3495"/>
                <a:gd name="T41" fmla="*/ 2051 h 2092"/>
                <a:gd name="T42" fmla="*/ 1672 w 3495"/>
                <a:gd name="T43" fmla="*/ 2047 h 2092"/>
                <a:gd name="T44" fmla="*/ 2265 w 3495"/>
                <a:gd name="T45" fmla="*/ 1832 h 2092"/>
                <a:gd name="T46" fmla="*/ 2327 w 3495"/>
                <a:gd name="T47" fmla="*/ 1789 h 2092"/>
                <a:gd name="T48" fmla="*/ 2373 w 3495"/>
                <a:gd name="T49" fmla="*/ 1731 h 2092"/>
                <a:gd name="T50" fmla="*/ 2401 w 3495"/>
                <a:gd name="T51" fmla="*/ 1664 h 2092"/>
                <a:gd name="T52" fmla="*/ 2407 w 3495"/>
                <a:gd name="T53" fmla="*/ 1590 h 2092"/>
                <a:gd name="T54" fmla="*/ 2393 w 3495"/>
                <a:gd name="T55" fmla="*/ 1515 h 2092"/>
                <a:gd name="T56" fmla="*/ 1887 w 3495"/>
                <a:gd name="T57" fmla="*/ 156 h 2092"/>
                <a:gd name="T58" fmla="*/ 1836 w 3495"/>
                <a:gd name="T59" fmla="*/ 102 h 2092"/>
                <a:gd name="T60" fmla="*/ 1773 w 3495"/>
                <a:gd name="T61" fmla="*/ 66 h 2092"/>
                <a:gd name="T62" fmla="*/ 1703 w 3495"/>
                <a:gd name="T63" fmla="*/ 49 h 2092"/>
                <a:gd name="T64" fmla="*/ 1628 w 3495"/>
                <a:gd name="T65" fmla="*/ 53 h 2092"/>
                <a:gd name="T66" fmla="*/ 3050 w 3495"/>
                <a:gd name="T67" fmla="*/ 1159 h 2092"/>
                <a:gd name="T68" fmla="*/ 2877 w 3495"/>
                <a:gd name="T69" fmla="*/ 1176 h 2092"/>
                <a:gd name="T70" fmla="*/ 2710 w 3495"/>
                <a:gd name="T71" fmla="*/ 1143 h 2092"/>
                <a:gd name="T72" fmla="*/ 2561 w 3495"/>
                <a:gd name="T73" fmla="*/ 1065 h 2092"/>
                <a:gd name="T74" fmla="*/ 2438 w 3495"/>
                <a:gd name="T75" fmla="*/ 946 h 2092"/>
                <a:gd name="T76" fmla="*/ 2352 w 3495"/>
                <a:gd name="T77" fmla="*/ 790 h 2092"/>
                <a:gd name="T78" fmla="*/ 2317 w 3495"/>
                <a:gd name="T79" fmla="*/ 617 h 2092"/>
                <a:gd name="T80" fmla="*/ 2334 w 3495"/>
                <a:gd name="T81" fmla="*/ 446 h 2092"/>
                <a:gd name="T82" fmla="*/ 2398 w 3495"/>
                <a:gd name="T83" fmla="*/ 290 h 2092"/>
                <a:gd name="T84" fmla="*/ 2504 w 3495"/>
                <a:gd name="T85" fmla="*/ 157 h 2092"/>
                <a:gd name="T86" fmla="*/ 2648 w 3495"/>
                <a:gd name="T87" fmla="*/ 59 h 2092"/>
                <a:gd name="T88" fmla="*/ 2819 w 3495"/>
                <a:gd name="T89" fmla="*/ 5 h 2092"/>
                <a:gd name="T90" fmla="*/ 2991 w 3495"/>
                <a:gd name="T91" fmla="*/ 5 h 2092"/>
                <a:gd name="T92" fmla="*/ 3153 w 3495"/>
                <a:gd name="T93" fmla="*/ 54 h 2092"/>
                <a:gd name="T94" fmla="*/ 3295 w 3495"/>
                <a:gd name="T95" fmla="*/ 146 h 2092"/>
                <a:gd name="T96" fmla="*/ 3407 w 3495"/>
                <a:gd name="T97" fmla="*/ 279 h 2092"/>
                <a:gd name="T98" fmla="*/ 3476 w 3495"/>
                <a:gd name="T99" fmla="*/ 443 h 2092"/>
                <a:gd name="T100" fmla="*/ 3494 w 3495"/>
                <a:gd name="T101" fmla="*/ 617 h 2092"/>
                <a:gd name="T102" fmla="*/ 3461 w 3495"/>
                <a:gd name="T103" fmla="*/ 784 h 2092"/>
                <a:gd name="T104" fmla="*/ 3382 w 3495"/>
                <a:gd name="T105" fmla="*/ 934 h 2092"/>
                <a:gd name="T106" fmla="*/ 3263 w 3495"/>
                <a:gd name="T107" fmla="*/ 1056 h 2092"/>
                <a:gd name="T108" fmla="*/ 3108 w 3495"/>
                <a:gd name="T109" fmla="*/ 1141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95" h="2092">
                  <a:moveTo>
                    <a:pt x="1590" y="64"/>
                  </a:moveTo>
                  <a:lnTo>
                    <a:pt x="1054" y="260"/>
                  </a:lnTo>
                  <a:lnTo>
                    <a:pt x="1042" y="264"/>
                  </a:lnTo>
                  <a:lnTo>
                    <a:pt x="1030" y="270"/>
                  </a:lnTo>
                  <a:lnTo>
                    <a:pt x="1019" y="276"/>
                  </a:lnTo>
                  <a:lnTo>
                    <a:pt x="1008" y="282"/>
                  </a:lnTo>
                  <a:lnTo>
                    <a:pt x="997" y="290"/>
                  </a:lnTo>
                  <a:lnTo>
                    <a:pt x="987" y="296"/>
                  </a:lnTo>
                  <a:lnTo>
                    <a:pt x="977" y="304"/>
                  </a:lnTo>
                  <a:lnTo>
                    <a:pt x="968" y="313"/>
                  </a:lnTo>
                  <a:lnTo>
                    <a:pt x="959" y="322"/>
                  </a:lnTo>
                  <a:lnTo>
                    <a:pt x="952" y="331"/>
                  </a:lnTo>
                  <a:lnTo>
                    <a:pt x="943" y="339"/>
                  </a:lnTo>
                  <a:lnTo>
                    <a:pt x="936" y="349"/>
                  </a:lnTo>
                  <a:lnTo>
                    <a:pt x="929" y="359"/>
                  </a:lnTo>
                  <a:lnTo>
                    <a:pt x="923" y="370"/>
                  </a:lnTo>
                  <a:lnTo>
                    <a:pt x="916" y="381"/>
                  </a:lnTo>
                  <a:lnTo>
                    <a:pt x="911" y="392"/>
                  </a:lnTo>
                  <a:lnTo>
                    <a:pt x="907" y="403"/>
                  </a:lnTo>
                  <a:lnTo>
                    <a:pt x="902" y="414"/>
                  </a:lnTo>
                  <a:lnTo>
                    <a:pt x="898" y="426"/>
                  </a:lnTo>
                  <a:lnTo>
                    <a:pt x="896" y="438"/>
                  </a:lnTo>
                  <a:lnTo>
                    <a:pt x="892" y="450"/>
                  </a:lnTo>
                  <a:lnTo>
                    <a:pt x="890" y="462"/>
                  </a:lnTo>
                  <a:lnTo>
                    <a:pt x="889" y="474"/>
                  </a:lnTo>
                  <a:lnTo>
                    <a:pt x="888" y="486"/>
                  </a:lnTo>
                  <a:lnTo>
                    <a:pt x="888" y="499"/>
                  </a:lnTo>
                  <a:lnTo>
                    <a:pt x="888" y="511"/>
                  </a:lnTo>
                  <a:lnTo>
                    <a:pt x="889" y="524"/>
                  </a:lnTo>
                  <a:lnTo>
                    <a:pt x="890" y="536"/>
                  </a:lnTo>
                  <a:lnTo>
                    <a:pt x="892" y="549"/>
                  </a:lnTo>
                  <a:lnTo>
                    <a:pt x="896" y="561"/>
                  </a:lnTo>
                  <a:lnTo>
                    <a:pt x="899" y="573"/>
                  </a:lnTo>
                  <a:lnTo>
                    <a:pt x="903" y="585"/>
                  </a:lnTo>
                  <a:lnTo>
                    <a:pt x="936" y="678"/>
                  </a:lnTo>
                  <a:lnTo>
                    <a:pt x="167" y="959"/>
                  </a:lnTo>
                  <a:lnTo>
                    <a:pt x="154" y="964"/>
                  </a:lnTo>
                  <a:lnTo>
                    <a:pt x="143" y="969"/>
                  </a:lnTo>
                  <a:lnTo>
                    <a:pt x="131" y="976"/>
                  </a:lnTo>
                  <a:lnTo>
                    <a:pt x="121" y="981"/>
                  </a:lnTo>
                  <a:lnTo>
                    <a:pt x="110" y="989"/>
                  </a:lnTo>
                  <a:lnTo>
                    <a:pt x="100" y="996"/>
                  </a:lnTo>
                  <a:lnTo>
                    <a:pt x="91" y="1003"/>
                  </a:lnTo>
                  <a:lnTo>
                    <a:pt x="82" y="1012"/>
                  </a:lnTo>
                  <a:lnTo>
                    <a:pt x="73" y="1021"/>
                  </a:lnTo>
                  <a:lnTo>
                    <a:pt x="64" y="1030"/>
                  </a:lnTo>
                  <a:lnTo>
                    <a:pt x="56" y="1039"/>
                  </a:lnTo>
                  <a:lnTo>
                    <a:pt x="49" y="1048"/>
                  </a:lnTo>
                  <a:lnTo>
                    <a:pt x="42" y="1058"/>
                  </a:lnTo>
                  <a:lnTo>
                    <a:pt x="35" y="1069"/>
                  </a:lnTo>
                  <a:lnTo>
                    <a:pt x="30" y="1079"/>
                  </a:lnTo>
                  <a:lnTo>
                    <a:pt x="24" y="1090"/>
                  </a:lnTo>
                  <a:lnTo>
                    <a:pt x="19" y="1103"/>
                  </a:lnTo>
                  <a:lnTo>
                    <a:pt x="14" y="1114"/>
                  </a:lnTo>
                  <a:lnTo>
                    <a:pt x="11" y="1125"/>
                  </a:lnTo>
                  <a:lnTo>
                    <a:pt x="8" y="1137"/>
                  </a:lnTo>
                  <a:lnTo>
                    <a:pt x="6" y="1149"/>
                  </a:lnTo>
                  <a:lnTo>
                    <a:pt x="3" y="1161"/>
                  </a:lnTo>
                  <a:lnTo>
                    <a:pt x="1" y="1173"/>
                  </a:lnTo>
                  <a:lnTo>
                    <a:pt x="0" y="1185"/>
                  </a:lnTo>
                  <a:lnTo>
                    <a:pt x="0" y="1197"/>
                  </a:lnTo>
                  <a:lnTo>
                    <a:pt x="0" y="1211"/>
                  </a:lnTo>
                  <a:lnTo>
                    <a:pt x="1" y="1223"/>
                  </a:lnTo>
                  <a:lnTo>
                    <a:pt x="3" y="1235"/>
                  </a:lnTo>
                  <a:lnTo>
                    <a:pt x="6" y="1248"/>
                  </a:lnTo>
                  <a:lnTo>
                    <a:pt x="8" y="1260"/>
                  </a:lnTo>
                  <a:lnTo>
                    <a:pt x="11" y="1272"/>
                  </a:lnTo>
                  <a:lnTo>
                    <a:pt x="16" y="1285"/>
                  </a:lnTo>
                  <a:lnTo>
                    <a:pt x="250" y="1925"/>
                  </a:lnTo>
                  <a:lnTo>
                    <a:pt x="255" y="1937"/>
                  </a:lnTo>
                  <a:lnTo>
                    <a:pt x="260" y="1950"/>
                  </a:lnTo>
                  <a:lnTo>
                    <a:pt x="266" y="1961"/>
                  </a:lnTo>
                  <a:lnTo>
                    <a:pt x="272" y="1972"/>
                  </a:lnTo>
                  <a:lnTo>
                    <a:pt x="279" y="1983"/>
                  </a:lnTo>
                  <a:lnTo>
                    <a:pt x="287" y="1993"/>
                  </a:lnTo>
                  <a:lnTo>
                    <a:pt x="295" y="2001"/>
                  </a:lnTo>
                  <a:lnTo>
                    <a:pt x="302" y="2011"/>
                  </a:lnTo>
                  <a:lnTo>
                    <a:pt x="311" y="2020"/>
                  </a:lnTo>
                  <a:lnTo>
                    <a:pt x="320" y="2028"/>
                  </a:lnTo>
                  <a:lnTo>
                    <a:pt x="330" y="2037"/>
                  </a:lnTo>
                  <a:lnTo>
                    <a:pt x="340" y="2043"/>
                  </a:lnTo>
                  <a:lnTo>
                    <a:pt x="350" y="2051"/>
                  </a:lnTo>
                  <a:lnTo>
                    <a:pt x="360" y="2057"/>
                  </a:lnTo>
                  <a:lnTo>
                    <a:pt x="371" y="2063"/>
                  </a:lnTo>
                  <a:lnTo>
                    <a:pt x="382" y="2069"/>
                  </a:lnTo>
                  <a:lnTo>
                    <a:pt x="393" y="2073"/>
                  </a:lnTo>
                  <a:lnTo>
                    <a:pt x="405" y="2077"/>
                  </a:lnTo>
                  <a:lnTo>
                    <a:pt x="416" y="2081"/>
                  </a:lnTo>
                  <a:lnTo>
                    <a:pt x="428" y="2084"/>
                  </a:lnTo>
                  <a:lnTo>
                    <a:pt x="440" y="2087"/>
                  </a:lnTo>
                  <a:lnTo>
                    <a:pt x="452" y="2090"/>
                  </a:lnTo>
                  <a:lnTo>
                    <a:pt x="464" y="2091"/>
                  </a:lnTo>
                  <a:lnTo>
                    <a:pt x="476" y="2092"/>
                  </a:lnTo>
                  <a:lnTo>
                    <a:pt x="489" y="2092"/>
                  </a:lnTo>
                  <a:lnTo>
                    <a:pt x="501" y="2092"/>
                  </a:lnTo>
                  <a:lnTo>
                    <a:pt x="514" y="2091"/>
                  </a:lnTo>
                  <a:lnTo>
                    <a:pt x="526" y="2090"/>
                  </a:lnTo>
                  <a:lnTo>
                    <a:pt x="538" y="2087"/>
                  </a:lnTo>
                  <a:lnTo>
                    <a:pt x="551" y="2084"/>
                  </a:lnTo>
                  <a:lnTo>
                    <a:pt x="564" y="2081"/>
                  </a:lnTo>
                  <a:lnTo>
                    <a:pt x="576" y="2076"/>
                  </a:lnTo>
                  <a:lnTo>
                    <a:pt x="1349" y="1794"/>
                  </a:lnTo>
                  <a:lnTo>
                    <a:pt x="1383" y="1884"/>
                  </a:lnTo>
                  <a:lnTo>
                    <a:pt x="1387" y="1897"/>
                  </a:lnTo>
                  <a:lnTo>
                    <a:pt x="1393" y="1909"/>
                  </a:lnTo>
                  <a:lnTo>
                    <a:pt x="1398" y="1920"/>
                  </a:lnTo>
                  <a:lnTo>
                    <a:pt x="1405" y="1931"/>
                  </a:lnTo>
                  <a:lnTo>
                    <a:pt x="1412" y="1942"/>
                  </a:lnTo>
                  <a:lnTo>
                    <a:pt x="1419" y="1952"/>
                  </a:lnTo>
                  <a:lnTo>
                    <a:pt x="1427" y="1962"/>
                  </a:lnTo>
                  <a:lnTo>
                    <a:pt x="1436" y="1970"/>
                  </a:lnTo>
                  <a:lnTo>
                    <a:pt x="1445" y="1979"/>
                  </a:lnTo>
                  <a:lnTo>
                    <a:pt x="1454" y="1988"/>
                  </a:lnTo>
                  <a:lnTo>
                    <a:pt x="1462" y="1996"/>
                  </a:lnTo>
                  <a:lnTo>
                    <a:pt x="1472" y="2004"/>
                  </a:lnTo>
                  <a:lnTo>
                    <a:pt x="1482" y="2010"/>
                  </a:lnTo>
                  <a:lnTo>
                    <a:pt x="1493" y="2017"/>
                  </a:lnTo>
                  <a:lnTo>
                    <a:pt x="1503" y="2022"/>
                  </a:lnTo>
                  <a:lnTo>
                    <a:pt x="1514" y="2028"/>
                  </a:lnTo>
                  <a:lnTo>
                    <a:pt x="1525" y="2032"/>
                  </a:lnTo>
                  <a:lnTo>
                    <a:pt x="1537" y="2037"/>
                  </a:lnTo>
                  <a:lnTo>
                    <a:pt x="1548" y="2041"/>
                  </a:lnTo>
                  <a:lnTo>
                    <a:pt x="1561" y="2044"/>
                  </a:lnTo>
                  <a:lnTo>
                    <a:pt x="1573" y="2047"/>
                  </a:lnTo>
                  <a:lnTo>
                    <a:pt x="1585" y="2049"/>
                  </a:lnTo>
                  <a:lnTo>
                    <a:pt x="1597" y="2051"/>
                  </a:lnTo>
                  <a:lnTo>
                    <a:pt x="1609" y="2051"/>
                  </a:lnTo>
                  <a:lnTo>
                    <a:pt x="1621" y="2052"/>
                  </a:lnTo>
                  <a:lnTo>
                    <a:pt x="1634" y="2051"/>
                  </a:lnTo>
                  <a:lnTo>
                    <a:pt x="1647" y="2051"/>
                  </a:lnTo>
                  <a:lnTo>
                    <a:pt x="1659" y="2049"/>
                  </a:lnTo>
                  <a:lnTo>
                    <a:pt x="1672" y="2047"/>
                  </a:lnTo>
                  <a:lnTo>
                    <a:pt x="1684" y="2044"/>
                  </a:lnTo>
                  <a:lnTo>
                    <a:pt x="1696" y="2040"/>
                  </a:lnTo>
                  <a:lnTo>
                    <a:pt x="1708" y="2037"/>
                  </a:lnTo>
                  <a:lnTo>
                    <a:pt x="2241" y="1841"/>
                  </a:lnTo>
                  <a:lnTo>
                    <a:pt x="2253" y="1837"/>
                  </a:lnTo>
                  <a:lnTo>
                    <a:pt x="2265" y="1832"/>
                  </a:lnTo>
                  <a:lnTo>
                    <a:pt x="2276" y="1825"/>
                  </a:lnTo>
                  <a:lnTo>
                    <a:pt x="2287" y="1819"/>
                  </a:lnTo>
                  <a:lnTo>
                    <a:pt x="2298" y="1812"/>
                  </a:lnTo>
                  <a:lnTo>
                    <a:pt x="2308" y="1805"/>
                  </a:lnTo>
                  <a:lnTo>
                    <a:pt x="2318" y="1797"/>
                  </a:lnTo>
                  <a:lnTo>
                    <a:pt x="2327" y="1789"/>
                  </a:lnTo>
                  <a:lnTo>
                    <a:pt x="2336" y="1780"/>
                  </a:lnTo>
                  <a:lnTo>
                    <a:pt x="2345" y="1771"/>
                  </a:lnTo>
                  <a:lnTo>
                    <a:pt x="2352" y="1762"/>
                  </a:lnTo>
                  <a:lnTo>
                    <a:pt x="2360" y="1752"/>
                  </a:lnTo>
                  <a:lnTo>
                    <a:pt x="2367" y="1742"/>
                  </a:lnTo>
                  <a:lnTo>
                    <a:pt x="2373" y="1731"/>
                  </a:lnTo>
                  <a:lnTo>
                    <a:pt x="2379" y="1720"/>
                  </a:lnTo>
                  <a:lnTo>
                    <a:pt x="2384" y="1709"/>
                  </a:lnTo>
                  <a:lnTo>
                    <a:pt x="2389" y="1698"/>
                  </a:lnTo>
                  <a:lnTo>
                    <a:pt x="2393" y="1687"/>
                  </a:lnTo>
                  <a:lnTo>
                    <a:pt x="2398" y="1675"/>
                  </a:lnTo>
                  <a:lnTo>
                    <a:pt x="2401" y="1664"/>
                  </a:lnTo>
                  <a:lnTo>
                    <a:pt x="2403" y="1652"/>
                  </a:lnTo>
                  <a:lnTo>
                    <a:pt x="2405" y="1640"/>
                  </a:lnTo>
                  <a:lnTo>
                    <a:pt x="2406" y="1628"/>
                  </a:lnTo>
                  <a:lnTo>
                    <a:pt x="2407" y="1615"/>
                  </a:lnTo>
                  <a:lnTo>
                    <a:pt x="2409" y="1602"/>
                  </a:lnTo>
                  <a:lnTo>
                    <a:pt x="2407" y="1590"/>
                  </a:lnTo>
                  <a:lnTo>
                    <a:pt x="2406" y="1578"/>
                  </a:lnTo>
                  <a:lnTo>
                    <a:pt x="2405" y="1565"/>
                  </a:lnTo>
                  <a:lnTo>
                    <a:pt x="2403" y="1553"/>
                  </a:lnTo>
                  <a:lnTo>
                    <a:pt x="2400" y="1540"/>
                  </a:lnTo>
                  <a:lnTo>
                    <a:pt x="2396" y="1528"/>
                  </a:lnTo>
                  <a:lnTo>
                    <a:pt x="2393" y="1515"/>
                  </a:lnTo>
                  <a:lnTo>
                    <a:pt x="1917" y="215"/>
                  </a:lnTo>
                  <a:lnTo>
                    <a:pt x="1911" y="203"/>
                  </a:lnTo>
                  <a:lnTo>
                    <a:pt x="1906" y="190"/>
                  </a:lnTo>
                  <a:lnTo>
                    <a:pt x="1900" y="178"/>
                  </a:lnTo>
                  <a:lnTo>
                    <a:pt x="1894" y="167"/>
                  </a:lnTo>
                  <a:lnTo>
                    <a:pt x="1887" y="156"/>
                  </a:lnTo>
                  <a:lnTo>
                    <a:pt x="1879" y="146"/>
                  </a:lnTo>
                  <a:lnTo>
                    <a:pt x="1871" y="136"/>
                  </a:lnTo>
                  <a:lnTo>
                    <a:pt x="1864" y="128"/>
                  </a:lnTo>
                  <a:lnTo>
                    <a:pt x="1855" y="119"/>
                  </a:lnTo>
                  <a:lnTo>
                    <a:pt x="1845" y="110"/>
                  </a:lnTo>
                  <a:lnTo>
                    <a:pt x="1836" y="102"/>
                  </a:lnTo>
                  <a:lnTo>
                    <a:pt x="1826" y="95"/>
                  </a:lnTo>
                  <a:lnTo>
                    <a:pt x="1816" y="88"/>
                  </a:lnTo>
                  <a:lnTo>
                    <a:pt x="1805" y="81"/>
                  </a:lnTo>
                  <a:lnTo>
                    <a:pt x="1795" y="76"/>
                  </a:lnTo>
                  <a:lnTo>
                    <a:pt x="1784" y="70"/>
                  </a:lnTo>
                  <a:lnTo>
                    <a:pt x="1773" y="66"/>
                  </a:lnTo>
                  <a:lnTo>
                    <a:pt x="1761" y="61"/>
                  </a:lnTo>
                  <a:lnTo>
                    <a:pt x="1750" y="58"/>
                  </a:lnTo>
                  <a:lnTo>
                    <a:pt x="1738" y="55"/>
                  </a:lnTo>
                  <a:lnTo>
                    <a:pt x="1727" y="53"/>
                  </a:lnTo>
                  <a:lnTo>
                    <a:pt x="1715" y="50"/>
                  </a:lnTo>
                  <a:lnTo>
                    <a:pt x="1703" y="49"/>
                  </a:lnTo>
                  <a:lnTo>
                    <a:pt x="1690" y="48"/>
                  </a:lnTo>
                  <a:lnTo>
                    <a:pt x="1677" y="48"/>
                  </a:lnTo>
                  <a:lnTo>
                    <a:pt x="1665" y="48"/>
                  </a:lnTo>
                  <a:lnTo>
                    <a:pt x="1653" y="49"/>
                  </a:lnTo>
                  <a:lnTo>
                    <a:pt x="1640" y="50"/>
                  </a:lnTo>
                  <a:lnTo>
                    <a:pt x="1628" y="53"/>
                  </a:lnTo>
                  <a:lnTo>
                    <a:pt x="1616" y="56"/>
                  </a:lnTo>
                  <a:lnTo>
                    <a:pt x="1604" y="59"/>
                  </a:lnTo>
                  <a:lnTo>
                    <a:pt x="1590" y="64"/>
                  </a:lnTo>
                  <a:close/>
                  <a:moveTo>
                    <a:pt x="3108" y="1141"/>
                  </a:moveTo>
                  <a:lnTo>
                    <a:pt x="3079" y="1150"/>
                  </a:lnTo>
                  <a:lnTo>
                    <a:pt x="3050" y="1159"/>
                  </a:lnTo>
                  <a:lnTo>
                    <a:pt x="3022" y="1165"/>
                  </a:lnTo>
                  <a:lnTo>
                    <a:pt x="2992" y="1170"/>
                  </a:lnTo>
                  <a:lnTo>
                    <a:pt x="2963" y="1174"/>
                  </a:lnTo>
                  <a:lnTo>
                    <a:pt x="2935" y="1176"/>
                  </a:lnTo>
                  <a:lnTo>
                    <a:pt x="2906" y="1176"/>
                  </a:lnTo>
                  <a:lnTo>
                    <a:pt x="2877" y="1176"/>
                  </a:lnTo>
                  <a:lnTo>
                    <a:pt x="2849" y="1174"/>
                  </a:lnTo>
                  <a:lnTo>
                    <a:pt x="2820" y="1171"/>
                  </a:lnTo>
                  <a:lnTo>
                    <a:pt x="2792" y="1165"/>
                  </a:lnTo>
                  <a:lnTo>
                    <a:pt x="2765" y="1160"/>
                  </a:lnTo>
                  <a:lnTo>
                    <a:pt x="2737" y="1152"/>
                  </a:lnTo>
                  <a:lnTo>
                    <a:pt x="2710" y="1143"/>
                  </a:lnTo>
                  <a:lnTo>
                    <a:pt x="2683" y="1133"/>
                  </a:lnTo>
                  <a:lnTo>
                    <a:pt x="2658" y="1122"/>
                  </a:lnTo>
                  <a:lnTo>
                    <a:pt x="2632" y="1109"/>
                  </a:lnTo>
                  <a:lnTo>
                    <a:pt x="2608" y="1096"/>
                  </a:lnTo>
                  <a:lnTo>
                    <a:pt x="2584" y="1080"/>
                  </a:lnTo>
                  <a:lnTo>
                    <a:pt x="2561" y="1065"/>
                  </a:lnTo>
                  <a:lnTo>
                    <a:pt x="2538" y="1047"/>
                  </a:lnTo>
                  <a:lnTo>
                    <a:pt x="2516" y="1030"/>
                  </a:lnTo>
                  <a:lnTo>
                    <a:pt x="2495" y="1010"/>
                  </a:lnTo>
                  <a:lnTo>
                    <a:pt x="2475" y="990"/>
                  </a:lnTo>
                  <a:lnTo>
                    <a:pt x="2456" y="968"/>
                  </a:lnTo>
                  <a:lnTo>
                    <a:pt x="2438" y="946"/>
                  </a:lnTo>
                  <a:lnTo>
                    <a:pt x="2421" y="923"/>
                  </a:lnTo>
                  <a:lnTo>
                    <a:pt x="2405" y="897"/>
                  </a:lnTo>
                  <a:lnTo>
                    <a:pt x="2390" y="872"/>
                  </a:lnTo>
                  <a:lnTo>
                    <a:pt x="2377" y="846"/>
                  </a:lnTo>
                  <a:lnTo>
                    <a:pt x="2364" y="819"/>
                  </a:lnTo>
                  <a:lnTo>
                    <a:pt x="2352" y="790"/>
                  </a:lnTo>
                  <a:lnTo>
                    <a:pt x="2343" y="762"/>
                  </a:lnTo>
                  <a:lnTo>
                    <a:pt x="2335" y="733"/>
                  </a:lnTo>
                  <a:lnTo>
                    <a:pt x="2328" y="704"/>
                  </a:lnTo>
                  <a:lnTo>
                    <a:pt x="2324" y="675"/>
                  </a:lnTo>
                  <a:lnTo>
                    <a:pt x="2319" y="646"/>
                  </a:lnTo>
                  <a:lnTo>
                    <a:pt x="2317" y="617"/>
                  </a:lnTo>
                  <a:lnTo>
                    <a:pt x="2317" y="589"/>
                  </a:lnTo>
                  <a:lnTo>
                    <a:pt x="2317" y="559"/>
                  </a:lnTo>
                  <a:lnTo>
                    <a:pt x="2319" y="531"/>
                  </a:lnTo>
                  <a:lnTo>
                    <a:pt x="2323" y="503"/>
                  </a:lnTo>
                  <a:lnTo>
                    <a:pt x="2328" y="475"/>
                  </a:lnTo>
                  <a:lnTo>
                    <a:pt x="2334" y="446"/>
                  </a:lnTo>
                  <a:lnTo>
                    <a:pt x="2341" y="420"/>
                  </a:lnTo>
                  <a:lnTo>
                    <a:pt x="2350" y="392"/>
                  </a:lnTo>
                  <a:lnTo>
                    <a:pt x="2360" y="366"/>
                  </a:lnTo>
                  <a:lnTo>
                    <a:pt x="2371" y="340"/>
                  </a:lnTo>
                  <a:lnTo>
                    <a:pt x="2384" y="315"/>
                  </a:lnTo>
                  <a:lnTo>
                    <a:pt x="2398" y="290"/>
                  </a:lnTo>
                  <a:lnTo>
                    <a:pt x="2413" y="267"/>
                  </a:lnTo>
                  <a:lnTo>
                    <a:pt x="2428" y="242"/>
                  </a:lnTo>
                  <a:lnTo>
                    <a:pt x="2446" y="220"/>
                  </a:lnTo>
                  <a:lnTo>
                    <a:pt x="2464" y="198"/>
                  </a:lnTo>
                  <a:lnTo>
                    <a:pt x="2484" y="177"/>
                  </a:lnTo>
                  <a:lnTo>
                    <a:pt x="2504" y="157"/>
                  </a:lnTo>
                  <a:lnTo>
                    <a:pt x="2525" y="139"/>
                  </a:lnTo>
                  <a:lnTo>
                    <a:pt x="2547" y="120"/>
                  </a:lnTo>
                  <a:lnTo>
                    <a:pt x="2572" y="103"/>
                  </a:lnTo>
                  <a:lnTo>
                    <a:pt x="2596" y="87"/>
                  </a:lnTo>
                  <a:lnTo>
                    <a:pt x="2621" y="72"/>
                  </a:lnTo>
                  <a:lnTo>
                    <a:pt x="2648" y="59"/>
                  </a:lnTo>
                  <a:lnTo>
                    <a:pt x="2675" y="46"/>
                  </a:lnTo>
                  <a:lnTo>
                    <a:pt x="2703" y="35"/>
                  </a:lnTo>
                  <a:lnTo>
                    <a:pt x="2732" y="25"/>
                  </a:lnTo>
                  <a:lnTo>
                    <a:pt x="2760" y="17"/>
                  </a:lnTo>
                  <a:lnTo>
                    <a:pt x="2790" y="11"/>
                  </a:lnTo>
                  <a:lnTo>
                    <a:pt x="2819" y="5"/>
                  </a:lnTo>
                  <a:lnTo>
                    <a:pt x="2847" y="2"/>
                  </a:lnTo>
                  <a:lnTo>
                    <a:pt x="2877" y="0"/>
                  </a:lnTo>
                  <a:lnTo>
                    <a:pt x="2906" y="0"/>
                  </a:lnTo>
                  <a:lnTo>
                    <a:pt x="2935" y="0"/>
                  </a:lnTo>
                  <a:lnTo>
                    <a:pt x="2963" y="2"/>
                  </a:lnTo>
                  <a:lnTo>
                    <a:pt x="2991" y="5"/>
                  </a:lnTo>
                  <a:lnTo>
                    <a:pt x="3019" y="11"/>
                  </a:lnTo>
                  <a:lnTo>
                    <a:pt x="3047" y="16"/>
                  </a:lnTo>
                  <a:lnTo>
                    <a:pt x="3075" y="24"/>
                  </a:lnTo>
                  <a:lnTo>
                    <a:pt x="3101" y="33"/>
                  </a:lnTo>
                  <a:lnTo>
                    <a:pt x="3128" y="43"/>
                  </a:lnTo>
                  <a:lnTo>
                    <a:pt x="3153" y="54"/>
                  </a:lnTo>
                  <a:lnTo>
                    <a:pt x="3178" y="67"/>
                  </a:lnTo>
                  <a:lnTo>
                    <a:pt x="3204" y="80"/>
                  </a:lnTo>
                  <a:lnTo>
                    <a:pt x="3228" y="96"/>
                  </a:lnTo>
                  <a:lnTo>
                    <a:pt x="3251" y="111"/>
                  </a:lnTo>
                  <a:lnTo>
                    <a:pt x="3273" y="129"/>
                  </a:lnTo>
                  <a:lnTo>
                    <a:pt x="3295" y="146"/>
                  </a:lnTo>
                  <a:lnTo>
                    <a:pt x="3316" y="166"/>
                  </a:lnTo>
                  <a:lnTo>
                    <a:pt x="3336" y="186"/>
                  </a:lnTo>
                  <a:lnTo>
                    <a:pt x="3355" y="208"/>
                  </a:lnTo>
                  <a:lnTo>
                    <a:pt x="3373" y="230"/>
                  </a:lnTo>
                  <a:lnTo>
                    <a:pt x="3390" y="254"/>
                  </a:lnTo>
                  <a:lnTo>
                    <a:pt x="3407" y="279"/>
                  </a:lnTo>
                  <a:lnTo>
                    <a:pt x="3421" y="304"/>
                  </a:lnTo>
                  <a:lnTo>
                    <a:pt x="3435" y="331"/>
                  </a:lnTo>
                  <a:lnTo>
                    <a:pt x="3447" y="358"/>
                  </a:lnTo>
                  <a:lnTo>
                    <a:pt x="3458" y="386"/>
                  </a:lnTo>
                  <a:lnTo>
                    <a:pt x="3468" y="414"/>
                  </a:lnTo>
                  <a:lnTo>
                    <a:pt x="3476" y="443"/>
                  </a:lnTo>
                  <a:lnTo>
                    <a:pt x="3483" y="473"/>
                  </a:lnTo>
                  <a:lnTo>
                    <a:pt x="3488" y="501"/>
                  </a:lnTo>
                  <a:lnTo>
                    <a:pt x="3491" y="530"/>
                  </a:lnTo>
                  <a:lnTo>
                    <a:pt x="3494" y="559"/>
                  </a:lnTo>
                  <a:lnTo>
                    <a:pt x="3495" y="589"/>
                  </a:lnTo>
                  <a:lnTo>
                    <a:pt x="3494" y="617"/>
                  </a:lnTo>
                  <a:lnTo>
                    <a:pt x="3491" y="645"/>
                  </a:lnTo>
                  <a:lnTo>
                    <a:pt x="3488" y="674"/>
                  </a:lnTo>
                  <a:lnTo>
                    <a:pt x="3483" y="702"/>
                  </a:lnTo>
                  <a:lnTo>
                    <a:pt x="3477" y="730"/>
                  </a:lnTo>
                  <a:lnTo>
                    <a:pt x="3469" y="756"/>
                  </a:lnTo>
                  <a:lnTo>
                    <a:pt x="3461" y="784"/>
                  </a:lnTo>
                  <a:lnTo>
                    <a:pt x="3451" y="810"/>
                  </a:lnTo>
                  <a:lnTo>
                    <a:pt x="3440" y="836"/>
                  </a:lnTo>
                  <a:lnTo>
                    <a:pt x="3428" y="861"/>
                  </a:lnTo>
                  <a:lnTo>
                    <a:pt x="3413" y="886"/>
                  </a:lnTo>
                  <a:lnTo>
                    <a:pt x="3399" y="910"/>
                  </a:lnTo>
                  <a:lnTo>
                    <a:pt x="3382" y="934"/>
                  </a:lnTo>
                  <a:lnTo>
                    <a:pt x="3366" y="956"/>
                  </a:lnTo>
                  <a:lnTo>
                    <a:pt x="3347" y="978"/>
                  </a:lnTo>
                  <a:lnTo>
                    <a:pt x="3327" y="999"/>
                  </a:lnTo>
                  <a:lnTo>
                    <a:pt x="3307" y="1019"/>
                  </a:lnTo>
                  <a:lnTo>
                    <a:pt x="3285" y="1037"/>
                  </a:lnTo>
                  <a:lnTo>
                    <a:pt x="3263" y="1056"/>
                  </a:lnTo>
                  <a:lnTo>
                    <a:pt x="3240" y="1073"/>
                  </a:lnTo>
                  <a:lnTo>
                    <a:pt x="3215" y="1089"/>
                  </a:lnTo>
                  <a:lnTo>
                    <a:pt x="3189" y="1104"/>
                  </a:lnTo>
                  <a:lnTo>
                    <a:pt x="3163" y="1117"/>
                  </a:lnTo>
                  <a:lnTo>
                    <a:pt x="3136" y="1130"/>
                  </a:lnTo>
                  <a:lnTo>
                    <a:pt x="3108" y="1141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Freeform 17"/>
            <p:cNvSpPr>
              <a:spLocks noEditPoints="1"/>
            </p:cNvSpPr>
            <p:nvPr/>
          </p:nvSpPr>
          <p:spPr bwMode="auto">
            <a:xfrm>
              <a:off x="6119907" y="1123903"/>
              <a:ext cx="391093" cy="212364"/>
            </a:xfrm>
            <a:custGeom>
              <a:avLst/>
              <a:gdLst>
                <a:gd name="T0" fmla="*/ 1363 w 3560"/>
                <a:gd name="T1" fmla="*/ 3 h 1930"/>
                <a:gd name="T2" fmla="*/ 1293 w 3560"/>
                <a:gd name="T3" fmla="*/ 24 h 1930"/>
                <a:gd name="T4" fmla="*/ 1231 w 3560"/>
                <a:gd name="T5" fmla="*/ 63 h 1930"/>
                <a:gd name="T6" fmla="*/ 1184 w 3560"/>
                <a:gd name="T7" fmla="*/ 118 h 1930"/>
                <a:gd name="T8" fmla="*/ 1153 w 3560"/>
                <a:gd name="T9" fmla="*/ 187 h 1930"/>
                <a:gd name="T10" fmla="*/ 320 w 3560"/>
                <a:gd name="T11" fmla="*/ 277 h 1930"/>
                <a:gd name="T12" fmla="*/ 244 w 3560"/>
                <a:gd name="T13" fmla="*/ 284 h 1930"/>
                <a:gd name="T14" fmla="*/ 176 w 3560"/>
                <a:gd name="T15" fmla="*/ 311 h 1930"/>
                <a:gd name="T16" fmla="*/ 118 w 3560"/>
                <a:gd name="T17" fmla="*/ 357 h 1930"/>
                <a:gd name="T18" fmla="*/ 75 w 3560"/>
                <a:gd name="T19" fmla="*/ 416 h 1930"/>
                <a:gd name="T20" fmla="*/ 52 w 3560"/>
                <a:gd name="T21" fmla="*/ 488 h 1930"/>
                <a:gd name="T22" fmla="*/ 1 w 3560"/>
                <a:gd name="T23" fmla="*/ 1232 h 1930"/>
                <a:gd name="T24" fmla="*/ 19 w 3560"/>
                <a:gd name="T25" fmla="*/ 1305 h 1930"/>
                <a:gd name="T26" fmla="*/ 55 w 3560"/>
                <a:gd name="T27" fmla="*/ 1368 h 1930"/>
                <a:gd name="T28" fmla="*/ 108 w 3560"/>
                <a:gd name="T29" fmla="*/ 1419 h 1930"/>
                <a:gd name="T30" fmla="*/ 174 w 3560"/>
                <a:gd name="T31" fmla="*/ 1452 h 1930"/>
                <a:gd name="T32" fmla="*/ 1059 w 3560"/>
                <a:gd name="T33" fmla="*/ 1521 h 1930"/>
                <a:gd name="T34" fmla="*/ 1056 w 3560"/>
                <a:gd name="T35" fmla="*/ 1682 h 1930"/>
                <a:gd name="T36" fmla="*/ 1080 w 3560"/>
                <a:gd name="T37" fmla="*/ 1753 h 1930"/>
                <a:gd name="T38" fmla="*/ 1122 w 3560"/>
                <a:gd name="T39" fmla="*/ 1812 h 1930"/>
                <a:gd name="T40" fmla="*/ 1180 w 3560"/>
                <a:gd name="T41" fmla="*/ 1858 h 1930"/>
                <a:gd name="T42" fmla="*/ 1250 w 3560"/>
                <a:gd name="T43" fmla="*/ 1884 h 1930"/>
                <a:gd name="T44" fmla="*/ 1879 w 3560"/>
                <a:gd name="T45" fmla="*/ 1930 h 1930"/>
                <a:gd name="T46" fmla="*/ 1953 w 3560"/>
                <a:gd name="T47" fmla="*/ 1916 h 1930"/>
                <a:gd name="T48" fmla="*/ 2018 w 3560"/>
                <a:gd name="T49" fmla="*/ 1883 h 1930"/>
                <a:gd name="T50" fmla="*/ 2071 w 3560"/>
                <a:gd name="T51" fmla="*/ 1832 h 1930"/>
                <a:gd name="T52" fmla="*/ 2108 w 3560"/>
                <a:gd name="T53" fmla="*/ 1768 h 1930"/>
                <a:gd name="T54" fmla="*/ 2125 w 3560"/>
                <a:gd name="T55" fmla="*/ 1693 h 1930"/>
                <a:gd name="T56" fmla="*/ 2217 w 3560"/>
                <a:gd name="T57" fmla="*/ 246 h 1930"/>
                <a:gd name="T58" fmla="*/ 2194 w 3560"/>
                <a:gd name="T59" fmla="*/ 176 h 1930"/>
                <a:gd name="T60" fmla="*/ 2151 w 3560"/>
                <a:gd name="T61" fmla="*/ 117 h 1930"/>
                <a:gd name="T62" fmla="*/ 2093 w 3560"/>
                <a:gd name="T63" fmla="*/ 73 h 1930"/>
                <a:gd name="T64" fmla="*/ 2023 w 3560"/>
                <a:gd name="T65" fmla="*/ 47 h 1930"/>
                <a:gd name="T66" fmla="*/ 2871 w 3560"/>
                <a:gd name="T67" fmla="*/ 1636 h 1930"/>
                <a:gd name="T68" fmla="*/ 2705 w 3560"/>
                <a:gd name="T69" fmla="*/ 1582 h 1930"/>
                <a:gd name="T70" fmla="*/ 2566 w 3560"/>
                <a:gd name="T71" fmla="*/ 1484 h 1930"/>
                <a:gd name="T72" fmla="*/ 2462 w 3560"/>
                <a:gd name="T73" fmla="*/ 1350 h 1930"/>
                <a:gd name="T74" fmla="*/ 2399 w 3560"/>
                <a:gd name="T75" fmla="*/ 1192 h 1930"/>
                <a:gd name="T76" fmla="*/ 2384 w 3560"/>
                <a:gd name="T77" fmla="*/ 1015 h 1930"/>
                <a:gd name="T78" fmla="*/ 2423 w 3560"/>
                <a:gd name="T79" fmla="*/ 843 h 1930"/>
                <a:gd name="T80" fmla="*/ 2507 w 3560"/>
                <a:gd name="T81" fmla="*/ 694 h 1930"/>
                <a:gd name="T82" fmla="*/ 2629 w 3560"/>
                <a:gd name="T83" fmla="*/ 577 h 1930"/>
                <a:gd name="T84" fmla="*/ 2780 w 3560"/>
                <a:gd name="T85" fmla="*/ 499 h 1930"/>
                <a:gd name="T86" fmla="*/ 2952 w 3560"/>
                <a:gd name="T87" fmla="*/ 468 h 1930"/>
                <a:gd name="T88" fmla="*/ 3130 w 3560"/>
                <a:gd name="T89" fmla="*/ 489 h 1930"/>
                <a:gd name="T90" fmla="*/ 3288 w 3560"/>
                <a:gd name="T91" fmla="*/ 560 h 1930"/>
                <a:gd name="T92" fmla="*/ 3416 w 3560"/>
                <a:gd name="T93" fmla="*/ 670 h 1930"/>
                <a:gd name="T94" fmla="*/ 3507 w 3560"/>
                <a:gd name="T95" fmla="*/ 812 h 1930"/>
                <a:gd name="T96" fmla="*/ 3554 w 3560"/>
                <a:gd name="T97" fmla="*/ 978 h 1930"/>
                <a:gd name="T98" fmla="*/ 3551 w 3560"/>
                <a:gd name="T99" fmla="*/ 1157 h 1930"/>
                <a:gd name="T100" fmla="*/ 3496 w 3560"/>
                <a:gd name="T101" fmla="*/ 1323 h 1930"/>
                <a:gd name="T102" fmla="*/ 3399 w 3560"/>
                <a:gd name="T103" fmla="*/ 1462 h 1930"/>
                <a:gd name="T104" fmla="*/ 3266 w 3560"/>
                <a:gd name="T105" fmla="*/ 1567 h 1930"/>
                <a:gd name="T106" fmla="*/ 3107 w 3560"/>
                <a:gd name="T107" fmla="*/ 1629 h 1930"/>
                <a:gd name="T108" fmla="*/ 2930 w 3560"/>
                <a:gd name="T109" fmla="*/ 1644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0" h="1930">
                  <a:moveTo>
                    <a:pt x="1985" y="41"/>
                  </a:moveTo>
                  <a:lnTo>
                    <a:pt x="1415" y="2"/>
                  </a:lnTo>
                  <a:lnTo>
                    <a:pt x="1402" y="0"/>
                  </a:lnTo>
                  <a:lnTo>
                    <a:pt x="1389" y="0"/>
                  </a:lnTo>
                  <a:lnTo>
                    <a:pt x="1377" y="2"/>
                  </a:lnTo>
                  <a:lnTo>
                    <a:pt x="1363" y="3"/>
                  </a:lnTo>
                  <a:lnTo>
                    <a:pt x="1351" y="5"/>
                  </a:lnTo>
                  <a:lnTo>
                    <a:pt x="1339" y="7"/>
                  </a:lnTo>
                  <a:lnTo>
                    <a:pt x="1327" y="10"/>
                  </a:lnTo>
                  <a:lnTo>
                    <a:pt x="1315" y="15"/>
                  </a:lnTo>
                  <a:lnTo>
                    <a:pt x="1304" y="19"/>
                  </a:lnTo>
                  <a:lnTo>
                    <a:pt x="1293" y="24"/>
                  </a:lnTo>
                  <a:lnTo>
                    <a:pt x="1282" y="29"/>
                  </a:lnTo>
                  <a:lnTo>
                    <a:pt x="1271" y="35"/>
                  </a:lnTo>
                  <a:lnTo>
                    <a:pt x="1260" y="41"/>
                  </a:lnTo>
                  <a:lnTo>
                    <a:pt x="1250" y="48"/>
                  </a:lnTo>
                  <a:lnTo>
                    <a:pt x="1240" y="56"/>
                  </a:lnTo>
                  <a:lnTo>
                    <a:pt x="1231" y="63"/>
                  </a:lnTo>
                  <a:lnTo>
                    <a:pt x="1222" y="71"/>
                  </a:lnTo>
                  <a:lnTo>
                    <a:pt x="1213" y="80"/>
                  </a:lnTo>
                  <a:lnTo>
                    <a:pt x="1204" y="89"/>
                  </a:lnTo>
                  <a:lnTo>
                    <a:pt x="1197" y="99"/>
                  </a:lnTo>
                  <a:lnTo>
                    <a:pt x="1190" y="109"/>
                  </a:lnTo>
                  <a:lnTo>
                    <a:pt x="1184" y="118"/>
                  </a:lnTo>
                  <a:lnTo>
                    <a:pt x="1177" y="130"/>
                  </a:lnTo>
                  <a:lnTo>
                    <a:pt x="1170" y="141"/>
                  </a:lnTo>
                  <a:lnTo>
                    <a:pt x="1166" y="152"/>
                  </a:lnTo>
                  <a:lnTo>
                    <a:pt x="1160" y="163"/>
                  </a:lnTo>
                  <a:lnTo>
                    <a:pt x="1156" y="175"/>
                  </a:lnTo>
                  <a:lnTo>
                    <a:pt x="1153" y="187"/>
                  </a:lnTo>
                  <a:lnTo>
                    <a:pt x="1149" y="199"/>
                  </a:lnTo>
                  <a:lnTo>
                    <a:pt x="1147" y="211"/>
                  </a:lnTo>
                  <a:lnTo>
                    <a:pt x="1145" y="224"/>
                  </a:lnTo>
                  <a:lnTo>
                    <a:pt x="1144" y="236"/>
                  </a:lnTo>
                  <a:lnTo>
                    <a:pt x="1137" y="335"/>
                  </a:lnTo>
                  <a:lnTo>
                    <a:pt x="320" y="277"/>
                  </a:lnTo>
                  <a:lnTo>
                    <a:pt x="307" y="277"/>
                  </a:lnTo>
                  <a:lnTo>
                    <a:pt x="294" y="277"/>
                  </a:lnTo>
                  <a:lnTo>
                    <a:pt x="281" y="278"/>
                  </a:lnTo>
                  <a:lnTo>
                    <a:pt x="268" y="279"/>
                  </a:lnTo>
                  <a:lnTo>
                    <a:pt x="256" y="282"/>
                  </a:lnTo>
                  <a:lnTo>
                    <a:pt x="244" y="284"/>
                  </a:lnTo>
                  <a:lnTo>
                    <a:pt x="232" y="287"/>
                  </a:lnTo>
                  <a:lnTo>
                    <a:pt x="220" y="291"/>
                  </a:lnTo>
                  <a:lnTo>
                    <a:pt x="209" y="295"/>
                  </a:lnTo>
                  <a:lnTo>
                    <a:pt x="198" y="299"/>
                  </a:lnTo>
                  <a:lnTo>
                    <a:pt x="186" y="305"/>
                  </a:lnTo>
                  <a:lnTo>
                    <a:pt x="176" y="311"/>
                  </a:lnTo>
                  <a:lnTo>
                    <a:pt x="165" y="317"/>
                  </a:lnTo>
                  <a:lnTo>
                    <a:pt x="155" y="325"/>
                  </a:lnTo>
                  <a:lnTo>
                    <a:pt x="145" y="331"/>
                  </a:lnTo>
                  <a:lnTo>
                    <a:pt x="136" y="339"/>
                  </a:lnTo>
                  <a:lnTo>
                    <a:pt x="127" y="348"/>
                  </a:lnTo>
                  <a:lnTo>
                    <a:pt x="118" y="357"/>
                  </a:lnTo>
                  <a:lnTo>
                    <a:pt x="109" y="366"/>
                  </a:lnTo>
                  <a:lnTo>
                    <a:pt x="102" y="374"/>
                  </a:lnTo>
                  <a:lnTo>
                    <a:pt x="95" y="384"/>
                  </a:lnTo>
                  <a:lnTo>
                    <a:pt x="87" y="395"/>
                  </a:lnTo>
                  <a:lnTo>
                    <a:pt x="82" y="405"/>
                  </a:lnTo>
                  <a:lnTo>
                    <a:pt x="75" y="416"/>
                  </a:lnTo>
                  <a:lnTo>
                    <a:pt x="70" y="427"/>
                  </a:lnTo>
                  <a:lnTo>
                    <a:pt x="65" y="439"/>
                  </a:lnTo>
                  <a:lnTo>
                    <a:pt x="61" y="450"/>
                  </a:lnTo>
                  <a:lnTo>
                    <a:pt x="58" y="463"/>
                  </a:lnTo>
                  <a:lnTo>
                    <a:pt x="54" y="475"/>
                  </a:lnTo>
                  <a:lnTo>
                    <a:pt x="52" y="488"/>
                  </a:lnTo>
                  <a:lnTo>
                    <a:pt x="50" y="500"/>
                  </a:lnTo>
                  <a:lnTo>
                    <a:pt x="49" y="513"/>
                  </a:lnTo>
                  <a:lnTo>
                    <a:pt x="1" y="1194"/>
                  </a:lnTo>
                  <a:lnTo>
                    <a:pt x="0" y="1207"/>
                  </a:lnTo>
                  <a:lnTo>
                    <a:pt x="1" y="1219"/>
                  </a:lnTo>
                  <a:lnTo>
                    <a:pt x="1" y="1232"/>
                  </a:lnTo>
                  <a:lnTo>
                    <a:pt x="2" y="1245"/>
                  </a:lnTo>
                  <a:lnTo>
                    <a:pt x="5" y="1258"/>
                  </a:lnTo>
                  <a:lnTo>
                    <a:pt x="8" y="1270"/>
                  </a:lnTo>
                  <a:lnTo>
                    <a:pt x="11" y="1282"/>
                  </a:lnTo>
                  <a:lnTo>
                    <a:pt x="15" y="1293"/>
                  </a:lnTo>
                  <a:lnTo>
                    <a:pt x="19" y="1305"/>
                  </a:lnTo>
                  <a:lnTo>
                    <a:pt x="23" y="1316"/>
                  </a:lnTo>
                  <a:lnTo>
                    <a:pt x="29" y="1327"/>
                  </a:lnTo>
                  <a:lnTo>
                    <a:pt x="34" y="1338"/>
                  </a:lnTo>
                  <a:lnTo>
                    <a:pt x="41" y="1348"/>
                  </a:lnTo>
                  <a:lnTo>
                    <a:pt x="49" y="1358"/>
                  </a:lnTo>
                  <a:lnTo>
                    <a:pt x="55" y="1368"/>
                  </a:lnTo>
                  <a:lnTo>
                    <a:pt x="63" y="1378"/>
                  </a:lnTo>
                  <a:lnTo>
                    <a:pt x="72" y="1387"/>
                  </a:lnTo>
                  <a:lnTo>
                    <a:pt x="81" y="1396"/>
                  </a:lnTo>
                  <a:lnTo>
                    <a:pt x="90" y="1403"/>
                  </a:lnTo>
                  <a:lnTo>
                    <a:pt x="98" y="1411"/>
                  </a:lnTo>
                  <a:lnTo>
                    <a:pt x="108" y="1419"/>
                  </a:lnTo>
                  <a:lnTo>
                    <a:pt x="119" y="1425"/>
                  </a:lnTo>
                  <a:lnTo>
                    <a:pt x="129" y="1432"/>
                  </a:lnTo>
                  <a:lnTo>
                    <a:pt x="140" y="1438"/>
                  </a:lnTo>
                  <a:lnTo>
                    <a:pt x="151" y="1443"/>
                  </a:lnTo>
                  <a:lnTo>
                    <a:pt x="162" y="1447"/>
                  </a:lnTo>
                  <a:lnTo>
                    <a:pt x="174" y="1452"/>
                  </a:lnTo>
                  <a:lnTo>
                    <a:pt x="187" y="1456"/>
                  </a:lnTo>
                  <a:lnTo>
                    <a:pt x="199" y="1460"/>
                  </a:lnTo>
                  <a:lnTo>
                    <a:pt x="212" y="1462"/>
                  </a:lnTo>
                  <a:lnTo>
                    <a:pt x="224" y="1463"/>
                  </a:lnTo>
                  <a:lnTo>
                    <a:pt x="237" y="1465"/>
                  </a:lnTo>
                  <a:lnTo>
                    <a:pt x="1059" y="1521"/>
                  </a:lnTo>
                  <a:lnTo>
                    <a:pt x="1052" y="1618"/>
                  </a:lnTo>
                  <a:lnTo>
                    <a:pt x="1051" y="1632"/>
                  </a:lnTo>
                  <a:lnTo>
                    <a:pt x="1051" y="1645"/>
                  </a:lnTo>
                  <a:lnTo>
                    <a:pt x="1052" y="1658"/>
                  </a:lnTo>
                  <a:lnTo>
                    <a:pt x="1053" y="1670"/>
                  </a:lnTo>
                  <a:lnTo>
                    <a:pt x="1056" y="1682"/>
                  </a:lnTo>
                  <a:lnTo>
                    <a:pt x="1058" y="1694"/>
                  </a:lnTo>
                  <a:lnTo>
                    <a:pt x="1061" y="1707"/>
                  </a:lnTo>
                  <a:lnTo>
                    <a:pt x="1066" y="1719"/>
                  </a:lnTo>
                  <a:lnTo>
                    <a:pt x="1070" y="1731"/>
                  </a:lnTo>
                  <a:lnTo>
                    <a:pt x="1074" y="1742"/>
                  </a:lnTo>
                  <a:lnTo>
                    <a:pt x="1080" y="1753"/>
                  </a:lnTo>
                  <a:lnTo>
                    <a:pt x="1085" y="1764"/>
                  </a:lnTo>
                  <a:lnTo>
                    <a:pt x="1092" y="1774"/>
                  </a:lnTo>
                  <a:lnTo>
                    <a:pt x="1099" y="1784"/>
                  </a:lnTo>
                  <a:lnTo>
                    <a:pt x="1106" y="1794"/>
                  </a:lnTo>
                  <a:lnTo>
                    <a:pt x="1114" y="1804"/>
                  </a:lnTo>
                  <a:lnTo>
                    <a:pt x="1122" y="1812"/>
                  </a:lnTo>
                  <a:lnTo>
                    <a:pt x="1131" y="1821"/>
                  </a:lnTo>
                  <a:lnTo>
                    <a:pt x="1141" y="1829"/>
                  </a:lnTo>
                  <a:lnTo>
                    <a:pt x="1149" y="1837"/>
                  </a:lnTo>
                  <a:lnTo>
                    <a:pt x="1159" y="1844"/>
                  </a:lnTo>
                  <a:lnTo>
                    <a:pt x="1169" y="1851"/>
                  </a:lnTo>
                  <a:lnTo>
                    <a:pt x="1180" y="1858"/>
                  </a:lnTo>
                  <a:lnTo>
                    <a:pt x="1191" y="1863"/>
                  </a:lnTo>
                  <a:lnTo>
                    <a:pt x="1202" y="1869"/>
                  </a:lnTo>
                  <a:lnTo>
                    <a:pt x="1213" y="1873"/>
                  </a:lnTo>
                  <a:lnTo>
                    <a:pt x="1225" y="1878"/>
                  </a:lnTo>
                  <a:lnTo>
                    <a:pt x="1238" y="1882"/>
                  </a:lnTo>
                  <a:lnTo>
                    <a:pt x="1250" y="1884"/>
                  </a:lnTo>
                  <a:lnTo>
                    <a:pt x="1262" y="1887"/>
                  </a:lnTo>
                  <a:lnTo>
                    <a:pt x="1275" y="1889"/>
                  </a:lnTo>
                  <a:lnTo>
                    <a:pt x="1288" y="1890"/>
                  </a:lnTo>
                  <a:lnTo>
                    <a:pt x="1854" y="1929"/>
                  </a:lnTo>
                  <a:lnTo>
                    <a:pt x="1866" y="1930"/>
                  </a:lnTo>
                  <a:lnTo>
                    <a:pt x="1879" y="1930"/>
                  </a:lnTo>
                  <a:lnTo>
                    <a:pt x="1893" y="1929"/>
                  </a:lnTo>
                  <a:lnTo>
                    <a:pt x="1905" y="1928"/>
                  </a:lnTo>
                  <a:lnTo>
                    <a:pt x="1917" y="1926"/>
                  </a:lnTo>
                  <a:lnTo>
                    <a:pt x="1930" y="1923"/>
                  </a:lnTo>
                  <a:lnTo>
                    <a:pt x="1941" y="1921"/>
                  </a:lnTo>
                  <a:lnTo>
                    <a:pt x="1953" y="1916"/>
                  </a:lnTo>
                  <a:lnTo>
                    <a:pt x="1965" y="1912"/>
                  </a:lnTo>
                  <a:lnTo>
                    <a:pt x="1976" y="1907"/>
                  </a:lnTo>
                  <a:lnTo>
                    <a:pt x="1987" y="1902"/>
                  </a:lnTo>
                  <a:lnTo>
                    <a:pt x="1998" y="1896"/>
                  </a:lnTo>
                  <a:lnTo>
                    <a:pt x="2008" y="1890"/>
                  </a:lnTo>
                  <a:lnTo>
                    <a:pt x="2018" y="1883"/>
                  </a:lnTo>
                  <a:lnTo>
                    <a:pt x="2028" y="1875"/>
                  </a:lnTo>
                  <a:lnTo>
                    <a:pt x="2038" y="1868"/>
                  </a:lnTo>
                  <a:lnTo>
                    <a:pt x="2047" y="1859"/>
                  </a:lnTo>
                  <a:lnTo>
                    <a:pt x="2056" y="1851"/>
                  </a:lnTo>
                  <a:lnTo>
                    <a:pt x="2064" y="1841"/>
                  </a:lnTo>
                  <a:lnTo>
                    <a:pt x="2071" y="1832"/>
                  </a:lnTo>
                  <a:lnTo>
                    <a:pt x="2079" y="1822"/>
                  </a:lnTo>
                  <a:lnTo>
                    <a:pt x="2086" y="1812"/>
                  </a:lnTo>
                  <a:lnTo>
                    <a:pt x="2092" y="1801"/>
                  </a:lnTo>
                  <a:lnTo>
                    <a:pt x="2098" y="1790"/>
                  </a:lnTo>
                  <a:lnTo>
                    <a:pt x="2103" y="1779"/>
                  </a:lnTo>
                  <a:lnTo>
                    <a:pt x="2108" y="1768"/>
                  </a:lnTo>
                  <a:lnTo>
                    <a:pt x="2112" y="1756"/>
                  </a:lnTo>
                  <a:lnTo>
                    <a:pt x="2116" y="1744"/>
                  </a:lnTo>
                  <a:lnTo>
                    <a:pt x="2119" y="1732"/>
                  </a:lnTo>
                  <a:lnTo>
                    <a:pt x="2122" y="1720"/>
                  </a:lnTo>
                  <a:lnTo>
                    <a:pt x="2123" y="1707"/>
                  </a:lnTo>
                  <a:lnTo>
                    <a:pt x="2125" y="1693"/>
                  </a:lnTo>
                  <a:lnTo>
                    <a:pt x="2221" y="311"/>
                  </a:lnTo>
                  <a:lnTo>
                    <a:pt x="2221" y="298"/>
                  </a:lnTo>
                  <a:lnTo>
                    <a:pt x="2221" y="285"/>
                  </a:lnTo>
                  <a:lnTo>
                    <a:pt x="2220" y="272"/>
                  </a:lnTo>
                  <a:lnTo>
                    <a:pt x="2219" y="260"/>
                  </a:lnTo>
                  <a:lnTo>
                    <a:pt x="2217" y="246"/>
                  </a:lnTo>
                  <a:lnTo>
                    <a:pt x="2215" y="234"/>
                  </a:lnTo>
                  <a:lnTo>
                    <a:pt x="2211" y="222"/>
                  </a:lnTo>
                  <a:lnTo>
                    <a:pt x="2208" y="210"/>
                  </a:lnTo>
                  <a:lnTo>
                    <a:pt x="2204" y="199"/>
                  </a:lnTo>
                  <a:lnTo>
                    <a:pt x="2199" y="188"/>
                  </a:lnTo>
                  <a:lnTo>
                    <a:pt x="2194" y="176"/>
                  </a:lnTo>
                  <a:lnTo>
                    <a:pt x="2187" y="166"/>
                  </a:lnTo>
                  <a:lnTo>
                    <a:pt x="2180" y="155"/>
                  </a:lnTo>
                  <a:lnTo>
                    <a:pt x="2174" y="145"/>
                  </a:lnTo>
                  <a:lnTo>
                    <a:pt x="2167" y="135"/>
                  </a:lnTo>
                  <a:lnTo>
                    <a:pt x="2158" y="126"/>
                  </a:lnTo>
                  <a:lnTo>
                    <a:pt x="2151" y="117"/>
                  </a:lnTo>
                  <a:lnTo>
                    <a:pt x="2142" y="109"/>
                  </a:lnTo>
                  <a:lnTo>
                    <a:pt x="2133" y="101"/>
                  </a:lnTo>
                  <a:lnTo>
                    <a:pt x="2123" y="93"/>
                  </a:lnTo>
                  <a:lnTo>
                    <a:pt x="2113" y="85"/>
                  </a:lnTo>
                  <a:lnTo>
                    <a:pt x="2103" y="79"/>
                  </a:lnTo>
                  <a:lnTo>
                    <a:pt x="2093" y="73"/>
                  </a:lnTo>
                  <a:lnTo>
                    <a:pt x="2082" y="67"/>
                  </a:lnTo>
                  <a:lnTo>
                    <a:pt x="2071" y="62"/>
                  </a:lnTo>
                  <a:lnTo>
                    <a:pt x="2059" y="57"/>
                  </a:lnTo>
                  <a:lnTo>
                    <a:pt x="2048" y="53"/>
                  </a:lnTo>
                  <a:lnTo>
                    <a:pt x="2036" y="49"/>
                  </a:lnTo>
                  <a:lnTo>
                    <a:pt x="2023" y="47"/>
                  </a:lnTo>
                  <a:lnTo>
                    <a:pt x="2011" y="43"/>
                  </a:lnTo>
                  <a:lnTo>
                    <a:pt x="1997" y="42"/>
                  </a:lnTo>
                  <a:lnTo>
                    <a:pt x="1985" y="41"/>
                  </a:lnTo>
                  <a:close/>
                  <a:moveTo>
                    <a:pt x="2930" y="1644"/>
                  </a:moveTo>
                  <a:lnTo>
                    <a:pt x="2901" y="1640"/>
                  </a:lnTo>
                  <a:lnTo>
                    <a:pt x="2871" y="1636"/>
                  </a:lnTo>
                  <a:lnTo>
                    <a:pt x="2842" y="1631"/>
                  </a:lnTo>
                  <a:lnTo>
                    <a:pt x="2813" y="1623"/>
                  </a:lnTo>
                  <a:lnTo>
                    <a:pt x="2785" y="1615"/>
                  </a:lnTo>
                  <a:lnTo>
                    <a:pt x="2758" y="1605"/>
                  </a:lnTo>
                  <a:lnTo>
                    <a:pt x="2731" y="1594"/>
                  </a:lnTo>
                  <a:lnTo>
                    <a:pt x="2705" y="1582"/>
                  </a:lnTo>
                  <a:lnTo>
                    <a:pt x="2680" y="1568"/>
                  </a:lnTo>
                  <a:lnTo>
                    <a:pt x="2656" y="1553"/>
                  </a:lnTo>
                  <a:lnTo>
                    <a:pt x="2631" y="1538"/>
                  </a:lnTo>
                  <a:lnTo>
                    <a:pt x="2609" y="1520"/>
                  </a:lnTo>
                  <a:lnTo>
                    <a:pt x="2587" y="1503"/>
                  </a:lnTo>
                  <a:lnTo>
                    <a:pt x="2566" y="1484"/>
                  </a:lnTo>
                  <a:lnTo>
                    <a:pt x="2547" y="1464"/>
                  </a:lnTo>
                  <a:lnTo>
                    <a:pt x="2528" y="1443"/>
                  </a:lnTo>
                  <a:lnTo>
                    <a:pt x="2509" y="1421"/>
                  </a:lnTo>
                  <a:lnTo>
                    <a:pt x="2493" y="1398"/>
                  </a:lnTo>
                  <a:lnTo>
                    <a:pt x="2476" y="1375"/>
                  </a:lnTo>
                  <a:lnTo>
                    <a:pt x="2462" y="1350"/>
                  </a:lnTo>
                  <a:lnTo>
                    <a:pt x="2448" y="1326"/>
                  </a:lnTo>
                  <a:lnTo>
                    <a:pt x="2435" y="1301"/>
                  </a:lnTo>
                  <a:lnTo>
                    <a:pt x="2424" y="1274"/>
                  </a:lnTo>
                  <a:lnTo>
                    <a:pt x="2414" y="1248"/>
                  </a:lnTo>
                  <a:lnTo>
                    <a:pt x="2405" y="1220"/>
                  </a:lnTo>
                  <a:lnTo>
                    <a:pt x="2399" y="1192"/>
                  </a:lnTo>
                  <a:lnTo>
                    <a:pt x="2392" y="1164"/>
                  </a:lnTo>
                  <a:lnTo>
                    <a:pt x="2388" y="1134"/>
                  </a:lnTo>
                  <a:lnTo>
                    <a:pt x="2384" y="1106"/>
                  </a:lnTo>
                  <a:lnTo>
                    <a:pt x="2383" y="1076"/>
                  </a:lnTo>
                  <a:lnTo>
                    <a:pt x="2383" y="1046"/>
                  </a:lnTo>
                  <a:lnTo>
                    <a:pt x="2384" y="1015"/>
                  </a:lnTo>
                  <a:lnTo>
                    <a:pt x="2387" y="985"/>
                  </a:lnTo>
                  <a:lnTo>
                    <a:pt x="2391" y="956"/>
                  </a:lnTo>
                  <a:lnTo>
                    <a:pt x="2398" y="927"/>
                  </a:lnTo>
                  <a:lnTo>
                    <a:pt x="2404" y="898"/>
                  </a:lnTo>
                  <a:lnTo>
                    <a:pt x="2413" y="870"/>
                  </a:lnTo>
                  <a:lnTo>
                    <a:pt x="2423" y="843"/>
                  </a:lnTo>
                  <a:lnTo>
                    <a:pt x="2434" y="817"/>
                  </a:lnTo>
                  <a:lnTo>
                    <a:pt x="2446" y="790"/>
                  </a:lnTo>
                  <a:lnTo>
                    <a:pt x="2459" y="765"/>
                  </a:lnTo>
                  <a:lnTo>
                    <a:pt x="2475" y="740"/>
                  </a:lnTo>
                  <a:lnTo>
                    <a:pt x="2490" y="717"/>
                  </a:lnTo>
                  <a:lnTo>
                    <a:pt x="2507" y="694"/>
                  </a:lnTo>
                  <a:lnTo>
                    <a:pt x="2526" y="672"/>
                  </a:lnTo>
                  <a:lnTo>
                    <a:pt x="2544" y="651"/>
                  </a:lnTo>
                  <a:lnTo>
                    <a:pt x="2564" y="631"/>
                  </a:lnTo>
                  <a:lnTo>
                    <a:pt x="2585" y="613"/>
                  </a:lnTo>
                  <a:lnTo>
                    <a:pt x="2607" y="594"/>
                  </a:lnTo>
                  <a:lnTo>
                    <a:pt x="2629" y="577"/>
                  </a:lnTo>
                  <a:lnTo>
                    <a:pt x="2652" y="561"/>
                  </a:lnTo>
                  <a:lnTo>
                    <a:pt x="2677" y="546"/>
                  </a:lnTo>
                  <a:lnTo>
                    <a:pt x="2702" y="533"/>
                  </a:lnTo>
                  <a:lnTo>
                    <a:pt x="2727" y="520"/>
                  </a:lnTo>
                  <a:lnTo>
                    <a:pt x="2754" y="509"/>
                  </a:lnTo>
                  <a:lnTo>
                    <a:pt x="2780" y="499"/>
                  </a:lnTo>
                  <a:lnTo>
                    <a:pt x="2808" y="490"/>
                  </a:lnTo>
                  <a:lnTo>
                    <a:pt x="2835" y="484"/>
                  </a:lnTo>
                  <a:lnTo>
                    <a:pt x="2864" y="477"/>
                  </a:lnTo>
                  <a:lnTo>
                    <a:pt x="2893" y="472"/>
                  </a:lnTo>
                  <a:lnTo>
                    <a:pt x="2923" y="469"/>
                  </a:lnTo>
                  <a:lnTo>
                    <a:pt x="2952" y="468"/>
                  </a:lnTo>
                  <a:lnTo>
                    <a:pt x="2982" y="468"/>
                  </a:lnTo>
                  <a:lnTo>
                    <a:pt x="3012" y="469"/>
                  </a:lnTo>
                  <a:lnTo>
                    <a:pt x="3043" y="471"/>
                  </a:lnTo>
                  <a:lnTo>
                    <a:pt x="3073" y="476"/>
                  </a:lnTo>
                  <a:lnTo>
                    <a:pt x="3101" y="482"/>
                  </a:lnTo>
                  <a:lnTo>
                    <a:pt x="3130" y="489"/>
                  </a:lnTo>
                  <a:lnTo>
                    <a:pt x="3157" y="498"/>
                  </a:lnTo>
                  <a:lnTo>
                    <a:pt x="3185" y="508"/>
                  </a:lnTo>
                  <a:lnTo>
                    <a:pt x="3212" y="519"/>
                  </a:lnTo>
                  <a:lnTo>
                    <a:pt x="3238" y="531"/>
                  </a:lnTo>
                  <a:lnTo>
                    <a:pt x="3263" y="544"/>
                  </a:lnTo>
                  <a:lnTo>
                    <a:pt x="3288" y="560"/>
                  </a:lnTo>
                  <a:lnTo>
                    <a:pt x="3311" y="575"/>
                  </a:lnTo>
                  <a:lnTo>
                    <a:pt x="3334" y="593"/>
                  </a:lnTo>
                  <a:lnTo>
                    <a:pt x="3356" y="610"/>
                  </a:lnTo>
                  <a:lnTo>
                    <a:pt x="3377" y="629"/>
                  </a:lnTo>
                  <a:lnTo>
                    <a:pt x="3397" y="649"/>
                  </a:lnTo>
                  <a:lnTo>
                    <a:pt x="3416" y="670"/>
                  </a:lnTo>
                  <a:lnTo>
                    <a:pt x="3433" y="692"/>
                  </a:lnTo>
                  <a:lnTo>
                    <a:pt x="3451" y="714"/>
                  </a:lnTo>
                  <a:lnTo>
                    <a:pt x="3466" y="737"/>
                  </a:lnTo>
                  <a:lnTo>
                    <a:pt x="3481" y="761"/>
                  </a:lnTo>
                  <a:lnTo>
                    <a:pt x="3495" y="787"/>
                  </a:lnTo>
                  <a:lnTo>
                    <a:pt x="3507" y="812"/>
                  </a:lnTo>
                  <a:lnTo>
                    <a:pt x="3518" y="839"/>
                  </a:lnTo>
                  <a:lnTo>
                    <a:pt x="3528" y="865"/>
                  </a:lnTo>
                  <a:lnTo>
                    <a:pt x="3537" y="893"/>
                  </a:lnTo>
                  <a:lnTo>
                    <a:pt x="3545" y="920"/>
                  </a:lnTo>
                  <a:lnTo>
                    <a:pt x="3550" y="949"/>
                  </a:lnTo>
                  <a:lnTo>
                    <a:pt x="3554" y="978"/>
                  </a:lnTo>
                  <a:lnTo>
                    <a:pt x="3558" y="1007"/>
                  </a:lnTo>
                  <a:lnTo>
                    <a:pt x="3560" y="1037"/>
                  </a:lnTo>
                  <a:lnTo>
                    <a:pt x="3560" y="1067"/>
                  </a:lnTo>
                  <a:lnTo>
                    <a:pt x="3559" y="1097"/>
                  </a:lnTo>
                  <a:lnTo>
                    <a:pt x="3556" y="1128"/>
                  </a:lnTo>
                  <a:lnTo>
                    <a:pt x="3551" y="1157"/>
                  </a:lnTo>
                  <a:lnTo>
                    <a:pt x="3546" y="1186"/>
                  </a:lnTo>
                  <a:lnTo>
                    <a:pt x="3538" y="1215"/>
                  </a:lnTo>
                  <a:lnTo>
                    <a:pt x="3530" y="1242"/>
                  </a:lnTo>
                  <a:lnTo>
                    <a:pt x="3520" y="1270"/>
                  </a:lnTo>
                  <a:lnTo>
                    <a:pt x="3509" y="1296"/>
                  </a:lnTo>
                  <a:lnTo>
                    <a:pt x="3496" y="1323"/>
                  </a:lnTo>
                  <a:lnTo>
                    <a:pt x="3483" y="1348"/>
                  </a:lnTo>
                  <a:lnTo>
                    <a:pt x="3468" y="1372"/>
                  </a:lnTo>
                  <a:lnTo>
                    <a:pt x="3452" y="1396"/>
                  </a:lnTo>
                  <a:lnTo>
                    <a:pt x="3435" y="1419"/>
                  </a:lnTo>
                  <a:lnTo>
                    <a:pt x="3418" y="1441"/>
                  </a:lnTo>
                  <a:lnTo>
                    <a:pt x="3399" y="1462"/>
                  </a:lnTo>
                  <a:lnTo>
                    <a:pt x="3379" y="1482"/>
                  </a:lnTo>
                  <a:lnTo>
                    <a:pt x="3358" y="1500"/>
                  </a:lnTo>
                  <a:lnTo>
                    <a:pt x="3336" y="1518"/>
                  </a:lnTo>
                  <a:lnTo>
                    <a:pt x="3313" y="1536"/>
                  </a:lnTo>
                  <a:lnTo>
                    <a:pt x="3290" y="1551"/>
                  </a:lnTo>
                  <a:lnTo>
                    <a:pt x="3266" y="1567"/>
                  </a:lnTo>
                  <a:lnTo>
                    <a:pt x="3241" y="1580"/>
                  </a:lnTo>
                  <a:lnTo>
                    <a:pt x="3216" y="1592"/>
                  </a:lnTo>
                  <a:lnTo>
                    <a:pt x="3189" y="1603"/>
                  </a:lnTo>
                  <a:lnTo>
                    <a:pt x="3162" y="1613"/>
                  </a:lnTo>
                  <a:lnTo>
                    <a:pt x="3135" y="1622"/>
                  </a:lnTo>
                  <a:lnTo>
                    <a:pt x="3107" y="1629"/>
                  </a:lnTo>
                  <a:lnTo>
                    <a:pt x="3079" y="1635"/>
                  </a:lnTo>
                  <a:lnTo>
                    <a:pt x="3049" y="1639"/>
                  </a:lnTo>
                  <a:lnTo>
                    <a:pt x="3021" y="1643"/>
                  </a:lnTo>
                  <a:lnTo>
                    <a:pt x="2991" y="1645"/>
                  </a:lnTo>
                  <a:lnTo>
                    <a:pt x="2961" y="1645"/>
                  </a:lnTo>
                  <a:lnTo>
                    <a:pt x="2930" y="164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Freeform 18"/>
            <p:cNvSpPr>
              <a:spLocks noEditPoints="1"/>
            </p:cNvSpPr>
            <p:nvPr/>
          </p:nvSpPr>
          <p:spPr bwMode="auto">
            <a:xfrm>
              <a:off x="6034170" y="1404857"/>
              <a:ext cx="371967" cy="265125"/>
            </a:xfrm>
            <a:custGeom>
              <a:avLst/>
              <a:gdLst>
                <a:gd name="T0" fmla="*/ 1759 w 3385"/>
                <a:gd name="T1" fmla="*/ 205 h 2412"/>
                <a:gd name="T2" fmla="*/ 1686 w 3385"/>
                <a:gd name="T3" fmla="*/ 195 h 2412"/>
                <a:gd name="T4" fmla="*/ 1613 w 3385"/>
                <a:gd name="T5" fmla="*/ 206 h 2412"/>
                <a:gd name="T6" fmla="*/ 1547 w 3385"/>
                <a:gd name="T7" fmla="*/ 237 h 2412"/>
                <a:gd name="T8" fmla="*/ 1492 w 3385"/>
                <a:gd name="T9" fmla="*/ 287 h 2412"/>
                <a:gd name="T10" fmla="*/ 694 w 3385"/>
                <a:gd name="T11" fmla="*/ 30 h 2412"/>
                <a:gd name="T12" fmla="*/ 622 w 3385"/>
                <a:gd name="T13" fmla="*/ 4 h 2412"/>
                <a:gd name="T14" fmla="*/ 548 w 3385"/>
                <a:gd name="T15" fmla="*/ 1 h 2412"/>
                <a:gd name="T16" fmla="*/ 477 w 3385"/>
                <a:gd name="T17" fmla="*/ 20 h 2412"/>
                <a:gd name="T18" fmla="*/ 414 w 3385"/>
                <a:gd name="T19" fmla="*/ 56 h 2412"/>
                <a:gd name="T20" fmla="*/ 363 w 3385"/>
                <a:gd name="T21" fmla="*/ 113 h 2412"/>
                <a:gd name="T22" fmla="*/ 14 w 3385"/>
                <a:gd name="T23" fmla="*/ 772 h 2412"/>
                <a:gd name="T24" fmla="*/ 0 w 3385"/>
                <a:gd name="T25" fmla="*/ 845 h 2412"/>
                <a:gd name="T26" fmla="*/ 7 w 3385"/>
                <a:gd name="T27" fmla="*/ 918 h 2412"/>
                <a:gd name="T28" fmla="*/ 35 w 3385"/>
                <a:gd name="T29" fmla="*/ 985 h 2412"/>
                <a:gd name="T30" fmla="*/ 82 w 3385"/>
                <a:gd name="T31" fmla="*/ 1043 h 2412"/>
                <a:gd name="T32" fmla="*/ 861 w 3385"/>
                <a:gd name="T33" fmla="*/ 1467 h 2412"/>
                <a:gd name="T34" fmla="*/ 792 w 3385"/>
                <a:gd name="T35" fmla="*/ 1612 h 2412"/>
                <a:gd name="T36" fmla="*/ 786 w 3385"/>
                <a:gd name="T37" fmla="*/ 1686 h 2412"/>
                <a:gd name="T38" fmla="*/ 800 w 3385"/>
                <a:gd name="T39" fmla="*/ 1758 h 2412"/>
                <a:gd name="T40" fmla="*/ 834 w 3385"/>
                <a:gd name="T41" fmla="*/ 1823 h 2412"/>
                <a:gd name="T42" fmla="*/ 887 w 3385"/>
                <a:gd name="T43" fmla="*/ 1876 h 2412"/>
                <a:gd name="T44" fmla="*/ 1443 w 3385"/>
                <a:gd name="T45" fmla="*/ 2175 h 2412"/>
                <a:gd name="T46" fmla="*/ 1517 w 3385"/>
                <a:gd name="T47" fmla="*/ 2193 h 2412"/>
                <a:gd name="T48" fmla="*/ 1590 w 3385"/>
                <a:gd name="T49" fmla="*/ 2188 h 2412"/>
                <a:gd name="T50" fmla="*/ 1659 w 3385"/>
                <a:gd name="T51" fmla="*/ 2164 h 2412"/>
                <a:gd name="T52" fmla="*/ 1719 w 3385"/>
                <a:gd name="T53" fmla="*/ 2120 h 2412"/>
                <a:gd name="T54" fmla="*/ 1764 w 3385"/>
                <a:gd name="T55" fmla="*/ 2059 h 2412"/>
                <a:gd name="T56" fmla="*/ 2439 w 3385"/>
                <a:gd name="T57" fmla="*/ 776 h 2412"/>
                <a:gd name="T58" fmla="*/ 2446 w 3385"/>
                <a:gd name="T59" fmla="*/ 701 h 2412"/>
                <a:gd name="T60" fmla="*/ 2431 w 3385"/>
                <a:gd name="T61" fmla="*/ 631 h 2412"/>
                <a:gd name="T62" fmla="*/ 2396 w 3385"/>
                <a:gd name="T63" fmla="*/ 567 h 2412"/>
                <a:gd name="T64" fmla="*/ 2343 w 3385"/>
                <a:gd name="T65" fmla="*/ 514 h 2412"/>
                <a:gd name="T66" fmla="*/ 2469 w 3385"/>
                <a:gd name="T67" fmla="*/ 2312 h 2412"/>
                <a:gd name="T68" fmla="*/ 2340 w 3385"/>
                <a:gd name="T69" fmla="*/ 2194 h 2412"/>
                <a:gd name="T70" fmla="*/ 2253 w 3385"/>
                <a:gd name="T71" fmla="*/ 2047 h 2412"/>
                <a:gd name="T72" fmla="*/ 2212 w 3385"/>
                <a:gd name="T73" fmla="*/ 1884 h 2412"/>
                <a:gd name="T74" fmla="*/ 2218 w 3385"/>
                <a:gd name="T75" fmla="*/ 1713 h 2412"/>
                <a:gd name="T76" fmla="*/ 2278 w 3385"/>
                <a:gd name="T77" fmla="*/ 1546 h 2412"/>
                <a:gd name="T78" fmla="*/ 2383 w 3385"/>
                <a:gd name="T79" fmla="*/ 1404 h 2412"/>
                <a:gd name="T80" fmla="*/ 2521 w 3385"/>
                <a:gd name="T81" fmla="*/ 1303 h 2412"/>
                <a:gd name="T82" fmla="*/ 2680 w 3385"/>
                <a:gd name="T83" fmla="*/ 1246 h 2412"/>
                <a:gd name="T84" fmla="*/ 2850 w 3385"/>
                <a:gd name="T85" fmla="*/ 1236 h 2412"/>
                <a:gd name="T86" fmla="*/ 3019 w 3385"/>
                <a:gd name="T87" fmla="*/ 1277 h 2412"/>
                <a:gd name="T88" fmla="*/ 3173 w 3385"/>
                <a:gd name="T89" fmla="*/ 1370 h 2412"/>
                <a:gd name="T90" fmla="*/ 3288 w 3385"/>
                <a:gd name="T91" fmla="*/ 1498 h 2412"/>
                <a:gd name="T92" fmla="*/ 3360 w 3385"/>
                <a:gd name="T93" fmla="*/ 1651 h 2412"/>
                <a:gd name="T94" fmla="*/ 3385 w 3385"/>
                <a:gd name="T95" fmla="*/ 1819 h 2412"/>
                <a:gd name="T96" fmla="*/ 3362 w 3385"/>
                <a:gd name="T97" fmla="*/ 1990 h 2412"/>
                <a:gd name="T98" fmla="*/ 3286 w 3385"/>
                <a:gd name="T99" fmla="*/ 2152 h 2412"/>
                <a:gd name="T100" fmla="*/ 3168 w 3385"/>
                <a:gd name="T101" fmla="*/ 2280 h 2412"/>
                <a:gd name="T102" fmla="*/ 3021 w 3385"/>
                <a:gd name="T103" fmla="*/ 2367 h 2412"/>
                <a:gd name="T104" fmla="*/ 2858 w 3385"/>
                <a:gd name="T105" fmla="*/ 2409 h 2412"/>
                <a:gd name="T106" fmla="*/ 2687 w 3385"/>
                <a:gd name="T107" fmla="*/ 2401 h 2412"/>
                <a:gd name="T108" fmla="*/ 2521 w 3385"/>
                <a:gd name="T109" fmla="*/ 2343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85" h="2412">
                  <a:moveTo>
                    <a:pt x="2311" y="493"/>
                  </a:moveTo>
                  <a:lnTo>
                    <a:pt x="1806" y="224"/>
                  </a:lnTo>
                  <a:lnTo>
                    <a:pt x="1795" y="218"/>
                  </a:lnTo>
                  <a:lnTo>
                    <a:pt x="1783" y="213"/>
                  </a:lnTo>
                  <a:lnTo>
                    <a:pt x="1771" y="208"/>
                  </a:lnTo>
                  <a:lnTo>
                    <a:pt x="1759" y="205"/>
                  </a:lnTo>
                  <a:lnTo>
                    <a:pt x="1746" y="202"/>
                  </a:lnTo>
                  <a:lnTo>
                    <a:pt x="1734" y="200"/>
                  </a:lnTo>
                  <a:lnTo>
                    <a:pt x="1722" y="197"/>
                  </a:lnTo>
                  <a:lnTo>
                    <a:pt x="1710" y="195"/>
                  </a:lnTo>
                  <a:lnTo>
                    <a:pt x="1698" y="195"/>
                  </a:lnTo>
                  <a:lnTo>
                    <a:pt x="1686" y="195"/>
                  </a:lnTo>
                  <a:lnTo>
                    <a:pt x="1672" y="195"/>
                  </a:lnTo>
                  <a:lnTo>
                    <a:pt x="1660" y="196"/>
                  </a:lnTo>
                  <a:lnTo>
                    <a:pt x="1648" y="197"/>
                  </a:lnTo>
                  <a:lnTo>
                    <a:pt x="1636" y="200"/>
                  </a:lnTo>
                  <a:lnTo>
                    <a:pt x="1625" y="203"/>
                  </a:lnTo>
                  <a:lnTo>
                    <a:pt x="1613" y="206"/>
                  </a:lnTo>
                  <a:lnTo>
                    <a:pt x="1602" y="210"/>
                  </a:lnTo>
                  <a:lnTo>
                    <a:pt x="1590" y="214"/>
                  </a:lnTo>
                  <a:lnTo>
                    <a:pt x="1579" y="220"/>
                  </a:lnTo>
                  <a:lnTo>
                    <a:pt x="1568" y="225"/>
                  </a:lnTo>
                  <a:lnTo>
                    <a:pt x="1557" y="231"/>
                  </a:lnTo>
                  <a:lnTo>
                    <a:pt x="1547" y="237"/>
                  </a:lnTo>
                  <a:lnTo>
                    <a:pt x="1537" y="244"/>
                  </a:lnTo>
                  <a:lnTo>
                    <a:pt x="1527" y="251"/>
                  </a:lnTo>
                  <a:lnTo>
                    <a:pt x="1517" y="259"/>
                  </a:lnTo>
                  <a:lnTo>
                    <a:pt x="1508" y="268"/>
                  </a:lnTo>
                  <a:lnTo>
                    <a:pt x="1499" y="277"/>
                  </a:lnTo>
                  <a:lnTo>
                    <a:pt x="1492" y="287"/>
                  </a:lnTo>
                  <a:lnTo>
                    <a:pt x="1484" y="297"/>
                  </a:lnTo>
                  <a:lnTo>
                    <a:pt x="1476" y="307"/>
                  </a:lnTo>
                  <a:lnTo>
                    <a:pt x="1470" y="318"/>
                  </a:lnTo>
                  <a:lnTo>
                    <a:pt x="1463" y="329"/>
                  </a:lnTo>
                  <a:lnTo>
                    <a:pt x="1417" y="415"/>
                  </a:lnTo>
                  <a:lnTo>
                    <a:pt x="694" y="30"/>
                  </a:lnTo>
                  <a:lnTo>
                    <a:pt x="682" y="24"/>
                  </a:lnTo>
                  <a:lnTo>
                    <a:pt x="670" y="19"/>
                  </a:lnTo>
                  <a:lnTo>
                    <a:pt x="658" y="14"/>
                  </a:lnTo>
                  <a:lnTo>
                    <a:pt x="646" y="10"/>
                  </a:lnTo>
                  <a:lnTo>
                    <a:pt x="634" y="7"/>
                  </a:lnTo>
                  <a:lnTo>
                    <a:pt x="622" y="4"/>
                  </a:lnTo>
                  <a:lnTo>
                    <a:pt x="609" y="2"/>
                  </a:lnTo>
                  <a:lnTo>
                    <a:pt x="597" y="1"/>
                  </a:lnTo>
                  <a:lnTo>
                    <a:pt x="585" y="0"/>
                  </a:lnTo>
                  <a:lnTo>
                    <a:pt x="573" y="0"/>
                  </a:lnTo>
                  <a:lnTo>
                    <a:pt x="561" y="0"/>
                  </a:lnTo>
                  <a:lnTo>
                    <a:pt x="548" y="1"/>
                  </a:lnTo>
                  <a:lnTo>
                    <a:pt x="536" y="3"/>
                  </a:lnTo>
                  <a:lnTo>
                    <a:pt x="524" y="6"/>
                  </a:lnTo>
                  <a:lnTo>
                    <a:pt x="512" y="8"/>
                  </a:lnTo>
                  <a:lnTo>
                    <a:pt x="500" y="11"/>
                  </a:lnTo>
                  <a:lnTo>
                    <a:pt x="489" y="15"/>
                  </a:lnTo>
                  <a:lnTo>
                    <a:pt x="477" y="20"/>
                  </a:lnTo>
                  <a:lnTo>
                    <a:pt x="466" y="24"/>
                  </a:lnTo>
                  <a:lnTo>
                    <a:pt x="455" y="30"/>
                  </a:lnTo>
                  <a:lnTo>
                    <a:pt x="444" y="35"/>
                  </a:lnTo>
                  <a:lnTo>
                    <a:pt x="434" y="42"/>
                  </a:lnTo>
                  <a:lnTo>
                    <a:pt x="424" y="50"/>
                  </a:lnTo>
                  <a:lnTo>
                    <a:pt x="414" y="56"/>
                  </a:lnTo>
                  <a:lnTo>
                    <a:pt x="404" y="65"/>
                  </a:lnTo>
                  <a:lnTo>
                    <a:pt x="395" y="73"/>
                  </a:lnTo>
                  <a:lnTo>
                    <a:pt x="387" y="83"/>
                  </a:lnTo>
                  <a:lnTo>
                    <a:pt x="379" y="92"/>
                  </a:lnTo>
                  <a:lnTo>
                    <a:pt x="371" y="101"/>
                  </a:lnTo>
                  <a:lnTo>
                    <a:pt x="363" y="113"/>
                  </a:lnTo>
                  <a:lnTo>
                    <a:pt x="357" y="124"/>
                  </a:lnTo>
                  <a:lnTo>
                    <a:pt x="350" y="135"/>
                  </a:lnTo>
                  <a:lnTo>
                    <a:pt x="29" y="737"/>
                  </a:lnTo>
                  <a:lnTo>
                    <a:pt x="24" y="748"/>
                  </a:lnTo>
                  <a:lnTo>
                    <a:pt x="18" y="760"/>
                  </a:lnTo>
                  <a:lnTo>
                    <a:pt x="14" y="772"/>
                  </a:lnTo>
                  <a:lnTo>
                    <a:pt x="10" y="784"/>
                  </a:lnTo>
                  <a:lnTo>
                    <a:pt x="6" y="796"/>
                  </a:lnTo>
                  <a:lnTo>
                    <a:pt x="4" y="808"/>
                  </a:lnTo>
                  <a:lnTo>
                    <a:pt x="2" y="821"/>
                  </a:lnTo>
                  <a:lnTo>
                    <a:pt x="1" y="833"/>
                  </a:lnTo>
                  <a:lnTo>
                    <a:pt x="0" y="845"/>
                  </a:lnTo>
                  <a:lnTo>
                    <a:pt x="0" y="857"/>
                  </a:lnTo>
                  <a:lnTo>
                    <a:pt x="0" y="869"/>
                  </a:lnTo>
                  <a:lnTo>
                    <a:pt x="1" y="881"/>
                  </a:lnTo>
                  <a:lnTo>
                    <a:pt x="3" y="893"/>
                  </a:lnTo>
                  <a:lnTo>
                    <a:pt x="5" y="905"/>
                  </a:lnTo>
                  <a:lnTo>
                    <a:pt x="7" y="918"/>
                  </a:lnTo>
                  <a:lnTo>
                    <a:pt x="11" y="930"/>
                  </a:lnTo>
                  <a:lnTo>
                    <a:pt x="15" y="941"/>
                  </a:lnTo>
                  <a:lnTo>
                    <a:pt x="19" y="953"/>
                  </a:lnTo>
                  <a:lnTo>
                    <a:pt x="24" y="964"/>
                  </a:lnTo>
                  <a:lnTo>
                    <a:pt x="29" y="975"/>
                  </a:lnTo>
                  <a:lnTo>
                    <a:pt x="35" y="985"/>
                  </a:lnTo>
                  <a:lnTo>
                    <a:pt x="41" y="996"/>
                  </a:lnTo>
                  <a:lnTo>
                    <a:pt x="49" y="1006"/>
                  </a:lnTo>
                  <a:lnTo>
                    <a:pt x="57" y="1016"/>
                  </a:lnTo>
                  <a:lnTo>
                    <a:pt x="65" y="1026"/>
                  </a:lnTo>
                  <a:lnTo>
                    <a:pt x="73" y="1035"/>
                  </a:lnTo>
                  <a:lnTo>
                    <a:pt x="82" y="1043"/>
                  </a:lnTo>
                  <a:lnTo>
                    <a:pt x="91" y="1051"/>
                  </a:lnTo>
                  <a:lnTo>
                    <a:pt x="101" y="1059"/>
                  </a:lnTo>
                  <a:lnTo>
                    <a:pt x="112" y="1067"/>
                  </a:lnTo>
                  <a:lnTo>
                    <a:pt x="123" y="1073"/>
                  </a:lnTo>
                  <a:lnTo>
                    <a:pt x="134" y="1080"/>
                  </a:lnTo>
                  <a:lnTo>
                    <a:pt x="861" y="1467"/>
                  </a:lnTo>
                  <a:lnTo>
                    <a:pt x="815" y="1553"/>
                  </a:lnTo>
                  <a:lnTo>
                    <a:pt x="809" y="1565"/>
                  </a:lnTo>
                  <a:lnTo>
                    <a:pt x="804" y="1577"/>
                  </a:lnTo>
                  <a:lnTo>
                    <a:pt x="799" y="1588"/>
                  </a:lnTo>
                  <a:lnTo>
                    <a:pt x="796" y="1600"/>
                  </a:lnTo>
                  <a:lnTo>
                    <a:pt x="792" y="1612"/>
                  </a:lnTo>
                  <a:lnTo>
                    <a:pt x="790" y="1626"/>
                  </a:lnTo>
                  <a:lnTo>
                    <a:pt x="788" y="1638"/>
                  </a:lnTo>
                  <a:lnTo>
                    <a:pt x="786" y="1650"/>
                  </a:lnTo>
                  <a:lnTo>
                    <a:pt x="786" y="1662"/>
                  </a:lnTo>
                  <a:lnTo>
                    <a:pt x="786" y="1674"/>
                  </a:lnTo>
                  <a:lnTo>
                    <a:pt x="786" y="1686"/>
                  </a:lnTo>
                  <a:lnTo>
                    <a:pt x="787" y="1698"/>
                  </a:lnTo>
                  <a:lnTo>
                    <a:pt x="788" y="1711"/>
                  </a:lnTo>
                  <a:lnTo>
                    <a:pt x="790" y="1723"/>
                  </a:lnTo>
                  <a:lnTo>
                    <a:pt x="794" y="1735"/>
                  </a:lnTo>
                  <a:lnTo>
                    <a:pt x="797" y="1747"/>
                  </a:lnTo>
                  <a:lnTo>
                    <a:pt x="800" y="1758"/>
                  </a:lnTo>
                  <a:lnTo>
                    <a:pt x="805" y="1770"/>
                  </a:lnTo>
                  <a:lnTo>
                    <a:pt x="810" y="1781"/>
                  </a:lnTo>
                  <a:lnTo>
                    <a:pt x="815" y="1792"/>
                  </a:lnTo>
                  <a:lnTo>
                    <a:pt x="821" y="1802"/>
                  </a:lnTo>
                  <a:lnTo>
                    <a:pt x="828" y="1813"/>
                  </a:lnTo>
                  <a:lnTo>
                    <a:pt x="834" y="1823"/>
                  </a:lnTo>
                  <a:lnTo>
                    <a:pt x="842" y="1833"/>
                  </a:lnTo>
                  <a:lnTo>
                    <a:pt x="850" y="1843"/>
                  </a:lnTo>
                  <a:lnTo>
                    <a:pt x="859" y="1852"/>
                  </a:lnTo>
                  <a:lnTo>
                    <a:pt x="867" y="1861"/>
                  </a:lnTo>
                  <a:lnTo>
                    <a:pt x="877" y="1868"/>
                  </a:lnTo>
                  <a:lnTo>
                    <a:pt x="887" y="1876"/>
                  </a:lnTo>
                  <a:lnTo>
                    <a:pt x="897" y="1884"/>
                  </a:lnTo>
                  <a:lnTo>
                    <a:pt x="908" y="1890"/>
                  </a:lnTo>
                  <a:lnTo>
                    <a:pt x="919" y="1897"/>
                  </a:lnTo>
                  <a:lnTo>
                    <a:pt x="1420" y="2164"/>
                  </a:lnTo>
                  <a:lnTo>
                    <a:pt x="1432" y="2169"/>
                  </a:lnTo>
                  <a:lnTo>
                    <a:pt x="1443" y="2175"/>
                  </a:lnTo>
                  <a:lnTo>
                    <a:pt x="1455" y="2179"/>
                  </a:lnTo>
                  <a:lnTo>
                    <a:pt x="1467" y="2184"/>
                  </a:lnTo>
                  <a:lnTo>
                    <a:pt x="1480" y="2187"/>
                  </a:lnTo>
                  <a:lnTo>
                    <a:pt x="1492" y="2189"/>
                  </a:lnTo>
                  <a:lnTo>
                    <a:pt x="1505" y="2191"/>
                  </a:lnTo>
                  <a:lnTo>
                    <a:pt x="1517" y="2193"/>
                  </a:lnTo>
                  <a:lnTo>
                    <a:pt x="1529" y="2194"/>
                  </a:lnTo>
                  <a:lnTo>
                    <a:pt x="1541" y="2194"/>
                  </a:lnTo>
                  <a:lnTo>
                    <a:pt x="1553" y="2194"/>
                  </a:lnTo>
                  <a:lnTo>
                    <a:pt x="1566" y="2193"/>
                  </a:lnTo>
                  <a:lnTo>
                    <a:pt x="1578" y="2190"/>
                  </a:lnTo>
                  <a:lnTo>
                    <a:pt x="1590" y="2188"/>
                  </a:lnTo>
                  <a:lnTo>
                    <a:pt x="1602" y="2186"/>
                  </a:lnTo>
                  <a:lnTo>
                    <a:pt x="1614" y="2183"/>
                  </a:lnTo>
                  <a:lnTo>
                    <a:pt x="1625" y="2178"/>
                  </a:lnTo>
                  <a:lnTo>
                    <a:pt x="1636" y="2174"/>
                  </a:lnTo>
                  <a:lnTo>
                    <a:pt x="1648" y="2169"/>
                  </a:lnTo>
                  <a:lnTo>
                    <a:pt x="1659" y="2164"/>
                  </a:lnTo>
                  <a:lnTo>
                    <a:pt x="1669" y="2158"/>
                  </a:lnTo>
                  <a:lnTo>
                    <a:pt x="1680" y="2152"/>
                  </a:lnTo>
                  <a:lnTo>
                    <a:pt x="1690" y="2144"/>
                  </a:lnTo>
                  <a:lnTo>
                    <a:pt x="1700" y="2136"/>
                  </a:lnTo>
                  <a:lnTo>
                    <a:pt x="1709" y="2129"/>
                  </a:lnTo>
                  <a:lnTo>
                    <a:pt x="1719" y="2120"/>
                  </a:lnTo>
                  <a:lnTo>
                    <a:pt x="1727" y="2111"/>
                  </a:lnTo>
                  <a:lnTo>
                    <a:pt x="1735" y="2102"/>
                  </a:lnTo>
                  <a:lnTo>
                    <a:pt x="1743" y="2092"/>
                  </a:lnTo>
                  <a:lnTo>
                    <a:pt x="1751" y="2081"/>
                  </a:lnTo>
                  <a:lnTo>
                    <a:pt x="1757" y="2070"/>
                  </a:lnTo>
                  <a:lnTo>
                    <a:pt x="1764" y="2059"/>
                  </a:lnTo>
                  <a:lnTo>
                    <a:pt x="2416" y="837"/>
                  </a:lnTo>
                  <a:lnTo>
                    <a:pt x="2421" y="825"/>
                  </a:lnTo>
                  <a:lnTo>
                    <a:pt x="2427" y="813"/>
                  </a:lnTo>
                  <a:lnTo>
                    <a:pt x="2431" y="801"/>
                  </a:lnTo>
                  <a:lnTo>
                    <a:pt x="2436" y="789"/>
                  </a:lnTo>
                  <a:lnTo>
                    <a:pt x="2439" y="776"/>
                  </a:lnTo>
                  <a:lnTo>
                    <a:pt x="2441" y="763"/>
                  </a:lnTo>
                  <a:lnTo>
                    <a:pt x="2443" y="751"/>
                  </a:lnTo>
                  <a:lnTo>
                    <a:pt x="2444" y="739"/>
                  </a:lnTo>
                  <a:lnTo>
                    <a:pt x="2446" y="727"/>
                  </a:lnTo>
                  <a:lnTo>
                    <a:pt x="2446" y="715"/>
                  </a:lnTo>
                  <a:lnTo>
                    <a:pt x="2446" y="701"/>
                  </a:lnTo>
                  <a:lnTo>
                    <a:pt x="2444" y="689"/>
                  </a:lnTo>
                  <a:lnTo>
                    <a:pt x="2443" y="677"/>
                  </a:lnTo>
                  <a:lnTo>
                    <a:pt x="2441" y="666"/>
                  </a:lnTo>
                  <a:lnTo>
                    <a:pt x="2438" y="654"/>
                  </a:lnTo>
                  <a:lnTo>
                    <a:pt x="2435" y="642"/>
                  </a:lnTo>
                  <a:lnTo>
                    <a:pt x="2431" y="631"/>
                  </a:lnTo>
                  <a:lnTo>
                    <a:pt x="2427" y="620"/>
                  </a:lnTo>
                  <a:lnTo>
                    <a:pt x="2421" y="608"/>
                  </a:lnTo>
                  <a:lnTo>
                    <a:pt x="2416" y="598"/>
                  </a:lnTo>
                  <a:lnTo>
                    <a:pt x="2410" y="587"/>
                  </a:lnTo>
                  <a:lnTo>
                    <a:pt x="2404" y="577"/>
                  </a:lnTo>
                  <a:lnTo>
                    <a:pt x="2396" y="567"/>
                  </a:lnTo>
                  <a:lnTo>
                    <a:pt x="2388" y="557"/>
                  </a:lnTo>
                  <a:lnTo>
                    <a:pt x="2380" y="547"/>
                  </a:lnTo>
                  <a:lnTo>
                    <a:pt x="2372" y="538"/>
                  </a:lnTo>
                  <a:lnTo>
                    <a:pt x="2363" y="529"/>
                  </a:lnTo>
                  <a:lnTo>
                    <a:pt x="2353" y="522"/>
                  </a:lnTo>
                  <a:lnTo>
                    <a:pt x="2343" y="514"/>
                  </a:lnTo>
                  <a:lnTo>
                    <a:pt x="2333" y="506"/>
                  </a:lnTo>
                  <a:lnTo>
                    <a:pt x="2322" y="500"/>
                  </a:lnTo>
                  <a:lnTo>
                    <a:pt x="2311" y="493"/>
                  </a:lnTo>
                  <a:close/>
                  <a:moveTo>
                    <a:pt x="2521" y="2343"/>
                  </a:moveTo>
                  <a:lnTo>
                    <a:pt x="2494" y="2327"/>
                  </a:lnTo>
                  <a:lnTo>
                    <a:pt x="2469" y="2312"/>
                  </a:lnTo>
                  <a:lnTo>
                    <a:pt x="2444" y="2294"/>
                  </a:lnTo>
                  <a:lnTo>
                    <a:pt x="2421" y="2276"/>
                  </a:lnTo>
                  <a:lnTo>
                    <a:pt x="2399" y="2257"/>
                  </a:lnTo>
                  <a:lnTo>
                    <a:pt x="2378" y="2237"/>
                  </a:lnTo>
                  <a:lnTo>
                    <a:pt x="2358" y="2216"/>
                  </a:lnTo>
                  <a:lnTo>
                    <a:pt x="2340" y="2194"/>
                  </a:lnTo>
                  <a:lnTo>
                    <a:pt x="2322" y="2170"/>
                  </a:lnTo>
                  <a:lnTo>
                    <a:pt x="2305" y="2147"/>
                  </a:lnTo>
                  <a:lnTo>
                    <a:pt x="2291" y="2123"/>
                  </a:lnTo>
                  <a:lnTo>
                    <a:pt x="2277" y="2099"/>
                  </a:lnTo>
                  <a:lnTo>
                    <a:pt x="2265" y="2073"/>
                  </a:lnTo>
                  <a:lnTo>
                    <a:pt x="2253" y="2047"/>
                  </a:lnTo>
                  <a:lnTo>
                    <a:pt x="2243" y="2022"/>
                  </a:lnTo>
                  <a:lnTo>
                    <a:pt x="2234" y="1994"/>
                  </a:lnTo>
                  <a:lnTo>
                    <a:pt x="2226" y="1968"/>
                  </a:lnTo>
                  <a:lnTo>
                    <a:pt x="2219" y="1940"/>
                  </a:lnTo>
                  <a:lnTo>
                    <a:pt x="2215" y="1911"/>
                  </a:lnTo>
                  <a:lnTo>
                    <a:pt x="2212" y="1884"/>
                  </a:lnTo>
                  <a:lnTo>
                    <a:pt x="2210" y="1855"/>
                  </a:lnTo>
                  <a:lnTo>
                    <a:pt x="2208" y="1827"/>
                  </a:lnTo>
                  <a:lnTo>
                    <a:pt x="2208" y="1799"/>
                  </a:lnTo>
                  <a:lnTo>
                    <a:pt x="2211" y="1770"/>
                  </a:lnTo>
                  <a:lnTo>
                    <a:pt x="2214" y="1741"/>
                  </a:lnTo>
                  <a:lnTo>
                    <a:pt x="2218" y="1713"/>
                  </a:lnTo>
                  <a:lnTo>
                    <a:pt x="2225" y="1684"/>
                  </a:lnTo>
                  <a:lnTo>
                    <a:pt x="2233" y="1657"/>
                  </a:lnTo>
                  <a:lnTo>
                    <a:pt x="2242" y="1628"/>
                  </a:lnTo>
                  <a:lnTo>
                    <a:pt x="2251" y="1600"/>
                  </a:lnTo>
                  <a:lnTo>
                    <a:pt x="2264" y="1573"/>
                  </a:lnTo>
                  <a:lnTo>
                    <a:pt x="2278" y="1546"/>
                  </a:lnTo>
                  <a:lnTo>
                    <a:pt x="2292" y="1520"/>
                  </a:lnTo>
                  <a:lnTo>
                    <a:pt x="2309" y="1494"/>
                  </a:lnTo>
                  <a:lnTo>
                    <a:pt x="2325" y="1470"/>
                  </a:lnTo>
                  <a:lnTo>
                    <a:pt x="2344" y="1447"/>
                  </a:lnTo>
                  <a:lnTo>
                    <a:pt x="2363" y="1425"/>
                  </a:lnTo>
                  <a:lnTo>
                    <a:pt x="2383" y="1404"/>
                  </a:lnTo>
                  <a:lnTo>
                    <a:pt x="2404" y="1384"/>
                  </a:lnTo>
                  <a:lnTo>
                    <a:pt x="2426" y="1365"/>
                  </a:lnTo>
                  <a:lnTo>
                    <a:pt x="2449" y="1348"/>
                  </a:lnTo>
                  <a:lnTo>
                    <a:pt x="2472" y="1331"/>
                  </a:lnTo>
                  <a:lnTo>
                    <a:pt x="2496" y="1317"/>
                  </a:lnTo>
                  <a:lnTo>
                    <a:pt x="2521" y="1303"/>
                  </a:lnTo>
                  <a:lnTo>
                    <a:pt x="2546" y="1290"/>
                  </a:lnTo>
                  <a:lnTo>
                    <a:pt x="2572" y="1278"/>
                  </a:lnTo>
                  <a:lnTo>
                    <a:pt x="2599" y="1268"/>
                  </a:lnTo>
                  <a:lnTo>
                    <a:pt x="2625" y="1260"/>
                  </a:lnTo>
                  <a:lnTo>
                    <a:pt x="2653" y="1252"/>
                  </a:lnTo>
                  <a:lnTo>
                    <a:pt x="2680" y="1246"/>
                  </a:lnTo>
                  <a:lnTo>
                    <a:pt x="2708" y="1241"/>
                  </a:lnTo>
                  <a:lnTo>
                    <a:pt x="2736" y="1237"/>
                  </a:lnTo>
                  <a:lnTo>
                    <a:pt x="2764" y="1235"/>
                  </a:lnTo>
                  <a:lnTo>
                    <a:pt x="2793" y="1234"/>
                  </a:lnTo>
                  <a:lnTo>
                    <a:pt x="2822" y="1234"/>
                  </a:lnTo>
                  <a:lnTo>
                    <a:pt x="2850" y="1236"/>
                  </a:lnTo>
                  <a:lnTo>
                    <a:pt x="2879" y="1240"/>
                  </a:lnTo>
                  <a:lnTo>
                    <a:pt x="2906" y="1244"/>
                  </a:lnTo>
                  <a:lnTo>
                    <a:pt x="2935" y="1251"/>
                  </a:lnTo>
                  <a:lnTo>
                    <a:pt x="2964" y="1258"/>
                  </a:lnTo>
                  <a:lnTo>
                    <a:pt x="2991" y="1267"/>
                  </a:lnTo>
                  <a:lnTo>
                    <a:pt x="3019" y="1277"/>
                  </a:lnTo>
                  <a:lnTo>
                    <a:pt x="3047" y="1289"/>
                  </a:lnTo>
                  <a:lnTo>
                    <a:pt x="3074" y="1304"/>
                  </a:lnTo>
                  <a:lnTo>
                    <a:pt x="3101" y="1318"/>
                  </a:lnTo>
                  <a:lnTo>
                    <a:pt x="3126" y="1335"/>
                  </a:lnTo>
                  <a:lnTo>
                    <a:pt x="3150" y="1351"/>
                  </a:lnTo>
                  <a:lnTo>
                    <a:pt x="3173" y="1370"/>
                  </a:lnTo>
                  <a:lnTo>
                    <a:pt x="3195" y="1389"/>
                  </a:lnTo>
                  <a:lnTo>
                    <a:pt x="3216" y="1410"/>
                  </a:lnTo>
                  <a:lnTo>
                    <a:pt x="3235" y="1430"/>
                  </a:lnTo>
                  <a:lnTo>
                    <a:pt x="3254" y="1451"/>
                  </a:lnTo>
                  <a:lnTo>
                    <a:pt x="3272" y="1475"/>
                  </a:lnTo>
                  <a:lnTo>
                    <a:pt x="3288" y="1498"/>
                  </a:lnTo>
                  <a:lnTo>
                    <a:pt x="3303" y="1522"/>
                  </a:lnTo>
                  <a:lnTo>
                    <a:pt x="3317" y="1547"/>
                  </a:lnTo>
                  <a:lnTo>
                    <a:pt x="3330" y="1573"/>
                  </a:lnTo>
                  <a:lnTo>
                    <a:pt x="3341" y="1598"/>
                  </a:lnTo>
                  <a:lnTo>
                    <a:pt x="3351" y="1625"/>
                  </a:lnTo>
                  <a:lnTo>
                    <a:pt x="3360" y="1651"/>
                  </a:lnTo>
                  <a:lnTo>
                    <a:pt x="3367" y="1679"/>
                  </a:lnTo>
                  <a:lnTo>
                    <a:pt x="3374" y="1706"/>
                  </a:lnTo>
                  <a:lnTo>
                    <a:pt x="3378" y="1734"/>
                  </a:lnTo>
                  <a:lnTo>
                    <a:pt x="3383" y="1762"/>
                  </a:lnTo>
                  <a:lnTo>
                    <a:pt x="3385" y="1790"/>
                  </a:lnTo>
                  <a:lnTo>
                    <a:pt x="3385" y="1819"/>
                  </a:lnTo>
                  <a:lnTo>
                    <a:pt x="3385" y="1847"/>
                  </a:lnTo>
                  <a:lnTo>
                    <a:pt x="3383" y="1876"/>
                  </a:lnTo>
                  <a:lnTo>
                    <a:pt x="3380" y="1905"/>
                  </a:lnTo>
                  <a:lnTo>
                    <a:pt x="3375" y="1932"/>
                  </a:lnTo>
                  <a:lnTo>
                    <a:pt x="3370" y="1961"/>
                  </a:lnTo>
                  <a:lnTo>
                    <a:pt x="3362" y="1990"/>
                  </a:lnTo>
                  <a:lnTo>
                    <a:pt x="3352" y="2017"/>
                  </a:lnTo>
                  <a:lnTo>
                    <a:pt x="3342" y="2045"/>
                  </a:lnTo>
                  <a:lnTo>
                    <a:pt x="3330" y="2072"/>
                  </a:lnTo>
                  <a:lnTo>
                    <a:pt x="3317" y="2100"/>
                  </a:lnTo>
                  <a:lnTo>
                    <a:pt x="3301" y="2126"/>
                  </a:lnTo>
                  <a:lnTo>
                    <a:pt x="3286" y="2152"/>
                  </a:lnTo>
                  <a:lnTo>
                    <a:pt x="3268" y="2176"/>
                  </a:lnTo>
                  <a:lnTo>
                    <a:pt x="3249" y="2199"/>
                  </a:lnTo>
                  <a:lnTo>
                    <a:pt x="3231" y="2221"/>
                  </a:lnTo>
                  <a:lnTo>
                    <a:pt x="3211" y="2242"/>
                  </a:lnTo>
                  <a:lnTo>
                    <a:pt x="3190" y="2262"/>
                  </a:lnTo>
                  <a:lnTo>
                    <a:pt x="3168" y="2280"/>
                  </a:lnTo>
                  <a:lnTo>
                    <a:pt x="3145" y="2297"/>
                  </a:lnTo>
                  <a:lnTo>
                    <a:pt x="3122" y="2314"/>
                  </a:lnTo>
                  <a:lnTo>
                    <a:pt x="3097" y="2329"/>
                  </a:lnTo>
                  <a:lnTo>
                    <a:pt x="3073" y="2343"/>
                  </a:lnTo>
                  <a:lnTo>
                    <a:pt x="3048" y="2356"/>
                  </a:lnTo>
                  <a:lnTo>
                    <a:pt x="3021" y="2367"/>
                  </a:lnTo>
                  <a:lnTo>
                    <a:pt x="2995" y="2377"/>
                  </a:lnTo>
                  <a:lnTo>
                    <a:pt x="2968" y="2386"/>
                  </a:lnTo>
                  <a:lnTo>
                    <a:pt x="2942" y="2393"/>
                  </a:lnTo>
                  <a:lnTo>
                    <a:pt x="2914" y="2400"/>
                  </a:lnTo>
                  <a:lnTo>
                    <a:pt x="2886" y="2404"/>
                  </a:lnTo>
                  <a:lnTo>
                    <a:pt x="2858" y="2409"/>
                  </a:lnTo>
                  <a:lnTo>
                    <a:pt x="2829" y="2411"/>
                  </a:lnTo>
                  <a:lnTo>
                    <a:pt x="2801" y="2412"/>
                  </a:lnTo>
                  <a:lnTo>
                    <a:pt x="2773" y="2411"/>
                  </a:lnTo>
                  <a:lnTo>
                    <a:pt x="2744" y="2409"/>
                  </a:lnTo>
                  <a:lnTo>
                    <a:pt x="2716" y="2405"/>
                  </a:lnTo>
                  <a:lnTo>
                    <a:pt x="2687" y="2401"/>
                  </a:lnTo>
                  <a:lnTo>
                    <a:pt x="2658" y="2395"/>
                  </a:lnTo>
                  <a:lnTo>
                    <a:pt x="2631" y="2388"/>
                  </a:lnTo>
                  <a:lnTo>
                    <a:pt x="2602" y="2379"/>
                  </a:lnTo>
                  <a:lnTo>
                    <a:pt x="2575" y="2368"/>
                  </a:lnTo>
                  <a:lnTo>
                    <a:pt x="2547" y="2356"/>
                  </a:lnTo>
                  <a:lnTo>
                    <a:pt x="2521" y="234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Freeform 19"/>
            <p:cNvSpPr>
              <a:spLocks noEditPoints="1"/>
            </p:cNvSpPr>
            <p:nvPr/>
          </p:nvSpPr>
          <p:spPr bwMode="auto">
            <a:xfrm>
              <a:off x="5856760" y="1611286"/>
              <a:ext cx="304696" cy="349544"/>
            </a:xfrm>
            <a:custGeom>
              <a:avLst/>
              <a:gdLst>
                <a:gd name="T0" fmla="*/ 1894 w 2771"/>
                <a:gd name="T1" fmla="*/ 693 h 3182"/>
                <a:gd name="T2" fmla="*/ 1831 w 2771"/>
                <a:gd name="T3" fmla="*/ 653 h 3182"/>
                <a:gd name="T4" fmla="*/ 1760 w 2771"/>
                <a:gd name="T5" fmla="*/ 633 h 3182"/>
                <a:gd name="T6" fmla="*/ 1688 w 2771"/>
                <a:gd name="T7" fmla="*/ 635 h 3182"/>
                <a:gd name="T8" fmla="*/ 1617 w 2771"/>
                <a:gd name="T9" fmla="*/ 657 h 3182"/>
                <a:gd name="T10" fmla="*/ 994 w 2771"/>
                <a:gd name="T11" fmla="*/ 98 h 3182"/>
                <a:gd name="T12" fmla="*/ 938 w 2771"/>
                <a:gd name="T13" fmla="*/ 45 h 3182"/>
                <a:gd name="T14" fmla="*/ 872 w 2771"/>
                <a:gd name="T15" fmla="*/ 12 h 3182"/>
                <a:gd name="T16" fmla="*/ 800 w 2771"/>
                <a:gd name="T17" fmla="*/ 0 h 3182"/>
                <a:gd name="T18" fmla="*/ 727 w 2771"/>
                <a:gd name="T19" fmla="*/ 8 h 3182"/>
                <a:gd name="T20" fmla="*/ 659 w 2771"/>
                <a:gd name="T21" fmla="*/ 38 h 3182"/>
                <a:gd name="T22" fmla="*/ 70 w 2771"/>
                <a:gd name="T23" fmla="*/ 497 h 3182"/>
                <a:gd name="T24" fmla="*/ 27 w 2771"/>
                <a:gd name="T25" fmla="*/ 559 h 3182"/>
                <a:gd name="T26" fmla="*/ 5 w 2771"/>
                <a:gd name="T27" fmla="*/ 629 h 3182"/>
                <a:gd name="T28" fmla="*/ 3 w 2771"/>
                <a:gd name="T29" fmla="*/ 701 h 3182"/>
                <a:gd name="T30" fmla="*/ 21 w 2771"/>
                <a:gd name="T31" fmla="*/ 773 h 3182"/>
                <a:gd name="T32" fmla="*/ 560 w 2771"/>
                <a:gd name="T33" fmla="*/ 1478 h 3182"/>
                <a:gd name="T34" fmla="*/ 437 w 2771"/>
                <a:gd name="T35" fmla="*/ 1583 h 3182"/>
                <a:gd name="T36" fmla="*/ 402 w 2771"/>
                <a:gd name="T37" fmla="*/ 1648 h 3182"/>
                <a:gd name="T38" fmla="*/ 385 w 2771"/>
                <a:gd name="T39" fmla="*/ 1719 h 3182"/>
                <a:gd name="T40" fmla="*/ 391 w 2771"/>
                <a:gd name="T41" fmla="*/ 1792 h 3182"/>
                <a:gd name="T42" fmla="*/ 416 w 2771"/>
                <a:gd name="T43" fmla="*/ 1863 h 3182"/>
                <a:gd name="T44" fmla="*/ 803 w 2771"/>
                <a:gd name="T45" fmla="*/ 2362 h 3182"/>
                <a:gd name="T46" fmla="*/ 863 w 2771"/>
                <a:gd name="T47" fmla="*/ 2408 h 3182"/>
                <a:gd name="T48" fmla="*/ 931 w 2771"/>
                <a:gd name="T49" fmla="*/ 2434 h 3182"/>
                <a:gd name="T50" fmla="*/ 1004 w 2771"/>
                <a:gd name="T51" fmla="*/ 2440 h 3182"/>
                <a:gd name="T52" fmla="*/ 1076 w 2771"/>
                <a:gd name="T53" fmla="*/ 2424 h 3182"/>
                <a:gd name="T54" fmla="*/ 1143 w 2771"/>
                <a:gd name="T55" fmla="*/ 2387 h 3182"/>
                <a:gd name="T56" fmla="*/ 2282 w 2771"/>
                <a:gd name="T57" fmla="*/ 1491 h 3182"/>
                <a:gd name="T58" fmla="*/ 2318 w 2771"/>
                <a:gd name="T59" fmla="*/ 1426 h 3182"/>
                <a:gd name="T60" fmla="*/ 2334 w 2771"/>
                <a:gd name="T61" fmla="*/ 1355 h 3182"/>
                <a:gd name="T62" fmla="*/ 2328 w 2771"/>
                <a:gd name="T63" fmla="*/ 1283 h 3182"/>
                <a:gd name="T64" fmla="*/ 2302 w 2771"/>
                <a:gd name="T65" fmla="*/ 1213 h 3182"/>
                <a:gd name="T66" fmla="*/ 1683 w 2771"/>
                <a:gd name="T67" fmla="*/ 2905 h 3182"/>
                <a:gd name="T68" fmla="*/ 1614 w 2771"/>
                <a:gd name="T69" fmla="*/ 2745 h 3182"/>
                <a:gd name="T70" fmla="*/ 1594 w 2771"/>
                <a:gd name="T71" fmla="*/ 2576 h 3182"/>
                <a:gd name="T72" fmla="*/ 1623 w 2771"/>
                <a:gd name="T73" fmla="*/ 2410 h 3182"/>
                <a:gd name="T74" fmla="*/ 1699 w 2771"/>
                <a:gd name="T75" fmla="*/ 2257 h 3182"/>
                <a:gd name="T76" fmla="*/ 1821 w 2771"/>
                <a:gd name="T77" fmla="*/ 2129 h 3182"/>
                <a:gd name="T78" fmla="*/ 1975 w 2771"/>
                <a:gd name="T79" fmla="*/ 2041 h 3182"/>
                <a:gd name="T80" fmla="*/ 2142 w 2771"/>
                <a:gd name="T81" fmla="*/ 2005 h 3182"/>
                <a:gd name="T82" fmla="*/ 2311 w 2771"/>
                <a:gd name="T83" fmla="*/ 2018 h 3182"/>
                <a:gd name="T84" fmla="*/ 2470 w 2771"/>
                <a:gd name="T85" fmla="*/ 2079 h 3182"/>
                <a:gd name="T86" fmla="*/ 2607 w 2771"/>
                <a:gd name="T87" fmla="*/ 2186 h 3182"/>
                <a:gd name="T88" fmla="*/ 2710 w 2771"/>
                <a:gd name="T89" fmla="*/ 2333 h 3182"/>
                <a:gd name="T90" fmla="*/ 2763 w 2771"/>
                <a:gd name="T91" fmla="*/ 2497 h 3182"/>
                <a:gd name="T92" fmla="*/ 2766 w 2771"/>
                <a:gd name="T93" fmla="*/ 2666 h 3182"/>
                <a:gd name="T94" fmla="*/ 2721 w 2771"/>
                <a:gd name="T95" fmla="*/ 2829 h 3182"/>
                <a:gd name="T96" fmla="*/ 2629 w 2771"/>
                <a:gd name="T97" fmla="*/ 2976 h 3182"/>
                <a:gd name="T98" fmla="*/ 2494 w 2771"/>
                <a:gd name="T99" fmla="*/ 3092 h 3182"/>
                <a:gd name="T100" fmla="*/ 2334 w 2771"/>
                <a:gd name="T101" fmla="*/ 3162 h 3182"/>
                <a:gd name="T102" fmla="*/ 2165 w 2771"/>
                <a:gd name="T103" fmla="*/ 3182 h 3182"/>
                <a:gd name="T104" fmla="*/ 1999 w 2771"/>
                <a:gd name="T105" fmla="*/ 3152 h 3182"/>
                <a:gd name="T106" fmla="*/ 1845 w 2771"/>
                <a:gd name="T107" fmla="*/ 3076 h 3182"/>
                <a:gd name="T108" fmla="*/ 1717 w 2771"/>
                <a:gd name="T109" fmla="*/ 2955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1" h="3182">
                  <a:moveTo>
                    <a:pt x="2281" y="1180"/>
                  </a:moveTo>
                  <a:lnTo>
                    <a:pt x="1930" y="729"/>
                  </a:lnTo>
                  <a:lnTo>
                    <a:pt x="1921" y="719"/>
                  </a:lnTo>
                  <a:lnTo>
                    <a:pt x="1913" y="710"/>
                  </a:lnTo>
                  <a:lnTo>
                    <a:pt x="1904" y="700"/>
                  </a:lnTo>
                  <a:lnTo>
                    <a:pt x="1894" y="693"/>
                  </a:lnTo>
                  <a:lnTo>
                    <a:pt x="1885" y="684"/>
                  </a:lnTo>
                  <a:lnTo>
                    <a:pt x="1874" y="677"/>
                  </a:lnTo>
                  <a:lnTo>
                    <a:pt x="1864" y="671"/>
                  </a:lnTo>
                  <a:lnTo>
                    <a:pt x="1853" y="664"/>
                  </a:lnTo>
                  <a:lnTo>
                    <a:pt x="1842" y="658"/>
                  </a:lnTo>
                  <a:lnTo>
                    <a:pt x="1831" y="653"/>
                  </a:lnTo>
                  <a:lnTo>
                    <a:pt x="1820" y="649"/>
                  </a:lnTo>
                  <a:lnTo>
                    <a:pt x="1808" y="644"/>
                  </a:lnTo>
                  <a:lnTo>
                    <a:pt x="1797" y="641"/>
                  </a:lnTo>
                  <a:lnTo>
                    <a:pt x="1785" y="637"/>
                  </a:lnTo>
                  <a:lnTo>
                    <a:pt x="1773" y="635"/>
                  </a:lnTo>
                  <a:lnTo>
                    <a:pt x="1760" y="633"/>
                  </a:lnTo>
                  <a:lnTo>
                    <a:pt x="1748" y="632"/>
                  </a:lnTo>
                  <a:lnTo>
                    <a:pt x="1736" y="632"/>
                  </a:lnTo>
                  <a:lnTo>
                    <a:pt x="1724" y="632"/>
                  </a:lnTo>
                  <a:lnTo>
                    <a:pt x="1712" y="632"/>
                  </a:lnTo>
                  <a:lnTo>
                    <a:pt x="1700" y="633"/>
                  </a:lnTo>
                  <a:lnTo>
                    <a:pt x="1688" y="635"/>
                  </a:lnTo>
                  <a:lnTo>
                    <a:pt x="1676" y="637"/>
                  </a:lnTo>
                  <a:lnTo>
                    <a:pt x="1663" y="640"/>
                  </a:lnTo>
                  <a:lnTo>
                    <a:pt x="1651" y="643"/>
                  </a:lnTo>
                  <a:lnTo>
                    <a:pt x="1640" y="647"/>
                  </a:lnTo>
                  <a:lnTo>
                    <a:pt x="1628" y="652"/>
                  </a:lnTo>
                  <a:lnTo>
                    <a:pt x="1617" y="657"/>
                  </a:lnTo>
                  <a:lnTo>
                    <a:pt x="1606" y="663"/>
                  </a:lnTo>
                  <a:lnTo>
                    <a:pt x="1595" y="669"/>
                  </a:lnTo>
                  <a:lnTo>
                    <a:pt x="1584" y="677"/>
                  </a:lnTo>
                  <a:lnTo>
                    <a:pt x="1573" y="685"/>
                  </a:lnTo>
                  <a:lnTo>
                    <a:pt x="1497" y="744"/>
                  </a:lnTo>
                  <a:lnTo>
                    <a:pt x="994" y="98"/>
                  </a:lnTo>
                  <a:lnTo>
                    <a:pt x="985" y="87"/>
                  </a:lnTo>
                  <a:lnTo>
                    <a:pt x="976" y="78"/>
                  </a:lnTo>
                  <a:lnTo>
                    <a:pt x="968" y="70"/>
                  </a:lnTo>
                  <a:lnTo>
                    <a:pt x="958" y="61"/>
                  </a:lnTo>
                  <a:lnTo>
                    <a:pt x="949" y="53"/>
                  </a:lnTo>
                  <a:lnTo>
                    <a:pt x="938" y="45"/>
                  </a:lnTo>
                  <a:lnTo>
                    <a:pt x="928" y="39"/>
                  </a:lnTo>
                  <a:lnTo>
                    <a:pt x="917" y="32"/>
                  </a:lnTo>
                  <a:lnTo>
                    <a:pt x="906" y="26"/>
                  </a:lnTo>
                  <a:lnTo>
                    <a:pt x="895" y="21"/>
                  </a:lnTo>
                  <a:lnTo>
                    <a:pt x="884" y="17"/>
                  </a:lnTo>
                  <a:lnTo>
                    <a:pt x="872" y="12"/>
                  </a:lnTo>
                  <a:lnTo>
                    <a:pt x="861" y="9"/>
                  </a:lnTo>
                  <a:lnTo>
                    <a:pt x="848" y="6"/>
                  </a:lnTo>
                  <a:lnTo>
                    <a:pt x="836" y="3"/>
                  </a:lnTo>
                  <a:lnTo>
                    <a:pt x="824" y="2"/>
                  </a:lnTo>
                  <a:lnTo>
                    <a:pt x="812" y="0"/>
                  </a:lnTo>
                  <a:lnTo>
                    <a:pt x="800" y="0"/>
                  </a:lnTo>
                  <a:lnTo>
                    <a:pt x="788" y="0"/>
                  </a:lnTo>
                  <a:lnTo>
                    <a:pt x="776" y="0"/>
                  </a:lnTo>
                  <a:lnTo>
                    <a:pt x="764" y="1"/>
                  </a:lnTo>
                  <a:lnTo>
                    <a:pt x="751" y="3"/>
                  </a:lnTo>
                  <a:lnTo>
                    <a:pt x="739" y="6"/>
                  </a:lnTo>
                  <a:lnTo>
                    <a:pt x="727" y="8"/>
                  </a:lnTo>
                  <a:lnTo>
                    <a:pt x="715" y="12"/>
                  </a:lnTo>
                  <a:lnTo>
                    <a:pt x="704" y="15"/>
                  </a:lnTo>
                  <a:lnTo>
                    <a:pt x="692" y="20"/>
                  </a:lnTo>
                  <a:lnTo>
                    <a:pt x="681" y="25"/>
                  </a:lnTo>
                  <a:lnTo>
                    <a:pt x="670" y="32"/>
                  </a:lnTo>
                  <a:lnTo>
                    <a:pt x="659" y="38"/>
                  </a:lnTo>
                  <a:lnTo>
                    <a:pt x="648" y="45"/>
                  </a:lnTo>
                  <a:lnTo>
                    <a:pt x="637" y="53"/>
                  </a:lnTo>
                  <a:lnTo>
                    <a:pt x="99" y="471"/>
                  </a:lnTo>
                  <a:lnTo>
                    <a:pt x="89" y="480"/>
                  </a:lnTo>
                  <a:lnTo>
                    <a:pt x="79" y="489"/>
                  </a:lnTo>
                  <a:lnTo>
                    <a:pt x="70" y="497"/>
                  </a:lnTo>
                  <a:lnTo>
                    <a:pt x="61" y="507"/>
                  </a:lnTo>
                  <a:lnTo>
                    <a:pt x="53" y="516"/>
                  </a:lnTo>
                  <a:lnTo>
                    <a:pt x="47" y="527"/>
                  </a:lnTo>
                  <a:lnTo>
                    <a:pt x="39" y="537"/>
                  </a:lnTo>
                  <a:lnTo>
                    <a:pt x="34" y="548"/>
                  </a:lnTo>
                  <a:lnTo>
                    <a:pt x="27" y="559"/>
                  </a:lnTo>
                  <a:lnTo>
                    <a:pt x="22" y="570"/>
                  </a:lnTo>
                  <a:lnTo>
                    <a:pt x="18" y="581"/>
                  </a:lnTo>
                  <a:lnTo>
                    <a:pt x="14" y="592"/>
                  </a:lnTo>
                  <a:lnTo>
                    <a:pt x="10" y="604"/>
                  </a:lnTo>
                  <a:lnTo>
                    <a:pt x="7" y="617"/>
                  </a:lnTo>
                  <a:lnTo>
                    <a:pt x="5" y="629"/>
                  </a:lnTo>
                  <a:lnTo>
                    <a:pt x="3" y="641"/>
                  </a:lnTo>
                  <a:lnTo>
                    <a:pt x="2" y="653"/>
                  </a:lnTo>
                  <a:lnTo>
                    <a:pt x="0" y="665"/>
                  </a:lnTo>
                  <a:lnTo>
                    <a:pt x="0" y="677"/>
                  </a:lnTo>
                  <a:lnTo>
                    <a:pt x="2" y="689"/>
                  </a:lnTo>
                  <a:lnTo>
                    <a:pt x="3" y="701"/>
                  </a:lnTo>
                  <a:lnTo>
                    <a:pt x="4" y="714"/>
                  </a:lnTo>
                  <a:lnTo>
                    <a:pt x="7" y="726"/>
                  </a:lnTo>
                  <a:lnTo>
                    <a:pt x="9" y="738"/>
                  </a:lnTo>
                  <a:lnTo>
                    <a:pt x="13" y="750"/>
                  </a:lnTo>
                  <a:lnTo>
                    <a:pt x="17" y="761"/>
                  </a:lnTo>
                  <a:lnTo>
                    <a:pt x="21" y="773"/>
                  </a:lnTo>
                  <a:lnTo>
                    <a:pt x="27" y="784"/>
                  </a:lnTo>
                  <a:lnTo>
                    <a:pt x="32" y="795"/>
                  </a:lnTo>
                  <a:lnTo>
                    <a:pt x="39" y="806"/>
                  </a:lnTo>
                  <a:lnTo>
                    <a:pt x="47" y="817"/>
                  </a:lnTo>
                  <a:lnTo>
                    <a:pt x="54" y="828"/>
                  </a:lnTo>
                  <a:lnTo>
                    <a:pt x="560" y="1478"/>
                  </a:lnTo>
                  <a:lnTo>
                    <a:pt x="482" y="1537"/>
                  </a:lnTo>
                  <a:lnTo>
                    <a:pt x="472" y="1546"/>
                  </a:lnTo>
                  <a:lnTo>
                    <a:pt x="462" y="1555"/>
                  </a:lnTo>
                  <a:lnTo>
                    <a:pt x="454" y="1564"/>
                  </a:lnTo>
                  <a:lnTo>
                    <a:pt x="446" y="1574"/>
                  </a:lnTo>
                  <a:lnTo>
                    <a:pt x="437" y="1583"/>
                  </a:lnTo>
                  <a:lnTo>
                    <a:pt x="431" y="1594"/>
                  </a:lnTo>
                  <a:lnTo>
                    <a:pt x="423" y="1604"/>
                  </a:lnTo>
                  <a:lnTo>
                    <a:pt x="417" y="1615"/>
                  </a:lnTo>
                  <a:lnTo>
                    <a:pt x="412" y="1626"/>
                  </a:lnTo>
                  <a:lnTo>
                    <a:pt x="406" y="1637"/>
                  </a:lnTo>
                  <a:lnTo>
                    <a:pt x="402" y="1648"/>
                  </a:lnTo>
                  <a:lnTo>
                    <a:pt x="397" y="1660"/>
                  </a:lnTo>
                  <a:lnTo>
                    <a:pt x="394" y="1671"/>
                  </a:lnTo>
                  <a:lnTo>
                    <a:pt x="391" y="1683"/>
                  </a:lnTo>
                  <a:lnTo>
                    <a:pt x="389" y="1695"/>
                  </a:lnTo>
                  <a:lnTo>
                    <a:pt x="386" y="1707"/>
                  </a:lnTo>
                  <a:lnTo>
                    <a:pt x="385" y="1719"/>
                  </a:lnTo>
                  <a:lnTo>
                    <a:pt x="385" y="1732"/>
                  </a:lnTo>
                  <a:lnTo>
                    <a:pt x="384" y="1744"/>
                  </a:lnTo>
                  <a:lnTo>
                    <a:pt x="385" y="1756"/>
                  </a:lnTo>
                  <a:lnTo>
                    <a:pt x="386" y="1768"/>
                  </a:lnTo>
                  <a:lnTo>
                    <a:pt x="387" y="1780"/>
                  </a:lnTo>
                  <a:lnTo>
                    <a:pt x="391" y="1792"/>
                  </a:lnTo>
                  <a:lnTo>
                    <a:pt x="393" y="1804"/>
                  </a:lnTo>
                  <a:lnTo>
                    <a:pt x="396" y="1816"/>
                  </a:lnTo>
                  <a:lnTo>
                    <a:pt x="401" y="1829"/>
                  </a:lnTo>
                  <a:lnTo>
                    <a:pt x="405" y="1840"/>
                  </a:lnTo>
                  <a:lnTo>
                    <a:pt x="411" y="1851"/>
                  </a:lnTo>
                  <a:lnTo>
                    <a:pt x="416" y="1863"/>
                  </a:lnTo>
                  <a:lnTo>
                    <a:pt x="423" y="1874"/>
                  </a:lnTo>
                  <a:lnTo>
                    <a:pt x="431" y="1884"/>
                  </a:lnTo>
                  <a:lnTo>
                    <a:pt x="438" y="1895"/>
                  </a:lnTo>
                  <a:lnTo>
                    <a:pt x="786" y="2343"/>
                  </a:lnTo>
                  <a:lnTo>
                    <a:pt x="794" y="2352"/>
                  </a:lnTo>
                  <a:lnTo>
                    <a:pt x="803" y="2362"/>
                  </a:lnTo>
                  <a:lnTo>
                    <a:pt x="812" y="2371"/>
                  </a:lnTo>
                  <a:lnTo>
                    <a:pt x="821" y="2380"/>
                  </a:lnTo>
                  <a:lnTo>
                    <a:pt x="831" y="2388"/>
                  </a:lnTo>
                  <a:lnTo>
                    <a:pt x="841" y="2394"/>
                  </a:lnTo>
                  <a:lnTo>
                    <a:pt x="852" y="2402"/>
                  </a:lnTo>
                  <a:lnTo>
                    <a:pt x="863" y="2408"/>
                  </a:lnTo>
                  <a:lnTo>
                    <a:pt x="873" y="2414"/>
                  </a:lnTo>
                  <a:lnTo>
                    <a:pt x="885" y="2419"/>
                  </a:lnTo>
                  <a:lnTo>
                    <a:pt x="896" y="2424"/>
                  </a:lnTo>
                  <a:lnTo>
                    <a:pt x="907" y="2427"/>
                  </a:lnTo>
                  <a:lnTo>
                    <a:pt x="919" y="2431"/>
                  </a:lnTo>
                  <a:lnTo>
                    <a:pt x="931" y="2434"/>
                  </a:lnTo>
                  <a:lnTo>
                    <a:pt x="943" y="2436"/>
                  </a:lnTo>
                  <a:lnTo>
                    <a:pt x="955" y="2438"/>
                  </a:lnTo>
                  <a:lnTo>
                    <a:pt x="968" y="2440"/>
                  </a:lnTo>
                  <a:lnTo>
                    <a:pt x="980" y="2441"/>
                  </a:lnTo>
                  <a:lnTo>
                    <a:pt x="992" y="2441"/>
                  </a:lnTo>
                  <a:lnTo>
                    <a:pt x="1004" y="2440"/>
                  </a:lnTo>
                  <a:lnTo>
                    <a:pt x="1016" y="2438"/>
                  </a:lnTo>
                  <a:lnTo>
                    <a:pt x="1028" y="2437"/>
                  </a:lnTo>
                  <a:lnTo>
                    <a:pt x="1040" y="2435"/>
                  </a:lnTo>
                  <a:lnTo>
                    <a:pt x="1052" y="2432"/>
                  </a:lnTo>
                  <a:lnTo>
                    <a:pt x="1065" y="2429"/>
                  </a:lnTo>
                  <a:lnTo>
                    <a:pt x="1076" y="2424"/>
                  </a:lnTo>
                  <a:lnTo>
                    <a:pt x="1088" y="2420"/>
                  </a:lnTo>
                  <a:lnTo>
                    <a:pt x="1099" y="2414"/>
                  </a:lnTo>
                  <a:lnTo>
                    <a:pt x="1110" y="2409"/>
                  </a:lnTo>
                  <a:lnTo>
                    <a:pt x="1121" y="2402"/>
                  </a:lnTo>
                  <a:lnTo>
                    <a:pt x="1132" y="2394"/>
                  </a:lnTo>
                  <a:lnTo>
                    <a:pt x="1143" y="2387"/>
                  </a:lnTo>
                  <a:lnTo>
                    <a:pt x="2236" y="1537"/>
                  </a:lnTo>
                  <a:lnTo>
                    <a:pt x="2247" y="1529"/>
                  </a:lnTo>
                  <a:lnTo>
                    <a:pt x="2256" y="1520"/>
                  </a:lnTo>
                  <a:lnTo>
                    <a:pt x="2266" y="1511"/>
                  </a:lnTo>
                  <a:lnTo>
                    <a:pt x="2274" y="1501"/>
                  </a:lnTo>
                  <a:lnTo>
                    <a:pt x="2282" y="1491"/>
                  </a:lnTo>
                  <a:lnTo>
                    <a:pt x="2290" y="1481"/>
                  </a:lnTo>
                  <a:lnTo>
                    <a:pt x="2296" y="1470"/>
                  </a:lnTo>
                  <a:lnTo>
                    <a:pt x="2303" y="1459"/>
                  </a:lnTo>
                  <a:lnTo>
                    <a:pt x="2309" y="1449"/>
                  </a:lnTo>
                  <a:lnTo>
                    <a:pt x="2314" y="1437"/>
                  </a:lnTo>
                  <a:lnTo>
                    <a:pt x="2318" y="1426"/>
                  </a:lnTo>
                  <a:lnTo>
                    <a:pt x="2323" y="1415"/>
                  </a:lnTo>
                  <a:lnTo>
                    <a:pt x="2326" y="1403"/>
                  </a:lnTo>
                  <a:lnTo>
                    <a:pt x="2328" y="1391"/>
                  </a:lnTo>
                  <a:lnTo>
                    <a:pt x="2332" y="1379"/>
                  </a:lnTo>
                  <a:lnTo>
                    <a:pt x="2333" y="1368"/>
                  </a:lnTo>
                  <a:lnTo>
                    <a:pt x="2334" y="1355"/>
                  </a:lnTo>
                  <a:lnTo>
                    <a:pt x="2335" y="1343"/>
                  </a:lnTo>
                  <a:lnTo>
                    <a:pt x="2335" y="1331"/>
                  </a:lnTo>
                  <a:lnTo>
                    <a:pt x="2334" y="1319"/>
                  </a:lnTo>
                  <a:lnTo>
                    <a:pt x="2333" y="1307"/>
                  </a:lnTo>
                  <a:lnTo>
                    <a:pt x="2331" y="1295"/>
                  </a:lnTo>
                  <a:lnTo>
                    <a:pt x="2328" y="1283"/>
                  </a:lnTo>
                  <a:lnTo>
                    <a:pt x="2326" y="1271"/>
                  </a:lnTo>
                  <a:lnTo>
                    <a:pt x="2322" y="1258"/>
                  </a:lnTo>
                  <a:lnTo>
                    <a:pt x="2318" y="1247"/>
                  </a:lnTo>
                  <a:lnTo>
                    <a:pt x="2313" y="1235"/>
                  </a:lnTo>
                  <a:lnTo>
                    <a:pt x="2307" y="1224"/>
                  </a:lnTo>
                  <a:lnTo>
                    <a:pt x="2302" y="1213"/>
                  </a:lnTo>
                  <a:lnTo>
                    <a:pt x="2295" y="1202"/>
                  </a:lnTo>
                  <a:lnTo>
                    <a:pt x="2289" y="1191"/>
                  </a:lnTo>
                  <a:lnTo>
                    <a:pt x="2281" y="1180"/>
                  </a:lnTo>
                  <a:close/>
                  <a:moveTo>
                    <a:pt x="1717" y="2955"/>
                  </a:moveTo>
                  <a:lnTo>
                    <a:pt x="1700" y="2929"/>
                  </a:lnTo>
                  <a:lnTo>
                    <a:pt x="1683" y="2905"/>
                  </a:lnTo>
                  <a:lnTo>
                    <a:pt x="1668" y="2880"/>
                  </a:lnTo>
                  <a:lnTo>
                    <a:pt x="1653" y="2853"/>
                  </a:lnTo>
                  <a:lnTo>
                    <a:pt x="1641" y="2827"/>
                  </a:lnTo>
                  <a:lnTo>
                    <a:pt x="1630" y="2799"/>
                  </a:lnTo>
                  <a:lnTo>
                    <a:pt x="1622" y="2773"/>
                  </a:lnTo>
                  <a:lnTo>
                    <a:pt x="1614" y="2745"/>
                  </a:lnTo>
                  <a:lnTo>
                    <a:pt x="1606" y="2718"/>
                  </a:lnTo>
                  <a:lnTo>
                    <a:pt x="1602" y="2689"/>
                  </a:lnTo>
                  <a:lnTo>
                    <a:pt x="1597" y="2661"/>
                  </a:lnTo>
                  <a:lnTo>
                    <a:pt x="1595" y="2633"/>
                  </a:lnTo>
                  <a:lnTo>
                    <a:pt x="1594" y="2604"/>
                  </a:lnTo>
                  <a:lnTo>
                    <a:pt x="1594" y="2576"/>
                  </a:lnTo>
                  <a:lnTo>
                    <a:pt x="1595" y="2548"/>
                  </a:lnTo>
                  <a:lnTo>
                    <a:pt x="1598" y="2520"/>
                  </a:lnTo>
                  <a:lnTo>
                    <a:pt x="1602" y="2491"/>
                  </a:lnTo>
                  <a:lnTo>
                    <a:pt x="1607" y="2464"/>
                  </a:lnTo>
                  <a:lnTo>
                    <a:pt x="1615" y="2436"/>
                  </a:lnTo>
                  <a:lnTo>
                    <a:pt x="1623" y="2410"/>
                  </a:lnTo>
                  <a:lnTo>
                    <a:pt x="1633" y="2382"/>
                  </a:lnTo>
                  <a:lnTo>
                    <a:pt x="1642" y="2357"/>
                  </a:lnTo>
                  <a:lnTo>
                    <a:pt x="1655" y="2330"/>
                  </a:lnTo>
                  <a:lnTo>
                    <a:pt x="1668" y="2305"/>
                  </a:lnTo>
                  <a:lnTo>
                    <a:pt x="1683" y="2281"/>
                  </a:lnTo>
                  <a:lnTo>
                    <a:pt x="1699" y="2257"/>
                  </a:lnTo>
                  <a:lnTo>
                    <a:pt x="1716" y="2233"/>
                  </a:lnTo>
                  <a:lnTo>
                    <a:pt x="1734" y="2210"/>
                  </a:lnTo>
                  <a:lnTo>
                    <a:pt x="1754" y="2188"/>
                  </a:lnTo>
                  <a:lnTo>
                    <a:pt x="1775" y="2167"/>
                  </a:lnTo>
                  <a:lnTo>
                    <a:pt x="1797" y="2147"/>
                  </a:lnTo>
                  <a:lnTo>
                    <a:pt x="1821" y="2129"/>
                  </a:lnTo>
                  <a:lnTo>
                    <a:pt x="1845" y="2110"/>
                  </a:lnTo>
                  <a:lnTo>
                    <a:pt x="1870" y="2093"/>
                  </a:lnTo>
                  <a:lnTo>
                    <a:pt x="1896" y="2079"/>
                  </a:lnTo>
                  <a:lnTo>
                    <a:pt x="1921" y="2065"/>
                  </a:lnTo>
                  <a:lnTo>
                    <a:pt x="1948" y="2052"/>
                  </a:lnTo>
                  <a:lnTo>
                    <a:pt x="1975" y="2041"/>
                  </a:lnTo>
                  <a:lnTo>
                    <a:pt x="2002" y="2032"/>
                  </a:lnTo>
                  <a:lnTo>
                    <a:pt x="2030" y="2024"/>
                  </a:lnTo>
                  <a:lnTo>
                    <a:pt x="2058" y="2017"/>
                  </a:lnTo>
                  <a:lnTo>
                    <a:pt x="2086" y="2012"/>
                  </a:lnTo>
                  <a:lnTo>
                    <a:pt x="2114" y="2008"/>
                  </a:lnTo>
                  <a:lnTo>
                    <a:pt x="2142" y="2005"/>
                  </a:lnTo>
                  <a:lnTo>
                    <a:pt x="2171" y="2004"/>
                  </a:lnTo>
                  <a:lnTo>
                    <a:pt x="2199" y="2004"/>
                  </a:lnTo>
                  <a:lnTo>
                    <a:pt x="2227" y="2006"/>
                  </a:lnTo>
                  <a:lnTo>
                    <a:pt x="2256" y="2008"/>
                  </a:lnTo>
                  <a:lnTo>
                    <a:pt x="2283" y="2013"/>
                  </a:lnTo>
                  <a:lnTo>
                    <a:pt x="2311" y="2018"/>
                  </a:lnTo>
                  <a:lnTo>
                    <a:pt x="2338" y="2025"/>
                  </a:lnTo>
                  <a:lnTo>
                    <a:pt x="2366" y="2034"/>
                  </a:lnTo>
                  <a:lnTo>
                    <a:pt x="2392" y="2043"/>
                  </a:lnTo>
                  <a:lnTo>
                    <a:pt x="2419" y="2054"/>
                  </a:lnTo>
                  <a:lnTo>
                    <a:pt x="2444" y="2066"/>
                  </a:lnTo>
                  <a:lnTo>
                    <a:pt x="2470" y="2079"/>
                  </a:lnTo>
                  <a:lnTo>
                    <a:pt x="2495" y="2093"/>
                  </a:lnTo>
                  <a:lnTo>
                    <a:pt x="2518" y="2110"/>
                  </a:lnTo>
                  <a:lnTo>
                    <a:pt x="2542" y="2126"/>
                  </a:lnTo>
                  <a:lnTo>
                    <a:pt x="2564" y="2145"/>
                  </a:lnTo>
                  <a:lnTo>
                    <a:pt x="2586" y="2165"/>
                  </a:lnTo>
                  <a:lnTo>
                    <a:pt x="2607" y="2186"/>
                  </a:lnTo>
                  <a:lnTo>
                    <a:pt x="2627" y="2208"/>
                  </a:lnTo>
                  <a:lnTo>
                    <a:pt x="2647" y="2231"/>
                  </a:lnTo>
                  <a:lnTo>
                    <a:pt x="2665" y="2257"/>
                  </a:lnTo>
                  <a:lnTo>
                    <a:pt x="2681" y="2281"/>
                  </a:lnTo>
                  <a:lnTo>
                    <a:pt x="2697" y="2306"/>
                  </a:lnTo>
                  <a:lnTo>
                    <a:pt x="2710" y="2333"/>
                  </a:lnTo>
                  <a:lnTo>
                    <a:pt x="2722" y="2359"/>
                  </a:lnTo>
                  <a:lnTo>
                    <a:pt x="2733" y="2386"/>
                  </a:lnTo>
                  <a:lnTo>
                    <a:pt x="2743" y="2413"/>
                  </a:lnTo>
                  <a:lnTo>
                    <a:pt x="2751" y="2441"/>
                  </a:lnTo>
                  <a:lnTo>
                    <a:pt x="2757" y="2468"/>
                  </a:lnTo>
                  <a:lnTo>
                    <a:pt x="2763" y="2497"/>
                  </a:lnTo>
                  <a:lnTo>
                    <a:pt x="2767" y="2525"/>
                  </a:lnTo>
                  <a:lnTo>
                    <a:pt x="2769" y="2553"/>
                  </a:lnTo>
                  <a:lnTo>
                    <a:pt x="2771" y="2582"/>
                  </a:lnTo>
                  <a:lnTo>
                    <a:pt x="2771" y="2609"/>
                  </a:lnTo>
                  <a:lnTo>
                    <a:pt x="2768" y="2638"/>
                  </a:lnTo>
                  <a:lnTo>
                    <a:pt x="2766" y="2666"/>
                  </a:lnTo>
                  <a:lnTo>
                    <a:pt x="2762" y="2694"/>
                  </a:lnTo>
                  <a:lnTo>
                    <a:pt x="2756" y="2722"/>
                  </a:lnTo>
                  <a:lnTo>
                    <a:pt x="2750" y="2749"/>
                  </a:lnTo>
                  <a:lnTo>
                    <a:pt x="2742" y="2776"/>
                  </a:lnTo>
                  <a:lnTo>
                    <a:pt x="2732" y="2804"/>
                  </a:lnTo>
                  <a:lnTo>
                    <a:pt x="2721" y="2829"/>
                  </a:lnTo>
                  <a:lnTo>
                    <a:pt x="2709" y="2855"/>
                  </a:lnTo>
                  <a:lnTo>
                    <a:pt x="2696" y="2881"/>
                  </a:lnTo>
                  <a:lnTo>
                    <a:pt x="2681" y="2905"/>
                  </a:lnTo>
                  <a:lnTo>
                    <a:pt x="2665" y="2929"/>
                  </a:lnTo>
                  <a:lnTo>
                    <a:pt x="2648" y="2952"/>
                  </a:lnTo>
                  <a:lnTo>
                    <a:pt x="2629" y="2976"/>
                  </a:lnTo>
                  <a:lnTo>
                    <a:pt x="2610" y="2998"/>
                  </a:lnTo>
                  <a:lnTo>
                    <a:pt x="2589" y="3019"/>
                  </a:lnTo>
                  <a:lnTo>
                    <a:pt x="2567" y="3038"/>
                  </a:lnTo>
                  <a:lnTo>
                    <a:pt x="2543" y="3057"/>
                  </a:lnTo>
                  <a:lnTo>
                    <a:pt x="2519" y="3076"/>
                  </a:lnTo>
                  <a:lnTo>
                    <a:pt x="2494" y="3092"/>
                  </a:lnTo>
                  <a:lnTo>
                    <a:pt x="2468" y="3107"/>
                  </a:lnTo>
                  <a:lnTo>
                    <a:pt x="2442" y="3121"/>
                  </a:lnTo>
                  <a:lnTo>
                    <a:pt x="2416" y="3133"/>
                  </a:lnTo>
                  <a:lnTo>
                    <a:pt x="2389" y="3144"/>
                  </a:lnTo>
                  <a:lnTo>
                    <a:pt x="2361" y="3153"/>
                  </a:lnTo>
                  <a:lnTo>
                    <a:pt x="2334" y="3162"/>
                  </a:lnTo>
                  <a:lnTo>
                    <a:pt x="2306" y="3169"/>
                  </a:lnTo>
                  <a:lnTo>
                    <a:pt x="2278" y="3174"/>
                  </a:lnTo>
                  <a:lnTo>
                    <a:pt x="2250" y="3177"/>
                  </a:lnTo>
                  <a:lnTo>
                    <a:pt x="2221" y="3181"/>
                  </a:lnTo>
                  <a:lnTo>
                    <a:pt x="2194" y="3182"/>
                  </a:lnTo>
                  <a:lnTo>
                    <a:pt x="2165" y="3182"/>
                  </a:lnTo>
                  <a:lnTo>
                    <a:pt x="2136" y="3180"/>
                  </a:lnTo>
                  <a:lnTo>
                    <a:pt x="2109" y="3177"/>
                  </a:lnTo>
                  <a:lnTo>
                    <a:pt x="2081" y="3173"/>
                  </a:lnTo>
                  <a:lnTo>
                    <a:pt x="2053" y="3167"/>
                  </a:lnTo>
                  <a:lnTo>
                    <a:pt x="2026" y="3161"/>
                  </a:lnTo>
                  <a:lnTo>
                    <a:pt x="1999" y="3152"/>
                  </a:lnTo>
                  <a:lnTo>
                    <a:pt x="1972" y="3143"/>
                  </a:lnTo>
                  <a:lnTo>
                    <a:pt x="1946" y="3132"/>
                  </a:lnTo>
                  <a:lnTo>
                    <a:pt x="1919" y="3120"/>
                  </a:lnTo>
                  <a:lnTo>
                    <a:pt x="1895" y="3107"/>
                  </a:lnTo>
                  <a:lnTo>
                    <a:pt x="1870" y="3092"/>
                  </a:lnTo>
                  <a:lnTo>
                    <a:pt x="1845" y="3076"/>
                  </a:lnTo>
                  <a:lnTo>
                    <a:pt x="1822" y="3059"/>
                  </a:lnTo>
                  <a:lnTo>
                    <a:pt x="1800" y="3041"/>
                  </a:lnTo>
                  <a:lnTo>
                    <a:pt x="1778" y="3021"/>
                  </a:lnTo>
                  <a:lnTo>
                    <a:pt x="1757" y="3000"/>
                  </a:lnTo>
                  <a:lnTo>
                    <a:pt x="1736" y="2978"/>
                  </a:lnTo>
                  <a:lnTo>
                    <a:pt x="1717" y="295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170579" y="879047"/>
              <a:ext cx="7553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66CCFF"/>
                  </a:solidFill>
                  <a:latin typeface="Times New Roman" pitchFamily="18" charset="0"/>
                  <a:cs typeface="Times New Roman" pitchFamily="18" charset="0"/>
                </a:rPr>
                <a:t>CO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951161" y="4696572"/>
            <a:ext cx="1938979" cy="1939637"/>
            <a:chOff x="4572022" y="201900"/>
            <a:chExt cx="1938978" cy="1939637"/>
          </a:xfrm>
        </p:grpSpPr>
        <p:sp>
          <p:nvSpPr>
            <p:cNvPr id="152" name="Freeform 14"/>
            <p:cNvSpPr>
              <a:spLocks noEditPoints="1"/>
            </p:cNvSpPr>
            <p:nvPr/>
          </p:nvSpPr>
          <p:spPr bwMode="auto">
            <a:xfrm>
              <a:off x="5701136" y="265873"/>
              <a:ext cx="236767" cy="381860"/>
            </a:xfrm>
            <a:custGeom>
              <a:avLst/>
              <a:gdLst>
                <a:gd name="T0" fmla="*/ 75 w 2157"/>
                <a:gd name="T1" fmla="*/ 1799 h 3478"/>
                <a:gd name="T2" fmla="*/ 73 w 2157"/>
                <a:gd name="T3" fmla="*/ 1874 h 3478"/>
                <a:gd name="T4" fmla="*/ 93 w 2157"/>
                <a:gd name="T5" fmla="*/ 1945 h 3478"/>
                <a:gd name="T6" fmla="*/ 130 w 2157"/>
                <a:gd name="T7" fmla="*/ 2006 h 3478"/>
                <a:gd name="T8" fmla="*/ 185 w 2157"/>
                <a:gd name="T9" fmla="*/ 2056 h 3478"/>
                <a:gd name="T10" fmla="*/ 19 w 2157"/>
                <a:gd name="T11" fmla="*/ 2878 h 3478"/>
                <a:gd name="T12" fmla="*/ 1 w 2157"/>
                <a:gd name="T13" fmla="*/ 2952 h 3478"/>
                <a:gd name="T14" fmla="*/ 7 w 2157"/>
                <a:gd name="T15" fmla="*/ 3025 h 3478"/>
                <a:gd name="T16" fmla="*/ 32 w 2157"/>
                <a:gd name="T17" fmla="*/ 3094 h 3478"/>
                <a:gd name="T18" fmla="*/ 76 w 2157"/>
                <a:gd name="T19" fmla="*/ 3152 h 3478"/>
                <a:gd name="T20" fmla="*/ 137 w 2157"/>
                <a:gd name="T21" fmla="*/ 3196 h 3478"/>
                <a:gd name="T22" fmla="*/ 831 w 2157"/>
                <a:gd name="T23" fmla="*/ 3471 h 3478"/>
                <a:gd name="T24" fmla="*/ 906 w 2157"/>
                <a:gd name="T25" fmla="*/ 3478 h 3478"/>
                <a:gd name="T26" fmla="*/ 977 w 2157"/>
                <a:gd name="T27" fmla="*/ 3461 h 3478"/>
                <a:gd name="T28" fmla="*/ 1041 w 2157"/>
                <a:gd name="T29" fmla="*/ 3427 h 3478"/>
                <a:gd name="T30" fmla="*/ 1093 w 2157"/>
                <a:gd name="T31" fmla="*/ 3374 h 3478"/>
                <a:gd name="T32" fmla="*/ 1428 w 2157"/>
                <a:gd name="T33" fmla="*/ 2552 h 3478"/>
                <a:gd name="T34" fmla="*/ 1582 w 2157"/>
                <a:gd name="T35" fmla="*/ 2605 h 3478"/>
                <a:gd name="T36" fmla="*/ 1655 w 2157"/>
                <a:gd name="T37" fmla="*/ 2603 h 3478"/>
                <a:gd name="T38" fmla="*/ 1725 w 2157"/>
                <a:gd name="T39" fmla="*/ 2581 h 3478"/>
                <a:gd name="T40" fmla="*/ 1786 w 2157"/>
                <a:gd name="T41" fmla="*/ 2540 h 3478"/>
                <a:gd name="T42" fmla="*/ 1832 w 2157"/>
                <a:gd name="T43" fmla="*/ 2482 h 3478"/>
                <a:gd name="T44" fmla="*/ 2068 w 2157"/>
                <a:gd name="T45" fmla="*/ 1896 h 3478"/>
                <a:gd name="T46" fmla="*/ 2078 w 2157"/>
                <a:gd name="T47" fmla="*/ 1821 h 3478"/>
                <a:gd name="T48" fmla="*/ 2065 w 2157"/>
                <a:gd name="T49" fmla="*/ 1748 h 3478"/>
                <a:gd name="T50" fmla="*/ 2033 w 2157"/>
                <a:gd name="T51" fmla="*/ 1683 h 3478"/>
                <a:gd name="T52" fmla="*/ 1983 w 2157"/>
                <a:gd name="T53" fmla="*/ 1628 h 3478"/>
                <a:gd name="T54" fmla="*/ 1918 w 2157"/>
                <a:gd name="T55" fmla="*/ 1589 h 3478"/>
                <a:gd name="T56" fmla="*/ 568 w 2157"/>
                <a:gd name="T57" fmla="*/ 1060 h 3478"/>
                <a:gd name="T58" fmla="*/ 493 w 2157"/>
                <a:gd name="T59" fmla="*/ 1062 h 3478"/>
                <a:gd name="T60" fmla="*/ 425 w 2157"/>
                <a:gd name="T61" fmla="*/ 1084 h 3478"/>
                <a:gd name="T62" fmla="*/ 364 w 2157"/>
                <a:gd name="T63" fmla="*/ 1126 h 3478"/>
                <a:gd name="T64" fmla="*/ 318 w 2157"/>
                <a:gd name="T65" fmla="*/ 1185 h 3478"/>
                <a:gd name="T66" fmla="*/ 2090 w 2157"/>
                <a:gd name="T67" fmla="*/ 862 h 3478"/>
                <a:gd name="T68" fmla="*/ 1987 w 2157"/>
                <a:gd name="T69" fmla="*/ 1003 h 3478"/>
                <a:gd name="T70" fmla="*/ 1852 w 2157"/>
                <a:gd name="T71" fmla="*/ 1105 h 3478"/>
                <a:gd name="T72" fmla="*/ 1694 w 2157"/>
                <a:gd name="T73" fmla="*/ 1165 h 3478"/>
                <a:gd name="T74" fmla="*/ 1523 w 2157"/>
                <a:gd name="T75" fmla="*/ 1176 h 3478"/>
                <a:gd name="T76" fmla="*/ 1351 w 2157"/>
                <a:gd name="T77" fmla="*/ 1136 h 3478"/>
                <a:gd name="T78" fmla="*/ 1198 w 2157"/>
                <a:gd name="T79" fmla="*/ 1047 h 3478"/>
                <a:gd name="T80" fmla="*/ 1082 w 2157"/>
                <a:gd name="T81" fmla="*/ 921 h 3478"/>
                <a:gd name="T82" fmla="*/ 1008 w 2157"/>
                <a:gd name="T83" fmla="*/ 769 h 3478"/>
                <a:gd name="T84" fmla="*/ 981 w 2157"/>
                <a:gd name="T85" fmla="*/ 601 h 3478"/>
                <a:gd name="T86" fmla="*/ 1003 w 2157"/>
                <a:gd name="T87" fmla="*/ 428 h 3478"/>
                <a:gd name="T88" fmla="*/ 1078 w 2157"/>
                <a:gd name="T89" fmla="*/ 265 h 3478"/>
                <a:gd name="T90" fmla="*/ 1192 w 2157"/>
                <a:gd name="T91" fmla="*/ 137 h 3478"/>
                <a:gd name="T92" fmla="*/ 1337 w 2157"/>
                <a:gd name="T93" fmla="*/ 49 h 3478"/>
                <a:gd name="T94" fmla="*/ 1500 w 2157"/>
                <a:gd name="T95" fmla="*/ 5 h 3478"/>
                <a:gd name="T96" fmla="*/ 1672 w 2157"/>
                <a:gd name="T97" fmla="*/ 9 h 3478"/>
                <a:gd name="T98" fmla="*/ 1842 w 2157"/>
                <a:gd name="T99" fmla="*/ 67 h 3478"/>
                <a:gd name="T100" fmla="*/ 1983 w 2157"/>
                <a:gd name="T101" fmla="*/ 170 h 3478"/>
                <a:gd name="T102" fmla="*/ 2084 w 2157"/>
                <a:gd name="T103" fmla="*/ 306 h 3478"/>
                <a:gd name="T104" fmla="*/ 2144 w 2157"/>
                <a:gd name="T105" fmla="*/ 465 h 3478"/>
                <a:gd name="T106" fmla="*/ 2156 w 2157"/>
                <a:gd name="T107" fmla="*/ 634 h 3478"/>
                <a:gd name="T108" fmla="*/ 2115 w 2157"/>
                <a:gd name="T109" fmla="*/ 808 h 3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7" h="3478">
                  <a:moveTo>
                    <a:pt x="301" y="1219"/>
                  </a:moveTo>
                  <a:lnTo>
                    <a:pt x="90" y="1750"/>
                  </a:lnTo>
                  <a:lnTo>
                    <a:pt x="85" y="1763"/>
                  </a:lnTo>
                  <a:lnTo>
                    <a:pt x="81" y="1775"/>
                  </a:lnTo>
                  <a:lnTo>
                    <a:pt x="78" y="1787"/>
                  </a:lnTo>
                  <a:lnTo>
                    <a:pt x="75" y="1799"/>
                  </a:lnTo>
                  <a:lnTo>
                    <a:pt x="73" y="1811"/>
                  </a:lnTo>
                  <a:lnTo>
                    <a:pt x="72" y="1824"/>
                  </a:lnTo>
                  <a:lnTo>
                    <a:pt x="72" y="1837"/>
                  </a:lnTo>
                  <a:lnTo>
                    <a:pt x="72" y="1849"/>
                  </a:lnTo>
                  <a:lnTo>
                    <a:pt x="72" y="1861"/>
                  </a:lnTo>
                  <a:lnTo>
                    <a:pt x="73" y="1874"/>
                  </a:lnTo>
                  <a:lnTo>
                    <a:pt x="75" y="1886"/>
                  </a:lnTo>
                  <a:lnTo>
                    <a:pt x="77" y="1897"/>
                  </a:lnTo>
                  <a:lnTo>
                    <a:pt x="81" y="1909"/>
                  </a:lnTo>
                  <a:lnTo>
                    <a:pt x="84" y="1921"/>
                  </a:lnTo>
                  <a:lnTo>
                    <a:pt x="87" y="1932"/>
                  </a:lnTo>
                  <a:lnTo>
                    <a:pt x="93" y="1945"/>
                  </a:lnTo>
                  <a:lnTo>
                    <a:pt x="97" y="1956"/>
                  </a:lnTo>
                  <a:lnTo>
                    <a:pt x="103" y="1966"/>
                  </a:lnTo>
                  <a:lnTo>
                    <a:pt x="109" y="1977"/>
                  </a:lnTo>
                  <a:lnTo>
                    <a:pt x="116" y="1986"/>
                  </a:lnTo>
                  <a:lnTo>
                    <a:pt x="123" y="1996"/>
                  </a:lnTo>
                  <a:lnTo>
                    <a:pt x="130" y="2006"/>
                  </a:lnTo>
                  <a:lnTo>
                    <a:pt x="139" y="2016"/>
                  </a:lnTo>
                  <a:lnTo>
                    <a:pt x="147" y="2025"/>
                  </a:lnTo>
                  <a:lnTo>
                    <a:pt x="156" y="2033"/>
                  </a:lnTo>
                  <a:lnTo>
                    <a:pt x="166" y="2042"/>
                  </a:lnTo>
                  <a:lnTo>
                    <a:pt x="176" y="2049"/>
                  </a:lnTo>
                  <a:lnTo>
                    <a:pt x="185" y="2056"/>
                  </a:lnTo>
                  <a:lnTo>
                    <a:pt x="196" y="2063"/>
                  </a:lnTo>
                  <a:lnTo>
                    <a:pt x="207" y="2069"/>
                  </a:lnTo>
                  <a:lnTo>
                    <a:pt x="220" y="2075"/>
                  </a:lnTo>
                  <a:lnTo>
                    <a:pt x="232" y="2080"/>
                  </a:lnTo>
                  <a:lnTo>
                    <a:pt x="322" y="2116"/>
                  </a:lnTo>
                  <a:lnTo>
                    <a:pt x="19" y="2878"/>
                  </a:lnTo>
                  <a:lnTo>
                    <a:pt x="15" y="2890"/>
                  </a:lnTo>
                  <a:lnTo>
                    <a:pt x="10" y="2902"/>
                  </a:lnTo>
                  <a:lnTo>
                    <a:pt x="7" y="2914"/>
                  </a:lnTo>
                  <a:lnTo>
                    <a:pt x="5" y="2926"/>
                  </a:lnTo>
                  <a:lnTo>
                    <a:pt x="2" y="2939"/>
                  </a:lnTo>
                  <a:lnTo>
                    <a:pt x="1" y="2952"/>
                  </a:lnTo>
                  <a:lnTo>
                    <a:pt x="0" y="2964"/>
                  </a:lnTo>
                  <a:lnTo>
                    <a:pt x="0" y="2976"/>
                  </a:lnTo>
                  <a:lnTo>
                    <a:pt x="1" y="2989"/>
                  </a:lnTo>
                  <a:lnTo>
                    <a:pt x="2" y="3001"/>
                  </a:lnTo>
                  <a:lnTo>
                    <a:pt x="5" y="3013"/>
                  </a:lnTo>
                  <a:lnTo>
                    <a:pt x="7" y="3025"/>
                  </a:lnTo>
                  <a:lnTo>
                    <a:pt x="9" y="3036"/>
                  </a:lnTo>
                  <a:lnTo>
                    <a:pt x="12" y="3049"/>
                  </a:lnTo>
                  <a:lnTo>
                    <a:pt x="17" y="3061"/>
                  </a:lnTo>
                  <a:lnTo>
                    <a:pt x="21" y="3072"/>
                  </a:lnTo>
                  <a:lnTo>
                    <a:pt x="27" y="3083"/>
                  </a:lnTo>
                  <a:lnTo>
                    <a:pt x="32" y="3094"/>
                  </a:lnTo>
                  <a:lnTo>
                    <a:pt x="38" y="3104"/>
                  </a:lnTo>
                  <a:lnTo>
                    <a:pt x="44" y="3115"/>
                  </a:lnTo>
                  <a:lnTo>
                    <a:pt x="52" y="3125"/>
                  </a:lnTo>
                  <a:lnTo>
                    <a:pt x="60" y="3133"/>
                  </a:lnTo>
                  <a:lnTo>
                    <a:pt x="67" y="3143"/>
                  </a:lnTo>
                  <a:lnTo>
                    <a:pt x="76" y="3152"/>
                  </a:lnTo>
                  <a:lnTo>
                    <a:pt x="85" y="3161"/>
                  </a:lnTo>
                  <a:lnTo>
                    <a:pt x="95" y="3169"/>
                  </a:lnTo>
                  <a:lnTo>
                    <a:pt x="105" y="3176"/>
                  </a:lnTo>
                  <a:lnTo>
                    <a:pt x="115" y="3183"/>
                  </a:lnTo>
                  <a:lnTo>
                    <a:pt x="126" y="3191"/>
                  </a:lnTo>
                  <a:lnTo>
                    <a:pt x="137" y="3196"/>
                  </a:lnTo>
                  <a:lnTo>
                    <a:pt x="148" y="3202"/>
                  </a:lnTo>
                  <a:lnTo>
                    <a:pt x="160" y="3207"/>
                  </a:lnTo>
                  <a:lnTo>
                    <a:pt x="794" y="3460"/>
                  </a:lnTo>
                  <a:lnTo>
                    <a:pt x="806" y="3464"/>
                  </a:lnTo>
                  <a:lnTo>
                    <a:pt x="818" y="3469"/>
                  </a:lnTo>
                  <a:lnTo>
                    <a:pt x="831" y="3471"/>
                  </a:lnTo>
                  <a:lnTo>
                    <a:pt x="843" y="3474"/>
                  </a:lnTo>
                  <a:lnTo>
                    <a:pt x="856" y="3475"/>
                  </a:lnTo>
                  <a:lnTo>
                    <a:pt x="868" y="3478"/>
                  </a:lnTo>
                  <a:lnTo>
                    <a:pt x="880" y="3478"/>
                  </a:lnTo>
                  <a:lnTo>
                    <a:pt x="892" y="3478"/>
                  </a:lnTo>
                  <a:lnTo>
                    <a:pt x="906" y="3478"/>
                  </a:lnTo>
                  <a:lnTo>
                    <a:pt x="918" y="3476"/>
                  </a:lnTo>
                  <a:lnTo>
                    <a:pt x="930" y="3474"/>
                  </a:lnTo>
                  <a:lnTo>
                    <a:pt x="942" y="3472"/>
                  </a:lnTo>
                  <a:lnTo>
                    <a:pt x="953" y="3469"/>
                  </a:lnTo>
                  <a:lnTo>
                    <a:pt x="965" y="3465"/>
                  </a:lnTo>
                  <a:lnTo>
                    <a:pt x="977" y="3461"/>
                  </a:lnTo>
                  <a:lnTo>
                    <a:pt x="988" y="3457"/>
                  </a:lnTo>
                  <a:lnTo>
                    <a:pt x="999" y="3452"/>
                  </a:lnTo>
                  <a:lnTo>
                    <a:pt x="1010" y="3447"/>
                  </a:lnTo>
                  <a:lnTo>
                    <a:pt x="1020" y="3440"/>
                  </a:lnTo>
                  <a:lnTo>
                    <a:pt x="1031" y="3433"/>
                  </a:lnTo>
                  <a:lnTo>
                    <a:pt x="1041" y="3427"/>
                  </a:lnTo>
                  <a:lnTo>
                    <a:pt x="1050" y="3419"/>
                  </a:lnTo>
                  <a:lnTo>
                    <a:pt x="1060" y="3410"/>
                  </a:lnTo>
                  <a:lnTo>
                    <a:pt x="1069" y="3403"/>
                  </a:lnTo>
                  <a:lnTo>
                    <a:pt x="1078" y="3393"/>
                  </a:lnTo>
                  <a:lnTo>
                    <a:pt x="1085" y="3384"/>
                  </a:lnTo>
                  <a:lnTo>
                    <a:pt x="1093" y="3374"/>
                  </a:lnTo>
                  <a:lnTo>
                    <a:pt x="1100" y="3363"/>
                  </a:lnTo>
                  <a:lnTo>
                    <a:pt x="1107" y="3353"/>
                  </a:lnTo>
                  <a:lnTo>
                    <a:pt x="1113" y="3341"/>
                  </a:lnTo>
                  <a:lnTo>
                    <a:pt x="1118" y="3330"/>
                  </a:lnTo>
                  <a:lnTo>
                    <a:pt x="1124" y="3318"/>
                  </a:lnTo>
                  <a:lnTo>
                    <a:pt x="1428" y="2552"/>
                  </a:lnTo>
                  <a:lnTo>
                    <a:pt x="1519" y="2589"/>
                  </a:lnTo>
                  <a:lnTo>
                    <a:pt x="1532" y="2593"/>
                  </a:lnTo>
                  <a:lnTo>
                    <a:pt x="1544" y="2597"/>
                  </a:lnTo>
                  <a:lnTo>
                    <a:pt x="1556" y="2601"/>
                  </a:lnTo>
                  <a:lnTo>
                    <a:pt x="1568" y="2603"/>
                  </a:lnTo>
                  <a:lnTo>
                    <a:pt x="1582" y="2605"/>
                  </a:lnTo>
                  <a:lnTo>
                    <a:pt x="1594" y="2606"/>
                  </a:lnTo>
                  <a:lnTo>
                    <a:pt x="1606" y="2606"/>
                  </a:lnTo>
                  <a:lnTo>
                    <a:pt x="1618" y="2606"/>
                  </a:lnTo>
                  <a:lnTo>
                    <a:pt x="1631" y="2606"/>
                  </a:lnTo>
                  <a:lnTo>
                    <a:pt x="1643" y="2605"/>
                  </a:lnTo>
                  <a:lnTo>
                    <a:pt x="1655" y="2603"/>
                  </a:lnTo>
                  <a:lnTo>
                    <a:pt x="1668" y="2601"/>
                  </a:lnTo>
                  <a:lnTo>
                    <a:pt x="1679" y="2597"/>
                  </a:lnTo>
                  <a:lnTo>
                    <a:pt x="1691" y="2594"/>
                  </a:lnTo>
                  <a:lnTo>
                    <a:pt x="1702" y="2591"/>
                  </a:lnTo>
                  <a:lnTo>
                    <a:pt x="1714" y="2586"/>
                  </a:lnTo>
                  <a:lnTo>
                    <a:pt x="1725" y="2581"/>
                  </a:lnTo>
                  <a:lnTo>
                    <a:pt x="1736" y="2575"/>
                  </a:lnTo>
                  <a:lnTo>
                    <a:pt x="1746" y="2569"/>
                  </a:lnTo>
                  <a:lnTo>
                    <a:pt x="1757" y="2562"/>
                  </a:lnTo>
                  <a:lnTo>
                    <a:pt x="1767" y="2556"/>
                  </a:lnTo>
                  <a:lnTo>
                    <a:pt x="1776" y="2548"/>
                  </a:lnTo>
                  <a:lnTo>
                    <a:pt x="1786" y="2540"/>
                  </a:lnTo>
                  <a:lnTo>
                    <a:pt x="1794" y="2531"/>
                  </a:lnTo>
                  <a:lnTo>
                    <a:pt x="1803" y="2522"/>
                  </a:lnTo>
                  <a:lnTo>
                    <a:pt x="1811" y="2513"/>
                  </a:lnTo>
                  <a:lnTo>
                    <a:pt x="1819" y="2503"/>
                  </a:lnTo>
                  <a:lnTo>
                    <a:pt x="1825" y="2493"/>
                  </a:lnTo>
                  <a:lnTo>
                    <a:pt x="1832" y="2482"/>
                  </a:lnTo>
                  <a:lnTo>
                    <a:pt x="1839" y="2471"/>
                  </a:lnTo>
                  <a:lnTo>
                    <a:pt x="1844" y="2459"/>
                  </a:lnTo>
                  <a:lnTo>
                    <a:pt x="1850" y="2446"/>
                  </a:lnTo>
                  <a:lnTo>
                    <a:pt x="2059" y="1920"/>
                  </a:lnTo>
                  <a:lnTo>
                    <a:pt x="2063" y="1908"/>
                  </a:lnTo>
                  <a:lnTo>
                    <a:pt x="2068" y="1896"/>
                  </a:lnTo>
                  <a:lnTo>
                    <a:pt x="2071" y="1883"/>
                  </a:lnTo>
                  <a:lnTo>
                    <a:pt x="2073" y="1871"/>
                  </a:lnTo>
                  <a:lnTo>
                    <a:pt x="2076" y="1859"/>
                  </a:lnTo>
                  <a:lnTo>
                    <a:pt x="2077" y="1845"/>
                  </a:lnTo>
                  <a:lnTo>
                    <a:pt x="2078" y="1833"/>
                  </a:lnTo>
                  <a:lnTo>
                    <a:pt x="2078" y="1821"/>
                  </a:lnTo>
                  <a:lnTo>
                    <a:pt x="2077" y="1809"/>
                  </a:lnTo>
                  <a:lnTo>
                    <a:pt x="2076" y="1797"/>
                  </a:lnTo>
                  <a:lnTo>
                    <a:pt x="2073" y="1785"/>
                  </a:lnTo>
                  <a:lnTo>
                    <a:pt x="2071" y="1773"/>
                  </a:lnTo>
                  <a:lnTo>
                    <a:pt x="2069" y="1760"/>
                  </a:lnTo>
                  <a:lnTo>
                    <a:pt x="2065" y="1748"/>
                  </a:lnTo>
                  <a:lnTo>
                    <a:pt x="2061" y="1737"/>
                  </a:lnTo>
                  <a:lnTo>
                    <a:pt x="2057" y="1726"/>
                  </a:lnTo>
                  <a:lnTo>
                    <a:pt x="2051" y="1714"/>
                  </a:lnTo>
                  <a:lnTo>
                    <a:pt x="2046" y="1704"/>
                  </a:lnTo>
                  <a:lnTo>
                    <a:pt x="2039" y="1693"/>
                  </a:lnTo>
                  <a:lnTo>
                    <a:pt x="2033" y="1683"/>
                  </a:lnTo>
                  <a:lnTo>
                    <a:pt x="2026" y="1673"/>
                  </a:lnTo>
                  <a:lnTo>
                    <a:pt x="2018" y="1663"/>
                  </a:lnTo>
                  <a:lnTo>
                    <a:pt x="2011" y="1653"/>
                  </a:lnTo>
                  <a:lnTo>
                    <a:pt x="2002" y="1645"/>
                  </a:lnTo>
                  <a:lnTo>
                    <a:pt x="1993" y="1637"/>
                  </a:lnTo>
                  <a:lnTo>
                    <a:pt x="1983" y="1628"/>
                  </a:lnTo>
                  <a:lnTo>
                    <a:pt x="1973" y="1620"/>
                  </a:lnTo>
                  <a:lnTo>
                    <a:pt x="1963" y="1614"/>
                  </a:lnTo>
                  <a:lnTo>
                    <a:pt x="1952" y="1607"/>
                  </a:lnTo>
                  <a:lnTo>
                    <a:pt x="1941" y="1600"/>
                  </a:lnTo>
                  <a:lnTo>
                    <a:pt x="1929" y="1595"/>
                  </a:lnTo>
                  <a:lnTo>
                    <a:pt x="1918" y="1589"/>
                  </a:lnTo>
                  <a:lnTo>
                    <a:pt x="631" y="1077"/>
                  </a:lnTo>
                  <a:lnTo>
                    <a:pt x="619" y="1072"/>
                  </a:lnTo>
                  <a:lnTo>
                    <a:pt x="606" y="1069"/>
                  </a:lnTo>
                  <a:lnTo>
                    <a:pt x="593" y="1066"/>
                  </a:lnTo>
                  <a:lnTo>
                    <a:pt x="580" y="1062"/>
                  </a:lnTo>
                  <a:lnTo>
                    <a:pt x="568" y="1060"/>
                  </a:lnTo>
                  <a:lnTo>
                    <a:pt x="555" y="1059"/>
                  </a:lnTo>
                  <a:lnTo>
                    <a:pt x="543" y="1059"/>
                  </a:lnTo>
                  <a:lnTo>
                    <a:pt x="531" y="1059"/>
                  </a:lnTo>
                  <a:lnTo>
                    <a:pt x="518" y="1059"/>
                  </a:lnTo>
                  <a:lnTo>
                    <a:pt x="505" y="1060"/>
                  </a:lnTo>
                  <a:lnTo>
                    <a:pt x="493" y="1062"/>
                  </a:lnTo>
                  <a:lnTo>
                    <a:pt x="481" y="1064"/>
                  </a:lnTo>
                  <a:lnTo>
                    <a:pt x="470" y="1067"/>
                  </a:lnTo>
                  <a:lnTo>
                    <a:pt x="458" y="1071"/>
                  </a:lnTo>
                  <a:lnTo>
                    <a:pt x="447" y="1074"/>
                  </a:lnTo>
                  <a:lnTo>
                    <a:pt x="436" y="1079"/>
                  </a:lnTo>
                  <a:lnTo>
                    <a:pt x="425" y="1084"/>
                  </a:lnTo>
                  <a:lnTo>
                    <a:pt x="414" y="1090"/>
                  </a:lnTo>
                  <a:lnTo>
                    <a:pt x="403" y="1096"/>
                  </a:lnTo>
                  <a:lnTo>
                    <a:pt x="393" y="1103"/>
                  </a:lnTo>
                  <a:lnTo>
                    <a:pt x="383" y="1110"/>
                  </a:lnTo>
                  <a:lnTo>
                    <a:pt x="374" y="1117"/>
                  </a:lnTo>
                  <a:lnTo>
                    <a:pt x="364" y="1126"/>
                  </a:lnTo>
                  <a:lnTo>
                    <a:pt x="355" y="1135"/>
                  </a:lnTo>
                  <a:lnTo>
                    <a:pt x="348" y="1144"/>
                  </a:lnTo>
                  <a:lnTo>
                    <a:pt x="339" y="1153"/>
                  </a:lnTo>
                  <a:lnTo>
                    <a:pt x="332" y="1163"/>
                  </a:lnTo>
                  <a:lnTo>
                    <a:pt x="324" y="1174"/>
                  </a:lnTo>
                  <a:lnTo>
                    <a:pt x="318" y="1185"/>
                  </a:lnTo>
                  <a:lnTo>
                    <a:pt x="312" y="1196"/>
                  </a:lnTo>
                  <a:lnTo>
                    <a:pt x="306" y="1207"/>
                  </a:lnTo>
                  <a:lnTo>
                    <a:pt x="301" y="1219"/>
                  </a:lnTo>
                  <a:close/>
                  <a:moveTo>
                    <a:pt x="2115" y="808"/>
                  </a:moveTo>
                  <a:lnTo>
                    <a:pt x="2103" y="835"/>
                  </a:lnTo>
                  <a:lnTo>
                    <a:pt x="2090" y="862"/>
                  </a:lnTo>
                  <a:lnTo>
                    <a:pt x="2076" y="888"/>
                  </a:lnTo>
                  <a:lnTo>
                    <a:pt x="2060" y="912"/>
                  </a:lnTo>
                  <a:lnTo>
                    <a:pt x="2044" y="937"/>
                  </a:lnTo>
                  <a:lnTo>
                    <a:pt x="2026" y="960"/>
                  </a:lnTo>
                  <a:lnTo>
                    <a:pt x="2007" y="982"/>
                  </a:lnTo>
                  <a:lnTo>
                    <a:pt x="1987" y="1003"/>
                  </a:lnTo>
                  <a:lnTo>
                    <a:pt x="1968" y="1023"/>
                  </a:lnTo>
                  <a:lnTo>
                    <a:pt x="1945" y="1041"/>
                  </a:lnTo>
                  <a:lnTo>
                    <a:pt x="1923" y="1059"/>
                  </a:lnTo>
                  <a:lnTo>
                    <a:pt x="1900" y="1076"/>
                  </a:lnTo>
                  <a:lnTo>
                    <a:pt x="1876" y="1091"/>
                  </a:lnTo>
                  <a:lnTo>
                    <a:pt x="1852" y="1105"/>
                  </a:lnTo>
                  <a:lnTo>
                    <a:pt x="1827" y="1119"/>
                  </a:lnTo>
                  <a:lnTo>
                    <a:pt x="1801" y="1130"/>
                  </a:lnTo>
                  <a:lnTo>
                    <a:pt x="1775" y="1141"/>
                  </a:lnTo>
                  <a:lnTo>
                    <a:pt x="1748" y="1149"/>
                  </a:lnTo>
                  <a:lnTo>
                    <a:pt x="1722" y="1158"/>
                  </a:lnTo>
                  <a:lnTo>
                    <a:pt x="1694" y="1165"/>
                  </a:lnTo>
                  <a:lnTo>
                    <a:pt x="1665" y="1170"/>
                  </a:lnTo>
                  <a:lnTo>
                    <a:pt x="1638" y="1174"/>
                  </a:lnTo>
                  <a:lnTo>
                    <a:pt x="1609" y="1177"/>
                  </a:lnTo>
                  <a:lnTo>
                    <a:pt x="1580" y="1178"/>
                  </a:lnTo>
                  <a:lnTo>
                    <a:pt x="1552" y="1178"/>
                  </a:lnTo>
                  <a:lnTo>
                    <a:pt x="1523" y="1176"/>
                  </a:lnTo>
                  <a:lnTo>
                    <a:pt x="1494" y="1174"/>
                  </a:lnTo>
                  <a:lnTo>
                    <a:pt x="1466" y="1169"/>
                  </a:lnTo>
                  <a:lnTo>
                    <a:pt x="1437" y="1163"/>
                  </a:lnTo>
                  <a:lnTo>
                    <a:pt x="1408" y="1155"/>
                  </a:lnTo>
                  <a:lnTo>
                    <a:pt x="1380" y="1146"/>
                  </a:lnTo>
                  <a:lnTo>
                    <a:pt x="1351" y="1136"/>
                  </a:lnTo>
                  <a:lnTo>
                    <a:pt x="1324" y="1124"/>
                  </a:lnTo>
                  <a:lnTo>
                    <a:pt x="1296" y="1111"/>
                  </a:lnTo>
                  <a:lnTo>
                    <a:pt x="1271" y="1096"/>
                  </a:lnTo>
                  <a:lnTo>
                    <a:pt x="1245" y="1081"/>
                  </a:lnTo>
                  <a:lnTo>
                    <a:pt x="1221" y="1064"/>
                  </a:lnTo>
                  <a:lnTo>
                    <a:pt x="1198" y="1047"/>
                  </a:lnTo>
                  <a:lnTo>
                    <a:pt x="1176" y="1028"/>
                  </a:lnTo>
                  <a:lnTo>
                    <a:pt x="1155" y="1008"/>
                  </a:lnTo>
                  <a:lnTo>
                    <a:pt x="1135" y="987"/>
                  </a:lnTo>
                  <a:lnTo>
                    <a:pt x="1116" y="966"/>
                  </a:lnTo>
                  <a:lnTo>
                    <a:pt x="1099" y="944"/>
                  </a:lnTo>
                  <a:lnTo>
                    <a:pt x="1082" y="921"/>
                  </a:lnTo>
                  <a:lnTo>
                    <a:pt x="1067" y="897"/>
                  </a:lnTo>
                  <a:lnTo>
                    <a:pt x="1053" y="873"/>
                  </a:lnTo>
                  <a:lnTo>
                    <a:pt x="1040" y="847"/>
                  </a:lnTo>
                  <a:lnTo>
                    <a:pt x="1028" y="822"/>
                  </a:lnTo>
                  <a:lnTo>
                    <a:pt x="1017" y="795"/>
                  </a:lnTo>
                  <a:lnTo>
                    <a:pt x="1008" y="769"/>
                  </a:lnTo>
                  <a:lnTo>
                    <a:pt x="1000" y="741"/>
                  </a:lnTo>
                  <a:lnTo>
                    <a:pt x="994" y="714"/>
                  </a:lnTo>
                  <a:lnTo>
                    <a:pt x="988" y="686"/>
                  </a:lnTo>
                  <a:lnTo>
                    <a:pt x="984" y="659"/>
                  </a:lnTo>
                  <a:lnTo>
                    <a:pt x="982" y="630"/>
                  </a:lnTo>
                  <a:lnTo>
                    <a:pt x="981" y="601"/>
                  </a:lnTo>
                  <a:lnTo>
                    <a:pt x="981" y="573"/>
                  </a:lnTo>
                  <a:lnTo>
                    <a:pt x="982" y="544"/>
                  </a:lnTo>
                  <a:lnTo>
                    <a:pt x="985" y="514"/>
                  </a:lnTo>
                  <a:lnTo>
                    <a:pt x="989" y="485"/>
                  </a:lnTo>
                  <a:lnTo>
                    <a:pt x="995" y="457"/>
                  </a:lnTo>
                  <a:lnTo>
                    <a:pt x="1003" y="428"/>
                  </a:lnTo>
                  <a:lnTo>
                    <a:pt x="1011" y="399"/>
                  </a:lnTo>
                  <a:lnTo>
                    <a:pt x="1022" y="371"/>
                  </a:lnTo>
                  <a:lnTo>
                    <a:pt x="1033" y="343"/>
                  </a:lnTo>
                  <a:lnTo>
                    <a:pt x="1047" y="317"/>
                  </a:lnTo>
                  <a:lnTo>
                    <a:pt x="1061" y="290"/>
                  </a:lnTo>
                  <a:lnTo>
                    <a:pt x="1078" y="265"/>
                  </a:lnTo>
                  <a:lnTo>
                    <a:pt x="1094" y="242"/>
                  </a:lnTo>
                  <a:lnTo>
                    <a:pt x="1112" y="219"/>
                  </a:lnTo>
                  <a:lnTo>
                    <a:pt x="1131" y="197"/>
                  </a:lnTo>
                  <a:lnTo>
                    <a:pt x="1149" y="176"/>
                  </a:lnTo>
                  <a:lnTo>
                    <a:pt x="1170" y="156"/>
                  </a:lnTo>
                  <a:lnTo>
                    <a:pt x="1192" y="137"/>
                  </a:lnTo>
                  <a:lnTo>
                    <a:pt x="1214" y="119"/>
                  </a:lnTo>
                  <a:lnTo>
                    <a:pt x="1237" y="103"/>
                  </a:lnTo>
                  <a:lnTo>
                    <a:pt x="1261" y="87"/>
                  </a:lnTo>
                  <a:lnTo>
                    <a:pt x="1286" y="73"/>
                  </a:lnTo>
                  <a:lnTo>
                    <a:pt x="1310" y="60"/>
                  </a:lnTo>
                  <a:lnTo>
                    <a:pt x="1337" y="49"/>
                  </a:lnTo>
                  <a:lnTo>
                    <a:pt x="1362" y="38"/>
                  </a:lnTo>
                  <a:lnTo>
                    <a:pt x="1390" y="29"/>
                  </a:lnTo>
                  <a:lnTo>
                    <a:pt x="1416" y="20"/>
                  </a:lnTo>
                  <a:lnTo>
                    <a:pt x="1444" y="13"/>
                  </a:lnTo>
                  <a:lnTo>
                    <a:pt x="1471" y="8"/>
                  </a:lnTo>
                  <a:lnTo>
                    <a:pt x="1500" y="5"/>
                  </a:lnTo>
                  <a:lnTo>
                    <a:pt x="1529" y="1"/>
                  </a:lnTo>
                  <a:lnTo>
                    <a:pt x="1557" y="0"/>
                  </a:lnTo>
                  <a:lnTo>
                    <a:pt x="1586" y="0"/>
                  </a:lnTo>
                  <a:lnTo>
                    <a:pt x="1615" y="2"/>
                  </a:lnTo>
                  <a:lnTo>
                    <a:pt x="1643" y="5"/>
                  </a:lnTo>
                  <a:lnTo>
                    <a:pt x="1672" y="9"/>
                  </a:lnTo>
                  <a:lnTo>
                    <a:pt x="1701" y="16"/>
                  </a:lnTo>
                  <a:lnTo>
                    <a:pt x="1729" y="23"/>
                  </a:lnTo>
                  <a:lnTo>
                    <a:pt x="1758" y="32"/>
                  </a:lnTo>
                  <a:lnTo>
                    <a:pt x="1787" y="42"/>
                  </a:lnTo>
                  <a:lnTo>
                    <a:pt x="1814" y="54"/>
                  </a:lnTo>
                  <a:lnTo>
                    <a:pt x="1842" y="67"/>
                  </a:lnTo>
                  <a:lnTo>
                    <a:pt x="1867" y="82"/>
                  </a:lnTo>
                  <a:lnTo>
                    <a:pt x="1893" y="97"/>
                  </a:lnTo>
                  <a:lnTo>
                    <a:pt x="1917" y="114"/>
                  </a:lnTo>
                  <a:lnTo>
                    <a:pt x="1940" y="131"/>
                  </a:lnTo>
                  <a:lnTo>
                    <a:pt x="1962" y="150"/>
                  </a:lnTo>
                  <a:lnTo>
                    <a:pt x="1983" y="170"/>
                  </a:lnTo>
                  <a:lnTo>
                    <a:pt x="2003" y="191"/>
                  </a:lnTo>
                  <a:lnTo>
                    <a:pt x="2022" y="212"/>
                  </a:lnTo>
                  <a:lnTo>
                    <a:pt x="2039" y="234"/>
                  </a:lnTo>
                  <a:lnTo>
                    <a:pt x="2056" y="257"/>
                  </a:lnTo>
                  <a:lnTo>
                    <a:pt x="2070" y="281"/>
                  </a:lnTo>
                  <a:lnTo>
                    <a:pt x="2084" y="306"/>
                  </a:lnTo>
                  <a:lnTo>
                    <a:pt x="2098" y="331"/>
                  </a:lnTo>
                  <a:lnTo>
                    <a:pt x="2110" y="356"/>
                  </a:lnTo>
                  <a:lnTo>
                    <a:pt x="2120" y="383"/>
                  </a:lnTo>
                  <a:lnTo>
                    <a:pt x="2130" y="409"/>
                  </a:lnTo>
                  <a:lnTo>
                    <a:pt x="2137" y="437"/>
                  </a:lnTo>
                  <a:lnTo>
                    <a:pt x="2144" y="465"/>
                  </a:lnTo>
                  <a:lnTo>
                    <a:pt x="2149" y="492"/>
                  </a:lnTo>
                  <a:lnTo>
                    <a:pt x="2154" y="520"/>
                  </a:lnTo>
                  <a:lnTo>
                    <a:pt x="2156" y="548"/>
                  </a:lnTo>
                  <a:lnTo>
                    <a:pt x="2157" y="577"/>
                  </a:lnTo>
                  <a:lnTo>
                    <a:pt x="2157" y="606"/>
                  </a:lnTo>
                  <a:lnTo>
                    <a:pt x="2156" y="634"/>
                  </a:lnTo>
                  <a:lnTo>
                    <a:pt x="2153" y="663"/>
                  </a:lnTo>
                  <a:lnTo>
                    <a:pt x="2148" y="693"/>
                  </a:lnTo>
                  <a:lnTo>
                    <a:pt x="2143" y="721"/>
                  </a:lnTo>
                  <a:lnTo>
                    <a:pt x="2135" y="750"/>
                  </a:lnTo>
                  <a:lnTo>
                    <a:pt x="2126" y="779"/>
                  </a:lnTo>
                  <a:lnTo>
                    <a:pt x="2115" y="808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Freeform 11"/>
            <p:cNvSpPr>
              <a:spLocks noEditPoints="1"/>
            </p:cNvSpPr>
            <p:nvPr/>
          </p:nvSpPr>
          <p:spPr bwMode="auto">
            <a:xfrm>
              <a:off x="4770876" y="533623"/>
              <a:ext cx="345586" cy="309973"/>
            </a:xfrm>
            <a:custGeom>
              <a:avLst/>
              <a:gdLst>
                <a:gd name="T0" fmla="*/ 1286 w 3144"/>
                <a:gd name="T1" fmla="*/ 2380 h 2820"/>
                <a:gd name="T2" fmla="*/ 1357 w 3144"/>
                <a:gd name="T3" fmla="*/ 2404 h 2820"/>
                <a:gd name="T4" fmla="*/ 1430 w 3144"/>
                <a:gd name="T5" fmla="*/ 2408 h 2820"/>
                <a:gd name="T6" fmla="*/ 1500 w 3144"/>
                <a:gd name="T7" fmla="*/ 2390 h 2820"/>
                <a:gd name="T8" fmla="*/ 1564 w 3144"/>
                <a:gd name="T9" fmla="*/ 2352 h 2820"/>
                <a:gd name="T10" fmla="*/ 2295 w 3144"/>
                <a:gd name="T11" fmla="*/ 2763 h 2820"/>
                <a:gd name="T12" fmla="*/ 2360 w 3144"/>
                <a:gd name="T13" fmla="*/ 2801 h 2820"/>
                <a:gd name="T14" fmla="*/ 2432 w 3144"/>
                <a:gd name="T15" fmla="*/ 2819 h 2820"/>
                <a:gd name="T16" fmla="*/ 2506 w 3144"/>
                <a:gd name="T17" fmla="*/ 2816 h 2820"/>
                <a:gd name="T18" fmla="*/ 2575 w 3144"/>
                <a:gd name="T19" fmla="*/ 2791 h 2820"/>
                <a:gd name="T20" fmla="*/ 2636 w 3144"/>
                <a:gd name="T21" fmla="*/ 2747 h 2820"/>
                <a:gd name="T22" fmla="*/ 3109 w 3144"/>
                <a:gd name="T23" fmla="*/ 2171 h 2820"/>
                <a:gd name="T24" fmla="*/ 3137 w 3144"/>
                <a:gd name="T25" fmla="*/ 2101 h 2820"/>
                <a:gd name="T26" fmla="*/ 3144 w 3144"/>
                <a:gd name="T27" fmla="*/ 2028 h 2820"/>
                <a:gd name="T28" fmla="*/ 3130 w 3144"/>
                <a:gd name="T29" fmla="*/ 1957 h 2820"/>
                <a:gd name="T30" fmla="*/ 3096 w 3144"/>
                <a:gd name="T31" fmla="*/ 1890 h 2820"/>
                <a:gd name="T32" fmla="*/ 2417 w 3144"/>
                <a:gd name="T33" fmla="*/ 1320 h 2820"/>
                <a:gd name="T34" fmla="*/ 2512 w 3144"/>
                <a:gd name="T35" fmla="*/ 1191 h 2820"/>
                <a:gd name="T36" fmla="*/ 2533 w 3144"/>
                <a:gd name="T37" fmla="*/ 1121 h 2820"/>
                <a:gd name="T38" fmla="*/ 2533 w 3144"/>
                <a:gd name="T39" fmla="*/ 1047 h 2820"/>
                <a:gd name="T40" fmla="*/ 2512 w 3144"/>
                <a:gd name="T41" fmla="*/ 977 h 2820"/>
                <a:gd name="T42" fmla="*/ 2472 w 3144"/>
                <a:gd name="T43" fmla="*/ 914 h 2820"/>
                <a:gd name="T44" fmla="*/ 1985 w 3144"/>
                <a:gd name="T45" fmla="*/ 512 h 2820"/>
                <a:gd name="T46" fmla="*/ 1917 w 3144"/>
                <a:gd name="T47" fmla="*/ 480 h 2820"/>
                <a:gd name="T48" fmla="*/ 1844 w 3144"/>
                <a:gd name="T49" fmla="*/ 469 h 2820"/>
                <a:gd name="T50" fmla="*/ 1772 w 3144"/>
                <a:gd name="T51" fmla="*/ 480 h 2820"/>
                <a:gd name="T52" fmla="*/ 1705 w 3144"/>
                <a:gd name="T53" fmla="*/ 511 h 2820"/>
                <a:gd name="T54" fmla="*/ 1649 w 3144"/>
                <a:gd name="T55" fmla="*/ 561 h 2820"/>
                <a:gd name="T56" fmla="*/ 733 w 3144"/>
                <a:gd name="T57" fmla="*/ 1685 h 2820"/>
                <a:gd name="T58" fmla="*/ 712 w 3144"/>
                <a:gd name="T59" fmla="*/ 1757 h 2820"/>
                <a:gd name="T60" fmla="*/ 712 w 3144"/>
                <a:gd name="T61" fmla="*/ 1830 h 2820"/>
                <a:gd name="T62" fmla="*/ 734 w 3144"/>
                <a:gd name="T63" fmla="*/ 1899 h 2820"/>
                <a:gd name="T64" fmla="*/ 774 w 3144"/>
                <a:gd name="T65" fmla="*/ 1961 h 2820"/>
                <a:gd name="T66" fmla="*/ 1008 w 3144"/>
                <a:gd name="T67" fmla="*/ 174 h 2820"/>
                <a:gd name="T68" fmla="*/ 1111 w 3144"/>
                <a:gd name="T69" fmla="*/ 315 h 2820"/>
                <a:gd name="T70" fmla="*/ 1167 w 3144"/>
                <a:gd name="T71" fmla="*/ 475 h 2820"/>
                <a:gd name="T72" fmla="*/ 1175 w 3144"/>
                <a:gd name="T73" fmla="*/ 644 h 2820"/>
                <a:gd name="T74" fmla="*/ 1134 w 3144"/>
                <a:gd name="T75" fmla="*/ 811 h 2820"/>
                <a:gd name="T76" fmla="*/ 1044 w 3144"/>
                <a:gd name="T77" fmla="*/ 963 h 2820"/>
                <a:gd name="T78" fmla="*/ 912 w 3144"/>
                <a:gd name="T79" fmla="*/ 1081 h 2820"/>
                <a:gd name="T80" fmla="*/ 757 w 3144"/>
                <a:gd name="T81" fmla="*/ 1153 h 2820"/>
                <a:gd name="T82" fmla="*/ 589 w 3144"/>
                <a:gd name="T83" fmla="*/ 1177 h 2820"/>
                <a:gd name="T84" fmla="*/ 422 w 3144"/>
                <a:gd name="T85" fmla="*/ 1153 h 2820"/>
                <a:gd name="T86" fmla="*/ 263 w 3144"/>
                <a:gd name="T87" fmla="*/ 1079 h 2820"/>
                <a:gd name="T88" fmla="*/ 130 w 3144"/>
                <a:gd name="T89" fmla="*/ 957 h 2820"/>
                <a:gd name="T90" fmla="*/ 43 w 3144"/>
                <a:gd name="T91" fmla="*/ 810 h 2820"/>
                <a:gd name="T92" fmla="*/ 4 w 3144"/>
                <a:gd name="T93" fmla="*/ 645 h 2820"/>
                <a:gd name="T94" fmla="*/ 11 w 3144"/>
                <a:gd name="T95" fmla="*/ 475 h 2820"/>
                <a:gd name="T96" fmla="*/ 69 w 3144"/>
                <a:gd name="T97" fmla="*/ 313 h 2820"/>
                <a:gd name="T98" fmla="*/ 176 w 3144"/>
                <a:gd name="T99" fmla="*/ 169 h 2820"/>
                <a:gd name="T100" fmla="*/ 317 w 3144"/>
                <a:gd name="T101" fmla="*/ 66 h 2820"/>
                <a:gd name="T102" fmla="*/ 477 w 3144"/>
                <a:gd name="T103" fmla="*/ 10 h 2820"/>
                <a:gd name="T104" fmla="*/ 645 w 3144"/>
                <a:gd name="T105" fmla="*/ 2 h 2820"/>
                <a:gd name="T106" fmla="*/ 812 w 3144"/>
                <a:gd name="T107" fmla="*/ 43 h 2820"/>
                <a:gd name="T108" fmla="*/ 963 w 3144"/>
                <a:gd name="T109" fmla="*/ 134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4" h="2820">
                  <a:moveTo>
                    <a:pt x="802" y="1987"/>
                  </a:moveTo>
                  <a:lnTo>
                    <a:pt x="1243" y="2351"/>
                  </a:lnTo>
                  <a:lnTo>
                    <a:pt x="1254" y="2359"/>
                  </a:lnTo>
                  <a:lnTo>
                    <a:pt x="1264" y="2367"/>
                  </a:lnTo>
                  <a:lnTo>
                    <a:pt x="1275" y="2373"/>
                  </a:lnTo>
                  <a:lnTo>
                    <a:pt x="1286" y="2380"/>
                  </a:lnTo>
                  <a:lnTo>
                    <a:pt x="1297" y="2386"/>
                  </a:lnTo>
                  <a:lnTo>
                    <a:pt x="1309" y="2390"/>
                  </a:lnTo>
                  <a:lnTo>
                    <a:pt x="1320" y="2394"/>
                  </a:lnTo>
                  <a:lnTo>
                    <a:pt x="1332" y="2399"/>
                  </a:lnTo>
                  <a:lnTo>
                    <a:pt x="1345" y="2402"/>
                  </a:lnTo>
                  <a:lnTo>
                    <a:pt x="1357" y="2404"/>
                  </a:lnTo>
                  <a:lnTo>
                    <a:pt x="1369" y="2407"/>
                  </a:lnTo>
                  <a:lnTo>
                    <a:pt x="1381" y="2408"/>
                  </a:lnTo>
                  <a:lnTo>
                    <a:pt x="1393" y="2409"/>
                  </a:lnTo>
                  <a:lnTo>
                    <a:pt x="1405" y="2409"/>
                  </a:lnTo>
                  <a:lnTo>
                    <a:pt x="1417" y="2409"/>
                  </a:lnTo>
                  <a:lnTo>
                    <a:pt x="1430" y="2408"/>
                  </a:lnTo>
                  <a:lnTo>
                    <a:pt x="1442" y="2407"/>
                  </a:lnTo>
                  <a:lnTo>
                    <a:pt x="1454" y="2404"/>
                  </a:lnTo>
                  <a:lnTo>
                    <a:pt x="1466" y="2401"/>
                  </a:lnTo>
                  <a:lnTo>
                    <a:pt x="1477" y="2399"/>
                  </a:lnTo>
                  <a:lnTo>
                    <a:pt x="1489" y="2394"/>
                  </a:lnTo>
                  <a:lnTo>
                    <a:pt x="1500" y="2390"/>
                  </a:lnTo>
                  <a:lnTo>
                    <a:pt x="1512" y="2386"/>
                  </a:lnTo>
                  <a:lnTo>
                    <a:pt x="1523" y="2380"/>
                  </a:lnTo>
                  <a:lnTo>
                    <a:pt x="1533" y="2375"/>
                  </a:lnTo>
                  <a:lnTo>
                    <a:pt x="1544" y="2368"/>
                  </a:lnTo>
                  <a:lnTo>
                    <a:pt x="1554" y="2360"/>
                  </a:lnTo>
                  <a:lnTo>
                    <a:pt x="1564" y="2352"/>
                  </a:lnTo>
                  <a:lnTo>
                    <a:pt x="1574" y="2345"/>
                  </a:lnTo>
                  <a:lnTo>
                    <a:pt x="1584" y="2336"/>
                  </a:lnTo>
                  <a:lnTo>
                    <a:pt x="1593" y="2326"/>
                  </a:lnTo>
                  <a:lnTo>
                    <a:pt x="1600" y="2317"/>
                  </a:lnTo>
                  <a:lnTo>
                    <a:pt x="1663" y="2241"/>
                  </a:lnTo>
                  <a:lnTo>
                    <a:pt x="2295" y="2763"/>
                  </a:lnTo>
                  <a:lnTo>
                    <a:pt x="2305" y="2770"/>
                  </a:lnTo>
                  <a:lnTo>
                    <a:pt x="2316" y="2778"/>
                  </a:lnTo>
                  <a:lnTo>
                    <a:pt x="2327" y="2785"/>
                  </a:lnTo>
                  <a:lnTo>
                    <a:pt x="2338" y="2791"/>
                  </a:lnTo>
                  <a:lnTo>
                    <a:pt x="2349" y="2797"/>
                  </a:lnTo>
                  <a:lnTo>
                    <a:pt x="2360" y="2801"/>
                  </a:lnTo>
                  <a:lnTo>
                    <a:pt x="2372" y="2806"/>
                  </a:lnTo>
                  <a:lnTo>
                    <a:pt x="2385" y="2810"/>
                  </a:lnTo>
                  <a:lnTo>
                    <a:pt x="2397" y="2813"/>
                  </a:lnTo>
                  <a:lnTo>
                    <a:pt x="2408" y="2816"/>
                  </a:lnTo>
                  <a:lnTo>
                    <a:pt x="2420" y="2818"/>
                  </a:lnTo>
                  <a:lnTo>
                    <a:pt x="2432" y="2819"/>
                  </a:lnTo>
                  <a:lnTo>
                    <a:pt x="2445" y="2820"/>
                  </a:lnTo>
                  <a:lnTo>
                    <a:pt x="2457" y="2820"/>
                  </a:lnTo>
                  <a:lnTo>
                    <a:pt x="2469" y="2820"/>
                  </a:lnTo>
                  <a:lnTo>
                    <a:pt x="2482" y="2819"/>
                  </a:lnTo>
                  <a:lnTo>
                    <a:pt x="2494" y="2818"/>
                  </a:lnTo>
                  <a:lnTo>
                    <a:pt x="2506" y="2816"/>
                  </a:lnTo>
                  <a:lnTo>
                    <a:pt x="2517" y="2813"/>
                  </a:lnTo>
                  <a:lnTo>
                    <a:pt x="2529" y="2810"/>
                  </a:lnTo>
                  <a:lnTo>
                    <a:pt x="2541" y="2806"/>
                  </a:lnTo>
                  <a:lnTo>
                    <a:pt x="2552" y="2801"/>
                  </a:lnTo>
                  <a:lnTo>
                    <a:pt x="2563" y="2797"/>
                  </a:lnTo>
                  <a:lnTo>
                    <a:pt x="2575" y="2791"/>
                  </a:lnTo>
                  <a:lnTo>
                    <a:pt x="2585" y="2786"/>
                  </a:lnTo>
                  <a:lnTo>
                    <a:pt x="2596" y="2779"/>
                  </a:lnTo>
                  <a:lnTo>
                    <a:pt x="2606" y="2772"/>
                  </a:lnTo>
                  <a:lnTo>
                    <a:pt x="2616" y="2764"/>
                  </a:lnTo>
                  <a:lnTo>
                    <a:pt x="2626" y="2756"/>
                  </a:lnTo>
                  <a:lnTo>
                    <a:pt x="2636" y="2747"/>
                  </a:lnTo>
                  <a:lnTo>
                    <a:pt x="2645" y="2737"/>
                  </a:lnTo>
                  <a:lnTo>
                    <a:pt x="2652" y="2729"/>
                  </a:lnTo>
                  <a:lnTo>
                    <a:pt x="3087" y="2201"/>
                  </a:lnTo>
                  <a:lnTo>
                    <a:pt x="3095" y="2191"/>
                  </a:lnTo>
                  <a:lnTo>
                    <a:pt x="3102" y="2180"/>
                  </a:lnTo>
                  <a:lnTo>
                    <a:pt x="3109" y="2171"/>
                  </a:lnTo>
                  <a:lnTo>
                    <a:pt x="3115" y="2159"/>
                  </a:lnTo>
                  <a:lnTo>
                    <a:pt x="3121" y="2147"/>
                  </a:lnTo>
                  <a:lnTo>
                    <a:pt x="3126" y="2136"/>
                  </a:lnTo>
                  <a:lnTo>
                    <a:pt x="3130" y="2124"/>
                  </a:lnTo>
                  <a:lnTo>
                    <a:pt x="3134" y="2113"/>
                  </a:lnTo>
                  <a:lnTo>
                    <a:pt x="3137" y="2101"/>
                  </a:lnTo>
                  <a:lnTo>
                    <a:pt x="3140" y="2089"/>
                  </a:lnTo>
                  <a:lnTo>
                    <a:pt x="3142" y="2077"/>
                  </a:lnTo>
                  <a:lnTo>
                    <a:pt x="3143" y="2065"/>
                  </a:lnTo>
                  <a:lnTo>
                    <a:pt x="3144" y="2053"/>
                  </a:lnTo>
                  <a:lnTo>
                    <a:pt x="3144" y="2040"/>
                  </a:lnTo>
                  <a:lnTo>
                    <a:pt x="3144" y="2028"/>
                  </a:lnTo>
                  <a:lnTo>
                    <a:pt x="3143" y="2016"/>
                  </a:lnTo>
                  <a:lnTo>
                    <a:pt x="3142" y="2004"/>
                  </a:lnTo>
                  <a:lnTo>
                    <a:pt x="3140" y="1992"/>
                  </a:lnTo>
                  <a:lnTo>
                    <a:pt x="3137" y="1980"/>
                  </a:lnTo>
                  <a:lnTo>
                    <a:pt x="3133" y="1968"/>
                  </a:lnTo>
                  <a:lnTo>
                    <a:pt x="3130" y="1957"/>
                  </a:lnTo>
                  <a:lnTo>
                    <a:pt x="3126" y="1944"/>
                  </a:lnTo>
                  <a:lnTo>
                    <a:pt x="3121" y="1933"/>
                  </a:lnTo>
                  <a:lnTo>
                    <a:pt x="3116" y="1922"/>
                  </a:lnTo>
                  <a:lnTo>
                    <a:pt x="3109" y="1911"/>
                  </a:lnTo>
                  <a:lnTo>
                    <a:pt x="3102" y="1901"/>
                  </a:lnTo>
                  <a:lnTo>
                    <a:pt x="3096" y="1890"/>
                  </a:lnTo>
                  <a:lnTo>
                    <a:pt x="3088" y="1880"/>
                  </a:lnTo>
                  <a:lnTo>
                    <a:pt x="3080" y="1871"/>
                  </a:lnTo>
                  <a:lnTo>
                    <a:pt x="3072" y="1862"/>
                  </a:lnTo>
                  <a:lnTo>
                    <a:pt x="3062" y="1853"/>
                  </a:lnTo>
                  <a:lnTo>
                    <a:pt x="3052" y="1844"/>
                  </a:lnTo>
                  <a:lnTo>
                    <a:pt x="2417" y="1320"/>
                  </a:lnTo>
                  <a:lnTo>
                    <a:pt x="2478" y="1245"/>
                  </a:lnTo>
                  <a:lnTo>
                    <a:pt x="2486" y="1235"/>
                  </a:lnTo>
                  <a:lnTo>
                    <a:pt x="2494" y="1224"/>
                  </a:lnTo>
                  <a:lnTo>
                    <a:pt x="2500" y="1213"/>
                  </a:lnTo>
                  <a:lnTo>
                    <a:pt x="2507" y="1202"/>
                  </a:lnTo>
                  <a:lnTo>
                    <a:pt x="2512" y="1191"/>
                  </a:lnTo>
                  <a:lnTo>
                    <a:pt x="2518" y="1180"/>
                  </a:lnTo>
                  <a:lnTo>
                    <a:pt x="2522" y="1168"/>
                  </a:lnTo>
                  <a:lnTo>
                    <a:pt x="2526" y="1156"/>
                  </a:lnTo>
                  <a:lnTo>
                    <a:pt x="2529" y="1145"/>
                  </a:lnTo>
                  <a:lnTo>
                    <a:pt x="2531" y="1133"/>
                  </a:lnTo>
                  <a:lnTo>
                    <a:pt x="2533" y="1121"/>
                  </a:lnTo>
                  <a:lnTo>
                    <a:pt x="2534" y="1108"/>
                  </a:lnTo>
                  <a:lnTo>
                    <a:pt x="2536" y="1096"/>
                  </a:lnTo>
                  <a:lnTo>
                    <a:pt x="2536" y="1083"/>
                  </a:lnTo>
                  <a:lnTo>
                    <a:pt x="2536" y="1071"/>
                  </a:lnTo>
                  <a:lnTo>
                    <a:pt x="2534" y="1059"/>
                  </a:lnTo>
                  <a:lnTo>
                    <a:pt x="2533" y="1047"/>
                  </a:lnTo>
                  <a:lnTo>
                    <a:pt x="2531" y="1035"/>
                  </a:lnTo>
                  <a:lnTo>
                    <a:pt x="2529" y="1024"/>
                  </a:lnTo>
                  <a:lnTo>
                    <a:pt x="2526" y="1011"/>
                  </a:lnTo>
                  <a:lnTo>
                    <a:pt x="2522" y="999"/>
                  </a:lnTo>
                  <a:lnTo>
                    <a:pt x="2518" y="988"/>
                  </a:lnTo>
                  <a:lnTo>
                    <a:pt x="2512" y="977"/>
                  </a:lnTo>
                  <a:lnTo>
                    <a:pt x="2507" y="966"/>
                  </a:lnTo>
                  <a:lnTo>
                    <a:pt x="2501" y="955"/>
                  </a:lnTo>
                  <a:lnTo>
                    <a:pt x="2495" y="944"/>
                  </a:lnTo>
                  <a:lnTo>
                    <a:pt x="2488" y="934"/>
                  </a:lnTo>
                  <a:lnTo>
                    <a:pt x="2480" y="924"/>
                  </a:lnTo>
                  <a:lnTo>
                    <a:pt x="2472" y="914"/>
                  </a:lnTo>
                  <a:lnTo>
                    <a:pt x="2463" y="904"/>
                  </a:lnTo>
                  <a:lnTo>
                    <a:pt x="2454" y="896"/>
                  </a:lnTo>
                  <a:lnTo>
                    <a:pt x="2444" y="888"/>
                  </a:lnTo>
                  <a:lnTo>
                    <a:pt x="2006" y="527"/>
                  </a:lnTo>
                  <a:lnTo>
                    <a:pt x="1996" y="518"/>
                  </a:lnTo>
                  <a:lnTo>
                    <a:pt x="1985" y="512"/>
                  </a:lnTo>
                  <a:lnTo>
                    <a:pt x="1974" y="504"/>
                  </a:lnTo>
                  <a:lnTo>
                    <a:pt x="1963" y="499"/>
                  </a:lnTo>
                  <a:lnTo>
                    <a:pt x="1952" y="493"/>
                  </a:lnTo>
                  <a:lnTo>
                    <a:pt x="1941" y="488"/>
                  </a:lnTo>
                  <a:lnTo>
                    <a:pt x="1929" y="483"/>
                  </a:lnTo>
                  <a:lnTo>
                    <a:pt x="1917" y="480"/>
                  </a:lnTo>
                  <a:lnTo>
                    <a:pt x="1906" y="476"/>
                  </a:lnTo>
                  <a:lnTo>
                    <a:pt x="1894" y="473"/>
                  </a:lnTo>
                  <a:lnTo>
                    <a:pt x="1882" y="472"/>
                  </a:lnTo>
                  <a:lnTo>
                    <a:pt x="1870" y="470"/>
                  </a:lnTo>
                  <a:lnTo>
                    <a:pt x="1857" y="470"/>
                  </a:lnTo>
                  <a:lnTo>
                    <a:pt x="1844" y="469"/>
                  </a:lnTo>
                  <a:lnTo>
                    <a:pt x="1832" y="470"/>
                  </a:lnTo>
                  <a:lnTo>
                    <a:pt x="1820" y="470"/>
                  </a:lnTo>
                  <a:lnTo>
                    <a:pt x="1808" y="472"/>
                  </a:lnTo>
                  <a:lnTo>
                    <a:pt x="1796" y="473"/>
                  </a:lnTo>
                  <a:lnTo>
                    <a:pt x="1785" y="476"/>
                  </a:lnTo>
                  <a:lnTo>
                    <a:pt x="1772" y="480"/>
                  </a:lnTo>
                  <a:lnTo>
                    <a:pt x="1760" y="483"/>
                  </a:lnTo>
                  <a:lnTo>
                    <a:pt x="1749" y="488"/>
                  </a:lnTo>
                  <a:lnTo>
                    <a:pt x="1738" y="492"/>
                  </a:lnTo>
                  <a:lnTo>
                    <a:pt x="1727" y="497"/>
                  </a:lnTo>
                  <a:lnTo>
                    <a:pt x="1716" y="504"/>
                  </a:lnTo>
                  <a:lnTo>
                    <a:pt x="1705" y="511"/>
                  </a:lnTo>
                  <a:lnTo>
                    <a:pt x="1695" y="517"/>
                  </a:lnTo>
                  <a:lnTo>
                    <a:pt x="1685" y="525"/>
                  </a:lnTo>
                  <a:lnTo>
                    <a:pt x="1675" y="534"/>
                  </a:lnTo>
                  <a:lnTo>
                    <a:pt x="1666" y="543"/>
                  </a:lnTo>
                  <a:lnTo>
                    <a:pt x="1657" y="551"/>
                  </a:lnTo>
                  <a:lnTo>
                    <a:pt x="1649" y="561"/>
                  </a:lnTo>
                  <a:lnTo>
                    <a:pt x="768" y="1630"/>
                  </a:lnTo>
                  <a:lnTo>
                    <a:pt x="760" y="1641"/>
                  </a:lnTo>
                  <a:lnTo>
                    <a:pt x="752" y="1651"/>
                  </a:lnTo>
                  <a:lnTo>
                    <a:pt x="745" y="1662"/>
                  </a:lnTo>
                  <a:lnTo>
                    <a:pt x="739" y="1674"/>
                  </a:lnTo>
                  <a:lnTo>
                    <a:pt x="733" y="1685"/>
                  </a:lnTo>
                  <a:lnTo>
                    <a:pt x="728" y="1696"/>
                  </a:lnTo>
                  <a:lnTo>
                    <a:pt x="724" y="1708"/>
                  </a:lnTo>
                  <a:lnTo>
                    <a:pt x="719" y="1721"/>
                  </a:lnTo>
                  <a:lnTo>
                    <a:pt x="716" y="1733"/>
                  </a:lnTo>
                  <a:lnTo>
                    <a:pt x="714" y="1745"/>
                  </a:lnTo>
                  <a:lnTo>
                    <a:pt x="712" y="1757"/>
                  </a:lnTo>
                  <a:lnTo>
                    <a:pt x="711" y="1769"/>
                  </a:lnTo>
                  <a:lnTo>
                    <a:pt x="709" y="1781"/>
                  </a:lnTo>
                  <a:lnTo>
                    <a:pt x="709" y="1793"/>
                  </a:lnTo>
                  <a:lnTo>
                    <a:pt x="709" y="1805"/>
                  </a:lnTo>
                  <a:lnTo>
                    <a:pt x="711" y="1818"/>
                  </a:lnTo>
                  <a:lnTo>
                    <a:pt x="712" y="1830"/>
                  </a:lnTo>
                  <a:lnTo>
                    <a:pt x="714" y="1841"/>
                  </a:lnTo>
                  <a:lnTo>
                    <a:pt x="717" y="1853"/>
                  </a:lnTo>
                  <a:lnTo>
                    <a:pt x="720" y="1865"/>
                  </a:lnTo>
                  <a:lnTo>
                    <a:pt x="724" y="1876"/>
                  </a:lnTo>
                  <a:lnTo>
                    <a:pt x="728" y="1888"/>
                  </a:lnTo>
                  <a:lnTo>
                    <a:pt x="734" y="1899"/>
                  </a:lnTo>
                  <a:lnTo>
                    <a:pt x="739" y="1910"/>
                  </a:lnTo>
                  <a:lnTo>
                    <a:pt x="745" y="1921"/>
                  </a:lnTo>
                  <a:lnTo>
                    <a:pt x="751" y="1931"/>
                  </a:lnTo>
                  <a:lnTo>
                    <a:pt x="759" y="1941"/>
                  </a:lnTo>
                  <a:lnTo>
                    <a:pt x="767" y="1951"/>
                  </a:lnTo>
                  <a:lnTo>
                    <a:pt x="774" y="1961"/>
                  </a:lnTo>
                  <a:lnTo>
                    <a:pt x="783" y="1970"/>
                  </a:lnTo>
                  <a:lnTo>
                    <a:pt x="792" y="1980"/>
                  </a:lnTo>
                  <a:lnTo>
                    <a:pt x="802" y="1987"/>
                  </a:lnTo>
                  <a:close/>
                  <a:moveTo>
                    <a:pt x="963" y="134"/>
                  </a:moveTo>
                  <a:lnTo>
                    <a:pt x="986" y="153"/>
                  </a:lnTo>
                  <a:lnTo>
                    <a:pt x="1008" y="174"/>
                  </a:lnTo>
                  <a:lnTo>
                    <a:pt x="1028" y="196"/>
                  </a:lnTo>
                  <a:lnTo>
                    <a:pt x="1047" y="218"/>
                  </a:lnTo>
                  <a:lnTo>
                    <a:pt x="1066" y="242"/>
                  </a:lnTo>
                  <a:lnTo>
                    <a:pt x="1082" y="266"/>
                  </a:lnTo>
                  <a:lnTo>
                    <a:pt x="1096" y="290"/>
                  </a:lnTo>
                  <a:lnTo>
                    <a:pt x="1111" y="315"/>
                  </a:lnTo>
                  <a:lnTo>
                    <a:pt x="1124" y="341"/>
                  </a:lnTo>
                  <a:lnTo>
                    <a:pt x="1135" y="367"/>
                  </a:lnTo>
                  <a:lnTo>
                    <a:pt x="1145" y="394"/>
                  </a:lnTo>
                  <a:lnTo>
                    <a:pt x="1154" y="421"/>
                  </a:lnTo>
                  <a:lnTo>
                    <a:pt x="1160" y="448"/>
                  </a:lnTo>
                  <a:lnTo>
                    <a:pt x="1167" y="475"/>
                  </a:lnTo>
                  <a:lnTo>
                    <a:pt x="1171" y="504"/>
                  </a:lnTo>
                  <a:lnTo>
                    <a:pt x="1175" y="532"/>
                  </a:lnTo>
                  <a:lnTo>
                    <a:pt x="1177" y="560"/>
                  </a:lnTo>
                  <a:lnTo>
                    <a:pt x="1178" y="588"/>
                  </a:lnTo>
                  <a:lnTo>
                    <a:pt x="1177" y="617"/>
                  </a:lnTo>
                  <a:lnTo>
                    <a:pt x="1175" y="644"/>
                  </a:lnTo>
                  <a:lnTo>
                    <a:pt x="1171" y="673"/>
                  </a:lnTo>
                  <a:lnTo>
                    <a:pt x="1167" y="700"/>
                  </a:lnTo>
                  <a:lnTo>
                    <a:pt x="1160" y="729"/>
                  </a:lnTo>
                  <a:lnTo>
                    <a:pt x="1154" y="757"/>
                  </a:lnTo>
                  <a:lnTo>
                    <a:pt x="1145" y="784"/>
                  </a:lnTo>
                  <a:lnTo>
                    <a:pt x="1134" y="811"/>
                  </a:lnTo>
                  <a:lnTo>
                    <a:pt x="1123" y="837"/>
                  </a:lnTo>
                  <a:lnTo>
                    <a:pt x="1110" y="864"/>
                  </a:lnTo>
                  <a:lnTo>
                    <a:pt x="1095" y="889"/>
                  </a:lnTo>
                  <a:lnTo>
                    <a:pt x="1080" y="914"/>
                  </a:lnTo>
                  <a:lnTo>
                    <a:pt x="1062" y="939"/>
                  </a:lnTo>
                  <a:lnTo>
                    <a:pt x="1044" y="963"/>
                  </a:lnTo>
                  <a:lnTo>
                    <a:pt x="1024" y="985"/>
                  </a:lnTo>
                  <a:lnTo>
                    <a:pt x="1003" y="1007"/>
                  </a:lnTo>
                  <a:lnTo>
                    <a:pt x="982" y="1028"/>
                  </a:lnTo>
                  <a:lnTo>
                    <a:pt x="959" y="1047"/>
                  </a:lnTo>
                  <a:lnTo>
                    <a:pt x="935" y="1064"/>
                  </a:lnTo>
                  <a:lnTo>
                    <a:pt x="912" y="1081"/>
                  </a:lnTo>
                  <a:lnTo>
                    <a:pt x="887" y="1096"/>
                  </a:lnTo>
                  <a:lnTo>
                    <a:pt x="862" y="1110"/>
                  </a:lnTo>
                  <a:lnTo>
                    <a:pt x="836" y="1123"/>
                  </a:lnTo>
                  <a:lnTo>
                    <a:pt x="810" y="1134"/>
                  </a:lnTo>
                  <a:lnTo>
                    <a:pt x="783" y="1144"/>
                  </a:lnTo>
                  <a:lnTo>
                    <a:pt x="757" y="1153"/>
                  </a:lnTo>
                  <a:lnTo>
                    <a:pt x="729" y="1160"/>
                  </a:lnTo>
                  <a:lnTo>
                    <a:pt x="702" y="1166"/>
                  </a:lnTo>
                  <a:lnTo>
                    <a:pt x="674" y="1171"/>
                  </a:lnTo>
                  <a:lnTo>
                    <a:pt x="645" y="1175"/>
                  </a:lnTo>
                  <a:lnTo>
                    <a:pt x="618" y="1176"/>
                  </a:lnTo>
                  <a:lnTo>
                    <a:pt x="589" y="1177"/>
                  </a:lnTo>
                  <a:lnTo>
                    <a:pt x="561" y="1177"/>
                  </a:lnTo>
                  <a:lnTo>
                    <a:pt x="533" y="1175"/>
                  </a:lnTo>
                  <a:lnTo>
                    <a:pt x="504" y="1171"/>
                  </a:lnTo>
                  <a:lnTo>
                    <a:pt x="477" y="1166"/>
                  </a:lnTo>
                  <a:lnTo>
                    <a:pt x="449" y="1160"/>
                  </a:lnTo>
                  <a:lnTo>
                    <a:pt x="422" y="1153"/>
                  </a:lnTo>
                  <a:lnTo>
                    <a:pt x="394" y="1144"/>
                  </a:lnTo>
                  <a:lnTo>
                    <a:pt x="366" y="1134"/>
                  </a:lnTo>
                  <a:lnTo>
                    <a:pt x="340" y="1122"/>
                  </a:lnTo>
                  <a:lnTo>
                    <a:pt x="314" y="1108"/>
                  </a:lnTo>
                  <a:lnTo>
                    <a:pt x="288" y="1094"/>
                  </a:lnTo>
                  <a:lnTo>
                    <a:pt x="263" y="1079"/>
                  </a:lnTo>
                  <a:lnTo>
                    <a:pt x="239" y="1061"/>
                  </a:lnTo>
                  <a:lnTo>
                    <a:pt x="215" y="1042"/>
                  </a:lnTo>
                  <a:lnTo>
                    <a:pt x="192" y="1022"/>
                  </a:lnTo>
                  <a:lnTo>
                    <a:pt x="170" y="1001"/>
                  </a:lnTo>
                  <a:lnTo>
                    <a:pt x="150" y="981"/>
                  </a:lnTo>
                  <a:lnTo>
                    <a:pt x="130" y="957"/>
                  </a:lnTo>
                  <a:lnTo>
                    <a:pt x="113" y="934"/>
                  </a:lnTo>
                  <a:lnTo>
                    <a:pt x="96" y="911"/>
                  </a:lnTo>
                  <a:lnTo>
                    <a:pt x="82" y="887"/>
                  </a:lnTo>
                  <a:lnTo>
                    <a:pt x="68" y="861"/>
                  </a:lnTo>
                  <a:lnTo>
                    <a:pt x="54" y="835"/>
                  </a:lnTo>
                  <a:lnTo>
                    <a:pt x="43" y="810"/>
                  </a:lnTo>
                  <a:lnTo>
                    <a:pt x="33" y="783"/>
                  </a:lnTo>
                  <a:lnTo>
                    <a:pt x="25" y="756"/>
                  </a:lnTo>
                  <a:lnTo>
                    <a:pt x="18" y="728"/>
                  </a:lnTo>
                  <a:lnTo>
                    <a:pt x="11" y="700"/>
                  </a:lnTo>
                  <a:lnTo>
                    <a:pt x="7" y="673"/>
                  </a:lnTo>
                  <a:lnTo>
                    <a:pt x="4" y="645"/>
                  </a:lnTo>
                  <a:lnTo>
                    <a:pt x="1" y="617"/>
                  </a:lnTo>
                  <a:lnTo>
                    <a:pt x="0" y="588"/>
                  </a:lnTo>
                  <a:lnTo>
                    <a:pt x="1" y="560"/>
                  </a:lnTo>
                  <a:lnTo>
                    <a:pt x="4" y="532"/>
                  </a:lnTo>
                  <a:lnTo>
                    <a:pt x="7" y="504"/>
                  </a:lnTo>
                  <a:lnTo>
                    <a:pt x="11" y="475"/>
                  </a:lnTo>
                  <a:lnTo>
                    <a:pt x="18" y="448"/>
                  </a:lnTo>
                  <a:lnTo>
                    <a:pt x="25" y="420"/>
                  </a:lnTo>
                  <a:lnTo>
                    <a:pt x="33" y="393"/>
                  </a:lnTo>
                  <a:lnTo>
                    <a:pt x="44" y="366"/>
                  </a:lnTo>
                  <a:lnTo>
                    <a:pt x="55" y="340"/>
                  </a:lnTo>
                  <a:lnTo>
                    <a:pt x="69" y="313"/>
                  </a:lnTo>
                  <a:lnTo>
                    <a:pt x="83" y="288"/>
                  </a:lnTo>
                  <a:lnTo>
                    <a:pt x="100" y="263"/>
                  </a:lnTo>
                  <a:lnTo>
                    <a:pt x="116" y="238"/>
                  </a:lnTo>
                  <a:lnTo>
                    <a:pt x="135" y="214"/>
                  </a:lnTo>
                  <a:lnTo>
                    <a:pt x="155" y="191"/>
                  </a:lnTo>
                  <a:lnTo>
                    <a:pt x="176" y="169"/>
                  </a:lnTo>
                  <a:lnTo>
                    <a:pt x="198" y="149"/>
                  </a:lnTo>
                  <a:lnTo>
                    <a:pt x="220" y="130"/>
                  </a:lnTo>
                  <a:lnTo>
                    <a:pt x="243" y="113"/>
                  </a:lnTo>
                  <a:lnTo>
                    <a:pt x="267" y="96"/>
                  </a:lnTo>
                  <a:lnTo>
                    <a:pt x="291" y="81"/>
                  </a:lnTo>
                  <a:lnTo>
                    <a:pt x="317" y="66"/>
                  </a:lnTo>
                  <a:lnTo>
                    <a:pt x="342" y="54"/>
                  </a:lnTo>
                  <a:lnTo>
                    <a:pt x="369" y="42"/>
                  </a:lnTo>
                  <a:lnTo>
                    <a:pt x="395" y="32"/>
                  </a:lnTo>
                  <a:lnTo>
                    <a:pt x="422" y="24"/>
                  </a:lnTo>
                  <a:lnTo>
                    <a:pt x="449" y="17"/>
                  </a:lnTo>
                  <a:lnTo>
                    <a:pt x="477" y="10"/>
                  </a:lnTo>
                  <a:lnTo>
                    <a:pt x="504" y="6"/>
                  </a:lnTo>
                  <a:lnTo>
                    <a:pt x="533" y="2"/>
                  </a:lnTo>
                  <a:lnTo>
                    <a:pt x="561" y="0"/>
                  </a:lnTo>
                  <a:lnTo>
                    <a:pt x="589" y="0"/>
                  </a:lnTo>
                  <a:lnTo>
                    <a:pt x="617" y="0"/>
                  </a:lnTo>
                  <a:lnTo>
                    <a:pt x="645" y="2"/>
                  </a:lnTo>
                  <a:lnTo>
                    <a:pt x="674" y="6"/>
                  </a:lnTo>
                  <a:lnTo>
                    <a:pt x="702" y="10"/>
                  </a:lnTo>
                  <a:lnTo>
                    <a:pt x="729" y="17"/>
                  </a:lnTo>
                  <a:lnTo>
                    <a:pt x="757" y="24"/>
                  </a:lnTo>
                  <a:lnTo>
                    <a:pt x="784" y="33"/>
                  </a:lnTo>
                  <a:lnTo>
                    <a:pt x="812" y="43"/>
                  </a:lnTo>
                  <a:lnTo>
                    <a:pt x="838" y="55"/>
                  </a:lnTo>
                  <a:lnTo>
                    <a:pt x="864" y="67"/>
                  </a:lnTo>
                  <a:lnTo>
                    <a:pt x="890" y="82"/>
                  </a:lnTo>
                  <a:lnTo>
                    <a:pt x="915" y="98"/>
                  </a:lnTo>
                  <a:lnTo>
                    <a:pt x="940" y="115"/>
                  </a:lnTo>
                  <a:lnTo>
                    <a:pt x="963" y="13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Freeform 5"/>
            <p:cNvSpPr>
              <a:spLocks noEditPoints="1"/>
            </p:cNvSpPr>
            <p:nvPr/>
          </p:nvSpPr>
          <p:spPr bwMode="auto">
            <a:xfrm>
              <a:off x="5625929" y="1732637"/>
              <a:ext cx="218959" cy="389114"/>
            </a:xfrm>
            <a:custGeom>
              <a:avLst/>
              <a:gdLst>
                <a:gd name="T0" fmla="*/ 1818 w 1993"/>
                <a:gd name="T1" fmla="*/ 1087 h 3538"/>
                <a:gd name="T2" fmla="*/ 1775 w 1993"/>
                <a:gd name="T3" fmla="*/ 1026 h 3538"/>
                <a:gd name="T4" fmla="*/ 1717 w 1993"/>
                <a:gd name="T5" fmla="*/ 981 h 3538"/>
                <a:gd name="T6" fmla="*/ 1650 w 1993"/>
                <a:gd name="T7" fmla="*/ 953 h 3538"/>
                <a:gd name="T8" fmla="*/ 1576 w 1993"/>
                <a:gd name="T9" fmla="*/ 946 h 3538"/>
                <a:gd name="T10" fmla="*/ 1219 w 1993"/>
                <a:gd name="T11" fmla="*/ 189 h 3538"/>
                <a:gd name="T12" fmla="*/ 1188 w 1993"/>
                <a:gd name="T13" fmla="*/ 119 h 3538"/>
                <a:gd name="T14" fmla="*/ 1139 w 1993"/>
                <a:gd name="T15" fmla="*/ 63 h 3538"/>
                <a:gd name="T16" fmla="*/ 1079 w 1993"/>
                <a:gd name="T17" fmla="*/ 23 h 3538"/>
                <a:gd name="T18" fmla="*/ 1008 w 1993"/>
                <a:gd name="T19" fmla="*/ 4 h 3538"/>
                <a:gd name="T20" fmla="*/ 933 w 1993"/>
                <a:gd name="T21" fmla="*/ 4 h 3538"/>
                <a:gd name="T22" fmla="*/ 212 w 1993"/>
                <a:gd name="T23" fmla="*/ 199 h 3538"/>
                <a:gd name="T24" fmla="*/ 149 w 1993"/>
                <a:gd name="T25" fmla="*/ 238 h 3538"/>
                <a:gd name="T26" fmla="*/ 102 w 1993"/>
                <a:gd name="T27" fmla="*/ 294 h 3538"/>
                <a:gd name="T28" fmla="*/ 71 w 1993"/>
                <a:gd name="T29" fmla="*/ 360 h 3538"/>
                <a:gd name="T30" fmla="*/ 61 w 1993"/>
                <a:gd name="T31" fmla="*/ 434 h 3538"/>
                <a:gd name="T32" fmla="*/ 283 w 1993"/>
                <a:gd name="T33" fmla="*/ 1293 h 3538"/>
                <a:gd name="T34" fmla="*/ 129 w 1993"/>
                <a:gd name="T35" fmla="*/ 1341 h 3538"/>
                <a:gd name="T36" fmla="*/ 71 w 1993"/>
                <a:gd name="T37" fmla="*/ 1388 h 3538"/>
                <a:gd name="T38" fmla="*/ 29 w 1993"/>
                <a:gd name="T39" fmla="*/ 1447 h 3538"/>
                <a:gd name="T40" fmla="*/ 5 w 1993"/>
                <a:gd name="T41" fmla="*/ 1517 h 3538"/>
                <a:gd name="T42" fmla="*/ 1 w 1993"/>
                <a:gd name="T43" fmla="*/ 1591 h 3538"/>
                <a:gd name="T44" fmla="*/ 164 w 1993"/>
                <a:gd name="T45" fmla="*/ 2202 h 3538"/>
                <a:gd name="T46" fmla="*/ 200 w 1993"/>
                <a:gd name="T47" fmla="*/ 2267 h 3538"/>
                <a:gd name="T48" fmla="*/ 254 w 1993"/>
                <a:gd name="T49" fmla="*/ 2317 h 3538"/>
                <a:gd name="T50" fmla="*/ 319 w 1993"/>
                <a:gd name="T51" fmla="*/ 2352 h 3538"/>
                <a:gd name="T52" fmla="*/ 391 w 1993"/>
                <a:gd name="T53" fmla="*/ 2365 h 3538"/>
                <a:gd name="T54" fmla="*/ 467 w 1993"/>
                <a:gd name="T55" fmla="*/ 2356 h 3538"/>
                <a:gd name="T56" fmla="*/ 1865 w 1993"/>
                <a:gd name="T57" fmla="*/ 1973 h 3538"/>
                <a:gd name="T58" fmla="*/ 1924 w 1993"/>
                <a:gd name="T59" fmla="*/ 1928 h 3538"/>
                <a:gd name="T60" fmla="*/ 1965 w 1993"/>
                <a:gd name="T61" fmla="*/ 1868 h 3538"/>
                <a:gd name="T62" fmla="*/ 1989 w 1993"/>
                <a:gd name="T63" fmla="*/ 1799 h 3538"/>
                <a:gd name="T64" fmla="*/ 1991 w 1993"/>
                <a:gd name="T65" fmla="*/ 1725 h 3538"/>
                <a:gd name="T66" fmla="*/ 763 w 1993"/>
                <a:gd name="T67" fmla="*/ 3043 h 3538"/>
                <a:gd name="T68" fmla="*/ 761 w 1993"/>
                <a:gd name="T69" fmla="*/ 2869 h 3538"/>
                <a:gd name="T70" fmla="*/ 809 w 1993"/>
                <a:gd name="T71" fmla="*/ 2706 h 3538"/>
                <a:gd name="T72" fmla="*/ 900 w 1993"/>
                <a:gd name="T73" fmla="*/ 2563 h 3538"/>
                <a:gd name="T74" fmla="*/ 1030 w 1993"/>
                <a:gd name="T75" fmla="*/ 2452 h 3538"/>
                <a:gd name="T76" fmla="*/ 1192 w 1993"/>
                <a:gd name="T77" fmla="*/ 2381 h 3538"/>
                <a:gd name="T78" fmla="*/ 1368 w 1993"/>
                <a:gd name="T79" fmla="*/ 2361 h 3538"/>
                <a:gd name="T80" fmla="*/ 1536 w 1993"/>
                <a:gd name="T81" fmla="*/ 2393 h 3538"/>
                <a:gd name="T82" fmla="*/ 1686 w 1993"/>
                <a:gd name="T83" fmla="*/ 2471 h 3538"/>
                <a:gd name="T84" fmla="*/ 1809 w 1993"/>
                <a:gd name="T85" fmla="*/ 2589 h 3538"/>
                <a:gd name="T86" fmla="*/ 1895 w 1993"/>
                <a:gd name="T87" fmla="*/ 2740 h 3538"/>
                <a:gd name="T88" fmla="*/ 1932 w 1993"/>
                <a:gd name="T89" fmla="*/ 2915 h 3538"/>
                <a:gd name="T90" fmla="*/ 1917 w 1993"/>
                <a:gd name="T91" fmla="*/ 3087 h 3538"/>
                <a:gd name="T92" fmla="*/ 1854 w 1993"/>
                <a:gd name="T93" fmla="*/ 3244 h 3538"/>
                <a:gd name="T94" fmla="*/ 1749 w 1993"/>
                <a:gd name="T95" fmla="*/ 3377 h 3538"/>
                <a:gd name="T96" fmla="*/ 1608 w 1993"/>
                <a:gd name="T97" fmla="*/ 3476 h 3538"/>
                <a:gd name="T98" fmla="*/ 1438 w 1993"/>
                <a:gd name="T99" fmla="*/ 3532 h 3538"/>
                <a:gd name="T100" fmla="*/ 1264 w 1993"/>
                <a:gd name="T101" fmla="*/ 3533 h 3538"/>
                <a:gd name="T102" fmla="*/ 1101 w 1993"/>
                <a:gd name="T103" fmla="*/ 3485 h 3538"/>
                <a:gd name="T104" fmla="*/ 959 w 1993"/>
                <a:gd name="T105" fmla="*/ 3394 h 3538"/>
                <a:gd name="T106" fmla="*/ 847 w 1993"/>
                <a:gd name="T107" fmla="*/ 3265 h 3538"/>
                <a:gd name="T108" fmla="*/ 777 w 1993"/>
                <a:gd name="T109" fmla="*/ 3103 h 3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3" h="3538">
                  <a:moveTo>
                    <a:pt x="1984" y="1687"/>
                  </a:moveTo>
                  <a:lnTo>
                    <a:pt x="1836" y="1135"/>
                  </a:lnTo>
                  <a:lnTo>
                    <a:pt x="1832" y="1122"/>
                  </a:lnTo>
                  <a:lnTo>
                    <a:pt x="1828" y="1110"/>
                  </a:lnTo>
                  <a:lnTo>
                    <a:pt x="1823" y="1099"/>
                  </a:lnTo>
                  <a:lnTo>
                    <a:pt x="1818" y="1087"/>
                  </a:lnTo>
                  <a:lnTo>
                    <a:pt x="1812" y="1076"/>
                  </a:lnTo>
                  <a:lnTo>
                    <a:pt x="1806" y="1064"/>
                  </a:lnTo>
                  <a:lnTo>
                    <a:pt x="1799" y="1055"/>
                  </a:lnTo>
                  <a:lnTo>
                    <a:pt x="1791" y="1045"/>
                  </a:lnTo>
                  <a:lnTo>
                    <a:pt x="1784" y="1035"/>
                  </a:lnTo>
                  <a:lnTo>
                    <a:pt x="1775" y="1026"/>
                  </a:lnTo>
                  <a:lnTo>
                    <a:pt x="1767" y="1017"/>
                  </a:lnTo>
                  <a:lnTo>
                    <a:pt x="1757" y="1009"/>
                  </a:lnTo>
                  <a:lnTo>
                    <a:pt x="1748" y="1002"/>
                  </a:lnTo>
                  <a:lnTo>
                    <a:pt x="1738" y="994"/>
                  </a:lnTo>
                  <a:lnTo>
                    <a:pt x="1728" y="987"/>
                  </a:lnTo>
                  <a:lnTo>
                    <a:pt x="1717" y="981"/>
                  </a:lnTo>
                  <a:lnTo>
                    <a:pt x="1707" y="975"/>
                  </a:lnTo>
                  <a:lnTo>
                    <a:pt x="1696" y="970"/>
                  </a:lnTo>
                  <a:lnTo>
                    <a:pt x="1684" y="965"/>
                  </a:lnTo>
                  <a:lnTo>
                    <a:pt x="1673" y="961"/>
                  </a:lnTo>
                  <a:lnTo>
                    <a:pt x="1661" y="956"/>
                  </a:lnTo>
                  <a:lnTo>
                    <a:pt x="1650" y="953"/>
                  </a:lnTo>
                  <a:lnTo>
                    <a:pt x="1638" y="951"/>
                  </a:lnTo>
                  <a:lnTo>
                    <a:pt x="1626" y="949"/>
                  </a:lnTo>
                  <a:lnTo>
                    <a:pt x="1614" y="948"/>
                  </a:lnTo>
                  <a:lnTo>
                    <a:pt x="1600" y="946"/>
                  </a:lnTo>
                  <a:lnTo>
                    <a:pt x="1588" y="946"/>
                  </a:lnTo>
                  <a:lnTo>
                    <a:pt x="1576" y="946"/>
                  </a:lnTo>
                  <a:lnTo>
                    <a:pt x="1563" y="948"/>
                  </a:lnTo>
                  <a:lnTo>
                    <a:pt x="1551" y="950"/>
                  </a:lnTo>
                  <a:lnTo>
                    <a:pt x="1538" y="952"/>
                  </a:lnTo>
                  <a:lnTo>
                    <a:pt x="1525" y="955"/>
                  </a:lnTo>
                  <a:lnTo>
                    <a:pt x="1431" y="981"/>
                  </a:lnTo>
                  <a:lnTo>
                    <a:pt x="1219" y="189"/>
                  </a:lnTo>
                  <a:lnTo>
                    <a:pt x="1216" y="177"/>
                  </a:lnTo>
                  <a:lnTo>
                    <a:pt x="1211" y="165"/>
                  </a:lnTo>
                  <a:lnTo>
                    <a:pt x="1206" y="152"/>
                  </a:lnTo>
                  <a:lnTo>
                    <a:pt x="1200" y="141"/>
                  </a:lnTo>
                  <a:lnTo>
                    <a:pt x="1195" y="130"/>
                  </a:lnTo>
                  <a:lnTo>
                    <a:pt x="1188" y="119"/>
                  </a:lnTo>
                  <a:lnTo>
                    <a:pt x="1181" y="108"/>
                  </a:lnTo>
                  <a:lnTo>
                    <a:pt x="1174" y="98"/>
                  </a:lnTo>
                  <a:lnTo>
                    <a:pt x="1166" y="90"/>
                  </a:lnTo>
                  <a:lnTo>
                    <a:pt x="1158" y="80"/>
                  </a:lnTo>
                  <a:lnTo>
                    <a:pt x="1149" y="72"/>
                  </a:lnTo>
                  <a:lnTo>
                    <a:pt x="1139" y="63"/>
                  </a:lnTo>
                  <a:lnTo>
                    <a:pt x="1131" y="55"/>
                  </a:lnTo>
                  <a:lnTo>
                    <a:pt x="1121" y="48"/>
                  </a:lnTo>
                  <a:lnTo>
                    <a:pt x="1111" y="41"/>
                  </a:lnTo>
                  <a:lnTo>
                    <a:pt x="1100" y="34"/>
                  </a:lnTo>
                  <a:lnTo>
                    <a:pt x="1090" y="29"/>
                  </a:lnTo>
                  <a:lnTo>
                    <a:pt x="1079" y="23"/>
                  </a:lnTo>
                  <a:lnTo>
                    <a:pt x="1068" y="19"/>
                  </a:lnTo>
                  <a:lnTo>
                    <a:pt x="1056" y="15"/>
                  </a:lnTo>
                  <a:lnTo>
                    <a:pt x="1045" y="11"/>
                  </a:lnTo>
                  <a:lnTo>
                    <a:pt x="1033" y="8"/>
                  </a:lnTo>
                  <a:lnTo>
                    <a:pt x="1020" y="5"/>
                  </a:lnTo>
                  <a:lnTo>
                    <a:pt x="1008" y="4"/>
                  </a:lnTo>
                  <a:lnTo>
                    <a:pt x="996" y="1"/>
                  </a:lnTo>
                  <a:lnTo>
                    <a:pt x="983" y="0"/>
                  </a:lnTo>
                  <a:lnTo>
                    <a:pt x="971" y="0"/>
                  </a:lnTo>
                  <a:lnTo>
                    <a:pt x="959" y="1"/>
                  </a:lnTo>
                  <a:lnTo>
                    <a:pt x="945" y="2"/>
                  </a:lnTo>
                  <a:lnTo>
                    <a:pt x="933" y="4"/>
                  </a:lnTo>
                  <a:lnTo>
                    <a:pt x="920" y="6"/>
                  </a:lnTo>
                  <a:lnTo>
                    <a:pt x="908" y="9"/>
                  </a:lnTo>
                  <a:lnTo>
                    <a:pt x="248" y="185"/>
                  </a:lnTo>
                  <a:lnTo>
                    <a:pt x="236" y="190"/>
                  </a:lnTo>
                  <a:lnTo>
                    <a:pt x="224" y="193"/>
                  </a:lnTo>
                  <a:lnTo>
                    <a:pt x="212" y="199"/>
                  </a:lnTo>
                  <a:lnTo>
                    <a:pt x="201" y="204"/>
                  </a:lnTo>
                  <a:lnTo>
                    <a:pt x="190" y="210"/>
                  </a:lnTo>
                  <a:lnTo>
                    <a:pt x="179" y="216"/>
                  </a:lnTo>
                  <a:lnTo>
                    <a:pt x="169" y="223"/>
                  </a:lnTo>
                  <a:lnTo>
                    <a:pt x="159" y="231"/>
                  </a:lnTo>
                  <a:lnTo>
                    <a:pt x="149" y="238"/>
                  </a:lnTo>
                  <a:lnTo>
                    <a:pt x="140" y="246"/>
                  </a:lnTo>
                  <a:lnTo>
                    <a:pt x="132" y="255"/>
                  </a:lnTo>
                  <a:lnTo>
                    <a:pt x="124" y="265"/>
                  </a:lnTo>
                  <a:lnTo>
                    <a:pt x="116" y="274"/>
                  </a:lnTo>
                  <a:lnTo>
                    <a:pt x="108" y="284"/>
                  </a:lnTo>
                  <a:lnTo>
                    <a:pt x="102" y="294"/>
                  </a:lnTo>
                  <a:lnTo>
                    <a:pt x="95" y="305"/>
                  </a:lnTo>
                  <a:lnTo>
                    <a:pt x="90" y="315"/>
                  </a:lnTo>
                  <a:lnTo>
                    <a:pt x="84" y="326"/>
                  </a:lnTo>
                  <a:lnTo>
                    <a:pt x="79" y="337"/>
                  </a:lnTo>
                  <a:lnTo>
                    <a:pt x="75" y="349"/>
                  </a:lnTo>
                  <a:lnTo>
                    <a:pt x="71" y="360"/>
                  </a:lnTo>
                  <a:lnTo>
                    <a:pt x="68" y="372"/>
                  </a:lnTo>
                  <a:lnTo>
                    <a:pt x="65" y="384"/>
                  </a:lnTo>
                  <a:lnTo>
                    <a:pt x="63" y="396"/>
                  </a:lnTo>
                  <a:lnTo>
                    <a:pt x="62" y="408"/>
                  </a:lnTo>
                  <a:lnTo>
                    <a:pt x="61" y="422"/>
                  </a:lnTo>
                  <a:lnTo>
                    <a:pt x="61" y="434"/>
                  </a:lnTo>
                  <a:lnTo>
                    <a:pt x="61" y="446"/>
                  </a:lnTo>
                  <a:lnTo>
                    <a:pt x="62" y="459"/>
                  </a:lnTo>
                  <a:lnTo>
                    <a:pt x="64" y="471"/>
                  </a:lnTo>
                  <a:lnTo>
                    <a:pt x="66" y="484"/>
                  </a:lnTo>
                  <a:lnTo>
                    <a:pt x="70" y="497"/>
                  </a:lnTo>
                  <a:lnTo>
                    <a:pt x="283" y="1293"/>
                  </a:lnTo>
                  <a:lnTo>
                    <a:pt x="189" y="1318"/>
                  </a:lnTo>
                  <a:lnTo>
                    <a:pt x="176" y="1321"/>
                  </a:lnTo>
                  <a:lnTo>
                    <a:pt x="164" y="1326"/>
                  </a:lnTo>
                  <a:lnTo>
                    <a:pt x="153" y="1330"/>
                  </a:lnTo>
                  <a:lnTo>
                    <a:pt x="140" y="1336"/>
                  </a:lnTo>
                  <a:lnTo>
                    <a:pt x="129" y="1341"/>
                  </a:lnTo>
                  <a:lnTo>
                    <a:pt x="118" y="1348"/>
                  </a:lnTo>
                  <a:lnTo>
                    <a:pt x="108" y="1356"/>
                  </a:lnTo>
                  <a:lnTo>
                    <a:pt x="98" y="1362"/>
                  </a:lnTo>
                  <a:lnTo>
                    <a:pt x="89" y="1370"/>
                  </a:lnTo>
                  <a:lnTo>
                    <a:pt x="80" y="1379"/>
                  </a:lnTo>
                  <a:lnTo>
                    <a:pt x="71" y="1388"/>
                  </a:lnTo>
                  <a:lnTo>
                    <a:pt x="63" y="1396"/>
                  </a:lnTo>
                  <a:lnTo>
                    <a:pt x="55" y="1406"/>
                  </a:lnTo>
                  <a:lnTo>
                    <a:pt x="48" y="1415"/>
                  </a:lnTo>
                  <a:lnTo>
                    <a:pt x="41" y="1426"/>
                  </a:lnTo>
                  <a:lnTo>
                    <a:pt x="35" y="1436"/>
                  </a:lnTo>
                  <a:lnTo>
                    <a:pt x="29" y="1447"/>
                  </a:lnTo>
                  <a:lnTo>
                    <a:pt x="23" y="1458"/>
                  </a:lnTo>
                  <a:lnTo>
                    <a:pt x="18" y="1469"/>
                  </a:lnTo>
                  <a:lnTo>
                    <a:pt x="15" y="1480"/>
                  </a:lnTo>
                  <a:lnTo>
                    <a:pt x="10" y="1492"/>
                  </a:lnTo>
                  <a:lnTo>
                    <a:pt x="7" y="1505"/>
                  </a:lnTo>
                  <a:lnTo>
                    <a:pt x="5" y="1517"/>
                  </a:lnTo>
                  <a:lnTo>
                    <a:pt x="3" y="1529"/>
                  </a:lnTo>
                  <a:lnTo>
                    <a:pt x="1" y="1541"/>
                  </a:lnTo>
                  <a:lnTo>
                    <a:pt x="0" y="1553"/>
                  </a:lnTo>
                  <a:lnTo>
                    <a:pt x="0" y="1565"/>
                  </a:lnTo>
                  <a:lnTo>
                    <a:pt x="0" y="1578"/>
                  </a:lnTo>
                  <a:lnTo>
                    <a:pt x="1" y="1591"/>
                  </a:lnTo>
                  <a:lnTo>
                    <a:pt x="4" y="1604"/>
                  </a:lnTo>
                  <a:lnTo>
                    <a:pt x="6" y="1616"/>
                  </a:lnTo>
                  <a:lnTo>
                    <a:pt x="9" y="1629"/>
                  </a:lnTo>
                  <a:lnTo>
                    <a:pt x="156" y="2176"/>
                  </a:lnTo>
                  <a:lnTo>
                    <a:pt x="159" y="2189"/>
                  </a:lnTo>
                  <a:lnTo>
                    <a:pt x="164" y="2202"/>
                  </a:lnTo>
                  <a:lnTo>
                    <a:pt x="168" y="2214"/>
                  </a:lnTo>
                  <a:lnTo>
                    <a:pt x="173" y="2225"/>
                  </a:lnTo>
                  <a:lnTo>
                    <a:pt x="180" y="2236"/>
                  </a:lnTo>
                  <a:lnTo>
                    <a:pt x="187" y="2247"/>
                  </a:lnTo>
                  <a:lnTo>
                    <a:pt x="193" y="2257"/>
                  </a:lnTo>
                  <a:lnTo>
                    <a:pt x="200" y="2267"/>
                  </a:lnTo>
                  <a:lnTo>
                    <a:pt x="209" y="2277"/>
                  </a:lnTo>
                  <a:lnTo>
                    <a:pt x="216" y="2285"/>
                  </a:lnTo>
                  <a:lnTo>
                    <a:pt x="225" y="2294"/>
                  </a:lnTo>
                  <a:lnTo>
                    <a:pt x="234" y="2302"/>
                  </a:lnTo>
                  <a:lnTo>
                    <a:pt x="244" y="2311"/>
                  </a:lnTo>
                  <a:lnTo>
                    <a:pt x="254" y="2317"/>
                  </a:lnTo>
                  <a:lnTo>
                    <a:pt x="264" y="2324"/>
                  </a:lnTo>
                  <a:lnTo>
                    <a:pt x="274" y="2331"/>
                  </a:lnTo>
                  <a:lnTo>
                    <a:pt x="285" y="2336"/>
                  </a:lnTo>
                  <a:lnTo>
                    <a:pt x="296" y="2342"/>
                  </a:lnTo>
                  <a:lnTo>
                    <a:pt x="307" y="2347"/>
                  </a:lnTo>
                  <a:lnTo>
                    <a:pt x="319" y="2352"/>
                  </a:lnTo>
                  <a:lnTo>
                    <a:pt x="330" y="2355"/>
                  </a:lnTo>
                  <a:lnTo>
                    <a:pt x="342" y="2358"/>
                  </a:lnTo>
                  <a:lnTo>
                    <a:pt x="354" y="2360"/>
                  </a:lnTo>
                  <a:lnTo>
                    <a:pt x="366" y="2363"/>
                  </a:lnTo>
                  <a:lnTo>
                    <a:pt x="379" y="2364"/>
                  </a:lnTo>
                  <a:lnTo>
                    <a:pt x="391" y="2365"/>
                  </a:lnTo>
                  <a:lnTo>
                    <a:pt x="404" y="2365"/>
                  </a:lnTo>
                  <a:lnTo>
                    <a:pt x="416" y="2365"/>
                  </a:lnTo>
                  <a:lnTo>
                    <a:pt x="429" y="2364"/>
                  </a:lnTo>
                  <a:lnTo>
                    <a:pt x="441" y="2361"/>
                  </a:lnTo>
                  <a:lnTo>
                    <a:pt x="455" y="2359"/>
                  </a:lnTo>
                  <a:lnTo>
                    <a:pt x="467" y="2356"/>
                  </a:lnTo>
                  <a:lnTo>
                    <a:pt x="1804" y="1998"/>
                  </a:lnTo>
                  <a:lnTo>
                    <a:pt x="1818" y="1994"/>
                  </a:lnTo>
                  <a:lnTo>
                    <a:pt x="1830" y="1990"/>
                  </a:lnTo>
                  <a:lnTo>
                    <a:pt x="1842" y="1985"/>
                  </a:lnTo>
                  <a:lnTo>
                    <a:pt x="1854" y="1980"/>
                  </a:lnTo>
                  <a:lnTo>
                    <a:pt x="1865" y="1973"/>
                  </a:lnTo>
                  <a:lnTo>
                    <a:pt x="1876" y="1967"/>
                  </a:lnTo>
                  <a:lnTo>
                    <a:pt x="1886" y="1960"/>
                  </a:lnTo>
                  <a:lnTo>
                    <a:pt x="1896" y="1952"/>
                  </a:lnTo>
                  <a:lnTo>
                    <a:pt x="1906" y="1945"/>
                  </a:lnTo>
                  <a:lnTo>
                    <a:pt x="1915" y="1937"/>
                  </a:lnTo>
                  <a:lnTo>
                    <a:pt x="1924" y="1928"/>
                  </a:lnTo>
                  <a:lnTo>
                    <a:pt x="1932" y="1919"/>
                  </a:lnTo>
                  <a:lnTo>
                    <a:pt x="1940" y="1909"/>
                  </a:lnTo>
                  <a:lnTo>
                    <a:pt x="1947" y="1899"/>
                  </a:lnTo>
                  <a:lnTo>
                    <a:pt x="1953" y="1889"/>
                  </a:lnTo>
                  <a:lnTo>
                    <a:pt x="1960" y="1880"/>
                  </a:lnTo>
                  <a:lnTo>
                    <a:pt x="1965" y="1868"/>
                  </a:lnTo>
                  <a:lnTo>
                    <a:pt x="1971" y="1857"/>
                  </a:lnTo>
                  <a:lnTo>
                    <a:pt x="1975" y="1846"/>
                  </a:lnTo>
                  <a:lnTo>
                    <a:pt x="1980" y="1834"/>
                  </a:lnTo>
                  <a:lnTo>
                    <a:pt x="1983" y="1823"/>
                  </a:lnTo>
                  <a:lnTo>
                    <a:pt x="1986" y="1811"/>
                  </a:lnTo>
                  <a:lnTo>
                    <a:pt x="1989" y="1799"/>
                  </a:lnTo>
                  <a:lnTo>
                    <a:pt x="1991" y="1787"/>
                  </a:lnTo>
                  <a:lnTo>
                    <a:pt x="1992" y="1775"/>
                  </a:lnTo>
                  <a:lnTo>
                    <a:pt x="1993" y="1763"/>
                  </a:lnTo>
                  <a:lnTo>
                    <a:pt x="1993" y="1749"/>
                  </a:lnTo>
                  <a:lnTo>
                    <a:pt x="1992" y="1737"/>
                  </a:lnTo>
                  <a:lnTo>
                    <a:pt x="1991" y="1725"/>
                  </a:lnTo>
                  <a:lnTo>
                    <a:pt x="1990" y="1712"/>
                  </a:lnTo>
                  <a:lnTo>
                    <a:pt x="1988" y="1700"/>
                  </a:lnTo>
                  <a:lnTo>
                    <a:pt x="1984" y="1687"/>
                  </a:lnTo>
                  <a:close/>
                  <a:moveTo>
                    <a:pt x="777" y="3103"/>
                  </a:moveTo>
                  <a:lnTo>
                    <a:pt x="769" y="3073"/>
                  </a:lnTo>
                  <a:lnTo>
                    <a:pt x="763" y="3043"/>
                  </a:lnTo>
                  <a:lnTo>
                    <a:pt x="760" y="3014"/>
                  </a:lnTo>
                  <a:lnTo>
                    <a:pt x="757" y="2985"/>
                  </a:lnTo>
                  <a:lnTo>
                    <a:pt x="756" y="2955"/>
                  </a:lnTo>
                  <a:lnTo>
                    <a:pt x="757" y="2926"/>
                  </a:lnTo>
                  <a:lnTo>
                    <a:pt x="758" y="2897"/>
                  </a:lnTo>
                  <a:lnTo>
                    <a:pt x="761" y="2869"/>
                  </a:lnTo>
                  <a:lnTo>
                    <a:pt x="767" y="2840"/>
                  </a:lnTo>
                  <a:lnTo>
                    <a:pt x="772" y="2813"/>
                  </a:lnTo>
                  <a:lnTo>
                    <a:pt x="780" y="2785"/>
                  </a:lnTo>
                  <a:lnTo>
                    <a:pt x="788" y="2758"/>
                  </a:lnTo>
                  <a:lnTo>
                    <a:pt x="798" y="2732"/>
                  </a:lnTo>
                  <a:lnTo>
                    <a:pt x="809" y="2706"/>
                  </a:lnTo>
                  <a:lnTo>
                    <a:pt x="822" y="2680"/>
                  </a:lnTo>
                  <a:lnTo>
                    <a:pt x="835" y="2656"/>
                  </a:lnTo>
                  <a:lnTo>
                    <a:pt x="849" y="2632"/>
                  </a:lnTo>
                  <a:lnTo>
                    <a:pt x="866" y="2609"/>
                  </a:lnTo>
                  <a:lnTo>
                    <a:pt x="883" y="2585"/>
                  </a:lnTo>
                  <a:lnTo>
                    <a:pt x="900" y="2563"/>
                  </a:lnTo>
                  <a:lnTo>
                    <a:pt x="920" y="2542"/>
                  </a:lnTo>
                  <a:lnTo>
                    <a:pt x="940" y="2522"/>
                  </a:lnTo>
                  <a:lnTo>
                    <a:pt x="961" y="2504"/>
                  </a:lnTo>
                  <a:lnTo>
                    <a:pt x="983" y="2485"/>
                  </a:lnTo>
                  <a:lnTo>
                    <a:pt x="1006" y="2468"/>
                  </a:lnTo>
                  <a:lnTo>
                    <a:pt x="1030" y="2452"/>
                  </a:lnTo>
                  <a:lnTo>
                    <a:pt x="1055" y="2438"/>
                  </a:lnTo>
                  <a:lnTo>
                    <a:pt x="1081" y="2423"/>
                  </a:lnTo>
                  <a:lnTo>
                    <a:pt x="1108" y="2411"/>
                  </a:lnTo>
                  <a:lnTo>
                    <a:pt x="1135" y="2400"/>
                  </a:lnTo>
                  <a:lnTo>
                    <a:pt x="1164" y="2390"/>
                  </a:lnTo>
                  <a:lnTo>
                    <a:pt x="1192" y="2381"/>
                  </a:lnTo>
                  <a:lnTo>
                    <a:pt x="1222" y="2375"/>
                  </a:lnTo>
                  <a:lnTo>
                    <a:pt x="1251" y="2368"/>
                  </a:lnTo>
                  <a:lnTo>
                    <a:pt x="1281" y="2365"/>
                  </a:lnTo>
                  <a:lnTo>
                    <a:pt x="1310" y="2363"/>
                  </a:lnTo>
                  <a:lnTo>
                    <a:pt x="1339" y="2361"/>
                  </a:lnTo>
                  <a:lnTo>
                    <a:pt x="1368" y="2361"/>
                  </a:lnTo>
                  <a:lnTo>
                    <a:pt x="1398" y="2364"/>
                  </a:lnTo>
                  <a:lnTo>
                    <a:pt x="1425" y="2367"/>
                  </a:lnTo>
                  <a:lnTo>
                    <a:pt x="1454" y="2371"/>
                  </a:lnTo>
                  <a:lnTo>
                    <a:pt x="1481" y="2377"/>
                  </a:lnTo>
                  <a:lnTo>
                    <a:pt x="1509" y="2385"/>
                  </a:lnTo>
                  <a:lnTo>
                    <a:pt x="1536" y="2393"/>
                  </a:lnTo>
                  <a:lnTo>
                    <a:pt x="1563" y="2403"/>
                  </a:lnTo>
                  <a:lnTo>
                    <a:pt x="1588" y="2414"/>
                  </a:lnTo>
                  <a:lnTo>
                    <a:pt x="1615" y="2427"/>
                  </a:lnTo>
                  <a:lnTo>
                    <a:pt x="1639" y="2440"/>
                  </a:lnTo>
                  <a:lnTo>
                    <a:pt x="1663" y="2455"/>
                  </a:lnTo>
                  <a:lnTo>
                    <a:pt x="1686" y="2471"/>
                  </a:lnTo>
                  <a:lnTo>
                    <a:pt x="1710" y="2487"/>
                  </a:lnTo>
                  <a:lnTo>
                    <a:pt x="1731" y="2506"/>
                  </a:lnTo>
                  <a:lnTo>
                    <a:pt x="1752" y="2525"/>
                  </a:lnTo>
                  <a:lnTo>
                    <a:pt x="1772" y="2545"/>
                  </a:lnTo>
                  <a:lnTo>
                    <a:pt x="1791" y="2565"/>
                  </a:lnTo>
                  <a:lnTo>
                    <a:pt x="1809" y="2589"/>
                  </a:lnTo>
                  <a:lnTo>
                    <a:pt x="1827" y="2611"/>
                  </a:lnTo>
                  <a:lnTo>
                    <a:pt x="1842" y="2635"/>
                  </a:lnTo>
                  <a:lnTo>
                    <a:pt x="1857" y="2660"/>
                  </a:lnTo>
                  <a:lnTo>
                    <a:pt x="1871" y="2686"/>
                  </a:lnTo>
                  <a:lnTo>
                    <a:pt x="1884" y="2712"/>
                  </a:lnTo>
                  <a:lnTo>
                    <a:pt x="1895" y="2740"/>
                  </a:lnTo>
                  <a:lnTo>
                    <a:pt x="1905" y="2768"/>
                  </a:lnTo>
                  <a:lnTo>
                    <a:pt x="1914" y="2797"/>
                  </a:lnTo>
                  <a:lnTo>
                    <a:pt x="1920" y="2827"/>
                  </a:lnTo>
                  <a:lnTo>
                    <a:pt x="1926" y="2857"/>
                  </a:lnTo>
                  <a:lnTo>
                    <a:pt x="1930" y="2886"/>
                  </a:lnTo>
                  <a:lnTo>
                    <a:pt x="1932" y="2915"/>
                  </a:lnTo>
                  <a:lnTo>
                    <a:pt x="1933" y="2945"/>
                  </a:lnTo>
                  <a:lnTo>
                    <a:pt x="1933" y="2974"/>
                  </a:lnTo>
                  <a:lnTo>
                    <a:pt x="1931" y="3002"/>
                  </a:lnTo>
                  <a:lnTo>
                    <a:pt x="1928" y="3031"/>
                  </a:lnTo>
                  <a:lnTo>
                    <a:pt x="1924" y="3060"/>
                  </a:lnTo>
                  <a:lnTo>
                    <a:pt x="1917" y="3087"/>
                  </a:lnTo>
                  <a:lnTo>
                    <a:pt x="1910" y="3115"/>
                  </a:lnTo>
                  <a:lnTo>
                    <a:pt x="1902" y="3141"/>
                  </a:lnTo>
                  <a:lnTo>
                    <a:pt x="1892" y="3168"/>
                  </a:lnTo>
                  <a:lnTo>
                    <a:pt x="1881" y="3194"/>
                  </a:lnTo>
                  <a:lnTo>
                    <a:pt x="1868" y="3220"/>
                  </a:lnTo>
                  <a:lnTo>
                    <a:pt x="1854" y="3244"/>
                  </a:lnTo>
                  <a:lnTo>
                    <a:pt x="1840" y="3268"/>
                  </a:lnTo>
                  <a:lnTo>
                    <a:pt x="1824" y="3291"/>
                  </a:lnTo>
                  <a:lnTo>
                    <a:pt x="1807" y="3314"/>
                  </a:lnTo>
                  <a:lnTo>
                    <a:pt x="1789" y="3336"/>
                  </a:lnTo>
                  <a:lnTo>
                    <a:pt x="1770" y="3357"/>
                  </a:lnTo>
                  <a:lnTo>
                    <a:pt x="1749" y="3377"/>
                  </a:lnTo>
                  <a:lnTo>
                    <a:pt x="1728" y="3396"/>
                  </a:lnTo>
                  <a:lnTo>
                    <a:pt x="1706" y="3415"/>
                  </a:lnTo>
                  <a:lnTo>
                    <a:pt x="1683" y="3431"/>
                  </a:lnTo>
                  <a:lnTo>
                    <a:pt x="1659" y="3448"/>
                  </a:lnTo>
                  <a:lnTo>
                    <a:pt x="1635" y="3462"/>
                  </a:lnTo>
                  <a:lnTo>
                    <a:pt x="1608" y="3476"/>
                  </a:lnTo>
                  <a:lnTo>
                    <a:pt x="1582" y="3489"/>
                  </a:lnTo>
                  <a:lnTo>
                    <a:pt x="1554" y="3500"/>
                  </a:lnTo>
                  <a:lnTo>
                    <a:pt x="1527" y="3510"/>
                  </a:lnTo>
                  <a:lnTo>
                    <a:pt x="1497" y="3518"/>
                  </a:lnTo>
                  <a:lnTo>
                    <a:pt x="1468" y="3525"/>
                  </a:lnTo>
                  <a:lnTo>
                    <a:pt x="1438" y="3532"/>
                  </a:lnTo>
                  <a:lnTo>
                    <a:pt x="1409" y="3535"/>
                  </a:lnTo>
                  <a:lnTo>
                    <a:pt x="1380" y="3537"/>
                  </a:lnTo>
                  <a:lnTo>
                    <a:pt x="1350" y="3538"/>
                  </a:lnTo>
                  <a:lnTo>
                    <a:pt x="1321" y="3538"/>
                  </a:lnTo>
                  <a:lnTo>
                    <a:pt x="1293" y="3536"/>
                  </a:lnTo>
                  <a:lnTo>
                    <a:pt x="1264" y="3533"/>
                  </a:lnTo>
                  <a:lnTo>
                    <a:pt x="1235" y="3528"/>
                  </a:lnTo>
                  <a:lnTo>
                    <a:pt x="1208" y="3523"/>
                  </a:lnTo>
                  <a:lnTo>
                    <a:pt x="1180" y="3515"/>
                  </a:lnTo>
                  <a:lnTo>
                    <a:pt x="1153" y="3506"/>
                  </a:lnTo>
                  <a:lnTo>
                    <a:pt x="1126" y="3496"/>
                  </a:lnTo>
                  <a:lnTo>
                    <a:pt x="1101" y="3485"/>
                  </a:lnTo>
                  <a:lnTo>
                    <a:pt x="1076" y="3473"/>
                  </a:lnTo>
                  <a:lnTo>
                    <a:pt x="1050" y="3460"/>
                  </a:lnTo>
                  <a:lnTo>
                    <a:pt x="1026" y="3444"/>
                  </a:lnTo>
                  <a:lnTo>
                    <a:pt x="1003" y="3429"/>
                  </a:lnTo>
                  <a:lnTo>
                    <a:pt x="981" y="3413"/>
                  </a:lnTo>
                  <a:lnTo>
                    <a:pt x="959" y="3394"/>
                  </a:lnTo>
                  <a:lnTo>
                    <a:pt x="938" y="3375"/>
                  </a:lnTo>
                  <a:lnTo>
                    <a:pt x="918" y="3355"/>
                  </a:lnTo>
                  <a:lnTo>
                    <a:pt x="898" y="3334"/>
                  </a:lnTo>
                  <a:lnTo>
                    <a:pt x="880" y="3312"/>
                  </a:lnTo>
                  <a:lnTo>
                    <a:pt x="863" y="3289"/>
                  </a:lnTo>
                  <a:lnTo>
                    <a:pt x="847" y="3265"/>
                  </a:lnTo>
                  <a:lnTo>
                    <a:pt x="832" y="3239"/>
                  </a:lnTo>
                  <a:lnTo>
                    <a:pt x="819" y="3214"/>
                  </a:lnTo>
                  <a:lnTo>
                    <a:pt x="806" y="3188"/>
                  </a:lnTo>
                  <a:lnTo>
                    <a:pt x="794" y="3160"/>
                  </a:lnTo>
                  <a:lnTo>
                    <a:pt x="784" y="3131"/>
                  </a:lnTo>
                  <a:lnTo>
                    <a:pt x="777" y="310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Freeform 6"/>
            <p:cNvSpPr>
              <a:spLocks noEditPoints="1"/>
            </p:cNvSpPr>
            <p:nvPr/>
          </p:nvSpPr>
          <p:spPr bwMode="auto">
            <a:xfrm>
              <a:off x="5308702" y="1749784"/>
              <a:ext cx="216321" cy="391753"/>
            </a:xfrm>
            <a:custGeom>
              <a:avLst/>
              <a:gdLst>
                <a:gd name="T0" fmla="*/ 1965 w 1966"/>
                <a:gd name="T1" fmla="*/ 1465 h 3562"/>
                <a:gd name="T2" fmla="*/ 1950 w 1966"/>
                <a:gd name="T3" fmla="*/ 1393 h 3562"/>
                <a:gd name="T4" fmla="*/ 1917 w 1966"/>
                <a:gd name="T5" fmla="*/ 1328 h 3562"/>
                <a:gd name="T6" fmla="*/ 1866 w 1966"/>
                <a:gd name="T7" fmla="*/ 1276 h 3562"/>
                <a:gd name="T8" fmla="*/ 1802 w 1966"/>
                <a:gd name="T9" fmla="*/ 1239 h 3562"/>
                <a:gd name="T10" fmla="*/ 1785 w 1966"/>
                <a:gd name="T11" fmla="*/ 401 h 3562"/>
                <a:gd name="T12" fmla="*/ 1785 w 1966"/>
                <a:gd name="T13" fmla="*/ 325 h 3562"/>
                <a:gd name="T14" fmla="*/ 1764 w 1966"/>
                <a:gd name="T15" fmla="*/ 254 h 3562"/>
                <a:gd name="T16" fmla="*/ 1724 w 1966"/>
                <a:gd name="T17" fmla="*/ 193 h 3562"/>
                <a:gd name="T18" fmla="*/ 1668 w 1966"/>
                <a:gd name="T19" fmla="*/ 145 h 3562"/>
                <a:gd name="T20" fmla="*/ 1600 w 1966"/>
                <a:gd name="T21" fmla="*/ 116 h 3562"/>
                <a:gd name="T22" fmla="*/ 862 w 1966"/>
                <a:gd name="T23" fmla="*/ 0 h 3562"/>
                <a:gd name="T24" fmla="*/ 788 w 1966"/>
                <a:gd name="T25" fmla="*/ 10 h 3562"/>
                <a:gd name="T26" fmla="*/ 722 w 1966"/>
                <a:gd name="T27" fmla="*/ 41 h 3562"/>
                <a:gd name="T28" fmla="*/ 667 w 1966"/>
                <a:gd name="T29" fmla="*/ 89 h 3562"/>
                <a:gd name="T30" fmla="*/ 627 w 1966"/>
                <a:gd name="T31" fmla="*/ 152 h 3562"/>
                <a:gd name="T32" fmla="*/ 479 w 1966"/>
                <a:gd name="T33" fmla="*/ 1026 h 3562"/>
                <a:gd name="T34" fmla="*/ 319 w 1966"/>
                <a:gd name="T35" fmla="*/ 1009 h 3562"/>
                <a:gd name="T36" fmla="*/ 248 w 1966"/>
                <a:gd name="T37" fmla="*/ 1026 h 3562"/>
                <a:gd name="T38" fmla="*/ 185 w 1966"/>
                <a:gd name="T39" fmla="*/ 1064 h 3562"/>
                <a:gd name="T40" fmla="*/ 134 w 1966"/>
                <a:gd name="T41" fmla="*/ 1118 h 3562"/>
                <a:gd name="T42" fmla="*/ 101 w 1966"/>
                <a:gd name="T43" fmla="*/ 1184 h 3562"/>
                <a:gd name="T44" fmla="*/ 0 w 1966"/>
                <a:gd name="T45" fmla="*/ 1808 h 3562"/>
                <a:gd name="T46" fmla="*/ 7 w 1966"/>
                <a:gd name="T47" fmla="*/ 1882 h 3562"/>
                <a:gd name="T48" fmla="*/ 35 w 1966"/>
                <a:gd name="T49" fmla="*/ 1951 h 3562"/>
                <a:gd name="T50" fmla="*/ 80 w 1966"/>
                <a:gd name="T51" fmla="*/ 2008 h 3562"/>
                <a:gd name="T52" fmla="*/ 141 w 1966"/>
                <a:gd name="T53" fmla="*/ 2050 h 3562"/>
                <a:gd name="T54" fmla="*/ 214 w 1966"/>
                <a:gd name="T55" fmla="*/ 2073 h 3562"/>
                <a:gd name="T56" fmla="*/ 1646 w 1966"/>
                <a:gd name="T57" fmla="*/ 2294 h 3562"/>
                <a:gd name="T58" fmla="*/ 1719 w 1966"/>
                <a:gd name="T59" fmla="*/ 2276 h 3562"/>
                <a:gd name="T60" fmla="*/ 1782 w 1966"/>
                <a:gd name="T61" fmla="*/ 2240 h 3562"/>
                <a:gd name="T62" fmla="*/ 1830 w 1966"/>
                <a:gd name="T63" fmla="*/ 2186 h 3562"/>
                <a:gd name="T64" fmla="*/ 1863 w 1966"/>
                <a:gd name="T65" fmla="*/ 2118 h 3562"/>
                <a:gd name="T66" fmla="*/ 205 w 1966"/>
                <a:gd name="T67" fmla="*/ 2822 h 3562"/>
                <a:gd name="T68" fmla="*/ 274 w 1966"/>
                <a:gd name="T69" fmla="*/ 2661 h 3562"/>
                <a:gd name="T70" fmla="*/ 383 w 1966"/>
                <a:gd name="T71" fmla="*/ 2532 h 3562"/>
                <a:gd name="T72" fmla="*/ 526 w 1966"/>
                <a:gd name="T73" fmla="*/ 2439 h 3562"/>
                <a:gd name="T74" fmla="*/ 689 w 1966"/>
                <a:gd name="T75" fmla="*/ 2391 h 3562"/>
                <a:gd name="T76" fmla="*/ 866 w 1966"/>
                <a:gd name="T77" fmla="*/ 2392 h 3562"/>
                <a:gd name="T78" fmla="*/ 1035 w 1966"/>
                <a:gd name="T79" fmla="*/ 2446 h 3562"/>
                <a:gd name="T80" fmla="*/ 1175 w 1966"/>
                <a:gd name="T81" fmla="*/ 2543 h 3562"/>
                <a:gd name="T82" fmla="*/ 1281 w 1966"/>
                <a:gd name="T83" fmla="*/ 2675 h 3562"/>
                <a:gd name="T84" fmla="*/ 1345 w 1966"/>
                <a:gd name="T85" fmla="*/ 2833 h 3562"/>
                <a:gd name="T86" fmla="*/ 1360 w 1966"/>
                <a:gd name="T87" fmla="*/ 3006 h 3562"/>
                <a:gd name="T88" fmla="*/ 1324 w 1966"/>
                <a:gd name="T89" fmla="*/ 3182 h 3562"/>
                <a:gd name="T90" fmla="*/ 1240 w 1966"/>
                <a:gd name="T91" fmla="*/ 3333 h 3562"/>
                <a:gd name="T92" fmla="*/ 1119 w 1966"/>
                <a:gd name="T93" fmla="*/ 3450 h 3562"/>
                <a:gd name="T94" fmla="*/ 969 w 1966"/>
                <a:gd name="T95" fmla="*/ 3529 h 3562"/>
                <a:gd name="T96" fmla="*/ 799 w 1966"/>
                <a:gd name="T97" fmla="*/ 3562 h 3562"/>
                <a:gd name="T98" fmla="*/ 622 w 1966"/>
                <a:gd name="T99" fmla="*/ 3542 h 3562"/>
                <a:gd name="T100" fmla="*/ 462 w 1966"/>
                <a:gd name="T101" fmla="*/ 3473 h 3562"/>
                <a:gd name="T102" fmla="*/ 332 w 1966"/>
                <a:gd name="T103" fmla="*/ 3362 h 3562"/>
                <a:gd name="T104" fmla="*/ 239 w 1966"/>
                <a:gd name="T105" fmla="*/ 3221 h 3562"/>
                <a:gd name="T106" fmla="*/ 190 w 1966"/>
                <a:gd name="T107" fmla="*/ 3058 h 3562"/>
                <a:gd name="T108" fmla="*/ 192 w 1966"/>
                <a:gd name="T109" fmla="*/ 2880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6" h="3562">
                  <a:moveTo>
                    <a:pt x="1872" y="2081"/>
                  </a:moveTo>
                  <a:lnTo>
                    <a:pt x="1963" y="1516"/>
                  </a:lnTo>
                  <a:lnTo>
                    <a:pt x="1964" y="1504"/>
                  </a:lnTo>
                  <a:lnTo>
                    <a:pt x="1965" y="1491"/>
                  </a:lnTo>
                  <a:lnTo>
                    <a:pt x="1966" y="1478"/>
                  </a:lnTo>
                  <a:lnTo>
                    <a:pt x="1965" y="1465"/>
                  </a:lnTo>
                  <a:lnTo>
                    <a:pt x="1965" y="1453"/>
                  </a:lnTo>
                  <a:lnTo>
                    <a:pt x="1963" y="1440"/>
                  </a:lnTo>
                  <a:lnTo>
                    <a:pt x="1960" y="1428"/>
                  </a:lnTo>
                  <a:lnTo>
                    <a:pt x="1958" y="1416"/>
                  </a:lnTo>
                  <a:lnTo>
                    <a:pt x="1955" y="1404"/>
                  </a:lnTo>
                  <a:lnTo>
                    <a:pt x="1950" y="1393"/>
                  </a:lnTo>
                  <a:lnTo>
                    <a:pt x="1946" y="1381"/>
                  </a:lnTo>
                  <a:lnTo>
                    <a:pt x="1942" y="1369"/>
                  </a:lnTo>
                  <a:lnTo>
                    <a:pt x="1936" y="1358"/>
                  </a:lnTo>
                  <a:lnTo>
                    <a:pt x="1931" y="1349"/>
                  </a:lnTo>
                  <a:lnTo>
                    <a:pt x="1924" y="1338"/>
                  </a:lnTo>
                  <a:lnTo>
                    <a:pt x="1917" y="1328"/>
                  </a:lnTo>
                  <a:lnTo>
                    <a:pt x="1910" y="1318"/>
                  </a:lnTo>
                  <a:lnTo>
                    <a:pt x="1902" y="1309"/>
                  </a:lnTo>
                  <a:lnTo>
                    <a:pt x="1893" y="1300"/>
                  </a:lnTo>
                  <a:lnTo>
                    <a:pt x="1884" y="1291"/>
                  </a:lnTo>
                  <a:lnTo>
                    <a:pt x="1875" y="1283"/>
                  </a:lnTo>
                  <a:lnTo>
                    <a:pt x="1866" y="1276"/>
                  </a:lnTo>
                  <a:lnTo>
                    <a:pt x="1856" y="1268"/>
                  </a:lnTo>
                  <a:lnTo>
                    <a:pt x="1846" y="1261"/>
                  </a:lnTo>
                  <a:lnTo>
                    <a:pt x="1835" y="1255"/>
                  </a:lnTo>
                  <a:lnTo>
                    <a:pt x="1824" y="1249"/>
                  </a:lnTo>
                  <a:lnTo>
                    <a:pt x="1813" y="1244"/>
                  </a:lnTo>
                  <a:lnTo>
                    <a:pt x="1802" y="1239"/>
                  </a:lnTo>
                  <a:lnTo>
                    <a:pt x="1789" y="1235"/>
                  </a:lnTo>
                  <a:lnTo>
                    <a:pt x="1777" y="1232"/>
                  </a:lnTo>
                  <a:lnTo>
                    <a:pt x="1764" y="1228"/>
                  </a:lnTo>
                  <a:lnTo>
                    <a:pt x="1752" y="1226"/>
                  </a:lnTo>
                  <a:lnTo>
                    <a:pt x="1655" y="1211"/>
                  </a:lnTo>
                  <a:lnTo>
                    <a:pt x="1785" y="401"/>
                  </a:lnTo>
                  <a:lnTo>
                    <a:pt x="1786" y="388"/>
                  </a:lnTo>
                  <a:lnTo>
                    <a:pt x="1787" y="376"/>
                  </a:lnTo>
                  <a:lnTo>
                    <a:pt x="1787" y="363"/>
                  </a:lnTo>
                  <a:lnTo>
                    <a:pt x="1787" y="350"/>
                  </a:lnTo>
                  <a:lnTo>
                    <a:pt x="1786" y="337"/>
                  </a:lnTo>
                  <a:lnTo>
                    <a:pt x="1785" y="325"/>
                  </a:lnTo>
                  <a:lnTo>
                    <a:pt x="1783" y="313"/>
                  </a:lnTo>
                  <a:lnTo>
                    <a:pt x="1781" y="301"/>
                  </a:lnTo>
                  <a:lnTo>
                    <a:pt x="1777" y="289"/>
                  </a:lnTo>
                  <a:lnTo>
                    <a:pt x="1773" y="277"/>
                  </a:lnTo>
                  <a:lnTo>
                    <a:pt x="1769" y="266"/>
                  </a:lnTo>
                  <a:lnTo>
                    <a:pt x="1764" y="254"/>
                  </a:lnTo>
                  <a:lnTo>
                    <a:pt x="1759" y="243"/>
                  </a:lnTo>
                  <a:lnTo>
                    <a:pt x="1753" y="232"/>
                  </a:lnTo>
                  <a:lnTo>
                    <a:pt x="1746" y="222"/>
                  </a:lnTo>
                  <a:lnTo>
                    <a:pt x="1740" y="213"/>
                  </a:lnTo>
                  <a:lnTo>
                    <a:pt x="1732" y="203"/>
                  </a:lnTo>
                  <a:lnTo>
                    <a:pt x="1724" y="193"/>
                  </a:lnTo>
                  <a:lnTo>
                    <a:pt x="1716" y="184"/>
                  </a:lnTo>
                  <a:lnTo>
                    <a:pt x="1707" y="175"/>
                  </a:lnTo>
                  <a:lnTo>
                    <a:pt x="1698" y="167"/>
                  </a:lnTo>
                  <a:lnTo>
                    <a:pt x="1688" y="160"/>
                  </a:lnTo>
                  <a:lnTo>
                    <a:pt x="1678" y="152"/>
                  </a:lnTo>
                  <a:lnTo>
                    <a:pt x="1668" y="145"/>
                  </a:lnTo>
                  <a:lnTo>
                    <a:pt x="1657" y="139"/>
                  </a:lnTo>
                  <a:lnTo>
                    <a:pt x="1646" y="133"/>
                  </a:lnTo>
                  <a:lnTo>
                    <a:pt x="1635" y="128"/>
                  </a:lnTo>
                  <a:lnTo>
                    <a:pt x="1624" y="123"/>
                  </a:lnTo>
                  <a:lnTo>
                    <a:pt x="1612" y="119"/>
                  </a:lnTo>
                  <a:lnTo>
                    <a:pt x="1600" y="116"/>
                  </a:lnTo>
                  <a:lnTo>
                    <a:pt x="1587" y="112"/>
                  </a:lnTo>
                  <a:lnTo>
                    <a:pt x="1574" y="110"/>
                  </a:lnTo>
                  <a:lnTo>
                    <a:pt x="901" y="3"/>
                  </a:lnTo>
                  <a:lnTo>
                    <a:pt x="887" y="1"/>
                  </a:lnTo>
                  <a:lnTo>
                    <a:pt x="875" y="0"/>
                  </a:lnTo>
                  <a:lnTo>
                    <a:pt x="862" y="0"/>
                  </a:lnTo>
                  <a:lnTo>
                    <a:pt x="849" y="0"/>
                  </a:lnTo>
                  <a:lnTo>
                    <a:pt x="837" y="1"/>
                  </a:lnTo>
                  <a:lnTo>
                    <a:pt x="825" y="2"/>
                  </a:lnTo>
                  <a:lnTo>
                    <a:pt x="812" y="4"/>
                  </a:lnTo>
                  <a:lnTo>
                    <a:pt x="800" y="6"/>
                  </a:lnTo>
                  <a:lnTo>
                    <a:pt x="788" y="10"/>
                  </a:lnTo>
                  <a:lnTo>
                    <a:pt x="776" y="14"/>
                  </a:lnTo>
                  <a:lnTo>
                    <a:pt x="765" y="18"/>
                  </a:lnTo>
                  <a:lnTo>
                    <a:pt x="754" y="23"/>
                  </a:lnTo>
                  <a:lnTo>
                    <a:pt x="743" y="28"/>
                  </a:lnTo>
                  <a:lnTo>
                    <a:pt x="732" y="35"/>
                  </a:lnTo>
                  <a:lnTo>
                    <a:pt x="722" y="41"/>
                  </a:lnTo>
                  <a:lnTo>
                    <a:pt x="712" y="48"/>
                  </a:lnTo>
                  <a:lnTo>
                    <a:pt x="702" y="55"/>
                  </a:lnTo>
                  <a:lnTo>
                    <a:pt x="692" y="64"/>
                  </a:lnTo>
                  <a:lnTo>
                    <a:pt x="683" y="71"/>
                  </a:lnTo>
                  <a:lnTo>
                    <a:pt x="675" y="80"/>
                  </a:lnTo>
                  <a:lnTo>
                    <a:pt x="667" y="89"/>
                  </a:lnTo>
                  <a:lnTo>
                    <a:pt x="659" y="99"/>
                  </a:lnTo>
                  <a:lnTo>
                    <a:pt x="651" y="109"/>
                  </a:lnTo>
                  <a:lnTo>
                    <a:pt x="645" y="119"/>
                  </a:lnTo>
                  <a:lnTo>
                    <a:pt x="638" y="130"/>
                  </a:lnTo>
                  <a:lnTo>
                    <a:pt x="633" y="141"/>
                  </a:lnTo>
                  <a:lnTo>
                    <a:pt x="627" y="152"/>
                  </a:lnTo>
                  <a:lnTo>
                    <a:pt x="623" y="164"/>
                  </a:lnTo>
                  <a:lnTo>
                    <a:pt x="618" y="176"/>
                  </a:lnTo>
                  <a:lnTo>
                    <a:pt x="615" y="188"/>
                  </a:lnTo>
                  <a:lnTo>
                    <a:pt x="612" y="200"/>
                  </a:lnTo>
                  <a:lnTo>
                    <a:pt x="610" y="214"/>
                  </a:lnTo>
                  <a:lnTo>
                    <a:pt x="479" y="1026"/>
                  </a:lnTo>
                  <a:lnTo>
                    <a:pt x="383" y="1011"/>
                  </a:lnTo>
                  <a:lnTo>
                    <a:pt x="370" y="1010"/>
                  </a:lnTo>
                  <a:lnTo>
                    <a:pt x="358" y="1009"/>
                  </a:lnTo>
                  <a:lnTo>
                    <a:pt x="345" y="1008"/>
                  </a:lnTo>
                  <a:lnTo>
                    <a:pt x="333" y="1009"/>
                  </a:lnTo>
                  <a:lnTo>
                    <a:pt x="319" y="1009"/>
                  </a:lnTo>
                  <a:lnTo>
                    <a:pt x="307" y="1011"/>
                  </a:lnTo>
                  <a:lnTo>
                    <a:pt x="295" y="1013"/>
                  </a:lnTo>
                  <a:lnTo>
                    <a:pt x="283" y="1015"/>
                  </a:lnTo>
                  <a:lnTo>
                    <a:pt x="271" y="1019"/>
                  </a:lnTo>
                  <a:lnTo>
                    <a:pt x="259" y="1022"/>
                  </a:lnTo>
                  <a:lnTo>
                    <a:pt x="248" y="1026"/>
                  </a:lnTo>
                  <a:lnTo>
                    <a:pt x="237" y="1032"/>
                  </a:lnTo>
                  <a:lnTo>
                    <a:pt x="226" y="1038"/>
                  </a:lnTo>
                  <a:lnTo>
                    <a:pt x="215" y="1043"/>
                  </a:lnTo>
                  <a:lnTo>
                    <a:pt x="205" y="1050"/>
                  </a:lnTo>
                  <a:lnTo>
                    <a:pt x="195" y="1056"/>
                  </a:lnTo>
                  <a:lnTo>
                    <a:pt x="185" y="1064"/>
                  </a:lnTo>
                  <a:lnTo>
                    <a:pt x="175" y="1072"/>
                  </a:lnTo>
                  <a:lnTo>
                    <a:pt x="166" y="1081"/>
                  </a:lnTo>
                  <a:lnTo>
                    <a:pt x="157" y="1089"/>
                  </a:lnTo>
                  <a:lnTo>
                    <a:pt x="150" y="1098"/>
                  </a:lnTo>
                  <a:lnTo>
                    <a:pt x="142" y="1108"/>
                  </a:lnTo>
                  <a:lnTo>
                    <a:pt x="134" y="1118"/>
                  </a:lnTo>
                  <a:lnTo>
                    <a:pt x="128" y="1128"/>
                  </a:lnTo>
                  <a:lnTo>
                    <a:pt x="121" y="1139"/>
                  </a:lnTo>
                  <a:lnTo>
                    <a:pt x="115" y="1150"/>
                  </a:lnTo>
                  <a:lnTo>
                    <a:pt x="110" y="1161"/>
                  </a:lnTo>
                  <a:lnTo>
                    <a:pt x="106" y="1172"/>
                  </a:lnTo>
                  <a:lnTo>
                    <a:pt x="101" y="1184"/>
                  </a:lnTo>
                  <a:lnTo>
                    <a:pt x="98" y="1196"/>
                  </a:lnTo>
                  <a:lnTo>
                    <a:pt x="95" y="1210"/>
                  </a:lnTo>
                  <a:lnTo>
                    <a:pt x="92" y="1222"/>
                  </a:lnTo>
                  <a:lnTo>
                    <a:pt x="3" y="1782"/>
                  </a:lnTo>
                  <a:lnTo>
                    <a:pt x="1" y="1795"/>
                  </a:lnTo>
                  <a:lnTo>
                    <a:pt x="0" y="1808"/>
                  </a:lnTo>
                  <a:lnTo>
                    <a:pt x="0" y="1821"/>
                  </a:lnTo>
                  <a:lnTo>
                    <a:pt x="0" y="1834"/>
                  </a:lnTo>
                  <a:lnTo>
                    <a:pt x="1" y="1846"/>
                  </a:lnTo>
                  <a:lnTo>
                    <a:pt x="2" y="1858"/>
                  </a:lnTo>
                  <a:lnTo>
                    <a:pt x="4" y="1870"/>
                  </a:lnTo>
                  <a:lnTo>
                    <a:pt x="7" y="1882"/>
                  </a:lnTo>
                  <a:lnTo>
                    <a:pt x="11" y="1894"/>
                  </a:lnTo>
                  <a:lnTo>
                    <a:pt x="14" y="1907"/>
                  </a:lnTo>
                  <a:lnTo>
                    <a:pt x="18" y="1918"/>
                  </a:lnTo>
                  <a:lnTo>
                    <a:pt x="24" y="1929"/>
                  </a:lnTo>
                  <a:lnTo>
                    <a:pt x="29" y="1940"/>
                  </a:lnTo>
                  <a:lnTo>
                    <a:pt x="35" y="1951"/>
                  </a:lnTo>
                  <a:lnTo>
                    <a:pt x="42" y="1961"/>
                  </a:lnTo>
                  <a:lnTo>
                    <a:pt x="48" y="1972"/>
                  </a:lnTo>
                  <a:lnTo>
                    <a:pt x="56" y="1980"/>
                  </a:lnTo>
                  <a:lnTo>
                    <a:pt x="64" y="1990"/>
                  </a:lnTo>
                  <a:lnTo>
                    <a:pt x="71" y="1999"/>
                  </a:lnTo>
                  <a:lnTo>
                    <a:pt x="80" y="2008"/>
                  </a:lnTo>
                  <a:lnTo>
                    <a:pt x="90" y="2016"/>
                  </a:lnTo>
                  <a:lnTo>
                    <a:pt x="99" y="2023"/>
                  </a:lnTo>
                  <a:lnTo>
                    <a:pt x="109" y="2031"/>
                  </a:lnTo>
                  <a:lnTo>
                    <a:pt x="120" y="2038"/>
                  </a:lnTo>
                  <a:lnTo>
                    <a:pt x="130" y="2044"/>
                  </a:lnTo>
                  <a:lnTo>
                    <a:pt x="141" y="2050"/>
                  </a:lnTo>
                  <a:lnTo>
                    <a:pt x="153" y="2055"/>
                  </a:lnTo>
                  <a:lnTo>
                    <a:pt x="164" y="2060"/>
                  </a:lnTo>
                  <a:lnTo>
                    <a:pt x="176" y="2064"/>
                  </a:lnTo>
                  <a:lnTo>
                    <a:pt x="188" y="2068"/>
                  </a:lnTo>
                  <a:lnTo>
                    <a:pt x="201" y="2071"/>
                  </a:lnTo>
                  <a:lnTo>
                    <a:pt x="214" y="2073"/>
                  </a:lnTo>
                  <a:lnTo>
                    <a:pt x="1581" y="2291"/>
                  </a:lnTo>
                  <a:lnTo>
                    <a:pt x="1594" y="2294"/>
                  </a:lnTo>
                  <a:lnTo>
                    <a:pt x="1608" y="2295"/>
                  </a:lnTo>
                  <a:lnTo>
                    <a:pt x="1621" y="2295"/>
                  </a:lnTo>
                  <a:lnTo>
                    <a:pt x="1634" y="2295"/>
                  </a:lnTo>
                  <a:lnTo>
                    <a:pt x="1646" y="2294"/>
                  </a:lnTo>
                  <a:lnTo>
                    <a:pt x="1659" y="2293"/>
                  </a:lnTo>
                  <a:lnTo>
                    <a:pt x="1671" y="2290"/>
                  </a:lnTo>
                  <a:lnTo>
                    <a:pt x="1684" y="2288"/>
                  </a:lnTo>
                  <a:lnTo>
                    <a:pt x="1696" y="2285"/>
                  </a:lnTo>
                  <a:lnTo>
                    <a:pt x="1707" y="2280"/>
                  </a:lnTo>
                  <a:lnTo>
                    <a:pt x="1719" y="2276"/>
                  </a:lnTo>
                  <a:lnTo>
                    <a:pt x="1730" y="2272"/>
                  </a:lnTo>
                  <a:lnTo>
                    <a:pt x="1741" y="2266"/>
                  </a:lnTo>
                  <a:lnTo>
                    <a:pt x="1752" y="2261"/>
                  </a:lnTo>
                  <a:lnTo>
                    <a:pt x="1762" y="2254"/>
                  </a:lnTo>
                  <a:lnTo>
                    <a:pt x="1772" y="2246"/>
                  </a:lnTo>
                  <a:lnTo>
                    <a:pt x="1782" y="2240"/>
                  </a:lnTo>
                  <a:lnTo>
                    <a:pt x="1791" y="2232"/>
                  </a:lnTo>
                  <a:lnTo>
                    <a:pt x="1799" y="2223"/>
                  </a:lnTo>
                  <a:lnTo>
                    <a:pt x="1808" y="2214"/>
                  </a:lnTo>
                  <a:lnTo>
                    <a:pt x="1816" y="2205"/>
                  </a:lnTo>
                  <a:lnTo>
                    <a:pt x="1824" y="2196"/>
                  </a:lnTo>
                  <a:lnTo>
                    <a:pt x="1830" y="2186"/>
                  </a:lnTo>
                  <a:lnTo>
                    <a:pt x="1837" y="2176"/>
                  </a:lnTo>
                  <a:lnTo>
                    <a:pt x="1844" y="2165"/>
                  </a:lnTo>
                  <a:lnTo>
                    <a:pt x="1849" y="2154"/>
                  </a:lnTo>
                  <a:lnTo>
                    <a:pt x="1855" y="2143"/>
                  </a:lnTo>
                  <a:lnTo>
                    <a:pt x="1859" y="2130"/>
                  </a:lnTo>
                  <a:lnTo>
                    <a:pt x="1863" y="2118"/>
                  </a:lnTo>
                  <a:lnTo>
                    <a:pt x="1867" y="2106"/>
                  </a:lnTo>
                  <a:lnTo>
                    <a:pt x="1870" y="2094"/>
                  </a:lnTo>
                  <a:lnTo>
                    <a:pt x="1872" y="2081"/>
                  </a:lnTo>
                  <a:close/>
                  <a:moveTo>
                    <a:pt x="192" y="2880"/>
                  </a:moveTo>
                  <a:lnTo>
                    <a:pt x="197" y="2851"/>
                  </a:lnTo>
                  <a:lnTo>
                    <a:pt x="205" y="2822"/>
                  </a:lnTo>
                  <a:lnTo>
                    <a:pt x="213" y="2793"/>
                  </a:lnTo>
                  <a:lnTo>
                    <a:pt x="222" y="2765"/>
                  </a:lnTo>
                  <a:lnTo>
                    <a:pt x="233" y="2738"/>
                  </a:lnTo>
                  <a:lnTo>
                    <a:pt x="246" y="2712"/>
                  </a:lnTo>
                  <a:lnTo>
                    <a:pt x="259" y="2686"/>
                  </a:lnTo>
                  <a:lnTo>
                    <a:pt x="274" y="2661"/>
                  </a:lnTo>
                  <a:lnTo>
                    <a:pt x="290" y="2638"/>
                  </a:lnTo>
                  <a:lnTo>
                    <a:pt x="306" y="2615"/>
                  </a:lnTo>
                  <a:lnTo>
                    <a:pt x="324" y="2593"/>
                  </a:lnTo>
                  <a:lnTo>
                    <a:pt x="344" y="2572"/>
                  </a:lnTo>
                  <a:lnTo>
                    <a:pt x="364" y="2551"/>
                  </a:lnTo>
                  <a:lnTo>
                    <a:pt x="383" y="2532"/>
                  </a:lnTo>
                  <a:lnTo>
                    <a:pt x="405" y="2513"/>
                  </a:lnTo>
                  <a:lnTo>
                    <a:pt x="428" y="2497"/>
                  </a:lnTo>
                  <a:lnTo>
                    <a:pt x="451" y="2480"/>
                  </a:lnTo>
                  <a:lnTo>
                    <a:pt x="475" y="2466"/>
                  </a:lnTo>
                  <a:lnTo>
                    <a:pt x="500" y="2451"/>
                  </a:lnTo>
                  <a:lnTo>
                    <a:pt x="526" y="2439"/>
                  </a:lnTo>
                  <a:lnTo>
                    <a:pt x="551" y="2428"/>
                  </a:lnTo>
                  <a:lnTo>
                    <a:pt x="578" y="2418"/>
                  </a:lnTo>
                  <a:lnTo>
                    <a:pt x="605" y="2409"/>
                  </a:lnTo>
                  <a:lnTo>
                    <a:pt x="633" y="2402"/>
                  </a:lnTo>
                  <a:lnTo>
                    <a:pt x="660" y="2395"/>
                  </a:lnTo>
                  <a:lnTo>
                    <a:pt x="689" y="2391"/>
                  </a:lnTo>
                  <a:lnTo>
                    <a:pt x="718" y="2387"/>
                  </a:lnTo>
                  <a:lnTo>
                    <a:pt x="747" y="2385"/>
                  </a:lnTo>
                  <a:lnTo>
                    <a:pt x="776" y="2384"/>
                  </a:lnTo>
                  <a:lnTo>
                    <a:pt x="806" y="2385"/>
                  </a:lnTo>
                  <a:lnTo>
                    <a:pt x="836" y="2387"/>
                  </a:lnTo>
                  <a:lnTo>
                    <a:pt x="866" y="2392"/>
                  </a:lnTo>
                  <a:lnTo>
                    <a:pt x="896" y="2397"/>
                  </a:lnTo>
                  <a:lnTo>
                    <a:pt x="925" y="2404"/>
                  </a:lnTo>
                  <a:lnTo>
                    <a:pt x="954" y="2413"/>
                  </a:lnTo>
                  <a:lnTo>
                    <a:pt x="981" y="2423"/>
                  </a:lnTo>
                  <a:lnTo>
                    <a:pt x="1009" y="2434"/>
                  </a:lnTo>
                  <a:lnTo>
                    <a:pt x="1035" y="2446"/>
                  </a:lnTo>
                  <a:lnTo>
                    <a:pt x="1061" y="2459"/>
                  </a:lnTo>
                  <a:lnTo>
                    <a:pt x="1085" y="2473"/>
                  </a:lnTo>
                  <a:lnTo>
                    <a:pt x="1109" y="2490"/>
                  </a:lnTo>
                  <a:lnTo>
                    <a:pt x="1132" y="2507"/>
                  </a:lnTo>
                  <a:lnTo>
                    <a:pt x="1154" y="2524"/>
                  </a:lnTo>
                  <a:lnTo>
                    <a:pt x="1175" y="2543"/>
                  </a:lnTo>
                  <a:lnTo>
                    <a:pt x="1195" y="2563"/>
                  </a:lnTo>
                  <a:lnTo>
                    <a:pt x="1215" y="2584"/>
                  </a:lnTo>
                  <a:lnTo>
                    <a:pt x="1233" y="2606"/>
                  </a:lnTo>
                  <a:lnTo>
                    <a:pt x="1250" y="2628"/>
                  </a:lnTo>
                  <a:lnTo>
                    <a:pt x="1266" y="2651"/>
                  </a:lnTo>
                  <a:lnTo>
                    <a:pt x="1281" y="2675"/>
                  </a:lnTo>
                  <a:lnTo>
                    <a:pt x="1294" y="2700"/>
                  </a:lnTo>
                  <a:lnTo>
                    <a:pt x="1308" y="2725"/>
                  </a:lnTo>
                  <a:lnTo>
                    <a:pt x="1319" y="2751"/>
                  </a:lnTo>
                  <a:lnTo>
                    <a:pt x="1329" y="2778"/>
                  </a:lnTo>
                  <a:lnTo>
                    <a:pt x="1337" y="2805"/>
                  </a:lnTo>
                  <a:lnTo>
                    <a:pt x="1345" y="2833"/>
                  </a:lnTo>
                  <a:lnTo>
                    <a:pt x="1351" y="2861"/>
                  </a:lnTo>
                  <a:lnTo>
                    <a:pt x="1356" y="2889"/>
                  </a:lnTo>
                  <a:lnTo>
                    <a:pt x="1359" y="2918"/>
                  </a:lnTo>
                  <a:lnTo>
                    <a:pt x="1362" y="2948"/>
                  </a:lnTo>
                  <a:lnTo>
                    <a:pt x="1362" y="2976"/>
                  </a:lnTo>
                  <a:lnTo>
                    <a:pt x="1360" y="3006"/>
                  </a:lnTo>
                  <a:lnTo>
                    <a:pt x="1358" y="3036"/>
                  </a:lnTo>
                  <a:lnTo>
                    <a:pt x="1355" y="3066"/>
                  </a:lnTo>
                  <a:lnTo>
                    <a:pt x="1349" y="3097"/>
                  </a:lnTo>
                  <a:lnTo>
                    <a:pt x="1342" y="3125"/>
                  </a:lnTo>
                  <a:lnTo>
                    <a:pt x="1334" y="3154"/>
                  </a:lnTo>
                  <a:lnTo>
                    <a:pt x="1324" y="3182"/>
                  </a:lnTo>
                  <a:lnTo>
                    <a:pt x="1313" y="3209"/>
                  </a:lnTo>
                  <a:lnTo>
                    <a:pt x="1301" y="3234"/>
                  </a:lnTo>
                  <a:lnTo>
                    <a:pt x="1288" y="3261"/>
                  </a:lnTo>
                  <a:lnTo>
                    <a:pt x="1272" y="3285"/>
                  </a:lnTo>
                  <a:lnTo>
                    <a:pt x="1257" y="3309"/>
                  </a:lnTo>
                  <a:lnTo>
                    <a:pt x="1240" y="3333"/>
                  </a:lnTo>
                  <a:lnTo>
                    <a:pt x="1223" y="3355"/>
                  </a:lnTo>
                  <a:lnTo>
                    <a:pt x="1203" y="3376"/>
                  </a:lnTo>
                  <a:lnTo>
                    <a:pt x="1183" y="3395"/>
                  </a:lnTo>
                  <a:lnTo>
                    <a:pt x="1163" y="3414"/>
                  </a:lnTo>
                  <a:lnTo>
                    <a:pt x="1141" y="3433"/>
                  </a:lnTo>
                  <a:lnTo>
                    <a:pt x="1119" y="3450"/>
                  </a:lnTo>
                  <a:lnTo>
                    <a:pt x="1095" y="3466"/>
                  </a:lnTo>
                  <a:lnTo>
                    <a:pt x="1072" y="3481"/>
                  </a:lnTo>
                  <a:lnTo>
                    <a:pt x="1046" y="3495"/>
                  </a:lnTo>
                  <a:lnTo>
                    <a:pt x="1021" y="3507"/>
                  </a:lnTo>
                  <a:lnTo>
                    <a:pt x="995" y="3519"/>
                  </a:lnTo>
                  <a:lnTo>
                    <a:pt x="969" y="3529"/>
                  </a:lnTo>
                  <a:lnTo>
                    <a:pt x="941" y="3538"/>
                  </a:lnTo>
                  <a:lnTo>
                    <a:pt x="914" y="3545"/>
                  </a:lnTo>
                  <a:lnTo>
                    <a:pt x="885" y="3551"/>
                  </a:lnTo>
                  <a:lnTo>
                    <a:pt x="858" y="3556"/>
                  </a:lnTo>
                  <a:lnTo>
                    <a:pt x="828" y="3560"/>
                  </a:lnTo>
                  <a:lnTo>
                    <a:pt x="799" y="3562"/>
                  </a:lnTo>
                  <a:lnTo>
                    <a:pt x="769" y="3562"/>
                  </a:lnTo>
                  <a:lnTo>
                    <a:pt x="740" y="3561"/>
                  </a:lnTo>
                  <a:lnTo>
                    <a:pt x="710" y="3559"/>
                  </a:lnTo>
                  <a:lnTo>
                    <a:pt x="680" y="3554"/>
                  </a:lnTo>
                  <a:lnTo>
                    <a:pt x="650" y="3549"/>
                  </a:lnTo>
                  <a:lnTo>
                    <a:pt x="622" y="3542"/>
                  </a:lnTo>
                  <a:lnTo>
                    <a:pt x="593" y="3533"/>
                  </a:lnTo>
                  <a:lnTo>
                    <a:pt x="565" y="3525"/>
                  </a:lnTo>
                  <a:lnTo>
                    <a:pt x="538" y="3513"/>
                  </a:lnTo>
                  <a:lnTo>
                    <a:pt x="511" y="3500"/>
                  </a:lnTo>
                  <a:lnTo>
                    <a:pt x="486" y="3487"/>
                  </a:lnTo>
                  <a:lnTo>
                    <a:pt x="462" y="3473"/>
                  </a:lnTo>
                  <a:lnTo>
                    <a:pt x="437" y="3457"/>
                  </a:lnTo>
                  <a:lnTo>
                    <a:pt x="414" y="3440"/>
                  </a:lnTo>
                  <a:lnTo>
                    <a:pt x="392" y="3422"/>
                  </a:lnTo>
                  <a:lnTo>
                    <a:pt x="371" y="3403"/>
                  </a:lnTo>
                  <a:lnTo>
                    <a:pt x="351" y="3383"/>
                  </a:lnTo>
                  <a:lnTo>
                    <a:pt x="332" y="3362"/>
                  </a:lnTo>
                  <a:lnTo>
                    <a:pt x="314" y="3341"/>
                  </a:lnTo>
                  <a:lnTo>
                    <a:pt x="296" y="3318"/>
                  </a:lnTo>
                  <a:lnTo>
                    <a:pt x="281" y="3295"/>
                  </a:lnTo>
                  <a:lnTo>
                    <a:pt x="265" y="3271"/>
                  </a:lnTo>
                  <a:lnTo>
                    <a:pt x="252" y="3247"/>
                  </a:lnTo>
                  <a:lnTo>
                    <a:pt x="239" y="3221"/>
                  </a:lnTo>
                  <a:lnTo>
                    <a:pt x="228" y="3196"/>
                  </a:lnTo>
                  <a:lnTo>
                    <a:pt x="218" y="3168"/>
                  </a:lnTo>
                  <a:lnTo>
                    <a:pt x="209" y="3142"/>
                  </a:lnTo>
                  <a:lnTo>
                    <a:pt x="201" y="3114"/>
                  </a:lnTo>
                  <a:lnTo>
                    <a:pt x="195" y="3086"/>
                  </a:lnTo>
                  <a:lnTo>
                    <a:pt x="190" y="3058"/>
                  </a:lnTo>
                  <a:lnTo>
                    <a:pt x="187" y="3028"/>
                  </a:lnTo>
                  <a:lnTo>
                    <a:pt x="185" y="3000"/>
                  </a:lnTo>
                  <a:lnTo>
                    <a:pt x="185" y="2970"/>
                  </a:lnTo>
                  <a:lnTo>
                    <a:pt x="186" y="2940"/>
                  </a:lnTo>
                  <a:lnTo>
                    <a:pt x="188" y="2910"/>
                  </a:lnTo>
                  <a:lnTo>
                    <a:pt x="192" y="288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Freeform 7"/>
            <p:cNvSpPr>
              <a:spLocks noEditPoints="1"/>
            </p:cNvSpPr>
            <p:nvPr/>
          </p:nvSpPr>
          <p:spPr bwMode="auto">
            <a:xfrm>
              <a:off x="4974327" y="1642943"/>
              <a:ext cx="286230" cy="361415"/>
            </a:xfrm>
            <a:custGeom>
              <a:avLst/>
              <a:gdLst>
                <a:gd name="T0" fmla="*/ 2293 w 2603"/>
                <a:gd name="T1" fmla="*/ 1811 h 3290"/>
                <a:gd name="T2" fmla="*/ 2309 w 2603"/>
                <a:gd name="T3" fmla="*/ 1738 h 3290"/>
                <a:gd name="T4" fmla="*/ 2305 w 2603"/>
                <a:gd name="T5" fmla="*/ 1665 h 3290"/>
                <a:gd name="T6" fmla="*/ 2280 w 2603"/>
                <a:gd name="T7" fmla="*/ 1597 h 3290"/>
                <a:gd name="T8" fmla="*/ 2236 w 2603"/>
                <a:gd name="T9" fmla="*/ 1537 h 3290"/>
                <a:gd name="T10" fmla="*/ 2562 w 2603"/>
                <a:gd name="T11" fmla="*/ 765 h 3290"/>
                <a:gd name="T12" fmla="*/ 2594 w 2603"/>
                <a:gd name="T13" fmla="*/ 696 h 3290"/>
                <a:gd name="T14" fmla="*/ 2603 w 2603"/>
                <a:gd name="T15" fmla="*/ 623 h 3290"/>
                <a:gd name="T16" fmla="*/ 2592 w 2603"/>
                <a:gd name="T17" fmla="*/ 550 h 3290"/>
                <a:gd name="T18" fmla="*/ 2560 w 2603"/>
                <a:gd name="T19" fmla="*/ 484 h 3290"/>
                <a:gd name="T20" fmla="*/ 2509 w 2603"/>
                <a:gd name="T21" fmla="*/ 429 h 3290"/>
                <a:gd name="T22" fmla="*/ 1884 w 2603"/>
                <a:gd name="T23" fmla="*/ 22 h 3290"/>
                <a:gd name="T24" fmla="*/ 1812 w 2603"/>
                <a:gd name="T25" fmla="*/ 1 h 3290"/>
                <a:gd name="T26" fmla="*/ 1738 w 2603"/>
                <a:gd name="T27" fmla="*/ 2 h 3290"/>
                <a:gd name="T28" fmla="*/ 1669 w 2603"/>
                <a:gd name="T29" fmla="*/ 24 h 3290"/>
                <a:gd name="T30" fmla="*/ 1607 w 2603"/>
                <a:gd name="T31" fmla="*/ 66 h 3290"/>
                <a:gd name="T32" fmla="*/ 1115 w 2603"/>
                <a:gd name="T33" fmla="*/ 804 h 3290"/>
                <a:gd name="T34" fmla="*/ 976 w 2603"/>
                <a:gd name="T35" fmla="*/ 722 h 3290"/>
                <a:gd name="T36" fmla="*/ 903 w 2603"/>
                <a:gd name="T37" fmla="*/ 709 h 3290"/>
                <a:gd name="T38" fmla="*/ 831 w 2603"/>
                <a:gd name="T39" fmla="*/ 718 h 3290"/>
                <a:gd name="T40" fmla="*/ 763 w 2603"/>
                <a:gd name="T41" fmla="*/ 746 h 3290"/>
                <a:gd name="T42" fmla="*/ 706 w 2603"/>
                <a:gd name="T43" fmla="*/ 794 h 3290"/>
                <a:gd name="T44" fmla="*/ 359 w 2603"/>
                <a:gd name="T45" fmla="*/ 1321 h 3290"/>
                <a:gd name="T46" fmla="*/ 334 w 2603"/>
                <a:gd name="T47" fmla="*/ 1393 h 3290"/>
                <a:gd name="T48" fmla="*/ 332 w 2603"/>
                <a:gd name="T49" fmla="*/ 1466 h 3290"/>
                <a:gd name="T50" fmla="*/ 351 w 2603"/>
                <a:gd name="T51" fmla="*/ 1536 h 3290"/>
                <a:gd name="T52" fmla="*/ 388 w 2603"/>
                <a:gd name="T53" fmla="*/ 1600 h 3290"/>
                <a:gd name="T54" fmla="*/ 446 w 2603"/>
                <a:gd name="T55" fmla="*/ 1651 h 3290"/>
                <a:gd name="T56" fmla="*/ 1663 w 2603"/>
                <a:gd name="T57" fmla="*/ 2437 h 3290"/>
                <a:gd name="T58" fmla="*/ 1737 w 2603"/>
                <a:gd name="T59" fmla="*/ 2451 h 3290"/>
                <a:gd name="T60" fmla="*/ 1809 w 2603"/>
                <a:gd name="T61" fmla="*/ 2442 h 3290"/>
                <a:gd name="T62" fmla="*/ 1876 w 2603"/>
                <a:gd name="T63" fmla="*/ 2413 h 3290"/>
                <a:gd name="T64" fmla="*/ 1933 w 2603"/>
                <a:gd name="T65" fmla="*/ 2366 h 3290"/>
                <a:gd name="T66" fmla="*/ 131 w 2603"/>
                <a:gd name="T67" fmla="*/ 2330 h 3290"/>
                <a:gd name="T68" fmla="*/ 260 w 2603"/>
                <a:gd name="T69" fmla="*/ 2212 h 3290"/>
                <a:gd name="T70" fmla="*/ 414 w 2603"/>
                <a:gd name="T71" fmla="*/ 2138 h 3290"/>
                <a:gd name="T72" fmla="*/ 580 w 2603"/>
                <a:gd name="T73" fmla="*/ 2112 h 3290"/>
                <a:gd name="T74" fmla="*/ 750 w 2603"/>
                <a:gd name="T75" fmla="*/ 2134 h 3290"/>
                <a:gd name="T76" fmla="*/ 911 w 2603"/>
                <a:gd name="T77" fmla="*/ 2208 h 3290"/>
                <a:gd name="T78" fmla="*/ 1043 w 2603"/>
                <a:gd name="T79" fmla="*/ 2326 h 3290"/>
                <a:gd name="T80" fmla="*/ 1132 w 2603"/>
                <a:gd name="T81" fmla="*/ 2473 h 3290"/>
                <a:gd name="T82" fmla="*/ 1174 w 2603"/>
                <a:gd name="T83" fmla="*/ 2636 h 3290"/>
                <a:gd name="T84" fmla="*/ 1168 w 2603"/>
                <a:gd name="T85" fmla="*/ 2806 h 3290"/>
                <a:gd name="T86" fmla="*/ 1112 w 2603"/>
                <a:gd name="T87" fmla="*/ 2971 h 3290"/>
                <a:gd name="T88" fmla="*/ 1007 w 2603"/>
                <a:gd name="T89" fmla="*/ 3116 h 3290"/>
                <a:gd name="T90" fmla="*/ 869 w 2603"/>
                <a:gd name="T91" fmla="*/ 3219 h 3290"/>
                <a:gd name="T92" fmla="*/ 709 w 2603"/>
                <a:gd name="T93" fmla="*/ 3277 h 3290"/>
                <a:gd name="T94" fmla="*/ 541 w 2603"/>
                <a:gd name="T95" fmla="*/ 3288 h 3290"/>
                <a:gd name="T96" fmla="*/ 373 w 2603"/>
                <a:gd name="T97" fmla="*/ 3248 h 3290"/>
                <a:gd name="T98" fmla="*/ 219 w 2603"/>
                <a:gd name="T99" fmla="*/ 3158 h 3290"/>
                <a:gd name="T100" fmla="*/ 101 w 2603"/>
                <a:gd name="T101" fmla="*/ 3030 h 3290"/>
                <a:gd name="T102" fmla="*/ 27 w 2603"/>
                <a:gd name="T103" fmla="*/ 2876 h 3290"/>
                <a:gd name="T104" fmla="*/ 0 w 2603"/>
                <a:gd name="T105" fmla="*/ 2710 h 3290"/>
                <a:gd name="T106" fmla="*/ 22 w 2603"/>
                <a:gd name="T107" fmla="*/ 2540 h 3290"/>
                <a:gd name="T108" fmla="*/ 96 w 2603"/>
                <a:gd name="T109" fmla="*/ 2379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3" h="3290">
                  <a:moveTo>
                    <a:pt x="1957" y="2335"/>
                  </a:moveTo>
                  <a:lnTo>
                    <a:pt x="2269" y="1856"/>
                  </a:lnTo>
                  <a:lnTo>
                    <a:pt x="2276" y="1845"/>
                  </a:lnTo>
                  <a:lnTo>
                    <a:pt x="2282" y="1834"/>
                  </a:lnTo>
                  <a:lnTo>
                    <a:pt x="2287" y="1822"/>
                  </a:lnTo>
                  <a:lnTo>
                    <a:pt x="2293" y="1811"/>
                  </a:lnTo>
                  <a:lnTo>
                    <a:pt x="2297" y="1799"/>
                  </a:lnTo>
                  <a:lnTo>
                    <a:pt x="2301" y="1787"/>
                  </a:lnTo>
                  <a:lnTo>
                    <a:pt x="2304" y="1775"/>
                  </a:lnTo>
                  <a:lnTo>
                    <a:pt x="2306" y="1762"/>
                  </a:lnTo>
                  <a:lnTo>
                    <a:pt x="2308" y="1750"/>
                  </a:lnTo>
                  <a:lnTo>
                    <a:pt x="2309" y="1738"/>
                  </a:lnTo>
                  <a:lnTo>
                    <a:pt x="2309" y="1726"/>
                  </a:lnTo>
                  <a:lnTo>
                    <a:pt x="2311" y="1714"/>
                  </a:lnTo>
                  <a:lnTo>
                    <a:pt x="2309" y="1702"/>
                  </a:lnTo>
                  <a:lnTo>
                    <a:pt x="2308" y="1690"/>
                  </a:lnTo>
                  <a:lnTo>
                    <a:pt x="2307" y="1677"/>
                  </a:lnTo>
                  <a:lnTo>
                    <a:pt x="2305" y="1665"/>
                  </a:lnTo>
                  <a:lnTo>
                    <a:pt x="2302" y="1653"/>
                  </a:lnTo>
                  <a:lnTo>
                    <a:pt x="2298" y="1641"/>
                  </a:lnTo>
                  <a:lnTo>
                    <a:pt x="2294" y="1630"/>
                  </a:lnTo>
                  <a:lnTo>
                    <a:pt x="2290" y="1619"/>
                  </a:lnTo>
                  <a:lnTo>
                    <a:pt x="2285" y="1608"/>
                  </a:lnTo>
                  <a:lnTo>
                    <a:pt x="2280" y="1597"/>
                  </a:lnTo>
                  <a:lnTo>
                    <a:pt x="2273" y="1586"/>
                  </a:lnTo>
                  <a:lnTo>
                    <a:pt x="2266" y="1575"/>
                  </a:lnTo>
                  <a:lnTo>
                    <a:pt x="2260" y="1565"/>
                  </a:lnTo>
                  <a:lnTo>
                    <a:pt x="2252" y="1555"/>
                  </a:lnTo>
                  <a:lnTo>
                    <a:pt x="2244" y="1546"/>
                  </a:lnTo>
                  <a:lnTo>
                    <a:pt x="2236" y="1537"/>
                  </a:lnTo>
                  <a:lnTo>
                    <a:pt x="2226" y="1529"/>
                  </a:lnTo>
                  <a:lnTo>
                    <a:pt x="2216" y="1520"/>
                  </a:lnTo>
                  <a:lnTo>
                    <a:pt x="2206" y="1512"/>
                  </a:lnTo>
                  <a:lnTo>
                    <a:pt x="2196" y="1504"/>
                  </a:lnTo>
                  <a:lnTo>
                    <a:pt x="2113" y="1451"/>
                  </a:lnTo>
                  <a:lnTo>
                    <a:pt x="2562" y="765"/>
                  </a:lnTo>
                  <a:lnTo>
                    <a:pt x="2569" y="754"/>
                  </a:lnTo>
                  <a:lnTo>
                    <a:pt x="2575" y="743"/>
                  </a:lnTo>
                  <a:lnTo>
                    <a:pt x="2581" y="731"/>
                  </a:lnTo>
                  <a:lnTo>
                    <a:pt x="2585" y="720"/>
                  </a:lnTo>
                  <a:lnTo>
                    <a:pt x="2590" y="708"/>
                  </a:lnTo>
                  <a:lnTo>
                    <a:pt x="2594" y="696"/>
                  </a:lnTo>
                  <a:lnTo>
                    <a:pt x="2596" y="684"/>
                  </a:lnTo>
                  <a:lnTo>
                    <a:pt x="2599" y="672"/>
                  </a:lnTo>
                  <a:lnTo>
                    <a:pt x="2601" y="659"/>
                  </a:lnTo>
                  <a:lnTo>
                    <a:pt x="2602" y="647"/>
                  </a:lnTo>
                  <a:lnTo>
                    <a:pt x="2603" y="635"/>
                  </a:lnTo>
                  <a:lnTo>
                    <a:pt x="2603" y="623"/>
                  </a:lnTo>
                  <a:lnTo>
                    <a:pt x="2603" y="611"/>
                  </a:lnTo>
                  <a:lnTo>
                    <a:pt x="2602" y="599"/>
                  </a:lnTo>
                  <a:lnTo>
                    <a:pt x="2599" y="587"/>
                  </a:lnTo>
                  <a:lnTo>
                    <a:pt x="2597" y="575"/>
                  </a:lnTo>
                  <a:lnTo>
                    <a:pt x="2595" y="562"/>
                  </a:lnTo>
                  <a:lnTo>
                    <a:pt x="2592" y="550"/>
                  </a:lnTo>
                  <a:lnTo>
                    <a:pt x="2587" y="539"/>
                  </a:lnTo>
                  <a:lnTo>
                    <a:pt x="2583" y="527"/>
                  </a:lnTo>
                  <a:lnTo>
                    <a:pt x="2579" y="516"/>
                  </a:lnTo>
                  <a:lnTo>
                    <a:pt x="2573" y="505"/>
                  </a:lnTo>
                  <a:lnTo>
                    <a:pt x="2566" y="495"/>
                  </a:lnTo>
                  <a:lnTo>
                    <a:pt x="2560" y="484"/>
                  </a:lnTo>
                  <a:lnTo>
                    <a:pt x="2553" y="474"/>
                  </a:lnTo>
                  <a:lnTo>
                    <a:pt x="2545" y="464"/>
                  </a:lnTo>
                  <a:lnTo>
                    <a:pt x="2537" y="455"/>
                  </a:lnTo>
                  <a:lnTo>
                    <a:pt x="2528" y="446"/>
                  </a:lnTo>
                  <a:lnTo>
                    <a:pt x="2519" y="437"/>
                  </a:lnTo>
                  <a:lnTo>
                    <a:pt x="2509" y="429"/>
                  </a:lnTo>
                  <a:lnTo>
                    <a:pt x="2499" y="421"/>
                  </a:lnTo>
                  <a:lnTo>
                    <a:pt x="2488" y="414"/>
                  </a:lnTo>
                  <a:lnTo>
                    <a:pt x="1917" y="41"/>
                  </a:lnTo>
                  <a:lnTo>
                    <a:pt x="1906" y="34"/>
                  </a:lnTo>
                  <a:lnTo>
                    <a:pt x="1895" y="28"/>
                  </a:lnTo>
                  <a:lnTo>
                    <a:pt x="1884" y="22"/>
                  </a:lnTo>
                  <a:lnTo>
                    <a:pt x="1872" y="17"/>
                  </a:lnTo>
                  <a:lnTo>
                    <a:pt x="1859" y="12"/>
                  </a:lnTo>
                  <a:lnTo>
                    <a:pt x="1848" y="9"/>
                  </a:lnTo>
                  <a:lnTo>
                    <a:pt x="1836" y="5"/>
                  </a:lnTo>
                  <a:lnTo>
                    <a:pt x="1824" y="3"/>
                  </a:lnTo>
                  <a:lnTo>
                    <a:pt x="1812" y="1"/>
                  </a:lnTo>
                  <a:lnTo>
                    <a:pt x="1800" y="0"/>
                  </a:lnTo>
                  <a:lnTo>
                    <a:pt x="1787" y="0"/>
                  </a:lnTo>
                  <a:lnTo>
                    <a:pt x="1775" y="0"/>
                  </a:lnTo>
                  <a:lnTo>
                    <a:pt x="1762" y="0"/>
                  </a:lnTo>
                  <a:lnTo>
                    <a:pt x="1750" y="1"/>
                  </a:lnTo>
                  <a:lnTo>
                    <a:pt x="1738" y="2"/>
                  </a:lnTo>
                  <a:lnTo>
                    <a:pt x="1726" y="4"/>
                  </a:lnTo>
                  <a:lnTo>
                    <a:pt x="1715" y="8"/>
                  </a:lnTo>
                  <a:lnTo>
                    <a:pt x="1703" y="11"/>
                  </a:lnTo>
                  <a:lnTo>
                    <a:pt x="1691" y="15"/>
                  </a:lnTo>
                  <a:lnTo>
                    <a:pt x="1680" y="20"/>
                  </a:lnTo>
                  <a:lnTo>
                    <a:pt x="1669" y="24"/>
                  </a:lnTo>
                  <a:lnTo>
                    <a:pt x="1658" y="30"/>
                  </a:lnTo>
                  <a:lnTo>
                    <a:pt x="1647" y="36"/>
                  </a:lnTo>
                  <a:lnTo>
                    <a:pt x="1637" y="43"/>
                  </a:lnTo>
                  <a:lnTo>
                    <a:pt x="1627" y="50"/>
                  </a:lnTo>
                  <a:lnTo>
                    <a:pt x="1617" y="57"/>
                  </a:lnTo>
                  <a:lnTo>
                    <a:pt x="1607" y="66"/>
                  </a:lnTo>
                  <a:lnTo>
                    <a:pt x="1598" y="75"/>
                  </a:lnTo>
                  <a:lnTo>
                    <a:pt x="1589" y="84"/>
                  </a:lnTo>
                  <a:lnTo>
                    <a:pt x="1580" y="94"/>
                  </a:lnTo>
                  <a:lnTo>
                    <a:pt x="1573" y="104"/>
                  </a:lnTo>
                  <a:lnTo>
                    <a:pt x="1566" y="115"/>
                  </a:lnTo>
                  <a:lnTo>
                    <a:pt x="1115" y="804"/>
                  </a:lnTo>
                  <a:lnTo>
                    <a:pt x="1034" y="751"/>
                  </a:lnTo>
                  <a:lnTo>
                    <a:pt x="1022" y="743"/>
                  </a:lnTo>
                  <a:lnTo>
                    <a:pt x="1011" y="738"/>
                  </a:lnTo>
                  <a:lnTo>
                    <a:pt x="999" y="732"/>
                  </a:lnTo>
                  <a:lnTo>
                    <a:pt x="988" y="727"/>
                  </a:lnTo>
                  <a:lnTo>
                    <a:pt x="976" y="722"/>
                  </a:lnTo>
                  <a:lnTo>
                    <a:pt x="964" y="719"/>
                  </a:lnTo>
                  <a:lnTo>
                    <a:pt x="952" y="716"/>
                  </a:lnTo>
                  <a:lnTo>
                    <a:pt x="940" y="714"/>
                  </a:lnTo>
                  <a:lnTo>
                    <a:pt x="928" y="711"/>
                  </a:lnTo>
                  <a:lnTo>
                    <a:pt x="916" y="710"/>
                  </a:lnTo>
                  <a:lnTo>
                    <a:pt x="903" y="709"/>
                  </a:lnTo>
                  <a:lnTo>
                    <a:pt x="891" y="709"/>
                  </a:lnTo>
                  <a:lnTo>
                    <a:pt x="879" y="710"/>
                  </a:lnTo>
                  <a:lnTo>
                    <a:pt x="867" y="711"/>
                  </a:lnTo>
                  <a:lnTo>
                    <a:pt x="855" y="712"/>
                  </a:lnTo>
                  <a:lnTo>
                    <a:pt x="843" y="715"/>
                  </a:lnTo>
                  <a:lnTo>
                    <a:pt x="831" y="718"/>
                  </a:lnTo>
                  <a:lnTo>
                    <a:pt x="818" y="721"/>
                  </a:lnTo>
                  <a:lnTo>
                    <a:pt x="807" y="725"/>
                  </a:lnTo>
                  <a:lnTo>
                    <a:pt x="796" y="729"/>
                  </a:lnTo>
                  <a:lnTo>
                    <a:pt x="784" y="734"/>
                  </a:lnTo>
                  <a:lnTo>
                    <a:pt x="774" y="740"/>
                  </a:lnTo>
                  <a:lnTo>
                    <a:pt x="763" y="746"/>
                  </a:lnTo>
                  <a:lnTo>
                    <a:pt x="752" y="752"/>
                  </a:lnTo>
                  <a:lnTo>
                    <a:pt x="742" y="760"/>
                  </a:lnTo>
                  <a:lnTo>
                    <a:pt x="732" y="768"/>
                  </a:lnTo>
                  <a:lnTo>
                    <a:pt x="724" y="775"/>
                  </a:lnTo>
                  <a:lnTo>
                    <a:pt x="714" y="784"/>
                  </a:lnTo>
                  <a:lnTo>
                    <a:pt x="706" y="794"/>
                  </a:lnTo>
                  <a:lnTo>
                    <a:pt x="697" y="803"/>
                  </a:lnTo>
                  <a:lnTo>
                    <a:pt x="689" y="814"/>
                  </a:lnTo>
                  <a:lnTo>
                    <a:pt x="682" y="824"/>
                  </a:lnTo>
                  <a:lnTo>
                    <a:pt x="372" y="1299"/>
                  </a:lnTo>
                  <a:lnTo>
                    <a:pt x="365" y="1310"/>
                  </a:lnTo>
                  <a:lnTo>
                    <a:pt x="359" y="1321"/>
                  </a:lnTo>
                  <a:lnTo>
                    <a:pt x="353" y="1333"/>
                  </a:lnTo>
                  <a:lnTo>
                    <a:pt x="349" y="1344"/>
                  </a:lnTo>
                  <a:lnTo>
                    <a:pt x="344" y="1357"/>
                  </a:lnTo>
                  <a:lnTo>
                    <a:pt x="340" y="1369"/>
                  </a:lnTo>
                  <a:lnTo>
                    <a:pt x="337" y="1381"/>
                  </a:lnTo>
                  <a:lnTo>
                    <a:pt x="334" y="1393"/>
                  </a:lnTo>
                  <a:lnTo>
                    <a:pt x="332" y="1405"/>
                  </a:lnTo>
                  <a:lnTo>
                    <a:pt x="331" y="1417"/>
                  </a:lnTo>
                  <a:lnTo>
                    <a:pt x="331" y="1429"/>
                  </a:lnTo>
                  <a:lnTo>
                    <a:pt x="331" y="1441"/>
                  </a:lnTo>
                  <a:lnTo>
                    <a:pt x="331" y="1454"/>
                  </a:lnTo>
                  <a:lnTo>
                    <a:pt x="332" y="1466"/>
                  </a:lnTo>
                  <a:lnTo>
                    <a:pt x="334" y="1478"/>
                  </a:lnTo>
                  <a:lnTo>
                    <a:pt x="337" y="1490"/>
                  </a:lnTo>
                  <a:lnTo>
                    <a:pt x="339" y="1502"/>
                  </a:lnTo>
                  <a:lnTo>
                    <a:pt x="342" y="1514"/>
                  </a:lnTo>
                  <a:lnTo>
                    <a:pt x="346" y="1525"/>
                  </a:lnTo>
                  <a:lnTo>
                    <a:pt x="351" y="1536"/>
                  </a:lnTo>
                  <a:lnTo>
                    <a:pt x="355" y="1548"/>
                  </a:lnTo>
                  <a:lnTo>
                    <a:pt x="361" y="1558"/>
                  </a:lnTo>
                  <a:lnTo>
                    <a:pt x="367" y="1569"/>
                  </a:lnTo>
                  <a:lnTo>
                    <a:pt x="374" y="1580"/>
                  </a:lnTo>
                  <a:lnTo>
                    <a:pt x="381" y="1590"/>
                  </a:lnTo>
                  <a:lnTo>
                    <a:pt x="388" y="1600"/>
                  </a:lnTo>
                  <a:lnTo>
                    <a:pt x="397" y="1609"/>
                  </a:lnTo>
                  <a:lnTo>
                    <a:pt x="406" y="1619"/>
                  </a:lnTo>
                  <a:lnTo>
                    <a:pt x="415" y="1627"/>
                  </a:lnTo>
                  <a:lnTo>
                    <a:pt x="425" y="1636"/>
                  </a:lnTo>
                  <a:lnTo>
                    <a:pt x="435" y="1643"/>
                  </a:lnTo>
                  <a:lnTo>
                    <a:pt x="446" y="1651"/>
                  </a:lnTo>
                  <a:lnTo>
                    <a:pt x="1605" y="2409"/>
                  </a:lnTo>
                  <a:lnTo>
                    <a:pt x="1616" y="2415"/>
                  </a:lnTo>
                  <a:lnTo>
                    <a:pt x="1628" y="2422"/>
                  </a:lnTo>
                  <a:lnTo>
                    <a:pt x="1639" y="2427"/>
                  </a:lnTo>
                  <a:lnTo>
                    <a:pt x="1651" y="2433"/>
                  </a:lnTo>
                  <a:lnTo>
                    <a:pt x="1663" y="2437"/>
                  </a:lnTo>
                  <a:lnTo>
                    <a:pt x="1675" y="2441"/>
                  </a:lnTo>
                  <a:lnTo>
                    <a:pt x="1687" y="2444"/>
                  </a:lnTo>
                  <a:lnTo>
                    <a:pt x="1700" y="2446"/>
                  </a:lnTo>
                  <a:lnTo>
                    <a:pt x="1712" y="2448"/>
                  </a:lnTo>
                  <a:lnTo>
                    <a:pt x="1724" y="2449"/>
                  </a:lnTo>
                  <a:lnTo>
                    <a:pt x="1737" y="2451"/>
                  </a:lnTo>
                  <a:lnTo>
                    <a:pt x="1749" y="2451"/>
                  </a:lnTo>
                  <a:lnTo>
                    <a:pt x="1761" y="2449"/>
                  </a:lnTo>
                  <a:lnTo>
                    <a:pt x="1773" y="2448"/>
                  </a:lnTo>
                  <a:lnTo>
                    <a:pt x="1786" y="2447"/>
                  </a:lnTo>
                  <a:lnTo>
                    <a:pt x="1797" y="2445"/>
                  </a:lnTo>
                  <a:lnTo>
                    <a:pt x="1809" y="2442"/>
                  </a:lnTo>
                  <a:lnTo>
                    <a:pt x="1821" y="2438"/>
                  </a:lnTo>
                  <a:lnTo>
                    <a:pt x="1832" y="2435"/>
                  </a:lnTo>
                  <a:lnTo>
                    <a:pt x="1843" y="2430"/>
                  </a:lnTo>
                  <a:lnTo>
                    <a:pt x="1854" y="2425"/>
                  </a:lnTo>
                  <a:lnTo>
                    <a:pt x="1865" y="2420"/>
                  </a:lnTo>
                  <a:lnTo>
                    <a:pt x="1876" y="2413"/>
                  </a:lnTo>
                  <a:lnTo>
                    <a:pt x="1886" y="2406"/>
                  </a:lnTo>
                  <a:lnTo>
                    <a:pt x="1896" y="2400"/>
                  </a:lnTo>
                  <a:lnTo>
                    <a:pt x="1906" y="2392"/>
                  </a:lnTo>
                  <a:lnTo>
                    <a:pt x="1916" y="2383"/>
                  </a:lnTo>
                  <a:lnTo>
                    <a:pt x="1925" y="2374"/>
                  </a:lnTo>
                  <a:lnTo>
                    <a:pt x="1933" y="2366"/>
                  </a:lnTo>
                  <a:lnTo>
                    <a:pt x="1941" y="2356"/>
                  </a:lnTo>
                  <a:lnTo>
                    <a:pt x="1949" y="2346"/>
                  </a:lnTo>
                  <a:lnTo>
                    <a:pt x="1957" y="2335"/>
                  </a:lnTo>
                  <a:close/>
                  <a:moveTo>
                    <a:pt x="96" y="2379"/>
                  </a:moveTo>
                  <a:lnTo>
                    <a:pt x="114" y="2354"/>
                  </a:lnTo>
                  <a:lnTo>
                    <a:pt x="131" y="2330"/>
                  </a:lnTo>
                  <a:lnTo>
                    <a:pt x="151" y="2307"/>
                  </a:lnTo>
                  <a:lnTo>
                    <a:pt x="171" y="2286"/>
                  </a:lnTo>
                  <a:lnTo>
                    <a:pt x="192" y="2265"/>
                  </a:lnTo>
                  <a:lnTo>
                    <a:pt x="214" y="2247"/>
                  </a:lnTo>
                  <a:lnTo>
                    <a:pt x="237" y="2229"/>
                  </a:lnTo>
                  <a:lnTo>
                    <a:pt x="260" y="2212"/>
                  </a:lnTo>
                  <a:lnTo>
                    <a:pt x="285" y="2197"/>
                  </a:lnTo>
                  <a:lnTo>
                    <a:pt x="309" y="2183"/>
                  </a:lnTo>
                  <a:lnTo>
                    <a:pt x="334" y="2169"/>
                  </a:lnTo>
                  <a:lnTo>
                    <a:pt x="361" y="2158"/>
                  </a:lnTo>
                  <a:lnTo>
                    <a:pt x="387" y="2148"/>
                  </a:lnTo>
                  <a:lnTo>
                    <a:pt x="414" y="2138"/>
                  </a:lnTo>
                  <a:lnTo>
                    <a:pt x="441" y="2131"/>
                  </a:lnTo>
                  <a:lnTo>
                    <a:pt x="468" y="2124"/>
                  </a:lnTo>
                  <a:lnTo>
                    <a:pt x="496" y="2120"/>
                  </a:lnTo>
                  <a:lnTo>
                    <a:pt x="524" y="2115"/>
                  </a:lnTo>
                  <a:lnTo>
                    <a:pt x="553" y="2113"/>
                  </a:lnTo>
                  <a:lnTo>
                    <a:pt x="580" y="2112"/>
                  </a:lnTo>
                  <a:lnTo>
                    <a:pt x="609" y="2112"/>
                  </a:lnTo>
                  <a:lnTo>
                    <a:pt x="638" y="2114"/>
                  </a:lnTo>
                  <a:lnTo>
                    <a:pt x="665" y="2116"/>
                  </a:lnTo>
                  <a:lnTo>
                    <a:pt x="694" y="2121"/>
                  </a:lnTo>
                  <a:lnTo>
                    <a:pt x="723" y="2127"/>
                  </a:lnTo>
                  <a:lnTo>
                    <a:pt x="750" y="2134"/>
                  </a:lnTo>
                  <a:lnTo>
                    <a:pt x="778" y="2143"/>
                  </a:lnTo>
                  <a:lnTo>
                    <a:pt x="805" y="2153"/>
                  </a:lnTo>
                  <a:lnTo>
                    <a:pt x="832" y="2165"/>
                  </a:lnTo>
                  <a:lnTo>
                    <a:pt x="859" y="2177"/>
                  </a:lnTo>
                  <a:lnTo>
                    <a:pt x="885" y="2192"/>
                  </a:lnTo>
                  <a:lnTo>
                    <a:pt x="911" y="2208"/>
                  </a:lnTo>
                  <a:lnTo>
                    <a:pt x="935" y="2226"/>
                  </a:lnTo>
                  <a:lnTo>
                    <a:pt x="960" y="2243"/>
                  </a:lnTo>
                  <a:lnTo>
                    <a:pt x="983" y="2263"/>
                  </a:lnTo>
                  <a:lnTo>
                    <a:pt x="1004" y="2283"/>
                  </a:lnTo>
                  <a:lnTo>
                    <a:pt x="1024" y="2304"/>
                  </a:lnTo>
                  <a:lnTo>
                    <a:pt x="1043" y="2326"/>
                  </a:lnTo>
                  <a:lnTo>
                    <a:pt x="1061" y="2349"/>
                  </a:lnTo>
                  <a:lnTo>
                    <a:pt x="1078" y="2372"/>
                  </a:lnTo>
                  <a:lnTo>
                    <a:pt x="1093" y="2397"/>
                  </a:lnTo>
                  <a:lnTo>
                    <a:pt x="1107" y="2421"/>
                  </a:lnTo>
                  <a:lnTo>
                    <a:pt x="1120" y="2446"/>
                  </a:lnTo>
                  <a:lnTo>
                    <a:pt x="1132" y="2473"/>
                  </a:lnTo>
                  <a:lnTo>
                    <a:pt x="1142" y="2498"/>
                  </a:lnTo>
                  <a:lnTo>
                    <a:pt x="1150" y="2526"/>
                  </a:lnTo>
                  <a:lnTo>
                    <a:pt x="1158" y="2552"/>
                  </a:lnTo>
                  <a:lnTo>
                    <a:pt x="1165" y="2580"/>
                  </a:lnTo>
                  <a:lnTo>
                    <a:pt x="1170" y="2608"/>
                  </a:lnTo>
                  <a:lnTo>
                    <a:pt x="1174" y="2636"/>
                  </a:lnTo>
                  <a:lnTo>
                    <a:pt x="1177" y="2663"/>
                  </a:lnTo>
                  <a:lnTo>
                    <a:pt x="1178" y="2692"/>
                  </a:lnTo>
                  <a:lnTo>
                    <a:pt x="1177" y="2721"/>
                  </a:lnTo>
                  <a:lnTo>
                    <a:pt x="1176" y="2749"/>
                  </a:lnTo>
                  <a:lnTo>
                    <a:pt x="1172" y="2777"/>
                  </a:lnTo>
                  <a:lnTo>
                    <a:pt x="1168" y="2806"/>
                  </a:lnTo>
                  <a:lnTo>
                    <a:pt x="1163" y="2834"/>
                  </a:lnTo>
                  <a:lnTo>
                    <a:pt x="1155" y="2862"/>
                  </a:lnTo>
                  <a:lnTo>
                    <a:pt x="1147" y="2890"/>
                  </a:lnTo>
                  <a:lnTo>
                    <a:pt x="1137" y="2917"/>
                  </a:lnTo>
                  <a:lnTo>
                    <a:pt x="1125" y="2944"/>
                  </a:lnTo>
                  <a:lnTo>
                    <a:pt x="1112" y="2971"/>
                  </a:lnTo>
                  <a:lnTo>
                    <a:pt x="1097" y="2998"/>
                  </a:lnTo>
                  <a:lnTo>
                    <a:pt x="1082" y="3023"/>
                  </a:lnTo>
                  <a:lnTo>
                    <a:pt x="1064" y="3048"/>
                  </a:lnTo>
                  <a:lnTo>
                    <a:pt x="1047" y="3071"/>
                  </a:lnTo>
                  <a:lnTo>
                    <a:pt x="1027" y="3095"/>
                  </a:lnTo>
                  <a:lnTo>
                    <a:pt x="1007" y="3116"/>
                  </a:lnTo>
                  <a:lnTo>
                    <a:pt x="986" y="3135"/>
                  </a:lnTo>
                  <a:lnTo>
                    <a:pt x="964" y="3155"/>
                  </a:lnTo>
                  <a:lnTo>
                    <a:pt x="941" y="3173"/>
                  </a:lnTo>
                  <a:lnTo>
                    <a:pt x="918" y="3189"/>
                  </a:lnTo>
                  <a:lnTo>
                    <a:pt x="893" y="3205"/>
                  </a:lnTo>
                  <a:lnTo>
                    <a:pt x="869" y="3219"/>
                  </a:lnTo>
                  <a:lnTo>
                    <a:pt x="844" y="3231"/>
                  </a:lnTo>
                  <a:lnTo>
                    <a:pt x="817" y="3244"/>
                  </a:lnTo>
                  <a:lnTo>
                    <a:pt x="791" y="3253"/>
                  </a:lnTo>
                  <a:lnTo>
                    <a:pt x="764" y="3262"/>
                  </a:lnTo>
                  <a:lnTo>
                    <a:pt x="737" y="3270"/>
                  </a:lnTo>
                  <a:lnTo>
                    <a:pt x="709" y="3277"/>
                  </a:lnTo>
                  <a:lnTo>
                    <a:pt x="682" y="3282"/>
                  </a:lnTo>
                  <a:lnTo>
                    <a:pt x="654" y="3285"/>
                  </a:lnTo>
                  <a:lnTo>
                    <a:pt x="625" y="3289"/>
                  </a:lnTo>
                  <a:lnTo>
                    <a:pt x="598" y="3290"/>
                  </a:lnTo>
                  <a:lnTo>
                    <a:pt x="569" y="3289"/>
                  </a:lnTo>
                  <a:lnTo>
                    <a:pt x="541" y="3288"/>
                  </a:lnTo>
                  <a:lnTo>
                    <a:pt x="512" y="3284"/>
                  </a:lnTo>
                  <a:lnTo>
                    <a:pt x="484" y="3280"/>
                  </a:lnTo>
                  <a:lnTo>
                    <a:pt x="456" y="3274"/>
                  </a:lnTo>
                  <a:lnTo>
                    <a:pt x="428" y="3267"/>
                  </a:lnTo>
                  <a:lnTo>
                    <a:pt x="401" y="3259"/>
                  </a:lnTo>
                  <a:lnTo>
                    <a:pt x="373" y="3248"/>
                  </a:lnTo>
                  <a:lnTo>
                    <a:pt x="345" y="3237"/>
                  </a:lnTo>
                  <a:lnTo>
                    <a:pt x="319" y="3224"/>
                  </a:lnTo>
                  <a:lnTo>
                    <a:pt x="292" y="3209"/>
                  </a:lnTo>
                  <a:lnTo>
                    <a:pt x="267" y="3194"/>
                  </a:lnTo>
                  <a:lnTo>
                    <a:pt x="242" y="3176"/>
                  </a:lnTo>
                  <a:lnTo>
                    <a:pt x="219" y="3158"/>
                  </a:lnTo>
                  <a:lnTo>
                    <a:pt x="195" y="3139"/>
                  </a:lnTo>
                  <a:lnTo>
                    <a:pt x="174" y="3119"/>
                  </a:lnTo>
                  <a:lnTo>
                    <a:pt x="154" y="3098"/>
                  </a:lnTo>
                  <a:lnTo>
                    <a:pt x="135" y="3076"/>
                  </a:lnTo>
                  <a:lnTo>
                    <a:pt x="117" y="3053"/>
                  </a:lnTo>
                  <a:lnTo>
                    <a:pt x="101" y="3030"/>
                  </a:lnTo>
                  <a:lnTo>
                    <a:pt x="85" y="3005"/>
                  </a:lnTo>
                  <a:lnTo>
                    <a:pt x="71" y="2981"/>
                  </a:lnTo>
                  <a:lnTo>
                    <a:pt x="58" y="2956"/>
                  </a:lnTo>
                  <a:lnTo>
                    <a:pt x="47" y="2929"/>
                  </a:lnTo>
                  <a:lnTo>
                    <a:pt x="37" y="2903"/>
                  </a:lnTo>
                  <a:lnTo>
                    <a:pt x="27" y="2876"/>
                  </a:lnTo>
                  <a:lnTo>
                    <a:pt x="19" y="2849"/>
                  </a:lnTo>
                  <a:lnTo>
                    <a:pt x="12" y="2821"/>
                  </a:lnTo>
                  <a:lnTo>
                    <a:pt x="8" y="2794"/>
                  </a:lnTo>
                  <a:lnTo>
                    <a:pt x="4" y="2766"/>
                  </a:lnTo>
                  <a:lnTo>
                    <a:pt x="1" y="2737"/>
                  </a:lnTo>
                  <a:lnTo>
                    <a:pt x="0" y="2710"/>
                  </a:lnTo>
                  <a:lnTo>
                    <a:pt x="0" y="2681"/>
                  </a:lnTo>
                  <a:lnTo>
                    <a:pt x="2" y="2652"/>
                  </a:lnTo>
                  <a:lnTo>
                    <a:pt x="6" y="2624"/>
                  </a:lnTo>
                  <a:lnTo>
                    <a:pt x="10" y="2596"/>
                  </a:lnTo>
                  <a:lnTo>
                    <a:pt x="16" y="2567"/>
                  </a:lnTo>
                  <a:lnTo>
                    <a:pt x="22" y="2540"/>
                  </a:lnTo>
                  <a:lnTo>
                    <a:pt x="31" y="2512"/>
                  </a:lnTo>
                  <a:lnTo>
                    <a:pt x="41" y="2485"/>
                  </a:lnTo>
                  <a:lnTo>
                    <a:pt x="53" y="2457"/>
                  </a:lnTo>
                  <a:lnTo>
                    <a:pt x="66" y="2431"/>
                  </a:lnTo>
                  <a:lnTo>
                    <a:pt x="81" y="2404"/>
                  </a:lnTo>
                  <a:lnTo>
                    <a:pt x="96" y="2379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Freeform 8"/>
            <p:cNvSpPr>
              <a:spLocks noEditPoints="1"/>
            </p:cNvSpPr>
            <p:nvPr/>
          </p:nvSpPr>
          <p:spPr bwMode="auto">
            <a:xfrm>
              <a:off x="4706563" y="1450364"/>
              <a:ext cx="362075" cy="284252"/>
            </a:xfrm>
            <a:custGeom>
              <a:avLst/>
              <a:gdLst>
                <a:gd name="T0" fmla="*/ 2507 w 3296"/>
                <a:gd name="T1" fmla="*/ 1886 h 2592"/>
                <a:gd name="T2" fmla="*/ 2552 w 3296"/>
                <a:gd name="T3" fmla="*/ 1827 h 2592"/>
                <a:gd name="T4" fmla="*/ 2577 w 3296"/>
                <a:gd name="T5" fmla="*/ 1758 h 2592"/>
                <a:gd name="T6" fmla="*/ 2583 w 3296"/>
                <a:gd name="T7" fmla="*/ 1684 h 2592"/>
                <a:gd name="T8" fmla="*/ 2566 w 3296"/>
                <a:gd name="T9" fmla="*/ 1613 h 2592"/>
                <a:gd name="T10" fmla="*/ 3179 w 3296"/>
                <a:gd name="T11" fmla="*/ 1041 h 2592"/>
                <a:gd name="T12" fmla="*/ 3237 w 3296"/>
                <a:gd name="T13" fmla="*/ 991 h 2592"/>
                <a:gd name="T14" fmla="*/ 3275 w 3296"/>
                <a:gd name="T15" fmla="*/ 928 h 2592"/>
                <a:gd name="T16" fmla="*/ 3294 w 3296"/>
                <a:gd name="T17" fmla="*/ 857 h 2592"/>
                <a:gd name="T18" fmla="*/ 3292 w 3296"/>
                <a:gd name="T19" fmla="*/ 784 h 2592"/>
                <a:gd name="T20" fmla="*/ 3269 w 3296"/>
                <a:gd name="T21" fmla="*/ 713 h 2592"/>
                <a:gd name="T22" fmla="*/ 2864 w 3296"/>
                <a:gd name="T23" fmla="*/ 86 h 2592"/>
                <a:gd name="T24" fmla="*/ 2807 w 3296"/>
                <a:gd name="T25" fmla="*/ 38 h 2592"/>
                <a:gd name="T26" fmla="*/ 2739 w 3296"/>
                <a:gd name="T27" fmla="*/ 9 h 2592"/>
                <a:gd name="T28" fmla="*/ 2667 w 3296"/>
                <a:gd name="T29" fmla="*/ 0 h 2592"/>
                <a:gd name="T30" fmla="*/ 2594 w 3296"/>
                <a:gd name="T31" fmla="*/ 13 h 2592"/>
                <a:gd name="T32" fmla="*/ 1843 w 3296"/>
                <a:gd name="T33" fmla="*/ 487 h 2592"/>
                <a:gd name="T34" fmla="*/ 1749 w 3296"/>
                <a:gd name="T35" fmla="*/ 355 h 2592"/>
                <a:gd name="T36" fmla="*/ 1688 w 3296"/>
                <a:gd name="T37" fmla="*/ 313 h 2592"/>
                <a:gd name="T38" fmla="*/ 1619 w 3296"/>
                <a:gd name="T39" fmla="*/ 291 h 2592"/>
                <a:gd name="T40" fmla="*/ 1545 w 3296"/>
                <a:gd name="T41" fmla="*/ 289 h 2592"/>
                <a:gd name="T42" fmla="*/ 1473 w 3296"/>
                <a:gd name="T43" fmla="*/ 309 h 2592"/>
                <a:gd name="T44" fmla="*/ 942 w 3296"/>
                <a:gd name="T45" fmla="*/ 650 h 2592"/>
                <a:gd name="T46" fmla="*/ 890 w 3296"/>
                <a:gd name="T47" fmla="*/ 705 h 2592"/>
                <a:gd name="T48" fmla="*/ 858 w 3296"/>
                <a:gd name="T49" fmla="*/ 771 h 2592"/>
                <a:gd name="T50" fmla="*/ 846 w 3296"/>
                <a:gd name="T51" fmla="*/ 843 h 2592"/>
                <a:gd name="T52" fmla="*/ 855 w 3296"/>
                <a:gd name="T53" fmla="*/ 917 h 2592"/>
                <a:gd name="T54" fmla="*/ 886 w 3296"/>
                <a:gd name="T55" fmla="*/ 986 h 2592"/>
                <a:gd name="T56" fmla="*/ 1677 w 3296"/>
                <a:gd name="T57" fmla="*/ 2200 h 2592"/>
                <a:gd name="T58" fmla="*/ 1738 w 3296"/>
                <a:gd name="T59" fmla="*/ 2242 h 2592"/>
                <a:gd name="T60" fmla="*/ 1808 w 3296"/>
                <a:gd name="T61" fmla="*/ 2264 h 2592"/>
                <a:gd name="T62" fmla="*/ 1881 w 3296"/>
                <a:gd name="T63" fmla="*/ 2266 h 2592"/>
                <a:gd name="T64" fmla="*/ 1953 w 3296"/>
                <a:gd name="T65" fmla="*/ 2246 h 2592"/>
                <a:gd name="T66" fmla="*/ 322 w 3296"/>
                <a:gd name="T67" fmla="*/ 1478 h 2592"/>
                <a:gd name="T68" fmla="*/ 488 w 3296"/>
                <a:gd name="T69" fmla="*/ 1423 h 2592"/>
                <a:gd name="T70" fmla="*/ 658 w 3296"/>
                <a:gd name="T71" fmla="*/ 1418 h 2592"/>
                <a:gd name="T72" fmla="*/ 822 w 3296"/>
                <a:gd name="T73" fmla="*/ 1463 h 2592"/>
                <a:gd name="T74" fmla="*/ 967 w 3296"/>
                <a:gd name="T75" fmla="*/ 1552 h 2592"/>
                <a:gd name="T76" fmla="*/ 1084 w 3296"/>
                <a:gd name="T77" fmla="*/ 1684 h 2592"/>
                <a:gd name="T78" fmla="*/ 1156 w 3296"/>
                <a:gd name="T79" fmla="*/ 1846 h 2592"/>
                <a:gd name="T80" fmla="*/ 1177 w 3296"/>
                <a:gd name="T81" fmla="*/ 2016 h 2592"/>
                <a:gd name="T82" fmla="*/ 1149 w 3296"/>
                <a:gd name="T83" fmla="*/ 2183 h 2592"/>
                <a:gd name="T84" fmla="*/ 1075 w 3296"/>
                <a:gd name="T85" fmla="*/ 2335 h 2592"/>
                <a:gd name="T86" fmla="*/ 956 w 3296"/>
                <a:gd name="T87" fmla="*/ 2463 h 2592"/>
                <a:gd name="T88" fmla="*/ 801 w 3296"/>
                <a:gd name="T89" fmla="*/ 2552 h 2592"/>
                <a:gd name="T90" fmla="*/ 633 w 3296"/>
                <a:gd name="T91" fmla="*/ 2591 h 2592"/>
                <a:gd name="T92" fmla="*/ 464 w 3296"/>
                <a:gd name="T93" fmla="*/ 2579 h 2592"/>
                <a:gd name="T94" fmla="*/ 306 w 3296"/>
                <a:gd name="T95" fmla="*/ 2519 h 2592"/>
                <a:gd name="T96" fmla="*/ 168 w 3296"/>
                <a:gd name="T97" fmla="*/ 2414 h 2592"/>
                <a:gd name="T98" fmla="*/ 64 w 3296"/>
                <a:gd name="T99" fmla="*/ 2269 h 2592"/>
                <a:gd name="T100" fmla="*/ 9 w 3296"/>
                <a:gd name="T101" fmla="*/ 2103 h 2592"/>
                <a:gd name="T102" fmla="*/ 4 w 3296"/>
                <a:gd name="T103" fmla="*/ 1934 h 2592"/>
                <a:gd name="T104" fmla="*/ 48 w 3296"/>
                <a:gd name="T105" fmla="*/ 1770 h 2592"/>
                <a:gd name="T106" fmla="*/ 137 w 3296"/>
                <a:gd name="T107" fmla="*/ 1625 h 2592"/>
                <a:gd name="T108" fmla="*/ 270 w 3296"/>
                <a:gd name="T109" fmla="*/ 1508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96" h="2592">
                  <a:moveTo>
                    <a:pt x="1986" y="2227"/>
                  </a:moveTo>
                  <a:lnTo>
                    <a:pt x="2467" y="1918"/>
                  </a:lnTo>
                  <a:lnTo>
                    <a:pt x="2478" y="1910"/>
                  </a:lnTo>
                  <a:lnTo>
                    <a:pt x="2488" y="1903"/>
                  </a:lnTo>
                  <a:lnTo>
                    <a:pt x="2498" y="1894"/>
                  </a:lnTo>
                  <a:lnTo>
                    <a:pt x="2507" y="1886"/>
                  </a:lnTo>
                  <a:lnTo>
                    <a:pt x="2516" y="1876"/>
                  </a:lnTo>
                  <a:lnTo>
                    <a:pt x="2524" y="1867"/>
                  </a:lnTo>
                  <a:lnTo>
                    <a:pt x="2532" y="1857"/>
                  </a:lnTo>
                  <a:lnTo>
                    <a:pt x="2539" y="1848"/>
                  </a:lnTo>
                  <a:lnTo>
                    <a:pt x="2545" y="1836"/>
                  </a:lnTo>
                  <a:lnTo>
                    <a:pt x="2552" y="1827"/>
                  </a:lnTo>
                  <a:lnTo>
                    <a:pt x="2557" y="1816"/>
                  </a:lnTo>
                  <a:lnTo>
                    <a:pt x="2563" y="1805"/>
                  </a:lnTo>
                  <a:lnTo>
                    <a:pt x="2567" y="1793"/>
                  </a:lnTo>
                  <a:lnTo>
                    <a:pt x="2572" y="1781"/>
                  </a:lnTo>
                  <a:lnTo>
                    <a:pt x="2575" y="1769"/>
                  </a:lnTo>
                  <a:lnTo>
                    <a:pt x="2577" y="1758"/>
                  </a:lnTo>
                  <a:lnTo>
                    <a:pt x="2579" y="1746"/>
                  </a:lnTo>
                  <a:lnTo>
                    <a:pt x="2582" y="1734"/>
                  </a:lnTo>
                  <a:lnTo>
                    <a:pt x="2583" y="1722"/>
                  </a:lnTo>
                  <a:lnTo>
                    <a:pt x="2583" y="1710"/>
                  </a:lnTo>
                  <a:lnTo>
                    <a:pt x="2583" y="1698"/>
                  </a:lnTo>
                  <a:lnTo>
                    <a:pt x="2583" y="1684"/>
                  </a:lnTo>
                  <a:lnTo>
                    <a:pt x="2582" y="1672"/>
                  </a:lnTo>
                  <a:lnTo>
                    <a:pt x="2579" y="1660"/>
                  </a:lnTo>
                  <a:lnTo>
                    <a:pt x="2577" y="1648"/>
                  </a:lnTo>
                  <a:lnTo>
                    <a:pt x="2574" y="1636"/>
                  </a:lnTo>
                  <a:lnTo>
                    <a:pt x="2571" y="1624"/>
                  </a:lnTo>
                  <a:lnTo>
                    <a:pt x="2566" y="1613"/>
                  </a:lnTo>
                  <a:lnTo>
                    <a:pt x="2562" y="1600"/>
                  </a:lnTo>
                  <a:lnTo>
                    <a:pt x="2556" y="1589"/>
                  </a:lnTo>
                  <a:lnTo>
                    <a:pt x="2550" y="1577"/>
                  </a:lnTo>
                  <a:lnTo>
                    <a:pt x="2543" y="1566"/>
                  </a:lnTo>
                  <a:lnTo>
                    <a:pt x="2490" y="1485"/>
                  </a:lnTo>
                  <a:lnTo>
                    <a:pt x="3179" y="1041"/>
                  </a:lnTo>
                  <a:lnTo>
                    <a:pt x="3190" y="1034"/>
                  </a:lnTo>
                  <a:lnTo>
                    <a:pt x="3200" y="1026"/>
                  </a:lnTo>
                  <a:lnTo>
                    <a:pt x="3210" y="1018"/>
                  </a:lnTo>
                  <a:lnTo>
                    <a:pt x="3219" y="1009"/>
                  </a:lnTo>
                  <a:lnTo>
                    <a:pt x="3228" y="1001"/>
                  </a:lnTo>
                  <a:lnTo>
                    <a:pt x="3237" y="991"/>
                  </a:lnTo>
                  <a:lnTo>
                    <a:pt x="3244" y="981"/>
                  </a:lnTo>
                  <a:lnTo>
                    <a:pt x="3252" y="971"/>
                  </a:lnTo>
                  <a:lnTo>
                    <a:pt x="3259" y="961"/>
                  </a:lnTo>
                  <a:lnTo>
                    <a:pt x="3264" y="950"/>
                  </a:lnTo>
                  <a:lnTo>
                    <a:pt x="3270" y="939"/>
                  </a:lnTo>
                  <a:lnTo>
                    <a:pt x="3275" y="928"/>
                  </a:lnTo>
                  <a:lnTo>
                    <a:pt x="3280" y="917"/>
                  </a:lnTo>
                  <a:lnTo>
                    <a:pt x="3284" y="905"/>
                  </a:lnTo>
                  <a:lnTo>
                    <a:pt x="3287" y="894"/>
                  </a:lnTo>
                  <a:lnTo>
                    <a:pt x="3290" y="881"/>
                  </a:lnTo>
                  <a:lnTo>
                    <a:pt x="3292" y="869"/>
                  </a:lnTo>
                  <a:lnTo>
                    <a:pt x="3294" y="857"/>
                  </a:lnTo>
                  <a:lnTo>
                    <a:pt x="3295" y="845"/>
                  </a:lnTo>
                  <a:lnTo>
                    <a:pt x="3296" y="833"/>
                  </a:lnTo>
                  <a:lnTo>
                    <a:pt x="3296" y="821"/>
                  </a:lnTo>
                  <a:lnTo>
                    <a:pt x="3295" y="809"/>
                  </a:lnTo>
                  <a:lnTo>
                    <a:pt x="3294" y="796"/>
                  </a:lnTo>
                  <a:lnTo>
                    <a:pt x="3292" y="784"/>
                  </a:lnTo>
                  <a:lnTo>
                    <a:pt x="3290" y="772"/>
                  </a:lnTo>
                  <a:lnTo>
                    <a:pt x="3287" y="760"/>
                  </a:lnTo>
                  <a:lnTo>
                    <a:pt x="3283" y="748"/>
                  </a:lnTo>
                  <a:lnTo>
                    <a:pt x="3279" y="736"/>
                  </a:lnTo>
                  <a:lnTo>
                    <a:pt x="3274" y="724"/>
                  </a:lnTo>
                  <a:lnTo>
                    <a:pt x="3269" y="713"/>
                  </a:lnTo>
                  <a:lnTo>
                    <a:pt x="3262" y="702"/>
                  </a:lnTo>
                  <a:lnTo>
                    <a:pt x="3255" y="691"/>
                  </a:lnTo>
                  <a:lnTo>
                    <a:pt x="2887" y="116"/>
                  </a:lnTo>
                  <a:lnTo>
                    <a:pt x="2879" y="106"/>
                  </a:lnTo>
                  <a:lnTo>
                    <a:pt x="2872" y="95"/>
                  </a:lnTo>
                  <a:lnTo>
                    <a:pt x="2864" y="86"/>
                  </a:lnTo>
                  <a:lnTo>
                    <a:pt x="2855" y="76"/>
                  </a:lnTo>
                  <a:lnTo>
                    <a:pt x="2846" y="67"/>
                  </a:lnTo>
                  <a:lnTo>
                    <a:pt x="2836" y="60"/>
                  </a:lnTo>
                  <a:lnTo>
                    <a:pt x="2826" y="52"/>
                  </a:lnTo>
                  <a:lnTo>
                    <a:pt x="2817" y="44"/>
                  </a:lnTo>
                  <a:lnTo>
                    <a:pt x="2807" y="38"/>
                  </a:lnTo>
                  <a:lnTo>
                    <a:pt x="2796" y="31"/>
                  </a:lnTo>
                  <a:lnTo>
                    <a:pt x="2785" y="26"/>
                  </a:lnTo>
                  <a:lnTo>
                    <a:pt x="2774" y="21"/>
                  </a:lnTo>
                  <a:lnTo>
                    <a:pt x="2763" y="17"/>
                  </a:lnTo>
                  <a:lnTo>
                    <a:pt x="2750" y="12"/>
                  </a:lnTo>
                  <a:lnTo>
                    <a:pt x="2739" y="9"/>
                  </a:lnTo>
                  <a:lnTo>
                    <a:pt x="2727" y="6"/>
                  </a:lnTo>
                  <a:lnTo>
                    <a:pt x="2715" y="4"/>
                  </a:lnTo>
                  <a:lnTo>
                    <a:pt x="2703" y="2"/>
                  </a:lnTo>
                  <a:lnTo>
                    <a:pt x="2691" y="1"/>
                  </a:lnTo>
                  <a:lnTo>
                    <a:pt x="2679" y="0"/>
                  </a:lnTo>
                  <a:lnTo>
                    <a:pt x="2667" y="0"/>
                  </a:lnTo>
                  <a:lnTo>
                    <a:pt x="2654" y="1"/>
                  </a:lnTo>
                  <a:lnTo>
                    <a:pt x="2642" y="2"/>
                  </a:lnTo>
                  <a:lnTo>
                    <a:pt x="2629" y="4"/>
                  </a:lnTo>
                  <a:lnTo>
                    <a:pt x="2617" y="7"/>
                  </a:lnTo>
                  <a:lnTo>
                    <a:pt x="2605" y="9"/>
                  </a:lnTo>
                  <a:lnTo>
                    <a:pt x="2594" y="13"/>
                  </a:lnTo>
                  <a:lnTo>
                    <a:pt x="2582" y="17"/>
                  </a:lnTo>
                  <a:lnTo>
                    <a:pt x="2570" y="22"/>
                  </a:lnTo>
                  <a:lnTo>
                    <a:pt x="2559" y="28"/>
                  </a:lnTo>
                  <a:lnTo>
                    <a:pt x="2546" y="33"/>
                  </a:lnTo>
                  <a:lnTo>
                    <a:pt x="2535" y="40"/>
                  </a:lnTo>
                  <a:lnTo>
                    <a:pt x="1843" y="487"/>
                  </a:lnTo>
                  <a:lnTo>
                    <a:pt x="1791" y="404"/>
                  </a:lnTo>
                  <a:lnTo>
                    <a:pt x="1783" y="393"/>
                  </a:lnTo>
                  <a:lnTo>
                    <a:pt x="1776" y="383"/>
                  </a:lnTo>
                  <a:lnTo>
                    <a:pt x="1767" y="373"/>
                  </a:lnTo>
                  <a:lnTo>
                    <a:pt x="1759" y="364"/>
                  </a:lnTo>
                  <a:lnTo>
                    <a:pt x="1749" y="355"/>
                  </a:lnTo>
                  <a:lnTo>
                    <a:pt x="1740" y="347"/>
                  </a:lnTo>
                  <a:lnTo>
                    <a:pt x="1730" y="339"/>
                  </a:lnTo>
                  <a:lnTo>
                    <a:pt x="1720" y="332"/>
                  </a:lnTo>
                  <a:lnTo>
                    <a:pt x="1709" y="326"/>
                  </a:lnTo>
                  <a:lnTo>
                    <a:pt x="1699" y="319"/>
                  </a:lnTo>
                  <a:lnTo>
                    <a:pt x="1688" y="313"/>
                  </a:lnTo>
                  <a:lnTo>
                    <a:pt x="1677" y="308"/>
                  </a:lnTo>
                  <a:lnTo>
                    <a:pt x="1665" y="303"/>
                  </a:lnTo>
                  <a:lnTo>
                    <a:pt x="1654" y="300"/>
                  </a:lnTo>
                  <a:lnTo>
                    <a:pt x="1642" y="297"/>
                  </a:lnTo>
                  <a:lnTo>
                    <a:pt x="1631" y="294"/>
                  </a:lnTo>
                  <a:lnTo>
                    <a:pt x="1619" y="291"/>
                  </a:lnTo>
                  <a:lnTo>
                    <a:pt x="1607" y="289"/>
                  </a:lnTo>
                  <a:lnTo>
                    <a:pt x="1595" y="288"/>
                  </a:lnTo>
                  <a:lnTo>
                    <a:pt x="1583" y="288"/>
                  </a:lnTo>
                  <a:lnTo>
                    <a:pt x="1569" y="288"/>
                  </a:lnTo>
                  <a:lnTo>
                    <a:pt x="1557" y="288"/>
                  </a:lnTo>
                  <a:lnTo>
                    <a:pt x="1545" y="289"/>
                  </a:lnTo>
                  <a:lnTo>
                    <a:pt x="1533" y="291"/>
                  </a:lnTo>
                  <a:lnTo>
                    <a:pt x="1521" y="294"/>
                  </a:lnTo>
                  <a:lnTo>
                    <a:pt x="1509" y="297"/>
                  </a:lnTo>
                  <a:lnTo>
                    <a:pt x="1497" y="300"/>
                  </a:lnTo>
                  <a:lnTo>
                    <a:pt x="1486" y="305"/>
                  </a:lnTo>
                  <a:lnTo>
                    <a:pt x="1473" y="309"/>
                  </a:lnTo>
                  <a:lnTo>
                    <a:pt x="1461" y="315"/>
                  </a:lnTo>
                  <a:lnTo>
                    <a:pt x="1450" y="321"/>
                  </a:lnTo>
                  <a:lnTo>
                    <a:pt x="1439" y="328"/>
                  </a:lnTo>
                  <a:lnTo>
                    <a:pt x="963" y="634"/>
                  </a:lnTo>
                  <a:lnTo>
                    <a:pt x="952" y="642"/>
                  </a:lnTo>
                  <a:lnTo>
                    <a:pt x="942" y="650"/>
                  </a:lnTo>
                  <a:lnTo>
                    <a:pt x="932" y="659"/>
                  </a:lnTo>
                  <a:lnTo>
                    <a:pt x="922" y="666"/>
                  </a:lnTo>
                  <a:lnTo>
                    <a:pt x="913" y="676"/>
                  </a:lnTo>
                  <a:lnTo>
                    <a:pt x="905" y="685"/>
                  </a:lnTo>
                  <a:lnTo>
                    <a:pt x="898" y="695"/>
                  </a:lnTo>
                  <a:lnTo>
                    <a:pt x="890" y="705"/>
                  </a:lnTo>
                  <a:lnTo>
                    <a:pt x="883" y="715"/>
                  </a:lnTo>
                  <a:lnTo>
                    <a:pt x="878" y="726"/>
                  </a:lnTo>
                  <a:lnTo>
                    <a:pt x="871" y="737"/>
                  </a:lnTo>
                  <a:lnTo>
                    <a:pt x="867" y="748"/>
                  </a:lnTo>
                  <a:lnTo>
                    <a:pt x="862" y="759"/>
                  </a:lnTo>
                  <a:lnTo>
                    <a:pt x="858" y="771"/>
                  </a:lnTo>
                  <a:lnTo>
                    <a:pt x="855" y="783"/>
                  </a:lnTo>
                  <a:lnTo>
                    <a:pt x="851" y="794"/>
                  </a:lnTo>
                  <a:lnTo>
                    <a:pt x="849" y="806"/>
                  </a:lnTo>
                  <a:lnTo>
                    <a:pt x="848" y="819"/>
                  </a:lnTo>
                  <a:lnTo>
                    <a:pt x="847" y="831"/>
                  </a:lnTo>
                  <a:lnTo>
                    <a:pt x="846" y="843"/>
                  </a:lnTo>
                  <a:lnTo>
                    <a:pt x="846" y="855"/>
                  </a:lnTo>
                  <a:lnTo>
                    <a:pt x="847" y="868"/>
                  </a:lnTo>
                  <a:lnTo>
                    <a:pt x="848" y="880"/>
                  </a:lnTo>
                  <a:lnTo>
                    <a:pt x="849" y="892"/>
                  </a:lnTo>
                  <a:lnTo>
                    <a:pt x="853" y="905"/>
                  </a:lnTo>
                  <a:lnTo>
                    <a:pt x="855" y="917"/>
                  </a:lnTo>
                  <a:lnTo>
                    <a:pt x="859" y="929"/>
                  </a:lnTo>
                  <a:lnTo>
                    <a:pt x="862" y="940"/>
                  </a:lnTo>
                  <a:lnTo>
                    <a:pt x="868" y="952"/>
                  </a:lnTo>
                  <a:lnTo>
                    <a:pt x="873" y="963"/>
                  </a:lnTo>
                  <a:lnTo>
                    <a:pt x="879" y="975"/>
                  </a:lnTo>
                  <a:lnTo>
                    <a:pt x="886" y="986"/>
                  </a:lnTo>
                  <a:lnTo>
                    <a:pt x="1635" y="2151"/>
                  </a:lnTo>
                  <a:lnTo>
                    <a:pt x="1643" y="2162"/>
                  </a:lnTo>
                  <a:lnTo>
                    <a:pt x="1651" y="2173"/>
                  </a:lnTo>
                  <a:lnTo>
                    <a:pt x="1660" y="2183"/>
                  </a:lnTo>
                  <a:lnTo>
                    <a:pt x="1667" y="2192"/>
                  </a:lnTo>
                  <a:lnTo>
                    <a:pt x="1677" y="2200"/>
                  </a:lnTo>
                  <a:lnTo>
                    <a:pt x="1686" y="2209"/>
                  </a:lnTo>
                  <a:lnTo>
                    <a:pt x="1696" y="2217"/>
                  </a:lnTo>
                  <a:lnTo>
                    <a:pt x="1706" y="2225"/>
                  </a:lnTo>
                  <a:lnTo>
                    <a:pt x="1717" y="2231"/>
                  </a:lnTo>
                  <a:lnTo>
                    <a:pt x="1728" y="2237"/>
                  </a:lnTo>
                  <a:lnTo>
                    <a:pt x="1738" y="2242"/>
                  </a:lnTo>
                  <a:lnTo>
                    <a:pt x="1750" y="2248"/>
                  </a:lnTo>
                  <a:lnTo>
                    <a:pt x="1761" y="2252"/>
                  </a:lnTo>
                  <a:lnTo>
                    <a:pt x="1772" y="2257"/>
                  </a:lnTo>
                  <a:lnTo>
                    <a:pt x="1784" y="2260"/>
                  </a:lnTo>
                  <a:lnTo>
                    <a:pt x="1797" y="2262"/>
                  </a:lnTo>
                  <a:lnTo>
                    <a:pt x="1808" y="2264"/>
                  </a:lnTo>
                  <a:lnTo>
                    <a:pt x="1820" y="2267"/>
                  </a:lnTo>
                  <a:lnTo>
                    <a:pt x="1832" y="2268"/>
                  </a:lnTo>
                  <a:lnTo>
                    <a:pt x="1844" y="2268"/>
                  </a:lnTo>
                  <a:lnTo>
                    <a:pt x="1856" y="2268"/>
                  </a:lnTo>
                  <a:lnTo>
                    <a:pt x="1868" y="2267"/>
                  </a:lnTo>
                  <a:lnTo>
                    <a:pt x="1881" y="2266"/>
                  </a:lnTo>
                  <a:lnTo>
                    <a:pt x="1894" y="2263"/>
                  </a:lnTo>
                  <a:lnTo>
                    <a:pt x="1905" y="2261"/>
                  </a:lnTo>
                  <a:lnTo>
                    <a:pt x="1917" y="2258"/>
                  </a:lnTo>
                  <a:lnTo>
                    <a:pt x="1929" y="2254"/>
                  </a:lnTo>
                  <a:lnTo>
                    <a:pt x="1941" y="2250"/>
                  </a:lnTo>
                  <a:lnTo>
                    <a:pt x="1953" y="2246"/>
                  </a:lnTo>
                  <a:lnTo>
                    <a:pt x="1964" y="2240"/>
                  </a:lnTo>
                  <a:lnTo>
                    <a:pt x="1975" y="2234"/>
                  </a:lnTo>
                  <a:lnTo>
                    <a:pt x="1986" y="2227"/>
                  </a:lnTo>
                  <a:close/>
                  <a:moveTo>
                    <a:pt x="270" y="1508"/>
                  </a:moveTo>
                  <a:lnTo>
                    <a:pt x="296" y="1492"/>
                  </a:lnTo>
                  <a:lnTo>
                    <a:pt x="322" y="1478"/>
                  </a:lnTo>
                  <a:lnTo>
                    <a:pt x="350" y="1465"/>
                  </a:lnTo>
                  <a:lnTo>
                    <a:pt x="376" y="1454"/>
                  </a:lnTo>
                  <a:lnTo>
                    <a:pt x="404" y="1444"/>
                  </a:lnTo>
                  <a:lnTo>
                    <a:pt x="431" y="1436"/>
                  </a:lnTo>
                  <a:lnTo>
                    <a:pt x="460" y="1428"/>
                  </a:lnTo>
                  <a:lnTo>
                    <a:pt x="488" y="1423"/>
                  </a:lnTo>
                  <a:lnTo>
                    <a:pt x="516" y="1418"/>
                  </a:lnTo>
                  <a:lnTo>
                    <a:pt x="545" y="1416"/>
                  </a:lnTo>
                  <a:lnTo>
                    <a:pt x="574" y="1414"/>
                  </a:lnTo>
                  <a:lnTo>
                    <a:pt x="601" y="1414"/>
                  </a:lnTo>
                  <a:lnTo>
                    <a:pt x="630" y="1416"/>
                  </a:lnTo>
                  <a:lnTo>
                    <a:pt x="658" y="1418"/>
                  </a:lnTo>
                  <a:lnTo>
                    <a:pt x="686" y="1423"/>
                  </a:lnTo>
                  <a:lnTo>
                    <a:pt x="714" y="1427"/>
                  </a:lnTo>
                  <a:lnTo>
                    <a:pt x="741" y="1435"/>
                  </a:lnTo>
                  <a:lnTo>
                    <a:pt x="769" y="1443"/>
                  </a:lnTo>
                  <a:lnTo>
                    <a:pt x="795" y="1452"/>
                  </a:lnTo>
                  <a:lnTo>
                    <a:pt x="822" y="1463"/>
                  </a:lnTo>
                  <a:lnTo>
                    <a:pt x="847" y="1474"/>
                  </a:lnTo>
                  <a:lnTo>
                    <a:pt x="872" y="1487"/>
                  </a:lnTo>
                  <a:lnTo>
                    <a:pt x="897" y="1501"/>
                  </a:lnTo>
                  <a:lnTo>
                    <a:pt x="921" y="1517"/>
                  </a:lnTo>
                  <a:lnTo>
                    <a:pt x="944" y="1533"/>
                  </a:lnTo>
                  <a:lnTo>
                    <a:pt x="967" y="1552"/>
                  </a:lnTo>
                  <a:lnTo>
                    <a:pt x="988" y="1571"/>
                  </a:lnTo>
                  <a:lnTo>
                    <a:pt x="1009" y="1592"/>
                  </a:lnTo>
                  <a:lnTo>
                    <a:pt x="1030" y="1613"/>
                  </a:lnTo>
                  <a:lnTo>
                    <a:pt x="1049" y="1636"/>
                  </a:lnTo>
                  <a:lnTo>
                    <a:pt x="1066" y="1660"/>
                  </a:lnTo>
                  <a:lnTo>
                    <a:pt x="1084" y="1684"/>
                  </a:lnTo>
                  <a:lnTo>
                    <a:pt x="1100" y="1711"/>
                  </a:lnTo>
                  <a:lnTo>
                    <a:pt x="1114" y="1737"/>
                  </a:lnTo>
                  <a:lnTo>
                    <a:pt x="1126" y="1764"/>
                  </a:lnTo>
                  <a:lnTo>
                    <a:pt x="1138" y="1791"/>
                  </a:lnTo>
                  <a:lnTo>
                    <a:pt x="1148" y="1819"/>
                  </a:lnTo>
                  <a:lnTo>
                    <a:pt x="1156" y="1846"/>
                  </a:lnTo>
                  <a:lnTo>
                    <a:pt x="1164" y="1874"/>
                  </a:lnTo>
                  <a:lnTo>
                    <a:pt x="1169" y="1903"/>
                  </a:lnTo>
                  <a:lnTo>
                    <a:pt x="1173" y="1930"/>
                  </a:lnTo>
                  <a:lnTo>
                    <a:pt x="1176" y="1959"/>
                  </a:lnTo>
                  <a:lnTo>
                    <a:pt x="1177" y="1988"/>
                  </a:lnTo>
                  <a:lnTo>
                    <a:pt x="1177" y="2016"/>
                  </a:lnTo>
                  <a:lnTo>
                    <a:pt x="1176" y="2044"/>
                  </a:lnTo>
                  <a:lnTo>
                    <a:pt x="1173" y="2073"/>
                  </a:lnTo>
                  <a:lnTo>
                    <a:pt x="1169" y="2100"/>
                  </a:lnTo>
                  <a:lnTo>
                    <a:pt x="1164" y="2128"/>
                  </a:lnTo>
                  <a:lnTo>
                    <a:pt x="1157" y="2155"/>
                  </a:lnTo>
                  <a:lnTo>
                    <a:pt x="1149" y="2183"/>
                  </a:lnTo>
                  <a:lnTo>
                    <a:pt x="1140" y="2209"/>
                  </a:lnTo>
                  <a:lnTo>
                    <a:pt x="1129" y="2236"/>
                  </a:lnTo>
                  <a:lnTo>
                    <a:pt x="1118" y="2261"/>
                  </a:lnTo>
                  <a:lnTo>
                    <a:pt x="1105" y="2286"/>
                  </a:lnTo>
                  <a:lnTo>
                    <a:pt x="1091" y="2312"/>
                  </a:lnTo>
                  <a:lnTo>
                    <a:pt x="1075" y="2335"/>
                  </a:lnTo>
                  <a:lnTo>
                    <a:pt x="1058" y="2358"/>
                  </a:lnTo>
                  <a:lnTo>
                    <a:pt x="1040" y="2381"/>
                  </a:lnTo>
                  <a:lnTo>
                    <a:pt x="1021" y="2403"/>
                  </a:lnTo>
                  <a:lnTo>
                    <a:pt x="1000" y="2424"/>
                  </a:lnTo>
                  <a:lnTo>
                    <a:pt x="979" y="2444"/>
                  </a:lnTo>
                  <a:lnTo>
                    <a:pt x="956" y="2463"/>
                  </a:lnTo>
                  <a:lnTo>
                    <a:pt x="932" y="2482"/>
                  </a:lnTo>
                  <a:lnTo>
                    <a:pt x="908" y="2498"/>
                  </a:lnTo>
                  <a:lnTo>
                    <a:pt x="881" y="2514"/>
                  </a:lnTo>
                  <a:lnTo>
                    <a:pt x="855" y="2528"/>
                  </a:lnTo>
                  <a:lnTo>
                    <a:pt x="828" y="2541"/>
                  </a:lnTo>
                  <a:lnTo>
                    <a:pt x="801" y="2552"/>
                  </a:lnTo>
                  <a:lnTo>
                    <a:pt x="773" y="2562"/>
                  </a:lnTo>
                  <a:lnTo>
                    <a:pt x="746" y="2571"/>
                  </a:lnTo>
                  <a:lnTo>
                    <a:pt x="718" y="2578"/>
                  </a:lnTo>
                  <a:lnTo>
                    <a:pt x="689" y="2583"/>
                  </a:lnTo>
                  <a:lnTo>
                    <a:pt x="661" y="2588"/>
                  </a:lnTo>
                  <a:lnTo>
                    <a:pt x="633" y="2591"/>
                  </a:lnTo>
                  <a:lnTo>
                    <a:pt x="604" y="2592"/>
                  </a:lnTo>
                  <a:lnTo>
                    <a:pt x="576" y="2592"/>
                  </a:lnTo>
                  <a:lnTo>
                    <a:pt x="548" y="2591"/>
                  </a:lnTo>
                  <a:lnTo>
                    <a:pt x="519" y="2588"/>
                  </a:lnTo>
                  <a:lnTo>
                    <a:pt x="492" y="2584"/>
                  </a:lnTo>
                  <a:lnTo>
                    <a:pt x="464" y="2579"/>
                  </a:lnTo>
                  <a:lnTo>
                    <a:pt x="437" y="2572"/>
                  </a:lnTo>
                  <a:lnTo>
                    <a:pt x="409" y="2563"/>
                  </a:lnTo>
                  <a:lnTo>
                    <a:pt x="383" y="2554"/>
                  </a:lnTo>
                  <a:lnTo>
                    <a:pt x="356" y="2545"/>
                  </a:lnTo>
                  <a:lnTo>
                    <a:pt x="331" y="2532"/>
                  </a:lnTo>
                  <a:lnTo>
                    <a:pt x="306" y="2519"/>
                  </a:lnTo>
                  <a:lnTo>
                    <a:pt x="280" y="2505"/>
                  </a:lnTo>
                  <a:lnTo>
                    <a:pt x="257" y="2489"/>
                  </a:lnTo>
                  <a:lnTo>
                    <a:pt x="233" y="2473"/>
                  </a:lnTo>
                  <a:lnTo>
                    <a:pt x="211" y="2454"/>
                  </a:lnTo>
                  <a:lnTo>
                    <a:pt x="189" y="2435"/>
                  </a:lnTo>
                  <a:lnTo>
                    <a:pt x="168" y="2414"/>
                  </a:lnTo>
                  <a:lnTo>
                    <a:pt x="148" y="2393"/>
                  </a:lnTo>
                  <a:lnTo>
                    <a:pt x="129" y="2370"/>
                  </a:lnTo>
                  <a:lnTo>
                    <a:pt x="110" y="2347"/>
                  </a:lnTo>
                  <a:lnTo>
                    <a:pt x="94" y="2322"/>
                  </a:lnTo>
                  <a:lnTo>
                    <a:pt x="78" y="2295"/>
                  </a:lnTo>
                  <a:lnTo>
                    <a:pt x="64" y="2269"/>
                  </a:lnTo>
                  <a:lnTo>
                    <a:pt x="51" y="2242"/>
                  </a:lnTo>
                  <a:lnTo>
                    <a:pt x="40" y="2216"/>
                  </a:lnTo>
                  <a:lnTo>
                    <a:pt x="30" y="2188"/>
                  </a:lnTo>
                  <a:lnTo>
                    <a:pt x="21" y="2160"/>
                  </a:lnTo>
                  <a:lnTo>
                    <a:pt x="14" y="2132"/>
                  </a:lnTo>
                  <a:lnTo>
                    <a:pt x="9" y="2103"/>
                  </a:lnTo>
                  <a:lnTo>
                    <a:pt x="4" y="2076"/>
                  </a:lnTo>
                  <a:lnTo>
                    <a:pt x="1" y="2047"/>
                  </a:lnTo>
                  <a:lnTo>
                    <a:pt x="0" y="2018"/>
                  </a:lnTo>
                  <a:lnTo>
                    <a:pt x="0" y="1991"/>
                  </a:lnTo>
                  <a:lnTo>
                    <a:pt x="1" y="1962"/>
                  </a:lnTo>
                  <a:lnTo>
                    <a:pt x="4" y="1934"/>
                  </a:lnTo>
                  <a:lnTo>
                    <a:pt x="8" y="1906"/>
                  </a:lnTo>
                  <a:lnTo>
                    <a:pt x="13" y="1878"/>
                  </a:lnTo>
                  <a:lnTo>
                    <a:pt x="20" y="1851"/>
                  </a:lnTo>
                  <a:lnTo>
                    <a:pt x="28" y="1823"/>
                  </a:lnTo>
                  <a:lnTo>
                    <a:pt x="38" y="1797"/>
                  </a:lnTo>
                  <a:lnTo>
                    <a:pt x="48" y="1770"/>
                  </a:lnTo>
                  <a:lnTo>
                    <a:pt x="60" y="1745"/>
                  </a:lnTo>
                  <a:lnTo>
                    <a:pt x="73" y="1720"/>
                  </a:lnTo>
                  <a:lnTo>
                    <a:pt x="87" y="1695"/>
                  </a:lnTo>
                  <a:lnTo>
                    <a:pt x="103" y="1671"/>
                  </a:lnTo>
                  <a:lnTo>
                    <a:pt x="119" y="1648"/>
                  </a:lnTo>
                  <a:lnTo>
                    <a:pt x="137" y="1625"/>
                  </a:lnTo>
                  <a:lnTo>
                    <a:pt x="157" y="1604"/>
                  </a:lnTo>
                  <a:lnTo>
                    <a:pt x="177" y="1583"/>
                  </a:lnTo>
                  <a:lnTo>
                    <a:pt x="199" y="1562"/>
                  </a:lnTo>
                  <a:lnTo>
                    <a:pt x="222" y="1543"/>
                  </a:lnTo>
                  <a:lnTo>
                    <a:pt x="245" y="1525"/>
                  </a:lnTo>
                  <a:lnTo>
                    <a:pt x="270" y="150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Freeform 9"/>
            <p:cNvSpPr>
              <a:spLocks noEditPoints="1"/>
            </p:cNvSpPr>
            <p:nvPr/>
          </p:nvSpPr>
          <p:spPr bwMode="auto">
            <a:xfrm>
              <a:off x="4572022" y="1184579"/>
              <a:ext cx="391753" cy="215662"/>
            </a:xfrm>
            <a:custGeom>
              <a:avLst/>
              <a:gdLst>
                <a:gd name="T0" fmla="*/ 2389 w 3562"/>
                <a:gd name="T1" fmla="*/ 1861 h 1963"/>
                <a:gd name="T2" fmla="*/ 2454 w 3562"/>
                <a:gd name="T3" fmla="*/ 1825 h 1963"/>
                <a:gd name="T4" fmla="*/ 2504 w 3562"/>
                <a:gd name="T5" fmla="*/ 1773 h 1963"/>
                <a:gd name="T6" fmla="*/ 2539 w 3562"/>
                <a:gd name="T7" fmla="*/ 1708 h 1963"/>
                <a:gd name="T8" fmla="*/ 2554 w 3562"/>
                <a:gd name="T9" fmla="*/ 1635 h 1963"/>
                <a:gd name="T10" fmla="*/ 3347 w 3562"/>
                <a:gd name="T11" fmla="*/ 1364 h 1963"/>
                <a:gd name="T12" fmla="*/ 3420 w 3562"/>
                <a:gd name="T13" fmla="*/ 1342 h 1963"/>
                <a:gd name="T14" fmla="*/ 3480 w 3562"/>
                <a:gd name="T15" fmla="*/ 1300 h 1963"/>
                <a:gd name="T16" fmla="*/ 3527 w 3562"/>
                <a:gd name="T17" fmla="*/ 1244 h 1963"/>
                <a:gd name="T18" fmla="*/ 3554 w 3562"/>
                <a:gd name="T19" fmla="*/ 1175 h 1963"/>
                <a:gd name="T20" fmla="*/ 3562 w 3562"/>
                <a:gd name="T21" fmla="*/ 1100 h 1963"/>
                <a:gd name="T22" fmla="*/ 3447 w 3562"/>
                <a:gd name="T23" fmla="*/ 364 h 1963"/>
                <a:gd name="T24" fmla="*/ 3415 w 3562"/>
                <a:gd name="T25" fmla="*/ 296 h 1963"/>
                <a:gd name="T26" fmla="*/ 3366 w 3562"/>
                <a:gd name="T27" fmla="*/ 242 h 1963"/>
                <a:gd name="T28" fmla="*/ 3303 w 3562"/>
                <a:gd name="T29" fmla="*/ 205 h 1963"/>
                <a:gd name="T30" fmla="*/ 3231 w 3562"/>
                <a:gd name="T31" fmla="*/ 186 h 1963"/>
                <a:gd name="T32" fmla="*/ 2353 w 3562"/>
                <a:gd name="T33" fmla="*/ 312 h 1963"/>
                <a:gd name="T34" fmla="*/ 2320 w 3562"/>
                <a:gd name="T35" fmla="*/ 154 h 1963"/>
                <a:gd name="T36" fmla="*/ 2282 w 3562"/>
                <a:gd name="T37" fmla="*/ 91 h 1963"/>
                <a:gd name="T38" fmla="*/ 2228 w 3562"/>
                <a:gd name="T39" fmla="*/ 43 h 1963"/>
                <a:gd name="T40" fmla="*/ 2161 w 3562"/>
                <a:gd name="T41" fmla="*/ 12 h 1963"/>
                <a:gd name="T42" fmla="*/ 2088 w 3562"/>
                <a:gd name="T43" fmla="*/ 0 h 1963"/>
                <a:gd name="T44" fmla="*/ 1462 w 3562"/>
                <a:gd name="T45" fmla="*/ 93 h 1963"/>
                <a:gd name="T46" fmla="*/ 1394 w 3562"/>
                <a:gd name="T47" fmla="*/ 123 h 1963"/>
                <a:gd name="T48" fmla="*/ 1338 w 3562"/>
                <a:gd name="T49" fmla="*/ 171 h 1963"/>
                <a:gd name="T50" fmla="*/ 1297 w 3562"/>
                <a:gd name="T51" fmla="*/ 231 h 1963"/>
                <a:gd name="T52" fmla="*/ 1275 w 3562"/>
                <a:gd name="T53" fmla="*/ 302 h 1963"/>
                <a:gd name="T54" fmla="*/ 1275 w 3562"/>
                <a:gd name="T55" fmla="*/ 378 h 1963"/>
                <a:gd name="T56" fmla="*/ 1502 w 3562"/>
                <a:gd name="T57" fmla="*/ 1811 h 1963"/>
                <a:gd name="T58" fmla="*/ 1541 w 3562"/>
                <a:gd name="T59" fmla="*/ 1873 h 1963"/>
                <a:gd name="T60" fmla="*/ 1595 w 3562"/>
                <a:gd name="T61" fmla="*/ 1922 h 1963"/>
                <a:gd name="T62" fmla="*/ 1661 w 3562"/>
                <a:gd name="T63" fmla="*/ 1953 h 1963"/>
                <a:gd name="T64" fmla="*/ 1735 w 3562"/>
                <a:gd name="T65" fmla="*/ 1963 h 1963"/>
                <a:gd name="T66" fmla="*/ 560 w 3562"/>
                <a:gd name="T67" fmla="*/ 597 h 1963"/>
                <a:gd name="T68" fmla="*/ 733 w 3562"/>
                <a:gd name="T69" fmla="*/ 615 h 1963"/>
                <a:gd name="T70" fmla="*/ 890 w 3562"/>
                <a:gd name="T71" fmla="*/ 680 h 1963"/>
                <a:gd name="T72" fmla="*/ 1021 w 3562"/>
                <a:gd name="T73" fmla="*/ 786 h 1963"/>
                <a:gd name="T74" fmla="*/ 1118 w 3562"/>
                <a:gd name="T75" fmla="*/ 927 h 1963"/>
                <a:gd name="T76" fmla="*/ 1170 w 3562"/>
                <a:gd name="T77" fmla="*/ 1097 h 1963"/>
                <a:gd name="T78" fmla="*/ 1171 w 3562"/>
                <a:gd name="T79" fmla="*/ 1274 h 1963"/>
                <a:gd name="T80" fmla="*/ 1120 w 3562"/>
                <a:gd name="T81" fmla="*/ 1437 h 1963"/>
                <a:gd name="T82" fmla="*/ 1028 w 3562"/>
                <a:gd name="T83" fmla="*/ 1578 h 1963"/>
                <a:gd name="T84" fmla="*/ 897 w 3562"/>
                <a:gd name="T85" fmla="*/ 1687 h 1963"/>
                <a:gd name="T86" fmla="*/ 737 w 3562"/>
                <a:gd name="T87" fmla="*/ 1755 h 1963"/>
                <a:gd name="T88" fmla="*/ 558 w 3562"/>
                <a:gd name="T89" fmla="*/ 1773 h 1963"/>
                <a:gd name="T90" fmla="*/ 389 w 3562"/>
                <a:gd name="T91" fmla="*/ 1740 h 1963"/>
                <a:gd name="T92" fmla="*/ 240 w 3562"/>
                <a:gd name="T93" fmla="*/ 1660 h 1963"/>
                <a:gd name="T94" fmla="*/ 119 w 3562"/>
                <a:gd name="T95" fmla="*/ 1540 h 1963"/>
                <a:gd name="T96" fmla="*/ 36 w 3562"/>
                <a:gd name="T97" fmla="*/ 1389 h 1963"/>
                <a:gd name="T98" fmla="*/ 1 w 3562"/>
                <a:gd name="T99" fmla="*/ 1214 h 1963"/>
                <a:gd name="T100" fmla="*/ 18 w 3562"/>
                <a:gd name="T101" fmla="*/ 1041 h 1963"/>
                <a:gd name="T102" fmla="*/ 83 w 3562"/>
                <a:gd name="T103" fmla="*/ 884 h 1963"/>
                <a:gd name="T104" fmla="*/ 190 w 3562"/>
                <a:gd name="T105" fmla="*/ 753 h 1963"/>
                <a:gd name="T106" fmla="*/ 331 w 3562"/>
                <a:gd name="T107" fmla="*/ 656 h 1963"/>
                <a:gd name="T108" fmla="*/ 500 w 3562"/>
                <a:gd name="T109" fmla="*/ 604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2" h="1963">
                  <a:moveTo>
                    <a:pt x="1773" y="1960"/>
                  </a:moveTo>
                  <a:lnTo>
                    <a:pt x="2339" y="1873"/>
                  </a:lnTo>
                  <a:lnTo>
                    <a:pt x="2351" y="1871"/>
                  </a:lnTo>
                  <a:lnTo>
                    <a:pt x="2364" y="1869"/>
                  </a:lnTo>
                  <a:lnTo>
                    <a:pt x="2376" y="1865"/>
                  </a:lnTo>
                  <a:lnTo>
                    <a:pt x="2389" y="1861"/>
                  </a:lnTo>
                  <a:lnTo>
                    <a:pt x="2400" y="1857"/>
                  </a:lnTo>
                  <a:lnTo>
                    <a:pt x="2411" y="1851"/>
                  </a:lnTo>
                  <a:lnTo>
                    <a:pt x="2422" y="1846"/>
                  </a:lnTo>
                  <a:lnTo>
                    <a:pt x="2433" y="1839"/>
                  </a:lnTo>
                  <a:lnTo>
                    <a:pt x="2444" y="1833"/>
                  </a:lnTo>
                  <a:lnTo>
                    <a:pt x="2454" y="1825"/>
                  </a:lnTo>
                  <a:lnTo>
                    <a:pt x="2462" y="1817"/>
                  </a:lnTo>
                  <a:lnTo>
                    <a:pt x="2472" y="1810"/>
                  </a:lnTo>
                  <a:lnTo>
                    <a:pt x="2481" y="1801"/>
                  </a:lnTo>
                  <a:lnTo>
                    <a:pt x="2489" y="1792"/>
                  </a:lnTo>
                  <a:lnTo>
                    <a:pt x="2497" y="1783"/>
                  </a:lnTo>
                  <a:lnTo>
                    <a:pt x="2504" y="1773"/>
                  </a:lnTo>
                  <a:lnTo>
                    <a:pt x="2511" y="1763"/>
                  </a:lnTo>
                  <a:lnTo>
                    <a:pt x="2518" y="1753"/>
                  </a:lnTo>
                  <a:lnTo>
                    <a:pt x="2524" y="1742"/>
                  </a:lnTo>
                  <a:lnTo>
                    <a:pt x="2530" y="1731"/>
                  </a:lnTo>
                  <a:lnTo>
                    <a:pt x="2534" y="1720"/>
                  </a:lnTo>
                  <a:lnTo>
                    <a:pt x="2539" y="1708"/>
                  </a:lnTo>
                  <a:lnTo>
                    <a:pt x="2543" y="1697"/>
                  </a:lnTo>
                  <a:lnTo>
                    <a:pt x="2546" y="1685"/>
                  </a:lnTo>
                  <a:lnTo>
                    <a:pt x="2549" y="1673"/>
                  </a:lnTo>
                  <a:lnTo>
                    <a:pt x="2551" y="1661"/>
                  </a:lnTo>
                  <a:lnTo>
                    <a:pt x="2553" y="1648"/>
                  </a:lnTo>
                  <a:lnTo>
                    <a:pt x="2554" y="1635"/>
                  </a:lnTo>
                  <a:lnTo>
                    <a:pt x="2554" y="1623"/>
                  </a:lnTo>
                  <a:lnTo>
                    <a:pt x="2554" y="1610"/>
                  </a:lnTo>
                  <a:lnTo>
                    <a:pt x="2553" y="1598"/>
                  </a:lnTo>
                  <a:lnTo>
                    <a:pt x="2551" y="1585"/>
                  </a:lnTo>
                  <a:lnTo>
                    <a:pt x="2536" y="1487"/>
                  </a:lnTo>
                  <a:lnTo>
                    <a:pt x="3347" y="1364"/>
                  </a:lnTo>
                  <a:lnTo>
                    <a:pt x="3359" y="1362"/>
                  </a:lnTo>
                  <a:lnTo>
                    <a:pt x="3372" y="1360"/>
                  </a:lnTo>
                  <a:lnTo>
                    <a:pt x="3384" y="1356"/>
                  </a:lnTo>
                  <a:lnTo>
                    <a:pt x="3397" y="1352"/>
                  </a:lnTo>
                  <a:lnTo>
                    <a:pt x="3408" y="1347"/>
                  </a:lnTo>
                  <a:lnTo>
                    <a:pt x="3420" y="1342"/>
                  </a:lnTo>
                  <a:lnTo>
                    <a:pt x="3431" y="1336"/>
                  </a:lnTo>
                  <a:lnTo>
                    <a:pt x="3441" y="1330"/>
                  </a:lnTo>
                  <a:lnTo>
                    <a:pt x="3452" y="1323"/>
                  </a:lnTo>
                  <a:lnTo>
                    <a:pt x="3462" y="1315"/>
                  </a:lnTo>
                  <a:lnTo>
                    <a:pt x="3470" y="1308"/>
                  </a:lnTo>
                  <a:lnTo>
                    <a:pt x="3480" y="1300"/>
                  </a:lnTo>
                  <a:lnTo>
                    <a:pt x="3489" y="1291"/>
                  </a:lnTo>
                  <a:lnTo>
                    <a:pt x="3497" y="1282"/>
                  </a:lnTo>
                  <a:lnTo>
                    <a:pt x="3505" y="1274"/>
                  </a:lnTo>
                  <a:lnTo>
                    <a:pt x="3512" y="1264"/>
                  </a:lnTo>
                  <a:lnTo>
                    <a:pt x="3520" y="1254"/>
                  </a:lnTo>
                  <a:lnTo>
                    <a:pt x="3527" y="1244"/>
                  </a:lnTo>
                  <a:lnTo>
                    <a:pt x="3532" y="1233"/>
                  </a:lnTo>
                  <a:lnTo>
                    <a:pt x="3538" y="1222"/>
                  </a:lnTo>
                  <a:lnTo>
                    <a:pt x="3543" y="1211"/>
                  </a:lnTo>
                  <a:lnTo>
                    <a:pt x="3548" y="1200"/>
                  </a:lnTo>
                  <a:lnTo>
                    <a:pt x="3551" y="1187"/>
                  </a:lnTo>
                  <a:lnTo>
                    <a:pt x="3554" y="1175"/>
                  </a:lnTo>
                  <a:lnTo>
                    <a:pt x="3558" y="1163"/>
                  </a:lnTo>
                  <a:lnTo>
                    <a:pt x="3560" y="1151"/>
                  </a:lnTo>
                  <a:lnTo>
                    <a:pt x="3561" y="1139"/>
                  </a:lnTo>
                  <a:lnTo>
                    <a:pt x="3562" y="1127"/>
                  </a:lnTo>
                  <a:lnTo>
                    <a:pt x="3562" y="1114"/>
                  </a:lnTo>
                  <a:lnTo>
                    <a:pt x="3562" y="1100"/>
                  </a:lnTo>
                  <a:lnTo>
                    <a:pt x="3561" y="1088"/>
                  </a:lnTo>
                  <a:lnTo>
                    <a:pt x="3560" y="1075"/>
                  </a:lnTo>
                  <a:lnTo>
                    <a:pt x="3456" y="401"/>
                  </a:lnTo>
                  <a:lnTo>
                    <a:pt x="3454" y="388"/>
                  </a:lnTo>
                  <a:lnTo>
                    <a:pt x="3452" y="376"/>
                  </a:lnTo>
                  <a:lnTo>
                    <a:pt x="3447" y="364"/>
                  </a:lnTo>
                  <a:lnTo>
                    <a:pt x="3444" y="352"/>
                  </a:lnTo>
                  <a:lnTo>
                    <a:pt x="3440" y="339"/>
                  </a:lnTo>
                  <a:lnTo>
                    <a:pt x="3434" y="328"/>
                  </a:lnTo>
                  <a:lnTo>
                    <a:pt x="3429" y="317"/>
                  </a:lnTo>
                  <a:lnTo>
                    <a:pt x="3422" y="306"/>
                  </a:lnTo>
                  <a:lnTo>
                    <a:pt x="3415" y="296"/>
                  </a:lnTo>
                  <a:lnTo>
                    <a:pt x="3408" y="286"/>
                  </a:lnTo>
                  <a:lnTo>
                    <a:pt x="3400" y="277"/>
                  </a:lnTo>
                  <a:lnTo>
                    <a:pt x="3392" y="268"/>
                  </a:lnTo>
                  <a:lnTo>
                    <a:pt x="3383" y="259"/>
                  </a:lnTo>
                  <a:lnTo>
                    <a:pt x="3374" y="250"/>
                  </a:lnTo>
                  <a:lnTo>
                    <a:pt x="3366" y="242"/>
                  </a:lnTo>
                  <a:lnTo>
                    <a:pt x="3356" y="235"/>
                  </a:lnTo>
                  <a:lnTo>
                    <a:pt x="3346" y="228"/>
                  </a:lnTo>
                  <a:lnTo>
                    <a:pt x="3336" y="221"/>
                  </a:lnTo>
                  <a:lnTo>
                    <a:pt x="3325" y="215"/>
                  </a:lnTo>
                  <a:lnTo>
                    <a:pt x="3314" y="209"/>
                  </a:lnTo>
                  <a:lnTo>
                    <a:pt x="3303" y="205"/>
                  </a:lnTo>
                  <a:lnTo>
                    <a:pt x="3291" y="200"/>
                  </a:lnTo>
                  <a:lnTo>
                    <a:pt x="3280" y="196"/>
                  </a:lnTo>
                  <a:lnTo>
                    <a:pt x="3268" y="193"/>
                  </a:lnTo>
                  <a:lnTo>
                    <a:pt x="3255" y="190"/>
                  </a:lnTo>
                  <a:lnTo>
                    <a:pt x="3243" y="188"/>
                  </a:lnTo>
                  <a:lnTo>
                    <a:pt x="3231" y="186"/>
                  </a:lnTo>
                  <a:lnTo>
                    <a:pt x="3218" y="186"/>
                  </a:lnTo>
                  <a:lnTo>
                    <a:pt x="3206" y="185"/>
                  </a:lnTo>
                  <a:lnTo>
                    <a:pt x="3193" y="185"/>
                  </a:lnTo>
                  <a:lnTo>
                    <a:pt x="3180" y="186"/>
                  </a:lnTo>
                  <a:lnTo>
                    <a:pt x="3167" y="188"/>
                  </a:lnTo>
                  <a:lnTo>
                    <a:pt x="2353" y="312"/>
                  </a:lnTo>
                  <a:lnTo>
                    <a:pt x="2338" y="216"/>
                  </a:lnTo>
                  <a:lnTo>
                    <a:pt x="2336" y="204"/>
                  </a:lnTo>
                  <a:lnTo>
                    <a:pt x="2333" y="190"/>
                  </a:lnTo>
                  <a:lnTo>
                    <a:pt x="2329" y="178"/>
                  </a:lnTo>
                  <a:lnTo>
                    <a:pt x="2326" y="166"/>
                  </a:lnTo>
                  <a:lnTo>
                    <a:pt x="2320" y="154"/>
                  </a:lnTo>
                  <a:lnTo>
                    <a:pt x="2316" y="143"/>
                  </a:lnTo>
                  <a:lnTo>
                    <a:pt x="2310" y="132"/>
                  </a:lnTo>
                  <a:lnTo>
                    <a:pt x="2304" y="121"/>
                  </a:lnTo>
                  <a:lnTo>
                    <a:pt x="2297" y="111"/>
                  </a:lnTo>
                  <a:lnTo>
                    <a:pt x="2289" y="101"/>
                  </a:lnTo>
                  <a:lnTo>
                    <a:pt x="2282" y="91"/>
                  </a:lnTo>
                  <a:lnTo>
                    <a:pt x="2274" y="82"/>
                  </a:lnTo>
                  <a:lnTo>
                    <a:pt x="2265" y="74"/>
                  </a:lnTo>
                  <a:lnTo>
                    <a:pt x="2256" y="65"/>
                  </a:lnTo>
                  <a:lnTo>
                    <a:pt x="2247" y="57"/>
                  </a:lnTo>
                  <a:lnTo>
                    <a:pt x="2238" y="49"/>
                  </a:lnTo>
                  <a:lnTo>
                    <a:pt x="2228" y="43"/>
                  </a:lnTo>
                  <a:lnTo>
                    <a:pt x="2217" y="36"/>
                  </a:lnTo>
                  <a:lnTo>
                    <a:pt x="2207" y="31"/>
                  </a:lnTo>
                  <a:lnTo>
                    <a:pt x="2196" y="25"/>
                  </a:lnTo>
                  <a:lnTo>
                    <a:pt x="2185" y="20"/>
                  </a:lnTo>
                  <a:lnTo>
                    <a:pt x="2172" y="15"/>
                  </a:lnTo>
                  <a:lnTo>
                    <a:pt x="2161" y="12"/>
                  </a:lnTo>
                  <a:lnTo>
                    <a:pt x="2149" y="9"/>
                  </a:lnTo>
                  <a:lnTo>
                    <a:pt x="2137" y="5"/>
                  </a:lnTo>
                  <a:lnTo>
                    <a:pt x="2125" y="3"/>
                  </a:lnTo>
                  <a:lnTo>
                    <a:pt x="2113" y="2"/>
                  </a:lnTo>
                  <a:lnTo>
                    <a:pt x="2100" y="1"/>
                  </a:lnTo>
                  <a:lnTo>
                    <a:pt x="2088" y="0"/>
                  </a:lnTo>
                  <a:lnTo>
                    <a:pt x="2074" y="1"/>
                  </a:lnTo>
                  <a:lnTo>
                    <a:pt x="2062" y="2"/>
                  </a:lnTo>
                  <a:lnTo>
                    <a:pt x="2049" y="3"/>
                  </a:lnTo>
                  <a:lnTo>
                    <a:pt x="1488" y="89"/>
                  </a:lnTo>
                  <a:lnTo>
                    <a:pt x="1476" y="91"/>
                  </a:lnTo>
                  <a:lnTo>
                    <a:pt x="1462" y="93"/>
                  </a:lnTo>
                  <a:lnTo>
                    <a:pt x="1450" y="98"/>
                  </a:lnTo>
                  <a:lnTo>
                    <a:pt x="1438" y="101"/>
                  </a:lnTo>
                  <a:lnTo>
                    <a:pt x="1427" y="106"/>
                  </a:lnTo>
                  <a:lnTo>
                    <a:pt x="1415" y="111"/>
                  </a:lnTo>
                  <a:lnTo>
                    <a:pt x="1404" y="117"/>
                  </a:lnTo>
                  <a:lnTo>
                    <a:pt x="1394" y="123"/>
                  </a:lnTo>
                  <a:lnTo>
                    <a:pt x="1383" y="130"/>
                  </a:lnTo>
                  <a:lnTo>
                    <a:pt x="1373" y="138"/>
                  </a:lnTo>
                  <a:lnTo>
                    <a:pt x="1364" y="145"/>
                  </a:lnTo>
                  <a:lnTo>
                    <a:pt x="1354" y="153"/>
                  </a:lnTo>
                  <a:lnTo>
                    <a:pt x="1345" y="162"/>
                  </a:lnTo>
                  <a:lnTo>
                    <a:pt x="1338" y="171"/>
                  </a:lnTo>
                  <a:lnTo>
                    <a:pt x="1329" y="179"/>
                  </a:lnTo>
                  <a:lnTo>
                    <a:pt x="1322" y="189"/>
                  </a:lnTo>
                  <a:lnTo>
                    <a:pt x="1315" y="199"/>
                  </a:lnTo>
                  <a:lnTo>
                    <a:pt x="1308" y="210"/>
                  </a:lnTo>
                  <a:lnTo>
                    <a:pt x="1302" y="220"/>
                  </a:lnTo>
                  <a:lnTo>
                    <a:pt x="1297" y="231"/>
                  </a:lnTo>
                  <a:lnTo>
                    <a:pt x="1291" y="242"/>
                  </a:lnTo>
                  <a:lnTo>
                    <a:pt x="1287" y="254"/>
                  </a:lnTo>
                  <a:lnTo>
                    <a:pt x="1284" y="265"/>
                  </a:lnTo>
                  <a:lnTo>
                    <a:pt x="1280" y="278"/>
                  </a:lnTo>
                  <a:lnTo>
                    <a:pt x="1277" y="290"/>
                  </a:lnTo>
                  <a:lnTo>
                    <a:pt x="1275" y="302"/>
                  </a:lnTo>
                  <a:lnTo>
                    <a:pt x="1274" y="314"/>
                  </a:lnTo>
                  <a:lnTo>
                    <a:pt x="1273" y="327"/>
                  </a:lnTo>
                  <a:lnTo>
                    <a:pt x="1273" y="339"/>
                  </a:lnTo>
                  <a:lnTo>
                    <a:pt x="1273" y="353"/>
                  </a:lnTo>
                  <a:lnTo>
                    <a:pt x="1274" y="365"/>
                  </a:lnTo>
                  <a:lnTo>
                    <a:pt x="1275" y="378"/>
                  </a:lnTo>
                  <a:lnTo>
                    <a:pt x="1484" y="1748"/>
                  </a:lnTo>
                  <a:lnTo>
                    <a:pt x="1487" y="1761"/>
                  </a:lnTo>
                  <a:lnTo>
                    <a:pt x="1490" y="1773"/>
                  </a:lnTo>
                  <a:lnTo>
                    <a:pt x="1493" y="1786"/>
                  </a:lnTo>
                  <a:lnTo>
                    <a:pt x="1498" y="1798"/>
                  </a:lnTo>
                  <a:lnTo>
                    <a:pt x="1502" y="1811"/>
                  </a:lnTo>
                  <a:lnTo>
                    <a:pt x="1507" y="1822"/>
                  </a:lnTo>
                  <a:lnTo>
                    <a:pt x="1513" y="1833"/>
                  </a:lnTo>
                  <a:lnTo>
                    <a:pt x="1519" y="1844"/>
                  </a:lnTo>
                  <a:lnTo>
                    <a:pt x="1526" y="1854"/>
                  </a:lnTo>
                  <a:lnTo>
                    <a:pt x="1533" y="1864"/>
                  </a:lnTo>
                  <a:lnTo>
                    <a:pt x="1541" y="1873"/>
                  </a:lnTo>
                  <a:lnTo>
                    <a:pt x="1548" y="1882"/>
                  </a:lnTo>
                  <a:lnTo>
                    <a:pt x="1557" y="1891"/>
                  </a:lnTo>
                  <a:lnTo>
                    <a:pt x="1566" y="1900"/>
                  </a:lnTo>
                  <a:lnTo>
                    <a:pt x="1576" y="1908"/>
                  </a:lnTo>
                  <a:lnTo>
                    <a:pt x="1585" y="1915"/>
                  </a:lnTo>
                  <a:lnTo>
                    <a:pt x="1595" y="1922"/>
                  </a:lnTo>
                  <a:lnTo>
                    <a:pt x="1606" y="1929"/>
                  </a:lnTo>
                  <a:lnTo>
                    <a:pt x="1616" y="1934"/>
                  </a:lnTo>
                  <a:lnTo>
                    <a:pt x="1627" y="1940"/>
                  </a:lnTo>
                  <a:lnTo>
                    <a:pt x="1638" y="1944"/>
                  </a:lnTo>
                  <a:lnTo>
                    <a:pt x="1650" y="1948"/>
                  </a:lnTo>
                  <a:lnTo>
                    <a:pt x="1661" y="1953"/>
                  </a:lnTo>
                  <a:lnTo>
                    <a:pt x="1673" y="1956"/>
                  </a:lnTo>
                  <a:lnTo>
                    <a:pt x="1685" y="1958"/>
                  </a:lnTo>
                  <a:lnTo>
                    <a:pt x="1697" y="1961"/>
                  </a:lnTo>
                  <a:lnTo>
                    <a:pt x="1709" y="1962"/>
                  </a:lnTo>
                  <a:lnTo>
                    <a:pt x="1723" y="1963"/>
                  </a:lnTo>
                  <a:lnTo>
                    <a:pt x="1735" y="1963"/>
                  </a:lnTo>
                  <a:lnTo>
                    <a:pt x="1748" y="1963"/>
                  </a:lnTo>
                  <a:lnTo>
                    <a:pt x="1761" y="1962"/>
                  </a:lnTo>
                  <a:lnTo>
                    <a:pt x="1773" y="1960"/>
                  </a:lnTo>
                  <a:close/>
                  <a:moveTo>
                    <a:pt x="500" y="604"/>
                  </a:moveTo>
                  <a:lnTo>
                    <a:pt x="530" y="600"/>
                  </a:lnTo>
                  <a:lnTo>
                    <a:pt x="560" y="597"/>
                  </a:lnTo>
                  <a:lnTo>
                    <a:pt x="590" y="596"/>
                  </a:lnTo>
                  <a:lnTo>
                    <a:pt x="619" y="597"/>
                  </a:lnTo>
                  <a:lnTo>
                    <a:pt x="648" y="600"/>
                  </a:lnTo>
                  <a:lnTo>
                    <a:pt x="677" y="603"/>
                  </a:lnTo>
                  <a:lnTo>
                    <a:pt x="706" y="608"/>
                  </a:lnTo>
                  <a:lnTo>
                    <a:pt x="733" y="615"/>
                  </a:lnTo>
                  <a:lnTo>
                    <a:pt x="761" y="623"/>
                  </a:lnTo>
                  <a:lnTo>
                    <a:pt x="788" y="632"/>
                  </a:lnTo>
                  <a:lnTo>
                    <a:pt x="815" y="642"/>
                  </a:lnTo>
                  <a:lnTo>
                    <a:pt x="840" y="654"/>
                  </a:lnTo>
                  <a:lnTo>
                    <a:pt x="866" y="666"/>
                  </a:lnTo>
                  <a:lnTo>
                    <a:pt x="890" y="680"/>
                  </a:lnTo>
                  <a:lnTo>
                    <a:pt x="914" y="695"/>
                  </a:lnTo>
                  <a:lnTo>
                    <a:pt x="937" y="711"/>
                  </a:lnTo>
                  <a:lnTo>
                    <a:pt x="959" y="729"/>
                  </a:lnTo>
                  <a:lnTo>
                    <a:pt x="981" y="746"/>
                  </a:lnTo>
                  <a:lnTo>
                    <a:pt x="1002" y="766"/>
                  </a:lnTo>
                  <a:lnTo>
                    <a:pt x="1021" y="786"/>
                  </a:lnTo>
                  <a:lnTo>
                    <a:pt x="1040" y="808"/>
                  </a:lnTo>
                  <a:lnTo>
                    <a:pt x="1058" y="830"/>
                  </a:lnTo>
                  <a:lnTo>
                    <a:pt x="1075" y="853"/>
                  </a:lnTo>
                  <a:lnTo>
                    <a:pt x="1091" y="878"/>
                  </a:lnTo>
                  <a:lnTo>
                    <a:pt x="1105" y="902"/>
                  </a:lnTo>
                  <a:lnTo>
                    <a:pt x="1118" y="927"/>
                  </a:lnTo>
                  <a:lnTo>
                    <a:pt x="1130" y="954"/>
                  </a:lnTo>
                  <a:lnTo>
                    <a:pt x="1141" y="981"/>
                  </a:lnTo>
                  <a:lnTo>
                    <a:pt x="1150" y="1009"/>
                  </a:lnTo>
                  <a:lnTo>
                    <a:pt x="1159" y="1038"/>
                  </a:lnTo>
                  <a:lnTo>
                    <a:pt x="1166" y="1067"/>
                  </a:lnTo>
                  <a:lnTo>
                    <a:pt x="1170" y="1097"/>
                  </a:lnTo>
                  <a:lnTo>
                    <a:pt x="1174" y="1127"/>
                  </a:lnTo>
                  <a:lnTo>
                    <a:pt x="1177" y="1157"/>
                  </a:lnTo>
                  <a:lnTo>
                    <a:pt x="1178" y="1186"/>
                  </a:lnTo>
                  <a:lnTo>
                    <a:pt x="1177" y="1216"/>
                  </a:lnTo>
                  <a:lnTo>
                    <a:pt x="1174" y="1245"/>
                  </a:lnTo>
                  <a:lnTo>
                    <a:pt x="1171" y="1274"/>
                  </a:lnTo>
                  <a:lnTo>
                    <a:pt x="1166" y="1302"/>
                  </a:lnTo>
                  <a:lnTo>
                    <a:pt x="1159" y="1330"/>
                  </a:lnTo>
                  <a:lnTo>
                    <a:pt x="1151" y="1357"/>
                  </a:lnTo>
                  <a:lnTo>
                    <a:pt x="1142" y="1385"/>
                  </a:lnTo>
                  <a:lnTo>
                    <a:pt x="1133" y="1411"/>
                  </a:lnTo>
                  <a:lnTo>
                    <a:pt x="1120" y="1437"/>
                  </a:lnTo>
                  <a:lnTo>
                    <a:pt x="1108" y="1462"/>
                  </a:lnTo>
                  <a:lnTo>
                    <a:pt x="1094" y="1487"/>
                  </a:lnTo>
                  <a:lnTo>
                    <a:pt x="1080" y="1511"/>
                  </a:lnTo>
                  <a:lnTo>
                    <a:pt x="1063" y="1534"/>
                  </a:lnTo>
                  <a:lnTo>
                    <a:pt x="1045" y="1557"/>
                  </a:lnTo>
                  <a:lnTo>
                    <a:pt x="1028" y="1578"/>
                  </a:lnTo>
                  <a:lnTo>
                    <a:pt x="1008" y="1599"/>
                  </a:lnTo>
                  <a:lnTo>
                    <a:pt x="988" y="1619"/>
                  </a:lnTo>
                  <a:lnTo>
                    <a:pt x="966" y="1637"/>
                  </a:lnTo>
                  <a:lnTo>
                    <a:pt x="944" y="1655"/>
                  </a:lnTo>
                  <a:lnTo>
                    <a:pt x="921" y="1672"/>
                  </a:lnTo>
                  <a:lnTo>
                    <a:pt x="897" y="1687"/>
                  </a:lnTo>
                  <a:lnTo>
                    <a:pt x="872" y="1701"/>
                  </a:lnTo>
                  <a:lnTo>
                    <a:pt x="847" y="1715"/>
                  </a:lnTo>
                  <a:lnTo>
                    <a:pt x="820" y="1727"/>
                  </a:lnTo>
                  <a:lnTo>
                    <a:pt x="793" y="1738"/>
                  </a:lnTo>
                  <a:lnTo>
                    <a:pt x="765" y="1748"/>
                  </a:lnTo>
                  <a:lnTo>
                    <a:pt x="737" y="1755"/>
                  </a:lnTo>
                  <a:lnTo>
                    <a:pt x="707" y="1762"/>
                  </a:lnTo>
                  <a:lnTo>
                    <a:pt x="677" y="1768"/>
                  </a:lnTo>
                  <a:lnTo>
                    <a:pt x="647" y="1771"/>
                  </a:lnTo>
                  <a:lnTo>
                    <a:pt x="618" y="1773"/>
                  </a:lnTo>
                  <a:lnTo>
                    <a:pt x="588" y="1774"/>
                  </a:lnTo>
                  <a:lnTo>
                    <a:pt x="558" y="1773"/>
                  </a:lnTo>
                  <a:lnTo>
                    <a:pt x="529" y="1771"/>
                  </a:lnTo>
                  <a:lnTo>
                    <a:pt x="501" y="1768"/>
                  </a:lnTo>
                  <a:lnTo>
                    <a:pt x="472" y="1763"/>
                  </a:lnTo>
                  <a:lnTo>
                    <a:pt x="444" y="1757"/>
                  </a:lnTo>
                  <a:lnTo>
                    <a:pt x="417" y="1749"/>
                  </a:lnTo>
                  <a:lnTo>
                    <a:pt x="389" y="1740"/>
                  </a:lnTo>
                  <a:lnTo>
                    <a:pt x="363" y="1729"/>
                  </a:lnTo>
                  <a:lnTo>
                    <a:pt x="337" y="1718"/>
                  </a:lnTo>
                  <a:lnTo>
                    <a:pt x="312" y="1705"/>
                  </a:lnTo>
                  <a:lnTo>
                    <a:pt x="287" y="1692"/>
                  </a:lnTo>
                  <a:lnTo>
                    <a:pt x="264" y="1676"/>
                  </a:lnTo>
                  <a:lnTo>
                    <a:pt x="240" y="1660"/>
                  </a:lnTo>
                  <a:lnTo>
                    <a:pt x="217" y="1643"/>
                  </a:lnTo>
                  <a:lnTo>
                    <a:pt x="196" y="1624"/>
                  </a:lnTo>
                  <a:lnTo>
                    <a:pt x="175" y="1604"/>
                  </a:lnTo>
                  <a:lnTo>
                    <a:pt x="155" y="1585"/>
                  </a:lnTo>
                  <a:lnTo>
                    <a:pt x="137" y="1564"/>
                  </a:lnTo>
                  <a:lnTo>
                    <a:pt x="119" y="1540"/>
                  </a:lnTo>
                  <a:lnTo>
                    <a:pt x="103" y="1517"/>
                  </a:lnTo>
                  <a:lnTo>
                    <a:pt x="87" y="1494"/>
                  </a:lnTo>
                  <a:lnTo>
                    <a:pt x="73" y="1469"/>
                  </a:lnTo>
                  <a:lnTo>
                    <a:pt x="60" y="1443"/>
                  </a:lnTo>
                  <a:lnTo>
                    <a:pt x="47" y="1417"/>
                  </a:lnTo>
                  <a:lnTo>
                    <a:pt x="36" y="1389"/>
                  </a:lnTo>
                  <a:lnTo>
                    <a:pt x="28" y="1362"/>
                  </a:lnTo>
                  <a:lnTo>
                    <a:pt x="19" y="1333"/>
                  </a:lnTo>
                  <a:lnTo>
                    <a:pt x="12" y="1304"/>
                  </a:lnTo>
                  <a:lnTo>
                    <a:pt x="7" y="1275"/>
                  </a:lnTo>
                  <a:lnTo>
                    <a:pt x="3" y="1244"/>
                  </a:lnTo>
                  <a:lnTo>
                    <a:pt x="1" y="1214"/>
                  </a:lnTo>
                  <a:lnTo>
                    <a:pt x="0" y="1184"/>
                  </a:lnTo>
                  <a:lnTo>
                    <a:pt x="1" y="1156"/>
                  </a:lnTo>
                  <a:lnTo>
                    <a:pt x="3" y="1126"/>
                  </a:lnTo>
                  <a:lnTo>
                    <a:pt x="7" y="1097"/>
                  </a:lnTo>
                  <a:lnTo>
                    <a:pt x="12" y="1068"/>
                  </a:lnTo>
                  <a:lnTo>
                    <a:pt x="18" y="1041"/>
                  </a:lnTo>
                  <a:lnTo>
                    <a:pt x="25" y="1013"/>
                  </a:lnTo>
                  <a:lnTo>
                    <a:pt x="34" y="986"/>
                  </a:lnTo>
                  <a:lnTo>
                    <a:pt x="45" y="959"/>
                  </a:lnTo>
                  <a:lnTo>
                    <a:pt x="56" y="934"/>
                  </a:lnTo>
                  <a:lnTo>
                    <a:pt x="69" y="908"/>
                  </a:lnTo>
                  <a:lnTo>
                    <a:pt x="83" y="884"/>
                  </a:lnTo>
                  <a:lnTo>
                    <a:pt x="98" y="860"/>
                  </a:lnTo>
                  <a:lnTo>
                    <a:pt x="115" y="837"/>
                  </a:lnTo>
                  <a:lnTo>
                    <a:pt x="131" y="815"/>
                  </a:lnTo>
                  <a:lnTo>
                    <a:pt x="150" y="793"/>
                  </a:lnTo>
                  <a:lnTo>
                    <a:pt x="170" y="773"/>
                  </a:lnTo>
                  <a:lnTo>
                    <a:pt x="190" y="753"/>
                  </a:lnTo>
                  <a:lnTo>
                    <a:pt x="211" y="734"/>
                  </a:lnTo>
                  <a:lnTo>
                    <a:pt x="233" y="717"/>
                  </a:lnTo>
                  <a:lnTo>
                    <a:pt x="256" y="699"/>
                  </a:lnTo>
                  <a:lnTo>
                    <a:pt x="280" y="683"/>
                  </a:lnTo>
                  <a:lnTo>
                    <a:pt x="305" y="669"/>
                  </a:lnTo>
                  <a:lnTo>
                    <a:pt x="331" y="656"/>
                  </a:lnTo>
                  <a:lnTo>
                    <a:pt x="357" y="644"/>
                  </a:lnTo>
                  <a:lnTo>
                    <a:pt x="385" y="634"/>
                  </a:lnTo>
                  <a:lnTo>
                    <a:pt x="412" y="624"/>
                  </a:lnTo>
                  <a:lnTo>
                    <a:pt x="441" y="616"/>
                  </a:lnTo>
                  <a:lnTo>
                    <a:pt x="470" y="608"/>
                  </a:lnTo>
                  <a:lnTo>
                    <a:pt x="500" y="60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Freeform 10"/>
            <p:cNvSpPr>
              <a:spLocks noEditPoints="1"/>
            </p:cNvSpPr>
            <p:nvPr/>
          </p:nvSpPr>
          <p:spPr bwMode="auto">
            <a:xfrm>
              <a:off x="4594446" y="864714"/>
              <a:ext cx="388455" cy="218959"/>
            </a:xfrm>
            <a:custGeom>
              <a:avLst/>
              <a:gdLst>
                <a:gd name="T0" fmla="*/ 1956 w 3536"/>
                <a:gd name="T1" fmla="*/ 1995 h 1995"/>
                <a:gd name="T2" fmla="*/ 2030 w 3536"/>
                <a:gd name="T3" fmla="*/ 1989 h 1995"/>
                <a:gd name="T4" fmla="*/ 2098 w 3536"/>
                <a:gd name="T5" fmla="*/ 1962 h 1995"/>
                <a:gd name="T6" fmla="*/ 2156 w 3536"/>
                <a:gd name="T7" fmla="*/ 1917 h 1995"/>
                <a:gd name="T8" fmla="*/ 2199 w 3536"/>
                <a:gd name="T9" fmla="*/ 1856 h 1995"/>
                <a:gd name="T10" fmla="*/ 3034 w 3536"/>
                <a:gd name="T11" fmla="*/ 1932 h 1995"/>
                <a:gd name="T12" fmla="*/ 3110 w 3536"/>
                <a:gd name="T13" fmla="*/ 1941 h 1995"/>
                <a:gd name="T14" fmla="*/ 3182 w 3536"/>
                <a:gd name="T15" fmla="*/ 1928 h 1995"/>
                <a:gd name="T16" fmla="*/ 3247 w 3536"/>
                <a:gd name="T17" fmla="*/ 1895 h 1995"/>
                <a:gd name="T18" fmla="*/ 3300 w 3536"/>
                <a:gd name="T19" fmla="*/ 1845 h 1995"/>
                <a:gd name="T20" fmla="*/ 3338 w 3536"/>
                <a:gd name="T21" fmla="*/ 1780 h 1995"/>
                <a:gd name="T22" fmla="*/ 3534 w 3536"/>
                <a:gd name="T23" fmla="*/ 1060 h 1995"/>
                <a:gd name="T24" fmla="*/ 3532 w 3536"/>
                <a:gd name="T25" fmla="*/ 985 h 1995"/>
                <a:gd name="T26" fmla="*/ 3509 w 3536"/>
                <a:gd name="T27" fmla="*/ 916 h 1995"/>
                <a:gd name="T28" fmla="*/ 3467 w 3536"/>
                <a:gd name="T29" fmla="*/ 856 h 1995"/>
                <a:gd name="T30" fmla="*/ 3408 w 3536"/>
                <a:gd name="T31" fmla="*/ 810 h 1995"/>
                <a:gd name="T32" fmla="*/ 2556 w 3536"/>
                <a:gd name="T33" fmla="*/ 567 h 1995"/>
                <a:gd name="T34" fmla="*/ 2591 w 3536"/>
                <a:gd name="T35" fmla="*/ 409 h 1995"/>
                <a:gd name="T36" fmla="*/ 2581 w 3536"/>
                <a:gd name="T37" fmla="*/ 337 h 1995"/>
                <a:gd name="T38" fmla="*/ 2552 w 3536"/>
                <a:gd name="T39" fmla="*/ 269 h 1995"/>
                <a:gd name="T40" fmla="*/ 2503 w 3536"/>
                <a:gd name="T41" fmla="*/ 213 h 1995"/>
                <a:gd name="T42" fmla="*/ 2440 w 3536"/>
                <a:gd name="T43" fmla="*/ 173 h 1995"/>
                <a:gd name="T44" fmla="*/ 1833 w 3536"/>
                <a:gd name="T45" fmla="*/ 4 h 1995"/>
                <a:gd name="T46" fmla="*/ 1758 w 3536"/>
                <a:gd name="T47" fmla="*/ 2 h 1995"/>
                <a:gd name="T48" fmla="*/ 1686 w 3536"/>
                <a:gd name="T49" fmla="*/ 22 h 1995"/>
                <a:gd name="T50" fmla="*/ 1624 w 3536"/>
                <a:gd name="T51" fmla="*/ 62 h 1995"/>
                <a:gd name="T52" fmla="*/ 1576 w 3536"/>
                <a:gd name="T53" fmla="*/ 117 h 1995"/>
                <a:gd name="T54" fmla="*/ 1545 w 3536"/>
                <a:gd name="T55" fmla="*/ 187 h 1995"/>
                <a:gd name="T56" fmla="*/ 1168 w 3536"/>
                <a:gd name="T57" fmla="*/ 1586 h 1995"/>
                <a:gd name="T58" fmla="*/ 1178 w 3536"/>
                <a:gd name="T59" fmla="*/ 1660 h 1995"/>
                <a:gd name="T60" fmla="*/ 1207 w 3536"/>
                <a:gd name="T61" fmla="*/ 1727 h 1995"/>
                <a:gd name="T62" fmla="*/ 1255 w 3536"/>
                <a:gd name="T63" fmla="*/ 1781 h 1995"/>
                <a:gd name="T64" fmla="*/ 1319 w 3536"/>
                <a:gd name="T65" fmla="*/ 1821 h 1995"/>
                <a:gd name="T66" fmla="*/ 803 w 3536"/>
                <a:gd name="T67" fmla="*/ 95 h 1995"/>
                <a:gd name="T68" fmla="*/ 954 w 3536"/>
                <a:gd name="T69" fmla="*/ 182 h 1995"/>
                <a:gd name="T70" fmla="*/ 1071 w 3536"/>
                <a:gd name="T71" fmla="*/ 306 h 1995"/>
                <a:gd name="T72" fmla="*/ 1147 w 3536"/>
                <a:gd name="T73" fmla="*/ 456 h 1995"/>
                <a:gd name="T74" fmla="*/ 1178 w 3536"/>
                <a:gd name="T75" fmla="*/ 624 h 1995"/>
                <a:gd name="T76" fmla="*/ 1157 w 3536"/>
                <a:gd name="T77" fmla="*/ 800 h 1995"/>
                <a:gd name="T78" fmla="*/ 1085 w 3536"/>
                <a:gd name="T79" fmla="*/ 962 h 1995"/>
                <a:gd name="T80" fmla="*/ 972 w 3536"/>
                <a:gd name="T81" fmla="*/ 1091 h 1995"/>
                <a:gd name="T82" fmla="*/ 829 w 3536"/>
                <a:gd name="T83" fmla="*/ 1181 h 1995"/>
                <a:gd name="T84" fmla="*/ 666 w 3536"/>
                <a:gd name="T85" fmla="*/ 1228 h 1995"/>
                <a:gd name="T86" fmla="*/ 492 w 3536"/>
                <a:gd name="T87" fmla="*/ 1224 h 1995"/>
                <a:gd name="T88" fmla="*/ 322 w 3536"/>
                <a:gd name="T89" fmla="*/ 1168 h 1995"/>
                <a:gd name="T90" fmla="*/ 181 w 3536"/>
                <a:gd name="T91" fmla="*/ 1068 h 1995"/>
                <a:gd name="T92" fmla="*/ 77 w 3536"/>
                <a:gd name="T93" fmla="*/ 934 h 1995"/>
                <a:gd name="T94" fmla="*/ 15 w 3536"/>
                <a:gd name="T95" fmla="*/ 777 h 1995"/>
                <a:gd name="T96" fmla="*/ 2 w 3536"/>
                <a:gd name="T97" fmla="*/ 605 h 1995"/>
                <a:gd name="T98" fmla="*/ 41 w 3536"/>
                <a:gd name="T99" fmla="*/ 430 h 1995"/>
                <a:gd name="T100" fmla="*/ 127 w 3536"/>
                <a:gd name="T101" fmla="*/ 279 h 1995"/>
                <a:gd name="T102" fmla="*/ 250 w 3536"/>
                <a:gd name="T103" fmla="*/ 162 h 1995"/>
                <a:gd name="T104" fmla="*/ 401 w 3536"/>
                <a:gd name="T105" fmla="*/ 86 h 1995"/>
                <a:gd name="T106" fmla="*/ 570 w 3536"/>
                <a:gd name="T107" fmla="*/ 55 h 1995"/>
                <a:gd name="T108" fmla="*/ 745 w 3536"/>
                <a:gd name="T109" fmla="*/ 76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6" h="1995">
                  <a:moveTo>
                    <a:pt x="1355" y="1834"/>
                  </a:moveTo>
                  <a:lnTo>
                    <a:pt x="1905" y="1986"/>
                  </a:lnTo>
                  <a:lnTo>
                    <a:pt x="1919" y="1990"/>
                  </a:lnTo>
                  <a:lnTo>
                    <a:pt x="1931" y="1992"/>
                  </a:lnTo>
                  <a:lnTo>
                    <a:pt x="1944" y="1994"/>
                  </a:lnTo>
                  <a:lnTo>
                    <a:pt x="1956" y="1995"/>
                  </a:lnTo>
                  <a:lnTo>
                    <a:pt x="1968" y="1995"/>
                  </a:lnTo>
                  <a:lnTo>
                    <a:pt x="1981" y="1995"/>
                  </a:lnTo>
                  <a:lnTo>
                    <a:pt x="1994" y="1994"/>
                  </a:lnTo>
                  <a:lnTo>
                    <a:pt x="2006" y="1993"/>
                  </a:lnTo>
                  <a:lnTo>
                    <a:pt x="2018" y="1991"/>
                  </a:lnTo>
                  <a:lnTo>
                    <a:pt x="2030" y="1989"/>
                  </a:lnTo>
                  <a:lnTo>
                    <a:pt x="2042" y="1985"/>
                  </a:lnTo>
                  <a:lnTo>
                    <a:pt x="2053" y="1982"/>
                  </a:lnTo>
                  <a:lnTo>
                    <a:pt x="2065" y="1978"/>
                  </a:lnTo>
                  <a:lnTo>
                    <a:pt x="2076" y="1973"/>
                  </a:lnTo>
                  <a:lnTo>
                    <a:pt x="2087" y="1968"/>
                  </a:lnTo>
                  <a:lnTo>
                    <a:pt x="2098" y="1962"/>
                  </a:lnTo>
                  <a:lnTo>
                    <a:pt x="2108" y="1956"/>
                  </a:lnTo>
                  <a:lnTo>
                    <a:pt x="2119" y="1949"/>
                  </a:lnTo>
                  <a:lnTo>
                    <a:pt x="2128" y="1941"/>
                  </a:lnTo>
                  <a:lnTo>
                    <a:pt x="2138" y="1934"/>
                  </a:lnTo>
                  <a:lnTo>
                    <a:pt x="2147" y="1926"/>
                  </a:lnTo>
                  <a:lnTo>
                    <a:pt x="2156" y="1917"/>
                  </a:lnTo>
                  <a:lnTo>
                    <a:pt x="2165" y="1908"/>
                  </a:lnTo>
                  <a:lnTo>
                    <a:pt x="2172" y="1898"/>
                  </a:lnTo>
                  <a:lnTo>
                    <a:pt x="2180" y="1888"/>
                  </a:lnTo>
                  <a:lnTo>
                    <a:pt x="2187" y="1878"/>
                  </a:lnTo>
                  <a:lnTo>
                    <a:pt x="2193" y="1867"/>
                  </a:lnTo>
                  <a:lnTo>
                    <a:pt x="2199" y="1856"/>
                  </a:lnTo>
                  <a:lnTo>
                    <a:pt x="2204" y="1845"/>
                  </a:lnTo>
                  <a:lnTo>
                    <a:pt x="2210" y="1833"/>
                  </a:lnTo>
                  <a:lnTo>
                    <a:pt x="2214" y="1821"/>
                  </a:lnTo>
                  <a:lnTo>
                    <a:pt x="2217" y="1809"/>
                  </a:lnTo>
                  <a:lnTo>
                    <a:pt x="2244" y="1715"/>
                  </a:lnTo>
                  <a:lnTo>
                    <a:pt x="3034" y="1932"/>
                  </a:lnTo>
                  <a:lnTo>
                    <a:pt x="3047" y="1936"/>
                  </a:lnTo>
                  <a:lnTo>
                    <a:pt x="3059" y="1938"/>
                  </a:lnTo>
                  <a:lnTo>
                    <a:pt x="3072" y="1940"/>
                  </a:lnTo>
                  <a:lnTo>
                    <a:pt x="3084" y="1941"/>
                  </a:lnTo>
                  <a:lnTo>
                    <a:pt x="3096" y="1941"/>
                  </a:lnTo>
                  <a:lnTo>
                    <a:pt x="3110" y="1941"/>
                  </a:lnTo>
                  <a:lnTo>
                    <a:pt x="3122" y="1941"/>
                  </a:lnTo>
                  <a:lnTo>
                    <a:pt x="3134" y="1939"/>
                  </a:lnTo>
                  <a:lnTo>
                    <a:pt x="3146" y="1938"/>
                  </a:lnTo>
                  <a:lnTo>
                    <a:pt x="3158" y="1935"/>
                  </a:lnTo>
                  <a:lnTo>
                    <a:pt x="3170" y="1932"/>
                  </a:lnTo>
                  <a:lnTo>
                    <a:pt x="3182" y="1928"/>
                  </a:lnTo>
                  <a:lnTo>
                    <a:pt x="3193" y="1925"/>
                  </a:lnTo>
                  <a:lnTo>
                    <a:pt x="3204" y="1919"/>
                  </a:lnTo>
                  <a:lnTo>
                    <a:pt x="3216" y="1914"/>
                  </a:lnTo>
                  <a:lnTo>
                    <a:pt x="3227" y="1908"/>
                  </a:lnTo>
                  <a:lnTo>
                    <a:pt x="3236" y="1903"/>
                  </a:lnTo>
                  <a:lnTo>
                    <a:pt x="3247" y="1895"/>
                  </a:lnTo>
                  <a:lnTo>
                    <a:pt x="3257" y="1888"/>
                  </a:lnTo>
                  <a:lnTo>
                    <a:pt x="3266" y="1881"/>
                  </a:lnTo>
                  <a:lnTo>
                    <a:pt x="3275" y="1872"/>
                  </a:lnTo>
                  <a:lnTo>
                    <a:pt x="3284" y="1864"/>
                  </a:lnTo>
                  <a:lnTo>
                    <a:pt x="3293" y="1854"/>
                  </a:lnTo>
                  <a:lnTo>
                    <a:pt x="3300" y="1845"/>
                  </a:lnTo>
                  <a:lnTo>
                    <a:pt x="3308" y="1835"/>
                  </a:lnTo>
                  <a:lnTo>
                    <a:pt x="3315" y="1824"/>
                  </a:lnTo>
                  <a:lnTo>
                    <a:pt x="3321" y="1814"/>
                  </a:lnTo>
                  <a:lnTo>
                    <a:pt x="3328" y="1803"/>
                  </a:lnTo>
                  <a:lnTo>
                    <a:pt x="3333" y="1791"/>
                  </a:lnTo>
                  <a:lnTo>
                    <a:pt x="3338" y="1780"/>
                  </a:lnTo>
                  <a:lnTo>
                    <a:pt x="3342" y="1768"/>
                  </a:lnTo>
                  <a:lnTo>
                    <a:pt x="3346" y="1755"/>
                  </a:lnTo>
                  <a:lnTo>
                    <a:pt x="3528" y="1098"/>
                  </a:lnTo>
                  <a:lnTo>
                    <a:pt x="3531" y="1085"/>
                  </a:lnTo>
                  <a:lnTo>
                    <a:pt x="3533" y="1072"/>
                  </a:lnTo>
                  <a:lnTo>
                    <a:pt x="3534" y="1060"/>
                  </a:lnTo>
                  <a:lnTo>
                    <a:pt x="3535" y="1047"/>
                  </a:lnTo>
                  <a:lnTo>
                    <a:pt x="3536" y="1035"/>
                  </a:lnTo>
                  <a:lnTo>
                    <a:pt x="3536" y="1023"/>
                  </a:lnTo>
                  <a:lnTo>
                    <a:pt x="3535" y="1009"/>
                  </a:lnTo>
                  <a:lnTo>
                    <a:pt x="3534" y="997"/>
                  </a:lnTo>
                  <a:lnTo>
                    <a:pt x="3532" y="985"/>
                  </a:lnTo>
                  <a:lnTo>
                    <a:pt x="3530" y="973"/>
                  </a:lnTo>
                  <a:lnTo>
                    <a:pt x="3526" y="961"/>
                  </a:lnTo>
                  <a:lnTo>
                    <a:pt x="3523" y="950"/>
                  </a:lnTo>
                  <a:lnTo>
                    <a:pt x="3519" y="938"/>
                  </a:lnTo>
                  <a:lnTo>
                    <a:pt x="3514" y="927"/>
                  </a:lnTo>
                  <a:lnTo>
                    <a:pt x="3509" y="916"/>
                  </a:lnTo>
                  <a:lnTo>
                    <a:pt x="3503" y="905"/>
                  </a:lnTo>
                  <a:lnTo>
                    <a:pt x="3497" y="895"/>
                  </a:lnTo>
                  <a:lnTo>
                    <a:pt x="3490" y="885"/>
                  </a:lnTo>
                  <a:lnTo>
                    <a:pt x="3482" y="875"/>
                  </a:lnTo>
                  <a:lnTo>
                    <a:pt x="3475" y="865"/>
                  </a:lnTo>
                  <a:lnTo>
                    <a:pt x="3467" y="856"/>
                  </a:lnTo>
                  <a:lnTo>
                    <a:pt x="3458" y="847"/>
                  </a:lnTo>
                  <a:lnTo>
                    <a:pt x="3449" y="838"/>
                  </a:lnTo>
                  <a:lnTo>
                    <a:pt x="3439" y="831"/>
                  </a:lnTo>
                  <a:lnTo>
                    <a:pt x="3429" y="824"/>
                  </a:lnTo>
                  <a:lnTo>
                    <a:pt x="3420" y="816"/>
                  </a:lnTo>
                  <a:lnTo>
                    <a:pt x="3408" y="810"/>
                  </a:lnTo>
                  <a:lnTo>
                    <a:pt x="3397" y="804"/>
                  </a:lnTo>
                  <a:lnTo>
                    <a:pt x="3386" y="799"/>
                  </a:lnTo>
                  <a:lnTo>
                    <a:pt x="3374" y="793"/>
                  </a:lnTo>
                  <a:lnTo>
                    <a:pt x="3362" y="789"/>
                  </a:lnTo>
                  <a:lnTo>
                    <a:pt x="3350" y="785"/>
                  </a:lnTo>
                  <a:lnTo>
                    <a:pt x="2556" y="567"/>
                  </a:lnTo>
                  <a:lnTo>
                    <a:pt x="2581" y="472"/>
                  </a:lnTo>
                  <a:lnTo>
                    <a:pt x="2585" y="460"/>
                  </a:lnTo>
                  <a:lnTo>
                    <a:pt x="2587" y="447"/>
                  </a:lnTo>
                  <a:lnTo>
                    <a:pt x="2589" y="435"/>
                  </a:lnTo>
                  <a:lnTo>
                    <a:pt x="2590" y="423"/>
                  </a:lnTo>
                  <a:lnTo>
                    <a:pt x="2591" y="409"/>
                  </a:lnTo>
                  <a:lnTo>
                    <a:pt x="2590" y="397"/>
                  </a:lnTo>
                  <a:lnTo>
                    <a:pt x="2590" y="385"/>
                  </a:lnTo>
                  <a:lnTo>
                    <a:pt x="2589" y="372"/>
                  </a:lnTo>
                  <a:lnTo>
                    <a:pt x="2587" y="360"/>
                  </a:lnTo>
                  <a:lnTo>
                    <a:pt x="2584" y="348"/>
                  </a:lnTo>
                  <a:lnTo>
                    <a:pt x="2581" y="337"/>
                  </a:lnTo>
                  <a:lnTo>
                    <a:pt x="2577" y="324"/>
                  </a:lnTo>
                  <a:lnTo>
                    <a:pt x="2574" y="313"/>
                  </a:lnTo>
                  <a:lnTo>
                    <a:pt x="2568" y="301"/>
                  </a:lnTo>
                  <a:lnTo>
                    <a:pt x="2564" y="290"/>
                  </a:lnTo>
                  <a:lnTo>
                    <a:pt x="2557" y="280"/>
                  </a:lnTo>
                  <a:lnTo>
                    <a:pt x="2552" y="269"/>
                  </a:lnTo>
                  <a:lnTo>
                    <a:pt x="2544" y="259"/>
                  </a:lnTo>
                  <a:lnTo>
                    <a:pt x="2537" y="249"/>
                  </a:lnTo>
                  <a:lnTo>
                    <a:pt x="2530" y="240"/>
                  </a:lnTo>
                  <a:lnTo>
                    <a:pt x="2521" y="231"/>
                  </a:lnTo>
                  <a:lnTo>
                    <a:pt x="2513" y="222"/>
                  </a:lnTo>
                  <a:lnTo>
                    <a:pt x="2503" y="213"/>
                  </a:lnTo>
                  <a:lnTo>
                    <a:pt x="2494" y="205"/>
                  </a:lnTo>
                  <a:lnTo>
                    <a:pt x="2484" y="199"/>
                  </a:lnTo>
                  <a:lnTo>
                    <a:pt x="2473" y="191"/>
                  </a:lnTo>
                  <a:lnTo>
                    <a:pt x="2463" y="184"/>
                  </a:lnTo>
                  <a:lnTo>
                    <a:pt x="2452" y="179"/>
                  </a:lnTo>
                  <a:lnTo>
                    <a:pt x="2440" y="173"/>
                  </a:lnTo>
                  <a:lnTo>
                    <a:pt x="2429" y="168"/>
                  </a:lnTo>
                  <a:lnTo>
                    <a:pt x="2417" y="163"/>
                  </a:lnTo>
                  <a:lnTo>
                    <a:pt x="2404" y="160"/>
                  </a:lnTo>
                  <a:lnTo>
                    <a:pt x="1858" y="9"/>
                  </a:lnTo>
                  <a:lnTo>
                    <a:pt x="1845" y="7"/>
                  </a:lnTo>
                  <a:lnTo>
                    <a:pt x="1833" y="4"/>
                  </a:lnTo>
                  <a:lnTo>
                    <a:pt x="1819" y="2"/>
                  </a:lnTo>
                  <a:lnTo>
                    <a:pt x="1807" y="1"/>
                  </a:lnTo>
                  <a:lnTo>
                    <a:pt x="1794" y="0"/>
                  </a:lnTo>
                  <a:lnTo>
                    <a:pt x="1782" y="0"/>
                  </a:lnTo>
                  <a:lnTo>
                    <a:pt x="1770" y="1"/>
                  </a:lnTo>
                  <a:lnTo>
                    <a:pt x="1758" y="2"/>
                  </a:lnTo>
                  <a:lnTo>
                    <a:pt x="1744" y="5"/>
                  </a:lnTo>
                  <a:lnTo>
                    <a:pt x="1733" y="7"/>
                  </a:lnTo>
                  <a:lnTo>
                    <a:pt x="1721" y="10"/>
                  </a:lnTo>
                  <a:lnTo>
                    <a:pt x="1709" y="13"/>
                  </a:lnTo>
                  <a:lnTo>
                    <a:pt x="1698" y="18"/>
                  </a:lnTo>
                  <a:lnTo>
                    <a:pt x="1686" y="22"/>
                  </a:lnTo>
                  <a:lnTo>
                    <a:pt x="1675" y="28"/>
                  </a:lnTo>
                  <a:lnTo>
                    <a:pt x="1665" y="33"/>
                  </a:lnTo>
                  <a:lnTo>
                    <a:pt x="1654" y="40"/>
                  </a:lnTo>
                  <a:lnTo>
                    <a:pt x="1644" y="47"/>
                  </a:lnTo>
                  <a:lnTo>
                    <a:pt x="1634" y="54"/>
                  </a:lnTo>
                  <a:lnTo>
                    <a:pt x="1624" y="62"/>
                  </a:lnTo>
                  <a:lnTo>
                    <a:pt x="1615" y="70"/>
                  </a:lnTo>
                  <a:lnTo>
                    <a:pt x="1607" y="79"/>
                  </a:lnTo>
                  <a:lnTo>
                    <a:pt x="1599" y="87"/>
                  </a:lnTo>
                  <a:lnTo>
                    <a:pt x="1591" y="97"/>
                  </a:lnTo>
                  <a:lnTo>
                    <a:pt x="1583" y="107"/>
                  </a:lnTo>
                  <a:lnTo>
                    <a:pt x="1576" y="117"/>
                  </a:lnTo>
                  <a:lnTo>
                    <a:pt x="1570" y="128"/>
                  </a:lnTo>
                  <a:lnTo>
                    <a:pt x="1564" y="139"/>
                  </a:lnTo>
                  <a:lnTo>
                    <a:pt x="1558" y="150"/>
                  </a:lnTo>
                  <a:lnTo>
                    <a:pt x="1554" y="162"/>
                  </a:lnTo>
                  <a:lnTo>
                    <a:pt x="1549" y="174"/>
                  </a:lnTo>
                  <a:lnTo>
                    <a:pt x="1545" y="187"/>
                  </a:lnTo>
                  <a:lnTo>
                    <a:pt x="1178" y="1522"/>
                  </a:lnTo>
                  <a:lnTo>
                    <a:pt x="1174" y="1535"/>
                  </a:lnTo>
                  <a:lnTo>
                    <a:pt x="1171" y="1549"/>
                  </a:lnTo>
                  <a:lnTo>
                    <a:pt x="1170" y="1561"/>
                  </a:lnTo>
                  <a:lnTo>
                    <a:pt x="1169" y="1574"/>
                  </a:lnTo>
                  <a:lnTo>
                    <a:pt x="1168" y="1586"/>
                  </a:lnTo>
                  <a:lnTo>
                    <a:pt x="1168" y="1599"/>
                  </a:lnTo>
                  <a:lnTo>
                    <a:pt x="1169" y="1612"/>
                  </a:lnTo>
                  <a:lnTo>
                    <a:pt x="1170" y="1625"/>
                  </a:lnTo>
                  <a:lnTo>
                    <a:pt x="1172" y="1637"/>
                  </a:lnTo>
                  <a:lnTo>
                    <a:pt x="1174" y="1649"/>
                  </a:lnTo>
                  <a:lnTo>
                    <a:pt x="1178" y="1660"/>
                  </a:lnTo>
                  <a:lnTo>
                    <a:pt x="1181" y="1672"/>
                  </a:lnTo>
                  <a:lnTo>
                    <a:pt x="1185" y="1683"/>
                  </a:lnTo>
                  <a:lnTo>
                    <a:pt x="1190" y="1695"/>
                  </a:lnTo>
                  <a:lnTo>
                    <a:pt x="1195" y="1705"/>
                  </a:lnTo>
                  <a:lnTo>
                    <a:pt x="1201" y="1716"/>
                  </a:lnTo>
                  <a:lnTo>
                    <a:pt x="1207" y="1727"/>
                  </a:lnTo>
                  <a:lnTo>
                    <a:pt x="1214" y="1737"/>
                  </a:lnTo>
                  <a:lnTo>
                    <a:pt x="1222" y="1746"/>
                  </a:lnTo>
                  <a:lnTo>
                    <a:pt x="1229" y="1756"/>
                  </a:lnTo>
                  <a:lnTo>
                    <a:pt x="1237" y="1765"/>
                  </a:lnTo>
                  <a:lnTo>
                    <a:pt x="1246" y="1774"/>
                  </a:lnTo>
                  <a:lnTo>
                    <a:pt x="1255" y="1781"/>
                  </a:lnTo>
                  <a:lnTo>
                    <a:pt x="1265" y="1789"/>
                  </a:lnTo>
                  <a:lnTo>
                    <a:pt x="1275" y="1797"/>
                  </a:lnTo>
                  <a:lnTo>
                    <a:pt x="1285" y="1803"/>
                  </a:lnTo>
                  <a:lnTo>
                    <a:pt x="1296" y="1810"/>
                  </a:lnTo>
                  <a:lnTo>
                    <a:pt x="1307" y="1817"/>
                  </a:lnTo>
                  <a:lnTo>
                    <a:pt x="1319" y="1821"/>
                  </a:lnTo>
                  <a:lnTo>
                    <a:pt x="1330" y="1827"/>
                  </a:lnTo>
                  <a:lnTo>
                    <a:pt x="1342" y="1831"/>
                  </a:lnTo>
                  <a:lnTo>
                    <a:pt x="1355" y="1834"/>
                  </a:lnTo>
                  <a:close/>
                  <a:moveTo>
                    <a:pt x="745" y="76"/>
                  </a:moveTo>
                  <a:lnTo>
                    <a:pt x="774" y="85"/>
                  </a:lnTo>
                  <a:lnTo>
                    <a:pt x="803" y="95"/>
                  </a:lnTo>
                  <a:lnTo>
                    <a:pt x="830" y="107"/>
                  </a:lnTo>
                  <a:lnTo>
                    <a:pt x="857" y="119"/>
                  </a:lnTo>
                  <a:lnTo>
                    <a:pt x="882" y="134"/>
                  </a:lnTo>
                  <a:lnTo>
                    <a:pt x="907" y="148"/>
                  </a:lnTo>
                  <a:lnTo>
                    <a:pt x="931" y="165"/>
                  </a:lnTo>
                  <a:lnTo>
                    <a:pt x="954" y="182"/>
                  </a:lnTo>
                  <a:lnTo>
                    <a:pt x="976" y="200"/>
                  </a:lnTo>
                  <a:lnTo>
                    <a:pt x="997" y="220"/>
                  </a:lnTo>
                  <a:lnTo>
                    <a:pt x="1017" y="240"/>
                  </a:lnTo>
                  <a:lnTo>
                    <a:pt x="1036" y="260"/>
                  </a:lnTo>
                  <a:lnTo>
                    <a:pt x="1054" y="283"/>
                  </a:lnTo>
                  <a:lnTo>
                    <a:pt x="1071" y="306"/>
                  </a:lnTo>
                  <a:lnTo>
                    <a:pt x="1086" y="329"/>
                  </a:lnTo>
                  <a:lnTo>
                    <a:pt x="1100" y="353"/>
                  </a:lnTo>
                  <a:lnTo>
                    <a:pt x="1114" y="378"/>
                  </a:lnTo>
                  <a:lnTo>
                    <a:pt x="1127" y="404"/>
                  </a:lnTo>
                  <a:lnTo>
                    <a:pt x="1137" y="429"/>
                  </a:lnTo>
                  <a:lnTo>
                    <a:pt x="1147" y="456"/>
                  </a:lnTo>
                  <a:lnTo>
                    <a:pt x="1156" y="483"/>
                  </a:lnTo>
                  <a:lnTo>
                    <a:pt x="1162" y="511"/>
                  </a:lnTo>
                  <a:lnTo>
                    <a:pt x="1169" y="538"/>
                  </a:lnTo>
                  <a:lnTo>
                    <a:pt x="1173" y="567"/>
                  </a:lnTo>
                  <a:lnTo>
                    <a:pt x="1175" y="596"/>
                  </a:lnTo>
                  <a:lnTo>
                    <a:pt x="1178" y="624"/>
                  </a:lnTo>
                  <a:lnTo>
                    <a:pt x="1178" y="653"/>
                  </a:lnTo>
                  <a:lnTo>
                    <a:pt x="1176" y="683"/>
                  </a:lnTo>
                  <a:lnTo>
                    <a:pt x="1173" y="712"/>
                  </a:lnTo>
                  <a:lnTo>
                    <a:pt x="1170" y="741"/>
                  </a:lnTo>
                  <a:lnTo>
                    <a:pt x="1163" y="771"/>
                  </a:lnTo>
                  <a:lnTo>
                    <a:pt x="1157" y="800"/>
                  </a:lnTo>
                  <a:lnTo>
                    <a:pt x="1148" y="830"/>
                  </a:lnTo>
                  <a:lnTo>
                    <a:pt x="1138" y="857"/>
                  </a:lnTo>
                  <a:lnTo>
                    <a:pt x="1126" y="885"/>
                  </a:lnTo>
                  <a:lnTo>
                    <a:pt x="1114" y="911"/>
                  </a:lnTo>
                  <a:lnTo>
                    <a:pt x="1099" y="938"/>
                  </a:lnTo>
                  <a:lnTo>
                    <a:pt x="1085" y="962"/>
                  </a:lnTo>
                  <a:lnTo>
                    <a:pt x="1068" y="986"/>
                  </a:lnTo>
                  <a:lnTo>
                    <a:pt x="1051" y="1009"/>
                  </a:lnTo>
                  <a:lnTo>
                    <a:pt x="1033" y="1030"/>
                  </a:lnTo>
                  <a:lnTo>
                    <a:pt x="1013" y="1052"/>
                  </a:lnTo>
                  <a:lnTo>
                    <a:pt x="993" y="1072"/>
                  </a:lnTo>
                  <a:lnTo>
                    <a:pt x="972" y="1091"/>
                  </a:lnTo>
                  <a:lnTo>
                    <a:pt x="950" y="1109"/>
                  </a:lnTo>
                  <a:lnTo>
                    <a:pt x="927" y="1125"/>
                  </a:lnTo>
                  <a:lnTo>
                    <a:pt x="904" y="1142"/>
                  </a:lnTo>
                  <a:lnTo>
                    <a:pt x="880" y="1156"/>
                  </a:lnTo>
                  <a:lnTo>
                    <a:pt x="854" y="1169"/>
                  </a:lnTo>
                  <a:lnTo>
                    <a:pt x="829" y="1181"/>
                  </a:lnTo>
                  <a:lnTo>
                    <a:pt x="803" y="1192"/>
                  </a:lnTo>
                  <a:lnTo>
                    <a:pt x="776" y="1202"/>
                  </a:lnTo>
                  <a:lnTo>
                    <a:pt x="750" y="1210"/>
                  </a:lnTo>
                  <a:lnTo>
                    <a:pt x="722" y="1218"/>
                  </a:lnTo>
                  <a:lnTo>
                    <a:pt x="693" y="1223"/>
                  </a:lnTo>
                  <a:lnTo>
                    <a:pt x="666" y="1228"/>
                  </a:lnTo>
                  <a:lnTo>
                    <a:pt x="637" y="1231"/>
                  </a:lnTo>
                  <a:lnTo>
                    <a:pt x="609" y="1232"/>
                  </a:lnTo>
                  <a:lnTo>
                    <a:pt x="579" y="1232"/>
                  </a:lnTo>
                  <a:lnTo>
                    <a:pt x="550" y="1231"/>
                  </a:lnTo>
                  <a:lnTo>
                    <a:pt x="520" y="1229"/>
                  </a:lnTo>
                  <a:lnTo>
                    <a:pt x="492" y="1224"/>
                  </a:lnTo>
                  <a:lnTo>
                    <a:pt x="462" y="1219"/>
                  </a:lnTo>
                  <a:lnTo>
                    <a:pt x="432" y="1211"/>
                  </a:lnTo>
                  <a:lnTo>
                    <a:pt x="403" y="1202"/>
                  </a:lnTo>
                  <a:lnTo>
                    <a:pt x="375" y="1192"/>
                  </a:lnTo>
                  <a:lnTo>
                    <a:pt x="348" y="1181"/>
                  </a:lnTo>
                  <a:lnTo>
                    <a:pt x="322" y="1168"/>
                  </a:lnTo>
                  <a:lnTo>
                    <a:pt x="295" y="1155"/>
                  </a:lnTo>
                  <a:lnTo>
                    <a:pt x="271" y="1139"/>
                  </a:lnTo>
                  <a:lnTo>
                    <a:pt x="247" y="1123"/>
                  </a:lnTo>
                  <a:lnTo>
                    <a:pt x="224" y="1106"/>
                  </a:lnTo>
                  <a:lnTo>
                    <a:pt x="202" y="1088"/>
                  </a:lnTo>
                  <a:lnTo>
                    <a:pt x="181" y="1068"/>
                  </a:lnTo>
                  <a:lnTo>
                    <a:pt x="161" y="1048"/>
                  </a:lnTo>
                  <a:lnTo>
                    <a:pt x="142" y="1027"/>
                  </a:lnTo>
                  <a:lnTo>
                    <a:pt x="124" y="1005"/>
                  </a:lnTo>
                  <a:lnTo>
                    <a:pt x="107" y="982"/>
                  </a:lnTo>
                  <a:lnTo>
                    <a:pt x="91" y="959"/>
                  </a:lnTo>
                  <a:lnTo>
                    <a:pt x="77" y="934"/>
                  </a:lnTo>
                  <a:lnTo>
                    <a:pt x="64" y="910"/>
                  </a:lnTo>
                  <a:lnTo>
                    <a:pt x="52" y="884"/>
                  </a:lnTo>
                  <a:lnTo>
                    <a:pt x="41" y="858"/>
                  </a:lnTo>
                  <a:lnTo>
                    <a:pt x="31" y="832"/>
                  </a:lnTo>
                  <a:lnTo>
                    <a:pt x="23" y="804"/>
                  </a:lnTo>
                  <a:lnTo>
                    <a:pt x="15" y="777"/>
                  </a:lnTo>
                  <a:lnTo>
                    <a:pt x="10" y="749"/>
                  </a:lnTo>
                  <a:lnTo>
                    <a:pt x="5" y="720"/>
                  </a:lnTo>
                  <a:lnTo>
                    <a:pt x="2" y="692"/>
                  </a:lnTo>
                  <a:lnTo>
                    <a:pt x="1" y="663"/>
                  </a:lnTo>
                  <a:lnTo>
                    <a:pt x="0" y="634"/>
                  </a:lnTo>
                  <a:lnTo>
                    <a:pt x="2" y="605"/>
                  </a:lnTo>
                  <a:lnTo>
                    <a:pt x="4" y="576"/>
                  </a:lnTo>
                  <a:lnTo>
                    <a:pt x="9" y="546"/>
                  </a:lnTo>
                  <a:lnTo>
                    <a:pt x="14" y="516"/>
                  </a:lnTo>
                  <a:lnTo>
                    <a:pt x="22" y="488"/>
                  </a:lnTo>
                  <a:lnTo>
                    <a:pt x="31" y="458"/>
                  </a:lnTo>
                  <a:lnTo>
                    <a:pt x="41" y="430"/>
                  </a:lnTo>
                  <a:lnTo>
                    <a:pt x="52" y="403"/>
                  </a:lnTo>
                  <a:lnTo>
                    <a:pt x="65" y="376"/>
                  </a:lnTo>
                  <a:lnTo>
                    <a:pt x="78" y="351"/>
                  </a:lnTo>
                  <a:lnTo>
                    <a:pt x="94" y="326"/>
                  </a:lnTo>
                  <a:lnTo>
                    <a:pt x="110" y="301"/>
                  </a:lnTo>
                  <a:lnTo>
                    <a:pt x="127" y="279"/>
                  </a:lnTo>
                  <a:lnTo>
                    <a:pt x="145" y="257"/>
                  </a:lnTo>
                  <a:lnTo>
                    <a:pt x="164" y="236"/>
                  </a:lnTo>
                  <a:lnTo>
                    <a:pt x="185" y="215"/>
                  </a:lnTo>
                  <a:lnTo>
                    <a:pt x="206" y="197"/>
                  </a:lnTo>
                  <a:lnTo>
                    <a:pt x="228" y="179"/>
                  </a:lnTo>
                  <a:lnTo>
                    <a:pt x="250" y="162"/>
                  </a:lnTo>
                  <a:lnTo>
                    <a:pt x="274" y="147"/>
                  </a:lnTo>
                  <a:lnTo>
                    <a:pt x="299" y="131"/>
                  </a:lnTo>
                  <a:lnTo>
                    <a:pt x="323" y="118"/>
                  </a:lnTo>
                  <a:lnTo>
                    <a:pt x="348" y="106"/>
                  </a:lnTo>
                  <a:lnTo>
                    <a:pt x="375" y="95"/>
                  </a:lnTo>
                  <a:lnTo>
                    <a:pt x="401" y="86"/>
                  </a:lnTo>
                  <a:lnTo>
                    <a:pt x="429" y="77"/>
                  </a:lnTo>
                  <a:lnTo>
                    <a:pt x="456" y="71"/>
                  </a:lnTo>
                  <a:lnTo>
                    <a:pt x="484" y="64"/>
                  </a:lnTo>
                  <a:lnTo>
                    <a:pt x="513" y="60"/>
                  </a:lnTo>
                  <a:lnTo>
                    <a:pt x="540" y="58"/>
                  </a:lnTo>
                  <a:lnTo>
                    <a:pt x="570" y="55"/>
                  </a:lnTo>
                  <a:lnTo>
                    <a:pt x="599" y="55"/>
                  </a:lnTo>
                  <a:lnTo>
                    <a:pt x="627" y="56"/>
                  </a:lnTo>
                  <a:lnTo>
                    <a:pt x="657" y="59"/>
                  </a:lnTo>
                  <a:lnTo>
                    <a:pt x="687" y="63"/>
                  </a:lnTo>
                  <a:lnTo>
                    <a:pt x="716" y="69"/>
                  </a:lnTo>
                  <a:lnTo>
                    <a:pt x="745" y="7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Freeform 12"/>
            <p:cNvSpPr>
              <a:spLocks noEditPoints="1"/>
            </p:cNvSpPr>
            <p:nvPr/>
          </p:nvSpPr>
          <p:spPr bwMode="auto">
            <a:xfrm>
              <a:off x="5066659" y="296211"/>
              <a:ext cx="258530" cy="375265"/>
            </a:xfrm>
            <a:custGeom>
              <a:avLst/>
              <a:gdLst>
                <a:gd name="T0" fmla="*/ 494 w 2351"/>
                <a:gd name="T1" fmla="*/ 2509 h 3411"/>
                <a:gd name="T2" fmla="*/ 548 w 2351"/>
                <a:gd name="T3" fmla="*/ 2560 h 3411"/>
                <a:gd name="T4" fmla="*/ 613 w 2351"/>
                <a:gd name="T5" fmla="*/ 2593 h 3411"/>
                <a:gd name="T6" fmla="*/ 684 w 2351"/>
                <a:gd name="T7" fmla="*/ 2606 h 3411"/>
                <a:gd name="T8" fmla="*/ 758 w 2351"/>
                <a:gd name="T9" fmla="*/ 2598 h 3411"/>
                <a:gd name="T10" fmla="*/ 1259 w 2351"/>
                <a:gd name="T11" fmla="*/ 3270 h 3411"/>
                <a:gd name="T12" fmla="*/ 1303 w 2351"/>
                <a:gd name="T13" fmla="*/ 3332 h 3411"/>
                <a:gd name="T14" fmla="*/ 1360 w 2351"/>
                <a:gd name="T15" fmla="*/ 3378 h 3411"/>
                <a:gd name="T16" fmla="*/ 1429 w 2351"/>
                <a:gd name="T17" fmla="*/ 3405 h 3411"/>
                <a:gd name="T18" fmla="*/ 1502 w 2351"/>
                <a:gd name="T19" fmla="*/ 3410 h 3411"/>
                <a:gd name="T20" fmla="*/ 1575 w 2351"/>
                <a:gd name="T21" fmla="*/ 3395 h 3411"/>
                <a:gd name="T22" fmla="*/ 2243 w 2351"/>
                <a:gd name="T23" fmla="*/ 3062 h 3411"/>
                <a:gd name="T24" fmla="*/ 2297 w 2351"/>
                <a:gd name="T25" fmla="*/ 3010 h 3411"/>
                <a:gd name="T26" fmla="*/ 2333 w 2351"/>
                <a:gd name="T27" fmla="*/ 2946 h 3411"/>
                <a:gd name="T28" fmla="*/ 2350 w 2351"/>
                <a:gd name="T29" fmla="*/ 2874 h 3411"/>
                <a:gd name="T30" fmla="*/ 2345 w 2351"/>
                <a:gd name="T31" fmla="*/ 2800 h 3411"/>
                <a:gd name="T32" fmla="*/ 1958 w 2351"/>
                <a:gd name="T33" fmla="*/ 2003 h 3411"/>
                <a:gd name="T34" fmla="*/ 2098 w 2351"/>
                <a:gd name="T35" fmla="*/ 1925 h 3411"/>
                <a:gd name="T36" fmla="*/ 2147 w 2351"/>
                <a:gd name="T37" fmla="*/ 1869 h 3411"/>
                <a:gd name="T38" fmla="*/ 2177 w 2351"/>
                <a:gd name="T39" fmla="*/ 1801 h 3411"/>
                <a:gd name="T40" fmla="*/ 2185 w 2351"/>
                <a:gd name="T41" fmla="*/ 1728 h 3411"/>
                <a:gd name="T42" fmla="*/ 2174 w 2351"/>
                <a:gd name="T43" fmla="*/ 1655 h 3411"/>
                <a:gd name="T44" fmla="*/ 1894 w 2351"/>
                <a:gd name="T45" fmla="*/ 1089 h 3411"/>
                <a:gd name="T46" fmla="*/ 1846 w 2351"/>
                <a:gd name="T47" fmla="*/ 1031 h 3411"/>
                <a:gd name="T48" fmla="*/ 1783 w 2351"/>
                <a:gd name="T49" fmla="*/ 993 h 3411"/>
                <a:gd name="T50" fmla="*/ 1712 w 2351"/>
                <a:gd name="T51" fmla="*/ 973 h 3411"/>
                <a:gd name="T52" fmla="*/ 1639 w 2351"/>
                <a:gd name="T53" fmla="*/ 973 h 3411"/>
                <a:gd name="T54" fmla="*/ 1567 w 2351"/>
                <a:gd name="T55" fmla="*/ 996 h 3411"/>
                <a:gd name="T56" fmla="*/ 272 w 2351"/>
                <a:gd name="T57" fmla="*/ 1649 h 3411"/>
                <a:gd name="T58" fmla="*/ 223 w 2351"/>
                <a:gd name="T59" fmla="*/ 1705 h 3411"/>
                <a:gd name="T60" fmla="*/ 194 w 2351"/>
                <a:gd name="T61" fmla="*/ 1773 h 3411"/>
                <a:gd name="T62" fmla="*/ 185 w 2351"/>
                <a:gd name="T63" fmla="*/ 1844 h 3411"/>
                <a:gd name="T64" fmla="*/ 197 w 2351"/>
                <a:gd name="T65" fmla="*/ 1918 h 3411"/>
                <a:gd name="T66" fmla="*/ 1139 w 2351"/>
                <a:gd name="T67" fmla="*/ 382 h 3411"/>
                <a:gd name="T68" fmla="*/ 1176 w 2351"/>
                <a:gd name="T69" fmla="*/ 553 h 3411"/>
                <a:gd name="T70" fmla="*/ 1162 w 2351"/>
                <a:gd name="T71" fmla="*/ 723 h 3411"/>
                <a:gd name="T72" fmla="*/ 1100 w 2351"/>
                <a:gd name="T73" fmla="*/ 879 h 3411"/>
                <a:gd name="T74" fmla="*/ 995 w 2351"/>
                <a:gd name="T75" fmla="*/ 1015 h 3411"/>
                <a:gd name="T76" fmla="*/ 850 w 2351"/>
                <a:gd name="T77" fmla="*/ 1116 h 3411"/>
                <a:gd name="T78" fmla="*/ 682 w 2351"/>
                <a:gd name="T79" fmla="*/ 1170 h 3411"/>
                <a:gd name="T80" fmla="*/ 511 w 2351"/>
                <a:gd name="T81" fmla="*/ 1173 h 3411"/>
                <a:gd name="T82" fmla="*/ 348 w 2351"/>
                <a:gd name="T83" fmla="*/ 1126 h 3411"/>
                <a:gd name="T84" fmla="*/ 205 w 2351"/>
                <a:gd name="T85" fmla="*/ 1036 h 3411"/>
                <a:gd name="T86" fmla="*/ 90 w 2351"/>
                <a:gd name="T87" fmla="*/ 903 h 3411"/>
                <a:gd name="T88" fmla="*/ 19 w 2351"/>
                <a:gd name="T89" fmla="*/ 739 h 3411"/>
                <a:gd name="T90" fmla="*/ 0 w 2351"/>
                <a:gd name="T91" fmla="*/ 568 h 3411"/>
                <a:gd name="T92" fmla="*/ 31 w 2351"/>
                <a:gd name="T93" fmla="*/ 402 h 3411"/>
                <a:gd name="T94" fmla="*/ 107 w 2351"/>
                <a:gd name="T95" fmla="*/ 251 h 3411"/>
                <a:gd name="T96" fmla="*/ 226 w 2351"/>
                <a:gd name="T97" fmla="*/ 125 h 3411"/>
                <a:gd name="T98" fmla="*/ 381 w 2351"/>
                <a:gd name="T99" fmla="*/ 38 h 3411"/>
                <a:gd name="T100" fmla="*/ 552 w 2351"/>
                <a:gd name="T101" fmla="*/ 1 h 3411"/>
                <a:gd name="T102" fmla="*/ 721 w 2351"/>
                <a:gd name="T103" fmla="*/ 16 h 3411"/>
                <a:gd name="T104" fmla="*/ 879 w 2351"/>
                <a:gd name="T105" fmla="*/ 77 h 3411"/>
                <a:gd name="T106" fmla="*/ 1014 w 2351"/>
                <a:gd name="T107" fmla="*/ 182 h 3411"/>
                <a:gd name="T108" fmla="*/ 1116 w 2351"/>
                <a:gd name="T109" fmla="*/ 327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51" h="3411">
                  <a:moveTo>
                    <a:pt x="212" y="1953"/>
                  </a:moveTo>
                  <a:lnTo>
                    <a:pt x="466" y="2465"/>
                  </a:lnTo>
                  <a:lnTo>
                    <a:pt x="473" y="2477"/>
                  </a:lnTo>
                  <a:lnTo>
                    <a:pt x="479" y="2488"/>
                  </a:lnTo>
                  <a:lnTo>
                    <a:pt x="486" y="2498"/>
                  </a:lnTo>
                  <a:lnTo>
                    <a:pt x="494" y="2509"/>
                  </a:lnTo>
                  <a:lnTo>
                    <a:pt x="501" y="2518"/>
                  </a:lnTo>
                  <a:lnTo>
                    <a:pt x="510" y="2528"/>
                  </a:lnTo>
                  <a:lnTo>
                    <a:pt x="519" y="2537"/>
                  </a:lnTo>
                  <a:lnTo>
                    <a:pt x="528" y="2545"/>
                  </a:lnTo>
                  <a:lnTo>
                    <a:pt x="538" y="2552"/>
                  </a:lnTo>
                  <a:lnTo>
                    <a:pt x="548" y="2560"/>
                  </a:lnTo>
                  <a:lnTo>
                    <a:pt x="558" y="2567"/>
                  </a:lnTo>
                  <a:lnTo>
                    <a:pt x="569" y="2573"/>
                  </a:lnTo>
                  <a:lnTo>
                    <a:pt x="579" y="2579"/>
                  </a:lnTo>
                  <a:lnTo>
                    <a:pt x="590" y="2584"/>
                  </a:lnTo>
                  <a:lnTo>
                    <a:pt x="602" y="2589"/>
                  </a:lnTo>
                  <a:lnTo>
                    <a:pt x="613" y="2593"/>
                  </a:lnTo>
                  <a:lnTo>
                    <a:pt x="625" y="2596"/>
                  </a:lnTo>
                  <a:lnTo>
                    <a:pt x="636" y="2600"/>
                  </a:lnTo>
                  <a:lnTo>
                    <a:pt x="648" y="2602"/>
                  </a:lnTo>
                  <a:lnTo>
                    <a:pt x="660" y="2604"/>
                  </a:lnTo>
                  <a:lnTo>
                    <a:pt x="672" y="2605"/>
                  </a:lnTo>
                  <a:lnTo>
                    <a:pt x="684" y="2606"/>
                  </a:lnTo>
                  <a:lnTo>
                    <a:pt x="698" y="2606"/>
                  </a:lnTo>
                  <a:lnTo>
                    <a:pt x="710" y="2606"/>
                  </a:lnTo>
                  <a:lnTo>
                    <a:pt x="722" y="2605"/>
                  </a:lnTo>
                  <a:lnTo>
                    <a:pt x="734" y="2603"/>
                  </a:lnTo>
                  <a:lnTo>
                    <a:pt x="746" y="2601"/>
                  </a:lnTo>
                  <a:lnTo>
                    <a:pt x="758" y="2598"/>
                  </a:lnTo>
                  <a:lnTo>
                    <a:pt x="770" y="2594"/>
                  </a:lnTo>
                  <a:lnTo>
                    <a:pt x="783" y="2590"/>
                  </a:lnTo>
                  <a:lnTo>
                    <a:pt x="795" y="2585"/>
                  </a:lnTo>
                  <a:lnTo>
                    <a:pt x="807" y="2580"/>
                  </a:lnTo>
                  <a:lnTo>
                    <a:pt x="894" y="2537"/>
                  </a:lnTo>
                  <a:lnTo>
                    <a:pt x="1259" y="3270"/>
                  </a:lnTo>
                  <a:lnTo>
                    <a:pt x="1265" y="3281"/>
                  </a:lnTo>
                  <a:lnTo>
                    <a:pt x="1271" y="3292"/>
                  </a:lnTo>
                  <a:lnTo>
                    <a:pt x="1279" y="3303"/>
                  </a:lnTo>
                  <a:lnTo>
                    <a:pt x="1287" y="3313"/>
                  </a:lnTo>
                  <a:lnTo>
                    <a:pt x="1294" y="3323"/>
                  </a:lnTo>
                  <a:lnTo>
                    <a:pt x="1303" y="3332"/>
                  </a:lnTo>
                  <a:lnTo>
                    <a:pt x="1312" y="3341"/>
                  </a:lnTo>
                  <a:lnTo>
                    <a:pt x="1321" y="3350"/>
                  </a:lnTo>
                  <a:lnTo>
                    <a:pt x="1331" y="3357"/>
                  </a:lnTo>
                  <a:lnTo>
                    <a:pt x="1341" y="3365"/>
                  </a:lnTo>
                  <a:lnTo>
                    <a:pt x="1351" y="3372"/>
                  </a:lnTo>
                  <a:lnTo>
                    <a:pt x="1360" y="3378"/>
                  </a:lnTo>
                  <a:lnTo>
                    <a:pt x="1371" y="3384"/>
                  </a:lnTo>
                  <a:lnTo>
                    <a:pt x="1383" y="3389"/>
                  </a:lnTo>
                  <a:lnTo>
                    <a:pt x="1394" y="3394"/>
                  </a:lnTo>
                  <a:lnTo>
                    <a:pt x="1406" y="3398"/>
                  </a:lnTo>
                  <a:lnTo>
                    <a:pt x="1417" y="3402"/>
                  </a:lnTo>
                  <a:lnTo>
                    <a:pt x="1429" y="3405"/>
                  </a:lnTo>
                  <a:lnTo>
                    <a:pt x="1441" y="3407"/>
                  </a:lnTo>
                  <a:lnTo>
                    <a:pt x="1453" y="3409"/>
                  </a:lnTo>
                  <a:lnTo>
                    <a:pt x="1465" y="3410"/>
                  </a:lnTo>
                  <a:lnTo>
                    <a:pt x="1477" y="3411"/>
                  </a:lnTo>
                  <a:lnTo>
                    <a:pt x="1489" y="3411"/>
                  </a:lnTo>
                  <a:lnTo>
                    <a:pt x="1502" y="3410"/>
                  </a:lnTo>
                  <a:lnTo>
                    <a:pt x="1515" y="3409"/>
                  </a:lnTo>
                  <a:lnTo>
                    <a:pt x="1527" y="3408"/>
                  </a:lnTo>
                  <a:lnTo>
                    <a:pt x="1539" y="3406"/>
                  </a:lnTo>
                  <a:lnTo>
                    <a:pt x="1551" y="3403"/>
                  </a:lnTo>
                  <a:lnTo>
                    <a:pt x="1563" y="3399"/>
                  </a:lnTo>
                  <a:lnTo>
                    <a:pt x="1575" y="3395"/>
                  </a:lnTo>
                  <a:lnTo>
                    <a:pt x="1588" y="3390"/>
                  </a:lnTo>
                  <a:lnTo>
                    <a:pt x="1600" y="3385"/>
                  </a:lnTo>
                  <a:lnTo>
                    <a:pt x="2210" y="3082"/>
                  </a:lnTo>
                  <a:lnTo>
                    <a:pt x="2222" y="3075"/>
                  </a:lnTo>
                  <a:lnTo>
                    <a:pt x="2233" y="3068"/>
                  </a:lnTo>
                  <a:lnTo>
                    <a:pt x="2243" y="3062"/>
                  </a:lnTo>
                  <a:lnTo>
                    <a:pt x="2254" y="3054"/>
                  </a:lnTo>
                  <a:lnTo>
                    <a:pt x="2263" y="3046"/>
                  </a:lnTo>
                  <a:lnTo>
                    <a:pt x="2272" y="3038"/>
                  </a:lnTo>
                  <a:lnTo>
                    <a:pt x="2281" y="3029"/>
                  </a:lnTo>
                  <a:lnTo>
                    <a:pt x="2289" y="3019"/>
                  </a:lnTo>
                  <a:lnTo>
                    <a:pt x="2297" y="3010"/>
                  </a:lnTo>
                  <a:lnTo>
                    <a:pt x="2304" y="3000"/>
                  </a:lnTo>
                  <a:lnTo>
                    <a:pt x="2311" y="2990"/>
                  </a:lnTo>
                  <a:lnTo>
                    <a:pt x="2318" y="2979"/>
                  </a:lnTo>
                  <a:lnTo>
                    <a:pt x="2323" y="2968"/>
                  </a:lnTo>
                  <a:lnTo>
                    <a:pt x="2329" y="2957"/>
                  </a:lnTo>
                  <a:lnTo>
                    <a:pt x="2333" y="2946"/>
                  </a:lnTo>
                  <a:lnTo>
                    <a:pt x="2338" y="2935"/>
                  </a:lnTo>
                  <a:lnTo>
                    <a:pt x="2341" y="2923"/>
                  </a:lnTo>
                  <a:lnTo>
                    <a:pt x="2344" y="2911"/>
                  </a:lnTo>
                  <a:lnTo>
                    <a:pt x="2346" y="2899"/>
                  </a:lnTo>
                  <a:lnTo>
                    <a:pt x="2349" y="2886"/>
                  </a:lnTo>
                  <a:lnTo>
                    <a:pt x="2350" y="2874"/>
                  </a:lnTo>
                  <a:lnTo>
                    <a:pt x="2351" y="2862"/>
                  </a:lnTo>
                  <a:lnTo>
                    <a:pt x="2351" y="2850"/>
                  </a:lnTo>
                  <a:lnTo>
                    <a:pt x="2351" y="2838"/>
                  </a:lnTo>
                  <a:lnTo>
                    <a:pt x="2350" y="2826"/>
                  </a:lnTo>
                  <a:lnTo>
                    <a:pt x="2347" y="2814"/>
                  </a:lnTo>
                  <a:lnTo>
                    <a:pt x="2345" y="2800"/>
                  </a:lnTo>
                  <a:lnTo>
                    <a:pt x="2342" y="2788"/>
                  </a:lnTo>
                  <a:lnTo>
                    <a:pt x="2339" y="2776"/>
                  </a:lnTo>
                  <a:lnTo>
                    <a:pt x="2334" y="2764"/>
                  </a:lnTo>
                  <a:lnTo>
                    <a:pt x="2330" y="2752"/>
                  </a:lnTo>
                  <a:lnTo>
                    <a:pt x="2324" y="2741"/>
                  </a:lnTo>
                  <a:lnTo>
                    <a:pt x="1958" y="2003"/>
                  </a:lnTo>
                  <a:lnTo>
                    <a:pt x="2045" y="1960"/>
                  </a:lnTo>
                  <a:lnTo>
                    <a:pt x="2056" y="1953"/>
                  </a:lnTo>
                  <a:lnTo>
                    <a:pt x="2067" y="1947"/>
                  </a:lnTo>
                  <a:lnTo>
                    <a:pt x="2078" y="1940"/>
                  </a:lnTo>
                  <a:lnTo>
                    <a:pt x="2088" y="1932"/>
                  </a:lnTo>
                  <a:lnTo>
                    <a:pt x="2098" y="1925"/>
                  </a:lnTo>
                  <a:lnTo>
                    <a:pt x="2107" y="1916"/>
                  </a:lnTo>
                  <a:lnTo>
                    <a:pt x="2116" y="1907"/>
                  </a:lnTo>
                  <a:lnTo>
                    <a:pt x="2125" y="1898"/>
                  </a:lnTo>
                  <a:lnTo>
                    <a:pt x="2132" y="1888"/>
                  </a:lnTo>
                  <a:lnTo>
                    <a:pt x="2139" y="1878"/>
                  </a:lnTo>
                  <a:lnTo>
                    <a:pt x="2147" y="1869"/>
                  </a:lnTo>
                  <a:lnTo>
                    <a:pt x="2152" y="1857"/>
                  </a:lnTo>
                  <a:lnTo>
                    <a:pt x="2159" y="1846"/>
                  </a:lnTo>
                  <a:lnTo>
                    <a:pt x="2163" y="1835"/>
                  </a:lnTo>
                  <a:lnTo>
                    <a:pt x="2169" y="1824"/>
                  </a:lnTo>
                  <a:lnTo>
                    <a:pt x="2172" y="1813"/>
                  </a:lnTo>
                  <a:lnTo>
                    <a:pt x="2177" y="1801"/>
                  </a:lnTo>
                  <a:lnTo>
                    <a:pt x="2179" y="1789"/>
                  </a:lnTo>
                  <a:lnTo>
                    <a:pt x="2182" y="1777"/>
                  </a:lnTo>
                  <a:lnTo>
                    <a:pt x="2183" y="1766"/>
                  </a:lnTo>
                  <a:lnTo>
                    <a:pt x="2185" y="1753"/>
                  </a:lnTo>
                  <a:lnTo>
                    <a:pt x="2185" y="1741"/>
                  </a:lnTo>
                  <a:lnTo>
                    <a:pt x="2185" y="1728"/>
                  </a:lnTo>
                  <a:lnTo>
                    <a:pt x="2185" y="1716"/>
                  </a:lnTo>
                  <a:lnTo>
                    <a:pt x="2184" y="1704"/>
                  </a:lnTo>
                  <a:lnTo>
                    <a:pt x="2183" y="1692"/>
                  </a:lnTo>
                  <a:lnTo>
                    <a:pt x="2181" y="1679"/>
                  </a:lnTo>
                  <a:lnTo>
                    <a:pt x="2178" y="1667"/>
                  </a:lnTo>
                  <a:lnTo>
                    <a:pt x="2174" y="1655"/>
                  </a:lnTo>
                  <a:lnTo>
                    <a:pt x="2170" y="1642"/>
                  </a:lnTo>
                  <a:lnTo>
                    <a:pt x="2165" y="1630"/>
                  </a:lnTo>
                  <a:lnTo>
                    <a:pt x="2160" y="1619"/>
                  </a:lnTo>
                  <a:lnTo>
                    <a:pt x="1907" y="1111"/>
                  </a:lnTo>
                  <a:lnTo>
                    <a:pt x="1901" y="1100"/>
                  </a:lnTo>
                  <a:lnTo>
                    <a:pt x="1894" y="1089"/>
                  </a:lnTo>
                  <a:lnTo>
                    <a:pt x="1888" y="1078"/>
                  </a:lnTo>
                  <a:lnTo>
                    <a:pt x="1880" y="1068"/>
                  </a:lnTo>
                  <a:lnTo>
                    <a:pt x="1872" y="1058"/>
                  </a:lnTo>
                  <a:lnTo>
                    <a:pt x="1863" y="1049"/>
                  </a:lnTo>
                  <a:lnTo>
                    <a:pt x="1855" y="1040"/>
                  </a:lnTo>
                  <a:lnTo>
                    <a:pt x="1846" y="1031"/>
                  </a:lnTo>
                  <a:lnTo>
                    <a:pt x="1836" y="1024"/>
                  </a:lnTo>
                  <a:lnTo>
                    <a:pt x="1826" y="1017"/>
                  </a:lnTo>
                  <a:lnTo>
                    <a:pt x="1816" y="1009"/>
                  </a:lnTo>
                  <a:lnTo>
                    <a:pt x="1805" y="1004"/>
                  </a:lnTo>
                  <a:lnTo>
                    <a:pt x="1794" y="997"/>
                  </a:lnTo>
                  <a:lnTo>
                    <a:pt x="1783" y="993"/>
                  </a:lnTo>
                  <a:lnTo>
                    <a:pt x="1772" y="987"/>
                  </a:lnTo>
                  <a:lnTo>
                    <a:pt x="1761" y="984"/>
                  </a:lnTo>
                  <a:lnTo>
                    <a:pt x="1749" y="980"/>
                  </a:lnTo>
                  <a:lnTo>
                    <a:pt x="1737" y="977"/>
                  </a:lnTo>
                  <a:lnTo>
                    <a:pt x="1724" y="974"/>
                  </a:lnTo>
                  <a:lnTo>
                    <a:pt x="1712" y="973"/>
                  </a:lnTo>
                  <a:lnTo>
                    <a:pt x="1700" y="971"/>
                  </a:lnTo>
                  <a:lnTo>
                    <a:pt x="1688" y="971"/>
                  </a:lnTo>
                  <a:lnTo>
                    <a:pt x="1676" y="971"/>
                  </a:lnTo>
                  <a:lnTo>
                    <a:pt x="1664" y="971"/>
                  </a:lnTo>
                  <a:lnTo>
                    <a:pt x="1652" y="972"/>
                  </a:lnTo>
                  <a:lnTo>
                    <a:pt x="1639" y="973"/>
                  </a:lnTo>
                  <a:lnTo>
                    <a:pt x="1626" y="975"/>
                  </a:lnTo>
                  <a:lnTo>
                    <a:pt x="1614" y="978"/>
                  </a:lnTo>
                  <a:lnTo>
                    <a:pt x="1602" y="982"/>
                  </a:lnTo>
                  <a:lnTo>
                    <a:pt x="1590" y="986"/>
                  </a:lnTo>
                  <a:lnTo>
                    <a:pt x="1578" y="991"/>
                  </a:lnTo>
                  <a:lnTo>
                    <a:pt x="1567" y="996"/>
                  </a:lnTo>
                  <a:lnTo>
                    <a:pt x="326" y="1613"/>
                  </a:lnTo>
                  <a:lnTo>
                    <a:pt x="314" y="1619"/>
                  </a:lnTo>
                  <a:lnTo>
                    <a:pt x="303" y="1626"/>
                  </a:lnTo>
                  <a:lnTo>
                    <a:pt x="292" y="1634"/>
                  </a:lnTo>
                  <a:lnTo>
                    <a:pt x="282" y="1641"/>
                  </a:lnTo>
                  <a:lnTo>
                    <a:pt x="272" y="1649"/>
                  </a:lnTo>
                  <a:lnTo>
                    <a:pt x="262" y="1658"/>
                  </a:lnTo>
                  <a:lnTo>
                    <a:pt x="253" y="1667"/>
                  </a:lnTo>
                  <a:lnTo>
                    <a:pt x="246" y="1676"/>
                  </a:lnTo>
                  <a:lnTo>
                    <a:pt x="238" y="1685"/>
                  </a:lnTo>
                  <a:lnTo>
                    <a:pt x="230" y="1695"/>
                  </a:lnTo>
                  <a:lnTo>
                    <a:pt x="223" y="1705"/>
                  </a:lnTo>
                  <a:lnTo>
                    <a:pt x="217" y="1716"/>
                  </a:lnTo>
                  <a:lnTo>
                    <a:pt x="211" y="1727"/>
                  </a:lnTo>
                  <a:lnTo>
                    <a:pt x="206" y="1738"/>
                  </a:lnTo>
                  <a:lnTo>
                    <a:pt x="201" y="1749"/>
                  </a:lnTo>
                  <a:lnTo>
                    <a:pt x="197" y="1760"/>
                  </a:lnTo>
                  <a:lnTo>
                    <a:pt x="194" y="1773"/>
                  </a:lnTo>
                  <a:lnTo>
                    <a:pt x="190" y="1784"/>
                  </a:lnTo>
                  <a:lnTo>
                    <a:pt x="188" y="1796"/>
                  </a:lnTo>
                  <a:lnTo>
                    <a:pt x="187" y="1808"/>
                  </a:lnTo>
                  <a:lnTo>
                    <a:pt x="186" y="1820"/>
                  </a:lnTo>
                  <a:lnTo>
                    <a:pt x="185" y="1832"/>
                  </a:lnTo>
                  <a:lnTo>
                    <a:pt x="185" y="1844"/>
                  </a:lnTo>
                  <a:lnTo>
                    <a:pt x="185" y="1856"/>
                  </a:lnTo>
                  <a:lnTo>
                    <a:pt x="187" y="1869"/>
                  </a:lnTo>
                  <a:lnTo>
                    <a:pt x="188" y="1882"/>
                  </a:lnTo>
                  <a:lnTo>
                    <a:pt x="190" y="1894"/>
                  </a:lnTo>
                  <a:lnTo>
                    <a:pt x="194" y="1906"/>
                  </a:lnTo>
                  <a:lnTo>
                    <a:pt x="197" y="1918"/>
                  </a:lnTo>
                  <a:lnTo>
                    <a:pt x="201" y="1930"/>
                  </a:lnTo>
                  <a:lnTo>
                    <a:pt x="207" y="1942"/>
                  </a:lnTo>
                  <a:lnTo>
                    <a:pt x="212" y="1953"/>
                  </a:lnTo>
                  <a:close/>
                  <a:moveTo>
                    <a:pt x="1116" y="327"/>
                  </a:moveTo>
                  <a:lnTo>
                    <a:pt x="1128" y="354"/>
                  </a:lnTo>
                  <a:lnTo>
                    <a:pt x="1139" y="382"/>
                  </a:lnTo>
                  <a:lnTo>
                    <a:pt x="1149" y="411"/>
                  </a:lnTo>
                  <a:lnTo>
                    <a:pt x="1158" y="438"/>
                  </a:lnTo>
                  <a:lnTo>
                    <a:pt x="1164" y="467"/>
                  </a:lnTo>
                  <a:lnTo>
                    <a:pt x="1170" y="495"/>
                  </a:lnTo>
                  <a:lnTo>
                    <a:pt x="1173" y="524"/>
                  </a:lnTo>
                  <a:lnTo>
                    <a:pt x="1176" y="553"/>
                  </a:lnTo>
                  <a:lnTo>
                    <a:pt x="1177" y="581"/>
                  </a:lnTo>
                  <a:lnTo>
                    <a:pt x="1176" y="610"/>
                  </a:lnTo>
                  <a:lnTo>
                    <a:pt x="1175" y="639"/>
                  </a:lnTo>
                  <a:lnTo>
                    <a:pt x="1172" y="666"/>
                  </a:lnTo>
                  <a:lnTo>
                    <a:pt x="1167" y="694"/>
                  </a:lnTo>
                  <a:lnTo>
                    <a:pt x="1162" y="723"/>
                  </a:lnTo>
                  <a:lnTo>
                    <a:pt x="1154" y="749"/>
                  </a:lnTo>
                  <a:lnTo>
                    <a:pt x="1147" y="777"/>
                  </a:lnTo>
                  <a:lnTo>
                    <a:pt x="1137" y="803"/>
                  </a:lnTo>
                  <a:lnTo>
                    <a:pt x="1126" y="830"/>
                  </a:lnTo>
                  <a:lnTo>
                    <a:pt x="1113" y="855"/>
                  </a:lnTo>
                  <a:lnTo>
                    <a:pt x="1100" y="879"/>
                  </a:lnTo>
                  <a:lnTo>
                    <a:pt x="1086" y="903"/>
                  </a:lnTo>
                  <a:lnTo>
                    <a:pt x="1069" y="928"/>
                  </a:lnTo>
                  <a:lnTo>
                    <a:pt x="1053" y="951"/>
                  </a:lnTo>
                  <a:lnTo>
                    <a:pt x="1035" y="973"/>
                  </a:lnTo>
                  <a:lnTo>
                    <a:pt x="1015" y="994"/>
                  </a:lnTo>
                  <a:lnTo>
                    <a:pt x="995" y="1015"/>
                  </a:lnTo>
                  <a:lnTo>
                    <a:pt x="973" y="1034"/>
                  </a:lnTo>
                  <a:lnTo>
                    <a:pt x="951" y="1052"/>
                  </a:lnTo>
                  <a:lnTo>
                    <a:pt x="927" y="1070"/>
                  </a:lnTo>
                  <a:lnTo>
                    <a:pt x="903" y="1087"/>
                  </a:lnTo>
                  <a:lnTo>
                    <a:pt x="877" y="1102"/>
                  </a:lnTo>
                  <a:lnTo>
                    <a:pt x="850" y="1116"/>
                  </a:lnTo>
                  <a:lnTo>
                    <a:pt x="822" y="1128"/>
                  </a:lnTo>
                  <a:lnTo>
                    <a:pt x="795" y="1141"/>
                  </a:lnTo>
                  <a:lnTo>
                    <a:pt x="767" y="1149"/>
                  </a:lnTo>
                  <a:lnTo>
                    <a:pt x="738" y="1158"/>
                  </a:lnTo>
                  <a:lnTo>
                    <a:pt x="710" y="1165"/>
                  </a:lnTo>
                  <a:lnTo>
                    <a:pt x="682" y="1170"/>
                  </a:lnTo>
                  <a:lnTo>
                    <a:pt x="654" y="1174"/>
                  </a:lnTo>
                  <a:lnTo>
                    <a:pt x="625" y="1177"/>
                  </a:lnTo>
                  <a:lnTo>
                    <a:pt x="596" y="1178"/>
                  </a:lnTo>
                  <a:lnTo>
                    <a:pt x="568" y="1177"/>
                  </a:lnTo>
                  <a:lnTo>
                    <a:pt x="539" y="1176"/>
                  </a:lnTo>
                  <a:lnTo>
                    <a:pt x="511" y="1173"/>
                  </a:lnTo>
                  <a:lnTo>
                    <a:pt x="483" y="1168"/>
                  </a:lnTo>
                  <a:lnTo>
                    <a:pt x="455" y="1163"/>
                  </a:lnTo>
                  <a:lnTo>
                    <a:pt x="428" y="1155"/>
                  </a:lnTo>
                  <a:lnTo>
                    <a:pt x="401" y="1147"/>
                  </a:lnTo>
                  <a:lnTo>
                    <a:pt x="375" y="1137"/>
                  </a:lnTo>
                  <a:lnTo>
                    <a:pt x="348" y="1126"/>
                  </a:lnTo>
                  <a:lnTo>
                    <a:pt x="323" y="1114"/>
                  </a:lnTo>
                  <a:lnTo>
                    <a:pt x="297" y="1101"/>
                  </a:lnTo>
                  <a:lnTo>
                    <a:pt x="273" y="1087"/>
                  </a:lnTo>
                  <a:lnTo>
                    <a:pt x="250" y="1071"/>
                  </a:lnTo>
                  <a:lnTo>
                    <a:pt x="227" y="1053"/>
                  </a:lnTo>
                  <a:lnTo>
                    <a:pt x="205" y="1036"/>
                  </a:lnTo>
                  <a:lnTo>
                    <a:pt x="183" y="1016"/>
                  </a:lnTo>
                  <a:lnTo>
                    <a:pt x="163" y="996"/>
                  </a:lnTo>
                  <a:lnTo>
                    <a:pt x="143" y="974"/>
                  </a:lnTo>
                  <a:lnTo>
                    <a:pt x="124" y="952"/>
                  </a:lnTo>
                  <a:lnTo>
                    <a:pt x="107" y="928"/>
                  </a:lnTo>
                  <a:lnTo>
                    <a:pt x="90" y="903"/>
                  </a:lnTo>
                  <a:lnTo>
                    <a:pt x="76" y="878"/>
                  </a:lnTo>
                  <a:lnTo>
                    <a:pt x="61" y="851"/>
                  </a:lnTo>
                  <a:lnTo>
                    <a:pt x="48" y="823"/>
                  </a:lnTo>
                  <a:lnTo>
                    <a:pt x="37" y="795"/>
                  </a:lnTo>
                  <a:lnTo>
                    <a:pt x="27" y="768"/>
                  </a:lnTo>
                  <a:lnTo>
                    <a:pt x="19" y="739"/>
                  </a:lnTo>
                  <a:lnTo>
                    <a:pt x="12" y="710"/>
                  </a:lnTo>
                  <a:lnTo>
                    <a:pt x="7" y="683"/>
                  </a:lnTo>
                  <a:lnTo>
                    <a:pt x="3" y="654"/>
                  </a:lnTo>
                  <a:lnTo>
                    <a:pt x="1" y="626"/>
                  </a:lnTo>
                  <a:lnTo>
                    <a:pt x="0" y="597"/>
                  </a:lnTo>
                  <a:lnTo>
                    <a:pt x="0" y="568"/>
                  </a:lnTo>
                  <a:lnTo>
                    <a:pt x="2" y="540"/>
                  </a:lnTo>
                  <a:lnTo>
                    <a:pt x="5" y="512"/>
                  </a:lnTo>
                  <a:lnTo>
                    <a:pt x="10" y="483"/>
                  </a:lnTo>
                  <a:lnTo>
                    <a:pt x="15" y="456"/>
                  </a:lnTo>
                  <a:lnTo>
                    <a:pt x="22" y="428"/>
                  </a:lnTo>
                  <a:lnTo>
                    <a:pt x="31" y="402"/>
                  </a:lnTo>
                  <a:lnTo>
                    <a:pt x="40" y="375"/>
                  </a:lnTo>
                  <a:lnTo>
                    <a:pt x="50" y="349"/>
                  </a:lnTo>
                  <a:lnTo>
                    <a:pt x="62" y="323"/>
                  </a:lnTo>
                  <a:lnTo>
                    <a:pt x="77" y="298"/>
                  </a:lnTo>
                  <a:lnTo>
                    <a:pt x="91" y="274"/>
                  </a:lnTo>
                  <a:lnTo>
                    <a:pt x="107" y="251"/>
                  </a:lnTo>
                  <a:lnTo>
                    <a:pt x="123" y="227"/>
                  </a:lnTo>
                  <a:lnTo>
                    <a:pt x="142" y="205"/>
                  </a:lnTo>
                  <a:lnTo>
                    <a:pt x="161" y="184"/>
                  </a:lnTo>
                  <a:lnTo>
                    <a:pt x="182" y="163"/>
                  </a:lnTo>
                  <a:lnTo>
                    <a:pt x="203" y="144"/>
                  </a:lnTo>
                  <a:lnTo>
                    <a:pt x="226" y="125"/>
                  </a:lnTo>
                  <a:lnTo>
                    <a:pt x="249" y="108"/>
                  </a:lnTo>
                  <a:lnTo>
                    <a:pt x="274" y="92"/>
                  </a:lnTo>
                  <a:lnTo>
                    <a:pt x="300" y="76"/>
                  </a:lnTo>
                  <a:lnTo>
                    <a:pt x="326" y="62"/>
                  </a:lnTo>
                  <a:lnTo>
                    <a:pt x="354" y="49"/>
                  </a:lnTo>
                  <a:lnTo>
                    <a:pt x="381" y="38"/>
                  </a:lnTo>
                  <a:lnTo>
                    <a:pt x="410" y="28"/>
                  </a:lnTo>
                  <a:lnTo>
                    <a:pt x="437" y="20"/>
                  </a:lnTo>
                  <a:lnTo>
                    <a:pt x="466" y="12"/>
                  </a:lnTo>
                  <a:lnTo>
                    <a:pt x="495" y="8"/>
                  </a:lnTo>
                  <a:lnTo>
                    <a:pt x="523" y="4"/>
                  </a:lnTo>
                  <a:lnTo>
                    <a:pt x="552" y="1"/>
                  </a:lnTo>
                  <a:lnTo>
                    <a:pt x="581" y="0"/>
                  </a:lnTo>
                  <a:lnTo>
                    <a:pt x="609" y="0"/>
                  </a:lnTo>
                  <a:lnTo>
                    <a:pt x="637" y="2"/>
                  </a:lnTo>
                  <a:lnTo>
                    <a:pt x="666" y="6"/>
                  </a:lnTo>
                  <a:lnTo>
                    <a:pt x="693" y="10"/>
                  </a:lnTo>
                  <a:lnTo>
                    <a:pt x="721" y="16"/>
                  </a:lnTo>
                  <a:lnTo>
                    <a:pt x="748" y="22"/>
                  </a:lnTo>
                  <a:lnTo>
                    <a:pt x="776" y="31"/>
                  </a:lnTo>
                  <a:lnTo>
                    <a:pt x="802" y="41"/>
                  </a:lnTo>
                  <a:lnTo>
                    <a:pt x="828" y="51"/>
                  </a:lnTo>
                  <a:lnTo>
                    <a:pt x="854" y="63"/>
                  </a:lnTo>
                  <a:lnTo>
                    <a:pt x="879" y="77"/>
                  </a:lnTo>
                  <a:lnTo>
                    <a:pt x="903" y="92"/>
                  </a:lnTo>
                  <a:lnTo>
                    <a:pt x="927" y="107"/>
                  </a:lnTo>
                  <a:lnTo>
                    <a:pt x="950" y="124"/>
                  </a:lnTo>
                  <a:lnTo>
                    <a:pt x="972" y="143"/>
                  </a:lnTo>
                  <a:lnTo>
                    <a:pt x="993" y="161"/>
                  </a:lnTo>
                  <a:lnTo>
                    <a:pt x="1014" y="182"/>
                  </a:lnTo>
                  <a:lnTo>
                    <a:pt x="1033" y="203"/>
                  </a:lnTo>
                  <a:lnTo>
                    <a:pt x="1052" y="226"/>
                  </a:lnTo>
                  <a:lnTo>
                    <a:pt x="1069" y="249"/>
                  </a:lnTo>
                  <a:lnTo>
                    <a:pt x="1086" y="275"/>
                  </a:lnTo>
                  <a:lnTo>
                    <a:pt x="1101" y="300"/>
                  </a:lnTo>
                  <a:lnTo>
                    <a:pt x="1116" y="32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Freeform 13"/>
            <p:cNvSpPr>
              <a:spLocks noEditPoints="1"/>
            </p:cNvSpPr>
            <p:nvPr/>
          </p:nvSpPr>
          <p:spPr bwMode="auto">
            <a:xfrm>
              <a:off x="5401034" y="201900"/>
              <a:ext cx="210386" cy="390434"/>
            </a:xfrm>
            <a:custGeom>
              <a:avLst/>
              <a:gdLst>
                <a:gd name="T0" fmla="*/ 31 w 1915"/>
                <a:gd name="T1" fmla="*/ 2303 h 3553"/>
                <a:gd name="T2" fmla="*/ 59 w 1915"/>
                <a:gd name="T3" fmla="*/ 2371 h 3553"/>
                <a:gd name="T4" fmla="*/ 106 w 1915"/>
                <a:gd name="T5" fmla="*/ 2429 h 3553"/>
                <a:gd name="T6" fmla="*/ 166 w 1915"/>
                <a:gd name="T7" fmla="*/ 2469 h 3553"/>
                <a:gd name="T8" fmla="*/ 237 w 1915"/>
                <a:gd name="T9" fmla="*/ 2492 h 3553"/>
                <a:gd name="T10" fmla="*/ 419 w 1915"/>
                <a:gd name="T11" fmla="*/ 3310 h 3553"/>
                <a:gd name="T12" fmla="*/ 433 w 1915"/>
                <a:gd name="T13" fmla="*/ 3385 h 3553"/>
                <a:gd name="T14" fmla="*/ 468 w 1915"/>
                <a:gd name="T15" fmla="*/ 3450 h 3553"/>
                <a:gd name="T16" fmla="*/ 519 w 1915"/>
                <a:gd name="T17" fmla="*/ 3502 h 3553"/>
                <a:gd name="T18" fmla="*/ 584 w 1915"/>
                <a:gd name="T19" fmla="*/ 3538 h 3553"/>
                <a:gd name="T20" fmla="*/ 657 w 1915"/>
                <a:gd name="T21" fmla="*/ 3553 h 3553"/>
                <a:gd name="T22" fmla="*/ 1402 w 1915"/>
                <a:gd name="T23" fmla="*/ 3521 h 3553"/>
                <a:gd name="T24" fmla="*/ 1473 w 1915"/>
                <a:gd name="T25" fmla="*/ 3496 h 3553"/>
                <a:gd name="T26" fmla="*/ 1533 w 1915"/>
                <a:gd name="T27" fmla="*/ 3453 h 3553"/>
                <a:gd name="T28" fmla="*/ 1577 w 1915"/>
                <a:gd name="T29" fmla="*/ 3395 h 3553"/>
                <a:gd name="T30" fmla="*/ 1602 w 1915"/>
                <a:gd name="T31" fmla="*/ 3325 h 3553"/>
                <a:gd name="T32" fmla="*/ 1574 w 1915"/>
                <a:gd name="T33" fmla="*/ 2438 h 3553"/>
                <a:gd name="T34" fmla="*/ 1734 w 1915"/>
                <a:gd name="T35" fmla="*/ 2424 h 3553"/>
                <a:gd name="T36" fmla="*/ 1802 w 1915"/>
                <a:gd name="T37" fmla="*/ 2392 h 3553"/>
                <a:gd name="T38" fmla="*/ 1856 w 1915"/>
                <a:gd name="T39" fmla="*/ 2344 h 3553"/>
                <a:gd name="T40" fmla="*/ 1894 w 1915"/>
                <a:gd name="T41" fmla="*/ 2281 h 3553"/>
                <a:gd name="T42" fmla="*/ 1914 w 1915"/>
                <a:gd name="T43" fmla="*/ 2209 h 3553"/>
                <a:gd name="T44" fmla="*/ 1890 w 1915"/>
                <a:gd name="T45" fmla="*/ 1578 h 3553"/>
                <a:gd name="T46" fmla="*/ 1868 w 1915"/>
                <a:gd name="T47" fmla="*/ 1505 h 3553"/>
                <a:gd name="T48" fmla="*/ 1827 w 1915"/>
                <a:gd name="T49" fmla="*/ 1445 h 3553"/>
                <a:gd name="T50" fmla="*/ 1771 w 1915"/>
                <a:gd name="T51" fmla="*/ 1397 h 3553"/>
                <a:gd name="T52" fmla="*/ 1703 w 1915"/>
                <a:gd name="T53" fmla="*/ 1369 h 3553"/>
                <a:gd name="T54" fmla="*/ 1627 w 1915"/>
                <a:gd name="T55" fmla="*/ 1360 h 3553"/>
                <a:gd name="T56" fmla="*/ 179 w 1915"/>
                <a:gd name="T57" fmla="*/ 1427 h 3553"/>
                <a:gd name="T58" fmla="*/ 112 w 1915"/>
                <a:gd name="T59" fmla="*/ 1459 h 3553"/>
                <a:gd name="T60" fmla="*/ 58 w 1915"/>
                <a:gd name="T61" fmla="*/ 1508 h 3553"/>
                <a:gd name="T62" fmla="*/ 21 w 1915"/>
                <a:gd name="T63" fmla="*/ 1570 h 3553"/>
                <a:gd name="T64" fmla="*/ 2 w 1915"/>
                <a:gd name="T65" fmla="*/ 1642 h 3553"/>
                <a:gd name="T66" fmla="*/ 1488 w 1915"/>
                <a:gd name="T67" fmla="*/ 625 h 3553"/>
                <a:gd name="T68" fmla="*/ 1452 w 1915"/>
                <a:gd name="T69" fmla="*/ 795 h 3553"/>
                <a:gd name="T70" fmla="*/ 1370 w 1915"/>
                <a:gd name="T71" fmla="*/ 944 h 3553"/>
                <a:gd name="T72" fmla="*/ 1249 w 1915"/>
                <a:gd name="T73" fmla="*/ 1063 h 3553"/>
                <a:gd name="T74" fmla="*/ 1099 w 1915"/>
                <a:gd name="T75" fmla="*/ 1144 h 3553"/>
                <a:gd name="T76" fmla="*/ 925 w 1915"/>
                <a:gd name="T77" fmla="*/ 1177 h 3553"/>
                <a:gd name="T78" fmla="*/ 748 w 1915"/>
                <a:gd name="T79" fmla="*/ 1158 h 3553"/>
                <a:gd name="T80" fmla="*/ 592 w 1915"/>
                <a:gd name="T81" fmla="*/ 1090 h 3553"/>
                <a:gd name="T82" fmla="*/ 462 w 1915"/>
                <a:gd name="T83" fmla="*/ 982 h 3553"/>
                <a:gd name="T84" fmla="*/ 368 w 1915"/>
                <a:gd name="T85" fmla="*/ 840 h 3553"/>
                <a:gd name="T86" fmla="*/ 318 w 1915"/>
                <a:gd name="T87" fmla="*/ 673 h 3553"/>
                <a:gd name="T88" fmla="*/ 319 w 1915"/>
                <a:gd name="T89" fmla="*/ 494 h 3553"/>
                <a:gd name="T90" fmla="*/ 372 w 1915"/>
                <a:gd name="T91" fmla="*/ 330 h 3553"/>
                <a:gd name="T92" fmla="*/ 468 w 1915"/>
                <a:gd name="T93" fmla="*/ 190 h 3553"/>
                <a:gd name="T94" fmla="*/ 600 w 1915"/>
                <a:gd name="T95" fmla="*/ 83 h 3553"/>
                <a:gd name="T96" fmla="*/ 758 w 1915"/>
                <a:gd name="T97" fmla="*/ 18 h 3553"/>
                <a:gd name="T98" fmla="*/ 937 w 1915"/>
                <a:gd name="T99" fmla="*/ 1 h 3553"/>
                <a:gd name="T100" fmla="*/ 1108 w 1915"/>
                <a:gd name="T101" fmla="*/ 37 h 3553"/>
                <a:gd name="T102" fmla="*/ 1256 w 1915"/>
                <a:gd name="T103" fmla="*/ 119 h 3553"/>
                <a:gd name="T104" fmla="*/ 1375 w 1915"/>
                <a:gd name="T105" fmla="*/ 239 h 3553"/>
                <a:gd name="T106" fmla="*/ 1455 w 1915"/>
                <a:gd name="T107" fmla="*/ 390 h 3553"/>
                <a:gd name="T108" fmla="*/ 1488 w 1915"/>
                <a:gd name="T109" fmla="*/ 565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15" h="3553">
                  <a:moveTo>
                    <a:pt x="1" y="1681"/>
                  </a:moveTo>
                  <a:lnTo>
                    <a:pt x="24" y="2252"/>
                  </a:lnTo>
                  <a:lnTo>
                    <a:pt x="25" y="2265"/>
                  </a:lnTo>
                  <a:lnTo>
                    <a:pt x="26" y="2277"/>
                  </a:lnTo>
                  <a:lnTo>
                    <a:pt x="28" y="2291"/>
                  </a:lnTo>
                  <a:lnTo>
                    <a:pt x="31" y="2303"/>
                  </a:lnTo>
                  <a:lnTo>
                    <a:pt x="35" y="2315"/>
                  </a:lnTo>
                  <a:lnTo>
                    <a:pt x="38" y="2327"/>
                  </a:lnTo>
                  <a:lnTo>
                    <a:pt x="43" y="2338"/>
                  </a:lnTo>
                  <a:lnTo>
                    <a:pt x="48" y="2350"/>
                  </a:lnTo>
                  <a:lnTo>
                    <a:pt x="54" y="2361"/>
                  </a:lnTo>
                  <a:lnTo>
                    <a:pt x="59" y="2371"/>
                  </a:lnTo>
                  <a:lnTo>
                    <a:pt x="66" y="2382"/>
                  </a:lnTo>
                  <a:lnTo>
                    <a:pt x="74" y="2392"/>
                  </a:lnTo>
                  <a:lnTo>
                    <a:pt x="80" y="2402"/>
                  </a:lnTo>
                  <a:lnTo>
                    <a:pt x="89" y="2411"/>
                  </a:lnTo>
                  <a:lnTo>
                    <a:pt x="97" y="2420"/>
                  </a:lnTo>
                  <a:lnTo>
                    <a:pt x="106" y="2429"/>
                  </a:lnTo>
                  <a:lnTo>
                    <a:pt x="114" y="2436"/>
                  </a:lnTo>
                  <a:lnTo>
                    <a:pt x="124" y="2444"/>
                  </a:lnTo>
                  <a:lnTo>
                    <a:pt x="134" y="2451"/>
                  </a:lnTo>
                  <a:lnTo>
                    <a:pt x="144" y="2457"/>
                  </a:lnTo>
                  <a:lnTo>
                    <a:pt x="155" y="2464"/>
                  </a:lnTo>
                  <a:lnTo>
                    <a:pt x="166" y="2469"/>
                  </a:lnTo>
                  <a:lnTo>
                    <a:pt x="177" y="2475"/>
                  </a:lnTo>
                  <a:lnTo>
                    <a:pt x="188" y="2479"/>
                  </a:lnTo>
                  <a:lnTo>
                    <a:pt x="200" y="2484"/>
                  </a:lnTo>
                  <a:lnTo>
                    <a:pt x="213" y="2487"/>
                  </a:lnTo>
                  <a:lnTo>
                    <a:pt x="225" y="2490"/>
                  </a:lnTo>
                  <a:lnTo>
                    <a:pt x="237" y="2492"/>
                  </a:lnTo>
                  <a:lnTo>
                    <a:pt x="249" y="2494"/>
                  </a:lnTo>
                  <a:lnTo>
                    <a:pt x="262" y="2495"/>
                  </a:lnTo>
                  <a:lnTo>
                    <a:pt x="275" y="2496"/>
                  </a:lnTo>
                  <a:lnTo>
                    <a:pt x="288" y="2496"/>
                  </a:lnTo>
                  <a:lnTo>
                    <a:pt x="386" y="2491"/>
                  </a:lnTo>
                  <a:lnTo>
                    <a:pt x="419" y="3310"/>
                  </a:lnTo>
                  <a:lnTo>
                    <a:pt x="420" y="3323"/>
                  </a:lnTo>
                  <a:lnTo>
                    <a:pt x="421" y="3336"/>
                  </a:lnTo>
                  <a:lnTo>
                    <a:pt x="423" y="3348"/>
                  </a:lnTo>
                  <a:lnTo>
                    <a:pt x="426" y="3360"/>
                  </a:lnTo>
                  <a:lnTo>
                    <a:pt x="430" y="3373"/>
                  </a:lnTo>
                  <a:lnTo>
                    <a:pt x="433" y="3385"/>
                  </a:lnTo>
                  <a:lnTo>
                    <a:pt x="439" y="3397"/>
                  </a:lnTo>
                  <a:lnTo>
                    <a:pt x="443" y="3408"/>
                  </a:lnTo>
                  <a:lnTo>
                    <a:pt x="449" y="3419"/>
                  </a:lnTo>
                  <a:lnTo>
                    <a:pt x="455" y="3430"/>
                  </a:lnTo>
                  <a:lnTo>
                    <a:pt x="462" y="3440"/>
                  </a:lnTo>
                  <a:lnTo>
                    <a:pt x="468" y="3450"/>
                  </a:lnTo>
                  <a:lnTo>
                    <a:pt x="476" y="3460"/>
                  </a:lnTo>
                  <a:lnTo>
                    <a:pt x="484" y="3470"/>
                  </a:lnTo>
                  <a:lnTo>
                    <a:pt x="493" y="3478"/>
                  </a:lnTo>
                  <a:lnTo>
                    <a:pt x="500" y="3486"/>
                  </a:lnTo>
                  <a:lnTo>
                    <a:pt x="510" y="3495"/>
                  </a:lnTo>
                  <a:lnTo>
                    <a:pt x="519" y="3502"/>
                  </a:lnTo>
                  <a:lnTo>
                    <a:pt x="529" y="3509"/>
                  </a:lnTo>
                  <a:lnTo>
                    <a:pt x="540" y="3516"/>
                  </a:lnTo>
                  <a:lnTo>
                    <a:pt x="550" y="3523"/>
                  </a:lnTo>
                  <a:lnTo>
                    <a:pt x="561" y="3528"/>
                  </a:lnTo>
                  <a:lnTo>
                    <a:pt x="572" y="3534"/>
                  </a:lnTo>
                  <a:lnTo>
                    <a:pt x="584" y="3538"/>
                  </a:lnTo>
                  <a:lnTo>
                    <a:pt x="595" y="3541"/>
                  </a:lnTo>
                  <a:lnTo>
                    <a:pt x="607" y="3546"/>
                  </a:lnTo>
                  <a:lnTo>
                    <a:pt x="619" y="3548"/>
                  </a:lnTo>
                  <a:lnTo>
                    <a:pt x="632" y="3550"/>
                  </a:lnTo>
                  <a:lnTo>
                    <a:pt x="645" y="3552"/>
                  </a:lnTo>
                  <a:lnTo>
                    <a:pt x="657" y="3553"/>
                  </a:lnTo>
                  <a:lnTo>
                    <a:pt x="670" y="3553"/>
                  </a:lnTo>
                  <a:lnTo>
                    <a:pt x="683" y="3553"/>
                  </a:lnTo>
                  <a:lnTo>
                    <a:pt x="1365" y="3526"/>
                  </a:lnTo>
                  <a:lnTo>
                    <a:pt x="1377" y="3525"/>
                  </a:lnTo>
                  <a:lnTo>
                    <a:pt x="1390" y="3524"/>
                  </a:lnTo>
                  <a:lnTo>
                    <a:pt x="1402" y="3521"/>
                  </a:lnTo>
                  <a:lnTo>
                    <a:pt x="1416" y="3518"/>
                  </a:lnTo>
                  <a:lnTo>
                    <a:pt x="1428" y="3515"/>
                  </a:lnTo>
                  <a:lnTo>
                    <a:pt x="1439" y="3512"/>
                  </a:lnTo>
                  <a:lnTo>
                    <a:pt x="1451" y="3507"/>
                  </a:lnTo>
                  <a:lnTo>
                    <a:pt x="1462" y="3502"/>
                  </a:lnTo>
                  <a:lnTo>
                    <a:pt x="1473" y="3496"/>
                  </a:lnTo>
                  <a:lnTo>
                    <a:pt x="1484" y="3491"/>
                  </a:lnTo>
                  <a:lnTo>
                    <a:pt x="1494" y="3484"/>
                  </a:lnTo>
                  <a:lnTo>
                    <a:pt x="1504" y="3476"/>
                  </a:lnTo>
                  <a:lnTo>
                    <a:pt x="1514" y="3469"/>
                  </a:lnTo>
                  <a:lnTo>
                    <a:pt x="1524" y="3461"/>
                  </a:lnTo>
                  <a:lnTo>
                    <a:pt x="1533" y="3453"/>
                  </a:lnTo>
                  <a:lnTo>
                    <a:pt x="1540" y="3444"/>
                  </a:lnTo>
                  <a:lnTo>
                    <a:pt x="1549" y="3434"/>
                  </a:lnTo>
                  <a:lnTo>
                    <a:pt x="1557" y="3426"/>
                  </a:lnTo>
                  <a:lnTo>
                    <a:pt x="1563" y="3416"/>
                  </a:lnTo>
                  <a:lnTo>
                    <a:pt x="1570" y="3405"/>
                  </a:lnTo>
                  <a:lnTo>
                    <a:pt x="1577" y="3395"/>
                  </a:lnTo>
                  <a:lnTo>
                    <a:pt x="1582" y="3384"/>
                  </a:lnTo>
                  <a:lnTo>
                    <a:pt x="1588" y="3373"/>
                  </a:lnTo>
                  <a:lnTo>
                    <a:pt x="1592" y="3360"/>
                  </a:lnTo>
                  <a:lnTo>
                    <a:pt x="1596" y="3349"/>
                  </a:lnTo>
                  <a:lnTo>
                    <a:pt x="1600" y="3337"/>
                  </a:lnTo>
                  <a:lnTo>
                    <a:pt x="1602" y="3325"/>
                  </a:lnTo>
                  <a:lnTo>
                    <a:pt x="1605" y="3313"/>
                  </a:lnTo>
                  <a:lnTo>
                    <a:pt x="1606" y="3300"/>
                  </a:lnTo>
                  <a:lnTo>
                    <a:pt x="1608" y="3288"/>
                  </a:lnTo>
                  <a:lnTo>
                    <a:pt x="1608" y="3274"/>
                  </a:lnTo>
                  <a:lnTo>
                    <a:pt x="1608" y="3261"/>
                  </a:lnTo>
                  <a:lnTo>
                    <a:pt x="1574" y="2438"/>
                  </a:lnTo>
                  <a:lnTo>
                    <a:pt x="1671" y="2434"/>
                  </a:lnTo>
                  <a:lnTo>
                    <a:pt x="1685" y="2434"/>
                  </a:lnTo>
                  <a:lnTo>
                    <a:pt x="1697" y="2432"/>
                  </a:lnTo>
                  <a:lnTo>
                    <a:pt x="1710" y="2430"/>
                  </a:lnTo>
                  <a:lnTo>
                    <a:pt x="1722" y="2427"/>
                  </a:lnTo>
                  <a:lnTo>
                    <a:pt x="1734" y="2424"/>
                  </a:lnTo>
                  <a:lnTo>
                    <a:pt x="1746" y="2420"/>
                  </a:lnTo>
                  <a:lnTo>
                    <a:pt x="1758" y="2415"/>
                  </a:lnTo>
                  <a:lnTo>
                    <a:pt x="1770" y="2411"/>
                  </a:lnTo>
                  <a:lnTo>
                    <a:pt x="1781" y="2405"/>
                  </a:lnTo>
                  <a:lnTo>
                    <a:pt x="1791" y="2399"/>
                  </a:lnTo>
                  <a:lnTo>
                    <a:pt x="1802" y="2392"/>
                  </a:lnTo>
                  <a:lnTo>
                    <a:pt x="1812" y="2386"/>
                  </a:lnTo>
                  <a:lnTo>
                    <a:pt x="1821" y="2378"/>
                  </a:lnTo>
                  <a:lnTo>
                    <a:pt x="1830" y="2370"/>
                  </a:lnTo>
                  <a:lnTo>
                    <a:pt x="1839" y="2361"/>
                  </a:lnTo>
                  <a:lnTo>
                    <a:pt x="1848" y="2352"/>
                  </a:lnTo>
                  <a:lnTo>
                    <a:pt x="1856" y="2344"/>
                  </a:lnTo>
                  <a:lnTo>
                    <a:pt x="1863" y="2334"/>
                  </a:lnTo>
                  <a:lnTo>
                    <a:pt x="1871" y="2324"/>
                  </a:lnTo>
                  <a:lnTo>
                    <a:pt x="1878" y="2314"/>
                  </a:lnTo>
                  <a:lnTo>
                    <a:pt x="1883" y="2303"/>
                  </a:lnTo>
                  <a:lnTo>
                    <a:pt x="1889" y="2292"/>
                  </a:lnTo>
                  <a:lnTo>
                    <a:pt x="1894" y="2281"/>
                  </a:lnTo>
                  <a:lnTo>
                    <a:pt x="1899" y="2270"/>
                  </a:lnTo>
                  <a:lnTo>
                    <a:pt x="1903" y="2258"/>
                  </a:lnTo>
                  <a:lnTo>
                    <a:pt x="1906" y="2247"/>
                  </a:lnTo>
                  <a:lnTo>
                    <a:pt x="1910" y="2233"/>
                  </a:lnTo>
                  <a:lnTo>
                    <a:pt x="1912" y="2221"/>
                  </a:lnTo>
                  <a:lnTo>
                    <a:pt x="1914" y="2209"/>
                  </a:lnTo>
                  <a:lnTo>
                    <a:pt x="1915" y="2196"/>
                  </a:lnTo>
                  <a:lnTo>
                    <a:pt x="1915" y="2184"/>
                  </a:lnTo>
                  <a:lnTo>
                    <a:pt x="1915" y="2170"/>
                  </a:lnTo>
                  <a:lnTo>
                    <a:pt x="1892" y="1604"/>
                  </a:lnTo>
                  <a:lnTo>
                    <a:pt x="1891" y="1590"/>
                  </a:lnTo>
                  <a:lnTo>
                    <a:pt x="1890" y="1578"/>
                  </a:lnTo>
                  <a:lnTo>
                    <a:pt x="1888" y="1565"/>
                  </a:lnTo>
                  <a:lnTo>
                    <a:pt x="1884" y="1553"/>
                  </a:lnTo>
                  <a:lnTo>
                    <a:pt x="1881" y="1541"/>
                  </a:lnTo>
                  <a:lnTo>
                    <a:pt x="1878" y="1529"/>
                  </a:lnTo>
                  <a:lnTo>
                    <a:pt x="1872" y="1518"/>
                  </a:lnTo>
                  <a:lnTo>
                    <a:pt x="1868" y="1505"/>
                  </a:lnTo>
                  <a:lnTo>
                    <a:pt x="1862" y="1494"/>
                  </a:lnTo>
                  <a:lnTo>
                    <a:pt x="1856" y="1484"/>
                  </a:lnTo>
                  <a:lnTo>
                    <a:pt x="1849" y="1473"/>
                  </a:lnTo>
                  <a:lnTo>
                    <a:pt x="1842" y="1464"/>
                  </a:lnTo>
                  <a:lnTo>
                    <a:pt x="1835" y="1454"/>
                  </a:lnTo>
                  <a:lnTo>
                    <a:pt x="1827" y="1445"/>
                  </a:lnTo>
                  <a:lnTo>
                    <a:pt x="1818" y="1436"/>
                  </a:lnTo>
                  <a:lnTo>
                    <a:pt x="1809" y="1427"/>
                  </a:lnTo>
                  <a:lnTo>
                    <a:pt x="1801" y="1419"/>
                  </a:lnTo>
                  <a:lnTo>
                    <a:pt x="1791" y="1412"/>
                  </a:lnTo>
                  <a:lnTo>
                    <a:pt x="1781" y="1404"/>
                  </a:lnTo>
                  <a:lnTo>
                    <a:pt x="1771" y="1397"/>
                  </a:lnTo>
                  <a:lnTo>
                    <a:pt x="1761" y="1392"/>
                  </a:lnTo>
                  <a:lnTo>
                    <a:pt x="1750" y="1386"/>
                  </a:lnTo>
                  <a:lnTo>
                    <a:pt x="1739" y="1381"/>
                  </a:lnTo>
                  <a:lnTo>
                    <a:pt x="1727" y="1376"/>
                  </a:lnTo>
                  <a:lnTo>
                    <a:pt x="1716" y="1372"/>
                  </a:lnTo>
                  <a:lnTo>
                    <a:pt x="1703" y="1369"/>
                  </a:lnTo>
                  <a:lnTo>
                    <a:pt x="1691" y="1365"/>
                  </a:lnTo>
                  <a:lnTo>
                    <a:pt x="1678" y="1363"/>
                  </a:lnTo>
                  <a:lnTo>
                    <a:pt x="1666" y="1361"/>
                  </a:lnTo>
                  <a:lnTo>
                    <a:pt x="1654" y="1360"/>
                  </a:lnTo>
                  <a:lnTo>
                    <a:pt x="1641" y="1360"/>
                  </a:lnTo>
                  <a:lnTo>
                    <a:pt x="1627" y="1360"/>
                  </a:lnTo>
                  <a:lnTo>
                    <a:pt x="243" y="1417"/>
                  </a:lnTo>
                  <a:lnTo>
                    <a:pt x="230" y="1417"/>
                  </a:lnTo>
                  <a:lnTo>
                    <a:pt x="217" y="1419"/>
                  </a:lnTo>
                  <a:lnTo>
                    <a:pt x="205" y="1422"/>
                  </a:lnTo>
                  <a:lnTo>
                    <a:pt x="192" y="1424"/>
                  </a:lnTo>
                  <a:lnTo>
                    <a:pt x="179" y="1427"/>
                  </a:lnTo>
                  <a:lnTo>
                    <a:pt x="167" y="1432"/>
                  </a:lnTo>
                  <a:lnTo>
                    <a:pt x="155" y="1436"/>
                  </a:lnTo>
                  <a:lnTo>
                    <a:pt x="144" y="1441"/>
                  </a:lnTo>
                  <a:lnTo>
                    <a:pt x="133" y="1447"/>
                  </a:lnTo>
                  <a:lnTo>
                    <a:pt x="122" y="1452"/>
                  </a:lnTo>
                  <a:lnTo>
                    <a:pt x="112" y="1459"/>
                  </a:lnTo>
                  <a:lnTo>
                    <a:pt x="102" y="1466"/>
                  </a:lnTo>
                  <a:lnTo>
                    <a:pt x="92" y="1473"/>
                  </a:lnTo>
                  <a:lnTo>
                    <a:pt x="83" y="1481"/>
                  </a:lnTo>
                  <a:lnTo>
                    <a:pt x="75" y="1490"/>
                  </a:lnTo>
                  <a:lnTo>
                    <a:pt x="66" y="1499"/>
                  </a:lnTo>
                  <a:lnTo>
                    <a:pt x="58" y="1508"/>
                  </a:lnTo>
                  <a:lnTo>
                    <a:pt x="50" y="1518"/>
                  </a:lnTo>
                  <a:lnTo>
                    <a:pt x="44" y="1527"/>
                  </a:lnTo>
                  <a:lnTo>
                    <a:pt x="37" y="1537"/>
                  </a:lnTo>
                  <a:lnTo>
                    <a:pt x="31" y="1548"/>
                  </a:lnTo>
                  <a:lnTo>
                    <a:pt x="25" y="1559"/>
                  </a:lnTo>
                  <a:lnTo>
                    <a:pt x="21" y="1570"/>
                  </a:lnTo>
                  <a:lnTo>
                    <a:pt x="16" y="1582"/>
                  </a:lnTo>
                  <a:lnTo>
                    <a:pt x="12" y="1594"/>
                  </a:lnTo>
                  <a:lnTo>
                    <a:pt x="8" y="1606"/>
                  </a:lnTo>
                  <a:lnTo>
                    <a:pt x="5" y="1618"/>
                  </a:lnTo>
                  <a:lnTo>
                    <a:pt x="3" y="1630"/>
                  </a:lnTo>
                  <a:lnTo>
                    <a:pt x="2" y="1642"/>
                  </a:lnTo>
                  <a:lnTo>
                    <a:pt x="1" y="1655"/>
                  </a:lnTo>
                  <a:lnTo>
                    <a:pt x="0" y="1668"/>
                  </a:lnTo>
                  <a:lnTo>
                    <a:pt x="1" y="1681"/>
                  </a:lnTo>
                  <a:close/>
                  <a:moveTo>
                    <a:pt x="1488" y="565"/>
                  </a:moveTo>
                  <a:lnTo>
                    <a:pt x="1490" y="594"/>
                  </a:lnTo>
                  <a:lnTo>
                    <a:pt x="1488" y="625"/>
                  </a:lnTo>
                  <a:lnTo>
                    <a:pt x="1486" y="654"/>
                  </a:lnTo>
                  <a:lnTo>
                    <a:pt x="1482" y="684"/>
                  </a:lnTo>
                  <a:lnTo>
                    <a:pt x="1476" y="712"/>
                  </a:lnTo>
                  <a:lnTo>
                    <a:pt x="1470" y="740"/>
                  </a:lnTo>
                  <a:lnTo>
                    <a:pt x="1462" y="769"/>
                  </a:lnTo>
                  <a:lnTo>
                    <a:pt x="1452" y="795"/>
                  </a:lnTo>
                  <a:lnTo>
                    <a:pt x="1441" y="822"/>
                  </a:lnTo>
                  <a:lnTo>
                    <a:pt x="1429" y="848"/>
                  </a:lnTo>
                  <a:lnTo>
                    <a:pt x="1417" y="873"/>
                  </a:lnTo>
                  <a:lnTo>
                    <a:pt x="1402" y="898"/>
                  </a:lnTo>
                  <a:lnTo>
                    <a:pt x="1387" y="921"/>
                  </a:lnTo>
                  <a:lnTo>
                    <a:pt x="1370" y="944"/>
                  </a:lnTo>
                  <a:lnTo>
                    <a:pt x="1353" y="966"/>
                  </a:lnTo>
                  <a:lnTo>
                    <a:pt x="1334" y="987"/>
                  </a:lnTo>
                  <a:lnTo>
                    <a:pt x="1314" y="1008"/>
                  </a:lnTo>
                  <a:lnTo>
                    <a:pt x="1293" y="1027"/>
                  </a:lnTo>
                  <a:lnTo>
                    <a:pt x="1272" y="1046"/>
                  </a:lnTo>
                  <a:lnTo>
                    <a:pt x="1249" y="1063"/>
                  </a:lnTo>
                  <a:lnTo>
                    <a:pt x="1226" y="1080"/>
                  </a:lnTo>
                  <a:lnTo>
                    <a:pt x="1203" y="1094"/>
                  </a:lnTo>
                  <a:lnTo>
                    <a:pt x="1177" y="1108"/>
                  </a:lnTo>
                  <a:lnTo>
                    <a:pt x="1152" y="1122"/>
                  </a:lnTo>
                  <a:lnTo>
                    <a:pt x="1126" y="1133"/>
                  </a:lnTo>
                  <a:lnTo>
                    <a:pt x="1099" y="1144"/>
                  </a:lnTo>
                  <a:lnTo>
                    <a:pt x="1072" y="1153"/>
                  </a:lnTo>
                  <a:lnTo>
                    <a:pt x="1043" y="1160"/>
                  </a:lnTo>
                  <a:lnTo>
                    <a:pt x="1014" y="1167"/>
                  </a:lnTo>
                  <a:lnTo>
                    <a:pt x="984" y="1171"/>
                  </a:lnTo>
                  <a:lnTo>
                    <a:pt x="955" y="1175"/>
                  </a:lnTo>
                  <a:lnTo>
                    <a:pt x="925" y="1177"/>
                  </a:lnTo>
                  <a:lnTo>
                    <a:pt x="895" y="1178"/>
                  </a:lnTo>
                  <a:lnTo>
                    <a:pt x="864" y="1177"/>
                  </a:lnTo>
                  <a:lnTo>
                    <a:pt x="836" y="1173"/>
                  </a:lnTo>
                  <a:lnTo>
                    <a:pt x="806" y="1170"/>
                  </a:lnTo>
                  <a:lnTo>
                    <a:pt x="777" y="1165"/>
                  </a:lnTo>
                  <a:lnTo>
                    <a:pt x="748" y="1158"/>
                  </a:lnTo>
                  <a:lnTo>
                    <a:pt x="721" y="1149"/>
                  </a:lnTo>
                  <a:lnTo>
                    <a:pt x="694" y="1140"/>
                  </a:lnTo>
                  <a:lnTo>
                    <a:pt x="668" y="1129"/>
                  </a:lnTo>
                  <a:lnTo>
                    <a:pt x="641" y="1117"/>
                  </a:lnTo>
                  <a:lnTo>
                    <a:pt x="616" y="1104"/>
                  </a:lnTo>
                  <a:lnTo>
                    <a:pt x="592" y="1090"/>
                  </a:lnTo>
                  <a:lnTo>
                    <a:pt x="569" y="1074"/>
                  </a:lnTo>
                  <a:lnTo>
                    <a:pt x="546" y="1058"/>
                  </a:lnTo>
                  <a:lnTo>
                    <a:pt x="523" y="1040"/>
                  </a:lnTo>
                  <a:lnTo>
                    <a:pt x="501" y="1021"/>
                  </a:lnTo>
                  <a:lnTo>
                    <a:pt x="482" y="1003"/>
                  </a:lnTo>
                  <a:lnTo>
                    <a:pt x="462" y="982"/>
                  </a:lnTo>
                  <a:lnTo>
                    <a:pt x="444" y="960"/>
                  </a:lnTo>
                  <a:lnTo>
                    <a:pt x="426" y="937"/>
                  </a:lnTo>
                  <a:lnTo>
                    <a:pt x="410" y="914"/>
                  </a:lnTo>
                  <a:lnTo>
                    <a:pt x="396" y="890"/>
                  </a:lnTo>
                  <a:lnTo>
                    <a:pt x="381" y="866"/>
                  </a:lnTo>
                  <a:lnTo>
                    <a:pt x="368" y="840"/>
                  </a:lnTo>
                  <a:lnTo>
                    <a:pt x="357" y="814"/>
                  </a:lnTo>
                  <a:lnTo>
                    <a:pt x="346" y="786"/>
                  </a:lnTo>
                  <a:lnTo>
                    <a:pt x="337" y="759"/>
                  </a:lnTo>
                  <a:lnTo>
                    <a:pt x="329" y="731"/>
                  </a:lnTo>
                  <a:lnTo>
                    <a:pt x="323" y="703"/>
                  </a:lnTo>
                  <a:lnTo>
                    <a:pt x="318" y="673"/>
                  </a:lnTo>
                  <a:lnTo>
                    <a:pt x="315" y="643"/>
                  </a:lnTo>
                  <a:lnTo>
                    <a:pt x="313" y="613"/>
                  </a:lnTo>
                  <a:lnTo>
                    <a:pt x="312" y="582"/>
                  </a:lnTo>
                  <a:lnTo>
                    <a:pt x="313" y="553"/>
                  </a:lnTo>
                  <a:lnTo>
                    <a:pt x="316" y="523"/>
                  </a:lnTo>
                  <a:lnTo>
                    <a:pt x="319" y="494"/>
                  </a:lnTo>
                  <a:lnTo>
                    <a:pt x="325" y="465"/>
                  </a:lnTo>
                  <a:lnTo>
                    <a:pt x="332" y="437"/>
                  </a:lnTo>
                  <a:lnTo>
                    <a:pt x="340" y="409"/>
                  </a:lnTo>
                  <a:lnTo>
                    <a:pt x="349" y="382"/>
                  </a:lnTo>
                  <a:lnTo>
                    <a:pt x="360" y="355"/>
                  </a:lnTo>
                  <a:lnTo>
                    <a:pt x="372" y="330"/>
                  </a:lnTo>
                  <a:lnTo>
                    <a:pt x="386" y="304"/>
                  </a:lnTo>
                  <a:lnTo>
                    <a:pt x="400" y="280"/>
                  </a:lnTo>
                  <a:lnTo>
                    <a:pt x="415" y="256"/>
                  </a:lnTo>
                  <a:lnTo>
                    <a:pt x="432" y="233"/>
                  </a:lnTo>
                  <a:lnTo>
                    <a:pt x="450" y="211"/>
                  </a:lnTo>
                  <a:lnTo>
                    <a:pt x="468" y="190"/>
                  </a:lnTo>
                  <a:lnTo>
                    <a:pt x="487" y="170"/>
                  </a:lnTo>
                  <a:lnTo>
                    <a:pt x="508" y="150"/>
                  </a:lnTo>
                  <a:lnTo>
                    <a:pt x="530" y="131"/>
                  </a:lnTo>
                  <a:lnTo>
                    <a:pt x="552" y="115"/>
                  </a:lnTo>
                  <a:lnTo>
                    <a:pt x="575" y="98"/>
                  </a:lnTo>
                  <a:lnTo>
                    <a:pt x="600" y="83"/>
                  </a:lnTo>
                  <a:lnTo>
                    <a:pt x="624" y="69"/>
                  </a:lnTo>
                  <a:lnTo>
                    <a:pt x="649" y="56"/>
                  </a:lnTo>
                  <a:lnTo>
                    <a:pt x="676" y="44"/>
                  </a:lnTo>
                  <a:lnTo>
                    <a:pt x="703" y="34"/>
                  </a:lnTo>
                  <a:lnTo>
                    <a:pt x="731" y="25"/>
                  </a:lnTo>
                  <a:lnTo>
                    <a:pt x="758" y="18"/>
                  </a:lnTo>
                  <a:lnTo>
                    <a:pt x="787" y="11"/>
                  </a:lnTo>
                  <a:lnTo>
                    <a:pt x="817" y="6"/>
                  </a:lnTo>
                  <a:lnTo>
                    <a:pt x="847" y="2"/>
                  </a:lnTo>
                  <a:lnTo>
                    <a:pt x="876" y="0"/>
                  </a:lnTo>
                  <a:lnTo>
                    <a:pt x="907" y="0"/>
                  </a:lnTo>
                  <a:lnTo>
                    <a:pt x="937" y="1"/>
                  </a:lnTo>
                  <a:lnTo>
                    <a:pt x="967" y="3"/>
                  </a:lnTo>
                  <a:lnTo>
                    <a:pt x="995" y="8"/>
                  </a:lnTo>
                  <a:lnTo>
                    <a:pt x="1024" y="13"/>
                  </a:lnTo>
                  <a:lnTo>
                    <a:pt x="1053" y="20"/>
                  </a:lnTo>
                  <a:lnTo>
                    <a:pt x="1080" y="28"/>
                  </a:lnTo>
                  <a:lnTo>
                    <a:pt x="1108" y="37"/>
                  </a:lnTo>
                  <a:lnTo>
                    <a:pt x="1134" y="49"/>
                  </a:lnTo>
                  <a:lnTo>
                    <a:pt x="1160" y="60"/>
                  </a:lnTo>
                  <a:lnTo>
                    <a:pt x="1185" y="73"/>
                  </a:lnTo>
                  <a:lnTo>
                    <a:pt x="1209" y="87"/>
                  </a:lnTo>
                  <a:lnTo>
                    <a:pt x="1234" y="103"/>
                  </a:lnTo>
                  <a:lnTo>
                    <a:pt x="1256" y="119"/>
                  </a:lnTo>
                  <a:lnTo>
                    <a:pt x="1279" y="137"/>
                  </a:lnTo>
                  <a:lnTo>
                    <a:pt x="1300" y="156"/>
                  </a:lnTo>
                  <a:lnTo>
                    <a:pt x="1320" y="175"/>
                  </a:lnTo>
                  <a:lnTo>
                    <a:pt x="1340" y="196"/>
                  </a:lnTo>
                  <a:lnTo>
                    <a:pt x="1357" y="217"/>
                  </a:lnTo>
                  <a:lnTo>
                    <a:pt x="1375" y="239"/>
                  </a:lnTo>
                  <a:lnTo>
                    <a:pt x="1391" y="262"/>
                  </a:lnTo>
                  <a:lnTo>
                    <a:pt x="1407" y="287"/>
                  </a:lnTo>
                  <a:lnTo>
                    <a:pt x="1420" y="312"/>
                  </a:lnTo>
                  <a:lnTo>
                    <a:pt x="1433" y="337"/>
                  </a:lnTo>
                  <a:lnTo>
                    <a:pt x="1444" y="364"/>
                  </a:lnTo>
                  <a:lnTo>
                    <a:pt x="1455" y="390"/>
                  </a:lnTo>
                  <a:lnTo>
                    <a:pt x="1464" y="418"/>
                  </a:lnTo>
                  <a:lnTo>
                    <a:pt x="1472" y="447"/>
                  </a:lnTo>
                  <a:lnTo>
                    <a:pt x="1478" y="475"/>
                  </a:lnTo>
                  <a:lnTo>
                    <a:pt x="1483" y="504"/>
                  </a:lnTo>
                  <a:lnTo>
                    <a:pt x="1487" y="534"/>
                  </a:lnTo>
                  <a:lnTo>
                    <a:pt x="1488" y="56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Freeform 15"/>
            <p:cNvSpPr>
              <a:spLocks noEditPoints="1"/>
            </p:cNvSpPr>
            <p:nvPr/>
          </p:nvSpPr>
          <p:spPr bwMode="auto">
            <a:xfrm>
              <a:off x="5924030" y="476918"/>
              <a:ext cx="331077" cy="326461"/>
            </a:xfrm>
            <a:custGeom>
              <a:avLst/>
              <a:gdLst>
                <a:gd name="T0" fmla="*/ 568 w 3014"/>
                <a:gd name="T1" fmla="*/ 1084 h 2970"/>
                <a:gd name="T2" fmla="*/ 536 w 3014"/>
                <a:gd name="T3" fmla="*/ 1151 h 2970"/>
                <a:gd name="T4" fmla="*/ 525 w 3014"/>
                <a:gd name="T5" fmla="*/ 1223 h 2970"/>
                <a:gd name="T6" fmla="*/ 534 w 3014"/>
                <a:gd name="T7" fmla="*/ 1295 h 2970"/>
                <a:gd name="T8" fmla="*/ 565 w 3014"/>
                <a:gd name="T9" fmla="*/ 1363 h 2970"/>
                <a:gd name="T10" fmla="*/ 77 w 3014"/>
                <a:gd name="T11" fmla="*/ 2044 h 2970"/>
                <a:gd name="T12" fmla="*/ 31 w 3014"/>
                <a:gd name="T13" fmla="*/ 2105 h 2970"/>
                <a:gd name="T14" fmla="*/ 6 w 3014"/>
                <a:gd name="T15" fmla="*/ 2174 h 2970"/>
                <a:gd name="T16" fmla="*/ 1 w 3014"/>
                <a:gd name="T17" fmla="*/ 2247 h 2970"/>
                <a:gd name="T18" fmla="*/ 18 w 3014"/>
                <a:gd name="T19" fmla="*/ 2319 h 2970"/>
                <a:gd name="T20" fmla="*/ 54 w 3014"/>
                <a:gd name="T21" fmla="*/ 2384 h 2970"/>
                <a:gd name="T22" fmla="*/ 576 w 3014"/>
                <a:gd name="T23" fmla="*/ 2919 h 2970"/>
                <a:gd name="T24" fmla="*/ 642 w 3014"/>
                <a:gd name="T25" fmla="*/ 2954 h 2970"/>
                <a:gd name="T26" fmla="*/ 714 w 3014"/>
                <a:gd name="T27" fmla="*/ 2968 h 2970"/>
                <a:gd name="T28" fmla="*/ 787 w 3014"/>
                <a:gd name="T29" fmla="*/ 2963 h 2970"/>
                <a:gd name="T30" fmla="*/ 855 w 3014"/>
                <a:gd name="T31" fmla="*/ 2936 h 2970"/>
                <a:gd name="T32" fmla="*/ 1497 w 3014"/>
                <a:gd name="T33" fmla="*/ 2323 h 2970"/>
                <a:gd name="T34" fmla="*/ 1615 w 3014"/>
                <a:gd name="T35" fmla="*/ 2434 h 2970"/>
                <a:gd name="T36" fmla="*/ 1683 w 3014"/>
                <a:gd name="T37" fmla="*/ 2462 h 2970"/>
                <a:gd name="T38" fmla="*/ 1756 w 3014"/>
                <a:gd name="T39" fmla="*/ 2470 h 2970"/>
                <a:gd name="T40" fmla="*/ 1828 w 3014"/>
                <a:gd name="T41" fmla="*/ 2458 h 2970"/>
                <a:gd name="T42" fmla="*/ 1895 w 3014"/>
                <a:gd name="T43" fmla="*/ 2424 h 2970"/>
                <a:gd name="T44" fmla="*/ 2348 w 3014"/>
                <a:gd name="T45" fmla="*/ 1985 h 2970"/>
                <a:gd name="T46" fmla="*/ 2388 w 3014"/>
                <a:gd name="T47" fmla="*/ 1921 h 2970"/>
                <a:gd name="T48" fmla="*/ 2405 w 3014"/>
                <a:gd name="T49" fmla="*/ 1849 h 2970"/>
                <a:gd name="T50" fmla="*/ 2403 w 3014"/>
                <a:gd name="T51" fmla="*/ 1776 h 2970"/>
                <a:gd name="T52" fmla="*/ 2380 w 3014"/>
                <a:gd name="T53" fmla="*/ 1706 h 2970"/>
                <a:gd name="T54" fmla="*/ 2336 w 3014"/>
                <a:gd name="T55" fmla="*/ 1644 h 2970"/>
                <a:gd name="T56" fmla="*/ 1320 w 3014"/>
                <a:gd name="T57" fmla="*/ 611 h 2970"/>
                <a:gd name="T58" fmla="*/ 1251 w 3014"/>
                <a:gd name="T59" fmla="*/ 581 h 2970"/>
                <a:gd name="T60" fmla="*/ 1179 w 3014"/>
                <a:gd name="T61" fmla="*/ 573 h 2970"/>
                <a:gd name="T62" fmla="*/ 1107 w 3014"/>
                <a:gd name="T63" fmla="*/ 586 h 2970"/>
                <a:gd name="T64" fmla="*/ 1041 w 3014"/>
                <a:gd name="T65" fmla="*/ 622 h 2970"/>
                <a:gd name="T66" fmla="*/ 2790 w 3014"/>
                <a:gd name="T67" fmla="*/ 1049 h 2970"/>
                <a:gd name="T68" fmla="*/ 2639 w 3014"/>
                <a:gd name="T69" fmla="*/ 1137 h 2970"/>
                <a:gd name="T70" fmla="*/ 2474 w 3014"/>
                <a:gd name="T71" fmla="*/ 1175 h 2970"/>
                <a:gd name="T72" fmla="*/ 2305 w 3014"/>
                <a:gd name="T73" fmla="*/ 1164 h 2970"/>
                <a:gd name="T74" fmla="*/ 2145 w 3014"/>
                <a:gd name="T75" fmla="*/ 1106 h 2970"/>
                <a:gd name="T76" fmla="*/ 2004 w 3014"/>
                <a:gd name="T77" fmla="*/ 999 h 2970"/>
                <a:gd name="T78" fmla="*/ 1900 w 3014"/>
                <a:gd name="T79" fmla="*/ 854 h 2970"/>
                <a:gd name="T80" fmla="*/ 1846 w 3014"/>
                <a:gd name="T81" fmla="*/ 692 h 2970"/>
                <a:gd name="T82" fmla="*/ 1841 w 3014"/>
                <a:gd name="T83" fmla="*/ 523 h 2970"/>
                <a:gd name="T84" fmla="*/ 1884 w 3014"/>
                <a:gd name="T85" fmla="*/ 359 h 2970"/>
                <a:gd name="T86" fmla="*/ 1974 w 3014"/>
                <a:gd name="T87" fmla="*/ 210 h 2970"/>
                <a:gd name="T88" fmla="*/ 2109 w 3014"/>
                <a:gd name="T89" fmla="*/ 92 h 2970"/>
                <a:gd name="T90" fmla="*/ 2266 w 3014"/>
                <a:gd name="T91" fmla="*/ 22 h 2970"/>
                <a:gd name="T92" fmla="*/ 2434 w 3014"/>
                <a:gd name="T93" fmla="*/ 0 h 2970"/>
                <a:gd name="T94" fmla="*/ 2602 w 3014"/>
                <a:gd name="T95" fmla="*/ 26 h 2970"/>
                <a:gd name="T96" fmla="*/ 2757 w 3014"/>
                <a:gd name="T97" fmla="*/ 101 h 2970"/>
                <a:gd name="T98" fmla="*/ 2887 w 3014"/>
                <a:gd name="T99" fmla="*/ 223 h 2970"/>
                <a:gd name="T100" fmla="*/ 2974 w 3014"/>
                <a:gd name="T101" fmla="*/ 375 h 2970"/>
                <a:gd name="T102" fmla="*/ 3013 w 3014"/>
                <a:gd name="T103" fmla="*/ 540 h 2970"/>
                <a:gd name="T104" fmla="*/ 3002 w 3014"/>
                <a:gd name="T105" fmla="*/ 709 h 2970"/>
                <a:gd name="T106" fmla="*/ 2944 w 3014"/>
                <a:gd name="T107" fmla="*/ 870 h 2970"/>
                <a:gd name="T108" fmla="*/ 2837 w 3014"/>
                <a:gd name="T109" fmla="*/ 101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4" h="2970">
                  <a:moveTo>
                    <a:pt x="1012" y="646"/>
                  </a:moveTo>
                  <a:lnTo>
                    <a:pt x="601" y="1044"/>
                  </a:lnTo>
                  <a:lnTo>
                    <a:pt x="592" y="1054"/>
                  </a:lnTo>
                  <a:lnTo>
                    <a:pt x="584" y="1063"/>
                  </a:lnTo>
                  <a:lnTo>
                    <a:pt x="576" y="1074"/>
                  </a:lnTo>
                  <a:lnTo>
                    <a:pt x="568" y="1084"/>
                  </a:lnTo>
                  <a:lnTo>
                    <a:pt x="562" y="1094"/>
                  </a:lnTo>
                  <a:lnTo>
                    <a:pt x="556" y="1105"/>
                  </a:lnTo>
                  <a:lnTo>
                    <a:pt x="551" y="1116"/>
                  </a:lnTo>
                  <a:lnTo>
                    <a:pt x="545" y="1128"/>
                  </a:lnTo>
                  <a:lnTo>
                    <a:pt x="541" y="1139"/>
                  </a:lnTo>
                  <a:lnTo>
                    <a:pt x="536" y="1151"/>
                  </a:lnTo>
                  <a:lnTo>
                    <a:pt x="533" y="1162"/>
                  </a:lnTo>
                  <a:lnTo>
                    <a:pt x="531" y="1174"/>
                  </a:lnTo>
                  <a:lnTo>
                    <a:pt x="528" y="1186"/>
                  </a:lnTo>
                  <a:lnTo>
                    <a:pt x="526" y="1198"/>
                  </a:lnTo>
                  <a:lnTo>
                    <a:pt x="525" y="1210"/>
                  </a:lnTo>
                  <a:lnTo>
                    <a:pt x="525" y="1223"/>
                  </a:lnTo>
                  <a:lnTo>
                    <a:pt x="525" y="1235"/>
                  </a:lnTo>
                  <a:lnTo>
                    <a:pt x="526" y="1247"/>
                  </a:lnTo>
                  <a:lnTo>
                    <a:pt x="527" y="1259"/>
                  </a:lnTo>
                  <a:lnTo>
                    <a:pt x="530" y="1271"/>
                  </a:lnTo>
                  <a:lnTo>
                    <a:pt x="532" y="1283"/>
                  </a:lnTo>
                  <a:lnTo>
                    <a:pt x="534" y="1295"/>
                  </a:lnTo>
                  <a:lnTo>
                    <a:pt x="538" y="1308"/>
                  </a:lnTo>
                  <a:lnTo>
                    <a:pt x="542" y="1319"/>
                  </a:lnTo>
                  <a:lnTo>
                    <a:pt x="547" y="1330"/>
                  </a:lnTo>
                  <a:lnTo>
                    <a:pt x="553" y="1342"/>
                  </a:lnTo>
                  <a:lnTo>
                    <a:pt x="558" y="1353"/>
                  </a:lnTo>
                  <a:lnTo>
                    <a:pt x="565" y="1363"/>
                  </a:lnTo>
                  <a:lnTo>
                    <a:pt x="571" y="1374"/>
                  </a:lnTo>
                  <a:lnTo>
                    <a:pt x="579" y="1384"/>
                  </a:lnTo>
                  <a:lnTo>
                    <a:pt x="588" y="1394"/>
                  </a:lnTo>
                  <a:lnTo>
                    <a:pt x="597" y="1403"/>
                  </a:lnTo>
                  <a:lnTo>
                    <a:pt x="664" y="1473"/>
                  </a:lnTo>
                  <a:lnTo>
                    <a:pt x="77" y="2044"/>
                  </a:lnTo>
                  <a:lnTo>
                    <a:pt x="68" y="2054"/>
                  </a:lnTo>
                  <a:lnTo>
                    <a:pt x="60" y="2063"/>
                  </a:lnTo>
                  <a:lnTo>
                    <a:pt x="51" y="2073"/>
                  </a:lnTo>
                  <a:lnTo>
                    <a:pt x="44" y="2084"/>
                  </a:lnTo>
                  <a:lnTo>
                    <a:pt x="38" y="2094"/>
                  </a:lnTo>
                  <a:lnTo>
                    <a:pt x="31" y="2105"/>
                  </a:lnTo>
                  <a:lnTo>
                    <a:pt x="26" y="2116"/>
                  </a:lnTo>
                  <a:lnTo>
                    <a:pt x="20" y="2128"/>
                  </a:lnTo>
                  <a:lnTo>
                    <a:pt x="16" y="2139"/>
                  </a:lnTo>
                  <a:lnTo>
                    <a:pt x="11" y="2151"/>
                  </a:lnTo>
                  <a:lnTo>
                    <a:pt x="8" y="2162"/>
                  </a:lnTo>
                  <a:lnTo>
                    <a:pt x="6" y="2174"/>
                  </a:lnTo>
                  <a:lnTo>
                    <a:pt x="4" y="2187"/>
                  </a:lnTo>
                  <a:lnTo>
                    <a:pt x="1" y="2199"/>
                  </a:lnTo>
                  <a:lnTo>
                    <a:pt x="0" y="2211"/>
                  </a:lnTo>
                  <a:lnTo>
                    <a:pt x="0" y="2223"/>
                  </a:lnTo>
                  <a:lnTo>
                    <a:pt x="0" y="2235"/>
                  </a:lnTo>
                  <a:lnTo>
                    <a:pt x="1" y="2247"/>
                  </a:lnTo>
                  <a:lnTo>
                    <a:pt x="2" y="2259"/>
                  </a:lnTo>
                  <a:lnTo>
                    <a:pt x="5" y="2271"/>
                  </a:lnTo>
                  <a:lnTo>
                    <a:pt x="7" y="2284"/>
                  </a:lnTo>
                  <a:lnTo>
                    <a:pt x="10" y="2296"/>
                  </a:lnTo>
                  <a:lnTo>
                    <a:pt x="13" y="2308"/>
                  </a:lnTo>
                  <a:lnTo>
                    <a:pt x="18" y="2319"/>
                  </a:lnTo>
                  <a:lnTo>
                    <a:pt x="22" y="2330"/>
                  </a:lnTo>
                  <a:lnTo>
                    <a:pt x="28" y="2342"/>
                  </a:lnTo>
                  <a:lnTo>
                    <a:pt x="33" y="2353"/>
                  </a:lnTo>
                  <a:lnTo>
                    <a:pt x="40" y="2363"/>
                  </a:lnTo>
                  <a:lnTo>
                    <a:pt x="47" y="2374"/>
                  </a:lnTo>
                  <a:lnTo>
                    <a:pt x="54" y="2384"/>
                  </a:lnTo>
                  <a:lnTo>
                    <a:pt x="63" y="2394"/>
                  </a:lnTo>
                  <a:lnTo>
                    <a:pt x="72" y="2404"/>
                  </a:lnTo>
                  <a:lnTo>
                    <a:pt x="547" y="2892"/>
                  </a:lnTo>
                  <a:lnTo>
                    <a:pt x="556" y="2902"/>
                  </a:lnTo>
                  <a:lnTo>
                    <a:pt x="566" y="2910"/>
                  </a:lnTo>
                  <a:lnTo>
                    <a:pt x="576" y="2919"/>
                  </a:lnTo>
                  <a:lnTo>
                    <a:pt x="587" y="2925"/>
                  </a:lnTo>
                  <a:lnTo>
                    <a:pt x="597" y="2932"/>
                  </a:lnTo>
                  <a:lnTo>
                    <a:pt x="608" y="2939"/>
                  </a:lnTo>
                  <a:lnTo>
                    <a:pt x="619" y="2944"/>
                  </a:lnTo>
                  <a:lnTo>
                    <a:pt x="630" y="2950"/>
                  </a:lnTo>
                  <a:lnTo>
                    <a:pt x="642" y="2954"/>
                  </a:lnTo>
                  <a:lnTo>
                    <a:pt x="653" y="2957"/>
                  </a:lnTo>
                  <a:lnTo>
                    <a:pt x="665" y="2961"/>
                  </a:lnTo>
                  <a:lnTo>
                    <a:pt x="677" y="2964"/>
                  </a:lnTo>
                  <a:lnTo>
                    <a:pt x="689" y="2966"/>
                  </a:lnTo>
                  <a:lnTo>
                    <a:pt x="702" y="2967"/>
                  </a:lnTo>
                  <a:lnTo>
                    <a:pt x="714" y="2968"/>
                  </a:lnTo>
                  <a:lnTo>
                    <a:pt x="726" y="2970"/>
                  </a:lnTo>
                  <a:lnTo>
                    <a:pt x="738" y="2970"/>
                  </a:lnTo>
                  <a:lnTo>
                    <a:pt x="750" y="2968"/>
                  </a:lnTo>
                  <a:lnTo>
                    <a:pt x="762" y="2967"/>
                  </a:lnTo>
                  <a:lnTo>
                    <a:pt x="774" y="2965"/>
                  </a:lnTo>
                  <a:lnTo>
                    <a:pt x="787" y="2963"/>
                  </a:lnTo>
                  <a:lnTo>
                    <a:pt x="799" y="2960"/>
                  </a:lnTo>
                  <a:lnTo>
                    <a:pt x="810" y="2956"/>
                  </a:lnTo>
                  <a:lnTo>
                    <a:pt x="822" y="2952"/>
                  </a:lnTo>
                  <a:lnTo>
                    <a:pt x="833" y="2948"/>
                  </a:lnTo>
                  <a:lnTo>
                    <a:pt x="844" y="2942"/>
                  </a:lnTo>
                  <a:lnTo>
                    <a:pt x="855" y="2936"/>
                  </a:lnTo>
                  <a:lnTo>
                    <a:pt x="866" y="2930"/>
                  </a:lnTo>
                  <a:lnTo>
                    <a:pt x="877" y="2922"/>
                  </a:lnTo>
                  <a:lnTo>
                    <a:pt x="887" y="2914"/>
                  </a:lnTo>
                  <a:lnTo>
                    <a:pt x="897" y="2907"/>
                  </a:lnTo>
                  <a:lnTo>
                    <a:pt x="907" y="2898"/>
                  </a:lnTo>
                  <a:lnTo>
                    <a:pt x="1497" y="2323"/>
                  </a:lnTo>
                  <a:lnTo>
                    <a:pt x="1565" y="2394"/>
                  </a:lnTo>
                  <a:lnTo>
                    <a:pt x="1574" y="2403"/>
                  </a:lnTo>
                  <a:lnTo>
                    <a:pt x="1584" y="2412"/>
                  </a:lnTo>
                  <a:lnTo>
                    <a:pt x="1594" y="2419"/>
                  </a:lnTo>
                  <a:lnTo>
                    <a:pt x="1604" y="2427"/>
                  </a:lnTo>
                  <a:lnTo>
                    <a:pt x="1615" y="2434"/>
                  </a:lnTo>
                  <a:lnTo>
                    <a:pt x="1626" y="2439"/>
                  </a:lnTo>
                  <a:lnTo>
                    <a:pt x="1637" y="2446"/>
                  </a:lnTo>
                  <a:lnTo>
                    <a:pt x="1648" y="2450"/>
                  </a:lnTo>
                  <a:lnTo>
                    <a:pt x="1660" y="2455"/>
                  </a:lnTo>
                  <a:lnTo>
                    <a:pt x="1671" y="2459"/>
                  </a:lnTo>
                  <a:lnTo>
                    <a:pt x="1683" y="2462"/>
                  </a:lnTo>
                  <a:lnTo>
                    <a:pt x="1695" y="2464"/>
                  </a:lnTo>
                  <a:lnTo>
                    <a:pt x="1707" y="2467"/>
                  </a:lnTo>
                  <a:lnTo>
                    <a:pt x="1719" y="2469"/>
                  </a:lnTo>
                  <a:lnTo>
                    <a:pt x="1732" y="2470"/>
                  </a:lnTo>
                  <a:lnTo>
                    <a:pt x="1744" y="2470"/>
                  </a:lnTo>
                  <a:lnTo>
                    <a:pt x="1756" y="2470"/>
                  </a:lnTo>
                  <a:lnTo>
                    <a:pt x="1768" y="2470"/>
                  </a:lnTo>
                  <a:lnTo>
                    <a:pt x="1780" y="2468"/>
                  </a:lnTo>
                  <a:lnTo>
                    <a:pt x="1792" y="2467"/>
                  </a:lnTo>
                  <a:lnTo>
                    <a:pt x="1804" y="2464"/>
                  </a:lnTo>
                  <a:lnTo>
                    <a:pt x="1815" y="2461"/>
                  </a:lnTo>
                  <a:lnTo>
                    <a:pt x="1828" y="2458"/>
                  </a:lnTo>
                  <a:lnTo>
                    <a:pt x="1840" y="2453"/>
                  </a:lnTo>
                  <a:lnTo>
                    <a:pt x="1851" y="2448"/>
                  </a:lnTo>
                  <a:lnTo>
                    <a:pt x="1862" y="2443"/>
                  </a:lnTo>
                  <a:lnTo>
                    <a:pt x="1873" y="2437"/>
                  </a:lnTo>
                  <a:lnTo>
                    <a:pt x="1884" y="2430"/>
                  </a:lnTo>
                  <a:lnTo>
                    <a:pt x="1895" y="2424"/>
                  </a:lnTo>
                  <a:lnTo>
                    <a:pt x="1905" y="2416"/>
                  </a:lnTo>
                  <a:lnTo>
                    <a:pt x="1915" y="2407"/>
                  </a:lnTo>
                  <a:lnTo>
                    <a:pt x="1925" y="2398"/>
                  </a:lnTo>
                  <a:lnTo>
                    <a:pt x="2330" y="2003"/>
                  </a:lnTo>
                  <a:lnTo>
                    <a:pt x="2340" y="1995"/>
                  </a:lnTo>
                  <a:lnTo>
                    <a:pt x="2348" y="1985"/>
                  </a:lnTo>
                  <a:lnTo>
                    <a:pt x="2357" y="1975"/>
                  </a:lnTo>
                  <a:lnTo>
                    <a:pt x="2364" y="1964"/>
                  </a:lnTo>
                  <a:lnTo>
                    <a:pt x="2370" y="1954"/>
                  </a:lnTo>
                  <a:lnTo>
                    <a:pt x="2377" y="1943"/>
                  </a:lnTo>
                  <a:lnTo>
                    <a:pt x="2382" y="1932"/>
                  </a:lnTo>
                  <a:lnTo>
                    <a:pt x="2388" y="1921"/>
                  </a:lnTo>
                  <a:lnTo>
                    <a:pt x="2392" y="1909"/>
                  </a:lnTo>
                  <a:lnTo>
                    <a:pt x="2395" y="1898"/>
                  </a:lnTo>
                  <a:lnTo>
                    <a:pt x="2400" y="1885"/>
                  </a:lnTo>
                  <a:lnTo>
                    <a:pt x="2402" y="1873"/>
                  </a:lnTo>
                  <a:lnTo>
                    <a:pt x="2404" y="1861"/>
                  </a:lnTo>
                  <a:lnTo>
                    <a:pt x="2405" y="1849"/>
                  </a:lnTo>
                  <a:lnTo>
                    <a:pt x="2407" y="1837"/>
                  </a:lnTo>
                  <a:lnTo>
                    <a:pt x="2408" y="1825"/>
                  </a:lnTo>
                  <a:lnTo>
                    <a:pt x="2408" y="1813"/>
                  </a:lnTo>
                  <a:lnTo>
                    <a:pt x="2407" y="1801"/>
                  </a:lnTo>
                  <a:lnTo>
                    <a:pt x="2405" y="1788"/>
                  </a:lnTo>
                  <a:lnTo>
                    <a:pt x="2403" y="1776"/>
                  </a:lnTo>
                  <a:lnTo>
                    <a:pt x="2401" y="1764"/>
                  </a:lnTo>
                  <a:lnTo>
                    <a:pt x="2398" y="1752"/>
                  </a:lnTo>
                  <a:lnTo>
                    <a:pt x="2394" y="1741"/>
                  </a:lnTo>
                  <a:lnTo>
                    <a:pt x="2390" y="1729"/>
                  </a:lnTo>
                  <a:lnTo>
                    <a:pt x="2386" y="1718"/>
                  </a:lnTo>
                  <a:lnTo>
                    <a:pt x="2380" y="1706"/>
                  </a:lnTo>
                  <a:lnTo>
                    <a:pt x="2375" y="1695"/>
                  </a:lnTo>
                  <a:lnTo>
                    <a:pt x="2368" y="1685"/>
                  </a:lnTo>
                  <a:lnTo>
                    <a:pt x="2360" y="1674"/>
                  </a:lnTo>
                  <a:lnTo>
                    <a:pt x="2352" y="1664"/>
                  </a:lnTo>
                  <a:lnTo>
                    <a:pt x="2345" y="1654"/>
                  </a:lnTo>
                  <a:lnTo>
                    <a:pt x="2336" y="1644"/>
                  </a:lnTo>
                  <a:lnTo>
                    <a:pt x="1371" y="651"/>
                  </a:lnTo>
                  <a:lnTo>
                    <a:pt x="1361" y="641"/>
                  </a:lnTo>
                  <a:lnTo>
                    <a:pt x="1351" y="633"/>
                  </a:lnTo>
                  <a:lnTo>
                    <a:pt x="1341" y="625"/>
                  </a:lnTo>
                  <a:lnTo>
                    <a:pt x="1330" y="617"/>
                  </a:lnTo>
                  <a:lnTo>
                    <a:pt x="1320" y="611"/>
                  </a:lnTo>
                  <a:lnTo>
                    <a:pt x="1309" y="604"/>
                  </a:lnTo>
                  <a:lnTo>
                    <a:pt x="1298" y="598"/>
                  </a:lnTo>
                  <a:lnTo>
                    <a:pt x="1286" y="593"/>
                  </a:lnTo>
                  <a:lnTo>
                    <a:pt x="1275" y="588"/>
                  </a:lnTo>
                  <a:lnTo>
                    <a:pt x="1263" y="584"/>
                  </a:lnTo>
                  <a:lnTo>
                    <a:pt x="1251" y="581"/>
                  </a:lnTo>
                  <a:lnTo>
                    <a:pt x="1240" y="579"/>
                  </a:lnTo>
                  <a:lnTo>
                    <a:pt x="1228" y="576"/>
                  </a:lnTo>
                  <a:lnTo>
                    <a:pt x="1216" y="574"/>
                  </a:lnTo>
                  <a:lnTo>
                    <a:pt x="1203" y="573"/>
                  </a:lnTo>
                  <a:lnTo>
                    <a:pt x="1191" y="573"/>
                  </a:lnTo>
                  <a:lnTo>
                    <a:pt x="1179" y="573"/>
                  </a:lnTo>
                  <a:lnTo>
                    <a:pt x="1167" y="574"/>
                  </a:lnTo>
                  <a:lnTo>
                    <a:pt x="1155" y="575"/>
                  </a:lnTo>
                  <a:lnTo>
                    <a:pt x="1143" y="577"/>
                  </a:lnTo>
                  <a:lnTo>
                    <a:pt x="1131" y="580"/>
                  </a:lnTo>
                  <a:lnTo>
                    <a:pt x="1118" y="583"/>
                  </a:lnTo>
                  <a:lnTo>
                    <a:pt x="1107" y="586"/>
                  </a:lnTo>
                  <a:lnTo>
                    <a:pt x="1095" y="591"/>
                  </a:lnTo>
                  <a:lnTo>
                    <a:pt x="1084" y="596"/>
                  </a:lnTo>
                  <a:lnTo>
                    <a:pt x="1073" y="602"/>
                  </a:lnTo>
                  <a:lnTo>
                    <a:pt x="1062" y="607"/>
                  </a:lnTo>
                  <a:lnTo>
                    <a:pt x="1051" y="614"/>
                  </a:lnTo>
                  <a:lnTo>
                    <a:pt x="1041" y="622"/>
                  </a:lnTo>
                  <a:lnTo>
                    <a:pt x="1031" y="629"/>
                  </a:lnTo>
                  <a:lnTo>
                    <a:pt x="1021" y="637"/>
                  </a:lnTo>
                  <a:lnTo>
                    <a:pt x="1012" y="646"/>
                  </a:lnTo>
                  <a:close/>
                  <a:moveTo>
                    <a:pt x="2837" y="1010"/>
                  </a:moveTo>
                  <a:lnTo>
                    <a:pt x="2813" y="1031"/>
                  </a:lnTo>
                  <a:lnTo>
                    <a:pt x="2790" y="1049"/>
                  </a:lnTo>
                  <a:lnTo>
                    <a:pt x="2767" y="1068"/>
                  </a:lnTo>
                  <a:lnTo>
                    <a:pt x="2743" y="1085"/>
                  </a:lnTo>
                  <a:lnTo>
                    <a:pt x="2717" y="1099"/>
                  </a:lnTo>
                  <a:lnTo>
                    <a:pt x="2692" y="1113"/>
                  </a:lnTo>
                  <a:lnTo>
                    <a:pt x="2666" y="1126"/>
                  </a:lnTo>
                  <a:lnTo>
                    <a:pt x="2639" y="1137"/>
                  </a:lnTo>
                  <a:lnTo>
                    <a:pt x="2613" y="1147"/>
                  </a:lnTo>
                  <a:lnTo>
                    <a:pt x="2585" y="1155"/>
                  </a:lnTo>
                  <a:lnTo>
                    <a:pt x="2558" y="1162"/>
                  </a:lnTo>
                  <a:lnTo>
                    <a:pt x="2530" y="1167"/>
                  </a:lnTo>
                  <a:lnTo>
                    <a:pt x="2502" y="1172"/>
                  </a:lnTo>
                  <a:lnTo>
                    <a:pt x="2474" y="1175"/>
                  </a:lnTo>
                  <a:lnTo>
                    <a:pt x="2446" y="1176"/>
                  </a:lnTo>
                  <a:lnTo>
                    <a:pt x="2418" y="1176"/>
                  </a:lnTo>
                  <a:lnTo>
                    <a:pt x="2389" y="1175"/>
                  </a:lnTo>
                  <a:lnTo>
                    <a:pt x="2361" y="1173"/>
                  </a:lnTo>
                  <a:lnTo>
                    <a:pt x="2333" y="1170"/>
                  </a:lnTo>
                  <a:lnTo>
                    <a:pt x="2305" y="1164"/>
                  </a:lnTo>
                  <a:lnTo>
                    <a:pt x="2277" y="1158"/>
                  </a:lnTo>
                  <a:lnTo>
                    <a:pt x="2250" y="1150"/>
                  </a:lnTo>
                  <a:lnTo>
                    <a:pt x="2223" y="1141"/>
                  </a:lnTo>
                  <a:lnTo>
                    <a:pt x="2197" y="1130"/>
                  </a:lnTo>
                  <a:lnTo>
                    <a:pt x="2171" y="1119"/>
                  </a:lnTo>
                  <a:lnTo>
                    <a:pt x="2145" y="1106"/>
                  </a:lnTo>
                  <a:lnTo>
                    <a:pt x="2120" y="1091"/>
                  </a:lnTo>
                  <a:lnTo>
                    <a:pt x="2096" y="1075"/>
                  </a:lnTo>
                  <a:lnTo>
                    <a:pt x="2071" y="1058"/>
                  </a:lnTo>
                  <a:lnTo>
                    <a:pt x="2048" y="1040"/>
                  </a:lnTo>
                  <a:lnTo>
                    <a:pt x="2025" y="1020"/>
                  </a:lnTo>
                  <a:lnTo>
                    <a:pt x="2004" y="999"/>
                  </a:lnTo>
                  <a:lnTo>
                    <a:pt x="1983" y="977"/>
                  </a:lnTo>
                  <a:lnTo>
                    <a:pt x="1964" y="954"/>
                  </a:lnTo>
                  <a:lnTo>
                    <a:pt x="1947" y="929"/>
                  </a:lnTo>
                  <a:lnTo>
                    <a:pt x="1930" y="905"/>
                  </a:lnTo>
                  <a:lnTo>
                    <a:pt x="1915" y="880"/>
                  </a:lnTo>
                  <a:lnTo>
                    <a:pt x="1900" y="854"/>
                  </a:lnTo>
                  <a:lnTo>
                    <a:pt x="1888" y="829"/>
                  </a:lnTo>
                  <a:lnTo>
                    <a:pt x="1877" y="802"/>
                  </a:lnTo>
                  <a:lnTo>
                    <a:pt x="1867" y="775"/>
                  </a:lnTo>
                  <a:lnTo>
                    <a:pt x="1860" y="747"/>
                  </a:lnTo>
                  <a:lnTo>
                    <a:pt x="1852" y="720"/>
                  </a:lnTo>
                  <a:lnTo>
                    <a:pt x="1846" y="692"/>
                  </a:lnTo>
                  <a:lnTo>
                    <a:pt x="1842" y="665"/>
                  </a:lnTo>
                  <a:lnTo>
                    <a:pt x="1840" y="636"/>
                  </a:lnTo>
                  <a:lnTo>
                    <a:pt x="1837" y="608"/>
                  </a:lnTo>
                  <a:lnTo>
                    <a:pt x="1837" y="580"/>
                  </a:lnTo>
                  <a:lnTo>
                    <a:pt x="1839" y="552"/>
                  </a:lnTo>
                  <a:lnTo>
                    <a:pt x="1841" y="523"/>
                  </a:lnTo>
                  <a:lnTo>
                    <a:pt x="1844" y="496"/>
                  </a:lnTo>
                  <a:lnTo>
                    <a:pt x="1850" y="467"/>
                  </a:lnTo>
                  <a:lnTo>
                    <a:pt x="1856" y="440"/>
                  </a:lnTo>
                  <a:lnTo>
                    <a:pt x="1864" y="412"/>
                  </a:lnTo>
                  <a:lnTo>
                    <a:pt x="1873" y="386"/>
                  </a:lnTo>
                  <a:lnTo>
                    <a:pt x="1884" y="359"/>
                  </a:lnTo>
                  <a:lnTo>
                    <a:pt x="1895" y="333"/>
                  </a:lnTo>
                  <a:lnTo>
                    <a:pt x="1908" y="307"/>
                  </a:lnTo>
                  <a:lnTo>
                    <a:pt x="1923" y="282"/>
                  </a:lnTo>
                  <a:lnTo>
                    <a:pt x="1939" y="258"/>
                  </a:lnTo>
                  <a:lnTo>
                    <a:pt x="1957" y="233"/>
                  </a:lnTo>
                  <a:lnTo>
                    <a:pt x="1974" y="210"/>
                  </a:lnTo>
                  <a:lnTo>
                    <a:pt x="1994" y="188"/>
                  </a:lnTo>
                  <a:lnTo>
                    <a:pt x="2016" y="166"/>
                  </a:lnTo>
                  <a:lnTo>
                    <a:pt x="2038" y="145"/>
                  </a:lnTo>
                  <a:lnTo>
                    <a:pt x="2061" y="126"/>
                  </a:lnTo>
                  <a:lnTo>
                    <a:pt x="2085" y="109"/>
                  </a:lnTo>
                  <a:lnTo>
                    <a:pt x="2109" y="92"/>
                  </a:lnTo>
                  <a:lnTo>
                    <a:pt x="2134" y="77"/>
                  </a:lnTo>
                  <a:lnTo>
                    <a:pt x="2159" y="62"/>
                  </a:lnTo>
                  <a:lnTo>
                    <a:pt x="2186" y="50"/>
                  </a:lnTo>
                  <a:lnTo>
                    <a:pt x="2212" y="39"/>
                  </a:lnTo>
                  <a:lnTo>
                    <a:pt x="2239" y="29"/>
                  </a:lnTo>
                  <a:lnTo>
                    <a:pt x="2266" y="22"/>
                  </a:lnTo>
                  <a:lnTo>
                    <a:pt x="2294" y="14"/>
                  </a:lnTo>
                  <a:lnTo>
                    <a:pt x="2322" y="8"/>
                  </a:lnTo>
                  <a:lnTo>
                    <a:pt x="2349" y="4"/>
                  </a:lnTo>
                  <a:lnTo>
                    <a:pt x="2378" y="2"/>
                  </a:lnTo>
                  <a:lnTo>
                    <a:pt x="2407" y="0"/>
                  </a:lnTo>
                  <a:lnTo>
                    <a:pt x="2434" y="0"/>
                  </a:lnTo>
                  <a:lnTo>
                    <a:pt x="2463" y="1"/>
                  </a:lnTo>
                  <a:lnTo>
                    <a:pt x="2490" y="3"/>
                  </a:lnTo>
                  <a:lnTo>
                    <a:pt x="2519" y="7"/>
                  </a:lnTo>
                  <a:lnTo>
                    <a:pt x="2547" y="12"/>
                  </a:lnTo>
                  <a:lnTo>
                    <a:pt x="2574" y="18"/>
                  </a:lnTo>
                  <a:lnTo>
                    <a:pt x="2602" y="26"/>
                  </a:lnTo>
                  <a:lnTo>
                    <a:pt x="2628" y="35"/>
                  </a:lnTo>
                  <a:lnTo>
                    <a:pt x="2655" y="46"/>
                  </a:lnTo>
                  <a:lnTo>
                    <a:pt x="2681" y="58"/>
                  </a:lnTo>
                  <a:lnTo>
                    <a:pt x="2706" y="71"/>
                  </a:lnTo>
                  <a:lnTo>
                    <a:pt x="2732" y="86"/>
                  </a:lnTo>
                  <a:lnTo>
                    <a:pt x="2757" y="101"/>
                  </a:lnTo>
                  <a:lnTo>
                    <a:pt x="2780" y="119"/>
                  </a:lnTo>
                  <a:lnTo>
                    <a:pt x="2804" y="136"/>
                  </a:lnTo>
                  <a:lnTo>
                    <a:pt x="2827" y="156"/>
                  </a:lnTo>
                  <a:lnTo>
                    <a:pt x="2848" y="178"/>
                  </a:lnTo>
                  <a:lnTo>
                    <a:pt x="2869" y="200"/>
                  </a:lnTo>
                  <a:lnTo>
                    <a:pt x="2887" y="223"/>
                  </a:lnTo>
                  <a:lnTo>
                    <a:pt x="2906" y="247"/>
                  </a:lnTo>
                  <a:lnTo>
                    <a:pt x="2922" y="271"/>
                  </a:lnTo>
                  <a:lnTo>
                    <a:pt x="2937" y="296"/>
                  </a:lnTo>
                  <a:lnTo>
                    <a:pt x="2951" y="322"/>
                  </a:lnTo>
                  <a:lnTo>
                    <a:pt x="2963" y="348"/>
                  </a:lnTo>
                  <a:lnTo>
                    <a:pt x="2974" y="375"/>
                  </a:lnTo>
                  <a:lnTo>
                    <a:pt x="2984" y="401"/>
                  </a:lnTo>
                  <a:lnTo>
                    <a:pt x="2992" y="429"/>
                  </a:lnTo>
                  <a:lnTo>
                    <a:pt x="3000" y="456"/>
                  </a:lnTo>
                  <a:lnTo>
                    <a:pt x="3005" y="484"/>
                  </a:lnTo>
                  <a:lnTo>
                    <a:pt x="3010" y="512"/>
                  </a:lnTo>
                  <a:lnTo>
                    <a:pt x="3013" y="540"/>
                  </a:lnTo>
                  <a:lnTo>
                    <a:pt x="3014" y="569"/>
                  </a:lnTo>
                  <a:lnTo>
                    <a:pt x="3014" y="596"/>
                  </a:lnTo>
                  <a:lnTo>
                    <a:pt x="3013" y="625"/>
                  </a:lnTo>
                  <a:lnTo>
                    <a:pt x="3011" y="652"/>
                  </a:lnTo>
                  <a:lnTo>
                    <a:pt x="3008" y="681"/>
                  </a:lnTo>
                  <a:lnTo>
                    <a:pt x="3002" y="709"/>
                  </a:lnTo>
                  <a:lnTo>
                    <a:pt x="2995" y="736"/>
                  </a:lnTo>
                  <a:lnTo>
                    <a:pt x="2988" y="764"/>
                  </a:lnTo>
                  <a:lnTo>
                    <a:pt x="2979" y="790"/>
                  </a:lnTo>
                  <a:lnTo>
                    <a:pt x="2968" y="817"/>
                  </a:lnTo>
                  <a:lnTo>
                    <a:pt x="2957" y="843"/>
                  </a:lnTo>
                  <a:lnTo>
                    <a:pt x="2944" y="870"/>
                  </a:lnTo>
                  <a:lnTo>
                    <a:pt x="2928" y="894"/>
                  </a:lnTo>
                  <a:lnTo>
                    <a:pt x="2913" y="919"/>
                  </a:lnTo>
                  <a:lnTo>
                    <a:pt x="2896" y="942"/>
                  </a:lnTo>
                  <a:lnTo>
                    <a:pt x="2877" y="966"/>
                  </a:lnTo>
                  <a:lnTo>
                    <a:pt x="2858" y="989"/>
                  </a:lnTo>
                  <a:lnTo>
                    <a:pt x="2837" y="101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Freeform 16"/>
            <p:cNvSpPr>
              <a:spLocks noEditPoints="1"/>
            </p:cNvSpPr>
            <p:nvPr/>
          </p:nvSpPr>
          <p:spPr bwMode="auto">
            <a:xfrm>
              <a:off x="6073741" y="798762"/>
              <a:ext cx="383838" cy="230171"/>
            </a:xfrm>
            <a:custGeom>
              <a:avLst/>
              <a:gdLst>
                <a:gd name="T0" fmla="*/ 1008 w 3495"/>
                <a:gd name="T1" fmla="*/ 282 h 2092"/>
                <a:gd name="T2" fmla="*/ 952 w 3495"/>
                <a:gd name="T3" fmla="*/ 331 h 2092"/>
                <a:gd name="T4" fmla="*/ 911 w 3495"/>
                <a:gd name="T5" fmla="*/ 392 h 2092"/>
                <a:gd name="T6" fmla="*/ 890 w 3495"/>
                <a:gd name="T7" fmla="*/ 462 h 2092"/>
                <a:gd name="T8" fmla="*/ 890 w 3495"/>
                <a:gd name="T9" fmla="*/ 536 h 2092"/>
                <a:gd name="T10" fmla="*/ 167 w 3495"/>
                <a:gd name="T11" fmla="*/ 959 h 2092"/>
                <a:gd name="T12" fmla="*/ 100 w 3495"/>
                <a:gd name="T13" fmla="*/ 996 h 2092"/>
                <a:gd name="T14" fmla="*/ 49 w 3495"/>
                <a:gd name="T15" fmla="*/ 1048 h 2092"/>
                <a:gd name="T16" fmla="*/ 14 w 3495"/>
                <a:gd name="T17" fmla="*/ 1114 h 2092"/>
                <a:gd name="T18" fmla="*/ 0 w 3495"/>
                <a:gd name="T19" fmla="*/ 1185 h 2092"/>
                <a:gd name="T20" fmla="*/ 8 w 3495"/>
                <a:gd name="T21" fmla="*/ 1260 h 2092"/>
                <a:gd name="T22" fmla="*/ 266 w 3495"/>
                <a:gd name="T23" fmla="*/ 1961 h 2092"/>
                <a:gd name="T24" fmla="*/ 311 w 3495"/>
                <a:gd name="T25" fmla="*/ 2020 h 2092"/>
                <a:gd name="T26" fmla="*/ 371 w 3495"/>
                <a:gd name="T27" fmla="*/ 2063 h 2092"/>
                <a:gd name="T28" fmla="*/ 440 w 3495"/>
                <a:gd name="T29" fmla="*/ 2087 h 2092"/>
                <a:gd name="T30" fmla="*/ 514 w 3495"/>
                <a:gd name="T31" fmla="*/ 2091 h 2092"/>
                <a:gd name="T32" fmla="*/ 1349 w 3495"/>
                <a:gd name="T33" fmla="*/ 1794 h 2092"/>
                <a:gd name="T34" fmla="*/ 1412 w 3495"/>
                <a:gd name="T35" fmla="*/ 1942 h 2092"/>
                <a:gd name="T36" fmla="*/ 1462 w 3495"/>
                <a:gd name="T37" fmla="*/ 1996 h 2092"/>
                <a:gd name="T38" fmla="*/ 1525 w 3495"/>
                <a:gd name="T39" fmla="*/ 2032 h 2092"/>
                <a:gd name="T40" fmla="*/ 1597 w 3495"/>
                <a:gd name="T41" fmla="*/ 2051 h 2092"/>
                <a:gd name="T42" fmla="*/ 1672 w 3495"/>
                <a:gd name="T43" fmla="*/ 2047 h 2092"/>
                <a:gd name="T44" fmla="*/ 2265 w 3495"/>
                <a:gd name="T45" fmla="*/ 1832 h 2092"/>
                <a:gd name="T46" fmla="*/ 2327 w 3495"/>
                <a:gd name="T47" fmla="*/ 1789 h 2092"/>
                <a:gd name="T48" fmla="*/ 2373 w 3495"/>
                <a:gd name="T49" fmla="*/ 1731 h 2092"/>
                <a:gd name="T50" fmla="*/ 2401 w 3495"/>
                <a:gd name="T51" fmla="*/ 1664 h 2092"/>
                <a:gd name="T52" fmla="*/ 2407 w 3495"/>
                <a:gd name="T53" fmla="*/ 1590 h 2092"/>
                <a:gd name="T54" fmla="*/ 2393 w 3495"/>
                <a:gd name="T55" fmla="*/ 1515 h 2092"/>
                <a:gd name="T56" fmla="*/ 1887 w 3495"/>
                <a:gd name="T57" fmla="*/ 156 h 2092"/>
                <a:gd name="T58" fmla="*/ 1836 w 3495"/>
                <a:gd name="T59" fmla="*/ 102 h 2092"/>
                <a:gd name="T60" fmla="*/ 1773 w 3495"/>
                <a:gd name="T61" fmla="*/ 66 h 2092"/>
                <a:gd name="T62" fmla="*/ 1703 w 3495"/>
                <a:gd name="T63" fmla="*/ 49 h 2092"/>
                <a:gd name="T64" fmla="*/ 1628 w 3495"/>
                <a:gd name="T65" fmla="*/ 53 h 2092"/>
                <a:gd name="T66" fmla="*/ 3050 w 3495"/>
                <a:gd name="T67" fmla="*/ 1159 h 2092"/>
                <a:gd name="T68" fmla="*/ 2877 w 3495"/>
                <a:gd name="T69" fmla="*/ 1176 h 2092"/>
                <a:gd name="T70" fmla="*/ 2710 w 3495"/>
                <a:gd name="T71" fmla="*/ 1143 h 2092"/>
                <a:gd name="T72" fmla="*/ 2561 w 3495"/>
                <a:gd name="T73" fmla="*/ 1065 h 2092"/>
                <a:gd name="T74" fmla="*/ 2438 w 3495"/>
                <a:gd name="T75" fmla="*/ 946 h 2092"/>
                <a:gd name="T76" fmla="*/ 2352 w 3495"/>
                <a:gd name="T77" fmla="*/ 790 h 2092"/>
                <a:gd name="T78" fmla="*/ 2317 w 3495"/>
                <a:gd name="T79" fmla="*/ 617 h 2092"/>
                <a:gd name="T80" fmla="*/ 2334 w 3495"/>
                <a:gd name="T81" fmla="*/ 446 h 2092"/>
                <a:gd name="T82" fmla="*/ 2398 w 3495"/>
                <a:gd name="T83" fmla="*/ 290 h 2092"/>
                <a:gd name="T84" fmla="*/ 2504 w 3495"/>
                <a:gd name="T85" fmla="*/ 157 h 2092"/>
                <a:gd name="T86" fmla="*/ 2648 w 3495"/>
                <a:gd name="T87" fmla="*/ 59 h 2092"/>
                <a:gd name="T88" fmla="*/ 2819 w 3495"/>
                <a:gd name="T89" fmla="*/ 5 h 2092"/>
                <a:gd name="T90" fmla="*/ 2991 w 3495"/>
                <a:gd name="T91" fmla="*/ 5 h 2092"/>
                <a:gd name="T92" fmla="*/ 3153 w 3495"/>
                <a:gd name="T93" fmla="*/ 54 h 2092"/>
                <a:gd name="T94" fmla="*/ 3295 w 3495"/>
                <a:gd name="T95" fmla="*/ 146 h 2092"/>
                <a:gd name="T96" fmla="*/ 3407 w 3495"/>
                <a:gd name="T97" fmla="*/ 279 h 2092"/>
                <a:gd name="T98" fmla="*/ 3476 w 3495"/>
                <a:gd name="T99" fmla="*/ 443 h 2092"/>
                <a:gd name="T100" fmla="*/ 3494 w 3495"/>
                <a:gd name="T101" fmla="*/ 617 h 2092"/>
                <a:gd name="T102" fmla="*/ 3461 w 3495"/>
                <a:gd name="T103" fmla="*/ 784 h 2092"/>
                <a:gd name="T104" fmla="*/ 3382 w 3495"/>
                <a:gd name="T105" fmla="*/ 934 h 2092"/>
                <a:gd name="T106" fmla="*/ 3263 w 3495"/>
                <a:gd name="T107" fmla="*/ 1056 h 2092"/>
                <a:gd name="T108" fmla="*/ 3108 w 3495"/>
                <a:gd name="T109" fmla="*/ 1141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95" h="2092">
                  <a:moveTo>
                    <a:pt x="1590" y="64"/>
                  </a:moveTo>
                  <a:lnTo>
                    <a:pt x="1054" y="260"/>
                  </a:lnTo>
                  <a:lnTo>
                    <a:pt x="1042" y="264"/>
                  </a:lnTo>
                  <a:lnTo>
                    <a:pt x="1030" y="270"/>
                  </a:lnTo>
                  <a:lnTo>
                    <a:pt x="1019" y="276"/>
                  </a:lnTo>
                  <a:lnTo>
                    <a:pt x="1008" y="282"/>
                  </a:lnTo>
                  <a:lnTo>
                    <a:pt x="997" y="290"/>
                  </a:lnTo>
                  <a:lnTo>
                    <a:pt x="987" y="296"/>
                  </a:lnTo>
                  <a:lnTo>
                    <a:pt x="977" y="304"/>
                  </a:lnTo>
                  <a:lnTo>
                    <a:pt x="968" y="313"/>
                  </a:lnTo>
                  <a:lnTo>
                    <a:pt x="959" y="322"/>
                  </a:lnTo>
                  <a:lnTo>
                    <a:pt x="952" y="331"/>
                  </a:lnTo>
                  <a:lnTo>
                    <a:pt x="943" y="339"/>
                  </a:lnTo>
                  <a:lnTo>
                    <a:pt x="936" y="349"/>
                  </a:lnTo>
                  <a:lnTo>
                    <a:pt x="929" y="359"/>
                  </a:lnTo>
                  <a:lnTo>
                    <a:pt x="923" y="370"/>
                  </a:lnTo>
                  <a:lnTo>
                    <a:pt x="916" y="381"/>
                  </a:lnTo>
                  <a:lnTo>
                    <a:pt x="911" y="392"/>
                  </a:lnTo>
                  <a:lnTo>
                    <a:pt x="907" y="403"/>
                  </a:lnTo>
                  <a:lnTo>
                    <a:pt x="902" y="414"/>
                  </a:lnTo>
                  <a:lnTo>
                    <a:pt x="898" y="426"/>
                  </a:lnTo>
                  <a:lnTo>
                    <a:pt x="896" y="438"/>
                  </a:lnTo>
                  <a:lnTo>
                    <a:pt x="892" y="450"/>
                  </a:lnTo>
                  <a:lnTo>
                    <a:pt x="890" y="462"/>
                  </a:lnTo>
                  <a:lnTo>
                    <a:pt x="889" y="474"/>
                  </a:lnTo>
                  <a:lnTo>
                    <a:pt x="888" y="486"/>
                  </a:lnTo>
                  <a:lnTo>
                    <a:pt x="888" y="499"/>
                  </a:lnTo>
                  <a:lnTo>
                    <a:pt x="888" y="511"/>
                  </a:lnTo>
                  <a:lnTo>
                    <a:pt x="889" y="524"/>
                  </a:lnTo>
                  <a:lnTo>
                    <a:pt x="890" y="536"/>
                  </a:lnTo>
                  <a:lnTo>
                    <a:pt x="892" y="549"/>
                  </a:lnTo>
                  <a:lnTo>
                    <a:pt x="896" y="561"/>
                  </a:lnTo>
                  <a:lnTo>
                    <a:pt x="899" y="573"/>
                  </a:lnTo>
                  <a:lnTo>
                    <a:pt x="903" y="585"/>
                  </a:lnTo>
                  <a:lnTo>
                    <a:pt x="936" y="678"/>
                  </a:lnTo>
                  <a:lnTo>
                    <a:pt x="167" y="959"/>
                  </a:lnTo>
                  <a:lnTo>
                    <a:pt x="154" y="964"/>
                  </a:lnTo>
                  <a:lnTo>
                    <a:pt x="143" y="969"/>
                  </a:lnTo>
                  <a:lnTo>
                    <a:pt x="131" y="976"/>
                  </a:lnTo>
                  <a:lnTo>
                    <a:pt x="121" y="981"/>
                  </a:lnTo>
                  <a:lnTo>
                    <a:pt x="110" y="989"/>
                  </a:lnTo>
                  <a:lnTo>
                    <a:pt x="100" y="996"/>
                  </a:lnTo>
                  <a:lnTo>
                    <a:pt x="91" y="1003"/>
                  </a:lnTo>
                  <a:lnTo>
                    <a:pt x="82" y="1012"/>
                  </a:lnTo>
                  <a:lnTo>
                    <a:pt x="73" y="1021"/>
                  </a:lnTo>
                  <a:lnTo>
                    <a:pt x="64" y="1030"/>
                  </a:lnTo>
                  <a:lnTo>
                    <a:pt x="56" y="1039"/>
                  </a:lnTo>
                  <a:lnTo>
                    <a:pt x="49" y="1048"/>
                  </a:lnTo>
                  <a:lnTo>
                    <a:pt x="42" y="1058"/>
                  </a:lnTo>
                  <a:lnTo>
                    <a:pt x="35" y="1069"/>
                  </a:lnTo>
                  <a:lnTo>
                    <a:pt x="30" y="1079"/>
                  </a:lnTo>
                  <a:lnTo>
                    <a:pt x="24" y="1090"/>
                  </a:lnTo>
                  <a:lnTo>
                    <a:pt x="19" y="1103"/>
                  </a:lnTo>
                  <a:lnTo>
                    <a:pt x="14" y="1114"/>
                  </a:lnTo>
                  <a:lnTo>
                    <a:pt x="11" y="1125"/>
                  </a:lnTo>
                  <a:lnTo>
                    <a:pt x="8" y="1137"/>
                  </a:lnTo>
                  <a:lnTo>
                    <a:pt x="6" y="1149"/>
                  </a:lnTo>
                  <a:lnTo>
                    <a:pt x="3" y="1161"/>
                  </a:lnTo>
                  <a:lnTo>
                    <a:pt x="1" y="1173"/>
                  </a:lnTo>
                  <a:lnTo>
                    <a:pt x="0" y="1185"/>
                  </a:lnTo>
                  <a:lnTo>
                    <a:pt x="0" y="1197"/>
                  </a:lnTo>
                  <a:lnTo>
                    <a:pt x="0" y="1211"/>
                  </a:lnTo>
                  <a:lnTo>
                    <a:pt x="1" y="1223"/>
                  </a:lnTo>
                  <a:lnTo>
                    <a:pt x="3" y="1235"/>
                  </a:lnTo>
                  <a:lnTo>
                    <a:pt x="6" y="1248"/>
                  </a:lnTo>
                  <a:lnTo>
                    <a:pt x="8" y="1260"/>
                  </a:lnTo>
                  <a:lnTo>
                    <a:pt x="11" y="1272"/>
                  </a:lnTo>
                  <a:lnTo>
                    <a:pt x="16" y="1285"/>
                  </a:lnTo>
                  <a:lnTo>
                    <a:pt x="250" y="1925"/>
                  </a:lnTo>
                  <a:lnTo>
                    <a:pt x="255" y="1937"/>
                  </a:lnTo>
                  <a:lnTo>
                    <a:pt x="260" y="1950"/>
                  </a:lnTo>
                  <a:lnTo>
                    <a:pt x="266" y="1961"/>
                  </a:lnTo>
                  <a:lnTo>
                    <a:pt x="272" y="1972"/>
                  </a:lnTo>
                  <a:lnTo>
                    <a:pt x="279" y="1983"/>
                  </a:lnTo>
                  <a:lnTo>
                    <a:pt x="287" y="1993"/>
                  </a:lnTo>
                  <a:lnTo>
                    <a:pt x="295" y="2001"/>
                  </a:lnTo>
                  <a:lnTo>
                    <a:pt x="302" y="2011"/>
                  </a:lnTo>
                  <a:lnTo>
                    <a:pt x="311" y="2020"/>
                  </a:lnTo>
                  <a:lnTo>
                    <a:pt x="320" y="2028"/>
                  </a:lnTo>
                  <a:lnTo>
                    <a:pt x="330" y="2037"/>
                  </a:lnTo>
                  <a:lnTo>
                    <a:pt x="340" y="2043"/>
                  </a:lnTo>
                  <a:lnTo>
                    <a:pt x="350" y="2051"/>
                  </a:lnTo>
                  <a:lnTo>
                    <a:pt x="360" y="2057"/>
                  </a:lnTo>
                  <a:lnTo>
                    <a:pt x="371" y="2063"/>
                  </a:lnTo>
                  <a:lnTo>
                    <a:pt x="382" y="2069"/>
                  </a:lnTo>
                  <a:lnTo>
                    <a:pt x="393" y="2073"/>
                  </a:lnTo>
                  <a:lnTo>
                    <a:pt x="405" y="2077"/>
                  </a:lnTo>
                  <a:lnTo>
                    <a:pt x="416" y="2081"/>
                  </a:lnTo>
                  <a:lnTo>
                    <a:pt x="428" y="2084"/>
                  </a:lnTo>
                  <a:lnTo>
                    <a:pt x="440" y="2087"/>
                  </a:lnTo>
                  <a:lnTo>
                    <a:pt x="452" y="2090"/>
                  </a:lnTo>
                  <a:lnTo>
                    <a:pt x="464" y="2091"/>
                  </a:lnTo>
                  <a:lnTo>
                    <a:pt x="476" y="2092"/>
                  </a:lnTo>
                  <a:lnTo>
                    <a:pt x="489" y="2092"/>
                  </a:lnTo>
                  <a:lnTo>
                    <a:pt x="501" y="2092"/>
                  </a:lnTo>
                  <a:lnTo>
                    <a:pt x="514" y="2091"/>
                  </a:lnTo>
                  <a:lnTo>
                    <a:pt x="526" y="2090"/>
                  </a:lnTo>
                  <a:lnTo>
                    <a:pt x="538" y="2087"/>
                  </a:lnTo>
                  <a:lnTo>
                    <a:pt x="551" y="2084"/>
                  </a:lnTo>
                  <a:lnTo>
                    <a:pt x="564" y="2081"/>
                  </a:lnTo>
                  <a:lnTo>
                    <a:pt x="576" y="2076"/>
                  </a:lnTo>
                  <a:lnTo>
                    <a:pt x="1349" y="1794"/>
                  </a:lnTo>
                  <a:lnTo>
                    <a:pt x="1383" y="1884"/>
                  </a:lnTo>
                  <a:lnTo>
                    <a:pt x="1387" y="1897"/>
                  </a:lnTo>
                  <a:lnTo>
                    <a:pt x="1393" y="1909"/>
                  </a:lnTo>
                  <a:lnTo>
                    <a:pt x="1398" y="1920"/>
                  </a:lnTo>
                  <a:lnTo>
                    <a:pt x="1405" y="1931"/>
                  </a:lnTo>
                  <a:lnTo>
                    <a:pt x="1412" y="1942"/>
                  </a:lnTo>
                  <a:lnTo>
                    <a:pt x="1419" y="1952"/>
                  </a:lnTo>
                  <a:lnTo>
                    <a:pt x="1427" y="1962"/>
                  </a:lnTo>
                  <a:lnTo>
                    <a:pt x="1436" y="1970"/>
                  </a:lnTo>
                  <a:lnTo>
                    <a:pt x="1445" y="1979"/>
                  </a:lnTo>
                  <a:lnTo>
                    <a:pt x="1454" y="1988"/>
                  </a:lnTo>
                  <a:lnTo>
                    <a:pt x="1462" y="1996"/>
                  </a:lnTo>
                  <a:lnTo>
                    <a:pt x="1472" y="2004"/>
                  </a:lnTo>
                  <a:lnTo>
                    <a:pt x="1482" y="2010"/>
                  </a:lnTo>
                  <a:lnTo>
                    <a:pt x="1493" y="2017"/>
                  </a:lnTo>
                  <a:lnTo>
                    <a:pt x="1503" y="2022"/>
                  </a:lnTo>
                  <a:lnTo>
                    <a:pt x="1514" y="2028"/>
                  </a:lnTo>
                  <a:lnTo>
                    <a:pt x="1525" y="2032"/>
                  </a:lnTo>
                  <a:lnTo>
                    <a:pt x="1537" y="2037"/>
                  </a:lnTo>
                  <a:lnTo>
                    <a:pt x="1548" y="2041"/>
                  </a:lnTo>
                  <a:lnTo>
                    <a:pt x="1561" y="2044"/>
                  </a:lnTo>
                  <a:lnTo>
                    <a:pt x="1573" y="2047"/>
                  </a:lnTo>
                  <a:lnTo>
                    <a:pt x="1585" y="2049"/>
                  </a:lnTo>
                  <a:lnTo>
                    <a:pt x="1597" y="2051"/>
                  </a:lnTo>
                  <a:lnTo>
                    <a:pt x="1609" y="2051"/>
                  </a:lnTo>
                  <a:lnTo>
                    <a:pt x="1621" y="2052"/>
                  </a:lnTo>
                  <a:lnTo>
                    <a:pt x="1634" y="2051"/>
                  </a:lnTo>
                  <a:lnTo>
                    <a:pt x="1647" y="2051"/>
                  </a:lnTo>
                  <a:lnTo>
                    <a:pt x="1659" y="2049"/>
                  </a:lnTo>
                  <a:lnTo>
                    <a:pt x="1672" y="2047"/>
                  </a:lnTo>
                  <a:lnTo>
                    <a:pt x="1684" y="2044"/>
                  </a:lnTo>
                  <a:lnTo>
                    <a:pt x="1696" y="2040"/>
                  </a:lnTo>
                  <a:lnTo>
                    <a:pt x="1708" y="2037"/>
                  </a:lnTo>
                  <a:lnTo>
                    <a:pt x="2241" y="1841"/>
                  </a:lnTo>
                  <a:lnTo>
                    <a:pt x="2253" y="1837"/>
                  </a:lnTo>
                  <a:lnTo>
                    <a:pt x="2265" y="1832"/>
                  </a:lnTo>
                  <a:lnTo>
                    <a:pt x="2276" y="1825"/>
                  </a:lnTo>
                  <a:lnTo>
                    <a:pt x="2287" y="1819"/>
                  </a:lnTo>
                  <a:lnTo>
                    <a:pt x="2298" y="1812"/>
                  </a:lnTo>
                  <a:lnTo>
                    <a:pt x="2308" y="1805"/>
                  </a:lnTo>
                  <a:lnTo>
                    <a:pt x="2318" y="1797"/>
                  </a:lnTo>
                  <a:lnTo>
                    <a:pt x="2327" y="1789"/>
                  </a:lnTo>
                  <a:lnTo>
                    <a:pt x="2336" y="1780"/>
                  </a:lnTo>
                  <a:lnTo>
                    <a:pt x="2345" y="1771"/>
                  </a:lnTo>
                  <a:lnTo>
                    <a:pt x="2352" y="1762"/>
                  </a:lnTo>
                  <a:lnTo>
                    <a:pt x="2360" y="1752"/>
                  </a:lnTo>
                  <a:lnTo>
                    <a:pt x="2367" y="1742"/>
                  </a:lnTo>
                  <a:lnTo>
                    <a:pt x="2373" y="1731"/>
                  </a:lnTo>
                  <a:lnTo>
                    <a:pt x="2379" y="1720"/>
                  </a:lnTo>
                  <a:lnTo>
                    <a:pt x="2384" y="1709"/>
                  </a:lnTo>
                  <a:lnTo>
                    <a:pt x="2389" y="1698"/>
                  </a:lnTo>
                  <a:lnTo>
                    <a:pt x="2393" y="1687"/>
                  </a:lnTo>
                  <a:lnTo>
                    <a:pt x="2398" y="1675"/>
                  </a:lnTo>
                  <a:lnTo>
                    <a:pt x="2401" y="1664"/>
                  </a:lnTo>
                  <a:lnTo>
                    <a:pt x="2403" y="1652"/>
                  </a:lnTo>
                  <a:lnTo>
                    <a:pt x="2405" y="1640"/>
                  </a:lnTo>
                  <a:lnTo>
                    <a:pt x="2406" y="1628"/>
                  </a:lnTo>
                  <a:lnTo>
                    <a:pt x="2407" y="1615"/>
                  </a:lnTo>
                  <a:lnTo>
                    <a:pt x="2409" y="1602"/>
                  </a:lnTo>
                  <a:lnTo>
                    <a:pt x="2407" y="1590"/>
                  </a:lnTo>
                  <a:lnTo>
                    <a:pt x="2406" y="1578"/>
                  </a:lnTo>
                  <a:lnTo>
                    <a:pt x="2405" y="1565"/>
                  </a:lnTo>
                  <a:lnTo>
                    <a:pt x="2403" y="1553"/>
                  </a:lnTo>
                  <a:lnTo>
                    <a:pt x="2400" y="1540"/>
                  </a:lnTo>
                  <a:lnTo>
                    <a:pt x="2396" y="1528"/>
                  </a:lnTo>
                  <a:lnTo>
                    <a:pt x="2393" y="1515"/>
                  </a:lnTo>
                  <a:lnTo>
                    <a:pt x="1917" y="215"/>
                  </a:lnTo>
                  <a:lnTo>
                    <a:pt x="1911" y="203"/>
                  </a:lnTo>
                  <a:lnTo>
                    <a:pt x="1906" y="190"/>
                  </a:lnTo>
                  <a:lnTo>
                    <a:pt x="1900" y="178"/>
                  </a:lnTo>
                  <a:lnTo>
                    <a:pt x="1894" y="167"/>
                  </a:lnTo>
                  <a:lnTo>
                    <a:pt x="1887" y="156"/>
                  </a:lnTo>
                  <a:lnTo>
                    <a:pt x="1879" y="146"/>
                  </a:lnTo>
                  <a:lnTo>
                    <a:pt x="1871" y="136"/>
                  </a:lnTo>
                  <a:lnTo>
                    <a:pt x="1864" y="128"/>
                  </a:lnTo>
                  <a:lnTo>
                    <a:pt x="1855" y="119"/>
                  </a:lnTo>
                  <a:lnTo>
                    <a:pt x="1845" y="110"/>
                  </a:lnTo>
                  <a:lnTo>
                    <a:pt x="1836" y="102"/>
                  </a:lnTo>
                  <a:lnTo>
                    <a:pt x="1826" y="95"/>
                  </a:lnTo>
                  <a:lnTo>
                    <a:pt x="1816" y="88"/>
                  </a:lnTo>
                  <a:lnTo>
                    <a:pt x="1805" y="81"/>
                  </a:lnTo>
                  <a:lnTo>
                    <a:pt x="1795" y="76"/>
                  </a:lnTo>
                  <a:lnTo>
                    <a:pt x="1784" y="70"/>
                  </a:lnTo>
                  <a:lnTo>
                    <a:pt x="1773" y="66"/>
                  </a:lnTo>
                  <a:lnTo>
                    <a:pt x="1761" y="61"/>
                  </a:lnTo>
                  <a:lnTo>
                    <a:pt x="1750" y="58"/>
                  </a:lnTo>
                  <a:lnTo>
                    <a:pt x="1738" y="55"/>
                  </a:lnTo>
                  <a:lnTo>
                    <a:pt x="1727" y="53"/>
                  </a:lnTo>
                  <a:lnTo>
                    <a:pt x="1715" y="50"/>
                  </a:lnTo>
                  <a:lnTo>
                    <a:pt x="1703" y="49"/>
                  </a:lnTo>
                  <a:lnTo>
                    <a:pt x="1690" y="48"/>
                  </a:lnTo>
                  <a:lnTo>
                    <a:pt x="1677" y="48"/>
                  </a:lnTo>
                  <a:lnTo>
                    <a:pt x="1665" y="48"/>
                  </a:lnTo>
                  <a:lnTo>
                    <a:pt x="1653" y="49"/>
                  </a:lnTo>
                  <a:lnTo>
                    <a:pt x="1640" y="50"/>
                  </a:lnTo>
                  <a:lnTo>
                    <a:pt x="1628" y="53"/>
                  </a:lnTo>
                  <a:lnTo>
                    <a:pt x="1616" y="56"/>
                  </a:lnTo>
                  <a:lnTo>
                    <a:pt x="1604" y="59"/>
                  </a:lnTo>
                  <a:lnTo>
                    <a:pt x="1590" y="64"/>
                  </a:lnTo>
                  <a:close/>
                  <a:moveTo>
                    <a:pt x="3108" y="1141"/>
                  </a:moveTo>
                  <a:lnTo>
                    <a:pt x="3079" y="1150"/>
                  </a:lnTo>
                  <a:lnTo>
                    <a:pt x="3050" y="1159"/>
                  </a:lnTo>
                  <a:lnTo>
                    <a:pt x="3022" y="1165"/>
                  </a:lnTo>
                  <a:lnTo>
                    <a:pt x="2992" y="1170"/>
                  </a:lnTo>
                  <a:lnTo>
                    <a:pt x="2963" y="1174"/>
                  </a:lnTo>
                  <a:lnTo>
                    <a:pt x="2935" y="1176"/>
                  </a:lnTo>
                  <a:lnTo>
                    <a:pt x="2906" y="1176"/>
                  </a:lnTo>
                  <a:lnTo>
                    <a:pt x="2877" y="1176"/>
                  </a:lnTo>
                  <a:lnTo>
                    <a:pt x="2849" y="1174"/>
                  </a:lnTo>
                  <a:lnTo>
                    <a:pt x="2820" y="1171"/>
                  </a:lnTo>
                  <a:lnTo>
                    <a:pt x="2792" y="1165"/>
                  </a:lnTo>
                  <a:lnTo>
                    <a:pt x="2765" y="1160"/>
                  </a:lnTo>
                  <a:lnTo>
                    <a:pt x="2737" y="1152"/>
                  </a:lnTo>
                  <a:lnTo>
                    <a:pt x="2710" y="1143"/>
                  </a:lnTo>
                  <a:lnTo>
                    <a:pt x="2683" y="1133"/>
                  </a:lnTo>
                  <a:lnTo>
                    <a:pt x="2658" y="1122"/>
                  </a:lnTo>
                  <a:lnTo>
                    <a:pt x="2632" y="1109"/>
                  </a:lnTo>
                  <a:lnTo>
                    <a:pt x="2608" y="1096"/>
                  </a:lnTo>
                  <a:lnTo>
                    <a:pt x="2584" y="1080"/>
                  </a:lnTo>
                  <a:lnTo>
                    <a:pt x="2561" y="1065"/>
                  </a:lnTo>
                  <a:lnTo>
                    <a:pt x="2538" y="1047"/>
                  </a:lnTo>
                  <a:lnTo>
                    <a:pt x="2516" y="1030"/>
                  </a:lnTo>
                  <a:lnTo>
                    <a:pt x="2495" y="1010"/>
                  </a:lnTo>
                  <a:lnTo>
                    <a:pt x="2475" y="990"/>
                  </a:lnTo>
                  <a:lnTo>
                    <a:pt x="2456" y="968"/>
                  </a:lnTo>
                  <a:lnTo>
                    <a:pt x="2438" y="946"/>
                  </a:lnTo>
                  <a:lnTo>
                    <a:pt x="2421" y="923"/>
                  </a:lnTo>
                  <a:lnTo>
                    <a:pt x="2405" y="897"/>
                  </a:lnTo>
                  <a:lnTo>
                    <a:pt x="2390" y="872"/>
                  </a:lnTo>
                  <a:lnTo>
                    <a:pt x="2377" y="846"/>
                  </a:lnTo>
                  <a:lnTo>
                    <a:pt x="2364" y="819"/>
                  </a:lnTo>
                  <a:lnTo>
                    <a:pt x="2352" y="790"/>
                  </a:lnTo>
                  <a:lnTo>
                    <a:pt x="2343" y="762"/>
                  </a:lnTo>
                  <a:lnTo>
                    <a:pt x="2335" y="733"/>
                  </a:lnTo>
                  <a:lnTo>
                    <a:pt x="2328" y="704"/>
                  </a:lnTo>
                  <a:lnTo>
                    <a:pt x="2324" y="675"/>
                  </a:lnTo>
                  <a:lnTo>
                    <a:pt x="2319" y="646"/>
                  </a:lnTo>
                  <a:lnTo>
                    <a:pt x="2317" y="617"/>
                  </a:lnTo>
                  <a:lnTo>
                    <a:pt x="2317" y="589"/>
                  </a:lnTo>
                  <a:lnTo>
                    <a:pt x="2317" y="559"/>
                  </a:lnTo>
                  <a:lnTo>
                    <a:pt x="2319" y="531"/>
                  </a:lnTo>
                  <a:lnTo>
                    <a:pt x="2323" y="503"/>
                  </a:lnTo>
                  <a:lnTo>
                    <a:pt x="2328" y="475"/>
                  </a:lnTo>
                  <a:lnTo>
                    <a:pt x="2334" y="446"/>
                  </a:lnTo>
                  <a:lnTo>
                    <a:pt x="2341" y="420"/>
                  </a:lnTo>
                  <a:lnTo>
                    <a:pt x="2350" y="392"/>
                  </a:lnTo>
                  <a:lnTo>
                    <a:pt x="2360" y="366"/>
                  </a:lnTo>
                  <a:lnTo>
                    <a:pt x="2371" y="340"/>
                  </a:lnTo>
                  <a:lnTo>
                    <a:pt x="2384" y="315"/>
                  </a:lnTo>
                  <a:lnTo>
                    <a:pt x="2398" y="290"/>
                  </a:lnTo>
                  <a:lnTo>
                    <a:pt x="2413" y="267"/>
                  </a:lnTo>
                  <a:lnTo>
                    <a:pt x="2428" y="242"/>
                  </a:lnTo>
                  <a:lnTo>
                    <a:pt x="2446" y="220"/>
                  </a:lnTo>
                  <a:lnTo>
                    <a:pt x="2464" y="198"/>
                  </a:lnTo>
                  <a:lnTo>
                    <a:pt x="2484" y="177"/>
                  </a:lnTo>
                  <a:lnTo>
                    <a:pt x="2504" y="157"/>
                  </a:lnTo>
                  <a:lnTo>
                    <a:pt x="2525" y="139"/>
                  </a:lnTo>
                  <a:lnTo>
                    <a:pt x="2547" y="120"/>
                  </a:lnTo>
                  <a:lnTo>
                    <a:pt x="2572" y="103"/>
                  </a:lnTo>
                  <a:lnTo>
                    <a:pt x="2596" y="87"/>
                  </a:lnTo>
                  <a:lnTo>
                    <a:pt x="2621" y="72"/>
                  </a:lnTo>
                  <a:lnTo>
                    <a:pt x="2648" y="59"/>
                  </a:lnTo>
                  <a:lnTo>
                    <a:pt x="2675" y="46"/>
                  </a:lnTo>
                  <a:lnTo>
                    <a:pt x="2703" y="35"/>
                  </a:lnTo>
                  <a:lnTo>
                    <a:pt x="2732" y="25"/>
                  </a:lnTo>
                  <a:lnTo>
                    <a:pt x="2760" y="17"/>
                  </a:lnTo>
                  <a:lnTo>
                    <a:pt x="2790" y="11"/>
                  </a:lnTo>
                  <a:lnTo>
                    <a:pt x="2819" y="5"/>
                  </a:lnTo>
                  <a:lnTo>
                    <a:pt x="2847" y="2"/>
                  </a:lnTo>
                  <a:lnTo>
                    <a:pt x="2877" y="0"/>
                  </a:lnTo>
                  <a:lnTo>
                    <a:pt x="2906" y="0"/>
                  </a:lnTo>
                  <a:lnTo>
                    <a:pt x="2935" y="0"/>
                  </a:lnTo>
                  <a:lnTo>
                    <a:pt x="2963" y="2"/>
                  </a:lnTo>
                  <a:lnTo>
                    <a:pt x="2991" y="5"/>
                  </a:lnTo>
                  <a:lnTo>
                    <a:pt x="3019" y="11"/>
                  </a:lnTo>
                  <a:lnTo>
                    <a:pt x="3047" y="16"/>
                  </a:lnTo>
                  <a:lnTo>
                    <a:pt x="3075" y="24"/>
                  </a:lnTo>
                  <a:lnTo>
                    <a:pt x="3101" y="33"/>
                  </a:lnTo>
                  <a:lnTo>
                    <a:pt x="3128" y="43"/>
                  </a:lnTo>
                  <a:lnTo>
                    <a:pt x="3153" y="54"/>
                  </a:lnTo>
                  <a:lnTo>
                    <a:pt x="3178" y="67"/>
                  </a:lnTo>
                  <a:lnTo>
                    <a:pt x="3204" y="80"/>
                  </a:lnTo>
                  <a:lnTo>
                    <a:pt x="3228" y="96"/>
                  </a:lnTo>
                  <a:lnTo>
                    <a:pt x="3251" y="111"/>
                  </a:lnTo>
                  <a:lnTo>
                    <a:pt x="3273" y="129"/>
                  </a:lnTo>
                  <a:lnTo>
                    <a:pt x="3295" y="146"/>
                  </a:lnTo>
                  <a:lnTo>
                    <a:pt x="3316" y="166"/>
                  </a:lnTo>
                  <a:lnTo>
                    <a:pt x="3336" y="186"/>
                  </a:lnTo>
                  <a:lnTo>
                    <a:pt x="3355" y="208"/>
                  </a:lnTo>
                  <a:lnTo>
                    <a:pt x="3373" y="230"/>
                  </a:lnTo>
                  <a:lnTo>
                    <a:pt x="3390" y="254"/>
                  </a:lnTo>
                  <a:lnTo>
                    <a:pt x="3407" y="279"/>
                  </a:lnTo>
                  <a:lnTo>
                    <a:pt x="3421" y="304"/>
                  </a:lnTo>
                  <a:lnTo>
                    <a:pt x="3435" y="331"/>
                  </a:lnTo>
                  <a:lnTo>
                    <a:pt x="3447" y="358"/>
                  </a:lnTo>
                  <a:lnTo>
                    <a:pt x="3458" y="386"/>
                  </a:lnTo>
                  <a:lnTo>
                    <a:pt x="3468" y="414"/>
                  </a:lnTo>
                  <a:lnTo>
                    <a:pt x="3476" y="443"/>
                  </a:lnTo>
                  <a:lnTo>
                    <a:pt x="3483" y="473"/>
                  </a:lnTo>
                  <a:lnTo>
                    <a:pt x="3488" y="501"/>
                  </a:lnTo>
                  <a:lnTo>
                    <a:pt x="3491" y="530"/>
                  </a:lnTo>
                  <a:lnTo>
                    <a:pt x="3494" y="559"/>
                  </a:lnTo>
                  <a:lnTo>
                    <a:pt x="3495" y="589"/>
                  </a:lnTo>
                  <a:lnTo>
                    <a:pt x="3494" y="617"/>
                  </a:lnTo>
                  <a:lnTo>
                    <a:pt x="3491" y="645"/>
                  </a:lnTo>
                  <a:lnTo>
                    <a:pt x="3488" y="674"/>
                  </a:lnTo>
                  <a:lnTo>
                    <a:pt x="3483" y="702"/>
                  </a:lnTo>
                  <a:lnTo>
                    <a:pt x="3477" y="730"/>
                  </a:lnTo>
                  <a:lnTo>
                    <a:pt x="3469" y="756"/>
                  </a:lnTo>
                  <a:lnTo>
                    <a:pt x="3461" y="784"/>
                  </a:lnTo>
                  <a:lnTo>
                    <a:pt x="3451" y="810"/>
                  </a:lnTo>
                  <a:lnTo>
                    <a:pt x="3440" y="836"/>
                  </a:lnTo>
                  <a:lnTo>
                    <a:pt x="3428" y="861"/>
                  </a:lnTo>
                  <a:lnTo>
                    <a:pt x="3413" y="886"/>
                  </a:lnTo>
                  <a:lnTo>
                    <a:pt x="3399" y="910"/>
                  </a:lnTo>
                  <a:lnTo>
                    <a:pt x="3382" y="934"/>
                  </a:lnTo>
                  <a:lnTo>
                    <a:pt x="3366" y="956"/>
                  </a:lnTo>
                  <a:lnTo>
                    <a:pt x="3347" y="978"/>
                  </a:lnTo>
                  <a:lnTo>
                    <a:pt x="3327" y="999"/>
                  </a:lnTo>
                  <a:lnTo>
                    <a:pt x="3307" y="1019"/>
                  </a:lnTo>
                  <a:lnTo>
                    <a:pt x="3285" y="1037"/>
                  </a:lnTo>
                  <a:lnTo>
                    <a:pt x="3263" y="1056"/>
                  </a:lnTo>
                  <a:lnTo>
                    <a:pt x="3240" y="1073"/>
                  </a:lnTo>
                  <a:lnTo>
                    <a:pt x="3215" y="1089"/>
                  </a:lnTo>
                  <a:lnTo>
                    <a:pt x="3189" y="1104"/>
                  </a:lnTo>
                  <a:lnTo>
                    <a:pt x="3163" y="1117"/>
                  </a:lnTo>
                  <a:lnTo>
                    <a:pt x="3136" y="1130"/>
                  </a:lnTo>
                  <a:lnTo>
                    <a:pt x="3108" y="1141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Freeform 17"/>
            <p:cNvSpPr>
              <a:spLocks noEditPoints="1"/>
            </p:cNvSpPr>
            <p:nvPr/>
          </p:nvSpPr>
          <p:spPr bwMode="auto">
            <a:xfrm>
              <a:off x="6119907" y="1123903"/>
              <a:ext cx="391093" cy="212364"/>
            </a:xfrm>
            <a:custGeom>
              <a:avLst/>
              <a:gdLst>
                <a:gd name="T0" fmla="*/ 1363 w 3560"/>
                <a:gd name="T1" fmla="*/ 3 h 1930"/>
                <a:gd name="T2" fmla="*/ 1293 w 3560"/>
                <a:gd name="T3" fmla="*/ 24 h 1930"/>
                <a:gd name="T4" fmla="*/ 1231 w 3560"/>
                <a:gd name="T5" fmla="*/ 63 h 1930"/>
                <a:gd name="T6" fmla="*/ 1184 w 3560"/>
                <a:gd name="T7" fmla="*/ 118 h 1930"/>
                <a:gd name="T8" fmla="*/ 1153 w 3560"/>
                <a:gd name="T9" fmla="*/ 187 h 1930"/>
                <a:gd name="T10" fmla="*/ 320 w 3560"/>
                <a:gd name="T11" fmla="*/ 277 h 1930"/>
                <a:gd name="T12" fmla="*/ 244 w 3560"/>
                <a:gd name="T13" fmla="*/ 284 h 1930"/>
                <a:gd name="T14" fmla="*/ 176 w 3560"/>
                <a:gd name="T15" fmla="*/ 311 h 1930"/>
                <a:gd name="T16" fmla="*/ 118 w 3560"/>
                <a:gd name="T17" fmla="*/ 357 h 1930"/>
                <a:gd name="T18" fmla="*/ 75 w 3560"/>
                <a:gd name="T19" fmla="*/ 416 h 1930"/>
                <a:gd name="T20" fmla="*/ 52 w 3560"/>
                <a:gd name="T21" fmla="*/ 488 h 1930"/>
                <a:gd name="T22" fmla="*/ 1 w 3560"/>
                <a:gd name="T23" fmla="*/ 1232 h 1930"/>
                <a:gd name="T24" fmla="*/ 19 w 3560"/>
                <a:gd name="T25" fmla="*/ 1305 h 1930"/>
                <a:gd name="T26" fmla="*/ 55 w 3560"/>
                <a:gd name="T27" fmla="*/ 1368 h 1930"/>
                <a:gd name="T28" fmla="*/ 108 w 3560"/>
                <a:gd name="T29" fmla="*/ 1419 h 1930"/>
                <a:gd name="T30" fmla="*/ 174 w 3560"/>
                <a:gd name="T31" fmla="*/ 1452 h 1930"/>
                <a:gd name="T32" fmla="*/ 1059 w 3560"/>
                <a:gd name="T33" fmla="*/ 1521 h 1930"/>
                <a:gd name="T34" fmla="*/ 1056 w 3560"/>
                <a:gd name="T35" fmla="*/ 1682 h 1930"/>
                <a:gd name="T36" fmla="*/ 1080 w 3560"/>
                <a:gd name="T37" fmla="*/ 1753 h 1930"/>
                <a:gd name="T38" fmla="*/ 1122 w 3560"/>
                <a:gd name="T39" fmla="*/ 1812 h 1930"/>
                <a:gd name="T40" fmla="*/ 1180 w 3560"/>
                <a:gd name="T41" fmla="*/ 1858 h 1930"/>
                <a:gd name="T42" fmla="*/ 1250 w 3560"/>
                <a:gd name="T43" fmla="*/ 1884 h 1930"/>
                <a:gd name="T44" fmla="*/ 1879 w 3560"/>
                <a:gd name="T45" fmla="*/ 1930 h 1930"/>
                <a:gd name="T46" fmla="*/ 1953 w 3560"/>
                <a:gd name="T47" fmla="*/ 1916 h 1930"/>
                <a:gd name="T48" fmla="*/ 2018 w 3560"/>
                <a:gd name="T49" fmla="*/ 1883 h 1930"/>
                <a:gd name="T50" fmla="*/ 2071 w 3560"/>
                <a:gd name="T51" fmla="*/ 1832 h 1930"/>
                <a:gd name="T52" fmla="*/ 2108 w 3560"/>
                <a:gd name="T53" fmla="*/ 1768 h 1930"/>
                <a:gd name="T54" fmla="*/ 2125 w 3560"/>
                <a:gd name="T55" fmla="*/ 1693 h 1930"/>
                <a:gd name="T56" fmla="*/ 2217 w 3560"/>
                <a:gd name="T57" fmla="*/ 246 h 1930"/>
                <a:gd name="T58" fmla="*/ 2194 w 3560"/>
                <a:gd name="T59" fmla="*/ 176 h 1930"/>
                <a:gd name="T60" fmla="*/ 2151 w 3560"/>
                <a:gd name="T61" fmla="*/ 117 h 1930"/>
                <a:gd name="T62" fmla="*/ 2093 w 3560"/>
                <a:gd name="T63" fmla="*/ 73 h 1930"/>
                <a:gd name="T64" fmla="*/ 2023 w 3560"/>
                <a:gd name="T65" fmla="*/ 47 h 1930"/>
                <a:gd name="T66" fmla="*/ 2871 w 3560"/>
                <a:gd name="T67" fmla="*/ 1636 h 1930"/>
                <a:gd name="T68" fmla="*/ 2705 w 3560"/>
                <a:gd name="T69" fmla="*/ 1582 h 1930"/>
                <a:gd name="T70" fmla="*/ 2566 w 3560"/>
                <a:gd name="T71" fmla="*/ 1484 h 1930"/>
                <a:gd name="T72" fmla="*/ 2462 w 3560"/>
                <a:gd name="T73" fmla="*/ 1350 h 1930"/>
                <a:gd name="T74" fmla="*/ 2399 w 3560"/>
                <a:gd name="T75" fmla="*/ 1192 h 1930"/>
                <a:gd name="T76" fmla="*/ 2384 w 3560"/>
                <a:gd name="T77" fmla="*/ 1015 h 1930"/>
                <a:gd name="T78" fmla="*/ 2423 w 3560"/>
                <a:gd name="T79" fmla="*/ 843 h 1930"/>
                <a:gd name="T80" fmla="*/ 2507 w 3560"/>
                <a:gd name="T81" fmla="*/ 694 h 1930"/>
                <a:gd name="T82" fmla="*/ 2629 w 3560"/>
                <a:gd name="T83" fmla="*/ 577 h 1930"/>
                <a:gd name="T84" fmla="*/ 2780 w 3560"/>
                <a:gd name="T85" fmla="*/ 499 h 1930"/>
                <a:gd name="T86" fmla="*/ 2952 w 3560"/>
                <a:gd name="T87" fmla="*/ 468 h 1930"/>
                <a:gd name="T88" fmla="*/ 3130 w 3560"/>
                <a:gd name="T89" fmla="*/ 489 h 1930"/>
                <a:gd name="T90" fmla="*/ 3288 w 3560"/>
                <a:gd name="T91" fmla="*/ 560 h 1930"/>
                <a:gd name="T92" fmla="*/ 3416 w 3560"/>
                <a:gd name="T93" fmla="*/ 670 h 1930"/>
                <a:gd name="T94" fmla="*/ 3507 w 3560"/>
                <a:gd name="T95" fmla="*/ 812 h 1930"/>
                <a:gd name="T96" fmla="*/ 3554 w 3560"/>
                <a:gd name="T97" fmla="*/ 978 h 1930"/>
                <a:gd name="T98" fmla="*/ 3551 w 3560"/>
                <a:gd name="T99" fmla="*/ 1157 h 1930"/>
                <a:gd name="T100" fmla="*/ 3496 w 3560"/>
                <a:gd name="T101" fmla="*/ 1323 h 1930"/>
                <a:gd name="T102" fmla="*/ 3399 w 3560"/>
                <a:gd name="T103" fmla="*/ 1462 h 1930"/>
                <a:gd name="T104" fmla="*/ 3266 w 3560"/>
                <a:gd name="T105" fmla="*/ 1567 h 1930"/>
                <a:gd name="T106" fmla="*/ 3107 w 3560"/>
                <a:gd name="T107" fmla="*/ 1629 h 1930"/>
                <a:gd name="T108" fmla="*/ 2930 w 3560"/>
                <a:gd name="T109" fmla="*/ 1644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0" h="1930">
                  <a:moveTo>
                    <a:pt x="1985" y="41"/>
                  </a:moveTo>
                  <a:lnTo>
                    <a:pt x="1415" y="2"/>
                  </a:lnTo>
                  <a:lnTo>
                    <a:pt x="1402" y="0"/>
                  </a:lnTo>
                  <a:lnTo>
                    <a:pt x="1389" y="0"/>
                  </a:lnTo>
                  <a:lnTo>
                    <a:pt x="1377" y="2"/>
                  </a:lnTo>
                  <a:lnTo>
                    <a:pt x="1363" y="3"/>
                  </a:lnTo>
                  <a:lnTo>
                    <a:pt x="1351" y="5"/>
                  </a:lnTo>
                  <a:lnTo>
                    <a:pt x="1339" y="7"/>
                  </a:lnTo>
                  <a:lnTo>
                    <a:pt x="1327" y="10"/>
                  </a:lnTo>
                  <a:lnTo>
                    <a:pt x="1315" y="15"/>
                  </a:lnTo>
                  <a:lnTo>
                    <a:pt x="1304" y="19"/>
                  </a:lnTo>
                  <a:lnTo>
                    <a:pt x="1293" y="24"/>
                  </a:lnTo>
                  <a:lnTo>
                    <a:pt x="1282" y="29"/>
                  </a:lnTo>
                  <a:lnTo>
                    <a:pt x="1271" y="35"/>
                  </a:lnTo>
                  <a:lnTo>
                    <a:pt x="1260" y="41"/>
                  </a:lnTo>
                  <a:lnTo>
                    <a:pt x="1250" y="48"/>
                  </a:lnTo>
                  <a:lnTo>
                    <a:pt x="1240" y="56"/>
                  </a:lnTo>
                  <a:lnTo>
                    <a:pt x="1231" y="63"/>
                  </a:lnTo>
                  <a:lnTo>
                    <a:pt x="1222" y="71"/>
                  </a:lnTo>
                  <a:lnTo>
                    <a:pt x="1213" y="80"/>
                  </a:lnTo>
                  <a:lnTo>
                    <a:pt x="1204" y="89"/>
                  </a:lnTo>
                  <a:lnTo>
                    <a:pt x="1197" y="99"/>
                  </a:lnTo>
                  <a:lnTo>
                    <a:pt x="1190" y="109"/>
                  </a:lnTo>
                  <a:lnTo>
                    <a:pt x="1184" y="118"/>
                  </a:lnTo>
                  <a:lnTo>
                    <a:pt x="1177" y="130"/>
                  </a:lnTo>
                  <a:lnTo>
                    <a:pt x="1170" y="141"/>
                  </a:lnTo>
                  <a:lnTo>
                    <a:pt x="1166" y="152"/>
                  </a:lnTo>
                  <a:lnTo>
                    <a:pt x="1160" y="163"/>
                  </a:lnTo>
                  <a:lnTo>
                    <a:pt x="1156" y="175"/>
                  </a:lnTo>
                  <a:lnTo>
                    <a:pt x="1153" y="187"/>
                  </a:lnTo>
                  <a:lnTo>
                    <a:pt x="1149" y="199"/>
                  </a:lnTo>
                  <a:lnTo>
                    <a:pt x="1147" y="211"/>
                  </a:lnTo>
                  <a:lnTo>
                    <a:pt x="1145" y="224"/>
                  </a:lnTo>
                  <a:lnTo>
                    <a:pt x="1144" y="236"/>
                  </a:lnTo>
                  <a:lnTo>
                    <a:pt x="1137" y="335"/>
                  </a:lnTo>
                  <a:lnTo>
                    <a:pt x="320" y="277"/>
                  </a:lnTo>
                  <a:lnTo>
                    <a:pt x="307" y="277"/>
                  </a:lnTo>
                  <a:lnTo>
                    <a:pt x="294" y="277"/>
                  </a:lnTo>
                  <a:lnTo>
                    <a:pt x="281" y="278"/>
                  </a:lnTo>
                  <a:lnTo>
                    <a:pt x="268" y="279"/>
                  </a:lnTo>
                  <a:lnTo>
                    <a:pt x="256" y="282"/>
                  </a:lnTo>
                  <a:lnTo>
                    <a:pt x="244" y="284"/>
                  </a:lnTo>
                  <a:lnTo>
                    <a:pt x="232" y="287"/>
                  </a:lnTo>
                  <a:lnTo>
                    <a:pt x="220" y="291"/>
                  </a:lnTo>
                  <a:lnTo>
                    <a:pt x="209" y="295"/>
                  </a:lnTo>
                  <a:lnTo>
                    <a:pt x="198" y="299"/>
                  </a:lnTo>
                  <a:lnTo>
                    <a:pt x="186" y="305"/>
                  </a:lnTo>
                  <a:lnTo>
                    <a:pt x="176" y="311"/>
                  </a:lnTo>
                  <a:lnTo>
                    <a:pt x="165" y="317"/>
                  </a:lnTo>
                  <a:lnTo>
                    <a:pt x="155" y="325"/>
                  </a:lnTo>
                  <a:lnTo>
                    <a:pt x="145" y="331"/>
                  </a:lnTo>
                  <a:lnTo>
                    <a:pt x="136" y="339"/>
                  </a:lnTo>
                  <a:lnTo>
                    <a:pt x="127" y="348"/>
                  </a:lnTo>
                  <a:lnTo>
                    <a:pt x="118" y="357"/>
                  </a:lnTo>
                  <a:lnTo>
                    <a:pt x="109" y="366"/>
                  </a:lnTo>
                  <a:lnTo>
                    <a:pt x="102" y="374"/>
                  </a:lnTo>
                  <a:lnTo>
                    <a:pt x="95" y="384"/>
                  </a:lnTo>
                  <a:lnTo>
                    <a:pt x="87" y="395"/>
                  </a:lnTo>
                  <a:lnTo>
                    <a:pt x="82" y="405"/>
                  </a:lnTo>
                  <a:lnTo>
                    <a:pt x="75" y="416"/>
                  </a:lnTo>
                  <a:lnTo>
                    <a:pt x="70" y="427"/>
                  </a:lnTo>
                  <a:lnTo>
                    <a:pt x="65" y="439"/>
                  </a:lnTo>
                  <a:lnTo>
                    <a:pt x="61" y="450"/>
                  </a:lnTo>
                  <a:lnTo>
                    <a:pt x="58" y="463"/>
                  </a:lnTo>
                  <a:lnTo>
                    <a:pt x="54" y="475"/>
                  </a:lnTo>
                  <a:lnTo>
                    <a:pt x="52" y="488"/>
                  </a:lnTo>
                  <a:lnTo>
                    <a:pt x="50" y="500"/>
                  </a:lnTo>
                  <a:lnTo>
                    <a:pt x="49" y="513"/>
                  </a:lnTo>
                  <a:lnTo>
                    <a:pt x="1" y="1194"/>
                  </a:lnTo>
                  <a:lnTo>
                    <a:pt x="0" y="1207"/>
                  </a:lnTo>
                  <a:lnTo>
                    <a:pt x="1" y="1219"/>
                  </a:lnTo>
                  <a:lnTo>
                    <a:pt x="1" y="1232"/>
                  </a:lnTo>
                  <a:lnTo>
                    <a:pt x="2" y="1245"/>
                  </a:lnTo>
                  <a:lnTo>
                    <a:pt x="5" y="1258"/>
                  </a:lnTo>
                  <a:lnTo>
                    <a:pt x="8" y="1270"/>
                  </a:lnTo>
                  <a:lnTo>
                    <a:pt x="11" y="1282"/>
                  </a:lnTo>
                  <a:lnTo>
                    <a:pt x="15" y="1293"/>
                  </a:lnTo>
                  <a:lnTo>
                    <a:pt x="19" y="1305"/>
                  </a:lnTo>
                  <a:lnTo>
                    <a:pt x="23" y="1316"/>
                  </a:lnTo>
                  <a:lnTo>
                    <a:pt x="29" y="1327"/>
                  </a:lnTo>
                  <a:lnTo>
                    <a:pt x="34" y="1338"/>
                  </a:lnTo>
                  <a:lnTo>
                    <a:pt x="41" y="1348"/>
                  </a:lnTo>
                  <a:lnTo>
                    <a:pt x="49" y="1358"/>
                  </a:lnTo>
                  <a:lnTo>
                    <a:pt x="55" y="1368"/>
                  </a:lnTo>
                  <a:lnTo>
                    <a:pt x="63" y="1378"/>
                  </a:lnTo>
                  <a:lnTo>
                    <a:pt x="72" y="1387"/>
                  </a:lnTo>
                  <a:lnTo>
                    <a:pt x="81" y="1396"/>
                  </a:lnTo>
                  <a:lnTo>
                    <a:pt x="90" y="1403"/>
                  </a:lnTo>
                  <a:lnTo>
                    <a:pt x="98" y="1411"/>
                  </a:lnTo>
                  <a:lnTo>
                    <a:pt x="108" y="1419"/>
                  </a:lnTo>
                  <a:lnTo>
                    <a:pt x="119" y="1425"/>
                  </a:lnTo>
                  <a:lnTo>
                    <a:pt x="129" y="1432"/>
                  </a:lnTo>
                  <a:lnTo>
                    <a:pt x="140" y="1438"/>
                  </a:lnTo>
                  <a:lnTo>
                    <a:pt x="151" y="1443"/>
                  </a:lnTo>
                  <a:lnTo>
                    <a:pt x="162" y="1447"/>
                  </a:lnTo>
                  <a:lnTo>
                    <a:pt x="174" y="1452"/>
                  </a:lnTo>
                  <a:lnTo>
                    <a:pt x="187" y="1456"/>
                  </a:lnTo>
                  <a:lnTo>
                    <a:pt x="199" y="1460"/>
                  </a:lnTo>
                  <a:lnTo>
                    <a:pt x="212" y="1462"/>
                  </a:lnTo>
                  <a:lnTo>
                    <a:pt x="224" y="1463"/>
                  </a:lnTo>
                  <a:lnTo>
                    <a:pt x="237" y="1465"/>
                  </a:lnTo>
                  <a:lnTo>
                    <a:pt x="1059" y="1521"/>
                  </a:lnTo>
                  <a:lnTo>
                    <a:pt x="1052" y="1618"/>
                  </a:lnTo>
                  <a:lnTo>
                    <a:pt x="1051" y="1632"/>
                  </a:lnTo>
                  <a:lnTo>
                    <a:pt x="1051" y="1645"/>
                  </a:lnTo>
                  <a:lnTo>
                    <a:pt x="1052" y="1658"/>
                  </a:lnTo>
                  <a:lnTo>
                    <a:pt x="1053" y="1670"/>
                  </a:lnTo>
                  <a:lnTo>
                    <a:pt x="1056" y="1682"/>
                  </a:lnTo>
                  <a:lnTo>
                    <a:pt x="1058" y="1694"/>
                  </a:lnTo>
                  <a:lnTo>
                    <a:pt x="1061" y="1707"/>
                  </a:lnTo>
                  <a:lnTo>
                    <a:pt x="1066" y="1719"/>
                  </a:lnTo>
                  <a:lnTo>
                    <a:pt x="1070" y="1731"/>
                  </a:lnTo>
                  <a:lnTo>
                    <a:pt x="1074" y="1742"/>
                  </a:lnTo>
                  <a:lnTo>
                    <a:pt x="1080" y="1753"/>
                  </a:lnTo>
                  <a:lnTo>
                    <a:pt x="1085" y="1764"/>
                  </a:lnTo>
                  <a:lnTo>
                    <a:pt x="1092" y="1774"/>
                  </a:lnTo>
                  <a:lnTo>
                    <a:pt x="1099" y="1784"/>
                  </a:lnTo>
                  <a:lnTo>
                    <a:pt x="1106" y="1794"/>
                  </a:lnTo>
                  <a:lnTo>
                    <a:pt x="1114" y="1804"/>
                  </a:lnTo>
                  <a:lnTo>
                    <a:pt x="1122" y="1812"/>
                  </a:lnTo>
                  <a:lnTo>
                    <a:pt x="1131" y="1821"/>
                  </a:lnTo>
                  <a:lnTo>
                    <a:pt x="1141" y="1829"/>
                  </a:lnTo>
                  <a:lnTo>
                    <a:pt x="1149" y="1837"/>
                  </a:lnTo>
                  <a:lnTo>
                    <a:pt x="1159" y="1844"/>
                  </a:lnTo>
                  <a:lnTo>
                    <a:pt x="1169" y="1851"/>
                  </a:lnTo>
                  <a:lnTo>
                    <a:pt x="1180" y="1858"/>
                  </a:lnTo>
                  <a:lnTo>
                    <a:pt x="1191" y="1863"/>
                  </a:lnTo>
                  <a:lnTo>
                    <a:pt x="1202" y="1869"/>
                  </a:lnTo>
                  <a:lnTo>
                    <a:pt x="1213" y="1873"/>
                  </a:lnTo>
                  <a:lnTo>
                    <a:pt x="1225" y="1878"/>
                  </a:lnTo>
                  <a:lnTo>
                    <a:pt x="1238" y="1882"/>
                  </a:lnTo>
                  <a:lnTo>
                    <a:pt x="1250" y="1884"/>
                  </a:lnTo>
                  <a:lnTo>
                    <a:pt x="1262" y="1887"/>
                  </a:lnTo>
                  <a:lnTo>
                    <a:pt x="1275" y="1889"/>
                  </a:lnTo>
                  <a:lnTo>
                    <a:pt x="1288" y="1890"/>
                  </a:lnTo>
                  <a:lnTo>
                    <a:pt x="1854" y="1929"/>
                  </a:lnTo>
                  <a:lnTo>
                    <a:pt x="1866" y="1930"/>
                  </a:lnTo>
                  <a:lnTo>
                    <a:pt x="1879" y="1930"/>
                  </a:lnTo>
                  <a:lnTo>
                    <a:pt x="1893" y="1929"/>
                  </a:lnTo>
                  <a:lnTo>
                    <a:pt x="1905" y="1928"/>
                  </a:lnTo>
                  <a:lnTo>
                    <a:pt x="1917" y="1926"/>
                  </a:lnTo>
                  <a:lnTo>
                    <a:pt x="1930" y="1923"/>
                  </a:lnTo>
                  <a:lnTo>
                    <a:pt x="1941" y="1921"/>
                  </a:lnTo>
                  <a:lnTo>
                    <a:pt x="1953" y="1916"/>
                  </a:lnTo>
                  <a:lnTo>
                    <a:pt x="1965" y="1912"/>
                  </a:lnTo>
                  <a:lnTo>
                    <a:pt x="1976" y="1907"/>
                  </a:lnTo>
                  <a:lnTo>
                    <a:pt x="1987" y="1902"/>
                  </a:lnTo>
                  <a:lnTo>
                    <a:pt x="1998" y="1896"/>
                  </a:lnTo>
                  <a:lnTo>
                    <a:pt x="2008" y="1890"/>
                  </a:lnTo>
                  <a:lnTo>
                    <a:pt x="2018" y="1883"/>
                  </a:lnTo>
                  <a:lnTo>
                    <a:pt x="2028" y="1875"/>
                  </a:lnTo>
                  <a:lnTo>
                    <a:pt x="2038" y="1868"/>
                  </a:lnTo>
                  <a:lnTo>
                    <a:pt x="2047" y="1859"/>
                  </a:lnTo>
                  <a:lnTo>
                    <a:pt x="2056" y="1851"/>
                  </a:lnTo>
                  <a:lnTo>
                    <a:pt x="2064" y="1841"/>
                  </a:lnTo>
                  <a:lnTo>
                    <a:pt x="2071" y="1832"/>
                  </a:lnTo>
                  <a:lnTo>
                    <a:pt x="2079" y="1822"/>
                  </a:lnTo>
                  <a:lnTo>
                    <a:pt x="2086" y="1812"/>
                  </a:lnTo>
                  <a:lnTo>
                    <a:pt x="2092" y="1801"/>
                  </a:lnTo>
                  <a:lnTo>
                    <a:pt x="2098" y="1790"/>
                  </a:lnTo>
                  <a:lnTo>
                    <a:pt x="2103" y="1779"/>
                  </a:lnTo>
                  <a:lnTo>
                    <a:pt x="2108" y="1768"/>
                  </a:lnTo>
                  <a:lnTo>
                    <a:pt x="2112" y="1756"/>
                  </a:lnTo>
                  <a:lnTo>
                    <a:pt x="2116" y="1744"/>
                  </a:lnTo>
                  <a:lnTo>
                    <a:pt x="2119" y="1732"/>
                  </a:lnTo>
                  <a:lnTo>
                    <a:pt x="2122" y="1720"/>
                  </a:lnTo>
                  <a:lnTo>
                    <a:pt x="2123" y="1707"/>
                  </a:lnTo>
                  <a:lnTo>
                    <a:pt x="2125" y="1693"/>
                  </a:lnTo>
                  <a:lnTo>
                    <a:pt x="2221" y="311"/>
                  </a:lnTo>
                  <a:lnTo>
                    <a:pt x="2221" y="298"/>
                  </a:lnTo>
                  <a:lnTo>
                    <a:pt x="2221" y="285"/>
                  </a:lnTo>
                  <a:lnTo>
                    <a:pt x="2220" y="272"/>
                  </a:lnTo>
                  <a:lnTo>
                    <a:pt x="2219" y="260"/>
                  </a:lnTo>
                  <a:lnTo>
                    <a:pt x="2217" y="246"/>
                  </a:lnTo>
                  <a:lnTo>
                    <a:pt x="2215" y="234"/>
                  </a:lnTo>
                  <a:lnTo>
                    <a:pt x="2211" y="222"/>
                  </a:lnTo>
                  <a:lnTo>
                    <a:pt x="2208" y="210"/>
                  </a:lnTo>
                  <a:lnTo>
                    <a:pt x="2204" y="199"/>
                  </a:lnTo>
                  <a:lnTo>
                    <a:pt x="2199" y="188"/>
                  </a:lnTo>
                  <a:lnTo>
                    <a:pt x="2194" y="176"/>
                  </a:lnTo>
                  <a:lnTo>
                    <a:pt x="2187" y="166"/>
                  </a:lnTo>
                  <a:lnTo>
                    <a:pt x="2180" y="155"/>
                  </a:lnTo>
                  <a:lnTo>
                    <a:pt x="2174" y="145"/>
                  </a:lnTo>
                  <a:lnTo>
                    <a:pt x="2167" y="135"/>
                  </a:lnTo>
                  <a:lnTo>
                    <a:pt x="2158" y="126"/>
                  </a:lnTo>
                  <a:lnTo>
                    <a:pt x="2151" y="117"/>
                  </a:lnTo>
                  <a:lnTo>
                    <a:pt x="2142" y="109"/>
                  </a:lnTo>
                  <a:lnTo>
                    <a:pt x="2133" y="101"/>
                  </a:lnTo>
                  <a:lnTo>
                    <a:pt x="2123" y="93"/>
                  </a:lnTo>
                  <a:lnTo>
                    <a:pt x="2113" y="85"/>
                  </a:lnTo>
                  <a:lnTo>
                    <a:pt x="2103" y="79"/>
                  </a:lnTo>
                  <a:lnTo>
                    <a:pt x="2093" y="73"/>
                  </a:lnTo>
                  <a:lnTo>
                    <a:pt x="2082" y="67"/>
                  </a:lnTo>
                  <a:lnTo>
                    <a:pt x="2071" y="62"/>
                  </a:lnTo>
                  <a:lnTo>
                    <a:pt x="2059" y="57"/>
                  </a:lnTo>
                  <a:lnTo>
                    <a:pt x="2048" y="53"/>
                  </a:lnTo>
                  <a:lnTo>
                    <a:pt x="2036" y="49"/>
                  </a:lnTo>
                  <a:lnTo>
                    <a:pt x="2023" y="47"/>
                  </a:lnTo>
                  <a:lnTo>
                    <a:pt x="2011" y="43"/>
                  </a:lnTo>
                  <a:lnTo>
                    <a:pt x="1997" y="42"/>
                  </a:lnTo>
                  <a:lnTo>
                    <a:pt x="1985" y="41"/>
                  </a:lnTo>
                  <a:close/>
                  <a:moveTo>
                    <a:pt x="2930" y="1644"/>
                  </a:moveTo>
                  <a:lnTo>
                    <a:pt x="2901" y="1640"/>
                  </a:lnTo>
                  <a:lnTo>
                    <a:pt x="2871" y="1636"/>
                  </a:lnTo>
                  <a:lnTo>
                    <a:pt x="2842" y="1631"/>
                  </a:lnTo>
                  <a:lnTo>
                    <a:pt x="2813" y="1623"/>
                  </a:lnTo>
                  <a:lnTo>
                    <a:pt x="2785" y="1615"/>
                  </a:lnTo>
                  <a:lnTo>
                    <a:pt x="2758" y="1605"/>
                  </a:lnTo>
                  <a:lnTo>
                    <a:pt x="2731" y="1594"/>
                  </a:lnTo>
                  <a:lnTo>
                    <a:pt x="2705" y="1582"/>
                  </a:lnTo>
                  <a:lnTo>
                    <a:pt x="2680" y="1568"/>
                  </a:lnTo>
                  <a:lnTo>
                    <a:pt x="2656" y="1553"/>
                  </a:lnTo>
                  <a:lnTo>
                    <a:pt x="2631" y="1538"/>
                  </a:lnTo>
                  <a:lnTo>
                    <a:pt x="2609" y="1520"/>
                  </a:lnTo>
                  <a:lnTo>
                    <a:pt x="2587" y="1503"/>
                  </a:lnTo>
                  <a:lnTo>
                    <a:pt x="2566" y="1484"/>
                  </a:lnTo>
                  <a:lnTo>
                    <a:pt x="2547" y="1464"/>
                  </a:lnTo>
                  <a:lnTo>
                    <a:pt x="2528" y="1443"/>
                  </a:lnTo>
                  <a:lnTo>
                    <a:pt x="2509" y="1421"/>
                  </a:lnTo>
                  <a:lnTo>
                    <a:pt x="2493" y="1398"/>
                  </a:lnTo>
                  <a:lnTo>
                    <a:pt x="2476" y="1375"/>
                  </a:lnTo>
                  <a:lnTo>
                    <a:pt x="2462" y="1350"/>
                  </a:lnTo>
                  <a:lnTo>
                    <a:pt x="2448" y="1326"/>
                  </a:lnTo>
                  <a:lnTo>
                    <a:pt x="2435" y="1301"/>
                  </a:lnTo>
                  <a:lnTo>
                    <a:pt x="2424" y="1274"/>
                  </a:lnTo>
                  <a:lnTo>
                    <a:pt x="2414" y="1248"/>
                  </a:lnTo>
                  <a:lnTo>
                    <a:pt x="2405" y="1220"/>
                  </a:lnTo>
                  <a:lnTo>
                    <a:pt x="2399" y="1192"/>
                  </a:lnTo>
                  <a:lnTo>
                    <a:pt x="2392" y="1164"/>
                  </a:lnTo>
                  <a:lnTo>
                    <a:pt x="2388" y="1134"/>
                  </a:lnTo>
                  <a:lnTo>
                    <a:pt x="2384" y="1106"/>
                  </a:lnTo>
                  <a:lnTo>
                    <a:pt x="2383" y="1076"/>
                  </a:lnTo>
                  <a:lnTo>
                    <a:pt x="2383" y="1046"/>
                  </a:lnTo>
                  <a:lnTo>
                    <a:pt x="2384" y="1015"/>
                  </a:lnTo>
                  <a:lnTo>
                    <a:pt x="2387" y="985"/>
                  </a:lnTo>
                  <a:lnTo>
                    <a:pt x="2391" y="956"/>
                  </a:lnTo>
                  <a:lnTo>
                    <a:pt x="2398" y="927"/>
                  </a:lnTo>
                  <a:lnTo>
                    <a:pt x="2404" y="898"/>
                  </a:lnTo>
                  <a:lnTo>
                    <a:pt x="2413" y="870"/>
                  </a:lnTo>
                  <a:lnTo>
                    <a:pt x="2423" y="843"/>
                  </a:lnTo>
                  <a:lnTo>
                    <a:pt x="2434" y="817"/>
                  </a:lnTo>
                  <a:lnTo>
                    <a:pt x="2446" y="790"/>
                  </a:lnTo>
                  <a:lnTo>
                    <a:pt x="2459" y="765"/>
                  </a:lnTo>
                  <a:lnTo>
                    <a:pt x="2475" y="740"/>
                  </a:lnTo>
                  <a:lnTo>
                    <a:pt x="2490" y="717"/>
                  </a:lnTo>
                  <a:lnTo>
                    <a:pt x="2507" y="694"/>
                  </a:lnTo>
                  <a:lnTo>
                    <a:pt x="2526" y="672"/>
                  </a:lnTo>
                  <a:lnTo>
                    <a:pt x="2544" y="651"/>
                  </a:lnTo>
                  <a:lnTo>
                    <a:pt x="2564" y="631"/>
                  </a:lnTo>
                  <a:lnTo>
                    <a:pt x="2585" y="613"/>
                  </a:lnTo>
                  <a:lnTo>
                    <a:pt x="2607" y="594"/>
                  </a:lnTo>
                  <a:lnTo>
                    <a:pt x="2629" y="577"/>
                  </a:lnTo>
                  <a:lnTo>
                    <a:pt x="2652" y="561"/>
                  </a:lnTo>
                  <a:lnTo>
                    <a:pt x="2677" y="546"/>
                  </a:lnTo>
                  <a:lnTo>
                    <a:pt x="2702" y="533"/>
                  </a:lnTo>
                  <a:lnTo>
                    <a:pt x="2727" y="520"/>
                  </a:lnTo>
                  <a:lnTo>
                    <a:pt x="2754" y="509"/>
                  </a:lnTo>
                  <a:lnTo>
                    <a:pt x="2780" y="499"/>
                  </a:lnTo>
                  <a:lnTo>
                    <a:pt x="2808" y="490"/>
                  </a:lnTo>
                  <a:lnTo>
                    <a:pt x="2835" y="484"/>
                  </a:lnTo>
                  <a:lnTo>
                    <a:pt x="2864" y="477"/>
                  </a:lnTo>
                  <a:lnTo>
                    <a:pt x="2893" y="472"/>
                  </a:lnTo>
                  <a:lnTo>
                    <a:pt x="2923" y="469"/>
                  </a:lnTo>
                  <a:lnTo>
                    <a:pt x="2952" y="468"/>
                  </a:lnTo>
                  <a:lnTo>
                    <a:pt x="2982" y="468"/>
                  </a:lnTo>
                  <a:lnTo>
                    <a:pt x="3012" y="469"/>
                  </a:lnTo>
                  <a:lnTo>
                    <a:pt x="3043" y="471"/>
                  </a:lnTo>
                  <a:lnTo>
                    <a:pt x="3073" y="476"/>
                  </a:lnTo>
                  <a:lnTo>
                    <a:pt x="3101" y="482"/>
                  </a:lnTo>
                  <a:lnTo>
                    <a:pt x="3130" y="489"/>
                  </a:lnTo>
                  <a:lnTo>
                    <a:pt x="3157" y="498"/>
                  </a:lnTo>
                  <a:lnTo>
                    <a:pt x="3185" y="508"/>
                  </a:lnTo>
                  <a:lnTo>
                    <a:pt x="3212" y="519"/>
                  </a:lnTo>
                  <a:lnTo>
                    <a:pt x="3238" y="531"/>
                  </a:lnTo>
                  <a:lnTo>
                    <a:pt x="3263" y="544"/>
                  </a:lnTo>
                  <a:lnTo>
                    <a:pt x="3288" y="560"/>
                  </a:lnTo>
                  <a:lnTo>
                    <a:pt x="3311" y="575"/>
                  </a:lnTo>
                  <a:lnTo>
                    <a:pt x="3334" y="593"/>
                  </a:lnTo>
                  <a:lnTo>
                    <a:pt x="3356" y="610"/>
                  </a:lnTo>
                  <a:lnTo>
                    <a:pt x="3377" y="629"/>
                  </a:lnTo>
                  <a:lnTo>
                    <a:pt x="3397" y="649"/>
                  </a:lnTo>
                  <a:lnTo>
                    <a:pt x="3416" y="670"/>
                  </a:lnTo>
                  <a:lnTo>
                    <a:pt x="3433" y="692"/>
                  </a:lnTo>
                  <a:lnTo>
                    <a:pt x="3451" y="714"/>
                  </a:lnTo>
                  <a:lnTo>
                    <a:pt x="3466" y="737"/>
                  </a:lnTo>
                  <a:lnTo>
                    <a:pt x="3481" y="761"/>
                  </a:lnTo>
                  <a:lnTo>
                    <a:pt x="3495" y="787"/>
                  </a:lnTo>
                  <a:lnTo>
                    <a:pt x="3507" y="812"/>
                  </a:lnTo>
                  <a:lnTo>
                    <a:pt x="3518" y="839"/>
                  </a:lnTo>
                  <a:lnTo>
                    <a:pt x="3528" y="865"/>
                  </a:lnTo>
                  <a:lnTo>
                    <a:pt x="3537" y="893"/>
                  </a:lnTo>
                  <a:lnTo>
                    <a:pt x="3545" y="920"/>
                  </a:lnTo>
                  <a:lnTo>
                    <a:pt x="3550" y="949"/>
                  </a:lnTo>
                  <a:lnTo>
                    <a:pt x="3554" y="978"/>
                  </a:lnTo>
                  <a:lnTo>
                    <a:pt x="3558" y="1007"/>
                  </a:lnTo>
                  <a:lnTo>
                    <a:pt x="3560" y="1037"/>
                  </a:lnTo>
                  <a:lnTo>
                    <a:pt x="3560" y="1067"/>
                  </a:lnTo>
                  <a:lnTo>
                    <a:pt x="3559" y="1097"/>
                  </a:lnTo>
                  <a:lnTo>
                    <a:pt x="3556" y="1128"/>
                  </a:lnTo>
                  <a:lnTo>
                    <a:pt x="3551" y="1157"/>
                  </a:lnTo>
                  <a:lnTo>
                    <a:pt x="3546" y="1186"/>
                  </a:lnTo>
                  <a:lnTo>
                    <a:pt x="3538" y="1215"/>
                  </a:lnTo>
                  <a:lnTo>
                    <a:pt x="3530" y="1242"/>
                  </a:lnTo>
                  <a:lnTo>
                    <a:pt x="3520" y="1270"/>
                  </a:lnTo>
                  <a:lnTo>
                    <a:pt x="3509" y="1296"/>
                  </a:lnTo>
                  <a:lnTo>
                    <a:pt x="3496" y="1323"/>
                  </a:lnTo>
                  <a:lnTo>
                    <a:pt x="3483" y="1348"/>
                  </a:lnTo>
                  <a:lnTo>
                    <a:pt x="3468" y="1372"/>
                  </a:lnTo>
                  <a:lnTo>
                    <a:pt x="3452" y="1396"/>
                  </a:lnTo>
                  <a:lnTo>
                    <a:pt x="3435" y="1419"/>
                  </a:lnTo>
                  <a:lnTo>
                    <a:pt x="3418" y="1441"/>
                  </a:lnTo>
                  <a:lnTo>
                    <a:pt x="3399" y="1462"/>
                  </a:lnTo>
                  <a:lnTo>
                    <a:pt x="3379" y="1482"/>
                  </a:lnTo>
                  <a:lnTo>
                    <a:pt x="3358" y="1500"/>
                  </a:lnTo>
                  <a:lnTo>
                    <a:pt x="3336" y="1518"/>
                  </a:lnTo>
                  <a:lnTo>
                    <a:pt x="3313" y="1536"/>
                  </a:lnTo>
                  <a:lnTo>
                    <a:pt x="3290" y="1551"/>
                  </a:lnTo>
                  <a:lnTo>
                    <a:pt x="3266" y="1567"/>
                  </a:lnTo>
                  <a:lnTo>
                    <a:pt x="3241" y="1580"/>
                  </a:lnTo>
                  <a:lnTo>
                    <a:pt x="3216" y="1592"/>
                  </a:lnTo>
                  <a:lnTo>
                    <a:pt x="3189" y="1603"/>
                  </a:lnTo>
                  <a:lnTo>
                    <a:pt x="3162" y="1613"/>
                  </a:lnTo>
                  <a:lnTo>
                    <a:pt x="3135" y="1622"/>
                  </a:lnTo>
                  <a:lnTo>
                    <a:pt x="3107" y="1629"/>
                  </a:lnTo>
                  <a:lnTo>
                    <a:pt x="3079" y="1635"/>
                  </a:lnTo>
                  <a:lnTo>
                    <a:pt x="3049" y="1639"/>
                  </a:lnTo>
                  <a:lnTo>
                    <a:pt x="3021" y="1643"/>
                  </a:lnTo>
                  <a:lnTo>
                    <a:pt x="2991" y="1645"/>
                  </a:lnTo>
                  <a:lnTo>
                    <a:pt x="2961" y="1645"/>
                  </a:lnTo>
                  <a:lnTo>
                    <a:pt x="2930" y="164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Freeform 18"/>
            <p:cNvSpPr>
              <a:spLocks noEditPoints="1"/>
            </p:cNvSpPr>
            <p:nvPr/>
          </p:nvSpPr>
          <p:spPr bwMode="auto">
            <a:xfrm>
              <a:off x="6034170" y="1404857"/>
              <a:ext cx="371967" cy="265125"/>
            </a:xfrm>
            <a:custGeom>
              <a:avLst/>
              <a:gdLst>
                <a:gd name="T0" fmla="*/ 1759 w 3385"/>
                <a:gd name="T1" fmla="*/ 205 h 2412"/>
                <a:gd name="T2" fmla="*/ 1686 w 3385"/>
                <a:gd name="T3" fmla="*/ 195 h 2412"/>
                <a:gd name="T4" fmla="*/ 1613 w 3385"/>
                <a:gd name="T5" fmla="*/ 206 h 2412"/>
                <a:gd name="T6" fmla="*/ 1547 w 3385"/>
                <a:gd name="T7" fmla="*/ 237 h 2412"/>
                <a:gd name="T8" fmla="*/ 1492 w 3385"/>
                <a:gd name="T9" fmla="*/ 287 h 2412"/>
                <a:gd name="T10" fmla="*/ 694 w 3385"/>
                <a:gd name="T11" fmla="*/ 30 h 2412"/>
                <a:gd name="T12" fmla="*/ 622 w 3385"/>
                <a:gd name="T13" fmla="*/ 4 h 2412"/>
                <a:gd name="T14" fmla="*/ 548 w 3385"/>
                <a:gd name="T15" fmla="*/ 1 h 2412"/>
                <a:gd name="T16" fmla="*/ 477 w 3385"/>
                <a:gd name="T17" fmla="*/ 20 h 2412"/>
                <a:gd name="T18" fmla="*/ 414 w 3385"/>
                <a:gd name="T19" fmla="*/ 56 h 2412"/>
                <a:gd name="T20" fmla="*/ 363 w 3385"/>
                <a:gd name="T21" fmla="*/ 113 h 2412"/>
                <a:gd name="T22" fmla="*/ 14 w 3385"/>
                <a:gd name="T23" fmla="*/ 772 h 2412"/>
                <a:gd name="T24" fmla="*/ 0 w 3385"/>
                <a:gd name="T25" fmla="*/ 845 h 2412"/>
                <a:gd name="T26" fmla="*/ 7 w 3385"/>
                <a:gd name="T27" fmla="*/ 918 h 2412"/>
                <a:gd name="T28" fmla="*/ 35 w 3385"/>
                <a:gd name="T29" fmla="*/ 985 h 2412"/>
                <a:gd name="T30" fmla="*/ 82 w 3385"/>
                <a:gd name="T31" fmla="*/ 1043 h 2412"/>
                <a:gd name="T32" fmla="*/ 861 w 3385"/>
                <a:gd name="T33" fmla="*/ 1467 h 2412"/>
                <a:gd name="T34" fmla="*/ 792 w 3385"/>
                <a:gd name="T35" fmla="*/ 1612 h 2412"/>
                <a:gd name="T36" fmla="*/ 786 w 3385"/>
                <a:gd name="T37" fmla="*/ 1686 h 2412"/>
                <a:gd name="T38" fmla="*/ 800 w 3385"/>
                <a:gd name="T39" fmla="*/ 1758 h 2412"/>
                <a:gd name="T40" fmla="*/ 834 w 3385"/>
                <a:gd name="T41" fmla="*/ 1823 h 2412"/>
                <a:gd name="T42" fmla="*/ 887 w 3385"/>
                <a:gd name="T43" fmla="*/ 1876 h 2412"/>
                <a:gd name="T44" fmla="*/ 1443 w 3385"/>
                <a:gd name="T45" fmla="*/ 2175 h 2412"/>
                <a:gd name="T46" fmla="*/ 1517 w 3385"/>
                <a:gd name="T47" fmla="*/ 2193 h 2412"/>
                <a:gd name="T48" fmla="*/ 1590 w 3385"/>
                <a:gd name="T49" fmla="*/ 2188 h 2412"/>
                <a:gd name="T50" fmla="*/ 1659 w 3385"/>
                <a:gd name="T51" fmla="*/ 2164 h 2412"/>
                <a:gd name="T52" fmla="*/ 1719 w 3385"/>
                <a:gd name="T53" fmla="*/ 2120 h 2412"/>
                <a:gd name="T54" fmla="*/ 1764 w 3385"/>
                <a:gd name="T55" fmla="*/ 2059 h 2412"/>
                <a:gd name="T56" fmla="*/ 2439 w 3385"/>
                <a:gd name="T57" fmla="*/ 776 h 2412"/>
                <a:gd name="T58" fmla="*/ 2446 w 3385"/>
                <a:gd name="T59" fmla="*/ 701 h 2412"/>
                <a:gd name="T60" fmla="*/ 2431 w 3385"/>
                <a:gd name="T61" fmla="*/ 631 h 2412"/>
                <a:gd name="T62" fmla="*/ 2396 w 3385"/>
                <a:gd name="T63" fmla="*/ 567 h 2412"/>
                <a:gd name="T64" fmla="*/ 2343 w 3385"/>
                <a:gd name="T65" fmla="*/ 514 h 2412"/>
                <a:gd name="T66" fmla="*/ 2469 w 3385"/>
                <a:gd name="T67" fmla="*/ 2312 h 2412"/>
                <a:gd name="T68" fmla="*/ 2340 w 3385"/>
                <a:gd name="T69" fmla="*/ 2194 h 2412"/>
                <a:gd name="T70" fmla="*/ 2253 w 3385"/>
                <a:gd name="T71" fmla="*/ 2047 h 2412"/>
                <a:gd name="T72" fmla="*/ 2212 w 3385"/>
                <a:gd name="T73" fmla="*/ 1884 h 2412"/>
                <a:gd name="T74" fmla="*/ 2218 w 3385"/>
                <a:gd name="T75" fmla="*/ 1713 h 2412"/>
                <a:gd name="T76" fmla="*/ 2278 w 3385"/>
                <a:gd name="T77" fmla="*/ 1546 h 2412"/>
                <a:gd name="T78" fmla="*/ 2383 w 3385"/>
                <a:gd name="T79" fmla="*/ 1404 h 2412"/>
                <a:gd name="T80" fmla="*/ 2521 w 3385"/>
                <a:gd name="T81" fmla="*/ 1303 h 2412"/>
                <a:gd name="T82" fmla="*/ 2680 w 3385"/>
                <a:gd name="T83" fmla="*/ 1246 h 2412"/>
                <a:gd name="T84" fmla="*/ 2850 w 3385"/>
                <a:gd name="T85" fmla="*/ 1236 h 2412"/>
                <a:gd name="T86" fmla="*/ 3019 w 3385"/>
                <a:gd name="T87" fmla="*/ 1277 h 2412"/>
                <a:gd name="T88" fmla="*/ 3173 w 3385"/>
                <a:gd name="T89" fmla="*/ 1370 h 2412"/>
                <a:gd name="T90" fmla="*/ 3288 w 3385"/>
                <a:gd name="T91" fmla="*/ 1498 h 2412"/>
                <a:gd name="T92" fmla="*/ 3360 w 3385"/>
                <a:gd name="T93" fmla="*/ 1651 h 2412"/>
                <a:gd name="T94" fmla="*/ 3385 w 3385"/>
                <a:gd name="T95" fmla="*/ 1819 h 2412"/>
                <a:gd name="T96" fmla="*/ 3362 w 3385"/>
                <a:gd name="T97" fmla="*/ 1990 h 2412"/>
                <a:gd name="T98" fmla="*/ 3286 w 3385"/>
                <a:gd name="T99" fmla="*/ 2152 h 2412"/>
                <a:gd name="T100" fmla="*/ 3168 w 3385"/>
                <a:gd name="T101" fmla="*/ 2280 h 2412"/>
                <a:gd name="T102" fmla="*/ 3021 w 3385"/>
                <a:gd name="T103" fmla="*/ 2367 h 2412"/>
                <a:gd name="T104" fmla="*/ 2858 w 3385"/>
                <a:gd name="T105" fmla="*/ 2409 h 2412"/>
                <a:gd name="T106" fmla="*/ 2687 w 3385"/>
                <a:gd name="T107" fmla="*/ 2401 h 2412"/>
                <a:gd name="T108" fmla="*/ 2521 w 3385"/>
                <a:gd name="T109" fmla="*/ 2343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85" h="2412">
                  <a:moveTo>
                    <a:pt x="2311" y="493"/>
                  </a:moveTo>
                  <a:lnTo>
                    <a:pt x="1806" y="224"/>
                  </a:lnTo>
                  <a:lnTo>
                    <a:pt x="1795" y="218"/>
                  </a:lnTo>
                  <a:lnTo>
                    <a:pt x="1783" y="213"/>
                  </a:lnTo>
                  <a:lnTo>
                    <a:pt x="1771" y="208"/>
                  </a:lnTo>
                  <a:lnTo>
                    <a:pt x="1759" y="205"/>
                  </a:lnTo>
                  <a:lnTo>
                    <a:pt x="1746" y="202"/>
                  </a:lnTo>
                  <a:lnTo>
                    <a:pt x="1734" y="200"/>
                  </a:lnTo>
                  <a:lnTo>
                    <a:pt x="1722" y="197"/>
                  </a:lnTo>
                  <a:lnTo>
                    <a:pt x="1710" y="195"/>
                  </a:lnTo>
                  <a:lnTo>
                    <a:pt x="1698" y="195"/>
                  </a:lnTo>
                  <a:lnTo>
                    <a:pt x="1686" y="195"/>
                  </a:lnTo>
                  <a:lnTo>
                    <a:pt x="1672" y="195"/>
                  </a:lnTo>
                  <a:lnTo>
                    <a:pt x="1660" y="196"/>
                  </a:lnTo>
                  <a:lnTo>
                    <a:pt x="1648" y="197"/>
                  </a:lnTo>
                  <a:lnTo>
                    <a:pt x="1636" y="200"/>
                  </a:lnTo>
                  <a:lnTo>
                    <a:pt x="1625" y="203"/>
                  </a:lnTo>
                  <a:lnTo>
                    <a:pt x="1613" y="206"/>
                  </a:lnTo>
                  <a:lnTo>
                    <a:pt x="1602" y="210"/>
                  </a:lnTo>
                  <a:lnTo>
                    <a:pt x="1590" y="214"/>
                  </a:lnTo>
                  <a:lnTo>
                    <a:pt x="1579" y="220"/>
                  </a:lnTo>
                  <a:lnTo>
                    <a:pt x="1568" y="225"/>
                  </a:lnTo>
                  <a:lnTo>
                    <a:pt x="1557" y="231"/>
                  </a:lnTo>
                  <a:lnTo>
                    <a:pt x="1547" y="237"/>
                  </a:lnTo>
                  <a:lnTo>
                    <a:pt x="1537" y="244"/>
                  </a:lnTo>
                  <a:lnTo>
                    <a:pt x="1527" y="251"/>
                  </a:lnTo>
                  <a:lnTo>
                    <a:pt x="1517" y="259"/>
                  </a:lnTo>
                  <a:lnTo>
                    <a:pt x="1508" y="268"/>
                  </a:lnTo>
                  <a:lnTo>
                    <a:pt x="1499" y="277"/>
                  </a:lnTo>
                  <a:lnTo>
                    <a:pt x="1492" y="287"/>
                  </a:lnTo>
                  <a:lnTo>
                    <a:pt x="1484" y="297"/>
                  </a:lnTo>
                  <a:lnTo>
                    <a:pt x="1476" y="307"/>
                  </a:lnTo>
                  <a:lnTo>
                    <a:pt x="1470" y="318"/>
                  </a:lnTo>
                  <a:lnTo>
                    <a:pt x="1463" y="329"/>
                  </a:lnTo>
                  <a:lnTo>
                    <a:pt x="1417" y="415"/>
                  </a:lnTo>
                  <a:lnTo>
                    <a:pt x="694" y="30"/>
                  </a:lnTo>
                  <a:lnTo>
                    <a:pt x="682" y="24"/>
                  </a:lnTo>
                  <a:lnTo>
                    <a:pt x="670" y="19"/>
                  </a:lnTo>
                  <a:lnTo>
                    <a:pt x="658" y="14"/>
                  </a:lnTo>
                  <a:lnTo>
                    <a:pt x="646" y="10"/>
                  </a:lnTo>
                  <a:lnTo>
                    <a:pt x="634" y="7"/>
                  </a:lnTo>
                  <a:lnTo>
                    <a:pt x="622" y="4"/>
                  </a:lnTo>
                  <a:lnTo>
                    <a:pt x="609" y="2"/>
                  </a:lnTo>
                  <a:lnTo>
                    <a:pt x="597" y="1"/>
                  </a:lnTo>
                  <a:lnTo>
                    <a:pt x="585" y="0"/>
                  </a:lnTo>
                  <a:lnTo>
                    <a:pt x="573" y="0"/>
                  </a:lnTo>
                  <a:lnTo>
                    <a:pt x="561" y="0"/>
                  </a:lnTo>
                  <a:lnTo>
                    <a:pt x="548" y="1"/>
                  </a:lnTo>
                  <a:lnTo>
                    <a:pt x="536" y="3"/>
                  </a:lnTo>
                  <a:lnTo>
                    <a:pt x="524" y="6"/>
                  </a:lnTo>
                  <a:lnTo>
                    <a:pt x="512" y="8"/>
                  </a:lnTo>
                  <a:lnTo>
                    <a:pt x="500" y="11"/>
                  </a:lnTo>
                  <a:lnTo>
                    <a:pt x="489" y="15"/>
                  </a:lnTo>
                  <a:lnTo>
                    <a:pt x="477" y="20"/>
                  </a:lnTo>
                  <a:lnTo>
                    <a:pt x="466" y="24"/>
                  </a:lnTo>
                  <a:lnTo>
                    <a:pt x="455" y="30"/>
                  </a:lnTo>
                  <a:lnTo>
                    <a:pt x="444" y="35"/>
                  </a:lnTo>
                  <a:lnTo>
                    <a:pt x="434" y="42"/>
                  </a:lnTo>
                  <a:lnTo>
                    <a:pt x="424" y="50"/>
                  </a:lnTo>
                  <a:lnTo>
                    <a:pt x="414" y="56"/>
                  </a:lnTo>
                  <a:lnTo>
                    <a:pt x="404" y="65"/>
                  </a:lnTo>
                  <a:lnTo>
                    <a:pt x="395" y="73"/>
                  </a:lnTo>
                  <a:lnTo>
                    <a:pt x="387" y="83"/>
                  </a:lnTo>
                  <a:lnTo>
                    <a:pt x="379" y="92"/>
                  </a:lnTo>
                  <a:lnTo>
                    <a:pt x="371" y="101"/>
                  </a:lnTo>
                  <a:lnTo>
                    <a:pt x="363" y="113"/>
                  </a:lnTo>
                  <a:lnTo>
                    <a:pt x="357" y="124"/>
                  </a:lnTo>
                  <a:lnTo>
                    <a:pt x="350" y="135"/>
                  </a:lnTo>
                  <a:lnTo>
                    <a:pt x="29" y="737"/>
                  </a:lnTo>
                  <a:lnTo>
                    <a:pt x="24" y="748"/>
                  </a:lnTo>
                  <a:lnTo>
                    <a:pt x="18" y="760"/>
                  </a:lnTo>
                  <a:lnTo>
                    <a:pt x="14" y="772"/>
                  </a:lnTo>
                  <a:lnTo>
                    <a:pt x="10" y="784"/>
                  </a:lnTo>
                  <a:lnTo>
                    <a:pt x="6" y="796"/>
                  </a:lnTo>
                  <a:lnTo>
                    <a:pt x="4" y="808"/>
                  </a:lnTo>
                  <a:lnTo>
                    <a:pt x="2" y="821"/>
                  </a:lnTo>
                  <a:lnTo>
                    <a:pt x="1" y="833"/>
                  </a:lnTo>
                  <a:lnTo>
                    <a:pt x="0" y="845"/>
                  </a:lnTo>
                  <a:lnTo>
                    <a:pt x="0" y="857"/>
                  </a:lnTo>
                  <a:lnTo>
                    <a:pt x="0" y="869"/>
                  </a:lnTo>
                  <a:lnTo>
                    <a:pt x="1" y="881"/>
                  </a:lnTo>
                  <a:lnTo>
                    <a:pt x="3" y="893"/>
                  </a:lnTo>
                  <a:lnTo>
                    <a:pt x="5" y="905"/>
                  </a:lnTo>
                  <a:lnTo>
                    <a:pt x="7" y="918"/>
                  </a:lnTo>
                  <a:lnTo>
                    <a:pt x="11" y="930"/>
                  </a:lnTo>
                  <a:lnTo>
                    <a:pt x="15" y="941"/>
                  </a:lnTo>
                  <a:lnTo>
                    <a:pt x="19" y="953"/>
                  </a:lnTo>
                  <a:lnTo>
                    <a:pt x="24" y="964"/>
                  </a:lnTo>
                  <a:lnTo>
                    <a:pt x="29" y="975"/>
                  </a:lnTo>
                  <a:lnTo>
                    <a:pt x="35" y="985"/>
                  </a:lnTo>
                  <a:lnTo>
                    <a:pt x="41" y="996"/>
                  </a:lnTo>
                  <a:lnTo>
                    <a:pt x="49" y="1006"/>
                  </a:lnTo>
                  <a:lnTo>
                    <a:pt x="57" y="1016"/>
                  </a:lnTo>
                  <a:lnTo>
                    <a:pt x="65" y="1026"/>
                  </a:lnTo>
                  <a:lnTo>
                    <a:pt x="73" y="1035"/>
                  </a:lnTo>
                  <a:lnTo>
                    <a:pt x="82" y="1043"/>
                  </a:lnTo>
                  <a:lnTo>
                    <a:pt x="91" y="1051"/>
                  </a:lnTo>
                  <a:lnTo>
                    <a:pt x="101" y="1059"/>
                  </a:lnTo>
                  <a:lnTo>
                    <a:pt x="112" y="1067"/>
                  </a:lnTo>
                  <a:lnTo>
                    <a:pt x="123" y="1073"/>
                  </a:lnTo>
                  <a:lnTo>
                    <a:pt x="134" y="1080"/>
                  </a:lnTo>
                  <a:lnTo>
                    <a:pt x="861" y="1467"/>
                  </a:lnTo>
                  <a:lnTo>
                    <a:pt x="815" y="1553"/>
                  </a:lnTo>
                  <a:lnTo>
                    <a:pt x="809" y="1565"/>
                  </a:lnTo>
                  <a:lnTo>
                    <a:pt x="804" y="1577"/>
                  </a:lnTo>
                  <a:lnTo>
                    <a:pt x="799" y="1588"/>
                  </a:lnTo>
                  <a:lnTo>
                    <a:pt x="796" y="1600"/>
                  </a:lnTo>
                  <a:lnTo>
                    <a:pt x="792" y="1612"/>
                  </a:lnTo>
                  <a:lnTo>
                    <a:pt x="790" y="1626"/>
                  </a:lnTo>
                  <a:lnTo>
                    <a:pt x="788" y="1638"/>
                  </a:lnTo>
                  <a:lnTo>
                    <a:pt x="786" y="1650"/>
                  </a:lnTo>
                  <a:lnTo>
                    <a:pt x="786" y="1662"/>
                  </a:lnTo>
                  <a:lnTo>
                    <a:pt x="786" y="1674"/>
                  </a:lnTo>
                  <a:lnTo>
                    <a:pt x="786" y="1686"/>
                  </a:lnTo>
                  <a:lnTo>
                    <a:pt x="787" y="1698"/>
                  </a:lnTo>
                  <a:lnTo>
                    <a:pt x="788" y="1711"/>
                  </a:lnTo>
                  <a:lnTo>
                    <a:pt x="790" y="1723"/>
                  </a:lnTo>
                  <a:lnTo>
                    <a:pt x="794" y="1735"/>
                  </a:lnTo>
                  <a:lnTo>
                    <a:pt x="797" y="1747"/>
                  </a:lnTo>
                  <a:lnTo>
                    <a:pt x="800" y="1758"/>
                  </a:lnTo>
                  <a:lnTo>
                    <a:pt x="805" y="1770"/>
                  </a:lnTo>
                  <a:lnTo>
                    <a:pt x="810" y="1781"/>
                  </a:lnTo>
                  <a:lnTo>
                    <a:pt x="815" y="1792"/>
                  </a:lnTo>
                  <a:lnTo>
                    <a:pt x="821" y="1802"/>
                  </a:lnTo>
                  <a:lnTo>
                    <a:pt x="828" y="1813"/>
                  </a:lnTo>
                  <a:lnTo>
                    <a:pt x="834" y="1823"/>
                  </a:lnTo>
                  <a:lnTo>
                    <a:pt x="842" y="1833"/>
                  </a:lnTo>
                  <a:lnTo>
                    <a:pt x="850" y="1843"/>
                  </a:lnTo>
                  <a:lnTo>
                    <a:pt x="859" y="1852"/>
                  </a:lnTo>
                  <a:lnTo>
                    <a:pt x="867" y="1861"/>
                  </a:lnTo>
                  <a:lnTo>
                    <a:pt x="877" y="1868"/>
                  </a:lnTo>
                  <a:lnTo>
                    <a:pt x="887" y="1876"/>
                  </a:lnTo>
                  <a:lnTo>
                    <a:pt x="897" y="1884"/>
                  </a:lnTo>
                  <a:lnTo>
                    <a:pt x="908" y="1890"/>
                  </a:lnTo>
                  <a:lnTo>
                    <a:pt x="919" y="1897"/>
                  </a:lnTo>
                  <a:lnTo>
                    <a:pt x="1420" y="2164"/>
                  </a:lnTo>
                  <a:lnTo>
                    <a:pt x="1432" y="2169"/>
                  </a:lnTo>
                  <a:lnTo>
                    <a:pt x="1443" y="2175"/>
                  </a:lnTo>
                  <a:lnTo>
                    <a:pt x="1455" y="2179"/>
                  </a:lnTo>
                  <a:lnTo>
                    <a:pt x="1467" y="2184"/>
                  </a:lnTo>
                  <a:lnTo>
                    <a:pt x="1480" y="2187"/>
                  </a:lnTo>
                  <a:lnTo>
                    <a:pt x="1492" y="2189"/>
                  </a:lnTo>
                  <a:lnTo>
                    <a:pt x="1505" y="2191"/>
                  </a:lnTo>
                  <a:lnTo>
                    <a:pt x="1517" y="2193"/>
                  </a:lnTo>
                  <a:lnTo>
                    <a:pt x="1529" y="2194"/>
                  </a:lnTo>
                  <a:lnTo>
                    <a:pt x="1541" y="2194"/>
                  </a:lnTo>
                  <a:lnTo>
                    <a:pt x="1553" y="2194"/>
                  </a:lnTo>
                  <a:lnTo>
                    <a:pt x="1566" y="2193"/>
                  </a:lnTo>
                  <a:lnTo>
                    <a:pt x="1578" y="2190"/>
                  </a:lnTo>
                  <a:lnTo>
                    <a:pt x="1590" y="2188"/>
                  </a:lnTo>
                  <a:lnTo>
                    <a:pt x="1602" y="2186"/>
                  </a:lnTo>
                  <a:lnTo>
                    <a:pt x="1614" y="2183"/>
                  </a:lnTo>
                  <a:lnTo>
                    <a:pt x="1625" y="2178"/>
                  </a:lnTo>
                  <a:lnTo>
                    <a:pt x="1636" y="2174"/>
                  </a:lnTo>
                  <a:lnTo>
                    <a:pt x="1648" y="2169"/>
                  </a:lnTo>
                  <a:lnTo>
                    <a:pt x="1659" y="2164"/>
                  </a:lnTo>
                  <a:lnTo>
                    <a:pt x="1669" y="2158"/>
                  </a:lnTo>
                  <a:lnTo>
                    <a:pt x="1680" y="2152"/>
                  </a:lnTo>
                  <a:lnTo>
                    <a:pt x="1690" y="2144"/>
                  </a:lnTo>
                  <a:lnTo>
                    <a:pt x="1700" y="2136"/>
                  </a:lnTo>
                  <a:lnTo>
                    <a:pt x="1709" y="2129"/>
                  </a:lnTo>
                  <a:lnTo>
                    <a:pt x="1719" y="2120"/>
                  </a:lnTo>
                  <a:lnTo>
                    <a:pt x="1727" y="2111"/>
                  </a:lnTo>
                  <a:lnTo>
                    <a:pt x="1735" y="2102"/>
                  </a:lnTo>
                  <a:lnTo>
                    <a:pt x="1743" y="2092"/>
                  </a:lnTo>
                  <a:lnTo>
                    <a:pt x="1751" y="2081"/>
                  </a:lnTo>
                  <a:lnTo>
                    <a:pt x="1757" y="2070"/>
                  </a:lnTo>
                  <a:lnTo>
                    <a:pt x="1764" y="2059"/>
                  </a:lnTo>
                  <a:lnTo>
                    <a:pt x="2416" y="837"/>
                  </a:lnTo>
                  <a:lnTo>
                    <a:pt x="2421" y="825"/>
                  </a:lnTo>
                  <a:lnTo>
                    <a:pt x="2427" y="813"/>
                  </a:lnTo>
                  <a:lnTo>
                    <a:pt x="2431" y="801"/>
                  </a:lnTo>
                  <a:lnTo>
                    <a:pt x="2436" y="789"/>
                  </a:lnTo>
                  <a:lnTo>
                    <a:pt x="2439" y="776"/>
                  </a:lnTo>
                  <a:lnTo>
                    <a:pt x="2441" y="763"/>
                  </a:lnTo>
                  <a:lnTo>
                    <a:pt x="2443" y="751"/>
                  </a:lnTo>
                  <a:lnTo>
                    <a:pt x="2444" y="739"/>
                  </a:lnTo>
                  <a:lnTo>
                    <a:pt x="2446" y="727"/>
                  </a:lnTo>
                  <a:lnTo>
                    <a:pt x="2446" y="715"/>
                  </a:lnTo>
                  <a:lnTo>
                    <a:pt x="2446" y="701"/>
                  </a:lnTo>
                  <a:lnTo>
                    <a:pt x="2444" y="689"/>
                  </a:lnTo>
                  <a:lnTo>
                    <a:pt x="2443" y="677"/>
                  </a:lnTo>
                  <a:lnTo>
                    <a:pt x="2441" y="666"/>
                  </a:lnTo>
                  <a:lnTo>
                    <a:pt x="2438" y="654"/>
                  </a:lnTo>
                  <a:lnTo>
                    <a:pt x="2435" y="642"/>
                  </a:lnTo>
                  <a:lnTo>
                    <a:pt x="2431" y="631"/>
                  </a:lnTo>
                  <a:lnTo>
                    <a:pt x="2427" y="620"/>
                  </a:lnTo>
                  <a:lnTo>
                    <a:pt x="2421" y="608"/>
                  </a:lnTo>
                  <a:lnTo>
                    <a:pt x="2416" y="598"/>
                  </a:lnTo>
                  <a:lnTo>
                    <a:pt x="2410" y="587"/>
                  </a:lnTo>
                  <a:lnTo>
                    <a:pt x="2404" y="577"/>
                  </a:lnTo>
                  <a:lnTo>
                    <a:pt x="2396" y="567"/>
                  </a:lnTo>
                  <a:lnTo>
                    <a:pt x="2388" y="557"/>
                  </a:lnTo>
                  <a:lnTo>
                    <a:pt x="2380" y="547"/>
                  </a:lnTo>
                  <a:lnTo>
                    <a:pt x="2372" y="538"/>
                  </a:lnTo>
                  <a:lnTo>
                    <a:pt x="2363" y="529"/>
                  </a:lnTo>
                  <a:lnTo>
                    <a:pt x="2353" y="522"/>
                  </a:lnTo>
                  <a:lnTo>
                    <a:pt x="2343" y="514"/>
                  </a:lnTo>
                  <a:lnTo>
                    <a:pt x="2333" y="506"/>
                  </a:lnTo>
                  <a:lnTo>
                    <a:pt x="2322" y="500"/>
                  </a:lnTo>
                  <a:lnTo>
                    <a:pt x="2311" y="493"/>
                  </a:lnTo>
                  <a:close/>
                  <a:moveTo>
                    <a:pt x="2521" y="2343"/>
                  </a:moveTo>
                  <a:lnTo>
                    <a:pt x="2494" y="2327"/>
                  </a:lnTo>
                  <a:lnTo>
                    <a:pt x="2469" y="2312"/>
                  </a:lnTo>
                  <a:lnTo>
                    <a:pt x="2444" y="2294"/>
                  </a:lnTo>
                  <a:lnTo>
                    <a:pt x="2421" y="2276"/>
                  </a:lnTo>
                  <a:lnTo>
                    <a:pt x="2399" y="2257"/>
                  </a:lnTo>
                  <a:lnTo>
                    <a:pt x="2378" y="2237"/>
                  </a:lnTo>
                  <a:lnTo>
                    <a:pt x="2358" y="2216"/>
                  </a:lnTo>
                  <a:lnTo>
                    <a:pt x="2340" y="2194"/>
                  </a:lnTo>
                  <a:lnTo>
                    <a:pt x="2322" y="2170"/>
                  </a:lnTo>
                  <a:lnTo>
                    <a:pt x="2305" y="2147"/>
                  </a:lnTo>
                  <a:lnTo>
                    <a:pt x="2291" y="2123"/>
                  </a:lnTo>
                  <a:lnTo>
                    <a:pt x="2277" y="2099"/>
                  </a:lnTo>
                  <a:lnTo>
                    <a:pt x="2265" y="2073"/>
                  </a:lnTo>
                  <a:lnTo>
                    <a:pt x="2253" y="2047"/>
                  </a:lnTo>
                  <a:lnTo>
                    <a:pt x="2243" y="2022"/>
                  </a:lnTo>
                  <a:lnTo>
                    <a:pt x="2234" y="1994"/>
                  </a:lnTo>
                  <a:lnTo>
                    <a:pt x="2226" y="1968"/>
                  </a:lnTo>
                  <a:lnTo>
                    <a:pt x="2219" y="1940"/>
                  </a:lnTo>
                  <a:lnTo>
                    <a:pt x="2215" y="1911"/>
                  </a:lnTo>
                  <a:lnTo>
                    <a:pt x="2212" y="1884"/>
                  </a:lnTo>
                  <a:lnTo>
                    <a:pt x="2210" y="1855"/>
                  </a:lnTo>
                  <a:lnTo>
                    <a:pt x="2208" y="1827"/>
                  </a:lnTo>
                  <a:lnTo>
                    <a:pt x="2208" y="1799"/>
                  </a:lnTo>
                  <a:lnTo>
                    <a:pt x="2211" y="1770"/>
                  </a:lnTo>
                  <a:lnTo>
                    <a:pt x="2214" y="1741"/>
                  </a:lnTo>
                  <a:lnTo>
                    <a:pt x="2218" y="1713"/>
                  </a:lnTo>
                  <a:lnTo>
                    <a:pt x="2225" y="1684"/>
                  </a:lnTo>
                  <a:lnTo>
                    <a:pt x="2233" y="1657"/>
                  </a:lnTo>
                  <a:lnTo>
                    <a:pt x="2242" y="1628"/>
                  </a:lnTo>
                  <a:lnTo>
                    <a:pt x="2251" y="1600"/>
                  </a:lnTo>
                  <a:lnTo>
                    <a:pt x="2264" y="1573"/>
                  </a:lnTo>
                  <a:lnTo>
                    <a:pt x="2278" y="1546"/>
                  </a:lnTo>
                  <a:lnTo>
                    <a:pt x="2292" y="1520"/>
                  </a:lnTo>
                  <a:lnTo>
                    <a:pt x="2309" y="1494"/>
                  </a:lnTo>
                  <a:lnTo>
                    <a:pt x="2325" y="1470"/>
                  </a:lnTo>
                  <a:lnTo>
                    <a:pt x="2344" y="1447"/>
                  </a:lnTo>
                  <a:lnTo>
                    <a:pt x="2363" y="1425"/>
                  </a:lnTo>
                  <a:lnTo>
                    <a:pt x="2383" y="1404"/>
                  </a:lnTo>
                  <a:lnTo>
                    <a:pt x="2404" y="1384"/>
                  </a:lnTo>
                  <a:lnTo>
                    <a:pt x="2426" y="1365"/>
                  </a:lnTo>
                  <a:lnTo>
                    <a:pt x="2449" y="1348"/>
                  </a:lnTo>
                  <a:lnTo>
                    <a:pt x="2472" y="1331"/>
                  </a:lnTo>
                  <a:lnTo>
                    <a:pt x="2496" y="1317"/>
                  </a:lnTo>
                  <a:lnTo>
                    <a:pt x="2521" y="1303"/>
                  </a:lnTo>
                  <a:lnTo>
                    <a:pt x="2546" y="1290"/>
                  </a:lnTo>
                  <a:lnTo>
                    <a:pt x="2572" y="1278"/>
                  </a:lnTo>
                  <a:lnTo>
                    <a:pt x="2599" y="1268"/>
                  </a:lnTo>
                  <a:lnTo>
                    <a:pt x="2625" y="1260"/>
                  </a:lnTo>
                  <a:lnTo>
                    <a:pt x="2653" y="1252"/>
                  </a:lnTo>
                  <a:lnTo>
                    <a:pt x="2680" y="1246"/>
                  </a:lnTo>
                  <a:lnTo>
                    <a:pt x="2708" y="1241"/>
                  </a:lnTo>
                  <a:lnTo>
                    <a:pt x="2736" y="1237"/>
                  </a:lnTo>
                  <a:lnTo>
                    <a:pt x="2764" y="1235"/>
                  </a:lnTo>
                  <a:lnTo>
                    <a:pt x="2793" y="1234"/>
                  </a:lnTo>
                  <a:lnTo>
                    <a:pt x="2822" y="1234"/>
                  </a:lnTo>
                  <a:lnTo>
                    <a:pt x="2850" y="1236"/>
                  </a:lnTo>
                  <a:lnTo>
                    <a:pt x="2879" y="1240"/>
                  </a:lnTo>
                  <a:lnTo>
                    <a:pt x="2906" y="1244"/>
                  </a:lnTo>
                  <a:lnTo>
                    <a:pt x="2935" y="1251"/>
                  </a:lnTo>
                  <a:lnTo>
                    <a:pt x="2964" y="1258"/>
                  </a:lnTo>
                  <a:lnTo>
                    <a:pt x="2991" y="1267"/>
                  </a:lnTo>
                  <a:lnTo>
                    <a:pt x="3019" y="1277"/>
                  </a:lnTo>
                  <a:lnTo>
                    <a:pt x="3047" y="1289"/>
                  </a:lnTo>
                  <a:lnTo>
                    <a:pt x="3074" y="1304"/>
                  </a:lnTo>
                  <a:lnTo>
                    <a:pt x="3101" y="1318"/>
                  </a:lnTo>
                  <a:lnTo>
                    <a:pt x="3126" y="1335"/>
                  </a:lnTo>
                  <a:lnTo>
                    <a:pt x="3150" y="1351"/>
                  </a:lnTo>
                  <a:lnTo>
                    <a:pt x="3173" y="1370"/>
                  </a:lnTo>
                  <a:lnTo>
                    <a:pt x="3195" y="1389"/>
                  </a:lnTo>
                  <a:lnTo>
                    <a:pt x="3216" y="1410"/>
                  </a:lnTo>
                  <a:lnTo>
                    <a:pt x="3235" y="1430"/>
                  </a:lnTo>
                  <a:lnTo>
                    <a:pt x="3254" y="1451"/>
                  </a:lnTo>
                  <a:lnTo>
                    <a:pt x="3272" y="1475"/>
                  </a:lnTo>
                  <a:lnTo>
                    <a:pt x="3288" y="1498"/>
                  </a:lnTo>
                  <a:lnTo>
                    <a:pt x="3303" y="1522"/>
                  </a:lnTo>
                  <a:lnTo>
                    <a:pt x="3317" y="1547"/>
                  </a:lnTo>
                  <a:lnTo>
                    <a:pt x="3330" y="1573"/>
                  </a:lnTo>
                  <a:lnTo>
                    <a:pt x="3341" y="1598"/>
                  </a:lnTo>
                  <a:lnTo>
                    <a:pt x="3351" y="1625"/>
                  </a:lnTo>
                  <a:lnTo>
                    <a:pt x="3360" y="1651"/>
                  </a:lnTo>
                  <a:lnTo>
                    <a:pt x="3367" y="1679"/>
                  </a:lnTo>
                  <a:lnTo>
                    <a:pt x="3374" y="1706"/>
                  </a:lnTo>
                  <a:lnTo>
                    <a:pt x="3378" y="1734"/>
                  </a:lnTo>
                  <a:lnTo>
                    <a:pt x="3383" y="1762"/>
                  </a:lnTo>
                  <a:lnTo>
                    <a:pt x="3385" y="1790"/>
                  </a:lnTo>
                  <a:lnTo>
                    <a:pt x="3385" y="1819"/>
                  </a:lnTo>
                  <a:lnTo>
                    <a:pt x="3385" y="1847"/>
                  </a:lnTo>
                  <a:lnTo>
                    <a:pt x="3383" y="1876"/>
                  </a:lnTo>
                  <a:lnTo>
                    <a:pt x="3380" y="1905"/>
                  </a:lnTo>
                  <a:lnTo>
                    <a:pt x="3375" y="1932"/>
                  </a:lnTo>
                  <a:lnTo>
                    <a:pt x="3370" y="1961"/>
                  </a:lnTo>
                  <a:lnTo>
                    <a:pt x="3362" y="1990"/>
                  </a:lnTo>
                  <a:lnTo>
                    <a:pt x="3352" y="2017"/>
                  </a:lnTo>
                  <a:lnTo>
                    <a:pt x="3342" y="2045"/>
                  </a:lnTo>
                  <a:lnTo>
                    <a:pt x="3330" y="2072"/>
                  </a:lnTo>
                  <a:lnTo>
                    <a:pt x="3317" y="2100"/>
                  </a:lnTo>
                  <a:lnTo>
                    <a:pt x="3301" y="2126"/>
                  </a:lnTo>
                  <a:lnTo>
                    <a:pt x="3286" y="2152"/>
                  </a:lnTo>
                  <a:lnTo>
                    <a:pt x="3268" y="2176"/>
                  </a:lnTo>
                  <a:lnTo>
                    <a:pt x="3249" y="2199"/>
                  </a:lnTo>
                  <a:lnTo>
                    <a:pt x="3231" y="2221"/>
                  </a:lnTo>
                  <a:lnTo>
                    <a:pt x="3211" y="2242"/>
                  </a:lnTo>
                  <a:lnTo>
                    <a:pt x="3190" y="2262"/>
                  </a:lnTo>
                  <a:lnTo>
                    <a:pt x="3168" y="2280"/>
                  </a:lnTo>
                  <a:lnTo>
                    <a:pt x="3145" y="2297"/>
                  </a:lnTo>
                  <a:lnTo>
                    <a:pt x="3122" y="2314"/>
                  </a:lnTo>
                  <a:lnTo>
                    <a:pt x="3097" y="2329"/>
                  </a:lnTo>
                  <a:lnTo>
                    <a:pt x="3073" y="2343"/>
                  </a:lnTo>
                  <a:lnTo>
                    <a:pt x="3048" y="2356"/>
                  </a:lnTo>
                  <a:lnTo>
                    <a:pt x="3021" y="2367"/>
                  </a:lnTo>
                  <a:lnTo>
                    <a:pt x="2995" y="2377"/>
                  </a:lnTo>
                  <a:lnTo>
                    <a:pt x="2968" y="2386"/>
                  </a:lnTo>
                  <a:lnTo>
                    <a:pt x="2942" y="2393"/>
                  </a:lnTo>
                  <a:lnTo>
                    <a:pt x="2914" y="2400"/>
                  </a:lnTo>
                  <a:lnTo>
                    <a:pt x="2886" y="2404"/>
                  </a:lnTo>
                  <a:lnTo>
                    <a:pt x="2858" y="2409"/>
                  </a:lnTo>
                  <a:lnTo>
                    <a:pt x="2829" y="2411"/>
                  </a:lnTo>
                  <a:lnTo>
                    <a:pt x="2801" y="2412"/>
                  </a:lnTo>
                  <a:lnTo>
                    <a:pt x="2773" y="2411"/>
                  </a:lnTo>
                  <a:lnTo>
                    <a:pt x="2744" y="2409"/>
                  </a:lnTo>
                  <a:lnTo>
                    <a:pt x="2716" y="2405"/>
                  </a:lnTo>
                  <a:lnTo>
                    <a:pt x="2687" y="2401"/>
                  </a:lnTo>
                  <a:lnTo>
                    <a:pt x="2658" y="2395"/>
                  </a:lnTo>
                  <a:lnTo>
                    <a:pt x="2631" y="2388"/>
                  </a:lnTo>
                  <a:lnTo>
                    <a:pt x="2602" y="2379"/>
                  </a:lnTo>
                  <a:lnTo>
                    <a:pt x="2575" y="2368"/>
                  </a:lnTo>
                  <a:lnTo>
                    <a:pt x="2547" y="2356"/>
                  </a:lnTo>
                  <a:lnTo>
                    <a:pt x="2521" y="23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" name="Freeform 19"/>
            <p:cNvSpPr>
              <a:spLocks noEditPoints="1"/>
            </p:cNvSpPr>
            <p:nvPr/>
          </p:nvSpPr>
          <p:spPr bwMode="auto">
            <a:xfrm>
              <a:off x="5856760" y="1611286"/>
              <a:ext cx="304696" cy="349544"/>
            </a:xfrm>
            <a:custGeom>
              <a:avLst/>
              <a:gdLst>
                <a:gd name="T0" fmla="*/ 1894 w 2771"/>
                <a:gd name="T1" fmla="*/ 693 h 3182"/>
                <a:gd name="T2" fmla="*/ 1831 w 2771"/>
                <a:gd name="T3" fmla="*/ 653 h 3182"/>
                <a:gd name="T4" fmla="*/ 1760 w 2771"/>
                <a:gd name="T5" fmla="*/ 633 h 3182"/>
                <a:gd name="T6" fmla="*/ 1688 w 2771"/>
                <a:gd name="T7" fmla="*/ 635 h 3182"/>
                <a:gd name="T8" fmla="*/ 1617 w 2771"/>
                <a:gd name="T9" fmla="*/ 657 h 3182"/>
                <a:gd name="T10" fmla="*/ 994 w 2771"/>
                <a:gd name="T11" fmla="*/ 98 h 3182"/>
                <a:gd name="T12" fmla="*/ 938 w 2771"/>
                <a:gd name="T13" fmla="*/ 45 h 3182"/>
                <a:gd name="T14" fmla="*/ 872 w 2771"/>
                <a:gd name="T15" fmla="*/ 12 h 3182"/>
                <a:gd name="T16" fmla="*/ 800 w 2771"/>
                <a:gd name="T17" fmla="*/ 0 h 3182"/>
                <a:gd name="T18" fmla="*/ 727 w 2771"/>
                <a:gd name="T19" fmla="*/ 8 h 3182"/>
                <a:gd name="T20" fmla="*/ 659 w 2771"/>
                <a:gd name="T21" fmla="*/ 38 h 3182"/>
                <a:gd name="T22" fmla="*/ 70 w 2771"/>
                <a:gd name="T23" fmla="*/ 497 h 3182"/>
                <a:gd name="T24" fmla="*/ 27 w 2771"/>
                <a:gd name="T25" fmla="*/ 559 h 3182"/>
                <a:gd name="T26" fmla="*/ 5 w 2771"/>
                <a:gd name="T27" fmla="*/ 629 h 3182"/>
                <a:gd name="T28" fmla="*/ 3 w 2771"/>
                <a:gd name="T29" fmla="*/ 701 h 3182"/>
                <a:gd name="T30" fmla="*/ 21 w 2771"/>
                <a:gd name="T31" fmla="*/ 773 h 3182"/>
                <a:gd name="T32" fmla="*/ 560 w 2771"/>
                <a:gd name="T33" fmla="*/ 1478 h 3182"/>
                <a:gd name="T34" fmla="*/ 437 w 2771"/>
                <a:gd name="T35" fmla="*/ 1583 h 3182"/>
                <a:gd name="T36" fmla="*/ 402 w 2771"/>
                <a:gd name="T37" fmla="*/ 1648 h 3182"/>
                <a:gd name="T38" fmla="*/ 385 w 2771"/>
                <a:gd name="T39" fmla="*/ 1719 h 3182"/>
                <a:gd name="T40" fmla="*/ 391 w 2771"/>
                <a:gd name="T41" fmla="*/ 1792 h 3182"/>
                <a:gd name="T42" fmla="*/ 416 w 2771"/>
                <a:gd name="T43" fmla="*/ 1863 h 3182"/>
                <a:gd name="T44" fmla="*/ 803 w 2771"/>
                <a:gd name="T45" fmla="*/ 2362 h 3182"/>
                <a:gd name="T46" fmla="*/ 863 w 2771"/>
                <a:gd name="T47" fmla="*/ 2408 h 3182"/>
                <a:gd name="T48" fmla="*/ 931 w 2771"/>
                <a:gd name="T49" fmla="*/ 2434 h 3182"/>
                <a:gd name="T50" fmla="*/ 1004 w 2771"/>
                <a:gd name="T51" fmla="*/ 2440 h 3182"/>
                <a:gd name="T52" fmla="*/ 1076 w 2771"/>
                <a:gd name="T53" fmla="*/ 2424 h 3182"/>
                <a:gd name="T54" fmla="*/ 1143 w 2771"/>
                <a:gd name="T55" fmla="*/ 2387 h 3182"/>
                <a:gd name="T56" fmla="*/ 2282 w 2771"/>
                <a:gd name="T57" fmla="*/ 1491 h 3182"/>
                <a:gd name="T58" fmla="*/ 2318 w 2771"/>
                <a:gd name="T59" fmla="*/ 1426 h 3182"/>
                <a:gd name="T60" fmla="*/ 2334 w 2771"/>
                <a:gd name="T61" fmla="*/ 1355 h 3182"/>
                <a:gd name="T62" fmla="*/ 2328 w 2771"/>
                <a:gd name="T63" fmla="*/ 1283 h 3182"/>
                <a:gd name="T64" fmla="*/ 2302 w 2771"/>
                <a:gd name="T65" fmla="*/ 1213 h 3182"/>
                <a:gd name="T66" fmla="*/ 1683 w 2771"/>
                <a:gd name="T67" fmla="*/ 2905 h 3182"/>
                <a:gd name="T68" fmla="*/ 1614 w 2771"/>
                <a:gd name="T69" fmla="*/ 2745 h 3182"/>
                <a:gd name="T70" fmla="*/ 1594 w 2771"/>
                <a:gd name="T71" fmla="*/ 2576 h 3182"/>
                <a:gd name="T72" fmla="*/ 1623 w 2771"/>
                <a:gd name="T73" fmla="*/ 2410 h 3182"/>
                <a:gd name="T74" fmla="*/ 1699 w 2771"/>
                <a:gd name="T75" fmla="*/ 2257 h 3182"/>
                <a:gd name="T76" fmla="*/ 1821 w 2771"/>
                <a:gd name="T77" fmla="*/ 2129 h 3182"/>
                <a:gd name="T78" fmla="*/ 1975 w 2771"/>
                <a:gd name="T79" fmla="*/ 2041 h 3182"/>
                <a:gd name="T80" fmla="*/ 2142 w 2771"/>
                <a:gd name="T81" fmla="*/ 2005 h 3182"/>
                <a:gd name="T82" fmla="*/ 2311 w 2771"/>
                <a:gd name="T83" fmla="*/ 2018 h 3182"/>
                <a:gd name="T84" fmla="*/ 2470 w 2771"/>
                <a:gd name="T85" fmla="*/ 2079 h 3182"/>
                <a:gd name="T86" fmla="*/ 2607 w 2771"/>
                <a:gd name="T87" fmla="*/ 2186 h 3182"/>
                <a:gd name="T88" fmla="*/ 2710 w 2771"/>
                <a:gd name="T89" fmla="*/ 2333 h 3182"/>
                <a:gd name="T90" fmla="*/ 2763 w 2771"/>
                <a:gd name="T91" fmla="*/ 2497 h 3182"/>
                <a:gd name="T92" fmla="*/ 2766 w 2771"/>
                <a:gd name="T93" fmla="*/ 2666 h 3182"/>
                <a:gd name="T94" fmla="*/ 2721 w 2771"/>
                <a:gd name="T95" fmla="*/ 2829 h 3182"/>
                <a:gd name="T96" fmla="*/ 2629 w 2771"/>
                <a:gd name="T97" fmla="*/ 2976 h 3182"/>
                <a:gd name="T98" fmla="*/ 2494 w 2771"/>
                <a:gd name="T99" fmla="*/ 3092 h 3182"/>
                <a:gd name="T100" fmla="*/ 2334 w 2771"/>
                <a:gd name="T101" fmla="*/ 3162 h 3182"/>
                <a:gd name="T102" fmla="*/ 2165 w 2771"/>
                <a:gd name="T103" fmla="*/ 3182 h 3182"/>
                <a:gd name="T104" fmla="*/ 1999 w 2771"/>
                <a:gd name="T105" fmla="*/ 3152 h 3182"/>
                <a:gd name="T106" fmla="*/ 1845 w 2771"/>
                <a:gd name="T107" fmla="*/ 3076 h 3182"/>
                <a:gd name="T108" fmla="*/ 1717 w 2771"/>
                <a:gd name="T109" fmla="*/ 2955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1" h="3182">
                  <a:moveTo>
                    <a:pt x="2281" y="1180"/>
                  </a:moveTo>
                  <a:lnTo>
                    <a:pt x="1930" y="729"/>
                  </a:lnTo>
                  <a:lnTo>
                    <a:pt x="1921" y="719"/>
                  </a:lnTo>
                  <a:lnTo>
                    <a:pt x="1913" y="710"/>
                  </a:lnTo>
                  <a:lnTo>
                    <a:pt x="1904" y="700"/>
                  </a:lnTo>
                  <a:lnTo>
                    <a:pt x="1894" y="693"/>
                  </a:lnTo>
                  <a:lnTo>
                    <a:pt x="1885" y="684"/>
                  </a:lnTo>
                  <a:lnTo>
                    <a:pt x="1874" y="677"/>
                  </a:lnTo>
                  <a:lnTo>
                    <a:pt x="1864" y="671"/>
                  </a:lnTo>
                  <a:lnTo>
                    <a:pt x="1853" y="664"/>
                  </a:lnTo>
                  <a:lnTo>
                    <a:pt x="1842" y="658"/>
                  </a:lnTo>
                  <a:lnTo>
                    <a:pt x="1831" y="653"/>
                  </a:lnTo>
                  <a:lnTo>
                    <a:pt x="1820" y="649"/>
                  </a:lnTo>
                  <a:lnTo>
                    <a:pt x="1808" y="644"/>
                  </a:lnTo>
                  <a:lnTo>
                    <a:pt x="1797" y="641"/>
                  </a:lnTo>
                  <a:lnTo>
                    <a:pt x="1785" y="637"/>
                  </a:lnTo>
                  <a:lnTo>
                    <a:pt x="1773" y="635"/>
                  </a:lnTo>
                  <a:lnTo>
                    <a:pt x="1760" y="633"/>
                  </a:lnTo>
                  <a:lnTo>
                    <a:pt x="1748" y="632"/>
                  </a:lnTo>
                  <a:lnTo>
                    <a:pt x="1736" y="632"/>
                  </a:lnTo>
                  <a:lnTo>
                    <a:pt x="1724" y="632"/>
                  </a:lnTo>
                  <a:lnTo>
                    <a:pt x="1712" y="632"/>
                  </a:lnTo>
                  <a:lnTo>
                    <a:pt x="1700" y="633"/>
                  </a:lnTo>
                  <a:lnTo>
                    <a:pt x="1688" y="635"/>
                  </a:lnTo>
                  <a:lnTo>
                    <a:pt x="1676" y="637"/>
                  </a:lnTo>
                  <a:lnTo>
                    <a:pt x="1663" y="640"/>
                  </a:lnTo>
                  <a:lnTo>
                    <a:pt x="1651" y="643"/>
                  </a:lnTo>
                  <a:lnTo>
                    <a:pt x="1640" y="647"/>
                  </a:lnTo>
                  <a:lnTo>
                    <a:pt x="1628" y="652"/>
                  </a:lnTo>
                  <a:lnTo>
                    <a:pt x="1617" y="657"/>
                  </a:lnTo>
                  <a:lnTo>
                    <a:pt x="1606" y="663"/>
                  </a:lnTo>
                  <a:lnTo>
                    <a:pt x="1595" y="669"/>
                  </a:lnTo>
                  <a:lnTo>
                    <a:pt x="1584" y="677"/>
                  </a:lnTo>
                  <a:lnTo>
                    <a:pt x="1573" y="685"/>
                  </a:lnTo>
                  <a:lnTo>
                    <a:pt x="1497" y="744"/>
                  </a:lnTo>
                  <a:lnTo>
                    <a:pt x="994" y="98"/>
                  </a:lnTo>
                  <a:lnTo>
                    <a:pt x="985" y="87"/>
                  </a:lnTo>
                  <a:lnTo>
                    <a:pt x="976" y="78"/>
                  </a:lnTo>
                  <a:lnTo>
                    <a:pt x="968" y="70"/>
                  </a:lnTo>
                  <a:lnTo>
                    <a:pt x="958" y="61"/>
                  </a:lnTo>
                  <a:lnTo>
                    <a:pt x="949" y="53"/>
                  </a:lnTo>
                  <a:lnTo>
                    <a:pt x="938" y="45"/>
                  </a:lnTo>
                  <a:lnTo>
                    <a:pt x="928" y="39"/>
                  </a:lnTo>
                  <a:lnTo>
                    <a:pt x="917" y="32"/>
                  </a:lnTo>
                  <a:lnTo>
                    <a:pt x="906" y="26"/>
                  </a:lnTo>
                  <a:lnTo>
                    <a:pt x="895" y="21"/>
                  </a:lnTo>
                  <a:lnTo>
                    <a:pt x="884" y="17"/>
                  </a:lnTo>
                  <a:lnTo>
                    <a:pt x="872" y="12"/>
                  </a:lnTo>
                  <a:lnTo>
                    <a:pt x="861" y="9"/>
                  </a:lnTo>
                  <a:lnTo>
                    <a:pt x="848" y="6"/>
                  </a:lnTo>
                  <a:lnTo>
                    <a:pt x="836" y="3"/>
                  </a:lnTo>
                  <a:lnTo>
                    <a:pt x="824" y="2"/>
                  </a:lnTo>
                  <a:lnTo>
                    <a:pt x="812" y="0"/>
                  </a:lnTo>
                  <a:lnTo>
                    <a:pt x="800" y="0"/>
                  </a:lnTo>
                  <a:lnTo>
                    <a:pt x="788" y="0"/>
                  </a:lnTo>
                  <a:lnTo>
                    <a:pt x="776" y="0"/>
                  </a:lnTo>
                  <a:lnTo>
                    <a:pt x="764" y="1"/>
                  </a:lnTo>
                  <a:lnTo>
                    <a:pt x="751" y="3"/>
                  </a:lnTo>
                  <a:lnTo>
                    <a:pt x="739" y="6"/>
                  </a:lnTo>
                  <a:lnTo>
                    <a:pt x="727" y="8"/>
                  </a:lnTo>
                  <a:lnTo>
                    <a:pt x="715" y="12"/>
                  </a:lnTo>
                  <a:lnTo>
                    <a:pt x="704" y="15"/>
                  </a:lnTo>
                  <a:lnTo>
                    <a:pt x="692" y="20"/>
                  </a:lnTo>
                  <a:lnTo>
                    <a:pt x="681" y="25"/>
                  </a:lnTo>
                  <a:lnTo>
                    <a:pt x="670" y="32"/>
                  </a:lnTo>
                  <a:lnTo>
                    <a:pt x="659" y="38"/>
                  </a:lnTo>
                  <a:lnTo>
                    <a:pt x="648" y="45"/>
                  </a:lnTo>
                  <a:lnTo>
                    <a:pt x="637" y="53"/>
                  </a:lnTo>
                  <a:lnTo>
                    <a:pt x="99" y="471"/>
                  </a:lnTo>
                  <a:lnTo>
                    <a:pt x="89" y="480"/>
                  </a:lnTo>
                  <a:lnTo>
                    <a:pt x="79" y="489"/>
                  </a:lnTo>
                  <a:lnTo>
                    <a:pt x="70" y="497"/>
                  </a:lnTo>
                  <a:lnTo>
                    <a:pt x="61" y="507"/>
                  </a:lnTo>
                  <a:lnTo>
                    <a:pt x="53" y="516"/>
                  </a:lnTo>
                  <a:lnTo>
                    <a:pt x="47" y="527"/>
                  </a:lnTo>
                  <a:lnTo>
                    <a:pt x="39" y="537"/>
                  </a:lnTo>
                  <a:lnTo>
                    <a:pt x="34" y="548"/>
                  </a:lnTo>
                  <a:lnTo>
                    <a:pt x="27" y="559"/>
                  </a:lnTo>
                  <a:lnTo>
                    <a:pt x="22" y="570"/>
                  </a:lnTo>
                  <a:lnTo>
                    <a:pt x="18" y="581"/>
                  </a:lnTo>
                  <a:lnTo>
                    <a:pt x="14" y="592"/>
                  </a:lnTo>
                  <a:lnTo>
                    <a:pt x="10" y="604"/>
                  </a:lnTo>
                  <a:lnTo>
                    <a:pt x="7" y="617"/>
                  </a:lnTo>
                  <a:lnTo>
                    <a:pt x="5" y="629"/>
                  </a:lnTo>
                  <a:lnTo>
                    <a:pt x="3" y="641"/>
                  </a:lnTo>
                  <a:lnTo>
                    <a:pt x="2" y="653"/>
                  </a:lnTo>
                  <a:lnTo>
                    <a:pt x="0" y="665"/>
                  </a:lnTo>
                  <a:lnTo>
                    <a:pt x="0" y="677"/>
                  </a:lnTo>
                  <a:lnTo>
                    <a:pt x="2" y="689"/>
                  </a:lnTo>
                  <a:lnTo>
                    <a:pt x="3" y="701"/>
                  </a:lnTo>
                  <a:lnTo>
                    <a:pt x="4" y="714"/>
                  </a:lnTo>
                  <a:lnTo>
                    <a:pt x="7" y="726"/>
                  </a:lnTo>
                  <a:lnTo>
                    <a:pt x="9" y="738"/>
                  </a:lnTo>
                  <a:lnTo>
                    <a:pt x="13" y="750"/>
                  </a:lnTo>
                  <a:lnTo>
                    <a:pt x="17" y="761"/>
                  </a:lnTo>
                  <a:lnTo>
                    <a:pt x="21" y="773"/>
                  </a:lnTo>
                  <a:lnTo>
                    <a:pt x="27" y="784"/>
                  </a:lnTo>
                  <a:lnTo>
                    <a:pt x="32" y="795"/>
                  </a:lnTo>
                  <a:lnTo>
                    <a:pt x="39" y="806"/>
                  </a:lnTo>
                  <a:lnTo>
                    <a:pt x="47" y="817"/>
                  </a:lnTo>
                  <a:lnTo>
                    <a:pt x="54" y="828"/>
                  </a:lnTo>
                  <a:lnTo>
                    <a:pt x="560" y="1478"/>
                  </a:lnTo>
                  <a:lnTo>
                    <a:pt x="482" y="1537"/>
                  </a:lnTo>
                  <a:lnTo>
                    <a:pt x="472" y="1546"/>
                  </a:lnTo>
                  <a:lnTo>
                    <a:pt x="462" y="1555"/>
                  </a:lnTo>
                  <a:lnTo>
                    <a:pt x="454" y="1564"/>
                  </a:lnTo>
                  <a:lnTo>
                    <a:pt x="446" y="1574"/>
                  </a:lnTo>
                  <a:lnTo>
                    <a:pt x="437" y="1583"/>
                  </a:lnTo>
                  <a:lnTo>
                    <a:pt x="431" y="1594"/>
                  </a:lnTo>
                  <a:lnTo>
                    <a:pt x="423" y="1604"/>
                  </a:lnTo>
                  <a:lnTo>
                    <a:pt x="417" y="1615"/>
                  </a:lnTo>
                  <a:lnTo>
                    <a:pt x="412" y="1626"/>
                  </a:lnTo>
                  <a:lnTo>
                    <a:pt x="406" y="1637"/>
                  </a:lnTo>
                  <a:lnTo>
                    <a:pt x="402" y="1648"/>
                  </a:lnTo>
                  <a:lnTo>
                    <a:pt x="397" y="1660"/>
                  </a:lnTo>
                  <a:lnTo>
                    <a:pt x="394" y="1671"/>
                  </a:lnTo>
                  <a:lnTo>
                    <a:pt x="391" y="1683"/>
                  </a:lnTo>
                  <a:lnTo>
                    <a:pt x="389" y="1695"/>
                  </a:lnTo>
                  <a:lnTo>
                    <a:pt x="386" y="1707"/>
                  </a:lnTo>
                  <a:lnTo>
                    <a:pt x="385" y="1719"/>
                  </a:lnTo>
                  <a:lnTo>
                    <a:pt x="385" y="1732"/>
                  </a:lnTo>
                  <a:lnTo>
                    <a:pt x="384" y="1744"/>
                  </a:lnTo>
                  <a:lnTo>
                    <a:pt x="385" y="1756"/>
                  </a:lnTo>
                  <a:lnTo>
                    <a:pt x="386" y="1768"/>
                  </a:lnTo>
                  <a:lnTo>
                    <a:pt x="387" y="1780"/>
                  </a:lnTo>
                  <a:lnTo>
                    <a:pt x="391" y="1792"/>
                  </a:lnTo>
                  <a:lnTo>
                    <a:pt x="393" y="1804"/>
                  </a:lnTo>
                  <a:lnTo>
                    <a:pt x="396" y="1816"/>
                  </a:lnTo>
                  <a:lnTo>
                    <a:pt x="401" y="1829"/>
                  </a:lnTo>
                  <a:lnTo>
                    <a:pt x="405" y="1840"/>
                  </a:lnTo>
                  <a:lnTo>
                    <a:pt x="411" y="1851"/>
                  </a:lnTo>
                  <a:lnTo>
                    <a:pt x="416" y="1863"/>
                  </a:lnTo>
                  <a:lnTo>
                    <a:pt x="423" y="1874"/>
                  </a:lnTo>
                  <a:lnTo>
                    <a:pt x="431" y="1884"/>
                  </a:lnTo>
                  <a:lnTo>
                    <a:pt x="438" y="1895"/>
                  </a:lnTo>
                  <a:lnTo>
                    <a:pt x="786" y="2343"/>
                  </a:lnTo>
                  <a:lnTo>
                    <a:pt x="794" y="2352"/>
                  </a:lnTo>
                  <a:lnTo>
                    <a:pt x="803" y="2362"/>
                  </a:lnTo>
                  <a:lnTo>
                    <a:pt x="812" y="2371"/>
                  </a:lnTo>
                  <a:lnTo>
                    <a:pt x="821" y="2380"/>
                  </a:lnTo>
                  <a:lnTo>
                    <a:pt x="831" y="2388"/>
                  </a:lnTo>
                  <a:lnTo>
                    <a:pt x="841" y="2394"/>
                  </a:lnTo>
                  <a:lnTo>
                    <a:pt x="852" y="2402"/>
                  </a:lnTo>
                  <a:lnTo>
                    <a:pt x="863" y="2408"/>
                  </a:lnTo>
                  <a:lnTo>
                    <a:pt x="873" y="2414"/>
                  </a:lnTo>
                  <a:lnTo>
                    <a:pt x="885" y="2419"/>
                  </a:lnTo>
                  <a:lnTo>
                    <a:pt x="896" y="2424"/>
                  </a:lnTo>
                  <a:lnTo>
                    <a:pt x="907" y="2427"/>
                  </a:lnTo>
                  <a:lnTo>
                    <a:pt x="919" y="2431"/>
                  </a:lnTo>
                  <a:lnTo>
                    <a:pt x="931" y="2434"/>
                  </a:lnTo>
                  <a:lnTo>
                    <a:pt x="943" y="2436"/>
                  </a:lnTo>
                  <a:lnTo>
                    <a:pt x="955" y="2438"/>
                  </a:lnTo>
                  <a:lnTo>
                    <a:pt x="968" y="2440"/>
                  </a:lnTo>
                  <a:lnTo>
                    <a:pt x="980" y="2441"/>
                  </a:lnTo>
                  <a:lnTo>
                    <a:pt x="992" y="2441"/>
                  </a:lnTo>
                  <a:lnTo>
                    <a:pt x="1004" y="2440"/>
                  </a:lnTo>
                  <a:lnTo>
                    <a:pt x="1016" y="2438"/>
                  </a:lnTo>
                  <a:lnTo>
                    <a:pt x="1028" y="2437"/>
                  </a:lnTo>
                  <a:lnTo>
                    <a:pt x="1040" y="2435"/>
                  </a:lnTo>
                  <a:lnTo>
                    <a:pt x="1052" y="2432"/>
                  </a:lnTo>
                  <a:lnTo>
                    <a:pt x="1065" y="2429"/>
                  </a:lnTo>
                  <a:lnTo>
                    <a:pt x="1076" y="2424"/>
                  </a:lnTo>
                  <a:lnTo>
                    <a:pt x="1088" y="2420"/>
                  </a:lnTo>
                  <a:lnTo>
                    <a:pt x="1099" y="2414"/>
                  </a:lnTo>
                  <a:lnTo>
                    <a:pt x="1110" y="2409"/>
                  </a:lnTo>
                  <a:lnTo>
                    <a:pt x="1121" y="2402"/>
                  </a:lnTo>
                  <a:lnTo>
                    <a:pt x="1132" y="2394"/>
                  </a:lnTo>
                  <a:lnTo>
                    <a:pt x="1143" y="2387"/>
                  </a:lnTo>
                  <a:lnTo>
                    <a:pt x="2236" y="1537"/>
                  </a:lnTo>
                  <a:lnTo>
                    <a:pt x="2247" y="1529"/>
                  </a:lnTo>
                  <a:lnTo>
                    <a:pt x="2256" y="1520"/>
                  </a:lnTo>
                  <a:lnTo>
                    <a:pt x="2266" y="1511"/>
                  </a:lnTo>
                  <a:lnTo>
                    <a:pt x="2274" y="1501"/>
                  </a:lnTo>
                  <a:lnTo>
                    <a:pt x="2282" y="1491"/>
                  </a:lnTo>
                  <a:lnTo>
                    <a:pt x="2290" y="1481"/>
                  </a:lnTo>
                  <a:lnTo>
                    <a:pt x="2296" y="1470"/>
                  </a:lnTo>
                  <a:lnTo>
                    <a:pt x="2303" y="1459"/>
                  </a:lnTo>
                  <a:lnTo>
                    <a:pt x="2309" y="1449"/>
                  </a:lnTo>
                  <a:lnTo>
                    <a:pt x="2314" y="1437"/>
                  </a:lnTo>
                  <a:lnTo>
                    <a:pt x="2318" y="1426"/>
                  </a:lnTo>
                  <a:lnTo>
                    <a:pt x="2323" y="1415"/>
                  </a:lnTo>
                  <a:lnTo>
                    <a:pt x="2326" y="1403"/>
                  </a:lnTo>
                  <a:lnTo>
                    <a:pt x="2328" y="1391"/>
                  </a:lnTo>
                  <a:lnTo>
                    <a:pt x="2332" y="1379"/>
                  </a:lnTo>
                  <a:lnTo>
                    <a:pt x="2333" y="1368"/>
                  </a:lnTo>
                  <a:lnTo>
                    <a:pt x="2334" y="1355"/>
                  </a:lnTo>
                  <a:lnTo>
                    <a:pt x="2335" y="1343"/>
                  </a:lnTo>
                  <a:lnTo>
                    <a:pt x="2335" y="1331"/>
                  </a:lnTo>
                  <a:lnTo>
                    <a:pt x="2334" y="1319"/>
                  </a:lnTo>
                  <a:lnTo>
                    <a:pt x="2333" y="1307"/>
                  </a:lnTo>
                  <a:lnTo>
                    <a:pt x="2331" y="1295"/>
                  </a:lnTo>
                  <a:lnTo>
                    <a:pt x="2328" y="1283"/>
                  </a:lnTo>
                  <a:lnTo>
                    <a:pt x="2326" y="1271"/>
                  </a:lnTo>
                  <a:lnTo>
                    <a:pt x="2322" y="1258"/>
                  </a:lnTo>
                  <a:lnTo>
                    <a:pt x="2318" y="1247"/>
                  </a:lnTo>
                  <a:lnTo>
                    <a:pt x="2313" y="1235"/>
                  </a:lnTo>
                  <a:lnTo>
                    <a:pt x="2307" y="1224"/>
                  </a:lnTo>
                  <a:lnTo>
                    <a:pt x="2302" y="1213"/>
                  </a:lnTo>
                  <a:lnTo>
                    <a:pt x="2295" y="1202"/>
                  </a:lnTo>
                  <a:lnTo>
                    <a:pt x="2289" y="1191"/>
                  </a:lnTo>
                  <a:lnTo>
                    <a:pt x="2281" y="1180"/>
                  </a:lnTo>
                  <a:close/>
                  <a:moveTo>
                    <a:pt x="1717" y="2955"/>
                  </a:moveTo>
                  <a:lnTo>
                    <a:pt x="1700" y="2929"/>
                  </a:lnTo>
                  <a:lnTo>
                    <a:pt x="1683" y="2905"/>
                  </a:lnTo>
                  <a:lnTo>
                    <a:pt x="1668" y="2880"/>
                  </a:lnTo>
                  <a:lnTo>
                    <a:pt x="1653" y="2853"/>
                  </a:lnTo>
                  <a:lnTo>
                    <a:pt x="1641" y="2827"/>
                  </a:lnTo>
                  <a:lnTo>
                    <a:pt x="1630" y="2799"/>
                  </a:lnTo>
                  <a:lnTo>
                    <a:pt x="1622" y="2773"/>
                  </a:lnTo>
                  <a:lnTo>
                    <a:pt x="1614" y="2745"/>
                  </a:lnTo>
                  <a:lnTo>
                    <a:pt x="1606" y="2718"/>
                  </a:lnTo>
                  <a:lnTo>
                    <a:pt x="1602" y="2689"/>
                  </a:lnTo>
                  <a:lnTo>
                    <a:pt x="1597" y="2661"/>
                  </a:lnTo>
                  <a:lnTo>
                    <a:pt x="1595" y="2633"/>
                  </a:lnTo>
                  <a:lnTo>
                    <a:pt x="1594" y="2604"/>
                  </a:lnTo>
                  <a:lnTo>
                    <a:pt x="1594" y="2576"/>
                  </a:lnTo>
                  <a:lnTo>
                    <a:pt x="1595" y="2548"/>
                  </a:lnTo>
                  <a:lnTo>
                    <a:pt x="1598" y="2520"/>
                  </a:lnTo>
                  <a:lnTo>
                    <a:pt x="1602" y="2491"/>
                  </a:lnTo>
                  <a:lnTo>
                    <a:pt x="1607" y="2464"/>
                  </a:lnTo>
                  <a:lnTo>
                    <a:pt x="1615" y="2436"/>
                  </a:lnTo>
                  <a:lnTo>
                    <a:pt x="1623" y="2410"/>
                  </a:lnTo>
                  <a:lnTo>
                    <a:pt x="1633" y="2382"/>
                  </a:lnTo>
                  <a:lnTo>
                    <a:pt x="1642" y="2357"/>
                  </a:lnTo>
                  <a:lnTo>
                    <a:pt x="1655" y="2330"/>
                  </a:lnTo>
                  <a:lnTo>
                    <a:pt x="1668" y="2305"/>
                  </a:lnTo>
                  <a:lnTo>
                    <a:pt x="1683" y="2281"/>
                  </a:lnTo>
                  <a:lnTo>
                    <a:pt x="1699" y="2257"/>
                  </a:lnTo>
                  <a:lnTo>
                    <a:pt x="1716" y="2233"/>
                  </a:lnTo>
                  <a:lnTo>
                    <a:pt x="1734" y="2210"/>
                  </a:lnTo>
                  <a:lnTo>
                    <a:pt x="1754" y="2188"/>
                  </a:lnTo>
                  <a:lnTo>
                    <a:pt x="1775" y="2167"/>
                  </a:lnTo>
                  <a:lnTo>
                    <a:pt x="1797" y="2147"/>
                  </a:lnTo>
                  <a:lnTo>
                    <a:pt x="1821" y="2129"/>
                  </a:lnTo>
                  <a:lnTo>
                    <a:pt x="1845" y="2110"/>
                  </a:lnTo>
                  <a:lnTo>
                    <a:pt x="1870" y="2093"/>
                  </a:lnTo>
                  <a:lnTo>
                    <a:pt x="1896" y="2079"/>
                  </a:lnTo>
                  <a:lnTo>
                    <a:pt x="1921" y="2065"/>
                  </a:lnTo>
                  <a:lnTo>
                    <a:pt x="1948" y="2052"/>
                  </a:lnTo>
                  <a:lnTo>
                    <a:pt x="1975" y="2041"/>
                  </a:lnTo>
                  <a:lnTo>
                    <a:pt x="2002" y="2032"/>
                  </a:lnTo>
                  <a:lnTo>
                    <a:pt x="2030" y="2024"/>
                  </a:lnTo>
                  <a:lnTo>
                    <a:pt x="2058" y="2017"/>
                  </a:lnTo>
                  <a:lnTo>
                    <a:pt x="2086" y="2012"/>
                  </a:lnTo>
                  <a:lnTo>
                    <a:pt x="2114" y="2008"/>
                  </a:lnTo>
                  <a:lnTo>
                    <a:pt x="2142" y="2005"/>
                  </a:lnTo>
                  <a:lnTo>
                    <a:pt x="2171" y="2004"/>
                  </a:lnTo>
                  <a:lnTo>
                    <a:pt x="2199" y="2004"/>
                  </a:lnTo>
                  <a:lnTo>
                    <a:pt x="2227" y="2006"/>
                  </a:lnTo>
                  <a:lnTo>
                    <a:pt x="2256" y="2008"/>
                  </a:lnTo>
                  <a:lnTo>
                    <a:pt x="2283" y="2013"/>
                  </a:lnTo>
                  <a:lnTo>
                    <a:pt x="2311" y="2018"/>
                  </a:lnTo>
                  <a:lnTo>
                    <a:pt x="2338" y="2025"/>
                  </a:lnTo>
                  <a:lnTo>
                    <a:pt x="2366" y="2034"/>
                  </a:lnTo>
                  <a:lnTo>
                    <a:pt x="2392" y="2043"/>
                  </a:lnTo>
                  <a:lnTo>
                    <a:pt x="2419" y="2054"/>
                  </a:lnTo>
                  <a:lnTo>
                    <a:pt x="2444" y="2066"/>
                  </a:lnTo>
                  <a:lnTo>
                    <a:pt x="2470" y="2079"/>
                  </a:lnTo>
                  <a:lnTo>
                    <a:pt x="2495" y="2093"/>
                  </a:lnTo>
                  <a:lnTo>
                    <a:pt x="2518" y="2110"/>
                  </a:lnTo>
                  <a:lnTo>
                    <a:pt x="2542" y="2126"/>
                  </a:lnTo>
                  <a:lnTo>
                    <a:pt x="2564" y="2145"/>
                  </a:lnTo>
                  <a:lnTo>
                    <a:pt x="2586" y="2165"/>
                  </a:lnTo>
                  <a:lnTo>
                    <a:pt x="2607" y="2186"/>
                  </a:lnTo>
                  <a:lnTo>
                    <a:pt x="2627" y="2208"/>
                  </a:lnTo>
                  <a:lnTo>
                    <a:pt x="2647" y="2231"/>
                  </a:lnTo>
                  <a:lnTo>
                    <a:pt x="2665" y="2257"/>
                  </a:lnTo>
                  <a:lnTo>
                    <a:pt x="2681" y="2281"/>
                  </a:lnTo>
                  <a:lnTo>
                    <a:pt x="2697" y="2306"/>
                  </a:lnTo>
                  <a:lnTo>
                    <a:pt x="2710" y="2333"/>
                  </a:lnTo>
                  <a:lnTo>
                    <a:pt x="2722" y="2359"/>
                  </a:lnTo>
                  <a:lnTo>
                    <a:pt x="2733" y="2386"/>
                  </a:lnTo>
                  <a:lnTo>
                    <a:pt x="2743" y="2413"/>
                  </a:lnTo>
                  <a:lnTo>
                    <a:pt x="2751" y="2441"/>
                  </a:lnTo>
                  <a:lnTo>
                    <a:pt x="2757" y="2468"/>
                  </a:lnTo>
                  <a:lnTo>
                    <a:pt x="2763" y="2497"/>
                  </a:lnTo>
                  <a:lnTo>
                    <a:pt x="2767" y="2525"/>
                  </a:lnTo>
                  <a:lnTo>
                    <a:pt x="2769" y="2553"/>
                  </a:lnTo>
                  <a:lnTo>
                    <a:pt x="2771" y="2582"/>
                  </a:lnTo>
                  <a:lnTo>
                    <a:pt x="2771" y="2609"/>
                  </a:lnTo>
                  <a:lnTo>
                    <a:pt x="2768" y="2638"/>
                  </a:lnTo>
                  <a:lnTo>
                    <a:pt x="2766" y="2666"/>
                  </a:lnTo>
                  <a:lnTo>
                    <a:pt x="2762" y="2694"/>
                  </a:lnTo>
                  <a:lnTo>
                    <a:pt x="2756" y="2722"/>
                  </a:lnTo>
                  <a:lnTo>
                    <a:pt x="2750" y="2749"/>
                  </a:lnTo>
                  <a:lnTo>
                    <a:pt x="2742" y="2776"/>
                  </a:lnTo>
                  <a:lnTo>
                    <a:pt x="2732" y="2804"/>
                  </a:lnTo>
                  <a:lnTo>
                    <a:pt x="2721" y="2829"/>
                  </a:lnTo>
                  <a:lnTo>
                    <a:pt x="2709" y="2855"/>
                  </a:lnTo>
                  <a:lnTo>
                    <a:pt x="2696" y="2881"/>
                  </a:lnTo>
                  <a:lnTo>
                    <a:pt x="2681" y="2905"/>
                  </a:lnTo>
                  <a:lnTo>
                    <a:pt x="2665" y="2929"/>
                  </a:lnTo>
                  <a:lnTo>
                    <a:pt x="2648" y="2952"/>
                  </a:lnTo>
                  <a:lnTo>
                    <a:pt x="2629" y="2976"/>
                  </a:lnTo>
                  <a:lnTo>
                    <a:pt x="2610" y="2998"/>
                  </a:lnTo>
                  <a:lnTo>
                    <a:pt x="2589" y="3019"/>
                  </a:lnTo>
                  <a:lnTo>
                    <a:pt x="2567" y="3038"/>
                  </a:lnTo>
                  <a:lnTo>
                    <a:pt x="2543" y="3057"/>
                  </a:lnTo>
                  <a:lnTo>
                    <a:pt x="2519" y="3076"/>
                  </a:lnTo>
                  <a:lnTo>
                    <a:pt x="2494" y="3092"/>
                  </a:lnTo>
                  <a:lnTo>
                    <a:pt x="2468" y="3107"/>
                  </a:lnTo>
                  <a:lnTo>
                    <a:pt x="2442" y="3121"/>
                  </a:lnTo>
                  <a:lnTo>
                    <a:pt x="2416" y="3133"/>
                  </a:lnTo>
                  <a:lnTo>
                    <a:pt x="2389" y="3144"/>
                  </a:lnTo>
                  <a:lnTo>
                    <a:pt x="2361" y="3153"/>
                  </a:lnTo>
                  <a:lnTo>
                    <a:pt x="2334" y="3162"/>
                  </a:lnTo>
                  <a:lnTo>
                    <a:pt x="2306" y="3169"/>
                  </a:lnTo>
                  <a:lnTo>
                    <a:pt x="2278" y="3174"/>
                  </a:lnTo>
                  <a:lnTo>
                    <a:pt x="2250" y="3177"/>
                  </a:lnTo>
                  <a:lnTo>
                    <a:pt x="2221" y="3181"/>
                  </a:lnTo>
                  <a:lnTo>
                    <a:pt x="2194" y="3182"/>
                  </a:lnTo>
                  <a:lnTo>
                    <a:pt x="2165" y="3182"/>
                  </a:lnTo>
                  <a:lnTo>
                    <a:pt x="2136" y="3180"/>
                  </a:lnTo>
                  <a:lnTo>
                    <a:pt x="2109" y="3177"/>
                  </a:lnTo>
                  <a:lnTo>
                    <a:pt x="2081" y="3173"/>
                  </a:lnTo>
                  <a:lnTo>
                    <a:pt x="2053" y="3167"/>
                  </a:lnTo>
                  <a:lnTo>
                    <a:pt x="2026" y="3161"/>
                  </a:lnTo>
                  <a:lnTo>
                    <a:pt x="1999" y="3152"/>
                  </a:lnTo>
                  <a:lnTo>
                    <a:pt x="1972" y="3143"/>
                  </a:lnTo>
                  <a:lnTo>
                    <a:pt x="1946" y="3132"/>
                  </a:lnTo>
                  <a:lnTo>
                    <a:pt x="1919" y="3120"/>
                  </a:lnTo>
                  <a:lnTo>
                    <a:pt x="1895" y="3107"/>
                  </a:lnTo>
                  <a:lnTo>
                    <a:pt x="1870" y="3092"/>
                  </a:lnTo>
                  <a:lnTo>
                    <a:pt x="1845" y="3076"/>
                  </a:lnTo>
                  <a:lnTo>
                    <a:pt x="1822" y="3059"/>
                  </a:lnTo>
                  <a:lnTo>
                    <a:pt x="1800" y="3041"/>
                  </a:lnTo>
                  <a:lnTo>
                    <a:pt x="1778" y="3021"/>
                  </a:lnTo>
                  <a:lnTo>
                    <a:pt x="1757" y="3000"/>
                  </a:lnTo>
                  <a:lnTo>
                    <a:pt x="1736" y="2978"/>
                  </a:lnTo>
                  <a:lnTo>
                    <a:pt x="1717" y="295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170579" y="879047"/>
              <a:ext cx="7553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66CCFF"/>
                  </a:solidFill>
                  <a:latin typeface="Times New Roman" pitchFamily="18" charset="0"/>
                  <a:cs typeface="Times New Roman" pitchFamily="18" charset="0"/>
                </a:rPr>
                <a:t>CO</a:t>
              </a:r>
            </a:p>
          </p:txBody>
        </p:sp>
      </p:grpSp>
      <p:sp>
        <p:nvSpPr>
          <p:cNvPr id="168" name="Freeform 13"/>
          <p:cNvSpPr>
            <a:spLocks noEditPoints="1"/>
          </p:cNvSpPr>
          <p:nvPr/>
        </p:nvSpPr>
        <p:spPr bwMode="auto">
          <a:xfrm>
            <a:off x="1508573" y="4696572"/>
            <a:ext cx="210387" cy="390435"/>
          </a:xfrm>
          <a:custGeom>
            <a:avLst/>
            <a:gdLst>
              <a:gd name="T0" fmla="*/ 31 w 1915"/>
              <a:gd name="T1" fmla="*/ 2303 h 3553"/>
              <a:gd name="T2" fmla="*/ 59 w 1915"/>
              <a:gd name="T3" fmla="*/ 2371 h 3553"/>
              <a:gd name="T4" fmla="*/ 106 w 1915"/>
              <a:gd name="T5" fmla="*/ 2429 h 3553"/>
              <a:gd name="T6" fmla="*/ 166 w 1915"/>
              <a:gd name="T7" fmla="*/ 2469 h 3553"/>
              <a:gd name="T8" fmla="*/ 237 w 1915"/>
              <a:gd name="T9" fmla="*/ 2492 h 3553"/>
              <a:gd name="T10" fmla="*/ 419 w 1915"/>
              <a:gd name="T11" fmla="*/ 3310 h 3553"/>
              <a:gd name="T12" fmla="*/ 433 w 1915"/>
              <a:gd name="T13" fmla="*/ 3385 h 3553"/>
              <a:gd name="T14" fmla="*/ 468 w 1915"/>
              <a:gd name="T15" fmla="*/ 3450 h 3553"/>
              <a:gd name="T16" fmla="*/ 519 w 1915"/>
              <a:gd name="T17" fmla="*/ 3502 h 3553"/>
              <a:gd name="T18" fmla="*/ 584 w 1915"/>
              <a:gd name="T19" fmla="*/ 3538 h 3553"/>
              <a:gd name="T20" fmla="*/ 657 w 1915"/>
              <a:gd name="T21" fmla="*/ 3553 h 3553"/>
              <a:gd name="T22" fmla="*/ 1402 w 1915"/>
              <a:gd name="T23" fmla="*/ 3521 h 3553"/>
              <a:gd name="T24" fmla="*/ 1473 w 1915"/>
              <a:gd name="T25" fmla="*/ 3496 h 3553"/>
              <a:gd name="T26" fmla="*/ 1533 w 1915"/>
              <a:gd name="T27" fmla="*/ 3453 h 3553"/>
              <a:gd name="T28" fmla="*/ 1577 w 1915"/>
              <a:gd name="T29" fmla="*/ 3395 h 3553"/>
              <a:gd name="T30" fmla="*/ 1602 w 1915"/>
              <a:gd name="T31" fmla="*/ 3325 h 3553"/>
              <a:gd name="T32" fmla="*/ 1574 w 1915"/>
              <a:gd name="T33" fmla="*/ 2438 h 3553"/>
              <a:gd name="T34" fmla="*/ 1734 w 1915"/>
              <a:gd name="T35" fmla="*/ 2424 h 3553"/>
              <a:gd name="T36" fmla="*/ 1802 w 1915"/>
              <a:gd name="T37" fmla="*/ 2392 h 3553"/>
              <a:gd name="T38" fmla="*/ 1856 w 1915"/>
              <a:gd name="T39" fmla="*/ 2344 h 3553"/>
              <a:gd name="T40" fmla="*/ 1894 w 1915"/>
              <a:gd name="T41" fmla="*/ 2281 h 3553"/>
              <a:gd name="T42" fmla="*/ 1914 w 1915"/>
              <a:gd name="T43" fmla="*/ 2209 h 3553"/>
              <a:gd name="T44" fmla="*/ 1890 w 1915"/>
              <a:gd name="T45" fmla="*/ 1578 h 3553"/>
              <a:gd name="T46" fmla="*/ 1868 w 1915"/>
              <a:gd name="T47" fmla="*/ 1505 h 3553"/>
              <a:gd name="T48" fmla="*/ 1827 w 1915"/>
              <a:gd name="T49" fmla="*/ 1445 h 3553"/>
              <a:gd name="T50" fmla="*/ 1771 w 1915"/>
              <a:gd name="T51" fmla="*/ 1397 h 3553"/>
              <a:gd name="T52" fmla="*/ 1703 w 1915"/>
              <a:gd name="T53" fmla="*/ 1369 h 3553"/>
              <a:gd name="T54" fmla="*/ 1627 w 1915"/>
              <a:gd name="T55" fmla="*/ 1360 h 3553"/>
              <a:gd name="T56" fmla="*/ 179 w 1915"/>
              <a:gd name="T57" fmla="*/ 1427 h 3553"/>
              <a:gd name="T58" fmla="*/ 112 w 1915"/>
              <a:gd name="T59" fmla="*/ 1459 h 3553"/>
              <a:gd name="T60" fmla="*/ 58 w 1915"/>
              <a:gd name="T61" fmla="*/ 1508 h 3553"/>
              <a:gd name="T62" fmla="*/ 21 w 1915"/>
              <a:gd name="T63" fmla="*/ 1570 h 3553"/>
              <a:gd name="T64" fmla="*/ 2 w 1915"/>
              <a:gd name="T65" fmla="*/ 1642 h 3553"/>
              <a:gd name="T66" fmla="*/ 1488 w 1915"/>
              <a:gd name="T67" fmla="*/ 625 h 3553"/>
              <a:gd name="T68" fmla="*/ 1452 w 1915"/>
              <a:gd name="T69" fmla="*/ 795 h 3553"/>
              <a:gd name="T70" fmla="*/ 1370 w 1915"/>
              <a:gd name="T71" fmla="*/ 944 h 3553"/>
              <a:gd name="T72" fmla="*/ 1249 w 1915"/>
              <a:gd name="T73" fmla="*/ 1063 h 3553"/>
              <a:gd name="T74" fmla="*/ 1099 w 1915"/>
              <a:gd name="T75" fmla="*/ 1144 h 3553"/>
              <a:gd name="T76" fmla="*/ 925 w 1915"/>
              <a:gd name="T77" fmla="*/ 1177 h 3553"/>
              <a:gd name="T78" fmla="*/ 748 w 1915"/>
              <a:gd name="T79" fmla="*/ 1158 h 3553"/>
              <a:gd name="T80" fmla="*/ 592 w 1915"/>
              <a:gd name="T81" fmla="*/ 1090 h 3553"/>
              <a:gd name="T82" fmla="*/ 462 w 1915"/>
              <a:gd name="T83" fmla="*/ 982 h 3553"/>
              <a:gd name="T84" fmla="*/ 368 w 1915"/>
              <a:gd name="T85" fmla="*/ 840 h 3553"/>
              <a:gd name="T86" fmla="*/ 318 w 1915"/>
              <a:gd name="T87" fmla="*/ 673 h 3553"/>
              <a:gd name="T88" fmla="*/ 319 w 1915"/>
              <a:gd name="T89" fmla="*/ 494 h 3553"/>
              <a:gd name="T90" fmla="*/ 372 w 1915"/>
              <a:gd name="T91" fmla="*/ 330 h 3553"/>
              <a:gd name="T92" fmla="*/ 468 w 1915"/>
              <a:gd name="T93" fmla="*/ 190 h 3553"/>
              <a:gd name="T94" fmla="*/ 600 w 1915"/>
              <a:gd name="T95" fmla="*/ 83 h 3553"/>
              <a:gd name="T96" fmla="*/ 758 w 1915"/>
              <a:gd name="T97" fmla="*/ 18 h 3553"/>
              <a:gd name="T98" fmla="*/ 937 w 1915"/>
              <a:gd name="T99" fmla="*/ 1 h 3553"/>
              <a:gd name="T100" fmla="*/ 1108 w 1915"/>
              <a:gd name="T101" fmla="*/ 37 h 3553"/>
              <a:gd name="T102" fmla="*/ 1256 w 1915"/>
              <a:gd name="T103" fmla="*/ 119 h 3553"/>
              <a:gd name="T104" fmla="*/ 1375 w 1915"/>
              <a:gd name="T105" fmla="*/ 239 h 3553"/>
              <a:gd name="T106" fmla="*/ 1455 w 1915"/>
              <a:gd name="T107" fmla="*/ 390 h 3553"/>
              <a:gd name="T108" fmla="*/ 1488 w 1915"/>
              <a:gd name="T109" fmla="*/ 565 h 3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15" h="3553">
                <a:moveTo>
                  <a:pt x="1" y="1681"/>
                </a:moveTo>
                <a:lnTo>
                  <a:pt x="24" y="2252"/>
                </a:lnTo>
                <a:lnTo>
                  <a:pt x="25" y="2265"/>
                </a:lnTo>
                <a:lnTo>
                  <a:pt x="26" y="2277"/>
                </a:lnTo>
                <a:lnTo>
                  <a:pt x="28" y="2291"/>
                </a:lnTo>
                <a:lnTo>
                  <a:pt x="31" y="2303"/>
                </a:lnTo>
                <a:lnTo>
                  <a:pt x="35" y="2315"/>
                </a:lnTo>
                <a:lnTo>
                  <a:pt x="38" y="2327"/>
                </a:lnTo>
                <a:lnTo>
                  <a:pt x="43" y="2338"/>
                </a:lnTo>
                <a:lnTo>
                  <a:pt x="48" y="2350"/>
                </a:lnTo>
                <a:lnTo>
                  <a:pt x="54" y="2361"/>
                </a:lnTo>
                <a:lnTo>
                  <a:pt x="59" y="2371"/>
                </a:lnTo>
                <a:lnTo>
                  <a:pt x="66" y="2382"/>
                </a:lnTo>
                <a:lnTo>
                  <a:pt x="74" y="2392"/>
                </a:lnTo>
                <a:lnTo>
                  <a:pt x="80" y="2402"/>
                </a:lnTo>
                <a:lnTo>
                  <a:pt x="89" y="2411"/>
                </a:lnTo>
                <a:lnTo>
                  <a:pt x="97" y="2420"/>
                </a:lnTo>
                <a:lnTo>
                  <a:pt x="106" y="2429"/>
                </a:lnTo>
                <a:lnTo>
                  <a:pt x="114" y="2436"/>
                </a:lnTo>
                <a:lnTo>
                  <a:pt x="124" y="2444"/>
                </a:lnTo>
                <a:lnTo>
                  <a:pt x="134" y="2451"/>
                </a:lnTo>
                <a:lnTo>
                  <a:pt x="144" y="2457"/>
                </a:lnTo>
                <a:lnTo>
                  <a:pt x="155" y="2464"/>
                </a:lnTo>
                <a:lnTo>
                  <a:pt x="166" y="2469"/>
                </a:lnTo>
                <a:lnTo>
                  <a:pt x="177" y="2475"/>
                </a:lnTo>
                <a:lnTo>
                  <a:pt x="188" y="2479"/>
                </a:lnTo>
                <a:lnTo>
                  <a:pt x="200" y="2484"/>
                </a:lnTo>
                <a:lnTo>
                  <a:pt x="213" y="2487"/>
                </a:lnTo>
                <a:lnTo>
                  <a:pt x="225" y="2490"/>
                </a:lnTo>
                <a:lnTo>
                  <a:pt x="237" y="2492"/>
                </a:lnTo>
                <a:lnTo>
                  <a:pt x="249" y="2494"/>
                </a:lnTo>
                <a:lnTo>
                  <a:pt x="262" y="2495"/>
                </a:lnTo>
                <a:lnTo>
                  <a:pt x="275" y="2496"/>
                </a:lnTo>
                <a:lnTo>
                  <a:pt x="288" y="2496"/>
                </a:lnTo>
                <a:lnTo>
                  <a:pt x="386" y="2491"/>
                </a:lnTo>
                <a:lnTo>
                  <a:pt x="419" y="3310"/>
                </a:lnTo>
                <a:lnTo>
                  <a:pt x="420" y="3323"/>
                </a:lnTo>
                <a:lnTo>
                  <a:pt x="421" y="3336"/>
                </a:lnTo>
                <a:lnTo>
                  <a:pt x="423" y="3348"/>
                </a:lnTo>
                <a:lnTo>
                  <a:pt x="426" y="3360"/>
                </a:lnTo>
                <a:lnTo>
                  <a:pt x="430" y="3373"/>
                </a:lnTo>
                <a:lnTo>
                  <a:pt x="433" y="3385"/>
                </a:lnTo>
                <a:lnTo>
                  <a:pt x="439" y="3397"/>
                </a:lnTo>
                <a:lnTo>
                  <a:pt x="443" y="3408"/>
                </a:lnTo>
                <a:lnTo>
                  <a:pt x="449" y="3419"/>
                </a:lnTo>
                <a:lnTo>
                  <a:pt x="455" y="3430"/>
                </a:lnTo>
                <a:lnTo>
                  <a:pt x="462" y="3440"/>
                </a:lnTo>
                <a:lnTo>
                  <a:pt x="468" y="3450"/>
                </a:lnTo>
                <a:lnTo>
                  <a:pt x="476" y="3460"/>
                </a:lnTo>
                <a:lnTo>
                  <a:pt x="484" y="3470"/>
                </a:lnTo>
                <a:lnTo>
                  <a:pt x="493" y="3478"/>
                </a:lnTo>
                <a:lnTo>
                  <a:pt x="500" y="3486"/>
                </a:lnTo>
                <a:lnTo>
                  <a:pt x="510" y="3495"/>
                </a:lnTo>
                <a:lnTo>
                  <a:pt x="519" y="3502"/>
                </a:lnTo>
                <a:lnTo>
                  <a:pt x="529" y="3509"/>
                </a:lnTo>
                <a:lnTo>
                  <a:pt x="540" y="3516"/>
                </a:lnTo>
                <a:lnTo>
                  <a:pt x="550" y="3523"/>
                </a:lnTo>
                <a:lnTo>
                  <a:pt x="561" y="3528"/>
                </a:lnTo>
                <a:lnTo>
                  <a:pt x="572" y="3534"/>
                </a:lnTo>
                <a:lnTo>
                  <a:pt x="584" y="3538"/>
                </a:lnTo>
                <a:lnTo>
                  <a:pt x="595" y="3541"/>
                </a:lnTo>
                <a:lnTo>
                  <a:pt x="607" y="3546"/>
                </a:lnTo>
                <a:lnTo>
                  <a:pt x="619" y="3548"/>
                </a:lnTo>
                <a:lnTo>
                  <a:pt x="632" y="3550"/>
                </a:lnTo>
                <a:lnTo>
                  <a:pt x="645" y="3552"/>
                </a:lnTo>
                <a:lnTo>
                  <a:pt x="657" y="3553"/>
                </a:lnTo>
                <a:lnTo>
                  <a:pt x="670" y="3553"/>
                </a:lnTo>
                <a:lnTo>
                  <a:pt x="683" y="3553"/>
                </a:lnTo>
                <a:lnTo>
                  <a:pt x="1365" y="3526"/>
                </a:lnTo>
                <a:lnTo>
                  <a:pt x="1377" y="3525"/>
                </a:lnTo>
                <a:lnTo>
                  <a:pt x="1390" y="3524"/>
                </a:lnTo>
                <a:lnTo>
                  <a:pt x="1402" y="3521"/>
                </a:lnTo>
                <a:lnTo>
                  <a:pt x="1416" y="3518"/>
                </a:lnTo>
                <a:lnTo>
                  <a:pt x="1428" y="3515"/>
                </a:lnTo>
                <a:lnTo>
                  <a:pt x="1439" y="3512"/>
                </a:lnTo>
                <a:lnTo>
                  <a:pt x="1451" y="3507"/>
                </a:lnTo>
                <a:lnTo>
                  <a:pt x="1462" y="3502"/>
                </a:lnTo>
                <a:lnTo>
                  <a:pt x="1473" y="3496"/>
                </a:lnTo>
                <a:lnTo>
                  <a:pt x="1484" y="3491"/>
                </a:lnTo>
                <a:lnTo>
                  <a:pt x="1494" y="3484"/>
                </a:lnTo>
                <a:lnTo>
                  <a:pt x="1504" y="3476"/>
                </a:lnTo>
                <a:lnTo>
                  <a:pt x="1514" y="3469"/>
                </a:lnTo>
                <a:lnTo>
                  <a:pt x="1524" y="3461"/>
                </a:lnTo>
                <a:lnTo>
                  <a:pt x="1533" y="3453"/>
                </a:lnTo>
                <a:lnTo>
                  <a:pt x="1540" y="3444"/>
                </a:lnTo>
                <a:lnTo>
                  <a:pt x="1549" y="3434"/>
                </a:lnTo>
                <a:lnTo>
                  <a:pt x="1557" y="3426"/>
                </a:lnTo>
                <a:lnTo>
                  <a:pt x="1563" y="3416"/>
                </a:lnTo>
                <a:lnTo>
                  <a:pt x="1570" y="3405"/>
                </a:lnTo>
                <a:lnTo>
                  <a:pt x="1577" y="3395"/>
                </a:lnTo>
                <a:lnTo>
                  <a:pt x="1582" y="3384"/>
                </a:lnTo>
                <a:lnTo>
                  <a:pt x="1588" y="3373"/>
                </a:lnTo>
                <a:lnTo>
                  <a:pt x="1592" y="3360"/>
                </a:lnTo>
                <a:lnTo>
                  <a:pt x="1596" y="3349"/>
                </a:lnTo>
                <a:lnTo>
                  <a:pt x="1600" y="3337"/>
                </a:lnTo>
                <a:lnTo>
                  <a:pt x="1602" y="3325"/>
                </a:lnTo>
                <a:lnTo>
                  <a:pt x="1605" y="3313"/>
                </a:lnTo>
                <a:lnTo>
                  <a:pt x="1606" y="3300"/>
                </a:lnTo>
                <a:lnTo>
                  <a:pt x="1608" y="3288"/>
                </a:lnTo>
                <a:lnTo>
                  <a:pt x="1608" y="3274"/>
                </a:lnTo>
                <a:lnTo>
                  <a:pt x="1608" y="3261"/>
                </a:lnTo>
                <a:lnTo>
                  <a:pt x="1574" y="2438"/>
                </a:lnTo>
                <a:lnTo>
                  <a:pt x="1671" y="2434"/>
                </a:lnTo>
                <a:lnTo>
                  <a:pt x="1685" y="2434"/>
                </a:lnTo>
                <a:lnTo>
                  <a:pt x="1697" y="2432"/>
                </a:lnTo>
                <a:lnTo>
                  <a:pt x="1710" y="2430"/>
                </a:lnTo>
                <a:lnTo>
                  <a:pt x="1722" y="2427"/>
                </a:lnTo>
                <a:lnTo>
                  <a:pt x="1734" y="2424"/>
                </a:lnTo>
                <a:lnTo>
                  <a:pt x="1746" y="2420"/>
                </a:lnTo>
                <a:lnTo>
                  <a:pt x="1758" y="2415"/>
                </a:lnTo>
                <a:lnTo>
                  <a:pt x="1770" y="2411"/>
                </a:lnTo>
                <a:lnTo>
                  <a:pt x="1781" y="2405"/>
                </a:lnTo>
                <a:lnTo>
                  <a:pt x="1791" y="2399"/>
                </a:lnTo>
                <a:lnTo>
                  <a:pt x="1802" y="2392"/>
                </a:lnTo>
                <a:lnTo>
                  <a:pt x="1812" y="2386"/>
                </a:lnTo>
                <a:lnTo>
                  <a:pt x="1821" y="2378"/>
                </a:lnTo>
                <a:lnTo>
                  <a:pt x="1830" y="2370"/>
                </a:lnTo>
                <a:lnTo>
                  <a:pt x="1839" y="2361"/>
                </a:lnTo>
                <a:lnTo>
                  <a:pt x="1848" y="2352"/>
                </a:lnTo>
                <a:lnTo>
                  <a:pt x="1856" y="2344"/>
                </a:lnTo>
                <a:lnTo>
                  <a:pt x="1863" y="2334"/>
                </a:lnTo>
                <a:lnTo>
                  <a:pt x="1871" y="2324"/>
                </a:lnTo>
                <a:lnTo>
                  <a:pt x="1878" y="2314"/>
                </a:lnTo>
                <a:lnTo>
                  <a:pt x="1883" y="2303"/>
                </a:lnTo>
                <a:lnTo>
                  <a:pt x="1889" y="2292"/>
                </a:lnTo>
                <a:lnTo>
                  <a:pt x="1894" y="2281"/>
                </a:lnTo>
                <a:lnTo>
                  <a:pt x="1899" y="2270"/>
                </a:lnTo>
                <a:lnTo>
                  <a:pt x="1903" y="2258"/>
                </a:lnTo>
                <a:lnTo>
                  <a:pt x="1906" y="2247"/>
                </a:lnTo>
                <a:lnTo>
                  <a:pt x="1910" y="2233"/>
                </a:lnTo>
                <a:lnTo>
                  <a:pt x="1912" y="2221"/>
                </a:lnTo>
                <a:lnTo>
                  <a:pt x="1914" y="2209"/>
                </a:lnTo>
                <a:lnTo>
                  <a:pt x="1915" y="2196"/>
                </a:lnTo>
                <a:lnTo>
                  <a:pt x="1915" y="2184"/>
                </a:lnTo>
                <a:lnTo>
                  <a:pt x="1915" y="2170"/>
                </a:lnTo>
                <a:lnTo>
                  <a:pt x="1892" y="1604"/>
                </a:lnTo>
                <a:lnTo>
                  <a:pt x="1891" y="1590"/>
                </a:lnTo>
                <a:lnTo>
                  <a:pt x="1890" y="1578"/>
                </a:lnTo>
                <a:lnTo>
                  <a:pt x="1888" y="1565"/>
                </a:lnTo>
                <a:lnTo>
                  <a:pt x="1884" y="1553"/>
                </a:lnTo>
                <a:lnTo>
                  <a:pt x="1881" y="1541"/>
                </a:lnTo>
                <a:lnTo>
                  <a:pt x="1878" y="1529"/>
                </a:lnTo>
                <a:lnTo>
                  <a:pt x="1872" y="1518"/>
                </a:lnTo>
                <a:lnTo>
                  <a:pt x="1868" y="1505"/>
                </a:lnTo>
                <a:lnTo>
                  <a:pt x="1862" y="1494"/>
                </a:lnTo>
                <a:lnTo>
                  <a:pt x="1856" y="1484"/>
                </a:lnTo>
                <a:lnTo>
                  <a:pt x="1849" y="1473"/>
                </a:lnTo>
                <a:lnTo>
                  <a:pt x="1842" y="1464"/>
                </a:lnTo>
                <a:lnTo>
                  <a:pt x="1835" y="1454"/>
                </a:lnTo>
                <a:lnTo>
                  <a:pt x="1827" y="1445"/>
                </a:lnTo>
                <a:lnTo>
                  <a:pt x="1818" y="1436"/>
                </a:lnTo>
                <a:lnTo>
                  <a:pt x="1809" y="1427"/>
                </a:lnTo>
                <a:lnTo>
                  <a:pt x="1801" y="1419"/>
                </a:lnTo>
                <a:lnTo>
                  <a:pt x="1791" y="1412"/>
                </a:lnTo>
                <a:lnTo>
                  <a:pt x="1781" y="1404"/>
                </a:lnTo>
                <a:lnTo>
                  <a:pt x="1771" y="1397"/>
                </a:lnTo>
                <a:lnTo>
                  <a:pt x="1761" y="1392"/>
                </a:lnTo>
                <a:lnTo>
                  <a:pt x="1750" y="1386"/>
                </a:lnTo>
                <a:lnTo>
                  <a:pt x="1739" y="1381"/>
                </a:lnTo>
                <a:lnTo>
                  <a:pt x="1727" y="1376"/>
                </a:lnTo>
                <a:lnTo>
                  <a:pt x="1716" y="1372"/>
                </a:lnTo>
                <a:lnTo>
                  <a:pt x="1703" y="1369"/>
                </a:lnTo>
                <a:lnTo>
                  <a:pt x="1691" y="1365"/>
                </a:lnTo>
                <a:lnTo>
                  <a:pt x="1678" y="1363"/>
                </a:lnTo>
                <a:lnTo>
                  <a:pt x="1666" y="1361"/>
                </a:lnTo>
                <a:lnTo>
                  <a:pt x="1654" y="1360"/>
                </a:lnTo>
                <a:lnTo>
                  <a:pt x="1641" y="1360"/>
                </a:lnTo>
                <a:lnTo>
                  <a:pt x="1627" y="1360"/>
                </a:lnTo>
                <a:lnTo>
                  <a:pt x="243" y="1417"/>
                </a:lnTo>
                <a:lnTo>
                  <a:pt x="230" y="1417"/>
                </a:lnTo>
                <a:lnTo>
                  <a:pt x="217" y="1419"/>
                </a:lnTo>
                <a:lnTo>
                  <a:pt x="205" y="1422"/>
                </a:lnTo>
                <a:lnTo>
                  <a:pt x="192" y="1424"/>
                </a:lnTo>
                <a:lnTo>
                  <a:pt x="179" y="1427"/>
                </a:lnTo>
                <a:lnTo>
                  <a:pt x="167" y="1432"/>
                </a:lnTo>
                <a:lnTo>
                  <a:pt x="155" y="1436"/>
                </a:lnTo>
                <a:lnTo>
                  <a:pt x="144" y="1441"/>
                </a:lnTo>
                <a:lnTo>
                  <a:pt x="133" y="1447"/>
                </a:lnTo>
                <a:lnTo>
                  <a:pt x="122" y="1452"/>
                </a:lnTo>
                <a:lnTo>
                  <a:pt x="112" y="1459"/>
                </a:lnTo>
                <a:lnTo>
                  <a:pt x="102" y="1466"/>
                </a:lnTo>
                <a:lnTo>
                  <a:pt x="92" y="1473"/>
                </a:lnTo>
                <a:lnTo>
                  <a:pt x="83" y="1481"/>
                </a:lnTo>
                <a:lnTo>
                  <a:pt x="75" y="1490"/>
                </a:lnTo>
                <a:lnTo>
                  <a:pt x="66" y="1499"/>
                </a:lnTo>
                <a:lnTo>
                  <a:pt x="58" y="1508"/>
                </a:lnTo>
                <a:lnTo>
                  <a:pt x="50" y="1518"/>
                </a:lnTo>
                <a:lnTo>
                  <a:pt x="44" y="1527"/>
                </a:lnTo>
                <a:lnTo>
                  <a:pt x="37" y="1537"/>
                </a:lnTo>
                <a:lnTo>
                  <a:pt x="31" y="1548"/>
                </a:lnTo>
                <a:lnTo>
                  <a:pt x="25" y="1559"/>
                </a:lnTo>
                <a:lnTo>
                  <a:pt x="21" y="1570"/>
                </a:lnTo>
                <a:lnTo>
                  <a:pt x="16" y="1582"/>
                </a:lnTo>
                <a:lnTo>
                  <a:pt x="12" y="1594"/>
                </a:lnTo>
                <a:lnTo>
                  <a:pt x="8" y="1606"/>
                </a:lnTo>
                <a:lnTo>
                  <a:pt x="5" y="1618"/>
                </a:lnTo>
                <a:lnTo>
                  <a:pt x="3" y="1630"/>
                </a:lnTo>
                <a:lnTo>
                  <a:pt x="2" y="1642"/>
                </a:lnTo>
                <a:lnTo>
                  <a:pt x="1" y="1655"/>
                </a:lnTo>
                <a:lnTo>
                  <a:pt x="0" y="1668"/>
                </a:lnTo>
                <a:lnTo>
                  <a:pt x="1" y="1681"/>
                </a:lnTo>
                <a:close/>
                <a:moveTo>
                  <a:pt x="1488" y="565"/>
                </a:moveTo>
                <a:lnTo>
                  <a:pt x="1490" y="594"/>
                </a:lnTo>
                <a:lnTo>
                  <a:pt x="1488" y="625"/>
                </a:lnTo>
                <a:lnTo>
                  <a:pt x="1486" y="654"/>
                </a:lnTo>
                <a:lnTo>
                  <a:pt x="1482" y="684"/>
                </a:lnTo>
                <a:lnTo>
                  <a:pt x="1476" y="712"/>
                </a:lnTo>
                <a:lnTo>
                  <a:pt x="1470" y="740"/>
                </a:lnTo>
                <a:lnTo>
                  <a:pt x="1462" y="769"/>
                </a:lnTo>
                <a:lnTo>
                  <a:pt x="1452" y="795"/>
                </a:lnTo>
                <a:lnTo>
                  <a:pt x="1441" y="822"/>
                </a:lnTo>
                <a:lnTo>
                  <a:pt x="1429" y="848"/>
                </a:lnTo>
                <a:lnTo>
                  <a:pt x="1417" y="873"/>
                </a:lnTo>
                <a:lnTo>
                  <a:pt x="1402" y="898"/>
                </a:lnTo>
                <a:lnTo>
                  <a:pt x="1387" y="921"/>
                </a:lnTo>
                <a:lnTo>
                  <a:pt x="1370" y="944"/>
                </a:lnTo>
                <a:lnTo>
                  <a:pt x="1353" y="966"/>
                </a:lnTo>
                <a:lnTo>
                  <a:pt x="1334" y="987"/>
                </a:lnTo>
                <a:lnTo>
                  <a:pt x="1314" y="1008"/>
                </a:lnTo>
                <a:lnTo>
                  <a:pt x="1293" y="1027"/>
                </a:lnTo>
                <a:lnTo>
                  <a:pt x="1272" y="1046"/>
                </a:lnTo>
                <a:lnTo>
                  <a:pt x="1249" y="1063"/>
                </a:lnTo>
                <a:lnTo>
                  <a:pt x="1226" y="1080"/>
                </a:lnTo>
                <a:lnTo>
                  <a:pt x="1203" y="1094"/>
                </a:lnTo>
                <a:lnTo>
                  <a:pt x="1177" y="1108"/>
                </a:lnTo>
                <a:lnTo>
                  <a:pt x="1152" y="1122"/>
                </a:lnTo>
                <a:lnTo>
                  <a:pt x="1126" y="1133"/>
                </a:lnTo>
                <a:lnTo>
                  <a:pt x="1099" y="1144"/>
                </a:lnTo>
                <a:lnTo>
                  <a:pt x="1072" y="1153"/>
                </a:lnTo>
                <a:lnTo>
                  <a:pt x="1043" y="1160"/>
                </a:lnTo>
                <a:lnTo>
                  <a:pt x="1014" y="1167"/>
                </a:lnTo>
                <a:lnTo>
                  <a:pt x="984" y="1171"/>
                </a:lnTo>
                <a:lnTo>
                  <a:pt x="955" y="1175"/>
                </a:lnTo>
                <a:lnTo>
                  <a:pt x="925" y="1177"/>
                </a:lnTo>
                <a:lnTo>
                  <a:pt x="895" y="1178"/>
                </a:lnTo>
                <a:lnTo>
                  <a:pt x="864" y="1177"/>
                </a:lnTo>
                <a:lnTo>
                  <a:pt x="836" y="1173"/>
                </a:lnTo>
                <a:lnTo>
                  <a:pt x="806" y="1170"/>
                </a:lnTo>
                <a:lnTo>
                  <a:pt x="777" y="1165"/>
                </a:lnTo>
                <a:lnTo>
                  <a:pt x="748" y="1158"/>
                </a:lnTo>
                <a:lnTo>
                  <a:pt x="721" y="1149"/>
                </a:lnTo>
                <a:lnTo>
                  <a:pt x="694" y="1140"/>
                </a:lnTo>
                <a:lnTo>
                  <a:pt x="668" y="1129"/>
                </a:lnTo>
                <a:lnTo>
                  <a:pt x="641" y="1117"/>
                </a:lnTo>
                <a:lnTo>
                  <a:pt x="616" y="1104"/>
                </a:lnTo>
                <a:lnTo>
                  <a:pt x="592" y="1090"/>
                </a:lnTo>
                <a:lnTo>
                  <a:pt x="569" y="1074"/>
                </a:lnTo>
                <a:lnTo>
                  <a:pt x="546" y="1058"/>
                </a:lnTo>
                <a:lnTo>
                  <a:pt x="523" y="1040"/>
                </a:lnTo>
                <a:lnTo>
                  <a:pt x="501" y="1021"/>
                </a:lnTo>
                <a:lnTo>
                  <a:pt x="482" y="1003"/>
                </a:lnTo>
                <a:lnTo>
                  <a:pt x="462" y="982"/>
                </a:lnTo>
                <a:lnTo>
                  <a:pt x="444" y="960"/>
                </a:lnTo>
                <a:lnTo>
                  <a:pt x="426" y="937"/>
                </a:lnTo>
                <a:lnTo>
                  <a:pt x="410" y="914"/>
                </a:lnTo>
                <a:lnTo>
                  <a:pt x="396" y="890"/>
                </a:lnTo>
                <a:lnTo>
                  <a:pt x="381" y="866"/>
                </a:lnTo>
                <a:lnTo>
                  <a:pt x="368" y="840"/>
                </a:lnTo>
                <a:lnTo>
                  <a:pt x="357" y="814"/>
                </a:lnTo>
                <a:lnTo>
                  <a:pt x="346" y="786"/>
                </a:lnTo>
                <a:lnTo>
                  <a:pt x="337" y="759"/>
                </a:lnTo>
                <a:lnTo>
                  <a:pt x="329" y="731"/>
                </a:lnTo>
                <a:lnTo>
                  <a:pt x="323" y="703"/>
                </a:lnTo>
                <a:lnTo>
                  <a:pt x="318" y="673"/>
                </a:lnTo>
                <a:lnTo>
                  <a:pt x="315" y="643"/>
                </a:lnTo>
                <a:lnTo>
                  <a:pt x="313" y="613"/>
                </a:lnTo>
                <a:lnTo>
                  <a:pt x="312" y="582"/>
                </a:lnTo>
                <a:lnTo>
                  <a:pt x="313" y="553"/>
                </a:lnTo>
                <a:lnTo>
                  <a:pt x="316" y="523"/>
                </a:lnTo>
                <a:lnTo>
                  <a:pt x="319" y="494"/>
                </a:lnTo>
                <a:lnTo>
                  <a:pt x="325" y="465"/>
                </a:lnTo>
                <a:lnTo>
                  <a:pt x="332" y="437"/>
                </a:lnTo>
                <a:lnTo>
                  <a:pt x="340" y="409"/>
                </a:lnTo>
                <a:lnTo>
                  <a:pt x="349" y="382"/>
                </a:lnTo>
                <a:lnTo>
                  <a:pt x="360" y="355"/>
                </a:lnTo>
                <a:lnTo>
                  <a:pt x="372" y="330"/>
                </a:lnTo>
                <a:lnTo>
                  <a:pt x="386" y="304"/>
                </a:lnTo>
                <a:lnTo>
                  <a:pt x="400" y="280"/>
                </a:lnTo>
                <a:lnTo>
                  <a:pt x="415" y="256"/>
                </a:lnTo>
                <a:lnTo>
                  <a:pt x="432" y="233"/>
                </a:lnTo>
                <a:lnTo>
                  <a:pt x="450" y="211"/>
                </a:lnTo>
                <a:lnTo>
                  <a:pt x="468" y="190"/>
                </a:lnTo>
                <a:lnTo>
                  <a:pt x="487" y="170"/>
                </a:lnTo>
                <a:lnTo>
                  <a:pt x="508" y="150"/>
                </a:lnTo>
                <a:lnTo>
                  <a:pt x="530" y="131"/>
                </a:lnTo>
                <a:lnTo>
                  <a:pt x="552" y="115"/>
                </a:lnTo>
                <a:lnTo>
                  <a:pt x="575" y="98"/>
                </a:lnTo>
                <a:lnTo>
                  <a:pt x="600" y="83"/>
                </a:lnTo>
                <a:lnTo>
                  <a:pt x="624" y="69"/>
                </a:lnTo>
                <a:lnTo>
                  <a:pt x="649" y="56"/>
                </a:lnTo>
                <a:lnTo>
                  <a:pt x="676" y="44"/>
                </a:lnTo>
                <a:lnTo>
                  <a:pt x="703" y="34"/>
                </a:lnTo>
                <a:lnTo>
                  <a:pt x="731" y="25"/>
                </a:lnTo>
                <a:lnTo>
                  <a:pt x="758" y="18"/>
                </a:lnTo>
                <a:lnTo>
                  <a:pt x="787" y="11"/>
                </a:lnTo>
                <a:lnTo>
                  <a:pt x="817" y="6"/>
                </a:lnTo>
                <a:lnTo>
                  <a:pt x="847" y="2"/>
                </a:lnTo>
                <a:lnTo>
                  <a:pt x="876" y="0"/>
                </a:lnTo>
                <a:lnTo>
                  <a:pt x="907" y="0"/>
                </a:lnTo>
                <a:lnTo>
                  <a:pt x="937" y="1"/>
                </a:lnTo>
                <a:lnTo>
                  <a:pt x="967" y="3"/>
                </a:lnTo>
                <a:lnTo>
                  <a:pt x="995" y="8"/>
                </a:lnTo>
                <a:lnTo>
                  <a:pt x="1024" y="13"/>
                </a:lnTo>
                <a:lnTo>
                  <a:pt x="1053" y="20"/>
                </a:lnTo>
                <a:lnTo>
                  <a:pt x="1080" y="28"/>
                </a:lnTo>
                <a:lnTo>
                  <a:pt x="1108" y="37"/>
                </a:lnTo>
                <a:lnTo>
                  <a:pt x="1134" y="49"/>
                </a:lnTo>
                <a:lnTo>
                  <a:pt x="1160" y="60"/>
                </a:lnTo>
                <a:lnTo>
                  <a:pt x="1185" y="73"/>
                </a:lnTo>
                <a:lnTo>
                  <a:pt x="1209" y="87"/>
                </a:lnTo>
                <a:lnTo>
                  <a:pt x="1234" y="103"/>
                </a:lnTo>
                <a:lnTo>
                  <a:pt x="1256" y="119"/>
                </a:lnTo>
                <a:lnTo>
                  <a:pt x="1279" y="137"/>
                </a:lnTo>
                <a:lnTo>
                  <a:pt x="1300" y="156"/>
                </a:lnTo>
                <a:lnTo>
                  <a:pt x="1320" y="175"/>
                </a:lnTo>
                <a:lnTo>
                  <a:pt x="1340" y="196"/>
                </a:lnTo>
                <a:lnTo>
                  <a:pt x="1357" y="217"/>
                </a:lnTo>
                <a:lnTo>
                  <a:pt x="1375" y="239"/>
                </a:lnTo>
                <a:lnTo>
                  <a:pt x="1391" y="262"/>
                </a:lnTo>
                <a:lnTo>
                  <a:pt x="1407" y="287"/>
                </a:lnTo>
                <a:lnTo>
                  <a:pt x="1420" y="312"/>
                </a:lnTo>
                <a:lnTo>
                  <a:pt x="1433" y="337"/>
                </a:lnTo>
                <a:lnTo>
                  <a:pt x="1444" y="364"/>
                </a:lnTo>
                <a:lnTo>
                  <a:pt x="1455" y="390"/>
                </a:lnTo>
                <a:lnTo>
                  <a:pt x="1464" y="418"/>
                </a:lnTo>
                <a:lnTo>
                  <a:pt x="1472" y="447"/>
                </a:lnTo>
                <a:lnTo>
                  <a:pt x="1478" y="475"/>
                </a:lnTo>
                <a:lnTo>
                  <a:pt x="1483" y="504"/>
                </a:lnTo>
                <a:lnTo>
                  <a:pt x="1487" y="534"/>
                </a:lnTo>
                <a:lnTo>
                  <a:pt x="1488" y="565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267617" y="5062603"/>
            <a:ext cx="7713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Member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039721" y="3208651"/>
            <a:ext cx="77777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</a:t>
            </a:r>
          </a:p>
        </p:txBody>
      </p:sp>
      <p:sp>
        <p:nvSpPr>
          <p:cNvPr id="171" name="Freeform 5"/>
          <p:cNvSpPr>
            <a:spLocks noEditPoints="1"/>
          </p:cNvSpPr>
          <p:nvPr/>
        </p:nvSpPr>
        <p:spPr bwMode="auto">
          <a:xfrm>
            <a:off x="4317466" y="2514601"/>
            <a:ext cx="209551" cy="393700"/>
          </a:xfrm>
          <a:custGeom>
            <a:avLst/>
            <a:gdLst>
              <a:gd name="T0" fmla="*/ 5 w 1724"/>
              <a:gd name="T1" fmla="*/ 2062 h 3224"/>
              <a:gd name="T2" fmla="*/ 28 w 1724"/>
              <a:gd name="T3" fmla="*/ 2125 h 3224"/>
              <a:gd name="T4" fmla="*/ 68 w 1724"/>
              <a:gd name="T5" fmla="*/ 2178 h 3224"/>
              <a:gd name="T6" fmla="*/ 121 w 1724"/>
              <a:gd name="T7" fmla="*/ 2219 h 3224"/>
              <a:gd name="T8" fmla="*/ 185 w 1724"/>
              <a:gd name="T9" fmla="*/ 2242 h 3224"/>
              <a:gd name="T10" fmla="*/ 320 w 1724"/>
              <a:gd name="T11" fmla="*/ 2992 h 3224"/>
              <a:gd name="T12" fmla="*/ 330 w 1724"/>
              <a:gd name="T13" fmla="*/ 3061 h 3224"/>
              <a:gd name="T14" fmla="*/ 360 w 1724"/>
              <a:gd name="T15" fmla="*/ 3122 h 3224"/>
              <a:gd name="T16" fmla="*/ 404 w 1724"/>
              <a:gd name="T17" fmla="*/ 3170 h 3224"/>
              <a:gd name="T18" fmla="*/ 462 w 1724"/>
              <a:gd name="T19" fmla="*/ 3206 h 3224"/>
              <a:gd name="T20" fmla="*/ 527 w 1724"/>
              <a:gd name="T21" fmla="*/ 3223 h 3224"/>
              <a:gd name="T22" fmla="*/ 1208 w 1724"/>
              <a:gd name="T23" fmla="*/ 3221 h 3224"/>
              <a:gd name="T24" fmla="*/ 1272 w 1724"/>
              <a:gd name="T25" fmla="*/ 3200 h 3224"/>
              <a:gd name="T26" fmla="*/ 1328 w 1724"/>
              <a:gd name="T27" fmla="*/ 3163 h 3224"/>
              <a:gd name="T28" fmla="*/ 1370 w 1724"/>
              <a:gd name="T29" fmla="*/ 3112 h 3224"/>
              <a:gd name="T30" fmla="*/ 1397 w 1724"/>
              <a:gd name="T31" fmla="*/ 3050 h 3224"/>
              <a:gd name="T32" fmla="*/ 1404 w 1724"/>
              <a:gd name="T33" fmla="*/ 2243 h 3224"/>
              <a:gd name="T34" fmla="*/ 1550 w 1724"/>
              <a:gd name="T35" fmla="*/ 2235 h 3224"/>
              <a:gd name="T36" fmla="*/ 1612 w 1724"/>
              <a:gd name="T37" fmla="*/ 2209 h 3224"/>
              <a:gd name="T38" fmla="*/ 1664 w 1724"/>
              <a:gd name="T39" fmla="*/ 2167 h 3224"/>
              <a:gd name="T40" fmla="*/ 1701 w 1724"/>
              <a:gd name="T41" fmla="*/ 2112 h 3224"/>
              <a:gd name="T42" fmla="*/ 1721 w 1724"/>
              <a:gd name="T43" fmla="*/ 2047 h 3224"/>
              <a:gd name="T44" fmla="*/ 1723 w 1724"/>
              <a:gd name="T45" fmla="*/ 1471 h 3224"/>
              <a:gd name="T46" fmla="*/ 1706 w 1724"/>
              <a:gd name="T47" fmla="*/ 1406 h 3224"/>
              <a:gd name="T48" fmla="*/ 1671 w 1724"/>
              <a:gd name="T49" fmla="*/ 1348 h 3224"/>
              <a:gd name="T50" fmla="*/ 1622 w 1724"/>
              <a:gd name="T51" fmla="*/ 1304 h 3224"/>
              <a:gd name="T52" fmla="*/ 1561 w 1724"/>
              <a:gd name="T53" fmla="*/ 1275 h 3224"/>
              <a:gd name="T54" fmla="*/ 1493 w 1724"/>
              <a:gd name="T55" fmla="*/ 1264 h 3224"/>
              <a:gd name="T56" fmla="*/ 173 w 1724"/>
              <a:gd name="T57" fmla="*/ 1272 h 3224"/>
              <a:gd name="T58" fmla="*/ 110 w 1724"/>
              <a:gd name="T59" fmla="*/ 1298 h 3224"/>
              <a:gd name="T60" fmla="*/ 58 w 1724"/>
              <a:gd name="T61" fmla="*/ 1340 h 3224"/>
              <a:gd name="T62" fmla="*/ 22 w 1724"/>
              <a:gd name="T63" fmla="*/ 1396 h 3224"/>
              <a:gd name="T64" fmla="*/ 3 w 1724"/>
              <a:gd name="T65" fmla="*/ 1460 h 3224"/>
              <a:gd name="T66" fmla="*/ 1394 w 1724"/>
              <a:gd name="T67" fmla="*/ 591 h 3224"/>
              <a:gd name="T68" fmla="*/ 1354 w 1724"/>
              <a:gd name="T69" fmla="*/ 744 h 3224"/>
              <a:gd name="T70" fmla="*/ 1273 w 1724"/>
              <a:gd name="T71" fmla="*/ 877 h 3224"/>
              <a:gd name="T72" fmla="*/ 1160 w 1724"/>
              <a:gd name="T73" fmla="*/ 980 h 3224"/>
              <a:gd name="T74" fmla="*/ 1020 w 1724"/>
              <a:gd name="T75" fmla="*/ 1047 h 3224"/>
              <a:gd name="T76" fmla="*/ 860 w 1724"/>
              <a:gd name="T77" fmla="*/ 1072 h 3224"/>
              <a:gd name="T78" fmla="*/ 700 w 1724"/>
              <a:gd name="T79" fmla="*/ 1047 h 3224"/>
              <a:gd name="T80" fmla="*/ 561 w 1724"/>
              <a:gd name="T81" fmla="*/ 980 h 3224"/>
              <a:gd name="T82" fmla="*/ 447 w 1724"/>
              <a:gd name="T83" fmla="*/ 877 h 3224"/>
              <a:gd name="T84" fmla="*/ 366 w 1724"/>
              <a:gd name="T85" fmla="*/ 744 h 3224"/>
              <a:gd name="T86" fmla="*/ 326 w 1724"/>
              <a:gd name="T87" fmla="*/ 591 h 3224"/>
              <a:gd name="T88" fmla="*/ 334 w 1724"/>
              <a:gd name="T89" fmla="*/ 427 h 3224"/>
              <a:gd name="T90" fmla="*/ 389 w 1724"/>
              <a:gd name="T91" fmla="*/ 281 h 3224"/>
              <a:gd name="T92" fmla="*/ 481 w 1724"/>
              <a:gd name="T93" fmla="*/ 157 h 3224"/>
              <a:gd name="T94" fmla="*/ 604 w 1724"/>
              <a:gd name="T95" fmla="*/ 65 h 3224"/>
              <a:gd name="T96" fmla="*/ 752 w 1724"/>
              <a:gd name="T97" fmla="*/ 11 h 3224"/>
              <a:gd name="T98" fmla="*/ 915 w 1724"/>
              <a:gd name="T99" fmla="*/ 3 h 3224"/>
              <a:gd name="T100" fmla="*/ 1069 w 1724"/>
              <a:gd name="T101" fmla="*/ 42 h 3224"/>
              <a:gd name="T102" fmla="*/ 1201 w 1724"/>
              <a:gd name="T103" fmla="*/ 122 h 3224"/>
              <a:gd name="T104" fmla="*/ 1305 w 1724"/>
              <a:gd name="T105" fmla="*/ 236 h 3224"/>
              <a:gd name="T106" fmla="*/ 1372 w 1724"/>
              <a:gd name="T107" fmla="*/ 377 h 3224"/>
              <a:gd name="T108" fmla="*/ 1396 w 1724"/>
              <a:gd name="T109" fmla="*/ 535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4" h="3224">
                <a:moveTo>
                  <a:pt x="0" y="1496"/>
                </a:moveTo>
                <a:lnTo>
                  <a:pt x="0" y="2016"/>
                </a:lnTo>
                <a:lnTo>
                  <a:pt x="0" y="2027"/>
                </a:lnTo>
                <a:lnTo>
                  <a:pt x="1" y="2039"/>
                </a:lnTo>
                <a:lnTo>
                  <a:pt x="3" y="2050"/>
                </a:lnTo>
                <a:lnTo>
                  <a:pt x="5" y="2062"/>
                </a:lnTo>
                <a:lnTo>
                  <a:pt x="7" y="2073"/>
                </a:lnTo>
                <a:lnTo>
                  <a:pt x="10" y="2085"/>
                </a:lnTo>
                <a:lnTo>
                  <a:pt x="14" y="2095"/>
                </a:lnTo>
                <a:lnTo>
                  <a:pt x="18" y="2105"/>
                </a:lnTo>
                <a:lnTo>
                  <a:pt x="23" y="2116"/>
                </a:lnTo>
                <a:lnTo>
                  <a:pt x="28" y="2125"/>
                </a:lnTo>
                <a:lnTo>
                  <a:pt x="33" y="2135"/>
                </a:lnTo>
                <a:lnTo>
                  <a:pt x="39" y="2144"/>
                </a:lnTo>
                <a:lnTo>
                  <a:pt x="46" y="2153"/>
                </a:lnTo>
                <a:lnTo>
                  <a:pt x="53" y="2162"/>
                </a:lnTo>
                <a:lnTo>
                  <a:pt x="60" y="2170"/>
                </a:lnTo>
                <a:lnTo>
                  <a:pt x="68" y="2178"/>
                </a:lnTo>
                <a:lnTo>
                  <a:pt x="76" y="2187"/>
                </a:lnTo>
                <a:lnTo>
                  <a:pt x="85" y="2194"/>
                </a:lnTo>
                <a:lnTo>
                  <a:pt x="93" y="2201"/>
                </a:lnTo>
                <a:lnTo>
                  <a:pt x="102" y="2207"/>
                </a:lnTo>
                <a:lnTo>
                  <a:pt x="112" y="2213"/>
                </a:lnTo>
                <a:lnTo>
                  <a:pt x="121" y="2219"/>
                </a:lnTo>
                <a:lnTo>
                  <a:pt x="131" y="2224"/>
                </a:lnTo>
                <a:lnTo>
                  <a:pt x="141" y="2228"/>
                </a:lnTo>
                <a:lnTo>
                  <a:pt x="151" y="2233"/>
                </a:lnTo>
                <a:lnTo>
                  <a:pt x="163" y="2236"/>
                </a:lnTo>
                <a:lnTo>
                  <a:pt x="174" y="2239"/>
                </a:lnTo>
                <a:lnTo>
                  <a:pt x="185" y="2242"/>
                </a:lnTo>
                <a:lnTo>
                  <a:pt x="196" y="2244"/>
                </a:lnTo>
                <a:lnTo>
                  <a:pt x="208" y="2245"/>
                </a:lnTo>
                <a:lnTo>
                  <a:pt x="219" y="2246"/>
                </a:lnTo>
                <a:lnTo>
                  <a:pt x="231" y="2247"/>
                </a:lnTo>
                <a:lnTo>
                  <a:pt x="320" y="2247"/>
                </a:lnTo>
                <a:lnTo>
                  <a:pt x="320" y="2992"/>
                </a:lnTo>
                <a:lnTo>
                  <a:pt x="320" y="3005"/>
                </a:lnTo>
                <a:lnTo>
                  <a:pt x="321" y="3016"/>
                </a:lnTo>
                <a:lnTo>
                  <a:pt x="323" y="3028"/>
                </a:lnTo>
                <a:lnTo>
                  <a:pt x="325" y="3039"/>
                </a:lnTo>
                <a:lnTo>
                  <a:pt x="327" y="3050"/>
                </a:lnTo>
                <a:lnTo>
                  <a:pt x="330" y="3061"/>
                </a:lnTo>
                <a:lnTo>
                  <a:pt x="334" y="3071"/>
                </a:lnTo>
                <a:lnTo>
                  <a:pt x="338" y="3082"/>
                </a:lnTo>
                <a:lnTo>
                  <a:pt x="343" y="3092"/>
                </a:lnTo>
                <a:lnTo>
                  <a:pt x="349" y="3103"/>
                </a:lnTo>
                <a:lnTo>
                  <a:pt x="354" y="3112"/>
                </a:lnTo>
                <a:lnTo>
                  <a:pt x="360" y="3122"/>
                </a:lnTo>
                <a:lnTo>
                  <a:pt x="366" y="3131"/>
                </a:lnTo>
                <a:lnTo>
                  <a:pt x="373" y="3139"/>
                </a:lnTo>
                <a:lnTo>
                  <a:pt x="380" y="3148"/>
                </a:lnTo>
                <a:lnTo>
                  <a:pt x="388" y="3156"/>
                </a:lnTo>
                <a:lnTo>
                  <a:pt x="396" y="3163"/>
                </a:lnTo>
                <a:lnTo>
                  <a:pt x="404" y="3170"/>
                </a:lnTo>
                <a:lnTo>
                  <a:pt x="413" y="3177"/>
                </a:lnTo>
                <a:lnTo>
                  <a:pt x="422" y="3184"/>
                </a:lnTo>
                <a:lnTo>
                  <a:pt x="431" y="3190"/>
                </a:lnTo>
                <a:lnTo>
                  <a:pt x="442" y="3195"/>
                </a:lnTo>
                <a:lnTo>
                  <a:pt x="452" y="3200"/>
                </a:lnTo>
                <a:lnTo>
                  <a:pt x="462" y="3206"/>
                </a:lnTo>
                <a:lnTo>
                  <a:pt x="472" y="3210"/>
                </a:lnTo>
                <a:lnTo>
                  <a:pt x="483" y="3214"/>
                </a:lnTo>
                <a:lnTo>
                  <a:pt x="494" y="3217"/>
                </a:lnTo>
                <a:lnTo>
                  <a:pt x="505" y="3219"/>
                </a:lnTo>
                <a:lnTo>
                  <a:pt x="516" y="3221"/>
                </a:lnTo>
                <a:lnTo>
                  <a:pt x="527" y="3223"/>
                </a:lnTo>
                <a:lnTo>
                  <a:pt x="540" y="3224"/>
                </a:lnTo>
                <a:lnTo>
                  <a:pt x="552" y="3224"/>
                </a:lnTo>
                <a:lnTo>
                  <a:pt x="1172" y="3224"/>
                </a:lnTo>
                <a:lnTo>
                  <a:pt x="1184" y="3224"/>
                </a:lnTo>
                <a:lnTo>
                  <a:pt x="1197" y="3223"/>
                </a:lnTo>
                <a:lnTo>
                  <a:pt x="1208" y="3221"/>
                </a:lnTo>
                <a:lnTo>
                  <a:pt x="1219" y="3219"/>
                </a:lnTo>
                <a:lnTo>
                  <a:pt x="1230" y="3217"/>
                </a:lnTo>
                <a:lnTo>
                  <a:pt x="1241" y="3214"/>
                </a:lnTo>
                <a:lnTo>
                  <a:pt x="1252" y="3210"/>
                </a:lnTo>
                <a:lnTo>
                  <a:pt x="1262" y="3206"/>
                </a:lnTo>
                <a:lnTo>
                  <a:pt x="1272" y="3200"/>
                </a:lnTo>
                <a:lnTo>
                  <a:pt x="1282" y="3195"/>
                </a:lnTo>
                <a:lnTo>
                  <a:pt x="1293" y="3190"/>
                </a:lnTo>
                <a:lnTo>
                  <a:pt x="1302" y="3184"/>
                </a:lnTo>
                <a:lnTo>
                  <a:pt x="1311" y="3177"/>
                </a:lnTo>
                <a:lnTo>
                  <a:pt x="1320" y="3170"/>
                </a:lnTo>
                <a:lnTo>
                  <a:pt x="1328" y="3163"/>
                </a:lnTo>
                <a:lnTo>
                  <a:pt x="1336" y="3156"/>
                </a:lnTo>
                <a:lnTo>
                  <a:pt x="1343" y="3148"/>
                </a:lnTo>
                <a:lnTo>
                  <a:pt x="1351" y="3139"/>
                </a:lnTo>
                <a:lnTo>
                  <a:pt x="1357" y="3131"/>
                </a:lnTo>
                <a:lnTo>
                  <a:pt x="1364" y="3122"/>
                </a:lnTo>
                <a:lnTo>
                  <a:pt x="1370" y="3112"/>
                </a:lnTo>
                <a:lnTo>
                  <a:pt x="1375" y="3103"/>
                </a:lnTo>
                <a:lnTo>
                  <a:pt x="1381" y="3092"/>
                </a:lnTo>
                <a:lnTo>
                  <a:pt x="1386" y="3082"/>
                </a:lnTo>
                <a:lnTo>
                  <a:pt x="1390" y="3071"/>
                </a:lnTo>
                <a:lnTo>
                  <a:pt x="1394" y="3061"/>
                </a:lnTo>
                <a:lnTo>
                  <a:pt x="1397" y="3050"/>
                </a:lnTo>
                <a:lnTo>
                  <a:pt x="1399" y="3039"/>
                </a:lnTo>
                <a:lnTo>
                  <a:pt x="1401" y="3028"/>
                </a:lnTo>
                <a:lnTo>
                  <a:pt x="1403" y="3016"/>
                </a:lnTo>
                <a:lnTo>
                  <a:pt x="1404" y="3005"/>
                </a:lnTo>
                <a:lnTo>
                  <a:pt x="1404" y="2992"/>
                </a:lnTo>
                <a:lnTo>
                  <a:pt x="1404" y="2243"/>
                </a:lnTo>
                <a:lnTo>
                  <a:pt x="1493" y="2243"/>
                </a:lnTo>
                <a:lnTo>
                  <a:pt x="1505" y="2242"/>
                </a:lnTo>
                <a:lnTo>
                  <a:pt x="1516" y="2242"/>
                </a:lnTo>
                <a:lnTo>
                  <a:pt x="1528" y="2240"/>
                </a:lnTo>
                <a:lnTo>
                  <a:pt x="1539" y="2238"/>
                </a:lnTo>
                <a:lnTo>
                  <a:pt x="1550" y="2235"/>
                </a:lnTo>
                <a:lnTo>
                  <a:pt x="1561" y="2232"/>
                </a:lnTo>
                <a:lnTo>
                  <a:pt x="1572" y="2229"/>
                </a:lnTo>
                <a:lnTo>
                  <a:pt x="1583" y="2225"/>
                </a:lnTo>
                <a:lnTo>
                  <a:pt x="1593" y="2220"/>
                </a:lnTo>
                <a:lnTo>
                  <a:pt x="1603" y="2215"/>
                </a:lnTo>
                <a:lnTo>
                  <a:pt x="1612" y="2209"/>
                </a:lnTo>
                <a:lnTo>
                  <a:pt x="1622" y="2203"/>
                </a:lnTo>
                <a:lnTo>
                  <a:pt x="1631" y="2197"/>
                </a:lnTo>
                <a:lnTo>
                  <a:pt x="1639" y="2190"/>
                </a:lnTo>
                <a:lnTo>
                  <a:pt x="1648" y="2182"/>
                </a:lnTo>
                <a:lnTo>
                  <a:pt x="1656" y="2174"/>
                </a:lnTo>
                <a:lnTo>
                  <a:pt x="1664" y="2167"/>
                </a:lnTo>
                <a:lnTo>
                  <a:pt x="1671" y="2158"/>
                </a:lnTo>
                <a:lnTo>
                  <a:pt x="1678" y="2150"/>
                </a:lnTo>
                <a:lnTo>
                  <a:pt x="1685" y="2141"/>
                </a:lnTo>
                <a:lnTo>
                  <a:pt x="1691" y="2131"/>
                </a:lnTo>
                <a:lnTo>
                  <a:pt x="1696" y="2122"/>
                </a:lnTo>
                <a:lnTo>
                  <a:pt x="1701" y="2112"/>
                </a:lnTo>
                <a:lnTo>
                  <a:pt x="1706" y="2102"/>
                </a:lnTo>
                <a:lnTo>
                  <a:pt x="1710" y="2091"/>
                </a:lnTo>
                <a:lnTo>
                  <a:pt x="1714" y="2080"/>
                </a:lnTo>
                <a:lnTo>
                  <a:pt x="1717" y="2069"/>
                </a:lnTo>
                <a:lnTo>
                  <a:pt x="1719" y="2058"/>
                </a:lnTo>
                <a:lnTo>
                  <a:pt x="1721" y="2047"/>
                </a:lnTo>
                <a:lnTo>
                  <a:pt x="1723" y="2035"/>
                </a:lnTo>
                <a:lnTo>
                  <a:pt x="1724" y="2023"/>
                </a:lnTo>
                <a:lnTo>
                  <a:pt x="1724" y="2012"/>
                </a:lnTo>
                <a:lnTo>
                  <a:pt x="1724" y="1496"/>
                </a:lnTo>
                <a:lnTo>
                  <a:pt x="1724" y="1484"/>
                </a:lnTo>
                <a:lnTo>
                  <a:pt x="1723" y="1471"/>
                </a:lnTo>
                <a:lnTo>
                  <a:pt x="1721" y="1460"/>
                </a:lnTo>
                <a:lnTo>
                  <a:pt x="1719" y="1449"/>
                </a:lnTo>
                <a:lnTo>
                  <a:pt x="1717" y="1438"/>
                </a:lnTo>
                <a:lnTo>
                  <a:pt x="1714" y="1427"/>
                </a:lnTo>
                <a:lnTo>
                  <a:pt x="1710" y="1416"/>
                </a:lnTo>
                <a:lnTo>
                  <a:pt x="1706" y="1406"/>
                </a:lnTo>
                <a:lnTo>
                  <a:pt x="1701" y="1396"/>
                </a:lnTo>
                <a:lnTo>
                  <a:pt x="1696" y="1386"/>
                </a:lnTo>
                <a:lnTo>
                  <a:pt x="1691" y="1376"/>
                </a:lnTo>
                <a:lnTo>
                  <a:pt x="1685" y="1366"/>
                </a:lnTo>
                <a:lnTo>
                  <a:pt x="1678" y="1357"/>
                </a:lnTo>
                <a:lnTo>
                  <a:pt x="1671" y="1348"/>
                </a:lnTo>
                <a:lnTo>
                  <a:pt x="1664" y="1340"/>
                </a:lnTo>
                <a:lnTo>
                  <a:pt x="1656" y="1332"/>
                </a:lnTo>
                <a:lnTo>
                  <a:pt x="1648" y="1324"/>
                </a:lnTo>
                <a:lnTo>
                  <a:pt x="1639" y="1317"/>
                </a:lnTo>
                <a:lnTo>
                  <a:pt x="1631" y="1310"/>
                </a:lnTo>
                <a:lnTo>
                  <a:pt x="1622" y="1304"/>
                </a:lnTo>
                <a:lnTo>
                  <a:pt x="1612" y="1298"/>
                </a:lnTo>
                <a:lnTo>
                  <a:pt x="1603" y="1292"/>
                </a:lnTo>
                <a:lnTo>
                  <a:pt x="1593" y="1287"/>
                </a:lnTo>
                <a:lnTo>
                  <a:pt x="1583" y="1283"/>
                </a:lnTo>
                <a:lnTo>
                  <a:pt x="1572" y="1279"/>
                </a:lnTo>
                <a:lnTo>
                  <a:pt x="1561" y="1275"/>
                </a:lnTo>
                <a:lnTo>
                  <a:pt x="1550" y="1272"/>
                </a:lnTo>
                <a:lnTo>
                  <a:pt x="1539" y="1268"/>
                </a:lnTo>
                <a:lnTo>
                  <a:pt x="1528" y="1266"/>
                </a:lnTo>
                <a:lnTo>
                  <a:pt x="1516" y="1265"/>
                </a:lnTo>
                <a:lnTo>
                  <a:pt x="1505" y="1264"/>
                </a:lnTo>
                <a:lnTo>
                  <a:pt x="1493" y="1264"/>
                </a:lnTo>
                <a:lnTo>
                  <a:pt x="231" y="1264"/>
                </a:lnTo>
                <a:lnTo>
                  <a:pt x="219" y="1264"/>
                </a:lnTo>
                <a:lnTo>
                  <a:pt x="207" y="1265"/>
                </a:lnTo>
                <a:lnTo>
                  <a:pt x="195" y="1266"/>
                </a:lnTo>
                <a:lnTo>
                  <a:pt x="184" y="1268"/>
                </a:lnTo>
                <a:lnTo>
                  <a:pt x="173" y="1272"/>
                </a:lnTo>
                <a:lnTo>
                  <a:pt x="162" y="1275"/>
                </a:lnTo>
                <a:lnTo>
                  <a:pt x="150" y="1279"/>
                </a:lnTo>
                <a:lnTo>
                  <a:pt x="139" y="1283"/>
                </a:lnTo>
                <a:lnTo>
                  <a:pt x="129" y="1287"/>
                </a:lnTo>
                <a:lnTo>
                  <a:pt x="119" y="1292"/>
                </a:lnTo>
                <a:lnTo>
                  <a:pt x="110" y="1298"/>
                </a:lnTo>
                <a:lnTo>
                  <a:pt x="101" y="1304"/>
                </a:lnTo>
                <a:lnTo>
                  <a:pt x="92" y="1310"/>
                </a:lnTo>
                <a:lnTo>
                  <a:pt x="83" y="1317"/>
                </a:lnTo>
                <a:lnTo>
                  <a:pt x="75" y="1324"/>
                </a:lnTo>
                <a:lnTo>
                  <a:pt x="67" y="1332"/>
                </a:lnTo>
                <a:lnTo>
                  <a:pt x="58" y="1340"/>
                </a:lnTo>
                <a:lnTo>
                  <a:pt x="51" y="1348"/>
                </a:lnTo>
                <a:lnTo>
                  <a:pt x="45" y="1357"/>
                </a:lnTo>
                <a:lnTo>
                  <a:pt x="38" y="1366"/>
                </a:lnTo>
                <a:lnTo>
                  <a:pt x="32" y="1376"/>
                </a:lnTo>
                <a:lnTo>
                  <a:pt x="27" y="1386"/>
                </a:lnTo>
                <a:lnTo>
                  <a:pt x="22" y="1396"/>
                </a:lnTo>
                <a:lnTo>
                  <a:pt x="18" y="1406"/>
                </a:lnTo>
                <a:lnTo>
                  <a:pt x="14" y="1416"/>
                </a:lnTo>
                <a:lnTo>
                  <a:pt x="10" y="1427"/>
                </a:lnTo>
                <a:lnTo>
                  <a:pt x="7" y="1438"/>
                </a:lnTo>
                <a:lnTo>
                  <a:pt x="5" y="1449"/>
                </a:lnTo>
                <a:lnTo>
                  <a:pt x="3" y="1460"/>
                </a:lnTo>
                <a:lnTo>
                  <a:pt x="1" y="1471"/>
                </a:lnTo>
                <a:lnTo>
                  <a:pt x="0" y="1484"/>
                </a:lnTo>
                <a:lnTo>
                  <a:pt x="0" y="1496"/>
                </a:lnTo>
                <a:close/>
                <a:moveTo>
                  <a:pt x="1396" y="535"/>
                </a:moveTo>
                <a:lnTo>
                  <a:pt x="1396" y="564"/>
                </a:lnTo>
                <a:lnTo>
                  <a:pt x="1394" y="591"/>
                </a:lnTo>
                <a:lnTo>
                  <a:pt x="1390" y="617"/>
                </a:lnTo>
                <a:lnTo>
                  <a:pt x="1386" y="643"/>
                </a:lnTo>
                <a:lnTo>
                  <a:pt x="1380" y="670"/>
                </a:lnTo>
                <a:lnTo>
                  <a:pt x="1372" y="695"/>
                </a:lnTo>
                <a:lnTo>
                  <a:pt x="1363" y="720"/>
                </a:lnTo>
                <a:lnTo>
                  <a:pt x="1354" y="744"/>
                </a:lnTo>
                <a:lnTo>
                  <a:pt x="1343" y="768"/>
                </a:lnTo>
                <a:lnTo>
                  <a:pt x="1331" y="791"/>
                </a:lnTo>
                <a:lnTo>
                  <a:pt x="1319" y="813"/>
                </a:lnTo>
                <a:lnTo>
                  <a:pt x="1305" y="835"/>
                </a:lnTo>
                <a:lnTo>
                  <a:pt x="1290" y="856"/>
                </a:lnTo>
                <a:lnTo>
                  <a:pt x="1273" y="877"/>
                </a:lnTo>
                <a:lnTo>
                  <a:pt x="1257" y="896"/>
                </a:lnTo>
                <a:lnTo>
                  <a:pt x="1239" y="915"/>
                </a:lnTo>
                <a:lnTo>
                  <a:pt x="1221" y="932"/>
                </a:lnTo>
                <a:lnTo>
                  <a:pt x="1201" y="949"/>
                </a:lnTo>
                <a:lnTo>
                  <a:pt x="1180" y="966"/>
                </a:lnTo>
                <a:lnTo>
                  <a:pt x="1160" y="980"/>
                </a:lnTo>
                <a:lnTo>
                  <a:pt x="1138" y="994"/>
                </a:lnTo>
                <a:lnTo>
                  <a:pt x="1116" y="1007"/>
                </a:lnTo>
                <a:lnTo>
                  <a:pt x="1092" y="1019"/>
                </a:lnTo>
                <a:lnTo>
                  <a:pt x="1069" y="1029"/>
                </a:lnTo>
                <a:lnTo>
                  <a:pt x="1045" y="1039"/>
                </a:lnTo>
                <a:lnTo>
                  <a:pt x="1020" y="1047"/>
                </a:lnTo>
                <a:lnTo>
                  <a:pt x="994" y="1054"/>
                </a:lnTo>
                <a:lnTo>
                  <a:pt x="968" y="1060"/>
                </a:lnTo>
                <a:lnTo>
                  <a:pt x="942" y="1065"/>
                </a:lnTo>
                <a:lnTo>
                  <a:pt x="915" y="1069"/>
                </a:lnTo>
                <a:lnTo>
                  <a:pt x="887" y="1071"/>
                </a:lnTo>
                <a:lnTo>
                  <a:pt x="860" y="1072"/>
                </a:lnTo>
                <a:lnTo>
                  <a:pt x="833" y="1071"/>
                </a:lnTo>
                <a:lnTo>
                  <a:pt x="805" y="1069"/>
                </a:lnTo>
                <a:lnTo>
                  <a:pt x="778" y="1065"/>
                </a:lnTo>
                <a:lnTo>
                  <a:pt x="752" y="1060"/>
                </a:lnTo>
                <a:lnTo>
                  <a:pt x="727" y="1054"/>
                </a:lnTo>
                <a:lnTo>
                  <a:pt x="700" y="1047"/>
                </a:lnTo>
                <a:lnTo>
                  <a:pt x="676" y="1039"/>
                </a:lnTo>
                <a:lnTo>
                  <a:pt x="652" y="1029"/>
                </a:lnTo>
                <a:lnTo>
                  <a:pt x="628" y="1019"/>
                </a:lnTo>
                <a:lnTo>
                  <a:pt x="604" y="1007"/>
                </a:lnTo>
                <a:lnTo>
                  <a:pt x="582" y="994"/>
                </a:lnTo>
                <a:lnTo>
                  <a:pt x="561" y="980"/>
                </a:lnTo>
                <a:lnTo>
                  <a:pt x="540" y="966"/>
                </a:lnTo>
                <a:lnTo>
                  <a:pt x="519" y="949"/>
                </a:lnTo>
                <a:lnTo>
                  <a:pt x="499" y="932"/>
                </a:lnTo>
                <a:lnTo>
                  <a:pt x="481" y="915"/>
                </a:lnTo>
                <a:lnTo>
                  <a:pt x="463" y="896"/>
                </a:lnTo>
                <a:lnTo>
                  <a:pt x="447" y="877"/>
                </a:lnTo>
                <a:lnTo>
                  <a:pt x="430" y="856"/>
                </a:lnTo>
                <a:lnTo>
                  <a:pt x="415" y="835"/>
                </a:lnTo>
                <a:lnTo>
                  <a:pt x="401" y="813"/>
                </a:lnTo>
                <a:lnTo>
                  <a:pt x="389" y="791"/>
                </a:lnTo>
                <a:lnTo>
                  <a:pt x="377" y="768"/>
                </a:lnTo>
                <a:lnTo>
                  <a:pt x="366" y="744"/>
                </a:lnTo>
                <a:lnTo>
                  <a:pt x="357" y="720"/>
                </a:lnTo>
                <a:lnTo>
                  <a:pt x="348" y="695"/>
                </a:lnTo>
                <a:lnTo>
                  <a:pt x="340" y="670"/>
                </a:lnTo>
                <a:lnTo>
                  <a:pt x="334" y="643"/>
                </a:lnTo>
                <a:lnTo>
                  <a:pt x="330" y="617"/>
                </a:lnTo>
                <a:lnTo>
                  <a:pt x="326" y="591"/>
                </a:lnTo>
                <a:lnTo>
                  <a:pt x="324" y="564"/>
                </a:lnTo>
                <a:lnTo>
                  <a:pt x="324" y="535"/>
                </a:lnTo>
                <a:lnTo>
                  <a:pt x="324" y="508"/>
                </a:lnTo>
                <a:lnTo>
                  <a:pt x="326" y="481"/>
                </a:lnTo>
                <a:lnTo>
                  <a:pt x="330" y="454"/>
                </a:lnTo>
                <a:lnTo>
                  <a:pt x="334" y="427"/>
                </a:lnTo>
                <a:lnTo>
                  <a:pt x="340" y="402"/>
                </a:lnTo>
                <a:lnTo>
                  <a:pt x="348" y="377"/>
                </a:lnTo>
                <a:lnTo>
                  <a:pt x="357" y="351"/>
                </a:lnTo>
                <a:lnTo>
                  <a:pt x="366" y="327"/>
                </a:lnTo>
                <a:lnTo>
                  <a:pt x="377" y="303"/>
                </a:lnTo>
                <a:lnTo>
                  <a:pt x="389" y="281"/>
                </a:lnTo>
                <a:lnTo>
                  <a:pt x="401" y="258"/>
                </a:lnTo>
                <a:lnTo>
                  <a:pt x="415" y="236"/>
                </a:lnTo>
                <a:lnTo>
                  <a:pt x="430" y="215"/>
                </a:lnTo>
                <a:lnTo>
                  <a:pt x="447" y="195"/>
                </a:lnTo>
                <a:lnTo>
                  <a:pt x="463" y="176"/>
                </a:lnTo>
                <a:lnTo>
                  <a:pt x="481" y="157"/>
                </a:lnTo>
                <a:lnTo>
                  <a:pt x="499" y="139"/>
                </a:lnTo>
                <a:lnTo>
                  <a:pt x="519" y="122"/>
                </a:lnTo>
                <a:lnTo>
                  <a:pt x="540" y="106"/>
                </a:lnTo>
                <a:lnTo>
                  <a:pt x="561" y="92"/>
                </a:lnTo>
                <a:lnTo>
                  <a:pt x="582" y="78"/>
                </a:lnTo>
                <a:lnTo>
                  <a:pt x="604" y="65"/>
                </a:lnTo>
                <a:lnTo>
                  <a:pt x="628" y="53"/>
                </a:lnTo>
                <a:lnTo>
                  <a:pt x="652" y="42"/>
                </a:lnTo>
                <a:lnTo>
                  <a:pt x="676" y="32"/>
                </a:lnTo>
                <a:lnTo>
                  <a:pt x="700" y="24"/>
                </a:lnTo>
                <a:lnTo>
                  <a:pt x="727" y="17"/>
                </a:lnTo>
                <a:lnTo>
                  <a:pt x="752" y="11"/>
                </a:lnTo>
                <a:lnTo>
                  <a:pt x="778" y="6"/>
                </a:lnTo>
                <a:lnTo>
                  <a:pt x="805" y="3"/>
                </a:lnTo>
                <a:lnTo>
                  <a:pt x="833" y="1"/>
                </a:lnTo>
                <a:lnTo>
                  <a:pt x="860" y="0"/>
                </a:lnTo>
                <a:lnTo>
                  <a:pt x="887" y="1"/>
                </a:lnTo>
                <a:lnTo>
                  <a:pt x="915" y="3"/>
                </a:lnTo>
                <a:lnTo>
                  <a:pt x="942" y="6"/>
                </a:lnTo>
                <a:lnTo>
                  <a:pt x="968" y="11"/>
                </a:lnTo>
                <a:lnTo>
                  <a:pt x="994" y="17"/>
                </a:lnTo>
                <a:lnTo>
                  <a:pt x="1020" y="24"/>
                </a:lnTo>
                <a:lnTo>
                  <a:pt x="1045" y="32"/>
                </a:lnTo>
                <a:lnTo>
                  <a:pt x="1069" y="42"/>
                </a:lnTo>
                <a:lnTo>
                  <a:pt x="1092" y="53"/>
                </a:lnTo>
                <a:lnTo>
                  <a:pt x="1116" y="65"/>
                </a:lnTo>
                <a:lnTo>
                  <a:pt x="1138" y="78"/>
                </a:lnTo>
                <a:lnTo>
                  <a:pt x="1160" y="92"/>
                </a:lnTo>
                <a:lnTo>
                  <a:pt x="1180" y="106"/>
                </a:lnTo>
                <a:lnTo>
                  <a:pt x="1201" y="122"/>
                </a:lnTo>
                <a:lnTo>
                  <a:pt x="1221" y="139"/>
                </a:lnTo>
                <a:lnTo>
                  <a:pt x="1239" y="157"/>
                </a:lnTo>
                <a:lnTo>
                  <a:pt x="1257" y="176"/>
                </a:lnTo>
                <a:lnTo>
                  <a:pt x="1273" y="195"/>
                </a:lnTo>
                <a:lnTo>
                  <a:pt x="1290" y="215"/>
                </a:lnTo>
                <a:lnTo>
                  <a:pt x="1305" y="236"/>
                </a:lnTo>
                <a:lnTo>
                  <a:pt x="1319" y="258"/>
                </a:lnTo>
                <a:lnTo>
                  <a:pt x="1331" y="281"/>
                </a:lnTo>
                <a:lnTo>
                  <a:pt x="1343" y="303"/>
                </a:lnTo>
                <a:lnTo>
                  <a:pt x="1354" y="327"/>
                </a:lnTo>
                <a:lnTo>
                  <a:pt x="1363" y="351"/>
                </a:lnTo>
                <a:lnTo>
                  <a:pt x="1372" y="377"/>
                </a:lnTo>
                <a:lnTo>
                  <a:pt x="1380" y="402"/>
                </a:lnTo>
                <a:lnTo>
                  <a:pt x="1386" y="427"/>
                </a:lnTo>
                <a:lnTo>
                  <a:pt x="1390" y="454"/>
                </a:lnTo>
                <a:lnTo>
                  <a:pt x="1394" y="481"/>
                </a:lnTo>
                <a:lnTo>
                  <a:pt x="1396" y="508"/>
                </a:lnTo>
                <a:lnTo>
                  <a:pt x="1396" y="53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Freeform 6"/>
          <p:cNvSpPr>
            <a:spLocks noEditPoints="1"/>
          </p:cNvSpPr>
          <p:nvPr/>
        </p:nvSpPr>
        <p:spPr bwMode="auto">
          <a:xfrm>
            <a:off x="4317466" y="4094163"/>
            <a:ext cx="209551" cy="393700"/>
          </a:xfrm>
          <a:custGeom>
            <a:avLst/>
            <a:gdLst>
              <a:gd name="T0" fmla="*/ 1719 w 1724"/>
              <a:gd name="T1" fmla="*/ 1162 h 3224"/>
              <a:gd name="T2" fmla="*/ 1696 w 1724"/>
              <a:gd name="T3" fmla="*/ 1099 h 3224"/>
              <a:gd name="T4" fmla="*/ 1656 w 1724"/>
              <a:gd name="T5" fmla="*/ 1046 h 3224"/>
              <a:gd name="T6" fmla="*/ 1603 w 1724"/>
              <a:gd name="T7" fmla="*/ 1005 h 3224"/>
              <a:gd name="T8" fmla="*/ 1539 w 1724"/>
              <a:gd name="T9" fmla="*/ 982 h 3224"/>
              <a:gd name="T10" fmla="*/ 1404 w 1724"/>
              <a:gd name="T11" fmla="*/ 232 h 3224"/>
              <a:gd name="T12" fmla="*/ 1394 w 1724"/>
              <a:gd name="T13" fmla="*/ 163 h 3224"/>
              <a:gd name="T14" fmla="*/ 1364 w 1724"/>
              <a:gd name="T15" fmla="*/ 102 h 3224"/>
              <a:gd name="T16" fmla="*/ 1320 w 1724"/>
              <a:gd name="T17" fmla="*/ 54 h 3224"/>
              <a:gd name="T18" fmla="*/ 1262 w 1724"/>
              <a:gd name="T19" fmla="*/ 18 h 3224"/>
              <a:gd name="T20" fmla="*/ 1197 w 1724"/>
              <a:gd name="T21" fmla="*/ 1 h 3224"/>
              <a:gd name="T22" fmla="*/ 516 w 1724"/>
              <a:gd name="T23" fmla="*/ 3 h 3224"/>
              <a:gd name="T24" fmla="*/ 452 w 1724"/>
              <a:gd name="T25" fmla="*/ 24 h 3224"/>
              <a:gd name="T26" fmla="*/ 396 w 1724"/>
              <a:gd name="T27" fmla="*/ 61 h 3224"/>
              <a:gd name="T28" fmla="*/ 354 w 1724"/>
              <a:gd name="T29" fmla="*/ 112 h 3224"/>
              <a:gd name="T30" fmla="*/ 327 w 1724"/>
              <a:gd name="T31" fmla="*/ 174 h 3224"/>
              <a:gd name="T32" fmla="*/ 320 w 1724"/>
              <a:gd name="T33" fmla="*/ 981 h 3224"/>
              <a:gd name="T34" fmla="*/ 174 w 1724"/>
              <a:gd name="T35" fmla="*/ 989 h 3224"/>
              <a:gd name="T36" fmla="*/ 112 w 1724"/>
              <a:gd name="T37" fmla="*/ 1015 h 3224"/>
              <a:gd name="T38" fmla="*/ 60 w 1724"/>
              <a:gd name="T39" fmla="*/ 1057 h 3224"/>
              <a:gd name="T40" fmla="*/ 23 w 1724"/>
              <a:gd name="T41" fmla="*/ 1112 h 3224"/>
              <a:gd name="T42" fmla="*/ 3 w 1724"/>
              <a:gd name="T43" fmla="*/ 1177 h 3224"/>
              <a:gd name="T44" fmla="*/ 1 w 1724"/>
              <a:gd name="T45" fmla="*/ 1753 h 3224"/>
              <a:gd name="T46" fmla="*/ 18 w 1724"/>
              <a:gd name="T47" fmla="*/ 1818 h 3224"/>
              <a:gd name="T48" fmla="*/ 53 w 1724"/>
              <a:gd name="T49" fmla="*/ 1876 h 3224"/>
              <a:gd name="T50" fmla="*/ 102 w 1724"/>
              <a:gd name="T51" fmla="*/ 1920 h 3224"/>
              <a:gd name="T52" fmla="*/ 163 w 1724"/>
              <a:gd name="T53" fmla="*/ 1949 h 3224"/>
              <a:gd name="T54" fmla="*/ 231 w 1724"/>
              <a:gd name="T55" fmla="*/ 1960 h 3224"/>
              <a:gd name="T56" fmla="*/ 1551 w 1724"/>
              <a:gd name="T57" fmla="*/ 1952 h 3224"/>
              <a:gd name="T58" fmla="*/ 1614 w 1724"/>
              <a:gd name="T59" fmla="*/ 1926 h 3224"/>
              <a:gd name="T60" fmla="*/ 1666 w 1724"/>
              <a:gd name="T61" fmla="*/ 1884 h 3224"/>
              <a:gd name="T62" fmla="*/ 1702 w 1724"/>
              <a:gd name="T63" fmla="*/ 1828 h 3224"/>
              <a:gd name="T64" fmla="*/ 1721 w 1724"/>
              <a:gd name="T65" fmla="*/ 1764 h 3224"/>
              <a:gd name="T66" fmla="*/ 330 w 1724"/>
              <a:gd name="T67" fmla="*/ 2633 h 3224"/>
              <a:gd name="T68" fmla="*/ 370 w 1724"/>
              <a:gd name="T69" fmla="*/ 2480 h 3224"/>
              <a:gd name="T70" fmla="*/ 451 w 1724"/>
              <a:gd name="T71" fmla="*/ 2347 h 3224"/>
              <a:gd name="T72" fmla="*/ 564 w 1724"/>
              <a:gd name="T73" fmla="*/ 2244 h 3224"/>
              <a:gd name="T74" fmla="*/ 704 w 1724"/>
              <a:gd name="T75" fmla="*/ 2177 h 3224"/>
              <a:gd name="T76" fmla="*/ 864 w 1724"/>
              <a:gd name="T77" fmla="*/ 2152 h 3224"/>
              <a:gd name="T78" fmla="*/ 1024 w 1724"/>
              <a:gd name="T79" fmla="*/ 2177 h 3224"/>
              <a:gd name="T80" fmla="*/ 1163 w 1724"/>
              <a:gd name="T81" fmla="*/ 2244 h 3224"/>
              <a:gd name="T82" fmla="*/ 1277 w 1724"/>
              <a:gd name="T83" fmla="*/ 2347 h 3224"/>
              <a:gd name="T84" fmla="*/ 1358 w 1724"/>
              <a:gd name="T85" fmla="*/ 2480 h 3224"/>
              <a:gd name="T86" fmla="*/ 1398 w 1724"/>
              <a:gd name="T87" fmla="*/ 2633 h 3224"/>
              <a:gd name="T88" fmla="*/ 1390 w 1724"/>
              <a:gd name="T89" fmla="*/ 2797 h 3224"/>
              <a:gd name="T90" fmla="*/ 1335 w 1724"/>
              <a:gd name="T91" fmla="*/ 2943 h 3224"/>
              <a:gd name="T92" fmla="*/ 1243 w 1724"/>
              <a:gd name="T93" fmla="*/ 3067 h 3224"/>
              <a:gd name="T94" fmla="*/ 1120 w 1724"/>
              <a:gd name="T95" fmla="*/ 3159 h 3224"/>
              <a:gd name="T96" fmla="*/ 972 w 1724"/>
              <a:gd name="T97" fmla="*/ 3213 h 3224"/>
              <a:gd name="T98" fmla="*/ 809 w 1724"/>
              <a:gd name="T99" fmla="*/ 3221 h 3224"/>
              <a:gd name="T100" fmla="*/ 655 w 1724"/>
              <a:gd name="T101" fmla="*/ 3182 h 3224"/>
              <a:gd name="T102" fmla="*/ 523 w 1724"/>
              <a:gd name="T103" fmla="*/ 3102 h 3224"/>
              <a:gd name="T104" fmla="*/ 419 w 1724"/>
              <a:gd name="T105" fmla="*/ 2988 h 3224"/>
              <a:gd name="T106" fmla="*/ 352 w 1724"/>
              <a:gd name="T107" fmla="*/ 2847 h 3224"/>
              <a:gd name="T108" fmla="*/ 328 w 1724"/>
              <a:gd name="T109" fmla="*/ 2689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4" h="3224">
                <a:moveTo>
                  <a:pt x="1724" y="1728"/>
                </a:moveTo>
                <a:lnTo>
                  <a:pt x="1724" y="1208"/>
                </a:lnTo>
                <a:lnTo>
                  <a:pt x="1724" y="1197"/>
                </a:lnTo>
                <a:lnTo>
                  <a:pt x="1723" y="1185"/>
                </a:lnTo>
                <a:lnTo>
                  <a:pt x="1721" y="1174"/>
                </a:lnTo>
                <a:lnTo>
                  <a:pt x="1719" y="1162"/>
                </a:lnTo>
                <a:lnTo>
                  <a:pt x="1717" y="1151"/>
                </a:lnTo>
                <a:lnTo>
                  <a:pt x="1714" y="1139"/>
                </a:lnTo>
                <a:lnTo>
                  <a:pt x="1710" y="1129"/>
                </a:lnTo>
                <a:lnTo>
                  <a:pt x="1706" y="1119"/>
                </a:lnTo>
                <a:lnTo>
                  <a:pt x="1701" y="1108"/>
                </a:lnTo>
                <a:lnTo>
                  <a:pt x="1696" y="1099"/>
                </a:lnTo>
                <a:lnTo>
                  <a:pt x="1691" y="1089"/>
                </a:lnTo>
                <a:lnTo>
                  <a:pt x="1685" y="1080"/>
                </a:lnTo>
                <a:lnTo>
                  <a:pt x="1678" y="1071"/>
                </a:lnTo>
                <a:lnTo>
                  <a:pt x="1671" y="1062"/>
                </a:lnTo>
                <a:lnTo>
                  <a:pt x="1664" y="1054"/>
                </a:lnTo>
                <a:lnTo>
                  <a:pt x="1656" y="1046"/>
                </a:lnTo>
                <a:lnTo>
                  <a:pt x="1648" y="1037"/>
                </a:lnTo>
                <a:lnTo>
                  <a:pt x="1639" y="1030"/>
                </a:lnTo>
                <a:lnTo>
                  <a:pt x="1631" y="1023"/>
                </a:lnTo>
                <a:lnTo>
                  <a:pt x="1622" y="1017"/>
                </a:lnTo>
                <a:lnTo>
                  <a:pt x="1612" y="1011"/>
                </a:lnTo>
                <a:lnTo>
                  <a:pt x="1603" y="1005"/>
                </a:lnTo>
                <a:lnTo>
                  <a:pt x="1593" y="1000"/>
                </a:lnTo>
                <a:lnTo>
                  <a:pt x="1583" y="996"/>
                </a:lnTo>
                <a:lnTo>
                  <a:pt x="1573" y="991"/>
                </a:lnTo>
                <a:lnTo>
                  <a:pt x="1561" y="988"/>
                </a:lnTo>
                <a:lnTo>
                  <a:pt x="1550" y="985"/>
                </a:lnTo>
                <a:lnTo>
                  <a:pt x="1539" y="982"/>
                </a:lnTo>
                <a:lnTo>
                  <a:pt x="1528" y="980"/>
                </a:lnTo>
                <a:lnTo>
                  <a:pt x="1516" y="979"/>
                </a:lnTo>
                <a:lnTo>
                  <a:pt x="1505" y="978"/>
                </a:lnTo>
                <a:lnTo>
                  <a:pt x="1493" y="977"/>
                </a:lnTo>
                <a:lnTo>
                  <a:pt x="1404" y="977"/>
                </a:lnTo>
                <a:lnTo>
                  <a:pt x="1404" y="232"/>
                </a:lnTo>
                <a:lnTo>
                  <a:pt x="1404" y="219"/>
                </a:lnTo>
                <a:lnTo>
                  <a:pt x="1403" y="208"/>
                </a:lnTo>
                <a:lnTo>
                  <a:pt x="1401" y="196"/>
                </a:lnTo>
                <a:lnTo>
                  <a:pt x="1399" y="185"/>
                </a:lnTo>
                <a:lnTo>
                  <a:pt x="1397" y="174"/>
                </a:lnTo>
                <a:lnTo>
                  <a:pt x="1394" y="163"/>
                </a:lnTo>
                <a:lnTo>
                  <a:pt x="1390" y="153"/>
                </a:lnTo>
                <a:lnTo>
                  <a:pt x="1386" y="142"/>
                </a:lnTo>
                <a:lnTo>
                  <a:pt x="1381" y="132"/>
                </a:lnTo>
                <a:lnTo>
                  <a:pt x="1375" y="121"/>
                </a:lnTo>
                <a:lnTo>
                  <a:pt x="1370" y="112"/>
                </a:lnTo>
                <a:lnTo>
                  <a:pt x="1364" y="102"/>
                </a:lnTo>
                <a:lnTo>
                  <a:pt x="1358" y="93"/>
                </a:lnTo>
                <a:lnTo>
                  <a:pt x="1351" y="85"/>
                </a:lnTo>
                <a:lnTo>
                  <a:pt x="1344" y="76"/>
                </a:lnTo>
                <a:lnTo>
                  <a:pt x="1336" y="68"/>
                </a:lnTo>
                <a:lnTo>
                  <a:pt x="1328" y="61"/>
                </a:lnTo>
                <a:lnTo>
                  <a:pt x="1320" y="54"/>
                </a:lnTo>
                <a:lnTo>
                  <a:pt x="1311" y="47"/>
                </a:lnTo>
                <a:lnTo>
                  <a:pt x="1302" y="40"/>
                </a:lnTo>
                <a:lnTo>
                  <a:pt x="1293" y="34"/>
                </a:lnTo>
                <a:lnTo>
                  <a:pt x="1282" y="29"/>
                </a:lnTo>
                <a:lnTo>
                  <a:pt x="1272" y="24"/>
                </a:lnTo>
                <a:lnTo>
                  <a:pt x="1262" y="18"/>
                </a:lnTo>
                <a:lnTo>
                  <a:pt x="1252" y="14"/>
                </a:lnTo>
                <a:lnTo>
                  <a:pt x="1241" y="10"/>
                </a:lnTo>
                <a:lnTo>
                  <a:pt x="1230" y="7"/>
                </a:lnTo>
                <a:lnTo>
                  <a:pt x="1219" y="5"/>
                </a:lnTo>
                <a:lnTo>
                  <a:pt x="1208" y="3"/>
                </a:lnTo>
                <a:lnTo>
                  <a:pt x="1197" y="1"/>
                </a:lnTo>
                <a:lnTo>
                  <a:pt x="1184" y="0"/>
                </a:lnTo>
                <a:lnTo>
                  <a:pt x="1172" y="0"/>
                </a:lnTo>
                <a:lnTo>
                  <a:pt x="552" y="0"/>
                </a:lnTo>
                <a:lnTo>
                  <a:pt x="540" y="0"/>
                </a:lnTo>
                <a:lnTo>
                  <a:pt x="527" y="1"/>
                </a:lnTo>
                <a:lnTo>
                  <a:pt x="516" y="3"/>
                </a:lnTo>
                <a:lnTo>
                  <a:pt x="505" y="5"/>
                </a:lnTo>
                <a:lnTo>
                  <a:pt x="494" y="7"/>
                </a:lnTo>
                <a:lnTo>
                  <a:pt x="483" y="10"/>
                </a:lnTo>
                <a:lnTo>
                  <a:pt x="472" y="14"/>
                </a:lnTo>
                <a:lnTo>
                  <a:pt x="462" y="18"/>
                </a:lnTo>
                <a:lnTo>
                  <a:pt x="452" y="24"/>
                </a:lnTo>
                <a:lnTo>
                  <a:pt x="442" y="29"/>
                </a:lnTo>
                <a:lnTo>
                  <a:pt x="431" y="34"/>
                </a:lnTo>
                <a:lnTo>
                  <a:pt x="422" y="40"/>
                </a:lnTo>
                <a:lnTo>
                  <a:pt x="413" y="47"/>
                </a:lnTo>
                <a:lnTo>
                  <a:pt x="404" y="54"/>
                </a:lnTo>
                <a:lnTo>
                  <a:pt x="396" y="61"/>
                </a:lnTo>
                <a:lnTo>
                  <a:pt x="388" y="68"/>
                </a:lnTo>
                <a:lnTo>
                  <a:pt x="381" y="76"/>
                </a:lnTo>
                <a:lnTo>
                  <a:pt x="373" y="85"/>
                </a:lnTo>
                <a:lnTo>
                  <a:pt x="367" y="93"/>
                </a:lnTo>
                <a:lnTo>
                  <a:pt x="360" y="102"/>
                </a:lnTo>
                <a:lnTo>
                  <a:pt x="354" y="112"/>
                </a:lnTo>
                <a:lnTo>
                  <a:pt x="349" y="121"/>
                </a:lnTo>
                <a:lnTo>
                  <a:pt x="343" y="132"/>
                </a:lnTo>
                <a:lnTo>
                  <a:pt x="338" y="142"/>
                </a:lnTo>
                <a:lnTo>
                  <a:pt x="334" y="153"/>
                </a:lnTo>
                <a:lnTo>
                  <a:pt x="330" y="163"/>
                </a:lnTo>
                <a:lnTo>
                  <a:pt x="327" y="174"/>
                </a:lnTo>
                <a:lnTo>
                  <a:pt x="325" y="185"/>
                </a:lnTo>
                <a:lnTo>
                  <a:pt x="323" y="196"/>
                </a:lnTo>
                <a:lnTo>
                  <a:pt x="321" y="208"/>
                </a:lnTo>
                <a:lnTo>
                  <a:pt x="320" y="219"/>
                </a:lnTo>
                <a:lnTo>
                  <a:pt x="320" y="232"/>
                </a:lnTo>
                <a:lnTo>
                  <a:pt x="320" y="981"/>
                </a:lnTo>
                <a:lnTo>
                  <a:pt x="231" y="981"/>
                </a:lnTo>
                <a:lnTo>
                  <a:pt x="219" y="982"/>
                </a:lnTo>
                <a:lnTo>
                  <a:pt x="208" y="982"/>
                </a:lnTo>
                <a:lnTo>
                  <a:pt x="196" y="984"/>
                </a:lnTo>
                <a:lnTo>
                  <a:pt x="185" y="986"/>
                </a:lnTo>
                <a:lnTo>
                  <a:pt x="174" y="989"/>
                </a:lnTo>
                <a:lnTo>
                  <a:pt x="163" y="992"/>
                </a:lnTo>
                <a:lnTo>
                  <a:pt x="152" y="995"/>
                </a:lnTo>
                <a:lnTo>
                  <a:pt x="141" y="999"/>
                </a:lnTo>
                <a:lnTo>
                  <a:pt x="131" y="1004"/>
                </a:lnTo>
                <a:lnTo>
                  <a:pt x="121" y="1009"/>
                </a:lnTo>
                <a:lnTo>
                  <a:pt x="112" y="1015"/>
                </a:lnTo>
                <a:lnTo>
                  <a:pt x="102" y="1021"/>
                </a:lnTo>
                <a:lnTo>
                  <a:pt x="93" y="1027"/>
                </a:lnTo>
                <a:lnTo>
                  <a:pt x="85" y="1034"/>
                </a:lnTo>
                <a:lnTo>
                  <a:pt x="76" y="1042"/>
                </a:lnTo>
                <a:lnTo>
                  <a:pt x="68" y="1050"/>
                </a:lnTo>
                <a:lnTo>
                  <a:pt x="60" y="1057"/>
                </a:lnTo>
                <a:lnTo>
                  <a:pt x="53" y="1066"/>
                </a:lnTo>
                <a:lnTo>
                  <a:pt x="46" y="1074"/>
                </a:lnTo>
                <a:lnTo>
                  <a:pt x="39" y="1083"/>
                </a:lnTo>
                <a:lnTo>
                  <a:pt x="33" y="1093"/>
                </a:lnTo>
                <a:lnTo>
                  <a:pt x="28" y="1102"/>
                </a:lnTo>
                <a:lnTo>
                  <a:pt x="23" y="1112"/>
                </a:lnTo>
                <a:lnTo>
                  <a:pt x="18" y="1122"/>
                </a:lnTo>
                <a:lnTo>
                  <a:pt x="14" y="1133"/>
                </a:lnTo>
                <a:lnTo>
                  <a:pt x="10" y="1144"/>
                </a:lnTo>
                <a:lnTo>
                  <a:pt x="7" y="1155"/>
                </a:lnTo>
                <a:lnTo>
                  <a:pt x="5" y="1166"/>
                </a:lnTo>
                <a:lnTo>
                  <a:pt x="3" y="1177"/>
                </a:lnTo>
                <a:lnTo>
                  <a:pt x="1" y="1189"/>
                </a:lnTo>
                <a:lnTo>
                  <a:pt x="0" y="1201"/>
                </a:lnTo>
                <a:lnTo>
                  <a:pt x="0" y="1212"/>
                </a:lnTo>
                <a:lnTo>
                  <a:pt x="0" y="1728"/>
                </a:lnTo>
                <a:lnTo>
                  <a:pt x="0" y="1740"/>
                </a:lnTo>
                <a:lnTo>
                  <a:pt x="1" y="1753"/>
                </a:lnTo>
                <a:lnTo>
                  <a:pt x="3" y="1764"/>
                </a:lnTo>
                <a:lnTo>
                  <a:pt x="5" y="1775"/>
                </a:lnTo>
                <a:lnTo>
                  <a:pt x="7" y="1786"/>
                </a:lnTo>
                <a:lnTo>
                  <a:pt x="10" y="1797"/>
                </a:lnTo>
                <a:lnTo>
                  <a:pt x="14" y="1808"/>
                </a:lnTo>
                <a:lnTo>
                  <a:pt x="18" y="1818"/>
                </a:lnTo>
                <a:lnTo>
                  <a:pt x="23" y="1828"/>
                </a:lnTo>
                <a:lnTo>
                  <a:pt x="28" y="1838"/>
                </a:lnTo>
                <a:lnTo>
                  <a:pt x="33" y="1848"/>
                </a:lnTo>
                <a:lnTo>
                  <a:pt x="39" y="1858"/>
                </a:lnTo>
                <a:lnTo>
                  <a:pt x="46" y="1867"/>
                </a:lnTo>
                <a:lnTo>
                  <a:pt x="53" y="1876"/>
                </a:lnTo>
                <a:lnTo>
                  <a:pt x="60" y="1884"/>
                </a:lnTo>
                <a:lnTo>
                  <a:pt x="68" y="1892"/>
                </a:lnTo>
                <a:lnTo>
                  <a:pt x="76" y="1900"/>
                </a:lnTo>
                <a:lnTo>
                  <a:pt x="85" y="1907"/>
                </a:lnTo>
                <a:lnTo>
                  <a:pt x="93" y="1914"/>
                </a:lnTo>
                <a:lnTo>
                  <a:pt x="102" y="1920"/>
                </a:lnTo>
                <a:lnTo>
                  <a:pt x="112" y="1926"/>
                </a:lnTo>
                <a:lnTo>
                  <a:pt x="121" y="1932"/>
                </a:lnTo>
                <a:lnTo>
                  <a:pt x="131" y="1937"/>
                </a:lnTo>
                <a:lnTo>
                  <a:pt x="141" y="1941"/>
                </a:lnTo>
                <a:lnTo>
                  <a:pt x="152" y="1945"/>
                </a:lnTo>
                <a:lnTo>
                  <a:pt x="163" y="1949"/>
                </a:lnTo>
                <a:lnTo>
                  <a:pt x="174" y="1952"/>
                </a:lnTo>
                <a:lnTo>
                  <a:pt x="185" y="1956"/>
                </a:lnTo>
                <a:lnTo>
                  <a:pt x="196" y="1958"/>
                </a:lnTo>
                <a:lnTo>
                  <a:pt x="208" y="1959"/>
                </a:lnTo>
                <a:lnTo>
                  <a:pt x="219" y="1960"/>
                </a:lnTo>
                <a:lnTo>
                  <a:pt x="231" y="1960"/>
                </a:lnTo>
                <a:lnTo>
                  <a:pt x="1493" y="1960"/>
                </a:lnTo>
                <a:lnTo>
                  <a:pt x="1505" y="1960"/>
                </a:lnTo>
                <a:lnTo>
                  <a:pt x="1517" y="1959"/>
                </a:lnTo>
                <a:lnTo>
                  <a:pt x="1529" y="1958"/>
                </a:lnTo>
                <a:lnTo>
                  <a:pt x="1540" y="1956"/>
                </a:lnTo>
                <a:lnTo>
                  <a:pt x="1551" y="1952"/>
                </a:lnTo>
                <a:lnTo>
                  <a:pt x="1562" y="1949"/>
                </a:lnTo>
                <a:lnTo>
                  <a:pt x="1574" y="1945"/>
                </a:lnTo>
                <a:lnTo>
                  <a:pt x="1585" y="1941"/>
                </a:lnTo>
                <a:lnTo>
                  <a:pt x="1595" y="1937"/>
                </a:lnTo>
                <a:lnTo>
                  <a:pt x="1605" y="1932"/>
                </a:lnTo>
                <a:lnTo>
                  <a:pt x="1614" y="1926"/>
                </a:lnTo>
                <a:lnTo>
                  <a:pt x="1623" y="1920"/>
                </a:lnTo>
                <a:lnTo>
                  <a:pt x="1632" y="1914"/>
                </a:lnTo>
                <a:lnTo>
                  <a:pt x="1641" y="1907"/>
                </a:lnTo>
                <a:lnTo>
                  <a:pt x="1649" y="1900"/>
                </a:lnTo>
                <a:lnTo>
                  <a:pt x="1657" y="1892"/>
                </a:lnTo>
                <a:lnTo>
                  <a:pt x="1666" y="1884"/>
                </a:lnTo>
                <a:lnTo>
                  <a:pt x="1673" y="1876"/>
                </a:lnTo>
                <a:lnTo>
                  <a:pt x="1679" y="1867"/>
                </a:lnTo>
                <a:lnTo>
                  <a:pt x="1686" y="1858"/>
                </a:lnTo>
                <a:lnTo>
                  <a:pt x="1692" y="1848"/>
                </a:lnTo>
                <a:lnTo>
                  <a:pt x="1697" y="1838"/>
                </a:lnTo>
                <a:lnTo>
                  <a:pt x="1702" y="1828"/>
                </a:lnTo>
                <a:lnTo>
                  <a:pt x="1706" y="1818"/>
                </a:lnTo>
                <a:lnTo>
                  <a:pt x="1710" y="1808"/>
                </a:lnTo>
                <a:lnTo>
                  <a:pt x="1714" y="1797"/>
                </a:lnTo>
                <a:lnTo>
                  <a:pt x="1717" y="1786"/>
                </a:lnTo>
                <a:lnTo>
                  <a:pt x="1719" y="1775"/>
                </a:lnTo>
                <a:lnTo>
                  <a:pt x="1721" y="1764"/>
                </a:lnTo>
                <a:lnTo>
                  <a:pt x="1723" y="1753"/>
                </a:lnTo>
                <a:lnTo>
                  <a:pt x="1724" y="1740"/>
                </a:lnTo>
                <a:lnTo>
                  <a:pt x="1724" y="1728"/>
                </a:lnTo>
                <a:close/>
                <a:moveTo>
                  <a:pt x="328" y="2689"/>
                </a:moveTo>
                <a:lnTo>
                  <a:pt x="328" y="2660"/>
                </a:lnTo>
                <a:lnTo>
                  <a:pt x="330" y="2633"/>
                </a:lnTo>
                <a:lnTo>
                  <a:pt x="334" y="2607"/>
                </a:lnTo>
                <a:lnTo>
                  <a:pt x="338" y="2581"/>
                </a:lnTo>
                <a:lnTo>
                  <a:pt x="344" y="2554"/>
                </a:lnTo>
                <a:lnTo>
                  <a:pt x="352" y="2529"/>
                </a:lnTo>
                <a:lnTo>
                  <a:pt x="361" y="2504"/>
                </a:lnTo>
                <a:lnTo>
                  <a:pt x="370" y="2480"/>
                </a:lnTo>
                <a:lnTo>
                  <a:pt x="381" y="2456"/>
                </a:lnTo>
                <a:lnTo>
                  <a:pt x="393" y="2433"/>
                </a:lnTo>
                <a:lnTo>
                  <a:pt x="405" y="2411"/>
                </a:lnTo>
                <a:lnTo>
                  <a:pt x="419" y="2389"/>
                </a:lnTo>
                <a:lnTo>
                  <a:pt x="434" y="2368"/>
                </a:lnTo>
                <a:lnTo>
                  <a:pt x="451" y="2347"/>
                </a:lnTo>
                <a:lnTo>
                  <a:pt x="467" y="2328"/>
                </a:lnTo>
                <a:lnTo>
                  <a:pt x="485" y="2309"/>
                </a:lnTo>
                <a:lnTo>
                  <a:pt x="503" y="2292"/>
                </a:lnTo>
                <a:lnTo>
                  <a:pt x="523" y="2275"/>
                </a:lnTo>
                <a:lnTo>
                  <a:pt x="544" y="2258"/>
                </a:lnTo>
                <a:lnTo>
                  <a:pt x="564" y="2244"/>
                </a:lnTo>
                <a:lnTo>
                  <a:pt x="586" y="2230"/>
                </a:lnTo>
                <a:lnTo>
                  <a:pt x="608" y="2217"/>
                </a:lnTo>
                <a:lnTo>
                  <a:pt x="632" y="2205"/>
                </a:lnTo>
                <a:lnTo>
                  <a:pt x="655" y="2195"/>
                </a:lnTo>
                <a:lnTo>
                  <a:pt x="679" y="2185"/>
                </a:lnTo>
                <a:lnTo>
                  <a:pt x="704" y="2177"/>
                </a:lnTo>
                <a:lnTo>
                  <a:pt x="730" y="2170"/>
                </a:lnTo>
                <a:lnTo>
                  <a:pt x="756" y="2164"/>
                </a:lnTo>
                <a:lnTo>
                  <a:pt x="782" y="2159"/>
                </a:lnTo>
                <a:lnTo>
                  <a:pt x="809" y="2155"/>
                </a:lnTo>
                <a:lnTo>
                  <a:pt x="837" y="2153"/>
                </a:lnTo>
                <a:lnTo>
                  <a:pt x="864" y="2152"/>
                </a:lnTo>
                <a:lnTo>
                  <a:pt x="891" y="2153"/>
                </a:lnTo>
                <a:lnTo>
                  <a:pt x="919" y="2155"/>
                </a:lnTo>
                <a:lnTo>
                  <a:pt x="946" y="2159"/>
                </a:lnTo>
                <a:lnTo>
                  <a:pt x="972" y="2164"/>
                </a:lnTo>
                <a:lnTo>
                  <a:pt x="997" y="2170"/>
                </a:lnTo>
                <a:lnTo>
                  <a:pt x="1024" y="2177"/>
                </a:lnTo>
                <a:lnTo>
                  <a:pt x="1048" y="2185"/>
                </a:lnTo>
                <a:lnTo>
                  <a:pt x="1072" y="2195"/>
                </a:lnTo>
                <a:lnTo>
                  <a:pt x="1096" y="2205"/>
                </a:lnTo>
                <a:lnTo>
                  <a:pt x="1120" y="2217"/>
                </a:lnTo>
                <a:lnTo>
                  <a:pt x="1142" y="2230"/>
                </a:lnTo>
                <a:lnTo>
                  <a:pt x="1163" y="2244"/>
                </a:lnTo>
                <a:lnTo>
                  <a:pt x="1184" y="2258"/>
                </a:lnTo>
                <a:lnTo>
                  <a:pt x="1205" y="2275"/>
                </a:lnTo>
                <a:lnTo>
                  <a:pt x="1225" y="2292"/>
                </a:lnTo>
                <a:lnTo>
                  <a:pt x="1243" y="2309"/>
                </a:lnTo>
                <a:lnTo>
                  <a:pt x="1261" y="2328"/>
                </a:lnTo>
                <a:lnTo>
                  <a:pt x="1277" y="2347"/>
                </a:lnTo>
                <a:lnTo>
                  <a:pt x="1294" y="2368"/>
                </a:lnTo>
                <a:lnTo>
                  <a:pt x="1309" y="2389"/>
                </a:lnTo>
                <a:lnTo>
                  <a:pt x="1323" y="2411"/>
                </a:lnTo>
                <a:lnTo>
                  <a:pt x="1335" y="2433"/>
                </a:lnTo>
                <a:lnTo>
                  <a:pt x="1347" y="2456"/>
                </a:lnTo>
                <a:lnTo>
                  <a:pt x="1358" y="2480"/>
                </a:lnTo>
                <a:lnTo>
                  <a:pt x="1367" y="2504"/>
                </a:lnTo>
                <a:lnTo>
                  <a:pt x="1376" y="2529"/>
                </a:lnTo>
                <a:lnTo>
                  <a:pt x="1384" y="2554"/>
                </a:lnTo>
                <a:lnTo>
                  <a:pt x="1390" y="2581"/>
                </a:lnTo>
                <a:lnTo>
                  <a:pt x="1394" y="2607"/>
                </a:lnTo>
                <a:lnTo>
                  <a:pt x="1398" y="2633"/>
                </a:lnTo>
                <a:lnTo>
                  <a:pt x="1400" y="2660"/>
                </a:lnTo>
                <a:lnTo>
                  <a:pt x="1400" y="2689"/>
                </a:lnTo>
                <a:lnTo>
                  <a:pt x="1400" y="2716"/>
                </a:lnTo>
                <a:lnTo>
                  <a:pt x="1398" y="2743"/>
                </a:lnTo>
                <a:lnTo>
                  <a:pt x="1394" y="2770"/>
                </a:lnTo>
                <a:lnTo>
                  <a:pt x="1390" y="2797"/>
                </a:lnTo>
                <a:lnTo>
                  <a:pt x="1384" y="2822"/>
                </a:lnTo>
                <a:lnTo>
                  <a:pt x="1376" y="2847"/>
                </a:lnTo>
                <a:lnTo>
                  <a:pt x="1367" y="2873"/>
                </a:lnTo>
                <a:lnTo>
                  <a:pt x="1358" y="2897"/>
                </a:lnTo>
                <a:lnTo>
                  <a:pt x="1347" y="2921"/>
                </a:lnTo>
                <a:lnTo>
                  <a:pt x="1335" y="2943"/>
                </a:lnTo>
                <a:lnTo>
                  <a:pt x="1323" y="2966"/>
                </a:lnTo>
                <a:lnTo>
                  <a:pt x="1309" y="2988"/>
                </a:lnTo>
                <a:lnTo>
                  <a:pt x="1294" y="3009"/>
                </a:lnTo>
                <a:lnTo>
                  <a:pt x="1277" y="3029"/>
                </a:lnTo>
                <a:lnTo>
                  <a:pt x="1261" y="3048"/>
                </a:lnTo>
                <a:lnTo>
                  <a:pt x="1243" y="3067"/>
                </a:lnTo>
                <a:lnTo>
                  <a:pt x="1225" y="3085"/>
                </a:lnTo>
                <a:lnTo>
                  <a:pt x="1205" y="3102"/>
                </a:lnTo>
                <a:lnTo>
                  <a:pt x="1184" y="3118"/>
                </a:lnTo>
                <a:lnTo>
                  <a:pt x="1163" y="3132"/>
                </a:lnTo>
                <a:lnTo>
                  <a:pt x="1142" y="3146"/>
                </a:lnTo>
                <a:lnTo>
                  <a:pt x="1120" y="3159"/>
                </a:lnTo>
                <a:lnTo>
                  <a:pt x="1096" y="3171"/>
                </a:lnTo>
                <a:lnTo>
                  <a:pt x="1072" y="3182"/>
                </a:lnTo>
                <a:lnTo>
                  <a:pt x="1048" y="3192"/>
                </a:lnTo>
                <a:lnTo>
                  <a:pt x="1024" y="3200"/>
                </a:lnTo>
                <a:lnTo>
                  <a:pt x="997" y="3207"/>
                </a:lnTo>
                <a:lnTo>
                  <a:pt x="972" y="3213"/>
                </a:lnTo>
                <a:lnTo>
                  <a:pt x="946" y="3218"/>
                </a:lnTo>
                <a:lnTo>
                  <a:pt x="919" y="3221"/>
                </a:lnTo>
                <a:lnTo>
                  <a:pt x="891" y="3223"/>
                </a:lnTo>
                <a:lnTo>
                  <a:pt x="864" y="3224"/>
                </a:lnTo>
                <a:lnTo>
                  <a:pt x="837" y="3223"/>
                </a:lnTo>
                <a:lnTo>
                  <a:pt x="809" y="3221"/>
                </a:lnTo>
                <a:lnTo>
                  <a:pt x="782" y="3218"/>
                </a:lnTo>
                <a:lnTo>
                  <a:pt x="756" y="3213"/>
                </a:lnTo>
                <a:lnTo>
                  <a:pt x="730" y="3207"/>
                </a:lnTo>
                <a:lnTo>
                  <a:pt x="704" y="3200"/>
                </a:lnTo>
                <a:lnTo>
                  <a:pt x="679" y="3192"/>
                </a:lnTo>
                <a:lnTo>
                  <a:pt x="655" y="3182"/>
                </a:lnTo>
                <a:lnTo>
                  <a:pt x="632" y="3171"/>
                </a:lnTo>
                <a:lnTo>
                  <a:pt x="608" y="3159"/>
                </a:lnTo>
                <a:lnTo>
                  <a:pt x="586" y="3146"/>
                </a:lnTo>
                <a:lnTo>
                  <a:pt x="564" y="3132"/>
                </a:lnTo>
                <a:lnTo>
                  <a:pt x="544" y="3118"/>
                </a:lnTo>
                <a:lnTo>
                  <a:pt x="523" y="3102"/>
                </a:lnTo>
                <a:lnTo>
                  <a:pt x="503" y="3085"/>
                </a:lnTo>
                <a:lnTo>
                  <a:pt x="485" y="3067"/>
                </a:lnTo>
                <a:lnTo>
                  <a:pt x="467" y="3048"/>
                </a:lnTo>
                <a:lnTo>
                  <a:pt x="451" y="3029"/>
                </a:lnTo>
                <a:lnTo>
                  <a:pt x="434" y="3009"/>
                </a:lnTo>
                <a:lnTo>
                  <a:pt x="419" y="2988"/>
                </a:lnTo>
                <a:lnTo>
                  <a:pt x="405" y="2966"/>
                </a:lnTo>
                <a:lnTo>
                  <a:pt x="393" y="2943"/>
                </a:lnTo>
                <a:lnTo>
                  <a:pt x="381" y="2921"/>
                </a:lnTo>
                <a:lnTo>
                  <a:pt x="370" y="2897"/>
                </a:lnTo>
                <a:lnTo>
                  <a:pt x="361" y="2873"/>
                </a:lnTo>
                <a:lnTo>
                  <a:pt x="352" y="2847"/>
                </a:lnTo>
                <a:lnTo>
                  <a:pt x="344" y="2822"/>
                </a:lnTo>
                <a:lnTo>
                  <a:pt x="338" y="2797"/>
                </a:lnTo>
                <a:lnTo>
                  <a:pt x="334" y="2770"/>
                </a:lnTo>
                <a:lnTo>
                  <a:pt x="330" y="2743"/>
                </a:lnTo>
                <a:lnTo>
                  <a:pt x="328" y="2716"/>
                </a:lnTo>
                <a:lnTo>
                  <a:pt x="328" y="268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Freeform 8"/>
          <p:cNvSpPr>
            <a:spLocks noEditPoints="1"/>
          </p:cNvSpPr>
          <p:nvPr/>
        </p:nvSpPr>
        <p:spPr bwMode="auto">
          <a:xfrm>
            <a:off x="3895191" y="3992564"/>
            <a:ext cx="277813" cy="371475"/>
          </a:xfrm>
          <a:custGeom>
            <a:avLst/>
            <a:gdLst>
              <a:gd name="T0" fmla="*/ 2041 w 2264"/>
              <a:gd name="T1" fmla="*/ 1620 h 3050"/>
              <a:gd name="T2" fmla="*/ 2053 w 2264"/>
              <a:gd name="T3" fmla="*/ 1553 h 3050"/>
              <a:gd name="T4" fmla="*/ 2045 w 2264"/>
              <a:gd name="T5" fmla="*/ 1488 h 3050"/>
              <a:gd name="T6" fmla="*/ 2019 w 2264"/>
              <a:gd name="T7" fmla="*/ 1426 h 3050"/>
              <a:gd name="T8" fmla="*/ 1975 w 2264"/>
              <a:gd name="T9" fmla="*/ 1375 h 3050"/>
              <a:gd name="T10" fmla="*/ 2234 w 2264"/>
              <a:gd name="T11" fmla="*/ 657 h 3050"/>
              <a:gd name="T12" fmla="*/ 2259 w 2264"/>
              <a:gd name="T13" fmla="*/ 592 h 3050"/>
              <a:gd name="T14" fmla="*/ 2264 w 2264"/>
              <a:gd name="T15" fmla="*/ 525 h 3050"/>
              <a:gd name="T16" fmla="*/ 2250 w 2264"/>
              <a:gd name="T17" fmla="*/ 461 h 3050"/>
              <a:gd name="T18" fmla="*/ 2218 w 2264"/>
              <a:gd name="T19" fmla="*/ 402 h 3050"/>
              <a:gd name="T20" fmla="*/ 2169 w 2264"/>
              <a:gd name="T21" fmla="*/ 354 h 3050"/>
              <a:gd name="T22" fmla="*/ 1579 w 2264"/>
              <a:gd name="T23" fmla="*/ 15 h 3050"/>
              <a:gd name="T24" fmla="*/ 1513 w 2264"/>
              <a:gd name="T25" fmla="*/ 0 h 3050"/>
              <a:gd name="T26" fmla="*/ 1447 w 2264"/>
              <a:gd name="T27" fmla="*/ 5 h 3050"/>
              <a:gd name="T28" fmla="*/ 1384 w 2264"/>
              <a:gd name="T29" fmla="*/ 28 h 3050"/>
              <a:gd name="T30" fmla="*/ 1330 w 2264"/>
              <a:gd name="T31" fmla="*/ 69 h 3050"/>
              <a:gd name="T32" fmla="*/ 920 w 2264"/>
              <a:gd name="T33" fmla="*/ 765 h 3050"/>
              <a:gd name="T34" fmla="*/ 790 w 2264"/>
              <a:gd name="T35" fmla="*/ 698 h 3050"/>
              <a:gd name="T36" fmla="*/ 723 w 2264"/>
              <a:gd name="T37" fmla="*/ 690 h 3050"/>
              <a:gd name="T38" fmla="*/ 657 w 2264"/>
              <a:gd name="T39" fmla="*/ 701 h 3050"/>
              <a:gd name="T40" fmla="*/ 597 w 2264"/>
              <a:gd name="T41" fmla="*/ 729 h 3050"/>
              <a:gd name="T42" fmla="*/ 547 w 2264"/>
              <a:gd name="T43" fmla="*/ 776 h 3050"/>
              <a:gd name="T44" fmla="*/ 258 w 2264"/>
              <a:gd name="T45" fmla="*/ 1273 h 3050"/>
              <a:gd name="T46" fmla="*/ 240 w 2264"/>
              <a:gd name="T47" fmla="*/ 1338 h 3050"/>
              <a:gd name="T48" fmla="*/ 241 w 2264"/>
              <a:gd name="T49" fmla="*/ 1406 h 3050"/>
              <a:gd name="T50" fmla="*/ 261 w 2264"/>
              <a:gd name="T51" fmla="*/ 1469 h 3050"/>
              <a:gd name="T52" fmla="*/ 299 w 2264"/>
              <a:gd name="T53" fmla="*/ 1524 h 3050"/>
              <a:gd name="T54" fmla="*/ 354 w 2264"/>
              <a:gd name="T55" fmla="*/ 1567 h 3050"/>
              <a:gd name="T56" fmla="*/ 1500 w 2264"/>
              <a:gd name="T57" fmla="*/ 2221 h 3050"/>
              <a:gd name="T58" fmla="*/ 1568 w 2264"/>
              <a:gd name="T59" fmla="*/ 2230 h 3050"/>
              <a:gd name="T60" fmla="*/ 1634 w 2264"/>
              <a:gd name="T61" fmla="*/ 2218 h 3050"/>
              <a:gd name="T62" fmla="*/ 1692 w 2264"/>
              <a:gd name="T63" fmla="*/ 2189 h 3050"/>
              <a:gd name="T64" fmla="*/ 1742 w 2264"/>
              <a:gd name="T65" fmla="*/ 2142 h 3050"/>
              <a:gd name="T66" fmla="*/ 102 w 2264"/>
              <a:gd name="T67" fmla="*/ 2201 h 3050"/>
              <a:gd name="T68" fmla="*/ 213 w 2264"/>
              <a:gd name="T69" fmla="*/ 2088 h 3050"/>
              <a:gd name="T70" fmla="*/ 349 w 2264"/>
              <a:gd name="T71" fmla="*/ 2013 h 3050"/>
              <a:gd name="T72" fmla="*/ 499 w 2264"/>
              <a:gd name="T73" fmla="*/ 1981 h 3050"/>
              <a:gd name="T74" fmla="*/ 655 w 2264"/>
              <a:gd name="T75" fmla="*/ 1992 h 3050"/>
              <a:gd name="T76" fmla="*/ 805 w 2264"/>
              <a:gd name="T77" fmla="*/ 2050 h 3050"/>
              <a:gd name="T78" fmla="*/ 931 w 2264"/>
              <a:gd name="T79" fmla="*/ 2151 h 3050"/>
              <a:gd name="T80" fmla="*/ 1019 w 2264"/>
              <a:gd name="T81" fmla="*/ 2279 h 3050"/>
              <a:gd name="T82" fmla="*/ 1065 w 2264"/>
              <a:gd name="T83" fmla="*/ 2426 h 3050"/>
              <a:gd name="T84" fmla="*/ 1069 w 2264"/>
              <a:gd name="T85" fmla="*/ 2580 h 3050"/>
              <a:gd name="T86" fmla="*/ 1026 w 2264"/>
              <a:gd name="T87" fmla="*/ 2734 h 3050"/>
              <a:gd name="T88" fmla="*/ 937 w 2264"/>
              <a:gd name="T89" fmla="*/ 2870 h 3050"/>
              <a:gd name="T90" fmla="*/ 817 w 2264"/>
              <a:gd name="T91" fmla="*/ 2971 h 3050"/>
              <a:gd name="T92" fmla="*/ 675 w 2264"/>
              <a:gd name="T93" fmla="*/ 3032 h 3050"/>
              <a:gd name="T94" fmla="*/ 523 w 2264"/>
              <a:gd name="T95" fmla="*/ 3050 h 3050"/>
              <a:gd name="T96" fmla="*/ 368 w 2264"/>
              <a:gd name="T97" fmla="*/ 3023 h 3050"/>
              <a:gd name="T98" fmla="*/ 223 w 2264"/>
              <a:gd name="T99" fmla="*/ 2949 h 3050"/>
              <a:gd name="T100" fmla="*/ 109 w 2264"/>
              <a:gd name="T101" fmla="*/ 2838 h 3050"/>
              <a:gd name="T102" fmla="*/ 35 w 2264"/>
              <a:gd name="T103" fmla="*/ 2703 h 3050"/>
              <a:gd name="T104" fmla="*/ 2 w 2264"/>
              <a:gd name="T105" fmla="*/ 2552 h 3050"/>
              <a:gd name="T106" fmla="*/ 13 w 2264"/>
              <a:gd name="T107" fmla="*/ 2397 h 3050"/>
              <a:gd name="T108" fmla="*/ 73 w 2264"/>
              <a:gd name="T109" fmla="*/ 2247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4" h="3050">
                <a:moveTo>
                  <a:pt x="1762" y="2113"/>
                </a:moveTo>
                <a:lnTo>
                  <a:pt x="2023" y="1662"/>
                </a:lnTo>
                <a:lnTo>
                  <a:pt x="2028" y="1652"/>
                </a:lnTo>
                <a:lnTo>
                  <a:pt x="2033" y="1642"/>
                </a:lnTo>
                <a:lnTo>
                  <a:pt x="2038" y="1631"/>
                </a:lnTo>
                <a:lnTo>
                  <a:pt x="2041" y="1620"/>
                </a:lnTo>
                <a:lnTo>
                  <a:pt x="2045" y="1609"/>
                </a:lnTo>
                <a:lnTo>
                  <a:pt x="2047" y="1598"/>
                </a:lnTo>
                <a:lnTo>
                  <a:pt x="2050" y="1587"/>
                </a:lnTo>
                <a:lnTo>
                  <a:pt x="2051" y="1576"/>
                </a:lnTo>
                <a:lnTo>
                  <a:pt x="2052" y="1564"/>
                </a:lnTo>
                <a:lnTo>
                  <a:pt x="2053" y="1553"/>
                </a:lnTo>
                <a:lnTo>
                  <a:pt x="2053" y="1542"/>
                </a:lnTo>
                <a:lnTo>
                  <a:pt x="2052" y="1531"/>
                </a:lnTo>
                <a:lnTo>
                  <a:pt x="2051" y="1520"/>
                </a:lnTo>
                <a:lnTo>
                  <a:pt x="2050" y="1509"/>
                </a:lnTo>
                <a:lnTo>
                  <a:pt x="2048" y="1498"/>
                </a:lnTo>
                <a:lnTo>
                  <a:pt x="2045" y="1488"/>
                </a:lnTo>
                <a:lnTo>
                  <a:pt x="2042" y="1477"/>
                </a:lnTo>
                <a:lnTo>
                  <a:pt x="2038" y="1466"/>
                </a:lnTo>
                <a:lnTo>
                  <a:pt x="2034" y="1456"/>
                </a:lnTo>
                <a:lnTo>
                  <a:pt x="2030" y="1446"/>
                </a:lnTo>
                <a:lnTo>
                  <a:pt x="2025" y="1436"/>
                </a:lnTo>
                <a:lnTo>
                  <a:pt x="2019" y="1426"/>
                </a:lnTo>
                <a:lnTo>
                  <a:pt x="2013" y="1417"/>
                </a:lnTo>
                <a:lnTo>
                  <a:pt x="2007" y="1408"/>
                </a:lnTo>
                <a:lnTo>
                  <a:pt x="1999" y="1399"/>
                </a:lnTo>
                <a:lnTo>
                  <a:pt x="1991" y="1391"/>
                </a:lnTo>
                <a:lnTo>
                  <a:pt x="1983" y="1383"/>
                </a:lnTo>
                <a:lnTo>
                  <a:pt x="1975" y="1375"/>
                </a:lnTo>
                <a:lnTo>
                  <a:pt x="1966" y="1366"/>
                </a:lnTo>
                <a:lnTo>
                  <a:pt x="1957" y="1359"/>
                </a:lnTo>
                <a:lnTo>
                  <a:pt x="1948" y="1353"/>
                </a:lnTo>
                <a:lnTo>
                  <a:pt x="1938" y="1347"/>
                </a:lnTo>
                <a:lnTo>
                  <a:pt x="1861" y="1303"/>
                </a:lnTo>
                <a:lnTo>
                  <a:pt x="2234" y="657"/>
                </a:lnTo>
                <a:lnTo>
                  <a:pt x="2239" y="646"/>
                </a:lnTo>
                <a:lnTo>
                  <a:pt x="2244" y="636"/>
                </a:lnTo>
                <a:lnTo>
                  <a:pt x="2249" y="625"/>
                </a:lnTo>
                <a:lnTo>
                  <a:pt x="2253" y="614"/>
                </a:lnTo>
                <a:lnTo>
                  <a:pt x="2256" y="603"/>
                </a:lnTo>
                <a:lnTo>
                  <a:pt x="2259" y="592"/>
                </a:lnTo>
                <a:lnTo>
                  <a:pt x="2261" y="581"/>
                </a:lnTo>
                <a:lnTo>
                  <a:pt x="2263" y="570"/>
                </a:lnTo>
                <a:lnTo>
                  <a:pt x="2264" y="559"/>
                </a:lnTo>
                <a:lnTo>
                  <a:pt x="2264" y="547"/>
                </a:lnTo>
                <a:lnTo>
                  <a:pt x="2264" y="536"/>
                </a:lnTo>
                <a:lnTo>
                  <a:pt x="2264" y="525"/>
                </a:lnTo>
                <a:lnTo>
                  <a:pt x="2263" y="514"/>
                </a:lnTo>
                <a:lnTo>
                  <a:pt x="2261" y="503"/>
                </a:lnTo>
                <a:lnTo>
                  <a:pt x="2259" y="492"/>
                </a:lnTo>
                <a:lnTo>
                  <a:pt x="2256" y="482"/>
                </a:lnTo>
                <a:lnTo>
                  <a:pt x="2253" y="471"/>
                </a:lnTo>
                <a:lnTo>
                  <a:pt x="2250" y="461"/>
                </a:lnTo>
                <a:lnTo>
                  <a:pt x="2246" y="449"/>
                </a:lnTo>
                <a:lnTo>
                  <a:pt x="2241" y="439"/>
                </a:lnTo>
                <a:lnTo>
                  <a:pt x="2236" y="430"/>
                </a:lnTo>
                <a:lnTo>
                  <a:pt x="2230" y="420"/>
                </a:lnTo>
                <a:lnTo>
                  <a:pt x="2224" y="411"/>
                </a:lnTo>
                <a:lnTo>
                  <a:pt x="2218" y="402"/>
                </a:lnTo>
                <a:lnTo>
                  <a:pt x="2211" y="393"/>
                </a:lnTo>
                <a:lnTo>
                  <a:pt x="2204" y="384"/>
                </a:lnTo>
                <a:lnTo>
                  <a:pt x="2196" y="376"/>
                </a:lnTo>
                <a:lnTo>
                  <a:pt x="2187" y="369"/>
                </a:lnTo>
                <a:lnTo>
                  <a:pt x="2178" y="361"/>
                </a:lnTo>
                <a:lnTo>
                  <a:pt x="2169" y="354"/>
                </a:lnTo>
                <a:lnTo>
                  <a:pt x="2159" y="347"/>
                </a:lnTo>
                <a:lnTo>
                  <a:pt x="2149" y="341"/>
                </a:lnTo>
                <a:lnTo>
                  <a:pt x="1611" y="30"/>
                </a:lnTo>
                <a:lnTo>
                  <a:pt x="1601" y="25"/>
                </a:lnTo>
                <a:lnTo>
                  <a:pt x="1590" y="20"/>
                </a:lnTo>
                <a:lnTo>
                  <a:pt x="1579" y="15"/>
                </a:lnTo>
                <a:lnTo>
                  <a:pt x="1569" y="11"/>
                </a:lnTo>
                <a:lnTo>
                  <a:pt x="1558" y="8"/>
                </a:lnTo>
                <a:lnTo>
                  <a:pt x="1547" y="5"/>
                </a:lnTo>
                <a:lnTo>
                  <a:pt x="1535" y="3"/>
                </a:lnTo>
                <a:lnTo>
                  <a:pt x="1524" y="2"/>
                </a:lnTo>
                <a:lnTo>
                  <a:pt x="1513" y="0"/>
                </a:lnTo>
                <a:lnTo>
                  <a:pt x="1502" y="0"/>
                </a:lnTo>
                <a:lnTo>
                  <a:pt x="1491" y="0"/>
                </a:lnTo>
                <a:lnTo>
                  <a:pt x="1480" y="0"/>
                </a:lnTo>
                <a:lnTo>
                  <a:pt x="1469" y="2"/>
                </a:lnTo>
                <a:lnTo>
                  <a:pt x="1458" y="3"/>
                </a:lnTo>
                <a:lnTo>
                  <a:pt x="1447" y="5"/>
                </a:lnTo>
                <a:lnTo>
                  <a:pt x="1435" y="8"/>
                </a:lnTo>
                <a:lnTo>
                  <a:pt x="1425" y="11"/>
                </a:lnTo>
                <a:lnTo>
                  <a:pt x="1414" y="14"/>
                </a:lnTo>
                <a:lnTo>
                  <a:pt x="1404" y="19"/>
                </a:lnTo>
                <a:lnTo>
                  <a:pt x="1394" y="23"/>
                </a:lnTo>
                <a:lnTo>
                  <a:pt x="1384" y="28"/>
                </a:lnTo>
                <a:lnTo>
                  <a:pt x="1375" y="34"/>
                </a:lnTo>
                <a:lnTo>
                  <a:pt x="1365" y="40"/>
                </a:lnTo>
                <a:lnTo>
                  <a:pt x="1356" y="47"/>
                </a:lnTo>
                <a:lnTo>
                  <a:pt x="1347" y="54"/>
                </a:lnTo>
                <a:lnTo>
                  <a:pt x="1338" y="62"/>
                </a:lnTo>
                <a:lnTo>
                  <a:pt x="1330" y="69"/>
                </a:lnTo>
                <a:lnTo>
                  <a:pt x="1322" y="78"/>
                </a:lnTo>
                <a:lnTo>
                  <a:pt x="1315" y="86"/>
                </a:lnTo>
                <a:lnTo>
                  <a:pt x="1308" y="96"/>
                </a:lnTo>
                <a:lnTo>
                  <a:pt x="1301" y="105"/>
                </a:lnTo>
                <a:lnTo>
                  <a:pt x="1295" y="115"/>
                </a:lnTo>
                <a:lnTo>
                  <a:pt x="920" y="765"/>
                </a:lnTo>
                <a:lnTo>
                  <a:pt x="843" y="720"/>
                </a:lnTo>
                <a:lnTo>
                  <a:pt x="833" y="714"/>
                </a:lnTo>
                <a:lnTo>
                  <a:pt x="822" y="709"/>
                </a:lnTo>
                <a:lnTo>
                  <a:pt x="812" y="705"/>
                </a:lnTo>
                <a:lnTo>
                  <a:pt x="801" y="701"/>
                </a:lnTo>
                <a:lnTo>
                  <a:pt x="790" y="698"/>
                </a:lnTo>
                <a:lnTo>
                  <a:pt x="778" y="695"/>
                </a:lnTo>
                <a:lnTo>
                  <a:pt x="767" y="693"/>
                </a:lnTo>
                <a:lnTo>
                  <a:pt x="756" y="691"/>
                </a:lnTo>
                <a:lnTo>
                  <a:pt x="745" y="690"/>
                </a:lnTo>
                <a:lnTo>
                  <a:pt x="734" y="690"/>
                </a:lnTo>
                <a:lnTo>
                  <a:pt x="723" y="690"/>
                </a:lnTo>
                <a:lnTo>
                  <a:pt x="712" y="690"/>
                </a:lnTo>
                <a:lnTo>
                  <a:pt x="701" y="691"/>
                </a:lnTo>
                <a:lnTo>
                  <a:pt x="689" y="693"/>
                </a:lnTo>
                <a:lnTo>
                  <a:pt x="678" y="695"/>
                </a:lnTo>
                <a:lnTo>
                  <a:pt x="667" y="697"/>
                </a:lnTo>
                <a:lnTo>
                  <a:pt x="657" y="701"/>
                </a:lnTo>
                <a:lnTo>
                  <a:pt x="646" y="704"/>
                </a:lnTo>
                <a:lnTo>
                  <a:pt x="636" y="708"/>
                </a:lnTo>
                <a:lnTo>
                  <a:pt x="626" y="713"/>
                </a:lnTo>
                <a:lnTo>
                  <a:pt x="616" y="718"/>
                </a:lnTo>
                <a:lnTo>
                  <a:pt x="607" y="723"/>
                </a:lnTo>
                <a:lnTo>
                  <a:pt x="597" y="729"/>
                </a:lnTo>
                <a:lnTo>
                  <a:pt x="587" y="736"/>
                </a:lnTo>
                <a:lnTo>
                  <a:pt x="579" y="743"/>
                </a:lnTo>
                <a:lnTo>
                  <a:pt x="570" y="750"/>
                </a:lnTo>
                <a:lnTo>
                  <a:pt x="562" y="759"/>
                </a:lnTo>
                <a:lnTo>
                  <a:pt x="554" y="767"/>
                </a:lnTo>
                <a:lnTo>
                  <a:pt x="547" y="776"/>
                </a:lnTo>
                <a:lnTo>
                  <a:pt x="540" y="785"/>
                </a:lnTo>
                <a:lnTo>
                  <a:pt x="533" y="795"/>
                </a:lnTo>
                <a:lnTo>
                  <a:pt x="527" y="805"/>
                </a:lnTo>
                <a:lnTo>
                  <a:pt x="269" y="1251"/>
                </a:lnTo>
                <a:lnTo>
                  <a:pt x="263" y="1262"/>
                </a:lnTo>
                <a:lnTo>
                  <a:pt x="258" y="1273"/>
                </a:lnTo>
                <a:lnTo>
                  <a:pt x="254" y="1284"/>
                </a:lnTo>
                <a:lnTo>
                  <a:pt x="250" y="1295"/>
                </a:lnTo>
                <a:lnTo>
                  <a:pt x="246" y="1305"/>
                </a:lnTo>
                <a:lnTo>
                  <a:pt x="244" y="1316"/>
                </a:lnTo>
                <a:lnTo>
                  <a:pt x="242" y="1327"/>
                </a:lnTo>
                <a:lnTo>
                  <a:pt x="240" y="1338"/>
                </a:lnTo>
                <a:lnTo>
                  <a:pt x="239" y="1350"/>
                </a:lnTo>
                <a:lnTo>
                  <a:pt x="238" y="1361"/>
                </a:lnTo>
                <a:lnTo>
                  <a:pt x="238" y="1373"/>
                </a:lnTo>
                <a:lnTo>
                  <a:pt x="239" y="1384"/>
                </a:lnTo>
                <a:lnTo>
                  <a:pt x="240" y="1395"/>
                </a:lnTo>
                <a:lnTo>
                  <a:pt x="241" y="1406"/>
                </a:lnTo>
                <a:lnTo>
                  <a:pt x="243" y="1416"/>
                </a:lnTo>
                <a:lnTo>
                  <a:pt x="246" y="1427"/>
                </a:lnTo>
                <a:lnTo>
                  <a:pt x="249" y="1438"/>
                </a:lnTo>
                <a:lnTo>
                  <a:pt x="253" y="1448"/>
                </a:lnTo>
                <a:lnTo>
                  <a:pt x="257" y="1458"/>
                </a:lnTo>
                <a:lnTo>
                  <a:pt x="261" y="1469"/>
                </a:lnTo>
                <a:lnTo>
                  <a:pt x="267" y="1479"/>
                </a:lnTo>
                <a:lnTo>
                  <a:pt x="272" y="1489"/>
                </a:lnTo>
                <a:lnTo>
                  <a:pt x="278" y="1498"/>
                </a:lnTo>
                <a:lnTo>
                  <a:pt x="285" y="1507"/>
                </a:lnTo>
                <a:lnTo>
                  <a:pt x="292" y="1516"/>
                </a:lnTo>
                <a:lnTo>
                  <a:pt x="299" y="1524"/>
                </a:lnTo>
                <a:lnTo>
                  <a:pt x="307" y="1532"/>
                </a:lnTo>
                <a:lnTo>
                  <a:pt x="316" y="1540"/>
                </a:lnTo>
                <a:lnTo>
                  <a:pt x="325" y="1548"/>
                </a:lnTo>
                <a:lnTo>
                  <a:pt x="334" y="1555"/>
                </a:lnTo>
                <a:lnTo>
                  <a:pt x="344" y="1561"/>
                </a:lnTo>
                <a:lnTo>
                  <a:pt x="354" y="1567"/>
                </a:lnTo>
                <a:lnTo>
                  <a:pt x="1446" y="2198"/>
                </a:lnTo>
                <a:lnTo>
                  <a:pt x="1457" y="2204"/>
                </a:lnTo>
                <a:lnTo>
                  <a:pt x="1468" y="2209"/>
                </a:lnTo>
                <a:lnTo>
                  <a:pt x="1478" y="2214"/>
                </a:lnTo>
                <a:lnTo>
                  <a:pt x="1489" y="2218"/>
                </a:lnTo>
                <a:lnTo>
                  <a:pt x="1500" y="2221"/>
                </a:lnTo>
                <a:lnTo>
                  <a:pt x="1511" y="2224"/>
                </a:lnTo>
                <a:lnTo>
                  <a:pt x="1523" y="2226"/>
                </a:lnTo>
                <a:lnTo>
                  <a:pt x="1534" y="2228"/>
                </a:lnTo>
                <a:lnTo>
                  <a:pt x="1546" y="2229"/>
                </a:lnTo>
                <a:lnTo>
                  <a:pt x="1557" y="2230"/>
                </a:lnTo>
                <a:lnTo>
                  <a:pt x="1568" y="2230"/>
                </a:lnTo>
                <a:lnTo>
                  <a:pt x="1579" y="2229"/>
                </a:lnTo>
                <a:lnTo>
                  <a:pt x="1590" y="2228"/>
                </a:lnTo>
                <a:lnTo>
                  <a:pt x="1601" y="2226"/>
                </a:lnTo>
                <a:lnTo>
                  <a:pt x="1612" y="2224"/>
                </a:lnTo>
                <a:lnTo>
                  <a:pt x="1622" y="2222"/>
                </a:lnTo>
                <a:lnTo>
                  <a:pt x="1634" y="2218"/>
                </a:lnTo>
                <a:lnTo>
                  <a:pt x="1644" y="2215"/>
                </a:lnTo>
                <a:lnTo>
                  <a:pt x="1654" y="2211"/>
                </a:lnTo>
                <a:lnTo>
                  <a:pt x="1664" y="2206"/>
                </a:lnTo>
                <a:lnTo>
                  <a:pt x="1674" y="2201"/>
                </a:lnTo>
                <a:lnTo>
                  <a:pt x="1683" y="2195"/>
                </a:lnTo>
                <a:lnTo>
                  <a:pt x="1692" y="2189"/>
                </a:lnTo>
                <a:lnTo>
                  <a:pt x="1701" y="2183"/>
                </a:lnTo>
                <a:lnTo>
                  <a:pt x="1710" y="2175"/>
                </a:lnTo>
                <a:lnTo>
                  <a:pt x="1718" y="2167"/>
                </a:lnTo>
                <a:lnTo>
                  <a:pt x="1727" y="2159"/>
                </a:lnTo>
                <a:lnTo>
                  <a:pt x="1735" y="2151"/>
                </a:lnTo>
                <a:lnTo>
                  <a:pt x="1742" y="2142"/>
                </a:lnTo>
                <a:lnTo>
                  <a:pt x="1749" y="2133"/>
                </a:lnTo>
                <a:lnTo>
                  <a:pt x="1756" y="2123"/>
                </a:lnTo>
                <a:lnTo>
                  <a:pt x="1762" y="2113"/>
                </a:lnTo>
                <a:close/>
                <a:moveTo>
                  <a:pt x="73" y="2247"/>
                </a:moveTo>
                <a:lnTo>
                  <a:pt x="87" y="2223"/>
                </a:lnTo>
                <a:lnTo>
                  <a:pt x="102" y="2201"/>
                </a:lnTo>
                <a:lnTo>
                  <a:pt x="118" y="2179"/>
                </a:lnTo>
                <a:lnTo>
                  <a:pt x="136" y="2158"/>
                </a:lnTo>
                <a:lnTo>
                  <a:pt x="154" y="2139"/>
                </a:lnTo>
                <a:lnTo>
                  <a:pt x="173" y="2121"/>
                </a:lnTo>
                <a:lnTo>
                  <a:pt x="193" y="2104"/>
                </a:lnTo>
                <a:lnTo>
                  <a:pt x="213" y="2088"/>
                </a:lnTo>
                <a:lnTo>
                  <a:pt x="235" y="2072"/>
                </a:lnTo>
                <a:lnTo>
                  <a:pt x="256" y="2058"/>
                </a:lnTo>
                <a:lnTo>
                  <a:pt x="279" y="2045"/>
                </a:lnTo>
                <a:lnTo>
                  <a:pt x="301" y="2033"/>
                </a:lnTo>
                <a:lnTo>
                  <a:pt x="325" y="2022"/>
                </a:lnTo>
                <a:lnTo>
                  <a:pt x="349" y="2013"/>
                </a:lnTo>
                <a:lnTo>
                  <a:pt x="373" y="2005"/>
                </a:lnTo>
                <a:lnTo>
                  <a:pt x="398" y="1997"/>
                </a:lnTo>
                <a:lnTo>
                  <a:pt x="423" y="1991"/>
                </a:lnTo>
                <a:lnTo>
                  <a:pt x="448" y="1987"/>
                </a:lnTo>
                <a:lnTo>
                  <a:pt x="474" y="1983"/>
                </a:lnTo>
                <a:lnTo>
                  <a:pt x="499" y="1981"/>
                </a:lnTo>
                <a:lnTo>
                  <a:pt x="525" y="1979"/>
                </a:lnTo>
                <a:lnTo>
                  <a:pt x="551" y="1979"/>
                </a:lnTo>
                <a:lnTo>
                  <a:pt x="577" y="1981"/>
                </a:lnTo>
                <a:lnTo>
                  <a:pt x="603" y="1983"/>
                </a:lnTo>
                <a:lnTo>
                  <a:pt x="629" y="1987"/>
                </a:lnTo>
                <a:lnTo>
                  <a:pt x="655" y="1992"/>
                </a:lnTo>
                <a:lnTo>
                  <a:pt x="680" y="1999"/>
                </a:lnTo>
                <a:lnTo>
                  <a:pt x="706" y="2006"/>
                </a:lnTo>
                <a:lnTo>
                  <a:pt x="731" y="2015"/>
                </a:lnTo>
                <a:lnTo>
                  <a:pt x="756" y="2026"/>
                </a:lnTo>
                <a:lnTo>
                  <a:pt x="780" y="2037"/>
                </a:lnTo>
                <a:lnTo>
                  <a:pt x="805" y="2050"/>
                </a:lnTo>
                <a:lnTo>
                  <a:pt x="828" y="2065"/>
                </a:lnTo>
                <a:lnTo>
                  <a:pt x="851" y="2081"/>
                </a:lnTo>
                <a:lnTo>
                  <a:pt x="872" y="2097"/>
                </a:lnTo>
                <a:lnTo>
                  <a:pt x="893" y="2114"/>
                </a:lnTo>
                <a:lnTo>
                  <a:pt x="913" y="2132"/>
                </a:lnTo>
                <a:lnTo>
                  <a:pt x="931" y="2151"/>
                </a:lnTo>
                <a:lnTo>
                  <a:pt x="948" y="2170"/>
                </a:lnTo>
                <a:lnTo>
                  <a:pt x="964" y="2192"/>
                </a:lnTo>
                <a:lnTo>
                  <a:pt x="980" y="2213"/>
                </a:lnTo>
                <a:lnTo>
                  <a:pt x="994" y="2234"/>
                </a:lnTo>
                <a:lnTo>
                  <a:pt x="1007" y="2256"/>
                </a:lnTo>
                <a:lnTo>
                  <a:pt x="1019" y="2279"/>
                </a:lnTo>
                <a:lnTo>
                  <a:pt x="1029" y="2303"/>
                </a:lnTo>
                <a:lnTo>
                  <a:pt x="1039" y="2327"/>
                </a:lnTo>
                <a:lnTo>
                  <a:pt x="1047" y="2351"/>
                </a:lnTo>
                <a:lnTo>
                  <a:pt x="1054" y="2375"/>
                </a:lnTo>
                <a:lnTo>
                  <a:pt x="1060" y="2401"/>
                </a:lnTo>
                <a:lnTo>
                  <a:pt x="1065" y="2426"/>
                </a:lnTo>
                <a:lnTo>
                  <a:pt x="1070" y="2451"/>
                </a:lnTo>
                <a:lnTo>
                  <a:pt x="1072" y="2477"/>
                </a:lnTo>
                <a:lnTo>
                  <a:pt x="1073" y="2503"/>
                </a:lnTo>
                <a:lnTo>
                  <a:pt x="1073" y="2529"/>
                </a:lnTo>
                <a:lnTo>
                  <a:pt x="1072" y="2555"/>
                </a:lnTo>
                <a:lnTo>
                  <a:pt x="1069" y="2580"/>
                </a:lnTo>
                <a:lnTo>
                  <a:pt x="1065" y="2607"/>
                </a:lnTo>
                <a:lnTo>
                  <a:pt x="1059" y="2632"/>
                </a:lnTo>
                <a:lnTo>
                  <a:pt x="1053" y="2658"/>
                </a:lnTo>
                <a:lnTo>
                  <a:pt x="1045" y="2683"/>
                </a:lnTo>
                <a:lnTo>
                  <a:pt x="1036" y="2709"/>
                </a:lnTo>
                <a:lnTo>
                  <a:pt x="1026" y="2734"/>
                </a:lnTo>
                <a:lnTo>
                  <a:pt x="1014" y="2758"/>
                </a:lnTo>
                <a:lnTo>
                  <a:pt x="1001" y="2782"/>
                </a:lnTo>
                <a:lnTo>
                  <a:pt x="987" y="2806"/>
                </a:lnTo>
                <a:lnTo>
                  <a:pt x="971" y="2829"/>
                </a:lnTo>
                <a:lnTo>
                  <a:pt x="955" y="2850"/>
                </a:lnTo>
                <a:lnTo>
                  <a:pt x="937" y="2870"/>
                </a:lnTo>
                <a:lnTo>
                  <a:pt x="919" y="2890"/>
                </a:lnTo>
                <a:lnTo>
                  <a:pt x="901" y="2909"/>
                </a:lnTo>
                <a:lnTo>
                  <a:pt x="881" y="2926"/>
                </a:lnTo>
                <a:lnTo>
                  <a:pt x="860" y="2942"/>
                </a:lnTo>
                <a:lnTo>
                  <a:pt x="839" y="2957"/>
                </a:lnTo>
                <a:lnTo>
                  <a:pt x="817" y="2971"/>
                </a:lnTo>
                <a:lnTo>
                  <a:pt x="795" y="2984"/>
                </a:lnTo>
                <a:lnTo>
                  <a:pt x="771" y="2997"/>
                </a:lnTo>
                <a:lnTo>
                  <a:pt x="748" y="3007"/>
                </a:lnTo>
                <a:lnTo>
                  <a:pt x="725" y="3017"/>
                </a:lnTo>
                <a:lnTo>
                  <a:pt x="701" y="3025"/>
                </a:lnTo>
                <a:lnTo>
                  <a:pt x="675" y="3032"/>
                </a:lnTo>
                <a:lnTo>
                  <a:pt x="650" y="3038"/>
                </a:lnTo>
                <a:lnTo>
                  <a:pt x="625" y="3043"/>
                </a:lnTo>
                <a:lnTo>
                  <a:pt x="600" y="3047"/>
                </a:lnTo>
                <a:lnTo>
                  <a:pt x="574" y="3049"/>
                </a:lnTo>
                <a:lnTo>
                  <a:pt x="548" y="3050"/>
                </a:lnTo>
                <a:lnTo>
                  <a:pt x="523" y="3050"/>
                </a:lnTo>
                <a:lnTo>
                  <a:pt x="496" y="3049"/>
                </a:lnTo>
                <a:lnTo>
                  <a:pt x="470" y="3046"/>
                </a:lnTo>
                <a:lnTo>
                  <a:pt x="445" y="3042"/>
                </a:lnTo>
                <a:lnTo>
                  <a:pt x="419" y="3037"/>
                </a:lnTo>
                <a:lnTo>
                  <a:pt x="393" y="3031"/>
                </a:lnTo>
                <a:lnTo>
                  <a:pt x="368" y="3023"/>
                </a:lnTo>
                <a:lnTo>
                  <a:pt x="343" y="3014"/>
                </a:lnTo>
                <a:lnTo>
                  <a:pt x="318" y="3004"/>
                </a:lnTo>
                <a:lnTo>
                  <a:pt x="293" y="2991"/>
                </a:lnTo>
                <a:lnTo>
                  <a:pt x="269" y="2978"/>
                </a:lnTo>
                <a:lnTo>
                  <a:pt x="245" y="2964"/>
                </a:lnTo>
                <a:lnTo>
                  <a:pt x="223" y="2949"/>
                </a:lnTo>
                <a:lnTo>
                  <a:pt x="201" y="2932"/>
                </a:lnTo>
                <a:lnTo>
                  <a:pt x="180" y="2915"/>
                </a:lnTo>
                <a:lnTo>
                  <a:pt x="161" y="2897"/>
                </a:lnTo>
                <a:lnTo>
                  <a:pt x="143" y="2878"/>
                </a:lnTo>
                <a:lnTo>
                  <a:pt x="125" y="2858"/>
                </a:lnTo>
                <a:lnTo>
                  <a:pt x="109" y="2838"/>
                </a:lnTo>
                <a:lnTo>
                  <a:pt x="94" y="2817"/>
                </a:lnTo>
                <a:lnTo>
                  <a:pt x="80" y="2795"/>
                </a:lnTo>
                <a:lnTo>
                  <a:pt x="67" y="2772"/>
                </a:lnTo>
                <a:lnTo>
                  <a:pt x="55" y="2749"/>
                </a:lnTo>
                <a:lnTo>
                  <a:pt x="44" y="2726"/>
                </a:lnTo>
                <a:lnTo>
                  <a:pt x="35" y="2703"/>
                </a:lnTo>
                <a:lnTo>
                  <a:pt x="26" y="2678"/>
                </a:lnTo>
                <a:lnTo>
                  <a:pt x="18" y="2653"/>
                </a:lnTo>
                <a:lnTo>
                  <a:pt x="12" y="2628"/>
                </a:lnTo>
                <a:lnTo>
                  <a:pt x="8" y="2603"/>
                </a:lnTo>
                <a:lnTo>
                  <a:pt x="4" y="2577"/>
                </a:lnTo>
                <a:lnTo>
                  <a:pt x="2" y="2552"/>
                </a:lnTo>
                <a:lnTo>
                  <a:pt x="0" y="2526"/>
                </a:lnTo>
                <a:lnTo>
                  <a:pt x="1" y="2501"/>
                </a:lnTo>
                <a:lnTo>
                  <a:pt x="2" y="2474"/>
                </a:lnTo>
                <a:lnTo>
                  <a:pt x="4" y="2448"/>
                </a:lnTo>
                <a:lnTo>
                  <a:pt x="8" y="2423"/>
                </a:lnTo>
                <a:lnTo>
                  <a:pt x="13" y="2397"/>
                </a:lnTo>
                <a:lnTo>
                  <a:pt x="20" y="2371"/>
                </a:lnTo>
                <a:lnTo>
                  <a:pt x="27" y="2346"/>
                </a:lnTo>
                <a:lnTo>
                  <a:pt x="37" y="2321"/>
                </a:lnTo>
                <a:lnTo>
                  <a:pt x="48" y="2296"/>
                </a:lnTo>
                <a:lnTo>
                  <a:pt x="59" y="2271"/>
                </a:lnTo>
                <a:lnTo>
                  <a:pt x="73" y="224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Freeform 9"/>
          <p:cNvSpPr>
            <a:spLocks noEditPoints="1"/>
          </p:cNvSpPr>
          <p:nvPr/>
        </p:nvSpPr>
        <p:spPr bwMode="auto">
          <a:xfrm>
            <a:off x="4912779" y="2974977"/>
            <a:ext cx="373063" cy="276225"/>
          </a:xfrm>
          <a:custGeom>
            <a:avLst/>
            <a:gdLst>
              <a:gd name="T0" fmla="*/ 764 w 3050"/>
              <a:gd name="T1" fmla="*/ 559 h 2265"/>
              <a:gd name="T2" fmla="*/ 720 w 3050"/>
              <a:gd name="T3" fmla="*/ 611 h 2265"/>
              <a:gd name="T4" fmla="*/ 694 w 3050"/>
              <a:gd name="T5" fmla="*/ 672 h 2265"/>
              <a:gd name="T6" fmla="*/ 686 w 3050"/>
              <a:gd name="T7" fmla="*/ 738 h 2265"/>
              <a:gd name="T8" fmla="*/ 698 w 3050"/>
              <a:gd name="T9" fmla="*/ 805 h 2265"/>
              <a:gd name="T10" fmla="*/ 115 w 3050"/>
              <a:gd name="T11" fmla="*/ 1297 h 2265"/>
              <a:gd name="T12" fmla="*/ 61 w 3050"/>
              <a:gd name="T13" fmla="*/ 1340 h 2265"/>
              <a:gd name="T14" fmla="*/ 23 w 3050"/>
              <a:gd name="T15" fmla="*/ 1396 h 2265"/>
              <a:gd name="T16" fmla="*/ 3 w 3050"/>
              <a:gd name="T17" fmla="*/ 1459 h 2265"/>
              <a:gd name="T18" fmla="*/ 2 w 3050"/>
              <a:gd name="T19" fmla="*/ 1526 h 2265"/>
              <a:gd name="T20" fmla="*/ 20 w 3050"/>
              <a:gd name="T21" fmla="*/ 1592 h 2265"/>
              <a:gd name="T22" fmla="*/ 361 w 3050"/>
              <a:gd name="T23" fmla="*/ 2180 h 2265"/>
              <a:gd name="T24" fmla="*/ 411 w 3050"/>
              <a:gd name="T25" fmla="*/ 2225 h 2265"/>
              <a:gd name="T26" fmla="*/ 471 w 3050"/>
              <a:gd name="T27" fmla="*/ 2254 h 2265"/>
              <a:gd name="T28" fmla="*/ 536 w 3050"/>
              <a:gd name="T29" fmla="*/ 2265 h 2265"/>
              <a:gd name="T30" fmla="*/ 603 w 3050"/>
              <a:gd name="T31" fmla="*/ 2257 h 2265"/>
              <a:gd name="T32" fmla="*/ 1307 w 3050"/>
              <a:gd name="T33" fmla="*/ 1860 h 2265"/>
              <a:gd name="T34" fmla="*/ 1387 w 3050"/>
              <a:gd name="T35" fmla="*/ 1983 h 2265"/>
              <a:gd name="T36" fmla="*/ 1440 w 3050"/>
              <a:gd name="T37" fmla="*/ 2024 h 2265"/>
              <a:gd name="T38" fmla="*/ 1503 w 3050"/>
              <a:gd name="T39" fmla="*/ 2047 h 2265"/>
              <a:gd name="T40" fmla="*/ 1569 w 3050"/>
              <a:gd name="T41" fmla="*/ 2051 h 2265"/>
              <a:gd name="T42" fmla="*/ 1635 w 3050"/>
              <a:gd name="T43" fmla="*/ 2037 h 2265"/>
              <a:gd name="T44" fmla="*/ 2134 w 3050"/>
              <a:gd name="T45" fmla="*/ 1750 h 2265"/>
              <a:gd name="T46" fmla="*/ 2183 w 3050"/>
              <a:gd name="T47" fmla="*/ 1703 h 2265"/>
              <a:gd name="T48" fmla="*/ 2215 w 3050"/>
              <a:gd name="T49" fmla="*/ 1644 h 2265"/>
              <a:gd name="T50" fmla="*/ 2229 w 3050"/>
              <a:gd name="T51" fmla="*/ 1579 h 2265"/>
              <a:gd name="T52" fmla="*/ 2224 w 3050"/>
              <a:gd name="T53" fmla="*/ 1512 h 2265"/>
              <a:gd name="T54" fmla="*/ 2199 w 3050"/>
              <a:gd name="T55" fmla="*/ 1447 h 2265"/>
              <a:gd name="T56" fmla="*/ 1533 w 3050"/>
              <a:gd name="T57" fmla="*/ 308 h 2265"/>
              <a:gd name="T58" fmla="*/ 1479 w 3050"/>
              <a:gd name="T59" fmla="*/ 268 h 2265"/>
              <a:gd name="T60" fmla="*/ 1417 w 3050"/>
              <a:gd name="T61" fmla="*/ 245 h 2265"/>
              <a:gd name="T62" fmla="*/ 1350 w 3050"/>
              <a:gd name="T63" fmla="*/ 240 h 2265"/>
              <a:gd name="T64" fmla="*/ 1284 w 3050"/>
              <a:gd name="T65" fmla="*/ 257 h 2265"/>
              <a:gd name="T66" fmla="*/ 2734 w 3050"/>
              <a:gd name="T67" fmla="*/ 1025 h 2265"/>
              <a:gd name="T68" fmla="*/ 2580 w 3050"/>
              <a:gd name="T69" fmla="*/ 1068 h 2265"/>
              <a:gd name="T70" fmla="*/ 2426 w 3050"/>
              <a:gd name="T71" fmla="*/ 1065 h 2265"/>
              <a:gd name="T72" fmla="*/ 2279 w 3050"/>
              <a:gd name="T73" fmla="*/ 1017 h 2265"/>
              <a:gd name="T74" fmla="*/ 2151 w 3050"/>
              <a:gd name="T75" fmla="*/ 930 h 2265"/>
              <a:gd name="T76" fmla="*/ 2051 w 3050"/>
              <a:gd name="T77" fmla="*/ 804 h 2265"/>
              <a:gd name="T78" fmla="*/ 1991 w 3050"/>
              <a:gd name="T79" fmla="*/ 654 h 2265"/>
              <a:gd name="T80" fmla="*/ 1980 w 3050"/>
              <a:gd name="T81" fmla="*/ 499 h 2265"/>
              <a:gd name="T82" fmla="*/ 2012 w 3050"/>
              <a:gd name="T83" fmla="*/ 349 h 2265"/>
              <a:gd name="T84" fmla="*/ 2087 w 3050"/>
              <a:gd name="T85" fmla="*/ 213 h 2265"/>
              <a:gd name="T86" fmla="*/ 2200 w 3050"/>
              <a:gd name="T87" fmla="*/ 102 h 2265"/>
              <a:gd name="T88" fmla="*/ 2346 w 3050"/>
              <a:gd name="T89" fmla="*/ 27 h 2265"/>
              <a:gd name="T90" fmla="*/ 2500 w 3050"/>
              <a:gd name="T91" fmla="*/ 0 h 2265"/>
              <a:gd name="T92" fmla="*/ 2653 w 3050"/>
              <a:gd name="T93" fmla="*/ 18 h 2265"/>
              <a:gd name="T94" fmla="*/ 2795 w 3050"/>
              <a:gd name="T95" fmla="*/ 79 h 2265"/>
              <a:gd name="T96" fmla="*/ 2915 w 3050"/>
              <a:gd name="T97" fmla="*/ 180 h 2265"/>
              <a:gd name="T98" fmla="*/ 3004 w 3050"/>
              <a:gd name="T99" fmla="*/ 317 h 2265"/>
              <a:gd name="T100" fmla="*/ 3046 w 3050"/>
              <a:gd name="T101" fmla="*/ 470 h 2265"/>
              <a:gd name="T102" fmla="*/ 3043 w 3050"/>
              <a:gd name="T103" fmla="*/ 624 h 2265"/>
              <a:gd name="T104" fmla="*/ 2997 w 3050"/>
              <a:gd name="T105" fmla="*/ 771 h 2265"/>
              <a:gd name="T106" fmla="*/ 2909 w 3050"/>
              <a:gd name="T107" fmla="*/ 899 h 2265"/>
              <a:gd name="T108" fmla="*/ 2782 w 3050"/>
              <a:gd name="T109" fmla="*/ 1000 h 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0" h="2265">
                <a:moveTo>
                  <a:pt x="1252" y="272"/>
                </a:moveTo>
                <a:lnTo>
                  <a:pt x="801" y="531"/>
                </a:lnTo>
                <a:lnTo>
                  <a:pt x="791" y="537"/>
                </a:lnTo>
                <a:lnTo>
                  <a:pt x="782" y="544"/>
                </a:lnTo>
                <a:lnTo>
                  <a:pt x="773" y="552"/>
                </a:lnTo>
                <a:lnTo>
                  <a:pt x="764" y="559"/>
                </a:lnTo>
                <a:lnTo>
                  <a:pt x="756" y="567"/>
                </a:lnTo>
                <a:lnTo>
                  <a:pt x="748" y="575"/>
                </a:lnTo>
                <a:lnTo>
                  <a:pt x="740" y="583"/>
                </a:lnTo>
                <a:lnTo>
                  <a:pt x="734" y="592"/>
                </a:lnTo>
                <a:lnTo>
                  <a:pt x="727" y="601"/>
                </a:lnTo>
                <a:lnTo>
                  <a:pt x="720" y="611"/>
                </a:lnTo>
                <a:lnTo>
                  <a:pt x="715" y="620"/>
                </a:lnTo>
                <a:lnTo>
                  <a:pt x="709" y="630"/>
                </a:lnTo>
                <a:lnTo>
                  <a:pt x="705" y="640"/>
                </a:lnTo>
                <a:lnTo>
                  <a:pt x="701" y="650"/>
                </a:lnTo>
                <a:lnTo>
                  <a:pt x="697" y="662"/>
                </a:lnTo>
                <a:lnTo>
                  <a:pt x="694" y="672"/>
                </a:lnTo>
                <a:lnTo>
                  <a:pt x="692" y="683"/>
                </a:lnTo>
                <a:lnTo>
                  <a:pt x="689" y="694"/>
                </a:lnTo>
                <a:lnTo>
                  <a:pt x="688" y="705"/>
                </a:lnTo>
                <a:lnTo>
                  <a:pt x="687" y="716"/>
                </a:lnTo>
                <a:lnTo>
                  <a:pt x="686" y="727"/>
                </a:lnTo>
                <a:lnTo>
                  <a:pt x="686" y="738"/>
                </a:lnTo>
                <a:lnTo>
                  <a:pt x="687" y="749"/>
                </a:lnTo>
                <a:lnTo>
                  <a:pt x="688" y="761"/>
                </a:lnTo>
                <a:lnTo>
                  <a:pt x="690" y="772"/>
                </a:lnTo>
                <a:lnTo>
                  <a:pt x="692" y="783"/>
                </a:lnTo>
                <a:lnTo>
                  <a:pt x="694" y="794"/>
                </a:lnTo>
                <a:lnTo>
                  <a:pt x="698" y="805"/>
                </a:lnTo>
                <a:lnTo>
                  <a:pt x="702" y="815"/>
                </a:lnTo>
                <a:lnTo>
                  <a:pt x="706" y="826"/>
                </a:lnTo>
                <a:lnTo>
                  <a:pt x="711" y="836"/>
                </a:lnTo>
                <a:lnTo>
                  <a:pt x="717" y="847"/>
                </a:lnTo>
                <a:lnTo>
                  <a:pt x="762" y="924"/>
                </a:lnTo>
                <a:lnTo>
                  <a:pt x="115" y="1297"/>
                </a:lnTo>
                <a:lnTo>
                  <a:pt x="105" y="1303"/>
                </a:lnTo>
                <a:lnTo>
                  <a:pt x="96" y="1310"/>
                </a:lnTo>
                <a:lnTo>
                  <a:pt x="86" y="1317"/>
                </a:lnTo>
                <a:lnTo>
                  <a:pt x="78" y="1324"/>
                </a:lnTo>
                <a:lnTo>
                  <a:pt x="69" y="1332"/>
                </a:lnTo>
                <a:lnTo>
                  <a:pt x="61" y="1340"/>
                </a:lnTo>
                <a:lnTo>
                  <a:pt x="53" y="1348"/>
                </a:lnTo>
                <a:lnTo>
                  <a:pt x="46" y="1357"/>
                </a:lnTo>
                <a:lnTo>
                  <a:pt x="40" y="1367"/>
                </a:lnTo>
                <a:lnTo>
                  <a:pt x="34" y="1377"/>
                </a:lnTo>
                <a:lnTo>
                  <a:pt x="28" y="1386"/>
                </a:lnTo>
                <a:lnTo>
                  <a:pt x="23" y="1396"/>
                </a:lnTo>
                <a:lnTo>
                  <a:pt x="19" y="1406"/>
                </a:lnTo>
                <a:lnTo>
                  <a:pt x="14" y="1416"/>
                </a:lnTo>
                <a:lnTo>
                  <a:pt x="11" y="1427"/>
                </a:lnTo>
                <a:lnTo>
                  <a:pt x="8" y="1437"/>
                </a:lnTo>
                <a:lnTo>
                  <a:pt x="5" y="1448"/>
                </a:lnTo>
                <a:lnTo>
                  <a:pt x="3" y="1459"/>
                </a:lnTo>
                <a:lnTo>
                  <a:pt x="1" y="1471"/>
                </a:lnTo>
                <a:lnTo>
                  <a:pt x="0" y="1482"/>
                </a:lnTo>
                <a:lnTo>
                  <a:pt x="0" y="1493"/>
                </a:lnTo>
                <a:lnTo>
                  <a:pt x="0" y="1504"/>
                </a:lnTo>
                <a:lnTo>
                  <a:pt x="0" y="1515"/>
                </a:lnTo>
                <a:lnTo>
                  <a:pt x="2" y="1526"/>
                </a:lnTo>
                <a:lnTo>
                  <a:pt x="3" y="1537"/>
                </a:lnTo>
                <a:lnTo>
                  <a:pt x="5" y="1548"/>
                </a:lnTo>
                <a:lnTo>
                  <a:pt x="8" y="1559"/>
                </a:lnTo>
                <a:lnTo>
                  <a:pt x="11" y="1571"/>
                </a:lnTo>
                <a:lnTo>
                  <a:pt x="15" y="1581"/>
                </a:lnTo>
                <a:lnTo>
                  <a:pt x="20" y="1592"/>
                </a:lnTo>
                <a:lnTo>
                  <a:pt x="25" y="1603"/>
                </a:lnTo>
                <a:lnTo>
                  <a:pt x="30" y="1613"/>
                </a:lnTo>
                <a:lnTo>
                  <a:pt x="341" y="2150"/>
                </a:lnTo>
                <a:lnTo>
                  <a:pt x="347" y="2160"/>
                </a:lnTo>
                <a:lnTo>
                  <a:pt x="354" y="2170"/>
                </a:lnTo>
                <a:lnTo>
                  <a:pt x="361" y="2180"/>
                </a:lnTo>
                <a:lnTo>
                  <a:pt x="369" y="2189"/>
                </a:lnTo>
                <a:lnTo>
                  <a:pt x="376" y="2197"/>
                </a:lnTo>
                <a:lnTo>
                  <a:pt x="384" y="2205"/>
                </a:lnTo>
                <a:lnTo>
                  <a:pt x="393" y="2212"/>
                </a:lnTo>
                <a:lnTo>
                  <a:pt x="402" y="2219"/>
                </a:lnTo>
                <a:lnTo>
                  <a:pt x="411" y="2225"/>
                </a:lnTo>
                <a:lnTo>
                  <a:pt x="420" y="2231"/>
                </a:lnTo>
                <a:lnTo>
                  <a:pt x="430" y="2237"/>
                </a:lnTo>
                <a:lnTo>
                  <a:pt x="439" y="2242"/>
                </a:lnTo>
                <a:lnTo>
                  <a:pt x="450" y="2247"/>
                </a:lnTo>
                <a:lnTo>
                  <a:pt x="461" y="2251"/>
                </a:lnTo>
                <a:lnTo>
                  <a:pt x="471" y="2254"/>
                </a:lnTo>
                <a:lnTo>
                  <a:pt x="482" y="2257"/>
                </a:lnTo>
                <a:lnTo>
                  <a:pt x="492" y="2260"/>
                </a:lnTo>
                <a:lnTo>
                  <a:pt x="503" y="2262"/>
                </a:lnTo>
                <a:lnTo>
                  <a:pt x="514" y="2264"/>
                </a:lnTo>
                <a:lnTo>
                  <a:pt x="525" y="2265"/>
                </a:lnTo>
                <a:lnTo>
                  <a:pt x="536" y="2265"/>
                </a:lnTo>
                <a:lnTo>
                  <a:pt x="548" y="2265"/>
                </a:lnTo>
                <a:lnTo>
                  <a:pt x="559" y="2265"/>
                </a:lnTo>
                <a:lnTo>
                  <a:pt x="570" y="2264"/>
                </a:lnTo>
                <a:lnTo>
                  <a:pt x="581" y="2262"/>
                </a:lnTo>
                <a:lnTo>
                  <a:pt x="592" y="2260"/>
                </a:lnTo>
                <a:lnTo>
                  <a:pt x="603" y="2257"/>
                </a:lnTo>
                <a:lnTo>
                  <a:pt x="614" y="2254"/>
                </a:lnTo>
                <a:lnTo>
                  <a:pt x="625" y="2250"/>
                </a:lnTo>
                <a:lnTo>
                  <a:pt x="637" y="2245"/>
                </a:lnTo>
                <a:lnTo>
                  <a:pt x="647" y="2240"/>
                </a:lnTo>
                <a:lnTo>
                  <a:pt x="657" y="2235"/>
                </a:lnTo>
                <a:lnTo>
                  <a:pt x="1307" y="1860"/>
                </a:lnTo>
                <a:lnTo>
                  <a:pt x="1351" y="1937"/>
                </a:lnTo>
                <a:lnTo>
                  <a:pt x="1357" y="1947"/>
                </a:lnTo>
                <a:lnTo>
                  <a:pt x="1364" y="1956"/>
                </a:lnTo>
                <a:lnTo>
                  <a:pt x="1371" y="1965"/>
                </a:lnTo>
                <a:lnTo>
                  <a:pt x="1378" y="1975"/>
                </a:lnTo>
                <a:lnTo>
                  <a:pt x="1387" y="1983"/>
                </a:lnTo>
                <a:lnTo>
                  <a:pt x="1395" y="1991"/>
                </a:lnTo>
                <a:lnTo>
                  <a:pt x="1403" y="1999"/>
                </a:lnTo>
                <a:lnTo>
                  <a:pt x="1412" y="2006"/>
                </a:lnTo>
                <a:lnTo>
                  <a:pt x="1421" y="2012"/>
                </a:lnTo>
                <a:lnTo>
                  <a:pt x="1430" y="2018"/>
                </a:lnTo>
                <a:lnTo>
                  <a:pt x="1440" y="2024"/>
                </a:lnTo>
                <a:lnTo>
                  <a:pt x="1450" y="2029"/>
                </a:lnTo>
                <a:lnTo>
                  <a:pt x="1460" y="2033"/>
                </a:lnTo>
                <a:lnTo>
                  <a:pt x="1470" y="2037"/>
                </a:lnTo>
                <a:lnTo>
                  <a:pt x="1482" y="2041"/>
                </a:lnTo>
                <a:lnTo>
                  <a:pt x="1492" y="2044"/>
                </a:lnTo>
                <a:lnTo>
                  <a:pt x="1503" y="2047"/>
                </a:lnTo>
                <a:lnTo>
                  <a:pt x="1514" y="2049"/>
                </a:lnTo>
                <a:lnTo>
                  <a:pt x="1524" y="2050"/>
                </a:lnTo>
                <a:lnTo>
                  <a:pt x="1535" y="2051"/>
                </a:lnTo>
                <a:lnTo>
                  <a:pt x="1546" y="2052"/>
                </a:lnTo>
                <a:lnTo>
                  <a:pt x="1558" y="2052"/>
                </a:lnTo>
                <a:lnTo>
                  <a:pt x="1569" y="2051"/>
                </a:lnTo>
                <a:lnTo>
                  <a:pt x="1581" y="2050"/>
                </a:lnTo>
                <a:lnTo>
                  <a:pt x="1592" y="2049"/>
                </a:lnTo>
                <a:lnTo>
                  <a:pt x="1603" y="2047"/>
                </a:lnTo>
                <a:lnTo>
                  <a:pt x="1614" y="2044"/>
                </a:lnTo>
                <a:lnTo>
                  <a:pt x="1625" y="2040"/>
                </a:lnTo>
                <a:lnTo>
                  <a:pt x="1635" y="2037"/>
                </a:lnTo>
                <a:lnTo>
                  <a:pt x="1646" y="2032"/>
                </a:lnTo>
                <a:lnTo>
                  <a:pt x="1656" y="2027"/>
                </a:lnTo>
                <a:lnTo>
                  <a:pt x="1668" y="2022"/>
                </a:lnTo>
                <a:lnTo>
                  <a:pt x="2114" y="1763"/>
                </a:lnTo>
                <a:lnTo>
                  <a:pt x="2124" y="1757"/>
                </a:lnTo>
                <a:lnTo>
                  <a:pt x="2134" y="1750"/>
                </a:lnTo>
                <a:lnTo>
                  <a:pt x="2144" y="1743"/>
                </a:lnTo>
                <a:lnTo>
                  <a:pt x="2153" y="1736"/>
                </a:lnTo>
                <a:lnTo>
                  <a:pt x="2161" y="1728"/>
                </a:lnTo>
                <a:lnTo>
                  <a:pt x="2169" y="1720"/>
                </a:lnTo>
                <a:lnTo>
                  <a:pt x="2176" y="1712"/>
                </a:lnTo>
                <a:lnTo>
                  <a:pt x="2183" y="1703"/>
                </a:lnTo>
                <a:lnTo>
                  <a:pt x="2190" y="1694"/>
                </a:lnTo>
                <a:lnTo>
                  <a:pt x="2196" y="1685"/>
                </a:lnTo>
                <a:lnTo>
                  <a:pt x="2201" y="1675"/>
                </a:lnTo>
                <a:lnTo>
                  <a:pt x="2206" y="1664"/>
                </a:lnTo>
                <a:lnTo>
                  <a:pt x="2211" y="1654"/>
                </a:lnTo>
                <a:lnTo>
                  <a:pt x="2215" y="1644"/>
                </a:lnTo>
                <a:lnTo>
                  <a:pt x="2219" y="1633"/>
                </a:lnTo>
                <a:lnTo>
                  <a:pt x="2222" y="1623"/>
                </a:lnTo>
                <a:lnTo>
                  <a:pt x="2224" y="1612"/>
                </a:lnTo>
                <a:lnTo>
                  <a:pt x="2226" y="1601"/>
                </a:lnTo>
                <a:lnTo>
                  <a:pt x="2228" y="1590"/>
                </a:lnTo>
                <a:lnTo>
                  <a:pt x="2229" y="1579"/>
                </a:lnTo>
                <a:lnTo>
                  <a:pt x="2231" y="1568"/>
                </a:lnTo>
                <a:lnTo>
                  <a:pt x="2231" y="1556"/>
                </a:lnTo>
                <a:lnTo>
                  <a:pt x="2229" y="1545"/>
                </a:lnTo>
                <a:lnTo>
                  <a:pt x="2228" y="1534"/>
                </a:lnTo>
                <a:lnTo>
                  <a:pt x="2226" y="1523"/>
                </a:lnTo>
                <a:lnTo>
                  <a:pt x="2224" y="1512"/>
                </a:lnTo>
                <a:lnTo>
                  <a:pt x="2221" y="1501"/>
                </a:lnTo>
                <a:lnTo>
                  <a:pt x="2218" y="1490"/>
                </a:lnTo>
                <a:lnTo>
                  <a:pt x="2214" y="1480"/>
                </a:lnTo>
                <a:lnTo>
                  <a:pt x="2210" y="1469"/>
                </a:lnTo>
                <a:lnTo>
                  <a:pt x="2205" y="1457"/>
                </a:lnTo>
                <a:lnTo>
                  <a:pt x="2199" y="1447"/>
                </a:lnTo>
                <a:lnTo>
                  <a:pt x="1568" y="356"/>
                </a:lnTo>
                <a:lnTo>
                  <a:pt x="1562" y="345"/>
                </a:lnTo>
                <a:lnTo>
                  <a:pt x="1555" y="335"/>
                </a:lnTo>
                <a:lnTo>
                  <a:pt x="1548" y="326"/>
                </a:lnTo>
                <a:lnTo>
                  <a:pt x="1541" y="317"/>
                </a:lnTo>
                <a:lnTo>
                  <a:pt x="1533" y="308"/>
                </a:lnTo>
                <a:lnTo>
                  <a:pt x="1525" y="301"/>
                </a:lnTo>
                <a:lnTo>
                  <a:pt x="1516" y="293"/>
                </a:lnTo>
                <a:lnTo>
                  <a:pt x="1507" y="286"/>
                </a:lnTo>
                <a:lnTo>
                  <a:pt x="1498" y="280"/>
                </a:lnTo>
                <a:lnTo>
                  <a:pt x="1489" y="274"/>
                </a:lnTo>
                <a:lnTo>
                  <a:pt x="1479" y="268"/>
                </a:lnTo>
                <a:lnTo>
                  <a:pt x="1468" y="263"/>
                </a:lnTo>
                <a:lnTo>
                  <a:pt x="1458" y="258"/>
                </a:lnTo>
                <a:lnTo>
                  <a:pt x="1448" y="254"/>
                </a:lnTo>
                <a:lnTo>
                  <a:pt x="1438" y="251"/>
                </a:lnTo>
                <a:lnTo>
                  <a:pt x="1427" y="248"/>
                </a:lnTo>
                <a:lnTo>
                  <a:pt x="1417" y="245"/>
                </a:lnTo>
                <a:lnTo>
                  <a:pt x="1406" y="242"/>
                </a:lnTo>
                <a:lnTo>
                  <a:pt x="1395" y="241"/>
                </a:lnTo>
                <a:lnTo>
                  <a:pt x="1384" y="240"/>
                </a:lnTo>
                <a:lnTo>
                  <a:pt x="1372" y="239"/>
                </a:lnTo>
                <a:lnTo>
                  <a:pt x="1361" y="240"/>
                </a:lnTo>
                <a:lnTo>
                  <a:pt x="1350" y="240"/>
                </a:lnTo>
                <a:lnTo>
                  <a:pt x="1339" y="241"/>
                </a:lnTo>
                <a:lnTo>
                  <a:pt x="1328" y="243"/>
                </a:lnTo>
                <a:lnTo>
                  <a:pt x="1317" y="246"/>
                </a:lnTo>
                <a:lnTo>
                  <a:pt x="1306" y="249"/>
                </a:lnTo>
                <a:lnTo>
                  <a:pt x="1296" y="253"/>
                </a:lnTo>
                <a:lnTo>
                  <a:pt x="1284" y="257"/>
                </a:lnTo>
                <a:lnTo>
                  <a:pt x="1273" y="261"/>
                </a:lnTo>
                <a:lnTo>
                  <a:pt x="1263" y="266"/>
                </a:lnTo>
                <a:lnTo>
                  <a:pt x="1252" y="272"/>
                </a:lnTo>
                <a:close/>
                <a:moveTo>
                  <a:pt x="2782" y="1000"/>
                </a:moveTo>
                <a:lnTo>
                  <a:pt x="2758" y="1013"/>
                </a:lnTo>
                <a:lnTo>
                  <a:pt x="2734" y="1025"/>
                </a:lnTo>
                <a:lnTo>
                  <a:pt x="2709" y="1035"/>
                </a:lnTo>
                <a:lnTo>
                  <a:pt x="2683" y="1044"/>
                </a:lnTo>
                <a:lnTo>
                  <a:pt x="2658" y="1052"/>
                </a:lnTo>
                <a:lnTo>
                  <a:pt x="2633" y="1059"/>
                </a:lnTo>
                <a:lnTo>
                  <a:pt x="2607" y="1064"/>
                </a:lnTo>
                <a:lnTo>
                  <a:pt x="2580" y="1068"/>
                </a:lnTo>
                <a:lnTo>
                  <a:pt x="2555" y="1071"/>
                </a:lnTo>
                <a:lnTo>
                  <a:pt x="2529" y="1072"/>
                </a:lnTo>
                <a:lnTo>
                  <a:pt x="2502" y="1072"/>
                </a:lnTo>
                <a:lnTo>
                  <a:pt x="2477" y="1071"/>
                </a:lnTo>
                <a:lnTo>
                  <a:pt x="2452" y="1068"/>
                </a:lnTo>
                <a:lnTo>
                  <a:pt x="2426" y="1065"/>
                </a:lnTo>
                <a:lnTo>
                  <a:pt x="2400" y="1060"/>
                </a:lnTo>
                <a:lnTo>
                  <a:pt x="2376" y="1053"/>
                </a:lnTo>
                <a:lnTo>
                  <a:pt x="2351" y="1046"/>
                </a:lnTo>
                <a:lnTo>
                  <a:pt x="2327" y="1037"/>
                </a:lnTo>
                <a:lnTo>
                  <a:pt x="2302" y="1028"/>
                </a:lnTo>
                <a:lnTo>
                  <a:pt x="2279" y="1017"/>
                </a:lnTo>
                <a:lnTo>
                  <a:pt x="2257" y="1006"/>
                </a:lnTo>
                <a:lnTo>
                  <a:pt x="2234" y="993"/>
                </a:lnTo>
                <a:lnTo>
                  <a:pt x="2212" y="979"/>
                </a:lnTo>
                <a:lnTo>
                  <a:pt x="2191" y="964"/>
                </a:lnTo>
                <a:lnTo>
                  <a:pt x="2171" y="947"/>
                </a:lnTo>
                <a:lnTo>
                  <a:pt x="2151" y="930"/>
                </a:lnTo>
                <a:lnTo>
                  <a:pt x="2131" y="911"/>
                </a:lnTo>
                <a:lnTo>
                  <a:pt x="2113" y="892"/>
                </a:lnTo>
                <a:lnTo>
                  <a:pt x="2096" y="872"/>
                </a:lnTo>
                <a:lnTo>
                  <a:pt x="2080" y="849"/>
                </a:lnTo>
                <a:lnTo>
                  <a:pt x="2065" y="827"/>
                </a:lnTo>
                <a:lnTo>
                  <a:pt x="2051" y="804"/>
                </a:lnTo>
                <a:lnTo>
                  <a:pt x="2036" y="780"/>
                </a:lnTo>
                <a:lnTo>
                  <a:pt x="2025" y="755"/>
                </a:lnTo>
                <a:lnTo>
                  <a:pt x="2014" y="730"/>
                </a:lnTo>
                <a:lnTo>
                  <a:pt x="2005" y="705"/>
                </a:lnTo>
                <a:lnTo>
                  <a:pt x="1998" y="680"/>
                </a:lnTo>
                <a:lnTo>
                  <a:pt x="1991" y="654"/>
                </a:lnTo>
                <a:lnTo>
                  <a:pt x="1986" y="628"/>
                </a:lnTo>
                <a:lnTo>
                  <a:pt x="1982" y="602"/>
                </a:lnTo>
                <a:lnTo>
                  <a:pt x="1980" y="577"/>
                </a:lnTo>
                <a:lnTo>
                  <a:pt x="1979" y="551"/>
                </a:lnTo>
                <a:lnTo>
                  <a:pt x="1978" y="524"/>
                </a:lnTo>
                <a:lnTo>
                  <a:pt x="1980" y="499"/>
                </a:lnTo>
                <a:lnTo>
                  <a:pt x="1982" y="473"/>
                </a:lnTo>
                <a:lnTo>
                  <a:pt x="1986" y="447"/>
                </a:lnTo>
                <a:lnTo>
                  <a:pt x="1991" y="422"/>
                </a:lnTo>
                <a:lnTo>
                  <a:pt x="1997" y="397"/>
                </a:lnTo>
                <a:lnTo>
                  <a:pt x="2004" y="373"/>
                </a:lnTo>
                <a:lnTo>
                  <a:pt x="2012" y="349"/>
                </a:lnTo>
                <a:lnTo>
                  <a:pt x="2021" y="324"/>
                </a:lnTo>
                <a:lnTo>
                  <a:pt x="2032" y="301"/>
                </a:lnTo>
                <a:lnTo>
                  <a:pt x="2045" y="278"/>
                </a:lnTo>
                <a:lnTo>
                  <a:pt x="2058" y="256"/>
                </a:lnTo>
                <a:lnTo>
                  <a:pt x="2072" y="233"/>
                </a:lnTo>
                <a:lnTo>
                  <a:pt x="2087" y="213"/>
                </a:lnTo>
                <a:lnTo>
                  <a:pt x="2103" y="192"/>
                </a:lnTo>
                <a:lnTo>
                  <a:pt x="2120" y="173"/>
                </a:lnTo>
                <a:lnTo>
                  <a:pt x="2139" y="154"/>
                </a:lnTo>
                <a:lnTo>
                  <a:pt x="2158" y="135"/>
                </a:lnTo>
                <a:lnTo>
                  <a:pt x="2179" y="118"/>
                </a:lnTo>
                <a:lnTo>
                  <a:pt x="2200" y="102"/>
                </a:lnTo>
                <a:lnTo>
                  <a:pt x="2222" y="86"/>
                </a:lnTo>
                <a:lnTo>
                  <a:pt x="2247" y="72"/>
                </a:lnTo>
                <a:lnTo>
                  <a:pt x="2271" y="59"/>
                </a:lnTo>
                <a:lnTo>
                  <a:pt x="2295" y="47"/>
                </a:lnTo>
                <a:lnTo>
                  <a:pt x="2320" y="36"/>
                </a:lnTo>
                <a:lnTo>
                  <a:pt x="2346" y="27"/>
                </a:lnTo>
                <a:lnTo>
                  <a:pt x="2371" y="19"/>
                </a:lnTo>
                <a:lnTo>
                  <a:pt x="2396" y="13"/>
                </a:lnTo>
                <a:lnTo>
                  <a:pt x="2423" y="8"/>
                </a:lnTo>
                <a:lnTo>
                  <a:pt x="2448" y="4"/>
                </a:lnTo>
                <a:lnTo>
                  <a:pt x="2474" y="1"/>
                </a:lnTo>
                <a:lnTo>
                  <a:pt x="2500" y="0"/>
                </a:lnTo>
                <a:lnTo>
                  <a:pt x="2526" y="0"/>
                </a:lnTo>
                <a:lnTo>
                  <a:pt x="2552" y="1"/>
                </a:lnTo>
                <a:lnTo>
                  <a:pt x="2577" y="4"/>
                </a:lnTo>
                <a:lnTo>
                  <a:pt x="2602" y="7"/>
                </a:lnTo>
                <a:lnTo>
                  <a:pt x="2628" y="12"/>
                </a:lnTo>
                <a:lnTo>
                  <a:pt x="2653" y="18"/>
                </a:lnTo>
                <a:lnTo>
                  <a:pt x="2678" y="25"/>
                </a:lnTo>
                <a:lnTo>
                  <a:pt x="2703" y="34"/>
                </a:lnTo>
                <a:lnTo>
                  <a:pt x="2726" y="44"/>
                </a:lnTo>
                <a:lnTo>
                  <a:pt x="2750" y="55"/>
                </a:lnTo>
                <a:lnTo>
                  <a:pt x="2772" y="67"/>
                </a:lnTo>
                <a:lnTo>
                  <a:pt x="2795" y="79"/>
                </a:lnTo>
                <a:lnTo>
                  <a:pt x="2817" y="93"/>
                </a:lnTo>
                <a:lnTo>
                  <a:pt x="2838" y="108"/>
                </a:lnTo>
                <a:lnTo>
                  <a:pt x="2858" y="125"/>
                </a:lnTo>
                <a:lnTo>
                  <a:pt x="2878" y="142"/>
                </a:lnTo>
                <a:lnTo>
                  <a:pt x="2898" y="161"/>
                </a:lnTo>
                <a:lnTo>
                  <a:pt x="2915" y="180"/>
                </a:lnTo>
                <a:lnTo>
                  <a:pt x="2933" y="200"/>
                </a:lnTo>
                <a:lnTo>
                  <a:pt x="2949" y="222"/>
                </a:lnTo>
                <a:lnTo>
                  <a:pt x="2964" y="245"/>
                </a:lnTo>
                <a:lnTo>
                  <a:pt x="2978" y="268"/>
                </a:lnTo>
                <a:lnTo>
                  <a:pt x="2992" y="292"/>
                </a:lnTo>
                <a:lnTo>
                  <a:pt x="3004" y="317"/>
                </a:lnTo>
                <a:lnTo>
                  <a:pt x="3014" y="341"/>
                </a:lnTo>
                <a:lnTo>
                  <a:pt x="3023" y="367"/>
                </a:lnTo>
                <a:lnTo>
                  <a:pt x="3031" y="393"/>
                </a:lnTo>
                <a:lnTo>
                  <a:pt x="3037" y="418"/>
                </a:lnTo>
                <a:lnTo>
                  <a:pt x="3043" y="443"/>
                </a:lnTo>
                <a:lnTo>
                  <a:pt x="3046" y="470"/>
                </a:lnTo>
                <a:lnTo>
                  <a:pt x="3049" y="496"/>
                </a:lnTo>
                <a:lnTo>
                  <a:pt x="3050" y="521"/>
                </a:lnTo>
                <a:lnTo>
                  <a:pt x="3050" y="547"/>
                </a:lnTo>
                <a:lnTo>
                  <a:pt x="3049" y="573"/>
                </a:lnTo>
                <a:lnTo>
                  <a:pt x="3047" y="599"/>
                </a:lnTo>
                <a:lnTo>
                  <a:pt x="3043" y="624"/>
                </a:lnTo>
                <a:lnTo>
                  <a:pt x="3038" y="649"/>
                </a:lnTo>
                <a:lnTo>
                  <a:pt x="3032" y="675"/>
                </a:lnTo>
                <a:lnTo>
                  <a:pt x="3025" y="699"/>
                </a:lnTo>
                <a:lnTo>
                  <a:pt x="3017" y="723"/>
                </a:lnTo>
                <a:lnTo>
                  <a:pt x="3007" y="747"/>
                </a:lnTo>
                <a:lnTo>
                  <a:pt x="2997" y="771"/>
                </a:lnTo>
                <a:lnTo>
                  <a:pt x="2985" y="794"/>
                </a:lnTo>
                <a:lnTo>
                  <a:pt x="2971" y="816"/>
                </a:lnTo>
                <a:lnTo>
                  <a:pt x="2957" y="838"/>
                </a:lnTo>
                <a:lnTo>
                  <a:pt x="2942" y="860"/>
                </a:lnTo>
                <a:lnTo>
                  <a:pt x="2926" y="880"/>
                </a:lnTo>
                <a:lnTo>
                  <a:pt x="2909" y="899"/>
                </a:lnTo>
                <a:lnTo>
                  <a:pt x="2891" y="918"/>
                </a:lnTo>
                <a:lnTo>
                  <a:pt x="2870" y="936"/>
                </a:lnTo>
                <a:lnTo>
                  <a:pt x="2850" y="953"/>
                </a:lnTo>
                <a:lnTo>
                  <a:pt x="2829" y="970"/>
                </a:lnTo>
                <a:lnTo>
                  <a:pt x="2806" y="986"/>
                </a:lnTo>
                <a:lnTo>
                  <a:pt x="2782" y="1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Freeform 10"/>
          <p:cNvSpPr>
            <a:spLocks noEditPoints="1"/>
          </p:cNvSpPr>
          <p:nvPr/>
        </p:nvSpPr>
        <p:spPr bwMode="auto">
          <a:xfrm>
            <a:off x="3558642" y="3751265"/>
            <a:ext cx="373063" cy="276225"/>
          </a:xfrm>
          <a:custGeom>
            <a:avLst/>
            <a:gdLst>
              <a:gd name="T0" fmla="*/ 2286 w 3050"/>
              <a:gd name="T1" fmla="*/ 1706 h 2265"/>
              <a:gd name="T2" fmla="*/ 2330 w 3050"/>
              <a:gd name="T3" fmla="*/ 1654 h 2265"/>
              <a:gd name="T4" fmla="*/ 2356 w 3050"/>
              <a:gd name="T5" fmla="*/ 1593 h 2265"/>
              <a:gd name="T6" fmla="*/ 2364 w 3050"/>
              <a:gd name="T7" fmla="*/ 1527 h 2265"/>
              <a:gd name="T8" fmla="*/ 2352 w 3050"/>
              <a:gd name="T9" fmla="*/ 1460 h 2265"/>
              <a:gd name="T10" fmla="*/ 2935 w 3050"/>
              <a:gd name="T11" fmla="*/ 968 h 2265"/>
              <a:gd name="T12" fmla="*/ 2989 w 3050"/>
              <a:gd name="T13" fmla="*/ 925 h 2265"/>
              <a:gd name="T14" fmla="*/ 3027 w 3050"/>
              <a:gd name="T15" fmla="*/ 869 h 2265"/>
              <a:gd name="T16" fmla="*/ 3047 w 3050"/>
              <a:gd name="T17" fmla="*/ 806 h 2265"/>
              <a:gd name="T18" fmla="*/ 3048 w 3050"/>
              <a:gd name="T19" fmla="*/ 739 h 2265"/>
              <a:gd name="T20" fmla="*/ 3030 w 3050"/>
              <a:gd name="T21" fmla="*/ 673 h 2265"/>
              <a:gd name="T22" fmla="*/ 2689 w 3050"/>
              <a:gd name="T23" fmla="*/ 85 h 2265"/>
              <a:gd name="T24" fmla="*/ 2639 w 3050"/>
              <a:gd name="T25" fmla="*/ 40 h 2265"/>
              <a:gd name="T26" fmla="*/ 2579 w 3050"/>
              <a:gd name="T27" fmla="*/ 11 h 2265"/>
              <a:gd name="T28" fmla="*/ 2514 w 3050"/>
              <a:gd name="T29" fmla="*/ 0 h 2265"/>
              <a:gd name="T30" fmla="*/ 2447 w 3050"/>
              <a:gd name="T31" fmla="*/ 8 h 2265"/>
              <a:gd name="T32" fmla="*/ 1743 w 3050"/>
              <a:gd name="T33" fmla="*/ 405 h 2265"/>
              <a:gd name="T34" fmla="*/ 1663 w 3050"/>
              <a:gd name="T35" fmla="*/ 282 h 2265"/>
              <a:gd name="T36" fmla="*/ 1610 w 3050"/>
              <a:gd name="T37" fmla="*/ 241 h 2265"/>
              <a:gd name="T38" fmla="*/ 1547 w 3050"/>
              <a:gd name="T39" fmla="*/ 218 h 2265"/>
              <a:gd name="T40" fmla="*/ 1481 w 3050"/>
              <a:gd name="T41" fmla="*/ 214 h 2265"/>
              <a:gd name="T42" fmla="*/ 1415 w 3050"/>
              <a:gd name="T43" fmla="*/ 228 h 2265"/>
              <a:gd name="T44" fmla="*/ 916 w 3050"/>
              <a:gd name="T45" fmla="*/ 515 h 2265"/>
              <a:gd name="T46" fmla="*/ 867 w 3050"/>
              <a:gd name="T47" fmla="*/ 562 h 2265"/>
              <a:gd name="T48" fmla="*/ 835 w 3050"/>
              <a:gd name="T49" fmla="*/ 621 h 2265"/>
              <a:gd name="T50" fmla="*/ 821 w 3050"/>
              <a:gd name="T51" fmla="*/ 686 h 2265"/>
              <a:gd name="T52" fmla="*/ 826 w 3050"/>
              <a:gd name="T53" fmla="*/ 753 h 2265"/>
              <a:gd name="T54" fmla="*/ 851 w 3050"/>
              <a:gd name="T55" fmla="*/ 818 h 2265"/>
              <a:gd name="T56" fmla="*/ 1517 w 3050"/>
              <a:gd name="T57" fmla="*/ 1957 h 2265"/>
              <a:gd name="T58" fmla="*/ 1571 w 3050"/>
              <a:gd name="T59" fmla="*/ 1997 h 2265"/>
              <a:gd name="T60" fmla="*/ 1633 w 3050"/>
              <a:gd name="T61" fmla="*/ 2020 h 2265"/>
              <a:gd name="T62" fmla="*/ 1700 w 3050"/>
              <a:gd name="T63" fmla="*/ 2025 h 2265"/>
              <a:gd name="T64" fmla="*/ 1766 w 3050"/>
              <a:gd name="T65" fmla="*/ 2008 h 2265"/>
              <a:gd name="T66" fmla="*/ 316 w 3050"/>
              <a:gd name="T67" fmla="*/ 1240 h 2265"/>
              <a:gd name="T68" fmla="*/ 470 w 3050"/>
              <a:gd name="T69" fmla="*/ 1197 h 2265"/>
              <a:gd name="T70" fmla="*/ 624 w 3050"/>
              <a:gd name="T71" fmla="*/ 1200 h 2265"/>
              <a:gd name="T72" fmla="*/ 771 w 3050"/>
              <a:gd name="T73" fmla="*/ 1248 h 2265"/>
              <a:gd name="T74" fmla="*/ 899 w 3050"/>
              <a:gd name="T75" fmla="*/ 1335 h 2265"/>
              <a:gd name="T76" fmla="*/ 999 w 3050"/>
              <a:gd name="T77" fmla="*/ 1461 h 2265"/>
              <a:gd name="T78" fmla="*/ 1059 w 3050"/>
              <a:gd name="T79" fmla="*/ 1611 h 2265"/>
              <a:gd name="T80" fmla="*/ 1070 w 3050"/>
              <a:gd name="T81" fmla="*/ 1766 h 2265"/>
              <a:gd name="T82" fmla="*/ 1038 w 3050"/>
              <a:gd name="T83" fmla="*/ 1916 h 2265"/>
              <a:gd name="T84" fmla="*/ 963 w 3050"/>
              <a:gd name="T85" fmla="*/ 2052 h 2265"/>
              <a:gd name="T86" fmla="*/ 850 w 3050"/>
              <a:gd name="T87" fmla="*/ 2163 h 2265"/>
              <a:gd name="T88" fmla="*/ 704 w 3050"/>
              <a:gd name="T89" fmla="*/ 2238 h 2265"/>
              <a:gd name="T90" fmla="*/ 550 w 3050"/>
              <a:gd name="T91" fmla="*/ 2265 h 2265"/>
              <a:gd name="T92" fmla="*/ 397 w 3050"/>
              <a:gd name="T93" fmla="*/ 2247 h 2265"/>
              <a:gd name="T94" fmla="*/ 255 w 3050"/>
              <a:gd name="T95" fmla="*/ 2186 h 2265"/>
              <a:gd name="T96" fmla="*/ 135 w 3050"/>
              <a:gd name="T97" fmla="*/ 2085 h 2265"/>
              <a:gd name="T98" fmla="*/ 46 w 3050"/>
              <a:gd name="T99" fmla="*/ 1948 h 2265"/>
              <a:gd name="T100" fmla="*/ 4 w 3050"/>
              <a:gd name="T101" fmla="*/ 1795 h 2265"/>
              <a:gd name="T102" fmla="*/ 7 w 3050"/>
              <a:gd name="T103" fmla="*/ 1641 h 2265"/>
              <a:gd name="T104" fmla="*/ 53 w 3050"/>
              <a:gd name="T105" fmla="*/ 1494 h 2265"/>
              <a:gd name="T106" fmla="*/ 141 w 3050"/>
              <a:gd name="T107" fmla="*/ 1366 h 2265"/>
              <a:gd name="T108" fmla="*/ 268 w 3050"/>
              <a:gd name="T109" fmla="*/ 1265 h 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0" h="2265">
                <a:moveTo>
                  <a:pt x="1798" y="1993"/>
                </a:moveTo>
                <a:lnTo>
                  <a:pt x="2249" y="1734"/>
                </a:lnTo>
                <a:lnTo>
                  <a:pt x="2259" y="1728"/>
                </a:lnTo>
                <a:lnTo>
                  <a:pt x="2268" y="1721"/>
                </a:lnTo>
                <a:lnTo>
                  <a:pt x="2277" y="1713"/>
                </a:lnTo>
                <a:lnTo>
                  <a:pt x="2286" y="1706"/>
                </a:lnTo>
                <a:lnTo>
                  <a:pt x="2294" y="1698"/>
                </a:lnTo>
                <a:lnTo>
                  <a:pt x="2302" y="1690"/>
                </a:lnTo>
                <a:lnTo>
                  <a:pt x="2310" y="1682"/>
                </a:lnTo>
                <a:lnTo>
                  <a:pt x="2316" y="1673"/>
                </a:lnTo>
                <a:lnTo>
                  <a:pt x="2323" y="1664"/>
                </a:lnTo>
                <a:lnTo>
                  <a:pt x="2330" y="1654"/>
                </a:lnTo>
                <a:lnTo>
                  <a:pt x="2335" y="1645"/>
                </a:lnTo>
                <a:lnTo>
                  <a:pt x="2341" y="1635"/>
                </a:lnTo>
                <a:lnTo>
                  <a:pt x="2345" y="1625"/>
                </a:lnTo>
                <a:lnTo>
                  <a:pt x="2349" y="1615"/>
                </a:lnTo>
                <a:lnTo>
                  <a:pt x="2353" y="1603"/>
                </a:lnTo>
                <a:lnTo>
                  <a:pt x="2356" y="1593"/>
                </a:lnTo>
                <a:lnTo>
                  <a:pt x="2358" y="1582"/>
                </a:lnTo>
                <a:lnTo>
                  <a:pt x="2361" y="1571"/>
                </a:lnTo>
                <a:lnTo>
                  <a:pt x="2362" y="1560"/>
                </a:lnTo>
                <a:lnTo>
                  <a:pt x="2363" y="1549"/>
                </a:lnTo>
                <a:lnTo>
                  <a:pt x="2364" y="1538"/>
                </a:lnTo>
                <a:lnTo>
                  <a:pt x="2364" y="1527"/>
                </a:lnTo>
                <a:lnTo>
                  <a:pt x="2363" y="1516"/>
                </a:lnTo>
                <a:lnTo>
                  <a:pt x="2362" y="1504"/>
                </a:lnTo>
                <a:lnTo>
                  <a:pt x="2360" y="1493"/>
                </a:lnTo>
                <a:lnTo>
                  <a:pt x="2358" y="1482"/>
                </a:lnTo>
                <a:lnTo>
                  <a:pt x="2356" y="1471"/>
                </a:lnTo>
                <a:lnTo>
                  <a:pt x="2352" y="1460"/>
                </a:lnTo>
                <a:lnTo>
                  <a:pt x="2348" y="1450"/>
                </a:lnTo>
                <a:lnTo>
                  <a:pt x="2344" y="1439"/>
                </a:lnTo>
                <a:lnTo>
                  <a:pt x="2339" y="1429"/>
                </a:lnTo>
                <a:lnTo>
                  <a:pt x="2333" y="1418"/>
                </a:lnTo>
                <a:lnTo>
                  <a:pt x="2288" y="1341"/>
                </a:lnTo>
                <a:lnTo>
                  <a:pt x="2935" y="968"/>
                </a:lnTo>
                <a:lnTo>
                  <a:pt x="2945" y="962"/>
                </a:lnTo>
                <a:lnTo>
                  <a:pt x="2954" y="955"/>
                </a:lnTo>
                <a:lnTo>
                  <a:pt x="2964" y="948"/>
                </a:lnTo>
                <a:lnTo>
                  <a:pt x="2972" y="941"/>
                </a:lnTo>
                <a:lnTo>
                  <a:pt x="2981" y="933"/>
                </a:lnTo>
                <a:lnTo>
                  <a:pt x="2989" y="925"/>
                </a:lnTo>
                <a:lnTo>
                  <a:pt x="2997" y="917"/>
                </a:lnTo>
                <a:lnTo>
                  <a:pt x="3004" y="908"/>
                </a:lnTo>
                <a:lnTo>
                  <a:pt x="3010" y="898"/>
                </a:lnTo>
                <a:lnTo>
                  <a:pt x="3016" y="888"/>
                </a:lnTo>
                <a:lnTo>
                  <a:pt x="3022" y="879"/>
                </a:lnTo>
                <a:lnTo>
                  <a:pt x="3027" y="869"/>
                </a:lnTo>
                <a:lnTo>
                  <a:pt x="3031" y="859"/>
                </a:lnTo>
                <a:lnTo>
                  <a:pt x="3036" y="849"/>
                </a:lnTo>
                <a:lnTo>
                  <a:pt x="3039" y="838"/>
                </a:lnTo>
                <a:lnTo>
                  <a:pt x="3042" y="828"/>
                </a:lnTo>
                <a:lnTo>
                  <a:pt x="3045" y="817"/>
                </a:lnTo>
                <a:lnTo>
                  <a:pt x="3047" y="806"/>
                </a:lnTo>
                <a:lnTo>
                  <a:pt x="3049" y="794"/>
                </a:lnTo>
                <a:lnTo>
                  <a:pt x="3050" y="783"/>
                </a:lnTo>
                <a:lnTo>
                  <a:pt x="3050" y="772"/>
                </a:lnTo>
                <a:lnTo>
                  <a:pt x="3050" y="761"/>
                </a:lnTo>
                <a:lnTo>
                  <a:pt x="3050" y="750"/>
                </a:lnTo>
                <a:lnTo>
                  <a:pt x="3048" y="739"/>
                </a:lnTo>
                <a:lnTo>
                  <a:pt x="3047" y="728"/>
                </a:lnTo>
                <a:lnTo>
                  <a:pt x="3045" y="717"/>
                </a:lnTo>
                <a:lnTo>
                  <a:pt x="3042" y="706"/>
                </a:lnTo>
                <a:lnTo>
                  <a:pt x="3039" y="694"/>
                </a:lnTo>
                <a:lnTo>
                  <a:pt x="3035" y="684"/>
                </a:lnTo>
                <a:lnTo>
                  <a:pt x="3030" y="673"/>
                </a:lnTo>
                <a:lnTo>
                  <a:pt x="3025" y="662"/>
                </a:lnTo>
                <a:lnTo>
                  <a:pt x="3020" y="652"/>
                </a:lnTo>
                <a:lnTo>
                  <a:pt x="2709" y="115"/>
                </a:lnTo>
                <a:lnTo>
                  <a:pt x="2703" y="105"/>
                </a:lnTo>
                <a:lnTo>
                  <a:pt x="2696" y="95"/>
                </a:lnTo>
                <a:lnTo>
                  <a:pt x="2689" y="85"/>
                </a:lnTo>
                <a:lnTo>
                  <a:pt x="2681" y="76"/>
                </a:lnTo>
                <a:lnTo>
                  <a:pt x="2674" y="68"/>
                </a:lnTo>
                <a:lnTo>
                  <a:pt x="2666" y="60"/>
                </a:lnTo>
                <a:lnTo>
                  <a:pt x="2657" y="53"/>
                </a:lnTo>
                <a:lnTo>
                  <a:pt x="2648" y="46"/>
                </a:lnTo>
                <a:lnTo>
                  <a:pt x="2639" y="40"/>
                </a:lnTo>
                <a:lnTo>
                  <a:pt x="2630" y="34"/>
                </a:lnTo>
                <a:lnTo>
                  <a:pt x="2620" y="28"/>
                </a:lnTo>
                <a:lnTo>
                  <a:pt x="2611" y="23"/>
                </a:lnTo>
                <a:lnTo>
                  <a:pt x="2600" y="18"/>
                </a:lnTo>
                <a:lnTo>
                  <a:pt x="2589" y="14"/>
                </a:lnTo>
                <a:lnTo>
                  <a:pt x="2579" y="11"/>
                </a:lnTo>
                <a:lnTo>
                  <a:pt x="2568" y="8"/>
                </a:lnTo>
                <a:lnTo>
                  <a:pt x="2558" y="5"/>
                </a:lnTo>
                <a:lnTo>
                  <a:pt x="2547" y="3"/>
                </a:lnTo>
                <a:lnTo>
                  <a:pt x="2536" y="1"/>
                </a:lnTo>
                <a:lnTo>
                  <a:pt x="2525" y="0"/>
                </a:lnTo>
                <a:lnTo>
                  <a:pt x="2514" y="0"/>
                </a:lnTo>
                <a:lnTo>
                  <a:pt x="2502" y="0"/>
                </a:lnTo>
                <a:lnTo>
                  <a:pt x="2491" y="0"/>
                </a:lnTo>
                <a:lnTo>
                  <a:pt x="2480" y="1"/>
                </a:lnTo>
                <a:lnTo>
                  <a:pt x="2469" y="3"/>
                </a:lnTo>
                <a:lnTo>
                  <a:pt x="2458" y="5"/>
                </a:lnTo>
                <a:lnTo>
                  <a:pt x="2447" y="8"/>
                </a:lnTo>
                <a:lnTo>
                  <a:pt x="2436" y="11"/>
                </a:lnTo>
                <a:lnTo>
                  <a:pt x="2425" y="15"/>
                </a:lnTo>
                <a:lnTo>
                  <a:pt x="2413" y="20"/>
                </a:lnTo>
                <a:lnTo>
                  <a:pt x="2403" y="25"/>
                </a:lnTo>
                <a:lnTo>
                  <a:pt x="2393" y="30"/>
                </a:lnTo>
                <a:lnTo>
                  <a:pt x="1743" y="405"/>
                </a:lnTo>
                <a:lnTo>
                  <a:pt x="1699" y="328"/>
                </a:lnTo>
                <a:lnTo>
                  <a:pt x="1693" y="318"/>
                </a:lnTo>
                <a:lnTo>
                  <a:pt x="1686" y="309"/>
                </a:lnTo>
                <a:lnTo>
                  <a:pt x="1679" y="300"/>
                </a:lnTo>
                <a:lnTo>
                  <a:pt x="1672" y="290"/>
                </a:lnTo>
                <a:lnTo>
                  <a:pt x="1663" y="282"/>
                </a:lnTo>
                <a:lnTo>
                  <a:pt x="1655" y="274"/>
                </a:lnTo>
                <a:lnTo>
                  <a:pt x="1647" y="266"/>
                </a:lnTo>
                <a:lnTo>
                  <a:pt x="1638" y="259"/>
                </a:lnTo>
                <a:lnTo>
                  <a:pt x="1629" y="253"/>
                </a:lnTo>
                <a:lnTo>
                  <a:pt x="1620" y="247"/>
                </a:lnTo>
                <a:lnTo>
                  <a:pt x="1610" y="241"/>
                </a:lnTo>
                <a:lnTo>
                  <a:pt x="1600" y="236"/>
                </a:lnTo>
                <a:lnTo>
                  <a:pt x="1590" y="232"/>
                </a:lnTo>
                <a:lnTo>
                  <a:pt x="1580" y="228"/>
                </a:lnTo>
                <a:lnTo>
                  <a:pt x="1568" y="224"/>
                </a:lnTo>
                <a:lnTo>
                  <a:pt x="1558" y="221"/>
                </a:lnTo>
                <a:lnTo>
                  <a:pt x="1547" y="218"/>
                </a:lnTo>
                <a:lnTo>
                  <a:pt x="1536" y="216"/>
                </a:lnTo>
                <a:lnTo>
                  <a:pt x="1526" y="215"/>
                </a:lnTo>
                <a:lnTo>
                  <a:pt x="1515" y="214"/>
                </a:lnTo>
                <a:lnTo>
                  <a:pt x="1504" y="213"/>
                </a:lnTo>
                <a:lnTo>
                  <a:pt x="1492" y="213"/>
                </a:lnTo>
                <a:lnTo>
                  <a:pt x="1481" y="214"/>
                </a:lnTo>
                <a:lnTo>
                  <a:pt x="1469" y="215"/>
                </a:lnTo>
                <a:lnTo>
                  <a:pt x="1458" y="216"/>
                </a:lnTo>
                <a:lnTo>
                  <a:pt x="1447" y="218"/>
                </a:lnTo>
                <a:lnTo>
                  <a:pt x="1436" y="221"/>
                </a:lnTo>
                <a:lnTo>
                  <a:pt x="1425" y="225"/>
                </a:lnTo>
                <a:lnTo>
                  <a:pt x="1415" y="228"/>
                </a:lnTo>
                <a:lnTo>
                  <a:pt x="1404" y="233"/>
                </a:lnTo>
                <a:lnTo>
                  <a:pt x="1394" y="238"/>
                </a:lnTo>
                <a:lnTo>
                  <a:pt x="1382" y="243"/>
                </a:lnTo>
                <a:lnTo>
                  <a:pt x="936" y="502"/>
                </a:lnTo>
                <a:lnTo>
                  <a:pt x="926" y="508"/>
                </a:lnTo>
                <a:lnTo>
                  <a:pt x="916" y="515"/>
                </a:lnTo>
                <a:lnTo>
                  <a:pt x="906" y="522"/>
                </a:lnTo>
                <a:lnTo>
                  <a:pt x="897" y="529"/>
                </a:lnTo>
                <a:lnTo>
                  <a:pt x="889" y="537"/>
                </a:lnTo>
                <a:lnTo>
                  <a:pt x="881" y="545"/>
                </a:lnTo>
                <a:lnTo>
                  <a:pt x="874" y="553"/>
                </a:lnTo>
                <a:lnTo>
                  <a:pt x="867" y="562"/>
                </a:lnTo>
                <a:lnTo>
                  <a:pt x="860" y="571"/>
                </a:lnTo>
                <a:lnTo>
                  <a:pt x="854" y="580"/>
                </a:lnTo>
                <a:lnTo>
                  <a:pt x="849" y="590"/>
                </a:lnTo>
                <a:lnTo>
                  <a:pt x="844" y="601"/>
                </a:lnTo>
                <a:lnTo>
                  <a:pt x="839" y="611"/>
                </a:lnTo>
                <a:lnTo>
                  <a:pt x="835" y="621"/>
                </a:lnTo>
                <a:lnTo>
                  <a:pt x="831" y="632"/>
                </a:lnTo>
                <a:lnTo>
                  <a:pt x="828" y="642"/>
                </a:lnTo>
                <a:lnTo>
                  <a:pt x="826" y="653"/>
                </a:lnTo>
                <a:lnTo>
                  <a:pt x="824" y="664"/>
                </a:lnTo>
                <a:lnTo>
                  <a:pt x="822" y="675"/>
                </a:lnTo>
                <a:lnTo>
                  <a:pt x="821" y="686"/>
                </a:lnTo>
                <a:lnTo>
                  <a:pt x="819" y="697"/>
                </a:lnTo>
                <a:lnTo>
                  <a:pt x="819" y="709"/>
                </a:lnTo>
                <a:lnTo>
                  <a:pt x="821" y="720"/>
                </a:lnTo>
                <a:lnTo>
                  <a:pt x="822" y="731"/>
                </a:lnTo>
                <a:lnTo>
                  <a:pt x="824" y="742"/>
                </a:lnTo>
                <a:lnTo>
                  <a:pt x="826" y="753"/>
                </a:lnTo>
                <a:lnTo>
                  <a:pt x="829" y="764"/>
                </a:lnTo>
                <a:lnTo>
                  <a:pt x="832" y="775"/>
                </a:lnTo>
                <a:lnTo>
                  <a:pt x="836" y="785"/>
                </a:lnTo>
                <a:lnTo>
                  <a:pt x="840" y="796"/>
                </a:lnTo>
                <a:lnTo>
                  <a:pt x="845" y="808"/>
                </a:lnTo>
                <a:lnTo>
                  <a:pt x="851" y="818"/>
                </a:lnTo>
                <a:lnTo>
                  <a:pt x="1482" y="1909"/>
                </a:lnTo>
                <a:lnTo>
                  <a:pt x="1488" y="1920"/>
                </a:lnTo>
                <a:lnTo>
                  <a:pt x="1495" y="1930"/>
                </a:lnTo>
                <a:lnTo>
                  <a:pt x="1502" y="1939"/>
                </a:lnTo>
                <a:lnTo>
                  <a:pt x="1509" y="1948"/>
                </a:lnTo>
                <a:lnTo>
                  <a:pt x="1517" y="1957"/>
                </a:lnTo>
                <a:lnTo>
                  <a:pt x="1525" y="1964"/>
                </a:lnTo>
                <a:lnTo>
                  <a:pt x="1534" y="1972"/>
                </a:lnTo>
                <a:lnTo>
                  <a:pt x="1543" y="1979"/>
                </a:lnTo>
                <a:lnTo>
                  <a:pt x="1552" y="1985"/>
                </a:lnTo>
                <a:lnTo>
                  <a:pt x="1561" y="1991"/>
                </a:lnTo>
                <a:lnTo>
                  <a:pt x="1571" y="1997"/>
                </a:lnTo>
                <a:lnTo>
                  <a:pt x="1582" y="2002"/>
                </a:lnTo>
                <a:lnTo>
                  <a:pt x="1592" y="2007"/>
                </a:lnTo>
                <a:lnTo>
                  <a:pt x="1602" y="2011"/>
                </a:lnTo>
                <a:lnTo>
                  <a:pt x="1612" y="2014"/>
                </a:lnTo>
                <a:lnTo>
                  <a:pt x="1623" y="2017"/>
                </a:lnTo>
                <a:lnTo>
                  <a:pt x="1633" y="2020"/>
                </a:lnTo>
                <a:lnTo>
                  <a:pt x="1644" y="2023"/>
                </a:lnTo>
                <a:lnTo>
                  <a:pt x="1655" y="2024"/>
                </a:lnTo>
                <a:lnTo>
                  <a:pt x="1666" y="2025"/>
                </a:lnTo>
                <a:lnTo>
                  <a:pt x="1678" y="2026"/>
                </a:lnTo>
                <a:lnTo>
                  <a:pt x="1689" y="2025"/>
                </a:lnTo>
                <a:lnTo>
                  <a:pt x="1700" y="2025"/>
                </a:lnTo>
                <a:lnTo>
                  <a:pt x="1711" y="2024"/>
                </a:lnTo>
                <a:lnTo>
                  <a:pt x="1722" y="2022"/>
                </a:lnTo>
                <a:lnTo>
                  <a:pt x="1733" y="2019"/>
                </a:lnTo>
                <a:lnTo>
                  <a:pt x="1744" y="2016"/>
                </a:lnTo>
                <a:lnTo>
                  <a:pt x="1754" y="2012"/>
                </a:lnTo>
                <a:lnTo>
                  <a:pt x="1766" y="2008"/>
                </a:lnTo>
                <a:lnTo>
                  <a:pt x="1777" y="2004"/>
                </a:lnTo>
                <a:lnTo>
                  <a:pt x="1787" y="1999"/>
                </a:lnTo>
                <a:lnTo>
                  <a:pt x="1798" y="1993"/>
                </a:lnTo>
                <a:close/>
                <a:moveTo>
                  <a:pt x="268" y="1265"/>
                </a:moveTo>
                <a:lnTo>
                  <a:pt x="292" y="1252"/>
                </a:lnTo>
                <a:lnTo>
                  <a:pt x="316" y="1240"/>
                </a:lnTo>
                <a:lnTo>
                  <a:pt x="341" y="1230"/>
                </a:lnTo>
                <a:lnTo>
                  <a:pt x="367" y="1221"/>
                </a:lnTo>
                <a:lnTo>
                  <a:pt x="392" y="1213"/>
                </a:lnTo>
                <a:lnTo>
                  <a:pt x="417" y="1206"/>
                </a:lnTo>
                <a:lnTo>
                  <a:pt x="443" y="1201"/>
                </a:lnTo>
                <a:lnTo>
                  <a:pt x="470" y="1197"/>
                </a:lnTo>
                <a:lnTo>
                  <a:pt x="495" y="1194"/>
                </a:lnTo>
                <a:lnTo>
                  <a:pt x="521" y="1193"/>
                </a:lnTo>
                <a:lnTo>
                  <a:pt x="548" y="1193"/>
                </a:lnTo>
                <a:lnTo>
                  <a:pt x="573" y="1194"/>
                </a:lnTo>
                <a:lnTo>
                  <a:pt x="598" y="1197"/>
                </a:lnTo>
                <a:lnTo>
                  <a:pt x="624" y="1200"/>
                </a:lnTo>
                <a:lnTo>
                  <a:pt x="650" y="1205"/>
                </a:lnTo>
                <a:lnTo>
                  <a:pt x="674" y="1212"/>
                </a:lnTo>
                <a:lnTo>
                  <a:pt x="699" y="1219"/>
                </a:lnTo>
                <a:lnTo>
                  <a:pt x="723" y="1228"/>
                </a:lnTo>
                <a:lnTo>
                  <a:pt x="748" y="1237"/>
                </a:lnTo>
                <a:lnTo>
                  <a:pt x="771" y="1248"/>
                </a:lnTo>
                <a:lnTo>
                  <a:pt x="793" y="1259"/>
                </a:lnTo>
                <a:lnTo>
                  <a:pt x="816" y="1272"/>
                </a:lnTo>
                <a:lnTo>
                  <a:pt x="838" y="1286"/>
                </a:lnTo>
                <a:lnTo>
                  <a:pt x="859" y="1301"/>
                </a:lnTo>
                <a:lnTo>
                  <a:pt x="879" y="1318"/>
                </a:lnTo>
                <a:lnTo>
                  <a:pt x="899" y="1335"/>
                </a:lnTo>
                <a:lnTo>
                  <a:pt x="919" y="1354"/>
                </a:lnTo>
                <a:lnTo>
                  <a:pt x="937" y="1373"/>
                </a:lnTo>
                <a:lnTo>
                  <a:pt x="954" y="1393"/>
                </a:lnTo>
                <a:lnTo>
                  <a:pt x="970" y="1416"/>
                </a:lnTo>
                <a:lnTo>
                  <a:pt x="985" y="1438"/>
                </a:lnTo>
                <a:lnTo>
                  <a:pt x="999" y="1461"/>
                </a:lnTo>
                <a:lnTo>
                  <a:pt x="1014" y="1485"/>
                </a:lnTo>
                <a:lnTo>
                  <a:pt x="1025" y="1510"/>
                </a:lnTo>
                <a:lnTo>
                  <a:pt x="1036" y="1535"/>
                </a:lnTo>
                <a:lnTo>
                  <a:pt x="1045" y="1560"/>
                </a:lnTo>
                <a:lnTo>
                  <a:pt x="1052" y="1585"/>
                </a:lnTo>
                <a:lnTo>
                  <a:pt x="1059" y="1611"/>
                </a:lnTo>
                <a:lnTo>
                  <a:pt x="1064" y="1637"/>
                </a:lnTo>
                <a:lnTo>
                  <a:pt x="1068" y="1663"/>
                </a:lnTo>
                <a:lnTo>
                  <a:pt x="1070" y="1688"/>
                </a:lnTo>
                <a:lnTo>
                  <a:pt x="1071" y="1714"/>
                </a:lnTo>
                <a:lnTo>
                  <a:pt x="1072" y="1741"/>
                </a:lnTo>
                <a:lnTo>
                  <a:pt x="1070" y="1766"/>
                </a:lnTo>
                <a:lnTo>
                  <a:pt x="1068" y="1792"/>
                </a:lnTo>
                <a:lnTo>
                  <a:pt x="1064" y="1818"/>
                </a:lnTo>
                <a:lnTo>
                  <a:pt x="1059" y="1843"/>
                </a:lnTo>
                <a:lnTo>
                  <a:pt x="1053" y="1868"/>
                </a:lnTo>
                <a:lnTo>
                  <a:pt x="1046" y="1892"/>
                </a:lnTo>
                <a:lnTo>
                  <a:pt x="1038" y="1916"/>
                </a:lnTo>
                <a:lnTo>
                  <a:pt x="1029" y="1941"/>
                </a:lnTo>
                <a:lnTo>
                  <a:pt x="1018" y="1964"/>
                </a:lnTo>
                <a:lnTo>
                  <a:pt x="1005" y="1987"/>
                </a:lnTo>
                <a:lnTo>
                  <a:pt x="992" y="2009"/>
                </a:lnTo>
                <a:lnTo>
                  <a:pt x="978" y="2032"/>
                </a:lnTo>
                <a:lnTo>
                  <a:pt x="963" y="2052"/>
                </a:lnTo>
                <a:lnTo>
                  <a:pt x="947" y="2073"/>
                </a:lnTo>
                <a:lnTo>
                  <a:pt x="930" y="2092"/>
                </a:lnTo>
                <a:lnTo>
                  <a:pt x="911" y="2111"/>
                </a:lnTo>
                <a:lnTo>
                  <a:pt x="892" y="2130"/>
                </a:lnTo>
                <a:lnTo>
                  <a:pt x="871" y="2147"/>
                </a:lnTo>
                <a:lnTo>
                  <a:pt x="850" y="2163"/>
                </a:lnTo>
                <a:lnTo>
                  <a:pt x="828" y="2179"/>
                </a:lnTo>
                <a:lnTo>
                  <a:pt x="803" y="2193"/>
                </a:lnTo>
                <a:lnTo>
                  <a:pt x="779" y="2206"/>
                </a:lnTo>
                <a:lnTo>
                  <a:pt x="755" y="2218"/>
                </a:lnTo>
                <a:lnTo>
                  <a:pt x="730" y="2229"/>
                </a:lnTo>
                <a:lnTo>
                  <a:pt x="704" y="2238"/>
                </a:lnTo>
                <a:lnTo>
                  <a:pt x="679" y="2246"/>
                </a:lnTo>
                <a:lnTo>
                  <a:pt x="654" y="2252"/>
                </a:lnTo>
                <a:lnTo>
                  <a:pt x="627" y="2257"/>
                </a:lnTo>
                <a:lnTo>
                  <a:pt x="602" y="2261"/>
                </a:lnTo>
                <a:lnTo>
                  <a:pt x="576" y="2264"/>
                </a:lnTo>
                <a:lnTo>
                  <a:pt x="550" y="2265"/>
                </a:lnTo>
                <a:lnTo>
                  <a:pt x="524" y="2265"/>
                </a:lnTo>
                <a:lnTo>
                  <a:pt x="498" y="2264"/>
                </a:lnTo>
                <a:lnTo>
                  <a:pt x="473" y="2261"/>
                </a:lnTo>
                <a:lnTo>
                  <a:pt x="448" y="2258"/>
                </a:lnTo>
                <a:lnTo>
                  <a:pt x="422" y="2253"/>
                </a:lnTo>
                <a:lnTo>
                  <a:pt x="397" y="2247"/>
                </a:lnTo>
                <a:lnTo>
                  <a:pt x="372" y="2240"/>
                </a:lnTo>
                <a:lnTo>
                  <a:pt x="347" y="2231"/>
                </a:lnTo>
                <a:lnTo>
                  <a:pt x="324" y="2221"/>
                </a:lnTo>
                <a:lnTo>
                  <a:pt x="300" y="2210"/>
                </a:lnTo>
                <a:lnTo>
                  <a:pt x="278" y="2198"/>
                </a:lnTo>
                <a:lnTo>
                  <a:pt x="255" y="2186"/>
                </a:lnTo>
                <a:lnTo>
                  <a:pt x="233" y="2172"/>
                </a:lnTo>
                <a:lnTo>
                  <a:pt x="212" y="2157"/>
                </a:lnTo>
                <a:lnTo>
                  <a:pt x="192" y="2140"/>
                </a:lnTo>
                <a:lnTo>
                  <a:pt x="172" y="2123"/>
                </a:lnTo>
                <a:lnTo>
                  <a:pt x="152" y="2104"/>
                </a:lnTo>
                <a:lnTo>
                  <a:pt x="135" y="2085"/>
                </a:lnTo>
                <a:lnTo>
                  <a:pt x="117" y="2065"/>
                </a:lnTo>
                <a:lnTo>
                  <a:pt x="101" y="2043"/>
                </a:lnTo>
                <a:lnTo>
                  <a:pt x="86" y="2020"/>
                </a:lnTo>
                <a:lnTo>
                  <a:pt x="72" y="1997"/>
                </a:lnTo>
                <a:lnTo>
                  <a:pt x="58" y="1973"/>
                </a:lnTo>
                <a:lnTo>
                  <a:pt x="46" y="1948"/>
                </a:lnTo>
                <a:lnTo>
                  <a:pt x="36" y="1924"/>
                </a:lnTo>
                <a:lnTo>
                  <a:pt x="27" y="1898"/>
                </a:lnTo>
                <a:lnTo>
                  <a:pt x="19" y="1872"/>
                </a:lnTo>
                <a:lnTo>
                  <a:pt x="13" y="1847"/>
                </a:lnTo>
                <a:lnTo>
                  <a:pt x="7" y="1822"/>
                </a:lnTo>
                <a:lnTo>
                  <a:pt x="4" y="1795"/>
                </a:lnTo>
                <a:lnTo>
                  <a:pt x="1" y="1769"/>
                </a:lnTo>
                <a:lnTo>
                  <a:pt x="0" y="1744"/>
                </a:lnTo>
                <a:lnTo>
                  <a:pt x="0" y="1718"/>
                </a:lnTo>
                <a:lnTo>
                  <a:pt x="1" y="1692"/>
                </a:lnTo>
                <a:lnTo>
                  <a:pt x="3" y="1666"/>
                </a:lnTo>
                <a:lnTo>
                  <a:pt x="7" y="1641"/>
                </a:lnTo>
                <a:lnTo>
                  <a:pt x="12" y="1616"/>
                </a:lnTo>
                <a:lnTo>
                  <a:pt x="18" y="1590"/>
                </a:lnTo>
                <a:lnTo>
                  <a:pt x="25" y="1566"/>
                </a:lnTo>
                <a:lnTo>
                  <a:pt x="33" y="1542"/>
                </a:lnTo>
                <a:lnTo>
                  <a:pt x="43" y="1518"/>
                </a:lnTo>
                <a:lnTo>
                  <a:pt x="53" y="1494"/>
                </a:lnTo>
                <a:lnTo>
                  <a:pt x="65" y="1471"/>
                </a:lnTo>
                <a:lnTo>
                  <a:pt x="79" y="1449"/>
                </a:lnTo>
                <a:lnTo>
                  <a:pt x="93" y="1427"/>
                </a:lnTo>
                <a:lnTo>
                  <a:pt x="108" y="1405"/>
                </a:lnTo>
                <a:lnTo>
                  <a:pt x="124" y="1385"/>
                </a:lnTo>
                <a:lnTo>
                  <a:pt x="141" y="1366"/>
                </a:lnTo>
                <a:lnTo>
                  <a:pt x="159" y="1347"/>
                </a:lnTo>
                <a:lnTo>
                  <a:pt x="180" y="1329"/>
                </a:lnTo>
                <a:lnTo>
                  <a:pt x="200" y="1312"/>
                </a:lnTo>
                <a:lnTo>
                  <a:pt x="221" y="1295"/>
                </a:lnTo>
                <a:lnTo>
                  <a:pt x="244" y="1279"/>
                </a:lnTo>
                <a:lnTo>
                  <a:pt x="268" y="126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Freeform 11"/>
          <p:cNvSpPr>
            <a:spLocks noEditPoints="1"/>
          </p:cNvSpPr>
          <p:nvPr/>
        </p:nvSpPr>
        <p:spPr bwMode="auto">
          <a:xfrm>
            <a:off x="5015966" y="3395663"/>
            <a:ext cx="393700" cy="211139"/>
          </a:xfrm>
          <a:custGeom>
            <a:avLst/>
            <a:gdLst>
              <a:gd name="T0" fmla="*/ 1162 w 3226"/>
              <a:gd name="T1" fmla="*/ 5 h 1723"/>
              <a:gd name="T2" fmla="*/ 1099 w 3226"/>
              <a:gd name="T3" fmla="*/ 28 h 1723"/>
              <a:gd name="T4" fmla="*/ 1046 w 3226"/>
              <a:gd name="T5" fmla="*/ 68 h 1723"/>
              <a:gd name="T6" fmla="*/ 1005 w 3226"/>
              <a:gd name="T7" fmla="*/ 121 h 1723"/>
              <a:gd name="T8" fmla="*/ 982 w 3226"/>
              <a:gd name="T9" fmla="*/ 185 h 1723"/>
              <a:gd name="T10" fmla="*/ 231 w 3226"/>
              <a:gd name="T11" fmla="*/ 320 h 1723"/>
              <a:gd name="T12" fmla="*/ 162 w 3226"/>
              <a:gd name="T13" fmla="*/ 330 h 1723"/>
              <a:gd name="T14" fmla="*/ 102 w 3226"/>
              <a:gd name="T15" fmla="*/ 360 h 1723"/>
              <a:gd name="T16" fmla="*/ 53 w 3226"/>
              <a:gd name="T17" fmla="*/ 404 h 1723"/>
              <a:gd name="T18" fmla="*/ 18 w 3226"/>
              <a:gd name="T19" fmla="*/ 462 h 1723"/>
              <a:gd name="T20" fmla="*/ 1 w 3226"/>
              <a:gd name="T21" fmla="*/ 527 h 1723"/>
              <a:gd name="T22" fmla="*/ 3 w 3226"/>
              <a:gd name="T23" fmla="*/ 1207 h 1723"/>
              <a:gd name="T24" fmla="*/ 23 w 3226"/>
              <a:gd name="T25" fmla="*/ 1272 h 1723"/>
              <a:gd name="T26" fmla="*/ 60 w 3226"/>
              <a:gd name="T27" fmla="*/ 1327 h 1723"/>
              <a:gd name="T28" fmla="*/ 112 w 3226"/>
              <a:gd name="T29" fmla="*/ 1369 h 1723"/>
              <a:gd name="T30" fmla="*/ 174 w 3226"/>
              <a:gd name="T31" fmla="*/ 1396 h 1723"/>
              <a:gd name="T32" fmla="*/ 981 w 3226"/>
              <a:gd name="T33" fmla="*/ 1403 h 1723"/>
              <a:gd name="T34" fmla="*/ 989 w 3226"/>
              <a:gd name="T35" fmla="*/ 1549 h 1723"/>
              <a:gd name="T36" fmla="*/ 1015 w 3226"/>
              <a:gd name="T37" fmla="*/ 1611 h 1723"/>
              <a:gd name="T38" fmla="*/ 1057 w 3226"/>
              <a:gd name="T39" fmla="*/ 1662 h 1723"/>
              <a:gd name="T40" fmla="*/ 1113 w 3226"/>
              <a:gd name="T41" fmla="*/ 1700 h 1723"/>
              <a:gd name="T42" fmla="*/ 1177 w 3226"/>
              <a:gd name="T43" fmla="*/ 1720 h 1723"/>
              <a:gd name="T44" fmla="*/ 1753 w 3226"/>
              <a:gd name="T45" fmla="*/ 1722 h 1723"/>
              <a:gd name="T46" fmla="*/ 1819 w 3226"/>
              <a:gd name="T47" fmla="*/ 1705 h 1723"/>
              <a:gd name="T48" fmla="*/ 1877 w 3226"/>
              <a:gd name="T49" fmla="*/ 1669 h 1723"/>
              <a:gd name="T50" fmla="*/ 1921 w 3226"/>
              <a:gd name="T51" fmla="*/ 1621 h 1723"/>
              <a:gd name="T52" fmla="*/ 1950 w 3226"/>
              <a:gd name="T53" fmla="*/ 1560 h 1723"/>
              <a:gd name="T54" fmla="*/ 1961 w 3226"/>
              <a:gd name="T55" fmla="*/ 1492 h 1723"/>
              <a:gd name="T56" fmla="*/ 1953 w 3226"/>
              <a:gd name="T57" fmla="*/ 173 h 1723"/>
              <a:gd name="T58" fmla="*/ 1927 w 3226"/>
              <a:gd name="T59" fmla="*/ 110 h 1723"/>
              <a:gd name="T60" fmla="*/ 1885 w 3226"/>
              <a:gd name="T61" fmla="*/ 59 h 1723"/>
              <a:gd name="T62" fmla="*/ 1829 w 3226"/>
              <a:gd name="T63" fmla="*/ 22 h 1723"/>
              <a:gd name="T64" fmla="*/ 1764 w 3226"/>
              <a:gd name="T65" fmla="*/ 3 h 1723"/>
              <a:gd name="T66" fmla="*/ 2635 w 3226"/>
              <a:gd name="T67" fmla="*/ 1393 h 1723"/>
              <a:gd name="T68" fmla="*/ 2481 w 3226"/>
              <a:gd name="T69" fmla="*/ 1353 h 1723"/>
              <a:gd name="T70" fmla="*/ 2349 w 3226"/>
              <a:gd name="T71" fmla="*/ 1273 h 1723"/>
              <a:gd name="T72" fmla="*/ 2246 w 3226"/>
              <a:gd name="T73" fmla="*/ 1159 h 1723"/>
              <a:gd name="T74" fmla="*/ 2178 w 3226"/>
              <a:gd name="T75" fmla="*/ 1019 h 1723"/>
              <a:gd name="T76" fmla="*/ 2154 w 3226"/>
              <a:gd name="T77" fmla="*/ 859 h 1723"/>
              <a:gd name="T78" fmla="*/ 2178 w 3226"/>
              <a:gd name="T79" fmla="*/ 700 h 1723"/>
              <a:gd name="T80" fmla="*/ 2246 w 3226"/>
              <a:gd name="T81" fmla="*/ 561 h 1723"/>
              <a:gd name="T82" fmla="*/ 2349 w 3226"/>
              <a:gd name="T83" fmla="*/ 446 h 1723"/>
              <a:gd name="T84" fmla="*/ 2481 w 3226"/>
              <a:gd name="T85" fmla="*/ 366 h 1723"/>
              <a:gd name="T86" fmla="*/ 2635 w 3226"/>
              <a:gd name="T87" fmla="*/ 326 h 1723"/>
              <a:gd name="T88" fmla="*/ 2798 w 3226"/>
              <a:gd name="T89" fmla="*/ 334 h 1723"/>
              <a:gd name="T90" fmla="*/ 2945 w 3226"/>
              <a:gd name="T91" fmla="*/ 389 h 1723"/>
              <a:gd name="T92" fmla="*/ 3069 w 3226"/>
              <a:gd name="T93" fmla="*/ 481 h 1723"/>
              <a:gd name="T94" fmla="*/ 3161 w 3226"/>
              <a:gd name="T95" fmla="*/ 604 h 1723"/>
              <a:gd name="T96" fmla="*/ 3215 w 3226"/>
              <a:gd name="T97" fmla="*/ 751 h 1723"/>
              <a:gd name="T98" fmla="*/ 3223 w 3226"/>
              <a:gd name="T99" fmla="*/ 914 h 1723"/>
              <a:gd name="T100" fmla="*/ 3184 w 3226"/>
              <a:gd name="T101" fmla="*/ 1069 h 1723"/>
              <a:gd name="T102" fmla="*/ 3104 w 3226"/>
              <a:gd name="T103" fmla="*/ 1200 h 1723"/>
              <a:gd name="T104" fmla="*/ 2989 w 3226"/>
              <a:gd name="T105" fmla="*/ 1304 h 1723"/>
              <a:gd name="T106" fmla="*/ 2849 w 3226"/>
              <a:gd name="T107" fmla="*/ 1372 h 1723"/>
              <a:gd name="T108" fmla="*/ 2690 w 3226"/>
              <a:gd name="T109" fmla="*/ 1395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26" h="1723">
                <a:moveTo>
                  <a:pt x="1729" y="0"/>
                </a:moveTo>
                <a:lnTo>
                  <a:pt x="1209" y="0"/>
                </a:lnTo>
                <a:lnTo>
                  <a:pt x="1197" y="0"/>
                </a:lnTo>
                <a:lnTo>
                  <a:pt x="1185" y="1"/>
                </a:lnTo>
                <a:lnTo>
                  <a:pt x="1174" y="3"/>
                </a:lnTo>
                <a:lnTo>
                  <a:pt x="1162" y="5"/>
                </a:lnTo>
                <a:lnTo>
                  <a:pt x="1151" y="7"/>
                </a:lnTo>
                <a:lnTo>
                  <a:pt x="1140" y="10"/>
                </a:lnTo>
                <a:lnTo>
                  <a:pt x="1130" y="14"/>
                </a:lnTo>
                <a:lnTo>
                  <a:pt x="1120" y="18"/>
                </a:lnTo>
                <a:lnTo>
                  <a:pt x="1108" y="23"/>
                </a:lnTo>
                <a:lnTo>
                  <a:pt x="1099" y="28"/>
                </a:lnTo>
                <a:lnTo>
                  <a:pt x="1089" y="33"/>
                </a:lnTo>
                <a:lnTo>
                  <a:pt x="1080" y="39"/>
                </a:lnTo>
                <a:lnTo>
                  <a:pt x="1071" y="46"/>
                </a:lnTo>
                <a:lnTo>
                  <a:pt x="1062" y="54"/>
                </a:lnTo>
                <a:lnTo>
                  <a:pt x="1054" y="61"/>
                </a:lnTo>
                <a:lnTo>
                  <a:pt x="1046" y="68"/>
                </a:lnTo>
                <a:lnTo>
                  <a:pt x="1038" y="76"/>
                </a:lnTo>
                <a:lnTo>
                  <a:pt x="1031" y="85"/>
                </a:lnTo>
                <a:lnTo>
                  <a:pt x="1024" y="93"/>
                </a:lnTo>
                <a:lnTo>
                  <a:pt x="1018" y="102"/>
                </a:lnTo>
                <a:lnTo>
                  <a:pt x="1011" y="112"/>
                </a:lnTo>
                <a:lnTo>
                  <a:pt x="1005" y="121"/>
                </a:lnTo>
                <a:lnTo>
                  <a:pt x="1000" y="131"/>
                </a:lnTo>
                <a:lnTo>
                  <a:pt x="996" y="141"/>
                </a:lnTo>
                <a:lnTo>
                  <a:pt x="991" y="152"/>
                </a:lnTo>
                <a:lnTo>
                  <a:pt x="988" y="163"/>
                </a:lnTo>
                <a:lnTo>
                  <a:pt x="985" y="174"/>
                </a:lnTo>
                <a:lnTo>
                  <a:pt x="982" y="185"/>
                </a:lnTo>
                <a:lnTo>
                  <a:pt x="980" y="196"/>
                </a:lnTo>
                <a:lnTo>
                  <a:pt x="979" y="208"/>
                </a:lnTo>
                <a:lnTo>
                  <a:pt x="978" y="219"/>
                </a:lnTo>
                <a:lnTo>
                  <a:pt x="977" y="231"/>
                </a:lnTo>
                <a:lnTo>
                  <a:pt x="977" y="320"/>
                </a:lnTo>
                <a:lnTo>
                  <a:pt x="231" y="320"/>
                </a:lnTo>
                <a:lnTo>
                  <a:pt x="219" y="320"/>
                </a:lnTo>
                <a:lnTo>
                  <a:pt x="208" y="321"/>
                </a:lnTo>
                <a:lnTo>
                  <a:pt x="196" y="323"/>
                </a:lnTo>
                <a:lnTo>
                  <a:pt x="185" y="325"/>
                </a:lnTo>
                <a:lnTo>
                  <a:pt x="174" y="327"/>
                </a:lnTo>
                <a:lnTo>
                  <a:pt x="162" y="330"/>
                </a:lnTo>
                <a:lnTo>
                  <a:pt x="152" y="334"/>
                </a:lnTo>
                <a:lnTo>
                  <a:pt x="141" y="338"/>
                </a:lnTo>
                <a:lnTo>
                  <a:pt x="131" y="343"/>
                </a:lnTo>
                <a:lnTo>
                  <a:pt x="121" y="348"/>
                </a:lnTo>
                <a:lnTo>
                  <a:pt x="112" y="354"/>
                </a:lnTo>
                <a:lnTo>
                  <a:pt x="102" y="360"/>
                </a:lnTo>
                <a:lnTo>
                  <a:pt x="93" y="366"/>
                </a:lnTo>
                <a:lnTo>
                  <a:pt x="85" y="373"/>
                </a:lnTo>
                <a:lnTo>
                  <a:pt x="75" y="380"/>
                </a:lnTo>
                <a:lnTo>
                  <a:pt x="67" y="388"/>
                </a:lnTo>
                <a:lnTo>
                  <a:pt x="60" y="396"/>
                </a:lnTo>
                <a:lnTo>
                  <a:pt x="53" y="404"/>
                </a:lnTo>
                <a:lnTo>
                  <a:pt x="46" y="413"/>
                </a:lnTo>
                <a:lnTo>
                  <a:pt x="39" y="422"/>
                </a:lnTo>
                <a:lnTo>
                  <a:pt x="33" y="431"/>
                </a:lnTo>
                <a:lnTo>
                  <a:pt x="28" y="441"/>
                </a:lnTo>
                <a:lnTo>
                  <a:pt x="23" y="451"/>
                </a:lnTo>
                <a:lnTo>
                  <a:pt x="18" y="462"/>
                </a:lnTo>
                <a:lnTo>
                  <a:pt x="14" y="472"/>
                </a:lnTo>
                <a:lnTo>
                  <a:pt x="10" y="483"/>
                </a:lnTo>
                <a:lnTo>
                  <a:pt x="7" y="494"/>
                </a:lnTo>
                <a:lnTo>
                  <a:pt x="5" y="505"/>
                </a:lnTo>
                <a:lnTo>
                  <a:pt x="3" y="516"/>
                </a:lnTo>
                <a:lnTo>
                  <a:pt x="1" y="527"/>
                </a:lnTo>
                <a:lnTo>
                  <a:pt x="0" y="539"/>
                </a:lnTo>
                <a:lnTo>
                  <a:pt x="0" y="551"/>
                </a:lnTo>
                <a:lnTo>
                  <a:pt x="0" y="1172"/>
                </a:lnTo>
                <a:lnTo>
                  <a:pt x="0" y="1184"/>
                </a:lnTo>
                <a:lnTo>
                  <a:pt x="1" y="1196"/>
                </a:lnTo>
                <a:lnTo>
                  <a:pt x="3" y="1207"/>
                </a:lnTo>
                <a:lnTo>
                  <a:pt x="5" y="1218"/>
                </a:lnTo>
                <a:lnTo>
                  <a:pt x="7" y="1229"/>
                </a:lnTo>
                <a:lnTo>
                  <a:pt x="10" y="1240"/>
                </a:lnTo>
                <a:lnTo>
                  <a:pt x="14" y="1251"/>
                </a:lnTo>
                <a:lnTo>
                  <a:pt x="18" y="1261"/>
                </a:lnTo>
                <a:lnTo>
                  <a:pt x="23" y="1272"/>
                </a:lnTo>
                <a:lnTo>
                  <a:pt x="28" y="1282"/>
                </a:lnTo>
                <a:lnTo>
                  <a:pt x="33" y="1292"/>
                </a:lnTo>
                <a:lnTo>
                  <a:pt x="39" y="1301"/>
                </a:lnTo>
                <a:lnTo>
                  <a:pt x="46" y="1310"/>
                </a:lnTo>
                <a:lnTo>
                  <a:pt x="53" y="1319"/>
                </a:lnTo>
                <a:lnTo>
                  <a:pt x="60" y="1327"/>
                </a:lnTo>
                <a:lnTo>
                  <a:pt x="67" y="1335"/>
                </a:lnTo>
                <a:lnTo>
                  <a:pt x="75" y="1342"/>
                </a:lnTo>
                <a:lnTo>
                  <a:pt x="85" y="1350"/>
                </a:lnTo>
                <a:lnTo>
                  <a:pt x="93" y="1356"/>
                </a:lnTo>
                <a:lnTo>
                  <a:pt x="102" y="1363"/>
                </a:lnTo>
                <a:lnTo>
                  <a:pt x="112" y="1369"/>
                </a:lnTo>
                <a:lnTo>
                  <a:pt x="121" y="1375"/>
                </a:lnTo>
                <a:lnTo>
                  <a:pt x="131" y="1380"/>
                </a:lnTo>
                <a:lnTo>
                  <a:pt x="141" y="1385"/>
                </a:lnTo>
                <a:lnTo>
                  <a:pt x="152" y="1389"/>
                </a:lnTo>
                <a:lnTo>
                  <a:pt x="162" y="1393"/>
                </a:lnTo>
                <a:lnTo>
                  <a:pt x="174" y="1396"/>
                </a:lnTo>
                <a:lnTo>
                  <a:pt x="185" y="1398"/>
                </a:lnTo>
                <a:lnTo>
                  <a:pt x="196" y="1400"/>
                </a:lnTo>
                <a:lnTo>
                  <a:pt x="208" y="1402"/>
                </a:lnTo>
                <a:lnTo>
                  <a:pt x="219" y="1403"/>
                </a:lnTo>
                <a:lnTo>
                  <a:pt x="231" y="1403"/>
                </a:lnTo>
                <a:lnTo>
                  <a:pt x="981" y="1403"/>
                </a:lnTo>
                <a:lnTo>
                  <a:pt x="981" y="1492"/>
                </a:lnTo>
                <a:lnTo>
                  <a:pt x="982" y="1504"/>
                </a:lnTo>
                <a:lnTo>
                  <a:pt x="982" y="1515"/>
                </a:lnTo>
                <a:lnTo>
                  <a:pt x="984" y="1527"/>
                </a:lnTo>
                <a:lnTo>
                  <a:pt x="986" y="1538"/>
                </a:lnTo>
                <a:lnTo>
                  <a:pt x="989" y="1549"/>
                </a:lnTo>
                <a:lnTo>
                  <a:pt x="992" y="1560"/>
                </a:lnTo>
                <a:lnTo>
                  <a:pt x="995" y="1570"/>
                </a:lnTo>
                <a:lnTo>
                  <a:pt x="999" y="1582"/>
                </a:lnTo>
                <a:lnTo>
                  <a:pt x="1004" y="1592"/>
                </a:lnTo>
                <a:lnTo>
                  <a:pt x="1009" y="1602"/>
                </a:lnTo>
                <a:lnTo>
                  <a:pt x="1015" y="1611"/>
                </a:lnTo>
                <a:lnTo>
                  <a:pt x="1022" y="1621"/>
                </a:lnTo>
                <a:lnTo>
                  <a:pt x="1028" y="1630"/>
                </a:lnTo>
                <a:lnTo>
                  <a:pt x="1035" y="1638"/>
                </a:lnTo>
                <a:lnTo>
                  <a:pt x="1042" y="1647"/>
                </a:lnTo>
                <a:lnTo>
                  <a:pt x="1050" y="1655"/>
                </a:lnTo>
                <a:lnTo>
                  <a:pt x="1057" y="1662"/>
                </a:lnTo>
                <a:lnTo>
                  <a:pt x="1066" y="1669"/>
                </a:lnTo>
                <a:lnTo>
                  <a:pt x="1074" y="1677"/>
                </a:lnTo>
                <a:lnTo>
                  <a:pt x="1083" y="1684"/>
                </a:lnTo>
                <a:lnTo>
                  <a:pt x="1093" y="1690"/>
                </a:lnTo>
                <a:lnTo>
                  <a:pt x="1102" y="1695"/>
                </a:lnTo>
                <a:lnTo>
                  <a:pt x="1113" y="1700"/>
                </a:lnTo>
                <a:lnTo>
                  <a:pt x="1123" y="1705"/>
                </a:lnTo>
                <a:lnTo>
                  <a:pt x="1134" y="1709"/>
                </a:lnTo>
                <a:lnTo>
                  <a:pt x="1144" y="1713"/>
                </a:lnTo>
                <a:lnTo>
                  <a:pt x="1155" y="1716"/>
                </a:lnTo>
                <a:lnTo>
                  <a:pt x="1166" y="1718"/>
                </a:lnTo>
                <a:lnTo>
                  <a:pt x="1177" y="1720"/>
                </a:lnTo>
                <a:lnTo>
                  <a:pt x="1189" y="1722"/>
                </a:lnTo>
                <a:lnTo>
                  <a:pt x="1201" y="1723"/>
                </a:lnTo>
                <a:lnTo>
                  <a:pt x="1213" y="1723"/>
                </a:lnTo>
                <a:lnTo>
                  <a:pt x="1729" y="1723"/>
                </a:lnTo>
                <a:lnTo>
                  <a:pt x="1741" y="1723"/>
                </a:lnTo>
                <a:lnTo>
                  <a:pt x="1753" y="1722"/>
                </a:lnTo>
                <a:lnTo>
                  <a:pt x="1764" y="1720"/>
                </a:lnTo>
                <a:lnTo>
                  <a:pt x="1776" y="1718"/>
                </a:lnTo>
                <a:lnTo>
                  <a:pt x="1787" y="1716"/>
                </a:lnTo>
                <a:lnTo>
                  <a:pt x="1798" y="1713"/>
                </a:lnTo>
                <a:lnTo>
                  <a:pt x="1809" y="1709"/>
                </a:lnTo>
                <a:lnTo>
                  <a:pt x="1819" y="1705"/>
                </a:lnTo>
                <a:lnTo>
                  <a:pt x="1829" y="1700"/>
                </a:lnTo>
                <a:lnTo>
                  <a:pt x="1839" y="1695"/>
                </a:lnTo>
                <a:lnTo>
                  <a:pt x="1849" y="1690"/>
                </a:lnTo>
                <a:lnTo>
                  <a:pt x="1858" y="1684"/>
                </a:lnTo>
                <a:lnTo>
                  <a:pt x="1868" y="1677"/>
                </a:lnTo>
                <a:lnTo>
                  <a:pt x="1877" y="1669"/>
                </a:lnTo>
                <a:lnTo>
                  <a:pt x="1885" y="1662"/>
                </a:lnTo>
                <a:lnTo>
                  <a:pt x="1893" y="1655"/>
                </a:lnTo>
                <a:lnTo>
                  <a:pt x="1901" y="1647"/>
                </a:lnTo>
                <a:lnTo>
                  <a:pt x="1908" y="1638"/>
                </a:lnTo>
                <a:lnTo>
                  <a:pt x="1915" y="1630"/>
                </a:lnTo>
                <a:lnTo>
                  <a:pt x="1921" y="1621"/>
                </a:lnTo>
                <a:lnTo>
                  <a:pt x="1927" y="1611"/>
                </a:lnTo>
                <a:lnTo>
                  <a:pt x="1933" y="1602"/>
                </a:lnTo>
                <a:lnTo>
                  <a:pt x="1938" y="1592"/>
                </a:lnTo>
                <a:lnTo>
                  <a:pt x="1942" y="1582"/>
                </a:lnTo>
                <a:lnTo>
                  <a:pt x="1946" y="1570"/>
                </a:lnTo>
                <a:lnTo>
                  <a:pt x="1950" y="1560"/>
                </a:lnTo>
                <a:lnTo>
                  <a:pt x="1953" y="1549"/>
                </a:lnTo>
                <a:lnTo>
                  <a:pt x="1956" y="1538"/>
                </a:lnTo>
                <a:lnTo>
                  <a:pt x="1959" y="1527"/>
                </a:lnTo>
                <a:lnTo>
                  <a:pt x="1960" y="1515"/>
                </a:lnTo>
                <a:lnTo>
                  <a:pt x="1961" y="1504"/>
                </a:lnTo>
                <a:lnTo>
                  <a:pt x="1961" y="1492"/>
                </a:lnTo>
                <a:lnTo>
                  <a:pt x="1961" y="231"/>
                </a:lnTo>
                <a:lnTo>
                  <a:pt x="1961" y="219"/>
                </a:lnTo>
                <a:lnTo>
                  <a:pt x="1960" y="207"/>
                </a:lnTo>
                <a:lnTo>
                  <a:pt x="1959" y="195"/>
                </a:lnTo>
                <a:lnTo>
                  <a:pt x="1956" y="184"/>
                </a:lnTo>
                <a:lnTo>
                  <a:pt x="1953" y="173"/>
                </a:lnTo>
                <a:lnTo>
                  <a:pt x="1950" y="162"/>
                </a:lnTo>
                <a:lnTo>
                  <a:pt x="1946" y="151"/>
                </a:lnTo>
                <a:lnTo>
                  <a:pt x="1942" y="139"/>
                </a:lnTo>
                <a:lnTo>
                  <a:pt x="1938" y="129"/>
                </a:lnTo>
                <a:lnTo>
                  <a:pt x="1933" y="119"/>
                </a:lnTo>
                <a:lnTo>
                  <a:pt x="1927" y="110"/>
                </a:lnTo>
                <a:lnTo>
                  <a:pt x="1921" y="101"/>
                </a:lnTo>
                <a:lnTo>
                  <a:pt x="1915" y="92"/>
                </a:lnTo>
                <a:lnTo>
                  <a:pt x="1908" y="83"/>
                </a:lnTo>
                <a:lnTo>
                  <a:pt x="1901" y="75"/>
                </a:lnTo>
                <a:lnTo>
                  <a:pt x="1893" y="67"/>
                </a:lnTo>
                <a:lnTo>
                  <a:pt x="1885" y="59"/>
                </a:lnTo>
                <a:lnTo>
                  <a:pt x="1877" y="52"/>
                </a:lnTo>
                <a:lnTo>
                  <a:pt x="1868" y="45"/>
                </a:lnTo>
                <a:lnTo>
                  <a:pt x="1858" y="38"/>
                </a:lnTo>
                <a:lnTo>
                  <a:pt x="1849" y="32"/>
                </a:lnTo>
                <a:lnTo>
                  <a:pt x="1839" y="27"/>
                </a:lnTo>
                <a:lnTo>
                  <a:pt x="1829" y="22"/>
                </a:lnTo>
                <a:lnTo>
                  <a:pt x="1819" y="18"/>
                </a:lnTo>
                <a:lnTo>
                  <a:pt x="1809" y="14"/>
                </a:lnTo>
                <a:lnTo>
                  <a:pt x="1798" y="10"/>
                </a:lnTo>
                <a:lnTo>
                  <a:pt x="1787" y="7"/>
                </a:lnTo>
                <a:lnTo>
                  <a:pt x="1776" y="5"/>
                </a:lnTo>
                <a:lnTo>
                  <a:pt x="1764" y="3"/>
                </a:lnTo>
                <a:lnTo>
                  <a:pt x="1753" y="1"/>
                </a:lnTo>
                <a:lnTo>
                  <a:pt x="1741" y="0"/>
                </a:lnTo>
                <a:lnTo>
                  <a:pt x="1729" y="0"/>
                </a:lnTo>
                <a:close/>
                <a:moveTo>
                  <a:pt x="2690" y="1395"/>
                </a:moveTo>
                <a:lnTo>
                  <a:pt x="2662" y="1395"/>
                </a:lnTo>
                <a:lnTo>
                  <a:pt x="2635" y="1393"/>
                </a:lnTo>
                <a:lnTo>
                  <a:pt x="2608" y="1389"/>
                </a:lnTo>
                <a:lnTo>
                  <a:pt x="2582" y="1385"/>
                </a:lnTo>
                <a:lnTo>
                  <a:pt x="2556" y="1379"/>
                </a:lnTo>
                <a:lnTo>
                  <a:pt x="2531" y="1372"/>
                </a:lnTo>
                <a:lnTo>
                  <a:pt x="2505" y="1362"/>
                </a:lnTo>
                <a:lnTo>
                  <a:pt x="2481" y="1353"/>
                </a:lnTo>
                <a:lnTo>
                  <a:pt x="2458" y="1342"/>
                </a:lnTo>
                <a:lnTo>
                  <a:pt x="2435" y="1330"/>
                </a:lnTo>
                <a:lnTo>
                  <a:pt x="2412" y="1318"/>
                </a:lnTo>
                <a:lnTo>
                  <a:pt x="2390" y="1304"/>
                </a:lnTo>
                <a:lnTo>
                  <a:pt x="2369" y="1289"/>
                </a:lnTo>
                <a:lnTo>
                  <a:pt x="2349" y="1273"/>
                </a:lnTo>
                <a:lnTo>
                  <a:pt x="2329" y="1256"/>
                </a:lnTo>
                <a:lnTo>
                  <a:pt x="2310" y="1238"/>
                </a:lnTo>
                <a:lnTo>
                  <a:pt x="2293" y="1220"/>
                </a:lnTo>
                <a:lnTo>
                  <a:pt x="2276" y="1200"/>
                </a:lnTo>
                <a:lnTo>
                  <a:pt x="2260" y="1180"/>
                </a:lnTo>
                <a:lnTo>
                  <a:pt x="2246" y="1159"/>
                </a:lnTo>
                <a:lnTo>
                  <a:pt x="2231" y="1137"/>
                </a:lnTo>
                <a:lnTo>
                  <a:pt x="2218" y="1115"/>
                </a:lnTo>
                <a:lnTo>
                  <a:pt x="2206" y="1092"/>
                </a:lnTo>
                <a:lnTo>
                  <a:pt x="2196" y="1069"/>
                </a:lnTo>
                <a:lnTo>
                  <a:pt x="2186" y="1044"/>
                </a:lnTo>
                <a:lnTo>
                  <a:pt x="2178" y="1019"/>
                </a:lnTo>
                <a:lnTo>
                  <a:pt x="2171" y="994"/>
                </a:lnTo>
                <a:lnTo>
                  <a:pt x="2165" y="968"/>
                </a:lnTo>
                <a:lnTo>
                  <a:pt x="2160" y="941"/>
                </a:lnTo>
                <a:lnTo>
                  <a:pt x="2157" y="914"/>
                </a:lnTo>
                <a:lnTo>
                  <a:pt x="2155" y="887"/>
                </a:lnTo>
                <a:lnTo>
                  <a:pt x="2154" y="859"/>
                </a:lnTo>
                <a:lnTo>
                  <a:pt x="2155" y="832"/>
                </a:lnTo>
                <a:lnTo>
                  <a:pt x="2157" y="805"/>
                </a:lnTo>
                <a:lnTo>
                  <a:pt x="2160" y="778"/>
                </a:lnTo>
                <a:lnTo>
                  <a:pt x="2165" y="751"/>
                </a:lnTo>
                <a:lnTo>
                  <a:pt x="2171" y="726"/>
                </a:lnTo>
                <a:lnTo>
                  <a:pt x="2178" y="700"/>
                </a:lnTo>
                <a:lnTo>
                  <a:pt x="2186" y="676"/>
                </a:lnTo>
                <a:lnTo>
                  <a:pt x="2196" y="651"/>
                </a:lnTo>
                <a:lnTo>
                  <a:pt x="2206" y="627"/>
                </a:lnTo>
                <a:lnTo>
                  <a:pt x="2218" y="604"/>
                </a:lnTo>
                <a:lnTo>
                  <a:pt x="2231" y="582"/>
                </a:lnTo>
                <a:lnTo>
                  <a:pt x="2246" y="561"/>
                </a:lnTo>
                <a:lnTo>
                  <a:pt x="2260" y="539"/>
                </a:lnTo>
                <a:lnTo>
                  <a:pt x="2276" y="519"/>
                </a:lnTo>
                <a:lnTo>
                  <a:pt x="2293" y="499"/>
                </a:lnTo>
                <a:lnTo>
                  <a:pt x="2310" y="481"/>
                </a:lnTo>
                <a:lnTo>
                  <a:pt x="2329" y="463"/>
                </a:lnTo>
                <a:lnTo>
                  <a:pt x="2349" y="446"/>
                </a:lnTo>
                <a:lnTo>
                  <a:pt x="2369" y="430"/>
                </a:lnTo>
                <a:lnTo>
                  <a:pt x="2390" y="415"/>
                </a:lnTo>
                <a:lnTo>
                  <a:pt x="2412" y="401"/>
                </a:lnTo>
                <a:lnTo>
                  <a:pt x="2435" y="389"/>
                </a:lnTo>
                <a:lnTo>
                  <a:pt x="2458" y="377"/>
                </a:lnTo>
                <a:lnTo>
                  <a:pt x="2481" y="366"/>
                </a:lnTo>
                <a:lnTo>
                  <a:pt x="2505" y="357"/>
                </a:lnTo>
                <a:lnTo>
                  <a:pt x="2531" y="347"/>
                </a:lnTo>
                <a:lnTo>
                  <a:pt x="2556" y="340"/>
                </a:lnTo>
                <a:lnTo>
                  <a:pt x="2582" y="334"/>
                </a:lnTo>
                <a:lnTo>
                  <a:pt x="2608" y="330"/>
                </a:lnTo>
                <a:lnTo>
                  <a:pt x="2635" y="326"/>
                </a:lnTo>
                <a:lnTo>
                  <a:pt x="2662" y="324"/>
                </a:lnTo>
                <a:lnTo>
                  <a:pt x="2690" y="324"/>
                </a:lnTo>
                <a:lnTo>
                  <a:pt x="2718" y="324"/>
                </a:lnTo>
                <a:lnTo>
                  <a:pt x="2745" y="326"/>
                </a:lnTo>
                <a:lnTo>
                  <a:pt x="2771" y="330"/>
                </a:lnTo>
                <a:lnTo>
                  <a:pt x="2798" y="334"/>
                </a:lnTo>
                <a:lnTo>
                  <a:pt x="2824" y="340"/>
                </a:lnTo>
                <a:lnTo>
                  <a:pt x="2849" y="347"/>
                </a:lnTo>
                <a:lnTo>
                  <a:pt x="2874" y="357"/>
                </a:lnTo>
                <a:lnTo>
                  <a:pt x="2899" y="366"/>
                </a:lnTo>
                <a:lnTo>
                  <a:pt x="2923" y="377"/>
                </a:lnTo>
                <a:lnTo>
                  <a:pt x="2945" y="389"/>
                </a:lnTo>
                <a:lnTo>
                  <a:pt x="2968" y="401"/>
                </a:lnTo>
                <a:lnTo>
                  <a:pt x="2989" y="415"/>
                </a:lnTo>
                <a:lnTo>
                  <a:pt x="3011" y="430"/>
                </a:lnTo>
                <a:lnTo>
                  <a:pt x="3031" y="446"/>
                </a:lnTo>
                <a:lnTo>
                  <a:pt x="3050" y="463"/>
                </a:lnTo>
                <a:lnTo>
                  <a:pt x="3069" y="481"/>
                </a:lnTo>
                <a:lnTo>
                  <a:pt x="3087" y="499"/>
                </a:lnTo>
                <a:lnTo>
                  <a:pt x="3104" y="519"/>
                </a:lnTo>
                <a:lnTo>
                  <a:pt x="3120" y="539"/>
                </a:lnTo>
                <a:lnTo>
                  <a:pt x="3134" y="561"/>
                </a:lnTo>
                <a:lnTo>
                  <a:pt x="3148" y="582"/>
                </a:lnTo>
                <a:lnTo>
                  <a:pt x="3161" y="604"/>
                </a:lnTo>
                <a:lnTo>
                  <a:pt x="3173" y="627"/>
                </a:lnTo>
                <a:lnTo>
                  <a:pt x="3184" y="651"/>
                </a:lnTo>
                <a:lnTo>
                  <a:pt x="3194" y="676"/>
                </a:lnTo>
                <a:lnTo>
                  <a:pt x="3202" y="700"/>
                </a:lnTo>
                <a:lnTo>
                  <a:pt x="3209" y="726"/>
                </a:lnTo>
                <a:lnTo>
                  <a:pt x="3215" y="751"/>
                </a:lnTo>
                <a:lnTo>
                  <a:pt x="3220" y="778"/>
                </a:lnTo>
                <a:lnTo>
                  <a:pt x="3223" y="805"/>
                </a:lnTo>
                <a:lnTo>
                  <a:pt x="3225" y="832"/>
                </a:lnTo>
                <a:lnTo>
                  <a:pt x="3226" y="859"/>
                </a:lnTo>
                <a:lnTo>
                  <a:pt x="3225" y="887"/>
                </a:lnTo>
                <a:lnTo>
                  <a:pt x="3223" y="914"/>
                </a:lnTo>
                <a:lnTo>
                  <a:pt x="3220" y="941"/>
                </a:lnTo>
                <a:lnTo>
                  <a:pt x="3215" y="968"/>
                </a:lnTo>
                <a:lnTo>
                  <a:pt x="3209" y="994"/>
                </a:lnTo>
                <a:lnTo>
                  <a:pt x="3202" y="1019"/>
                </a:lnTo>
                <a:lnTo>
                  <a:pt x="3194" y="1044"/>
                </a:lnTo>
                <a:lnTo>
                  <a:pt x="3184" y="1069"/>
                </a:lnTo>
                <a:lnTo>
                  <a:pt x="3173" y="1092"/>
                </a:lnTo>
                <a:lnTo>
                  <a:pt x="3161" y="1115"/>
                </a:lnTo>
                <a:lnTo>
                  <a:pt x="3148" y="1137"/>
                </a:lnTo>
                <a:lnTo>
                  <a:pt x="3134" y="1159"/>
                </a:lnTo>
                <a:lnTo>
                  <a:pt x="3120" y="1180"/>
                </a:lnTo>
                <a:lnTo>
                  <a:pt x="3104" y="1200"/>
                </a:lnTo>
                <a:lnTo>
                  <a:pt x="3087" y="1220"/>
                </a:lnTo>
                <a:lnTo>
                  <a:pt x="3069" y="1238"/>
                </a:lnTo>
                <a:lnTo>
                  <a:pt x="3050" y="1256"/>
                </a:lnTo>
                <a:lnTo>
                  <a:pt x="3031" y="1273"/>
                </a:lnTo>
                <a:lnTo>
                  <a:pt x="3011" y="1289"/>
                </a:lnTo>
                <a:lnTo>
                  <a:pt x="2989" y="1304"/>
                </a:lnTo>
                <a:lnTo>
                  <a:pt x="2968" y="1318"/>
                </a:lnTo>
                <a:lnTo>
                  <a:pt x="2945" y="1330"/>
                </a:lnTo>
                <a:lnTo>
                  <a:pt x="2923" y="1342"/>
                </a:lnTo>
                <a:lnTo>
                  <a:pt x="2899" y="1353"/>
                </a:lnTo>
                <a:lnTo>
                  <a:pt x="2874" y="1362"/>
                </a:lnTo>
                <a:lnTo>
                  <a:pt x="2849" y="1372"/>
                </a:lnTo>
                <a:lnTo>
                  <a:pt x="2824" y="1379"/>
                </a:lnTo>
                <a:lnTo>
                  <a:pt x="2798" y="1385"/>
                </a:lnTo>
                <a:lnTo>
                  <a:pt x="2771" y="1389"/>
                </a:lnTo>
                <a:lnTo>
                  <a:pt x="2745" y="1393"/>
                </a:lnTo>
                <a:lnTo>
                  <a:pt x="2718" y="1395"/>
                </a:lnTo>
                <a:lnTo>
                  <a:pt x="2690" y="13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Freeform 12"/>
          <p:cNvSpPr>
            <a:spLocks noEditPoints="1"/>
          </p:cNvSpPr>
          <p:nvPr/>
        </p:nvSpPr>
        <p:spPr bwMode="auto">
          <a:xfrm>
            <a:off x="3434815" y="3395663"/>
            <a:ext cx="393700" cy="211139"/>
          </a:xfrm>
          <a:custGeom>
            <a:avLst/>
            <a:gdLst>
              <a:gd name="T0" fmla="*/ 2064 w 3226"/>
              <a:gd name="T1" fmla="*/ 1718 h 1723"/>
              <a:gd name="T2" fmla="*/ 2127 w 3226"/>
              <a:gd name="T3" fmla="*/ 1695 h 1723"/>
              <a:gd name="T4" fmla="*/ 2180 w 3226"/>
              <a:gd name="T5" fmla="*/ 1655 h 1723"/>
              <a:gd name="T6" fmla="*/ 2221 w 3226"/>
              <a:gd name="T7" fmla="*/ 1602 h 1723"/>
              <a:gd name="T8" fmla="*/ 2244 w 3226"/>
              <a:gd name="T9" fmla="*/ 1538 h 1723"/>
              <a:gd name="T10" fmla="*/ 2995 w 3226"/>
              <a:gd name="T11" fmla="*/ 1403 h 1723"/>
              <a:gd name="T12" fmla="*/ 3064 w 3226"/>
              <a:gd name="T13" fmla="*/ 1393 h 1723"/>
              <a:gd name="T14" fmla="*/ 3124 w 3226"/>
              <a:gd name="T15" fmla="*/ 1363 h 1723"/>
              <a:gd name="T16" fmla="*/ 3173 w 3226"/>
              <a:gd name="T17" fmla="*/ 1319 h 1723"/>
              <a:gd name="T18" fmla="*/ 3208 w 3226"/>
              <a:gd name="T19" fmla="*/ 1261 h 1723"/>
              <a:gd name="T20" fmla="*/ 3225 w 3226"/>
              <a:gd name="T21" fmla="*/ 1196 h 1723"/>
              <a:gd name="T22" fmla="*/ 3223 w 3226"/>
              <a:gd name="T23" fmla="*/ 516 h 1723"/>
              <a:gd name="T24" fmla="*/ 3203 w 3226"/>
              <a:gd name="T25" fmla="*/ 451 h 1723"/>
              <a:gd name="T26" fmla="*/ 3166 w 3226"/>
              <a:gd name="T27" fmla="*/ 396 h 1723"/>
              <a:gd name="T28" fmla="*/ 3114 w 3226"/>
              <a:gd name="T29" fmla="*/ 354 h 1723"/>
              <a:gd name="T30" fmla="*/ 3052 w 3226"/>
              <a:gd name="T31" fmla="*/ 327 h 1723"/>
              <a:gd name="T32" fmla="*/ 2245 w 3226"/>
              <a:gd name="T33" fmla="*/ 320 h 1723"/>
              <a:gd name="T34" fmla="*/ 2237 w 3226"/>
              <a:gd name="T35" fmla="*/ 174 h 1723"/>
              <a:gd name="T36" fmla="*/ 2211 w 3226"/>
              <a:gd name="T37" fmla="*/ 112 h 1723"/>
              <a:gd name="T38" fmla="*/ 2169 w 3226"/>
              <a:gd name="T39" fmla="*/ 61 h 1723"/>
              <a:gd name="T40" fmla="*/ 2113 w 3226"/>
              <a:gd name="T41" fmla="*/ 23 h 1723"/>
              <a:gd name="T42" fmla="*/ 2049 w 3226"/>
              <a:gd name="T43" fmla="*/ 3 h 1723"/>
              <a:gd name="T44" fmla="*/ 1473 w 3226"/>
              <a:gd name="T45" fmla="*/ 1 h 1723"/>
              <a:gd name="T46" fmla="*/ 1407 w 3226"/>
              <a:gd name="T47" fmla="*/ 18 h 1723"/>
              <a:gd name="T48" fmla="*/ 1349 w 3226"/>
              <a:gd name="T49" fmla="*/ 54 h 1723"/>
              <a:gd name="T50" fmla="*/ 1305 w 3226"/>
              <a:gd name="T51" fmla="*/ 102 h 1723"/>
              <a:gd name="T52" fmla="*/ 1276 w 3226"/>
              <a:gd name="T53" fmla="*/ 163 h 1723"/>
              <a:gd name="T54" fmla="*/ 1265 w 3226"/>
              <a:gd name="T55" fmla="*/ 231 h 1723"/>
              <a:gd name="T56" fmla="*/ 1273 w 3226"/>
              <a:gd name="T57" fmla="*/ 1550 h 1723"/>
              <a:gd name="T58" fmla="*/ 1299 w 3226"/>
              <a:gd name="T59" fmla="*/ 1613 h 1723"/>
              <a:gd name="T60" fmla="*/ 1341 w 3226"/>
              <a:gd name="T61" fmla="*/ 1664 h 1723"/>
              <a:gd name="T62" fmla="*/ 1397 w 3226"/>
              <a:gd name="T63" fmla="*/ 1701 h 1723"/>
              <a:gd name="T64" fmla="*/ 1462 w 3226"/>
              <a:gd name="T65" fmla="*/ 1720 h 1723"/>
              <a:gd name="T66" fmla="*/ 591 w 3226"/>
              <a:gd name="T67" fmla="*/ 330 h 1723"/>
              <a:gd name="T68" fmla="*/ 745 w 3226"/>
              <a:gd name="T69" fmla="*/ 370 h 1723"/>
              <a:gd name="T70" fmla="*/ 877 w 3226"/>
              <a:gd name="T71" fmla="*/ 450 h 1723"/>
              <a:gd name="T72" fmla="*/ 980 w 3226"/>
              <a:gd name="T73" fmla="*/ 564 h 1723"/>
              <a:gd name="T74" fmla="*/ 1048 w 3226"/>
              <a:gd name="T75" fmla="*/ 704 h 1723"/>
              <a:gd name="T76" fmla="*/ 1072 w 3226"/>
              <a:gd name="T77" fmla="*/ 864 h 1723"/>
              <a:gd name="T78" fmla="*/ 1048 w 3226"/>
              <a:gd name="T79" fmla="*/ 1023 h 1723"/>
              <a:gd name="T80" fmla="*/ 980 w 3226"/>
              <a:gd name="T81" fmla="*/ 1162 h 1723"/>
              <a:gd name="T82" fmla="*/ 877 w 3226"/>
              <a:gd name="T83" fmla="*/ 1277 h 1723"/>
              <a:gd name="T84" fmla="*/ 745 w 3226"/>
              <a:gd name="T85" fmla="*/ 1357 h 1723"/>
              <a:gd name="T86" fmla="*/ 591 w 3226"/>
              <a:gd name="T87" fmla="*/ 1397 h 1723"/>
              <a:gd name="T88" fmla="*/ 428 w 3226"/>
              <a:gd name="T89" fmla="*/ 1389 h 1723"/>
              <a:gd name="T90" fmla="*/ 281 w 3226"/>
              <a:gd name="T91" fmla="*/ 1334 h 1723"/>
              <a:gd name="T92" fmla="*/ 157 w 3226"/>
              <a:gd name="T93" fmla="*/ 1242 h 1723"/>
              <a:gd name="T94" fmla="*/ 65 w 3226"/>
              <a:gd name="T95" fmla="*/ 1119 h 1723"/>
              <a:gd name="T96" fmla="*/ 11 w 3226"/>
              <a:gd name="T97" fmla="*/ 972 h 1723"/>
              <a:gd name="T98" fmla="*/ 3 w 3226"/>
              <a:gd name="T99" fmla="*/ 809 h 1723"/>
              <a:gd name="T100" fmla="*/ 42 w 3226"/>
              <a:gd name="T101" fmla="*/ 654 h 1723"/>
              <a:gd name="T102" fmla="*/ 122 w 3226"/>
              <a:gd name="T103" fmla="*/ 523 h 1723"/>
              <a:gd name="T104" fmla="*/ 237 w 3226"/>
              <a:gd name="T105" fmla="*/ 419 h 1723"/>
              <a:gd name="T106" fmla="*/ 377 w 3226"/>
              <a:gd name="T107" fmla="*/ 351 h 1723"/>
              <a:gd name="T108" fmla="*/ 536 w 3226"/>
              <a:gd name="T109" fmla="*/ 328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26" h="1723">
                <a:moveTo>
                  <a:pt x="1497" y="1723"/>
                </a:moveTo>
                <a:lnTo>
                  <a:pt x="2017" y="1723"/>
                </a:lnTo>
                <a:lnTo>
                  <a:pt x="2029" y="1723"/>
                </a:lnTo>
                <a:lnTo>
                  <a:pt x="2041" y="1722"/>
                </a:lnTo>
                <a:lnTo>
                  <a:pt x="2052" y="1720"/>
                </a:lnTo>
                <a:lnTo>
                  <a:pt x="2064" y="1718"/>
                </a:lnTo>
                <a:lnTo>
                  <a:pt x="2075" y="1716"/>
                </a:lnTo>
                <a:lnTo>
                  <a:pt x="2086" y="1713"/>
                </a:lnTo>
                <a:lnTo>
                  <a:pt x="2096" y="1709"/>
                </a:lnTo>
                <a:lnTo>
                  <a:pt x="2106" y="1705"/>
                </a:lnTo>
                <a:lnTo>
                  <a:pt x="2118" y="1700"/>
                </a:lnTo>
                <a:lnTo>
                  <a:pt x="2127" y="1695"/>
                </a:lnTo>
                <a:lnTo>
                  <a:pt x="2137" y="1690"/>
                </a:lnTo>
                <a:lnTo>
                  <a:pt x="2146" y="1684"/>
                </a:lnTo>
                <a:lnTo>
                  <a:pt x="2155" y="1677"/>
                </a:lnTo>
                <a:lnTo>
                  <a:pt x="2164" y="1669"/>
                </a:lnTo>
                <a:lnTo>
                  <a:pt x="2172" y="1662"/>
                </a:lnTo>
                <a:lnTo>
                  <a:pt x="2180" y="1655"/>
                </a:lnTo>
                <a:lnTo>
                  <a:pt x="2188" y="1647"/>
                </a:lnTo>
                <a:lnTo>
                  <a:pt x="2195" y="1638"/>
                </a:lnTo>
                <a:lnTo>
                  <a:pt x="2202" y="1630"/>
                </a:lnTo>
                <a:lnTo>
                  <a:pt x="2208" y="1621"/>
                </a:lnTo>
                <a:lnTo>
                  <a:pt x="2215" y="1611"/>
                </a:lnTo>
                <a:lnTo>
                  <a:pt x="2221" y="1602"/>
                </a:lnTo>
                <a:lnTo>
                  <a:pt x="2226" y="1592"/>
                </a:lnTo>
                <a:lnTo>
                  <a:pt x="2230" y="1582"/>
                </a:lnTo>
                <a:lnTo>
                  <a:pt x="2235" y="1571"/>
                </a:lnTo>
                <a:lnTo>
                  <a:pt x="2238" y="1560"/>
                </a:lnTo>
                <a:lnTo>
                  <a:pt x="2241" y="1549"/>
                </a:lnTo>
                <a:lnTo>
                  <a:pt x="2244" y="1538"/>
                </a:lnTo>
                <a:lnTo>
                  <a:pt x="2246" y="1527"/>
                </a:lnTo>
                <a:lnTo>
                  <a:pt x="2247" y="1515"/>
                </a:lnTo>
                <a:lnTo>
                  <a:pt x="2248" y="1504"/>
                </a:lnTo>
                <a:lnTo>
                  <a:pt x="2249" y="1492"/>
                </a:lnTo>
                <a:lnTo>
                  <a:pt x="2249" y="1403"/>
                </a:lnTo>
                <a:lnTo>
                  <a:pt x="2995" y="1403"/>
                </a:lnTo>
                <a:lnTo>
                  <a:pt x="3007" y="1403"/>
                </a:lnTo>
                <a:lnTo>
                  <a:pt x="3018" y="1402"/>
                </a:lnTo>
                <a:lnTo>
                  <a:pt x="3030" y="1400"/>
                </a:lnTo>
                <a:lnTo>
                  <a:pt x="3041" y="1398"/>
                </a:lnTo>
                <a:lnTo>
                  <a:pt x="3052" y="1396"/>
                </a:lnTo>
                <a:lnTo>
                  <a:pt x="3064" y="1393"/>
                </a:lnTo>
                <a:lnTo>
                  <a:pt x="3074" y="1389"/>
                </a:lnTo>
                <a:lnTo>
                  <a:pt x="3085" y="1385"/>
                </a:lnTo>
                <a:lnTo>
                  <a:pt x="3095" y="1380"/>
                </a:lnTo>
                <a:lnTo>
                  <a:pt x="3105" y="1375"/>
                </a:lnTo>
                <a:lnTo>
                  <a:pt x="3114" y="1369"/>
                </a:lnTo>
                <a:lnTo>
                  <a:pt x="3124" y="1363"/>
                </a:lnTo>
                <a:lnTo>
                  <a:pt x="3133" y="1357"/>
                </a:lnTo>
                <a:lnTo>
                  <a:pt x="3141" y="1350"/>
                </a:lnTo>
                <a:lnTo>
                  <a:pt x="3151" y="1343"/>
                </a:lnTo>
                <a:lnTo>
                  <a:pt x="3159" y="1335"/>
                </a:lnTo>
                <a:lnTo>
                  <a:pt x="3166" y="1327"/>
                </a:lnTo>
                <a:lnTo>
                  <a:pt x="3173" y="1319"/>
                </a:lnTo>
                <a:lnTo>
                  <a:pt x="3180" y="1310"/>
                </a:lnTo>
                <a:lnTo>
                  <a:pt x="3187" y="1301"/>
                </a:lnTo>
                <a:lnTo>
                  <a:pt x="3193" y="1292"/>
                </a:lnTo>
                <a:lnTo>
                  <a:pt x="3198" y="1282"/>
                </a:lnTo>
                <a:lnTo>
                  <a:pt x="3203" y="1272"/>
                </a:lnTo>
                <a:lnTo>
                  <a:pt x="3208" y="1261"/>
                </a:lnTo>
                <a:lnTo>
                  <a:pt x="3212" y="1251"/>
                </a:lnTo>
                <a:lnTo>
                  <a:pt x="3216" y="1240"/>
                </a:lnTo>
                <a:lnTo>
                  <a:pt x="3219" y="1229"/>
                </a:lnTo>
                <a:lnTo>
                  <a:pt x="3221" y="1218"/>
                </a:lnTo>
                <a:lnTo>
                  <a:pt x="3223" y="1207"/>
                </a:lnTo>
                <a:lnTo>
                  <a:pt x="3225" y="1196"/>
                </a:lnTo>
                <a:lnTo>
                  <a:pt x="3226" y="1184"/>
                </a:lnTo>
                <a:lnTo>
                  <a:pt x="3226" y="1172"/>
                </a:lnTo>
                <a:lnTo>
                  <a:pt x="3226" y="551"/>
                </a:lnTo>
                <a:lnTo>
                  <a:pt x="3226" y="539"/>
                </a:lnTo>
                <a:lnTo>
                  <a:pt x="3225" y="527"/>
                </a:lnTo>
                <a:lnTo>
                  <a:pt x="3223" y="516"/>
                </a:lnTo>
                <a:lnTo>
                  <a:pt x="3221" y="505"/>
                </a:lnTo>
                <a:lnTo>
                  <a:pt x="3219" y="494"/>
                </a:lnTo>
                <a:lnTo>
                  <a:pt x="3216" y="483"/>
                </a:lnTo>
                <a:lnTo>
                  <a:pt x="3212" y="472"/>
                </a:lnTo>
                <a:lnTo>
                  <a:pt x="3208" y="462"/>
                </a:lnTo>
                <a:lnTo>
                  <a:pt x="3203" y="451"/>
                </a:lnTo>
                <a:lnTo>
                  <a:pt x="3198" y="441"/>
                </a:lnTo>
                <a:lnTo>
                  <a:pt x="3193" y="431"/>
                </a:lnTo>
                <a:lnTo>
                  <a:pt x="3187" y="422"/>
                </a:lnTo>
                <a:lnTo>
                  <a:pt x="3180" y="413"/>
                </a:lnTo>
                <a:lnTo>
                  <a:pt x="3173" y="404"/>
                </a:lnTo>
                <a:lnTo>
                  <a:pt x="3166" y="396"/>
                </a:lnTo>
                <a:lnTo>
                  <a:pt x="3159" y="388"/>
                </a:lnTo>
                <a:lnTo>
                  <a:pt x="3151" y="381"/>
                </a:lnTo>
                <a:lnTo>
                  <a:pt x="3141" y="373"/>
                </a:lnTo>
                <a:lnTo>
                  <a:pt x="3133" y="367"/>
                </a:lnTo>
                <a:lnTo>
                  <a:pt x="3124" y="360"/>
                </a:lnTo>
                <a:lnTo>
                  <a:pt x="3114" y="354"/>
                </a:lnTo>
                <a:lnTo>
                  <a:pt x="3105" y="348"/>
                </a:lnTo>
                <a:lnTo>
                  <a:pt x="3095" y="343"/>
                </a:lnTo>
                <a:lnTo>
                  <a:pt x="3085" y="338"/>
                </a:lnTo>
                <a:lnTo>
                  <a:pt x="3074" y="334"/>
                </a:lnTo>
                <a:lnTo>
                  <a:pt x="3064" y="330"/>
                </a:lnTo>
                <a:lnTo>
                  <a:pt x="3052" y="327"/>
                </a:lnTo>
                <a:lnTo>
                  <a:pt x="3041" y="325"/>
                </a:lnTo>
                <a:lnTo>
                  <a:pt x="3030" y="323"/>
                </a:lnTo>
                <a:lnTo>
                  <a:pt x="3018" y="321"/>
                </a:lnTo>
                <a:lnTo>
                  <a:pt x="3007" y="320"/>
                </a:lnTo>
                <a:lnTo>
                  <a:pt x="2995" y="320"/>
                </a:lnTo>
                <a:lnTo>
                  <a:pt x="2245" y="320"/>
                </a:lnTo>
                <a:lnTo>
                  <a:pt x="2245" y="231"/>
                </a:lnTo>
                <a:lnTo>
                  <a:pt x="2244" y="219"/>
                </a:lnTo>
                <a:lnTo>
                  <a:pt x="2244" y="208"/>
                </a:lnTo>
                <a:lnTo>
                  <a:pt x="2242" y="196"/>
                </a:lnTo>
                <a:lnTo>
                  <a:pt x="2240" y="185"/>
                </a:lnTo>
                <a:lnTo>
                  <a:pt x="2237" y="174"/>
                </a:lnTo>
                <a:lnTo>
                  <a:pt x="2234" y="163"/>
                </a:lnTo>
                <a:lnTo>
                  <a:pt x="2231" y="153"/>
                </a:lnTo>
                <a:lnTo>
                  <a:pt x="2227" y="141"/>
                </a:lnTo>
                <a:lnTo>
                  <a:pt x="2222" y="131"/>
                </a:lnTo>
                <a:lnTo>
                  <a:pt x="2217" y="121"/>
                </a:lnTo>
                <a:lnTo>
                  <a:pt x="2211" y="112"/>
                </a:lnTo>
                <a:lnTo>
                  <a:pt x="2204" y="102"/>
                </a:lnTo>
                <a:lnTo>
                  <a:pt x="2198" y="93"/>
                </a:lnTo>
                <a:lnTo>
                  <a:pt x="2191" y="85"/>
                </a:lnTo>
                <a:lnTo>
                  <a:pt x="2184" y="76"/>
                </a:lnTo>
                <a:lnTo>
                  <a:pt x="2176" y="68"/>
                </a:lnTo>
                <a:lnTo>
                  <a:pt x="2169" y="61"/>
                </a:lnTo>
                <a:lnTo>
                  <a:pt x="2160" y="54"/>
                </a:lnTo>
                <a:lnTo>
                  <a:pt x="2152" y="46"/>
                </a:lnTo>
                <a:lnTo>
                  <a:pt x="2143" y="39"/>
                </a:lnTo>
                <a:lnTo>
                  <a:pt x="2133" y="33"/>
                </a:lnTo>
                <a:lnTo>
                  <a:pt x="2124" y="28"/>
                </a:lnTo>
                <a:lnTo>
                  <a:pt x="2113" y="23"/>
                </a:lnTo>
                <a:lnTo>
                  <a:pt x="2103" y="18"/>
                </a:lnTo>
                <a:lnTo>
                  <a:pt x="2092" y="14"/>
                </a:lnTo>
                <a:lnTo>
                  <a:pt x="2082" y="10"/>
                </a:lnTo>
                <a:lnTo>
                  <a:pt x="2071" y="7"/>
                </a:lnTo>
                <a:lnTo>
                  <a:pt x="2060" y="5"/>
                </a:lnTo>
                <a:lnTo>
                  <a:pt x="2049" y="3"/>
                </a:lnTo>
                <a:lnTo>
                  <a:pt x="2037" y="1"/>
                </a:lnTo>
                <a:lnTo>
                  <a:pt x="2025" y="0"/>
                </a:lnTo>
                <a:lnTo>
                  <a:pt x="2013" y="0"/>
                </a:lnTo>
                <a:lnTo>
                  <a:pt x="1497" y="0"/>
                </a:lnTo>
                <a:lnTo>
                  <a:pt x="1485" y="0"/>
                </a:lnTo>
                <a:lnTo>
                  <a:pt x="1473" y="1"/>
                </a:lnTo>
                <a:lnTo>
                  <a:pt x="1462" y="3"/>
                </a:lnTo>
                <a:lnTo>
                  <a:pt x="1450" y="5"/>
                </a:lnTo>
                <a:lnTo>
                  <a:pt x="1439" y="7"/>
                </a:lnTo>
                <a:lnTo>
                  <a:pt x="1428" y="10"/>
                </a:lnTo>
                <a:lnTo>
                  <a:pt x="1417" y="14"/>
                </a:lnTo>
                <a:lnTo>
                  <a:pt x="1407" y="18"/>
                </a:lnTo>
                <a:lnTo>
                  <a:pt x="1397" y="23"/>
                </a:lnTo>
                <a:lnTo>
                  <a:pt x="1387" y="28"/>
                </a:lnTo>
                <a:lnTo>
                  <a:pt x="1377" y="33"/>
                </a:lnTo>
                <a:lnTo>
                  <a:pt x="1368" y="39"/>
                </a:lnTo>
                <a:lnTo>
                  <a:pt x="1358" y="46"/>
                </a:lnTo>
                <a:lnTo>
                  <a:pt x="1349" y="54"/>
                </a:lnTo>
                <a:lnTo>
                  <a:pt x="1341" y="61"/>
                </a:lnTo>
                <a:lnTo>
                  <a:pt x="1333" y="68"/>
                </a:lnTo>
                <a:lnTo>
                  <a:pt x="1325" y="76"/>
                </a:lnTo>
                <a:lnTo>
                  <a:pt x="1318" y="85"/>
                </a:lnTo>
                <a:lnTo>
                  <a:pt x="1311" y="93"/>
                </a:lnTo>
                <a:lnTo>
                  <a:pt x="1305" y="102"/>
                </a:lnTo>
                <a:lnTo>
                  <a:pt x="1299" y="112"/>
                </a:lnTo>
                <a:lnTo>
                  <a:pt x="1293" y="121"/>
                </a:lnTo>
                <a:lnTo>
                  <a:pt x="1288" y="131"/>
                </a:lnTo>
                <a:lnTo>
                  <a:pt x="1284" y="141"/>
                </a:lnTo>
                <a:lnTo>
                  <a:pt x="1280" y="153"/>
                </a:lnTo>
                <a:lnTo>
                  <a:pt x="1276" y="163"/>
                </a:lnTo>
                <a:lnTo>
                  <a:pt x="1273" y="174"/>
                </a:lnTo>
                <a:lnTo>
                  <a:pt x="1270" y="185"/>
                </a:lnTo>
                <a:lnTo>
                  <a:pt x="1267" y="196"/>
                </a:lnTo>
                <a:lnTo>
                  <a:pt x="1266" y="208"/>
                </a:lnTo>
                <a:lnTo>
                  <a:pt x="1265" y="219"/>
                </a:lnTo>
                <a:lnTo>
                  <a:pt x="1265" y="231"/>
                </a:lnTo>
                <a:lnTo>
                  <a:pt x="1265" y="1492"/>
                </a:lnTo>
                <a:lnTo>
                  <a:pt x="1265" y="1504"/>
                </a:lnTo>
                <a:lnTo>
                  <a:pt x="1266" y="1516"/>
                </a:lnTo>
                <a:lnTo>
                  <a:pt x="1267" y="1528"/>
                </a:lnTo>
                <a:lnTo>
                  <a:pt x="1270" y="1539"/>
                </a:lnTo>
                <a:lnTo>
                  <a:pt x="1273" y="1550"/>
                </a:lnTo>
                <a:lnTo>
                  <a:pt x="1276" y="1561"/>
                </a:lnTo>
                <a:lnTo>
                  <a:pt x="1280" y="1572"/>
                </a:lnTo>
                <a:lnTo>
                  <a:pt x="1284" y="1584"/>
                </a:lnTo>
                <a:lnTo>
                  <a:pt x="1288" y="1594"/>
                </a:lnTo>
                <a:lnTo>
                  <a:pt x="1293" y="1604"/>
                </a:lnTo>
                <a:lnTo>
                  <a:pt x="1299" y="1613"/>
                </a:lnTo>
                <a:lnTo>
                  <a:pt x="1305" y="1622"/>
                </a:lnTo>
                <a:lnTo>
                  <a:pt x="1311" y="1631"/>
                </a:lnTo>
                <a:lnTo>
                  <a:pt x="1318" y="1640"/>
                </a:lnTo>
                <a:lnTo>
                  <a:pt x="1325" y="1648"/>
                </a:lnTo>
                <a:lnTo>
                  <a:pt x="1333" y="1656"/>
                </a:lnTo>
                <a:lnTo>
                  <a:pt x="1341" y="1664"/>
                </a:lnTo>
                <a:lnTo>
                  <a:pt x="1349" y="1671"/>
                </a:lnTo>
                <a:lnTo>
                  <a:pt x="1358" y="1678"/>
                </a:lnTo>
                <a:lnTo>
                  <a:pt x="1368" y="1685"/>
                </a:lnTo>
                <a:lnTo>
                  <a:pt x="1377" y="1691"/>
                </a:lnTo>
                <a:lnTo>
                  <a:pt x="1387" y="1696"/>
                </a:lnTo>
                <a:lnTo>
                  <a:pt x="1397" y="1701"/>
                </a:lnTo>
                <a:lnTo>
                  <a:pt x="1407" y="1705"/>
                </a:lnTo>
                <a:lnTo>
                  <a:pt x="1417" y="1709"/>
                </a:lnTo>
                <a:lnTo>
                  <a:pt x="1428" y="1713"/>
                </a:lnTo>
                <a:lnTo>
                  <a:pt x="1439" y="1716"/>
                </a:lnTo>
                <a:lnTo>
                  <a:pt x="1450" y="1718"/>
                </a:lnTo>
                <a:lnTo>
                  <a:pt x="1462" y="1720"/>
                </a:lnTo>
                <a:lnTo>
                  <a:pt x="1473" y="1722"/>
                </a:lnTo>
                <a:lnTo>
                  <a:pt x="1485" y="1723"/>
                </a:lnTo>
                <a:lnTo>
                  <a:pt x="1497" y="1723"/>
                </a:lnTo>
                <a:close/>
                <a:moveTo>
                  <a:pt x="536" y="328"/>
                </a:moveTo>
                <a:lnTo>
                  <a:pt x="564" y="328"/>
                </a:lnTo>
                <a:lnTo>
                  <a:pt x="591" y="330"/>
                </a:lnTo>
                <a:lnTo>
                  <a:pt x="618" y="334"/>
                </a:lnTo>
                <a:lnTo>
                  <a:pt x="644" y="338"/>
                </a:lnTo>
                <a:lnTo>
                  <a:pt x="670" y="344"/>
                </a:lnTo>
                <a:lnTo>
                  <a:pt x="695" y="351"/>
                </a:lnTo>
                <a:lnTo>
                  <a:pt x="721" y="361"/>
                </a:lnTo>
                <a:lnTo>
                  <a:pt x="745" y="370"/>
                </a:lnTo>
                <a:lnTo>
                  <a:pt x="768" y="381"/>
                </a:lnTo>
                <a:lnTo>
                  <a:pt x="791" y="393"/>
                </a:lnTo>
                <a:lnTo>
                  <a:pt x="814" y="405"/>
                </a:lnTo>
                <a:lnTo>
                  <a:pt x="836" y="419"/>
                </a:lnTo>
                <a:lnTo>
                  <a:pt x="857" y="434"/>
                </a:lnTo>
                <a:lnTo>
                  <a:pt x="877" y="450"/>
                </a:lnTo>
                <a:lnTo>
                  <a:pt x="897" y="467"/>
                </a:lnTo>
                <a:lnTo>
                  <a:pt x="916" y="485"/>
                </a:lnTo>
                <a:lnTo>
                  <a:pt x="933" y="503"/>
                </a:lnTo>
                <a:lnTo>
                  <a:pt x="950" y="523"/>
                </a:lnTo>
                <a:lnTo>
                  <a:pt x="966" y="543"/>
                </a:lnTo>
                <a:lnTo>
                  <a:pt x="980" y="564"/>
                </a:lnTo>
                <a:lnTo>
                  <a:pt x="995" y="586"/>
                </a:lnTo>
                <a:lnTo>
                  <a:pt x="1008" y="608"/>
                </a:lnTo>
                <a:lnTo>
                  <a:pt x="1020" y="631"/>
                </a:lnTo>
                <a:lnTo>
                  <a:pt x="1030" y="654"/>
                </a:lnTo>
                <a:lnTo>
                  <a:pt x="1040" y="679"/>
                </a:lnTo>
                <a:lnTo>
                  <a:pt x="1048" y="704"/>
                </a:lnTo>
                <a:lnTo>
                  <a:pt x="1055" y="729"/>
                </a:lnTo>
                <a:lnTo>
                  <a:pt x="1061" y="755"/>
                </a:lnTo>
                <a:lnTo>
                  <a:pt x="1066" y="782"/>
                </a:lnTo>
                <a:lnTo>
                  <a:pt x="1069" y="809"/>
                </a:lnTo>
                <a:lnTo>
                  <a:pt x="1071" y="836"/>
                </a:lnTo>
                <a:lnTo>
                  <a:pt x="1072" y="864"/>
                </a:lnTo>
                <a:lnTo>
                  <a:pt x="1071" y="891"/>
                </a:lnTo>
                <a:lnTo>
                  <a:pt x="1069" y="918"/>
                </a:lnTo>
                <a:lnTo>
                  <a:pt x="1066" y="945"/>
                </a:lnTo>
                <a:lnTo>
                  <a:pt x="1061" y="972"/>
                </a:lnTo>
                <a:lnTo>
                  <a:pt x="1055" y="997"/>
                </a:lnTo>
                <a:lnTo>
                  <a:pt x="1048" y="1023"/>
                </a:lnTo>
                <a:lnTo>
                  <a:pt x="1040" y="1047"/>
                </a:lnTo>
                <a:lnTo>
                  <a:pt x="1030" y="1072"/>
                </a:lnTo>
                <a:lnTo>
                  <a:pt x="1020" y="1096"/>
                </a:lnTo>
                <a:lnTo>
                  <a:pt x="1008" y="1119"/>
                </a:lnTo>
                <a:lnTo>
                  <a:pt x="995" y="1141"/>
                </a:lnTo>
                <a:lnTo>
                  <a:pt x="980" y="1162"/>
                </a:lnTo>
                <a:lnTo>
                  <a:pt x="966" y="1184"/>
                </a:lnTo>
                <a:lnTo>
                  <a:pt x="950" y="1204"/>
                </a:lnTo>
                <a:lnTo>
                  <a:pt x="933" y="1224"/>
                </a:lnTo>
                <a:lnTo>
                  <a:pt x="916" y="1242"/>
                </a:lnTo>
                <a:lnTo>
                  <a:pt x="897" y="1260"/>
                </a:lnTo>
                <a:lnTo>
                  <a:pt x="877" y="1277"/>
                </a:lnTo>
                <a:lnTo>
                  <a:pt x="857" y="1293"/>
                </a:lnTo>
                <a:lnTo>
                  <a:pt x="836" y="1308"/>
                </a:lnTo>
                <a:lnTo>
                  <a:pt x="814" y="1322"/>
                </a:lnTo>
                <a:lnTo>
                  <a:pt x="791" y="1334"/>
                </a:lnTo>
                <a:lnTo>
                  <a:pt x="768" y="1346"/>
                </a:lnTo>
                <a:lnTo>
                  <a:pt x="745" y="1357"/>
                </a:lnTo>
                <a:lnTo>
                  <a:pt x="721" y="1366"/>
                </a:lnTo>
                <a:lnTo>
                  <a:pt x="695" y="1376"/>
                </a:lnTo>
                <a:lnTo>
                  <a:pt x="670" y="1383"/>
                </a:lnTo>
                <a:lnTo>
                  <a:pt x="644" y="1389"/>
                </a:lnTo>
                <a:lnTo>
                  <a:pt x="618" y="1393"/>
                </a:lnTo>
                <a:lnTo>
                  <a:pt x="591" y="1397"/>
                </a:lnTo>
                <a:lnTo>
                  <a:pt x="564" y="1399"/>
                </a:lnTo>
                <a:lnTo>
                  <a:pt x="536" y="1399"/>
                </a:lnTo>
                <a:lnTo>
                  <a:pt x="508" y="1399"/>
                </a:lnTo>
                <a:lnTo>
                  <a:pt x="481" y="1397"/>
                </a:lnTo>
                <a:lnTo>
                  <a:pt x="455" y="1393"/>
                </a:lnTo>
                <a:lnTo>
                  <a:pt x="428" y="1389"/>
                </a:lnTo>
                <a:lnTo>
                  <a:pt x="402" y="1383"/>
                </a:lnTo>
                <a:lnTo>
                  <a:pt x="377" y="1376"/>
                </a:lnTo>
                <a:lnTo>
                  <a:pt x="352" y="1366"/>
                </a:lnTo>
                <a:lnTo>
                  <a:pt x="327" y="1357"/>
                </a:lnTo>
                <a:lnTo>
                  <a:pt x="303" y="1346"/>
                </a:lnTo>
                <a:lnTo>
                  <a:pt x="281" y="1334"/>
                </a:lnTo>
                <a:lnTo>
                  <a:pt x="258" y="1322"/>
                </a:lnTo>
                <a:lnTo>
                  <a:pt x="237" y="1308"/>
                </a:lnTo>
                <a:lnTo>
                  <a:pt x="215" y="1293"/>
                </a:lnTo>
                <a:lnTo>
                  <a:pt x="195" y="1277"/>
                </a:lnTo>
                <a:lnTo>
                  <a:pt x="176" y="1260"/>
                </a:lnTo>
                <a:lnTo>
                  <a:pt x="157" y="1242"/>
                </a:lnTo>
                <a:lnTo>
                  <a:pt x="139" y="1224"/>
                </a:lnTo>
                <a:lnTo>
                  <a:pt x="122" y="1204"/>
                </a:lnTo>
                <a:lnTo>
                  <a:pt x="106" y="1184"/>
                </a:lnTo>
                <a:lnTo>
                  <a:pt x="92" y="1162"/>
                </a:lnTo>
                <a:lnTo>
                  <a:pt x="78" y="1141"/>
                </a:lnTo>
                <a:lnTo>
                  <a:pt x="65" y="1119"/>
                </a:lnTo>
                <a:lnTo>
                  <a:pt x="53" y="1096"/>
                </a:lnTo>
                <a:lnTo>
                  <a:pt x="42" y="1072"/>
                </a:lnTo>
                <a:lnTo>
                  <a:pt x="32" y="1047"/>
                </a:lnTo>
                <a:lnTo>
                  <a:pt x="24" y="1023"/>
                </a:lnTo>
                <a:lnTo>
                  <a:pt x="17" y="997"/>
                </a:lnTo>
                <a:lnTo>
                  <a:pt x="11" y="972"/>
                </a:lnTo>
                <a:lnTo>
                  <a:pt x="6" y="945"/>
                </a:lnTo>
                <a:lnTo>
                  <a:pt x="3" y="918"/>
                </a:lnTo>
                <a:lnTo>
                  <a:pt x="1" y="891"/>
                </a:lnTo>
                <a:lnTo>
                  <a:pt x="0" y="864"/>
                </a:lnTo>
                <a:lnTo>
                  <a:pt x="1" y="836"/>
                </a:lnTo>
                <a:lnTo>
                  <a:pt x="3" y="809"/>
                </a:lnTo>
                <a:lnTo>
                  <a:pt x="6" y="782"/>
                </a:lnTo>
                <a:lnTo>
                  <a:pt x="11" y="755"/>
                </a:lnTo>
                <a:lnTo>
                  <a:pt x="17" y="729"/>
                </a:lnTo>
                <a:lnTo>
                  <a:pt x="24" y="704"/>
                </a:lnTo>
                <a:lnTo>
                  <a:pt x="32" y="679"/>
                </a:lnTo>
                <a:lnTo>
                  <a:pt x="42" y="654"/>
                </a:lnTo>
                <a:lnTo>
                  <a:pt x="53" y="631"/>
                </a:lnTo>
                <a:lnTo>
                  <a:pt x="65" y="608"/>
                </a:lnTo>
                <a:lnTo>
                  <a:pt x="78" y="586"/>
                </a:lnTo>
                <a:lnTo>
                  <a:pt x="92" y="564"/>
                </a:lnTo>
                <a:lnTo>
                  <a:pt x="106" y="543"/>
                </a:lnTo>
                <a:lnTo>
                  <a:pt x="122" y="523"/>
                </a:lnTo>
                <a:lnTo>
                  <a:pt x="139" y="503"/>
                </a:lnTo>
                <a:lnTo>
                  <a:pt x="157" y="485"/>
                </a:lnTo>
                <a:lnTo>
                  <a:pt x="176" y="467"/>
                </a:lnTo>
                <a:lnTo>
                  <a:pt x="195" y="450"/>
                </a:lnTo>
                <a:lnTo>
                  <a:pt x="215" y="434"/>
                </a:lnTo>
                <a:lnTo>
                  <a:pt x="237" y="419"/>
                </a:lnTo>
                <a:lnTo>
                  <a:pt x="258" y="405"/>
                </a:lnTo>
                <a:lnTo>
                  <a:pt x="281" y="393"/>
                </a:lnTo>
                <a:lnTo>
                  <a:pt x="303" y="381"/>
                </a:lnTo>
                <a:lnTo>
                  <a:pt x="327" y="370"/>
                </a:lnTo>
                <a:lnTo>
                  <a:pt x="352" y="361"/>
                </a:lnTo>
                <a:lnTo>
                  <a:pt x="377" y="351"/>
                </a:lnTo>
                <a:lnTo>
                  <a:pt x="402" y="344"/>
                </a:lnTo>
                <a:lnTo>
                  <a:pt x="428" y="338"/>
                </a:lnTo>
                <a:lnTo>
                  <a:pt x="455" y="334"/>
                </a:lnTo>
                <a:lnTo>
                  <a:pt x="481" y="330"/>
                </a:lnTo>
                <a:lnTo>
                  <a:pt x="508" y="328"/>
                </a:lnTo>
                <a:lnTo>
                  <a:pt x="536" y="32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Freeform 13"/>
          <p:cNvSpPr>
            <a:spLocks noEditPoints="1"/>
          </p:cNvSpPr>
          <p:nvPr/>
        </p:nvSpPr>
        <p:spPr bwMode="auto">
          <a:xfrm>
            <a:off x="4912779" y="3751265"/>
            <a:ext cx="373063" cy="276225"/>
          </a:xfrm>
          <a:custGeom>
            <a:avLst/>
            <a:gdLst>
              <a:gd name="T0" fmla="*/ 1621 w 3052"/>
              <a:gd name="T1" fmla="*/ 223 h 2262"/>
              <a:gd name="T2" fmla="*/ 1554 w 3052"/>
              <a:gd name="T3" fmla="*/ 211 h 2262"/>
              <a:gd name="T4" fmla="*/ 1489 w 3052"/>
              <a:gd name="T5" fmla="*/ 219 h 2262"/>
              <a:gd name="T6" fmla="*/ 1427 w 3052"/>
              <a:gd name="T7" fmla="*/ 245 h 2262"/>
              <a:gd name="T8" fmla="*/ 1375 w 3052"/>
              <a:gd name="T9" fmla="*/ 288 h 2262"/>
              <a:gd name="T10" fmla="*/ 657 w 3052"/>
              <a:gd name="T11" fmla="*/ 30 h 2262"/>
              <a:gd name="T12" fmla="*/ 592 w 3052"/>
              <a:gd name="T13" fmla="*/ 5 h 2262"/>
              <a:gd name="T14" fmla="*/ 525 w 3052"/>
              <a:gd name="T15" fmla="*/ 0 h 2262"/>
              <a:gd name="T16" fmla="*/ 461 w 3052"/>
              <a:gd name="T17" fmla="*/ 14 h 2262"/>
              <a:gd name="T18" fmla="*/ 402 w 3052"/>
              <a:gd name="T19" fmla="*/ 46 h 2262"/>
              <a:gd name="T20" fmla="*/ 354 w 3052"/>
              <a:gd name="T21" fmla="*/ 95 h 2262"/>
              <a:gd name="T22" fmla="*/ 15 w 3052"/>
              <a:gd name="T23" fmla="*/ 684 h 2262"/>
              <a:gd name="T24" fmla="*/ 0 w 3052"/>
              <a:gd name="T25" fmla="*/ 750 h 2262"/>
              <a:gd name="T26" fmla="*/ 5 w 3052"/>
              <a:gd name="T27" fmla="*/ 817 h 2262"/>
              <a:gd name="T28" fmla="*/ 28 w 3052"/>
              <a:gd name="T29" fmla="*/ 879 h 2262"/>
              <a:gd name="T30" fmla="*/ 69 w 3052"/>
              <a:gd name="T31" fmla="*/ 933 h 2262"/>
              <a:gd name="T32" fmla="*/ 765 w 3052"/>
              <a:gd name="T33" fmla="*/ 1343 h 2262"/>
              <a:gd name="T34" fmla="*/ 698 w 3052"/>
              <a:gd name="T35" fmla="*/ 1473 h 2262"/>
              <a:gd name="T36" fmla="*/ 690 w 3052"/>
              <a:gd name="T37" fmla="*/ 1540 h 2262"/>
              <a:gd name="T38" fmla="*/ 701 w 3052"/>
              <a:gd name="T39" fmla="*/ 1605 h 2262"/>
              <a:gd name="T40" fmla="*/ 730 w 3052"/>
              <a:gd name="T41" fmla="*/ 1666 h 2262"/>
              <a:gd name="T42" fmla="*/ 776 w 3052"/>
              <a:gd name="T43" fmla="*/ 1715 h 2262"/>
              <a:gd name="T44" fmla="*/ 1273 w 3052"/>
              <a:gd name="T45" fmla="*/ 2004 h 2262"/>
              <a:gd name="T46" fmla="*/ 1339 w 3052"/>
              <a:gd name="T47" fmla="*/ 2023 h 2262"/>
              <a:gd name="T48" fmla="*/ 1407 w 3052"/>
              <a:gd name="T49" fmla="*/ 2022 h 2262"/>
              <a:gd name="T50" fmla="*/ 1469 w 3052"/>
              <a:gd name="T51" fmla="*/ 2001 h 2262"/>
              <a:gd name="T52" fmla="*/ 1525 w 3052"/>
              <a:gd name="T53" fmla="*/ 1963 h 2262"/>
              <a:gd name="T54" fmla="*/ 1568 w 3052"/>
              <a:gd name="T55" fmla="*/ 1908 h 2262"/>
              <a:gd name="T56" fmla="*/ 2222 w 3052"/>
              <a:gd name="T57" fmla="*/ 763 h 2262"/>
              <a:gd name="T58" fmla="*/ 2232 w 3052"/>
              <a:gd name="T59" fmla="*/ 695 h 2262"/>
              <a:gd name="T60" fmla="*/ 2219 w 3052"/>
              <a:gd name="T61" fmla="*/ 630 h 2262"/>
              <a:gd name="T62" fmla="*/ 2190 w 3052"/>
              <a:gd name="T63" fmla="*/ 571 h 2262"/>
              <a:gd name="T64" fmla="*/ 2144 w 3052"/>
              <a:gd name="T65" fmla="*/ 522 h 2262"/>
              <a:gd name="T66" fmla="*/ 2202 w 3052"/>
              <a:gd name="T67" fmla="*/ 2160 h 2262"/>
              <a:gd name="T68" fmla="*/ 2089 w 3052"/>
              <a:gd name="T69" fmla="*/ 2049 h 2262"/>
              <a:gd name="T70" fmla="*/ 2014 w 3052"/>
              <a:gd name="T71" fmla="*/ 1913 h 2262"/>
              <a:gd name="T72" fmla="*/ 1982 w 3052"/>
              <a:gd name="T73" fmla="*/ 1763 h 2262"/>
              <a:gd name="T74" fmla="*/ 1993 w 3052"/>
              <a:gd name="T75" fmla="*/ 1607 h 2262"/>
              <a:gd name="T76" fmla="*/ 2052 w 3052"/>
              <a:gd name="T77" fmla="*/ 1458 h 2262"/>
              <a:gd name="T78" fmla="*/ 2153 w 3052"/>
              <a:gd name="T79" fmla="*/ 1332 h 2262"/>
              <a:gd name="T80" fmla="*/ 2281 w 3052"/>
              <a:gd name="T81" fmla="*/ 1244 h 2262"/>
              <a:gd name="T82" fmla="*/ 2428 w 3052"/>
              <a:gd name="T83" fmla="*/ 1197 h 2262"/>
              <a:gd name="T84" fmla="*/ 2582 w 3052"/>
              <a:gd name="T85" fmla="*/ 1194 h 2262"/>
              <a:gd name="T86" fmla="*/ 2736 w 3052"/>
              <a:gd name="T87" fmla="*/ 1237 h 2262"/>
              <a:gd name="T88" fmla="*/ 2872 w 3052"/>
              <a:gd name="T89" fmla="*/ 1326 h 2262"/>
              <a:gd name="T90" fmla="*/ 2973 w 3052"/>
              <a:gd name="T91" fmla="*/ 1446 h 2262"/>
              <a:gd name="T92" fmla="*/ 3034 w 3052"/>
              <a:gd name="T93" fmla="*/ 1587 h 2262"/>
              <a:gd name="T94" fmla="*/ 3052 w 3052"/>
              <a:gd name="T95" fmla="*/ 1740 h 2262"/>
              <a:gd name="T96" fmla="*/ 3025 w 3052"/>
              <a:gd name="T97" fmla="*/ 1894 h 2262"/>
              <a:gd name="T98" fmla="*/ 2951 w 3052"/>
              <a:gd name="T99" fmla="*/ 2040 h 2262"/>
              <a:gd name="T100" fmla="*/ 2840 w 3052"/>
              <a:gd name="T101" fmla="*/ 2153 h 2262"/>
              <a:gd name="T102" fmla="*/ 2705 w 3052"/>
              <a:gd name="T103" fmla="*/ 2228 h 2262"/>
              <a:gd name="T104" fmla="*/ 2554 w 3052"/>
              <a:gd name="T105" fmla="*/ 2260 h 2262"/>
              <a:gd name="T106" fmla="*/ 2398 w 3052"/>
              <a:gd name="T107" fmla="*/ 2249 h 2262"/>
              <a:gd name="T108" fmla="*/ 2249 w 3052"/>
              <a:gd name="T109" fmla="*/ 2189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2" h="2262">
                <a:moveTo>
                  <a:pt x="2114" y="502"/>
                </a:moveTo>
                <a:lnTo>
                  <a:pt x="1663" y="241"/>
                </a:lnTo>
                <a:lnTo>
                  <a:pt x="1653" y="236"/>
                </a:lnTo>
                <a:lnTo>
                  <a:pt x="1643" y="231"/>
                </a:lnTo>
                <a:lnTo>
                  <a:pt x="1632" y="226"/>
                </a:lnTo>
                <a:lnTo>
                  <a:pt x="1621" y="223"/>
                </a:lnTo>
                <a:lnTo>
                  <a:pt x="1610" y="219"/>
                </a:lnTo>
                <a:lnTo>
                  <a:pt x="1599" y="217"/>
                </a:lnTo>
                <a:lnTo>
                  <a:pt x="1588" y="214"/>
                </a:lnTo>
                <a:lnTo>
                  <a:pt x="1577" y="213"/>
                </a:lnTo>
                <a:lnTo>
                  <a:pt x="1565" y="212"/>
                </a:lnTo>
                <a:lnTo>
                  <a:pt x="1554" y="211"/>
                </a:lnTo>
                <a:lnTo>
                  <a:pt x="1543" y="211"/>
                </a:lnTo>
                <a:lnTo>
                  <a:pt x="1532" y="212"/>
                </a:lnTo>
                <a:lnTo>
                  <a:pt x="1521" y="213"/>
                </a:lnTo>
                <a:lnTo>
                  <a:pt x="1510" y="214"/>
                </a:lnTo>
                <a:lnTo>
                  <a:pt x="1499" y="216"/>
                </a:lnTo>
                <a:lnTo>
                  <a:pt x="1489" y="219"/>
                </a:lnTo>
                <a:lnTo>
                  <a:pt x="1478" y="222"/>
                </a:lnTo>
                <a:lnTo>
                  <a:pt x="1467" y="226"/>
                </a:lnTo>
                <a:lnTo>
                  <a:pt x="1457" y="230"/>
                </a:lnTo>
                <a:lnTo>
                  <a:pt x="1447" y="234"/>
                </a:lnTo>
                <a:lnTo>
                  <a:pt x="1437" y="239"/>
                </a:lnTo>
                <a:lnTo>
                  <a:pt x="1427" y="245"/>
                </a:lnTo>
                <a:lnTo>
                  <a:pt x="1418" y="251"/>
                </a:lnTo>
                <a:lnTo>
                  <a:pt x="1409" y="257"/>
                </a:lnTo>
                <a:lnTo>
                  <a:pt x="1400" y="264"/>
                </a:lnTo>
                <a:lnTo>
                  <a:pt x="1392" y="272"/>
                </a:lnTo>
                <a:lnTo>
                  <a:pt x="1384" y="280"/>
                </a:lnTo>
                <a:lnTo>
                  <a:pt x="1375" y="288"/>
                </a:lnTo>
                <a:lnTo>
                  <a:pt x="1367" y="298"/>
                </a:lnTo>
                <a:lnTo>
                  <a:pt x="1360" y="307"/>
                </a:lnTo>
                <a:lnTo>
                  <a:pt x="1354" y="316"/>
                </a:lnTo>
                <a:lnTo>
                  <a:pt x="1348" y="326"/>
                </a:lnTo>
                <a:lnTo>
                  <a:pt x="1304" y="403"/>
                </a:lnTo>
                <a:lnTo>
                  <a:pt x="657" y="30"/>
                </a:lnTo>
                <a:lnTo>
                  <a:pt x="647" y="25"/>
                </a:lnTo>
                <a:lnTo>
                  <a:pt x="637" y="20"/>
                </a:lnTo>
                <a:lnTo>
                  <a:pt x="625" y="15"/>
                </a:lnTo>
                <a:lnTo>
                  <a:pt x="614" y="11"/>
                </a:lnTo>
                <a:lnTo>
                  <a:pt x="603" y="8"/>
                </a:lnTo>
                <a:lnTo>
                  <a:pt x="592" y="5"/>
                </a:lnTo>
                <a:lnTo>
                  <a:pt x="581" y="3"/>
                </a:lnTo>
                <a:lnTo>
                  <a:pt x="570" y="1"/>
                </a:lnTo>
                <a:lnTo>
                  <a:pt x="559" y="0"/>
                </a:lnTo>
                <a:lnTo>
                  <a:pt x="548" y="0"/>
                </a:lnTo>
                <a:lnTo>
                  <a:pt x="536" y="0"/>
                </a:lnTo>
                <a:lnTo>
                  <a:pt x="525" y="0"/>
                </a:lnTo>
                <a:lnTo>
                  <a:pt x="514" y="1"/>
                </a:lnTo>
                <a:lnTo>
                  <a:pt x="503" y="3"/>
                </a:lnTo>
                <a:lnTo>
                  <a:pt x="492" y="5"/>
                </a:lnTo>
                <a:lnTo>
                  <a:pt x="482" y="8"/>
                </a:lnTo>
                <a:lnTo>
                  <a:pt x="471" y="11"/>
                </a:lnTo>
                <a:lnTo>
                  <a:pt x="461" y="14"/>
                </a:lnTo>
                <a:lnTo>
                  <a:pt x="450" y="18"/>
                </a:lnTo>
                <a:lnTo>
                  <a:pt x="439" y="23"/>
                </a:lnTo>
                <a:lnTo>
                  <a:pt x="430" y="28"/>
                </a:lnTo>
                <a:lnTo>
                  <a:pt x="420" y="34"/>
                </a:lnTo>
                <a:lnTo>
                  <a:pt x="411" y="40"/>
                </a:lnTo>
                <a:lnTo>
                  <a:pt x="402" y="46"/>
                </a:lnTo>
                <a:lnTo>
                  <a:pt x="393" y="53"/>
                </a:lnTo>
                <a:lnTo>
                  <a:pt x="384" y="60"/>
                </a:lnTo>
                <a:lnTo>
                  <a:pt x="376" y="68"/>
                </a:lnTo>
                <a:lnTo>
                  <a:pt x="369" y="76"/>
                </a:lnTo>
                <a:lnTo>
                  <a:pt x="361" y="85"/>
                </a:lnTo>
                <a:lnTo>
                  <a:pt x="354" y="95"/>
                </a:lnTo>
                <a:lnTo>
                  <a:pt x="347" y="105"/>
                </a:lnTo>
                <a:lnTo>
                  <a:pt x="341" y="115"/>
                </a:lnTo>
                <a:lnTo>
                  <a:pt x="30" y="652"/>
                </a:lnTo>
                <a:lnTo>
                  <a:pt x="25" y="662"/>
                </a:lnTo>
                <a:lnTo>
                  <a:pt x="20" y="673"/>
                </a:lnTo>
                <a:lnTo>
                  <a:pt x="15" y="684"/>
                </a:lnTo>
                <a:lnTo>
                  <a:pt x="11" y="694"/>
                </a:lnTo>
                <a:lnTo>
                  <a:pt x="8" y="706"/>
                </a:lnTo>
                <a:lnTo>
                  <a:pt x="5" y="717"/>
                </a:lnTo>
                <a:lnTo>
                  <a:pt x="3" y="728"/>
                </a:lnTo>
                <a:lnTo>
                  <a:pt x="2" y="739"/>
                </a:lnTo>
                <a:lnTo>
                  <a:pt x="0" y="750"/>
                </a:lnTo>
                <a:lnTo>
                  <a:pt x="0" y="761"/>
                </a:lnTo>
                <a:lnTo>
                  <a:pt x="0" y="772"/>
                </a:lnTo>
                <a:lnTo>
                  <a:pt x="0" y="783"/>
                </a:lnTo>
                <a:lnTo>
                  <a:pt x="2" y="794"/>
                </a:lnTo>
                <a:lnTo>
                  <a:pt x="3" y="806"/>
                </a:lnTo>
                <a:lnTo>
                  <a:pt x="5" y="817"/>
                </a:lnTo>
                <a:lnTo>
                  <a:pt x="8" y="828"/>
                </a:lnTo>
                <a:lnTo>
                  <a:pt x="11" y="838"/>
                </a:lnTo>
                <a:lnTo>
                  <a:pt x="14" y="849"/>
                </a:lnTo>
                <a:lnTo>
                  <a:pt x="19" y="859"/>
                </a:lnTo>
                <a:lnTo>
                  <a:pt x="23" y="869"/>
                </a:lnTo>
                <a:lnTo>
                  <a:pt x="28" y="879"/>
                </a:lnTo>
                <a:lnTo>
                  <a:pt x="34" y="888"/>
                </a:lnTo>
                <a:lnTo>
                  <a:pt x="40" y="898"/>
                </a:lnTo>
                <a:lnTo>
                  <a:pt x="46" y="908"/>
                </a:lnTo>
                <a:lnTo>
                  <a:pt x="53" y="916"/>
                </a:lnTo>
                <a:lnTo>
                  <a:pt x="61" y="925"/>
                </a:lnTo>
                <a:lnTo>
                  <a:pt x="69" y="933"/>
                </a:lnTo>
                <a:lnTo>
                  <a:pt x="78" y="941"/>
                </a:lnTo>
                <a:lnTo>
                  <a:pt x="86" y="948"/>
                </a:lnTo>
                <a:lnTo>
                  <a:pt x="96" y="955"/>
                </a:lnTo>
                <a:lnTo>
                  <a:pt x="105" y="962"/>
                </a:lnTo>
                <a:lnTo>
                  <a:pt x="115" y="968"/>
                </a:lnTo>
                <a:lnTo>
                  <a:pt x="765" y="1343"/>
                </a:lnTo>
                <a:lnTo>
                  <a:pt x="720" y="1420"/>
                </a:lnTo>
                <a:lnTo>
                  <a:pt x="714" y="1430"/>
                </a:lnTo>
                <a:lnTo>
                  <a:pt x="709" y="1441"/>
                </a:lnTo>
                <a:lnTo>
                  <a:pt x="705" y="1451"/>
                </a:lnTo>
                <a:lnTo>
                  <a:pt x="701" y="1462"/>
                </a:lnTo>
                <a:lnTo>
                  <a:pt x="698" y="1473"/>
                </a:lnTo>
                <a:lnTo>
                  <a:pt x="695" y="1484"/>
                </a:lnTo>
                <a:lnTo>
                  <a:pt x="693" y="1495"/>
                </a:lnTo>
                <a:lnTo>
                  <a:pt x="691" y="1506"/>
                </a:lnTo>
                <a:lnTo>
                  <a:pt x="690" y="1518"/>
                </a:lnTo>
                <a:lnTo>
                  <a:pt x="690" y="1529"/>
                </a:lnTo>
                <a:lnTo>
                  <a:pt x="690" y="1540"/>
                </a:lnTo>
                <a:lnTo>
                  <a:pt x="690" y="1551"/>
                </a:lnTo>
                <a:lnTo>
                  <a:pt x="691" y="1562"/>
                </a:lnTo>
                <a:lnTo>
                  <a:pt x="693" y="1573"/>
                </a:lnTo>
                <a:lnTo>
                  <a:pt x="695" y="1584"/>
                </a:lnTo>
                <a:lnTo>
                  <a:pt x="697" y="1595"/>
                </a:lnTo>
                <a:lnTo>
                  <a:pt x="701" y="1605"/>
                </a:lnTo>
                <a:lnTo>
                  <a:pt x="704" y="1617"/>
                </a:lnTo>
                <a:lnTo>
                  <a:pt x="708" y="1627"/>
                </a:lnTo>
                <a:lnTo>
                  <a:pt x="713" y="1637"/>
                </a:lnTo>
                <a:lnTo>
                  <a:pt x="718" y="1647"/>
                </a:lnTo>
                <a:lnTo>
                  <a:pt x="723" y="1656"/>
                </a:lnTo>
                <a:lnTo>
                  <a:pt x="730" y="1666"/>
                </a:lnTo>
                <a:lnTo>
                  <a:pt x="737" y="1675"/>
                </a:lnTo>
                <a:lnTo>
                  <a:pt x="744" y="1683"/>
                </a:lnTo>
                <a:lnTo>
                  <a:pt x="751" y="1692"/>
                </a:lnTo>
                <a:lnTo>
                  <a:pt x="759" y="1700"/>
                </a:lnTo>
                <a:lnTo>
                  <a:pt x="767" y="1708"/>
                </a:lnTo>
                <a:lnTo>
                  <a:pt x="776" y="1715"/>
                </a:lnTo>
                <a:lnTo>
                  <a:pt x="785" y="1723"/>
                </a:lnTo>
                <a:lnTo>
                  <a:pt x="795" y="1730"/>
                </a:lnTo>
                <a:lnTo>
                  <a:pt x="805" y="1736"/>
                </a:lnTo>
                <a:lnTo>
                  <a:pt x="1252" y="1993"/>
                </a:lnTo>
                <a:lnTo>
                  <a:pt x="1263" y="1999"/>
                </a:lnTo>
                <a:lnTo>
                  <a:pt x="1273" y="2004"/>
                </a:lnTo>
                <a:lnTo>
                  <a:pt x="1284" y="2008"/>
                </a:lnTo>
                <a:lnTo>
                  <a:pt x="1296" y="2012"/>
                </a:lnTo>
                <a:lnTo>
                  <a:pt x="1306" y="2016"/>
                </a:lnTo>
                <a:lnTo>
                  <a:pt x="1317" y="2018"/>
                </a:lnTo>
                <a:lnTo>
                  <a:pt x="1328" y="2020"/>
                </a:lnTo>
                <a:lnTo>
                  <a:pt x="1339" y="2023"/>
                </a:lnTo>
                <a:lnTo>
                  <a:pt x="1351" y="2024"/>
                </a:lnTo>
                <a:lnTo>
                  <a:pt x="1362" y="2025"/>
                </a:lnTo>
                <a:lnTo>
                  <a:pt x="1373" y="2025"/>
                </a:lnTo>
                <a:lnTo>
                  <a:pt x="1385" y="2024"/>
                </a:lnTo>
                <a:lnTo>
                  <a:pt x="1396" y="2023"/>
                </a:lnTo>
                <a:lnTo>
                  <a:pt x="1407" y="2022"/>
                </a:lnTo>
                <a:lnTo>
                  <a:pt x="1417" y="2019"/>
                </a:lnTo>
                <a:lnTo>
                  <a:pt x="1428" y="2016"/>
                </a:lnTo>
                <a:lnTo>
                  <a:pt x="1439" y="2013"/>
                </a:lnTo>
                <a:lnTo>
                  <a:pt x="1449" y="2009"/>
                </a:lnTo>
                <a:lnTo>
                  <a:pt x="1459" y="2005"/>
                </a:lnTo>
                <a:lnTo>
                  <a:pt x="1469" y="2001"/>
                </a:lnTo>
                <a:lnTo>
                  <a:pt x="1480" y="1995"/>
                </a:lnTo>
                <a:lnTo>
                  <a:pt x="1490" y="1990"/>
                </a:lnTo>
                <a:lnTo>
                  <a:pt x="1499" y="1984"/>
                </a:lnTo>
                <a:lnTo>
                  <a:pt x="1508" y="1977"/>
                </a:lnTo>
                <a:lnTo>
                  <a:pt x="1517" y="1970"/>
                </a:lnTo>
                <a:lnTo>
                  <a:pt x="1525" y="1963"/>
                </a:lnTo>
                <a:lnTo>
                  <a:pt x="1533" y="1955"/>
                </a:lnTo>
                <a:lnTo>
                  <a:pt x="1541" y="1947"/>
                </a:lnTo>
                <a:lnTo>
                  <a:pt x="1549" y="1938"/>
                </a:lnTo>
                <a:lnTo>
                  <a:pt x="1556" y="1929"/>
                </a:lnTo>
                <a:lnTo>
                  <a:pt x="1562" y="1918"/>
                </a:lnTo>
                <a:lnTo>
                  <a:pt x="1568" y="1908"/>
                </a:lnTo>
                <a:lnTo>
                  <a:pt x="2199" y="818"/>
                </a:lnTo>
                <a:lnTo>
                  <a:pt x="2205" y="807"/>
                </a:lnTo>
                <a:lnTo>
                  <a:pt x="2210" y="795"/>
                </a:lnTo>
                <a:lnTo>
                  <a:pt x="2215" y="785"/>
                </a:lnTo>
                <a:lnTo>
                  <a:pt x="2219" y="774"/>
                </a:lnTo>
                <a:lnTo>
                  <a:pt x="2222" y="763"/>
                </a:lnTo>
                <a:lnTo>
                  <a:pt x="2225" y="752"/>
                </a:lnTo>
                <a:lnTo>
                  <a:pt x="2227" y="740"/>
                </a:lnTo>
                <a:lnTo>
                  <a:pt x="2229" y="729"/>
                </a:lnTo>
                <a:lnTo>
                  <a:pt x="2231" y="718"/>
                </a:lnTo>
                <a:lnTo>
                  <a:pt x="2232" y="707"/>
                </a:lnTo>
                <a:lnTo>
                  <a:pt x="2232" y="695"/>
                </a:lnTo>
                <a:lnTo>
                  <a:pt x="2231" y="684"/>
                </a:lnTo>
                <a:lnTo>
                  <a:pt x="2229" y="673"/>
                </a:lnTo>
                <a:lnTo>
                  <a:pt x="2227" y="662"/>
                </a:lnTo>
                <a:lnTo>
                  <a:pt x="2225" y="651"/>
                </a:lnTo>
                <a:lnTo>
                  <a:pt x="2223" y="641"/>
                </a:lnTo>
                <a:lnTo>
                  <a:pt x="2219" y="630"/>
                </a:lnTo>
                <a:lnTo>
                  <a:pt x="2216" y="620"/>
                </a:lnTo>
                <a:lnTo>
                  <a:pt x="2212" y="610"/>
                </a:lnTo>
                <a:lnTo>
                  <a:pt x="2207" y="600"/>
                </a:lnTo>
                <a:lnTo>
                  <a:pt x="2202" y="589"/>
                </a:lnTo>
                <a:lnTo>
                  <a:pt x="2196" y="580"/>
                </a:lnTo>
                <a:lnTo>
                  <a:pt x="2190" y="571"/>
                </a:lnTo>
                <a:lnTo>
                  <a:pt x="2184" y="562"/>
                </a:lnTo>
                <a:lnTo>
                  <a:pt x="2177" y="553"/>
                </a:lnTo>
                <a:lnTo>
                  <a:pt x="2169" y="545"/>
                </a:lnTo>
                <a:lnTo>
                  <a:pt x="2161" y="537"/>
                </a:lnTo>
                <a:lnTo>
                  <a:pt x="2153" y="529"/>
                </a:lnTo>
                <a:lnTo>
                  <a:pt x="2144" y="522"/>
                </a:lnTo>
                <a:lnTo>
                  <a:pt x="2134" y="515"/>
                </a:lnTo>
                <a:lnTo>
                  <a:pt x="2124" y="508"/>
                </a:lnTo>
                <a:lnTo>
                  <a:pt x="2114" y="502"/>
                </a:lnTo>
                <a:close/>
                <a:moveTo>
                  <a:pt x="2249" y="2189"/>
                </a:moveTo>
                <a:lnTo>
                  <a:pt x="2224" y="2175"/>
                </a:lnTo>
                <a:lnTo>
                  <a:pt x="2202" y="2160"/>
                </a:lnTo>
                <a:lnTo>
                  <a:pt x="2181" y="2144"/>
                </a:lnTo>
                <a:lnTo>
                  <a:pt x="2160" y="2127"/>
                </a:lnTo>
                <a:lnTo>
                  <a:pt x="2141" y="2108"/>
                </a:lnTo>
                <a:lnTo>
                  <a:pt x="2122" y="2089"/>
                </a:lnTo>
                <a:lnTo>
                  <a:pt x="2105" y="2069"/>
                </a:lnTo>
                <a:lnTo>
                  <a:pt x="2089" y="2049"/>
                </a:lnTo>
                <a:lnTo>
                  <a:pt x="2074" y="2028"/>
                </a:lnTo>
                <a:lnTo>
                  <a:pt x="2060" y="2006"/>
                </a:lnTo>
                <a:lnTo>
                  <a:pt x="2047" y="1983"/>
                </a:lnTo>
                <a:lnTo>
                  <a:pt x="2034" y="1961"/>
                </a:lnTo>
                <a:lnTo>
                  <a:pt x="2023" y="1938"/>
                </a:lnTo>
                <a:lnTo>
                  <a:pt x="2014" y="1913"/>
                </a:lnTo>
                <a:lnTo>
                  <a:pt x="2006" y="1889"/>
                </a:lnTo>
                <a:lnTo>
                  <a:pt x="1998" y="1864"/>
                </a:lnTo>
                <a:lnTo>
                  <a:pt x="1992" y="1840"/>
                </a:lnTo>
                <a:lnTo>
                  <a:pt x="1988" y="1814"/>
                </a:lnTo>
                <a:lnTo>
                  <a:pt x="1984" y="1788"/>
                </a:lnTo>
                <a:lnTo>
                  <a:pt x="1982" y="1763"/>
                </a:lnTo>
                <a:lnTo>
                  <a:pt x="1980" y="1738"/>
                </a:lnTo>
                <a:lnTo>
                  <a:pt x="1980" y="1711"/>
                </a:lnTo>
                <a:lnTo>
                  <a:pt x="1982" y="1685"/>
                </a:lnTo>
                <a:lnTo>
                  <a:pt x="1984" y="1660"/>
                </a:lnTo>
                <a:lnTo>
                  <a:pt x="1988" y="1634"/>
                </a:lnTo>
                <a:lnTo>
                  <a:pt x="1993" y="1607"/>
                </a:lnTo>
                <a:lnTo>
                  <a:pt x="2000" y="1582"/>
                </a:lnTo>
                <a:lnTo>
                  <a:pt x="2007" y="1557"/>
                </a:lnTo>
                <a:lnTo>
                  <a:pt x="2016" y="1532"/>
                </a:lnTo>
                <a:lnTo>
                  <a:pt x="2027" y="1506"/>
                </a:lnTo>
                <a:lnTo>
                  <a:pt x="2038" y="1482"/>
                </a:lnTo>
                <a:lnTo>
                  <a:pt x="2052" y="1458"/>
                </a:lnTo>
                <a:lnTo>
                  <a:pt x="2067" y="1435"/>
                </a:lnTo>
                <a:lnTo>
                  <a:pt x="2082" y="1412"/>
                </a:lnTo>
                <a:lnTo>
                  <a:pt x="2098" y="1390"/>
                </a:lnTo>
                <a:lnTo>
                  <a:pt x="2115" y="1370"/>
                </a:lnTo>
                <a:lnTo>
                  <a:pt x="2133" y="1350"/>
                </a:lnTo>
                <a:lnTo>
                  <a:pt x="2153" y="1332"/>
                </a:lnTo>
                <a:lnTo>
                  <a:pt x="2172" y="1315"/>
                </a:lnTo>
                <a:lnTo>
                  <a:pt x="2193" y="1298"/>
                </a:lnTo>
                <a:lnTo>
                  <a:pt x="2214" y="1283"/>
                </a:lnTo>
                <a:lnTo>
                  <a:pt x="2236" y="1269"/>
                </a:lnTo>
                <a:lnTo>
                  <a:pt x="2258" y="1256"/>
                </a:lnTo>
                <a:lnTo>
                  <a:pt x="2281" y="1244"/>
                </a:lnTo>
                <a:lnTo>
                  <a:pt x="2304" y="1234"/>
                </a:lnTo>
                <a:lnTo>
                  <a:pt x="2329" y="1224"/>
                </a:lnTo>
                <a:lnTo>
                  <a:pt x="2353" y="1216"/>
                </a:lnTo>
                <a:lnTo>
                  <a:pt x="2377" y="1209"/>
                </a:lnTo>
                <a:lnTo>
                  <a:pt x="2402" y="1202"/>
                </a:lnTo>
                <a:lnTo>
                  <a:pt x="2428" y="1197"/>
                </a:lnTo>
                <a:lnTo>
                  <a:pt x="2453" y="1193"/>
                </a:lnTo>
                <a:lnTo>
                  <a:pt x="2479" y="1191"/>
                </a:lnTo>
                <a:lnTo>
                  <a:pt x="2504" y="1190"/>
                </a:lnTo>
                <a:lnTo>
                  <a:pt x="2531" y="1190"/>
                </a:lnTo>
                <a:lnTo>
                  <a:pt x="2557" y="1191"/>
                </a:lnTo>
                <a:lnTo>
                  <a:pt x="2582" y="1194"/>
                </a:lnTo>
                <a:lnTo>
                  <a:pt x="2609" y="1197"/>
                </a:lnTo>
                <a:lnTo>
                  <a:pt x="2634" y="1203"/>
                </a:lnTo>
                <a:lnTo>
                  <a:pt x="2660" y="1210"/>
                </a:lnTo>
                <a:lnTo>
                  <a:pt x="2685" y="1218"/>
                </a:lnTo>
                <a:lnTo>
                  <a:pt x="2711" y="1227"/>
                </a:lnTo>
                <a:lnTo>
                  <a:pt x="2736" y="1237"/>
                </a:lnTo>
                <a:lnTo>
                  <a:pt x="2760" y="1249"/>
                </a:lnTo>
                <a:lnTo>
                  <a:pt x="2784" y="1262"/>
                </a:lnTo>
                <a:lnTo>
                  <a:pt x="2808" y="1276"/>
                </a:lnTo>
                <a:lnTo>
                  <a:pt x="2831" y="1291"/>
                </a:lnTo>
                <a:lnTo>
                  <a:pt x="2852" y="1307"/>
                </a:lnTo>
                <a:lnTo>
                  <a:pt x="2872" y="1326"/>
                </a:lnTo>
                <a:lnTo>
                  <a:pt x="2893" y="1344"/>
                </a:lnTo>
                <a:lnTo>
                  <a:pt x="2911" y="1362"/>
                </a:lnTo>
                <a:lnTo>
                  <a:pt x="2928" y="1382"/>
                </a:lnTo>
                <a:lnTo>
                  <a:pt x="2944" y="1402"/>
                </a:lnTo>
                <a:lnTo>
                  <a:pt x="2959" y="1424"/>
                </a:lnTo>
                <a:lnTo>
                  <a:pt x="2973" y="1446"/>
                </a:lnTo>
                <a:lnTo>
                  <a:pt x="2987" y="1468"/>
                </a:lnTo>
                <a:lnTo>
                  <a:pt x="2999" y="1491"/>
                </a:lnTo>
                <a:lnTo>
                  <a:pt x="3009" y="1515"/>
                </a:lnTo>
                <a:lnTo>
                  <a:pt x="3019" y="1538"/>
                </a:lnTo>
                <a:lnTo>
                  <a:pt x="3027" y="1562"/>
                </a:lnTo>
                <a:lnTo>
                  <a:pt x="3034" y="1587"/>
                </a:lnTo>
                <a:lnTo>
                  <a:pt x="3040" y="1612"/>
                </a:lnTo>
                <a:lnTo>
                  <a:pt x="3045" y="1638"/>
                </a:lnTo>
                <a:lnTo>
                  <a:pt x="3049" y="1663"/>
                </a:lnTo>
                <a:lnTo>
                  <a:pt x="3051" y="1688"/>
                </a:lnTo>
                <a:lnTo>
                  <a:pt x="3052" y="1714"/>
                </a:lnTo>
                <a:lnTo>
                  <a:pt x="3052" y="1740"/>
                </a:lnTo>
                <a:lnTo>
                  <a:pt x="3051" y="1766"/>
                </a:lnTo>
                <a:lnTo>
                  <a:pt x="3048" y="1792"/>
                </a:lnTo>
                <a:lnTo>
                  <a:pt x="3044" y="1818"/>
                </a:lnTo>
                <a:lnTo>
                  <a:pt x="3039" y="1844"/>
                </a:lnTo>
                <a:lnTo>
                  <a:pt x="3033" y="1869"/>
                </a:lnTo>
                <a:lnTo>
                  <a:pt x="3025" y="1894"/>
                </a:lnTo>
                <a:lnTo>
                  <a:pt x="3016" y="1920"/>
                </a:lnTo>
                <a:lnTo>
                  <a:pt x="3006" y="1945"/>
                </a:lnTo>
                <a:lnTo>
                  <a:pt x="2994" y="1969"/>
                </a:lnTo>
                <a:lnTo>
                  <a:pt x="2980" y="1993"/>
                </a:lnTo>
                <a:lnTo>
                  <a:pt x="2966" y="2017"/>
                </a:lnTo>
                <a:lnTo>
                  <a:pt x="2951" y="2040"/>
                </a:lnTo>
                <a:lnTo>
                  <a:pt x="2934" y="2061"/>
                </a:lnTo>
                <a:lnTo>
                  <a:pt x="2917" y="2082"/>
                </a:lnTo>
                <a:lnTo>
                  <a:pt x="2899" y="2101"/>
                </a:lnTo>
                <a:lnTo>
                  <a:pt x="2880" y="2119"/>
                </a:lnTo>
                <a:lnTo>
                  <a:pt x="2860" y="2137"/>
                </a:lnTo>
                <a:lnTo>
                  <a:pt x="2840" y="2153"/>
                </a:lnTo>
                <a:lnTo>
                  <a:pt x="2819" y="2168"/>
                </a:lnTo>
                <a:lnTo>
                  <a:pt x="2797" y="2182"/>
                </a:lnTo>
                <a:lnTo>
                  <a:pt x="2774" y="2195"/>
                </a:lnTo>
                <a:lnTo>
                  <a:pt x="2751" y="2207"/>
                </a:lnTo>
                <a:lnTo>
                  <a:pt x="2728" y="2218"/>
                </a:lnTo>
                <a:lnTo>
                  <a:pt x="2705" y="2228"/>
                </a:lnTo>
                <a:lnTo>
                  <a:pt x="2680" y="2236"/>
                </a:lnTo>
                <a:lnTo>
                  <a:pt x="2655" y="2244"/>
                </a:lnTo>
                <a:lnTo>
                  <a:pt x="2630" y="2250"/>
                </a:lnTo>
                <a:lnTo>
                  <a:pt x="2604" y="2254"/>
                </a:lnTo>
                <a:lnTo>
                  <a:pt x="2579" y="2258"/>
                </a:lnTo>
                <a:lnTo>
                  <a:pt x="2554" y="2260"/>
                </a:lnTo>
                <a:lnTo>
                  <a:pt x="2528" y="2262"/>
                </a:lnTo>
                <a:lnTo>
                  <a:pt x="2502" y="2261"/>
                </a:lnTo>
                <a:lnTo>
                  <a:pt x="2476" y="2260"/>
                </a:lnTo>
                <a:lnTo>
                  <a:pt x="2450" y="2258"/>
                </a:lnTo>
                <a:lnTo>
                  <a:pt x="2425" y="2254"/>
                </a:lnTo>
                <a:lnTo>
                  <a:pt x="2398" y="2249"/>
                </a:lnTo>
                <a:lnTo>
                  <a:pt x="2373" y="2242"/>
                </a:lnTo>
                <a:lnTo>
                  <a:pt x="2348" y="2235"/>
                </a:lnTo>
                <a:lnTo>
                  <a:pt x="2322" y="2226"/>
                </a:lnTo>
                <a:lnTo>
                  <a:pt x="2297" y="2214"/>
                </a:lnTo>
                <a:lnTo>
                  <a:pt x="2273" y="2203"/>
                </a:lnTo>
                <a:lnTo>
                  <a:pt x="2249" y="218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Freeform 14"/>
          <p:cNvSpPr>
            <a:spLocks noEditPoints="1"/>
          </p:cNvSpPr>
          <p:nvPr/>
        </p:nvSpPr>
        <p:spPr bwMode="auto">
          <a:xfrm>
            <a:off x="3558642" y="2974977"/>
            <a:ext cx="373063" cy="276225"/>
          </a:xfrm>
          <a:custGeom>
            <a:avLst/>
            <a:gdLst>
              <a:gd name="T0" fmla="*/ 1431 w 3052"/>
              <a:gd name="T1" fmla="*/ 2039 h 2262"/>
              <a:gd name="T2" fmla="*/ 1498 w 3052"/>
              <a:gd name="T3" fmla="*/ 2051 h 2262"/>
              <a:gd name="T4" fmla="*/ 1563 w 3052"/>
              <a:gd name="T5" fmla="*/ 2043 h 2262"/>
              <a:gd name="T6" fmla="*/ 1625 w 3052"/>
              <a:gd name="T7" fmla="*/ 2017 h 2262"/>
              <a:gd name="T8" fmla="*/ 1677 w 3052"/>
              <a:gd name="T9" fmla="*/ 1974 h 2262"/>
              <a:gd name="T10" fmla="*/ 2395 w 3052"/>
              <a:gd name="T11" fmla="*/ 2232 h 2262"/>
              <a:gd name="T12" fmla="*/ 2460 w 3052"/>
              <a:gd name="T13" fmla="*/ 2257 h 2262"/>
              <a:gd name="T14" fmla="*/ 2527 w 3052"/>
              <a:gd name="T15" fmla="*/ 2262 h 2262"/>
              <a:gd name="T16" fmla="*/ 2591 w 3052"/>
              <a:gd name="T17" fmla="*/ 2248 h 2262"/>
              <a:gd name="T18" fmla="*/ 2650 w 3052"/>
              <a:gd name="T19" fmla="*/ 2216 h 2262"/>
              <a:gd name="T20" fmla="*/ 2698 w 3052"/>
              <a:gd name="T21" fmla="*/ 2167 h 2262"/>
              <a:gd name="T22" fmla="*/ 3037 w 3052"/>
              <a:gd name="T23" fmla="*/ 1578 h 2262"/>
              <a:gd name="T24" fmla="*/ 3052 w 3052"/>
              <a:gd name="T25" fmla="*/ 1512 h 2262"/>
              <a:gd name="T26" fmla="*/ 3047 w 3052"/>
              <a:gd name="T27" fmla="*/ 1445 h 2262"/>
              <a:gd name="T28" fmla="*/ 3024 w 3052"/>
              <a:gd name="T29" fmla="*/ 1383 h 2262"/>
              <a:gd name="T30" fmla="*/ 2983 w 3052"/>
              <a:gd name="T31" fmla="*/ 1329 h 2262"/>
              <a:gd name="T32" fmla="*/ 2287 w 3052"/>
              <a:gd name="T33" fmla="*/ 919 h 2262"/>
              <a:gd name="T34" fmla="*/ 2354 w 3052"/>
              <a:gd name="T35" fmla="*/ 789 h 2262"/>
              <a:gd name="T36" fmla="*/ 2362 w 3052"/>
              <a:gd name="T37" fmla="*/ 722 h 2262"/>
              <a:gd name="T38" fmla="*/ 2351 w 3052"/>
              <a:gd name="T39" fmla="*/ 657 h 2262"/>
              <a:gd name="T40" fmla="*/ 2322 w 3052"/>
              <a:gd name="T41" fmla="*/ 596 h 2262"/>
              <a:gd name="T42" fmla="*/ 2276 w 3052"/>
              <a:gd name="T43" fmla="*/ 547 h 2262"/>
              <a:gd name="T44" fmla="*/ 1779 w 3052"/>
              <a:gd name="T45" fmla="*/ 258 h 2262"/>
              <a:gd name="T46" fmla="*/ 1713 w 3052"/>
              <a:gd name="T47" fmla="*/ 239 h 2262"/>
              <a:gd name="T48" fmla="*/ 1645 w 3052"/>
              <a:gd name="T49" fmla="*/ 240 h 2262"/>
              <a:gd name="T50" fmla="*/ 1583 w 3052"/>
              <a:gd name="T51" fmla="*/ 261 h 2262"/>
              <a:gd name="T52" fmla="*/ 1527 w 3052"/>
              <a:gd name="T53" fmla="*/ 299 h 2262"/>
              <a:gd name="T54" fmla="*/ 1484 w 3052"/>
              <a:gd name="T55" fmla="*/ 354 h 2262"/>
              <a:gd name="T56" fmla="*/ 830 w 3052"/>
              <a:gd name="T57" fmla="*/ 1499 h 2262"/>
              <a:gd name="T58" fmla="*/ 820 w 3052"/>
              <a:gd name="T59" fmla="*/ 1567 h 2262"/>
              <a:gd name="T60" fmla="*/ 833 w 3052"/>
              <a:gd name="T61" fmla="*/ 1632 h 2262"/>
              <a:gd name="T62" fmla="*/ 862 w 3052"/>
              <a:gd name="T63" fmla="*/ 1691 h 2262"/>
              <a:gd name="T64" fmla="*/ 908 w 3052"/>
              <a:gd name="T65" fmla="*/ 1740 h 2262"/>
              <a:gd name="T66" fmla="*/ 850 w 3052"/>
              <a:gd name="T67" fmla="*/ 102 h 2262"/>
              <a:gd name="T68" fmla="*/ 963 w 3052"/>
              <a:gd name="T69" fmla="*/ 213 h 2262"/>
              <a:gd name="T70" fmla="*/ 1038 w 3052"/>
              <a:gd name="T71" fmla="*/ 349 h 2262"/>
              <a:gd name="T72" fmla="*/ 1070 w 3052"/>
              <a:gd name="T73" fmla="*/ 499 h 2262"/>
              <a:gd name="T74" fmla="*/ 1059 w 3052"/>
              <a:gd name="T75" fmla="*/ 655 h 2262"/>
              <a:gd name="T76" fmla="*/ 1000 w 3052"/>
              <a:gd name="T77" fmla="*/ 804 h 2262"/>
              <a:gd name="T78" fmla="*/ 899 w 3052"/>
              <a:gd name="T79" fmla="*/ 930 h 2262"/>
              <a:gd name="T80" fmla="*/ 771 w 3052"/>
              <a:gd name="T81" fmla="*/ 1018 h 2262"/>
              <a:gd name="T82" fmla="*/ 624 w 3052"/>
              <a:gd name="T83" fmla="*/ 1065 h 2262"/>
              <a:gd name="T84" fmla="*/ 470 w 3052"/>
              <a:gd name="T85" fmla="*/ 1068 h 2262"/>
              <a:gd name="T86" fmla="*/ 316 w 3052"/>
              <a:gd name="T87" fmla="*/ 1025 h 2262"/>
              <a:gd name="T88" fmla="*/ 180 w 3052"/>
              <a:gd name="T89" fmla="*/ 936 h 2262"/>
              <a:gd name="T90" fmla="*/ 79 w 3052"/>
              <a:gd name="T91" fmla="*/ 816 h 2262"/>
              <a:gd name="T92" fmla="*/ 18 w 3052"/>
              <a:gd name="T93" fmla="*/ 675 h 2262"/>
              <a:gd name="T94" fmla="*/ 0 w 3052"/>
              <a:gd name="T95" fmla="*/ 522 h 2262"/>
              <a:gd name="T96" fmla="*/ 27 w 3052"/>
              <a:gd name="T97" fmla="*/ 368 h 2262"/>
              <a:gd name="T98" fmla="*/ 101 w 3052"/>
              <a:gd name="T99" fmla="*/ 222 h 2262"/>
              <a:gd name="T100" fmla="*/ 212 w 3052"/>
              <a:gd name="T101" fmla="*/ 109 h 2262"/>
              <a:gd name="T102" fmla="*/ 347 w 3052"/>
              <a:gd name="T103" fmla="*/ 34 h 2262"/>
              <a:gd name="T104" fmla="*/ 498 w 3052"/>
              <a:gd name="T105" fmla="*/ 2 h 2262"/>
              <a:gd name="T106" fmla="*/ 654 w 3052"/>
              <a:gd name="T107" fmla="*/ 13 h 2262"/>
              <a:gd name="T108" fmla="*/ 803 w 3052"/>
              <a:gd name="T109" fmla="*/ 73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2" h="2262">
                <a:moveTo>
                  <a:pt x="938" y="1760"/>
                </a:moveTo>
                <a:lnTo>
                  <a:pt x="1389" y="2021"/>
                </a:lnTo>
                <a:lnTo>
                  <a:pt x="1399" y="2026"/>
                </a:lnTo>
                <a:lnTo>
                  <a:pt x="1409" y="2031"/>
                </a:lnTo>
                <a:lnTo>
                  <a:pt x="1420" y="2036"/>
                </a:lnTo>
                <a:lnTo>
                  <a:pt x="1431" y="2039"/>
                </a:lnTo>
                <a:lnTo>
                  <a:pt x="1442" y="2043"/>
                </a:lnTo>
                <a:lnTo>
                  <a:pt x="1453" y="2045"/>
                </a:lnTo>
                <a:lnTo>
                  <a:pt x="1464" y="2048"/>
                </a:lnTo>
                <a:lnTo>
                  <a:pt x="1475" y="2049"/>
                </a:lnTo>
                <a:lnTo>
                  <a:pt x="1487" y="2050"/>
                </a:lnTo>
                <a:lnTo>
                  <a:pt x="1498" y="2051"/>
                </a:lnTo>
                <a:lnTo>
                  <a:pt x="1509" y="2051"/>
                </a:lnTo>
                <a:lnTo>
                  <a:pt x="1520" y="2050"/>
                </a:lnTo>
                <a:lnTo>
                  <a:pt x="1531" y="2049"/>
                </a:lnTo>
                <a:lnTo>
                  <a:pt x="1542" y="2048"/>
                </a:lnTo>
                <a:lnTo>
                  <a:pt x="1553" y="2046"/>
                </a:lnTo>
                <a:lnTo>
                  <a:pt x="1563" y="2043"/>
                </a:lnTo>
                <a:lnTo>
                  <a:pt x="1574" y="2040"/>
                </a:lnTo>
                <a:lnTo>
                  <a:pt x="1585" y="2036"/>
                </a:lnTo>
                <a:lnTo>
                  <a:pt x="1595" y="2032"/>
                </a:lnTo>
                <a:lnTo>
                  <a:pt x="1605" y="2028"/>
                </a:lnTo>
                <a:lnTo>
                  <a:pt x="1615" y="2023"/>
                </a:lnTo>
                <a:lnTo>
                  <a:pt x="1625" y="2017"/>
                </a:lnTo>
                <a:lnTo>
                  <a:pt x="1634" y="2011"/>
                </a:lnTo>
                <a:lnTo>
                  <a:pt x="1643" y="2005"/>
                </a:lnTo>
                <a:lnTo>
                  <a:pt x="1652" y="1998"/>
                </a:lnTo>
                <a:lnTo>
                  <a:pt x="1660" y="1990"/>
                </a:lnTo>
                <a:lnTo>
                  <a:pt x="1668" y="1982"/>
                </a:lnTo>
                <a:lnTo>
                  <a:pt x="1677" y="1974"/>
                </a:lnTo>
                <a:lnTo>
                  <a:pt x="1685" y="1964"/>
                </a:lnTo>
                <a:lnTo>
                  <a:pt x="1692" y="1955"/>
                </a:lnTo>
                <a:lnTo>
                  <a:pt x="1698" y="1946"/>
                </a:lnTo>
                <a:lnTo>
                  <a:pt x="1704" y="1936"/>
                </a:lnTo>
                <a:lnTo>
                  <a:pt x="1748" y="1859"/>
                </a:lnTo>
                <a:lnTo>
                  <a:pt x="2395" y="2232"/>
                </a:lnTo>
                <a:lnTo>
                  <a:pt x="2405" y="2237"/>
                </a:lnTo>
                <a:lnTo>
                  <a:pt x="2415" y="2242"/>
                </a:lnTo>
                <a:lnTo>
                  <a:pt x="2427" y="2247"/>
                </a:lnTo>
                <a:lnTo>
                  <a:pt x="2438" y="2251"/>
                </a:lnTo>
                <a:lnTo>
                  <a:pt x="2449" y="2254"/>
                </a:lnTo>
                <a:lnTo>
                  <a:pt x="2460" y="2257"/>
                </a:lnTo>
                <a:lnTo>
                  <a:pt x="2471" y="2259"/>
                </a:lnTo>
                <a:lnTo>
                  <a:pt x="2482" y="2261"/>
                </a:lnTo>
                <a:lnTo>
                  <a:pt x="2493" y="2262"/>
                </a:lnTo>
                <a:lnTo>
                  <a:pt x="2504" y="2262"/>
                </a:lnTo>
                <a:lnTo>
                  <a:pt x="2516" y="2262"/>
                </a:lnTo>
                <a:lnTo>
                  <a:pt x="2527" y="2262"/>
                </a:lnTo>
                <a:lnTo>
                  <a:pt x="2538" y="2261"/>
                </a:lnTo>
                <a:lnTo>
                  <a:pt x="2549" y="2259"/>
                </a:lnTo>
                <a:lnTo>
                  <a:pt x="2560" y="2257"/>
                </a:lnTo>
                <a:lnTo>
                  <a:pt x="2570" y="2254"/>
                </a:lnTo>
                <a:lnTo>
                  <a:pt x="2581" y="2251"/>
                </a:lnTo>
                <a:lnTo>
                  <a:pt x="2591" y="2248"/>
                </a:lnTo>
                <a:lnTo>
                  <a:pt x="2602" y="2244"/>
                </a:lnTo>
                <a:lnTo>
                  <a:pt x="2613" y="2239"/>
                </a:lnTo>
                <a:lnTo>
                  <a:pt x="2622" y="2234"/>
                </a:lnTo>
                <a:lnTo>
                  <a:pt x="2632" y="2228"/>
                </a:lnTo>
                <a:lnTo>
                  <a:pt x="2641" y="2222"/>
                </a:lnTo>
                <a:lnTo>
                  <a:pt x="2650" y="2216"/>
                </a:lnTo>
                <a:lnTo>
                  <a:pt x="2659" y="2209"/>
                </a:lnTo>
                <a:lnTo>
                  <a:pt x="2668" y="2202"/>
                </a:lnTo>
                <a:lnTo>
                  <a:pt x="2676" y="2194"/>
                </a:lnTo>
                <a:lnTo>
                  <a:pt x="2683" y="2186"/>
                </a:lnTo>
                <a:lnTo>
                  <a:pt x="2691" y="2177"/>
                </a:lnTo>
                <a:lnTo>
                  <a:pt x="2698" y="2167"/>
                </a:lnTo>
                <a:lnTo>
                  <a:pt x="2705" y="2157"/>
                </a:lnTo>
                <a:lnTo>
                  <a:pt x="2711" y="2147"/>
                </a:lnTo>
                <a:lnTo>
                  <a:pt x="3022" y="1610"/>
                </a:lnTo>
                <a:lnTo>
                  <a:pt x="3027" y="1600"/>
                </a:lnTo>
                <a:lnTo>
                  <a:pt x="3032" y="1589"/>
                </a:lnTo>
                <a:lnTo>
                  <a:pt x="3037" y="1578"/>
                </a:lnTo>
                <a:lnTo>
                  <a:pt x="3041" y="1568"/>
                </a:lnTo>
                <a:lnTo>
                  <a:pt x="3044" y="1556"/>
                </a:lnTo>
                <a:lnTo>
                  <a:pt x="3047" y="1545"/>
                </a:lnTo>
                <a:lnTo>
                  <a:pt x="3049" y="1534"/>
                </a:lnTo>
                <a:lnTo>
                  <a:pt x="3050" y="1523"/>
                </a:lnTo>
                <a:lnTo>
                  <a:pt x="3052" y="1512"/>
                </a:lnTo>
                <a:lnTo>
                  <a:pt x="3052" y="1501"/>
                </a:lnTo>
                <a:lnTo>
                  <a:pt x="3052" y="1490"/>
                </a:lnTo>
                <a:lnTo>
                  <a:pt x="3052" y="1479"/>
                </a:lnTo>
                <a:lnTo>
                  <a:pt x="3050" y="1468"/>
                </a:lnTo>
                <a:lnTo>
                  <a:pt x="3049" y="1456"/>
                </a:lnTo>
                <a:lnTo>
                  <a:pt x="3047" y="1445"/>
                </a:lnTo>
                <a:lnTo>
                  <a:pt x="3044" y="1434"/>
                </a:lnTo>
                <a:lnTo>
                  <a:pt x="3041" y="1424"/>
                </a:lnTo>
                <a:lnTo>
                  <a:pt x="3038" y="1413"/>
                </a:lnTo>
                <a:lnTo>
                  <a:pt x="3033" y="1403"/>
                </a:lnTo>
                <a:lnTo>
                  <a:pt x="3029" y="1393"/>
                </a:lnTo>
                <a:lnTo>
                  <a:pt x="3024" y="1383"/>
                </a:lnTo>
                <a:lnTo>
                  <a:pt x="3018" y="1374"/>
                </a:lnTo>
                <a:lnTo>
                  <a:pt x="3012" y="1364"/>
                </a:lnTo>
                <a:lnTo>
                  <a:pt x="3006" y="1354"/>
                </a:lnTo>
                <a:lnTo>
                  <a:pt x="2999" y="1346"/>
                </a:lnTo>
                <a:lnTo>
                  <a:pt x="2991" y="1337"/>
                </a:lnTo>
                <a:lnTo>
                  <a:pt x="2983" y="1329"/>
                </a:lnTo>
                <a:lnTo>
                  <a:pt x="2974" y="1321"/>
                </a:lnTo>
                <a:lnTo>
                  <a:pt x="2966" y="1314"/>
                </a:lnTo>
                <a:lnTo>
                  <a:pt x="2956" y="1307"/>
                </a:lnTo>
                <a:lnTo>
                  <a:pt x="2947" y="1300"/>
                </a:lnTo>
                <a:lnTo>
                  <a:pt x="2937" y="1294"/>
                </a:lnTo>
                <a:lnTo>
                  <a:pt x="2287" y="919"/>
                </a:lnTo>
                <a:lnTo>
                  <a:pt x="2332" y="842"/>
                </a:lnTo>
                <a:lnTo>
                  <a:pt x="2338" y="832"/>
                </a:lnTo>
                <a:lnTo>
                  <a:pt x="2343" y="821"/>
                </a:lnTo>
                <a:lnTo>
                  <a:pt x="2347" y="811"/>
                </a:lnTo>
                <a:lnTo>
                  <a:pt x="2351" y="800"/>
                </a:lnTo>
                <a:lnTo>
                  <a:pt x="2354" y="789"/>
                </a:lnTo>
                <a:lnTo>
                  <a:pt x="2357" y="778"/>
                </a:lnTo>
                <a:lnTo>
                  <a:pt x="2359" y="767"/>
                </a:lnTo>
                <a:lnTo>
                  <a:pt x="2361" y="756"/>
                </a:lnTo>
                <a:lnTo>
                  <a:pt x="2362" y="744"/>
                </a:lnTo>
                <a:lnTo>
                  <a:pt x="2362" y="733"/>
                </a:lnTo>
                <a:lnTo>
                  <a:pt x="2362" y="722"/>
                </a:lnTo>
                <a:lnTo>
                  <a:pt x="2362" y="711"/>
                </a:lnTo>
                <a:lnTo>
                  <a:pt x="2361" y="700"/>
                </a:lnTo>
                <a:lnTo>
                  <a:pt x="2359" y="689"/>
                </a:lnTo>
                <a:lnTo>
                  <a:pt x="2357" y="678"/>
                </a:lnTo>
                <a:lnTo>
                  <a:pt x="2355" y="667"/>
                </a:lnTo>
                <a:lnTo>
                  <a:pt x="2351" y="657"/>
                </a:lnTo>
                <a:lnTo>
                  <a:pt x="2348" y="645"/>
                </a:lnTo>
                <a:lnTo>
                  <a:pt x="2344" y="635"/>
                </a:lnTo>
                <a:lnTo>
                  <a:pt x="2339" y="625"/>
                </a:lnTo>
                <a:lnTo>
                  <a:pt x="2334" y="615"/>
                </a:lnTo>
                <a:lnTo>
                  <a:pt x="2329" y="606"/>
                </a:lnTo>
                <a:lnTo>
                  <a:pt x="2322" y="596"/>
                </a:lnTo>
                <a:lnTo>
                  <a:pt x="2315" y="587"/>
                </a:lnTo>
                <a:lnTo>
                  <a:pt x="2308" y="579"/>
                </a:lnTo>
                <a:lnTo>
                  <a:pt x="2301" y="570"/>
                </a:lnTo>
                <a:lnTo>
                  <a:pt x="2293" y="562"/>
                </a:lnTo>
                <a:lnTo>
                  <a:pt x="2285" y="554"/>
                </a:lnTo>
                <a:lnTo>
                  <a:pt x="2276" y="547"/>
                </a:lnTo>
                <a:lnTo>
                  <a:pt x="2267" y="539"/>
                </a:lnTo>
                <a:lnTo>
                  <a:pt x="2257" y="532"/>
                </a:lnTo>
                <a:lnTo>
                  <a:pt x="2247" y="526"/>
                </a:lnTo>
                <a:lnTo>
                  <a:pt x="1800" y="269"/>
                </a:lnTo>
                <a:lnTo>
                  <a:pt x="1789" y="263"/>
                </a:lnTo>
                <a:lnTo>
                  <a:pt x="1779" y="258"/>
                </a:lnTo>
                <a:lnTo>
                  <a:pt x="1768" y="254"/>
                </a:lnTo>
                <a:lnTo>
                  <a:pt x="1756" y="250"/>
                </a:lnTo>
                <a:lnTo>
                  <a:pt x="1746" y="246"/>
                </a:lnTo>
                <a:lnTo>
                  <a:pt x="1735" y="244"/>
                </a:lnTo>
                <a:lnTo>
                  <a:pt x="1724" y="242"/>
                </a:lnTo>
                <a:lnTo>
                  <a:pt x="1713" y="239"/>
                </a:lnTo>
                <a:lnTo>
                  <a:pt x="1701" y="238"/>
                </a:lnTo>
                <a:lnTo>
                  <a:pt x="1690" y="237"/>
                </a:lnTo>
                <a:lnTo>
                  <a:pt x="1679" y="237"/>
                </a:lnTo>
                <a:lnTo>
                  <a:pt x="1667" y="238"/>
                </a:lnTo>
                <a:lnTo>
                  <a:pt x="1656" y="239"/>
                </a:lnTo>
                <a:lnTo>
                  <a:pt x="1645" y="240"/>
                </a:lnTo>
                <a:lnTo>
                  <a:pt x="1635" y="243"/>
                </a:lnTo>
                <a:lnTo>
                  <a:pt x="1624" y="246"/>
                </a:lnTo>
                <a:lnTo>
                  <a:pt x="1613" y="249"/>
                </a:lnTo>
                <a:lnTo>
                  <a:pt x="1603" y="253"/>
                </a:lnTo>
                <a:lnTo>
                  <a:pt x="1593" y="257"/>
                </a:lnTo>
                <a:lnTo>
                  <a:pt x="1583" y="261"/>
                </a:lnTo>
                <a:lnTo>
                  <a:pt x="1572" y="267"/>
                </a:lnTo>
                <a:lnTo>
                  <a:pt x="1562" y="272"/>
                </a:lnTo>
                <a:lnTo>
                  <a:pt x="1553" y="278"/>
                </a:lnTo>
                <a:lnTo>
                  <a:pt x="1544" y="285"/>
                </a:lnTo>
                <a:lnTo>
                  <a:pt x="1535" y="292"/>
                </a:lnTo>
                <a:lnTo>
                  <a:pt x="1527" y="299"/>
                </a:lnTo>
                <a:lnTo>
                  <a:pt x="1519" y="307"/>
                </a:lnTo>
                <a:lnTo>
                  <a:pt x="1511" y="315"/>
                </a:lnTo>
                <a:lnTo>
                  <a:pt x="1503" y="324"/>
                </a:lnTo>
                <a:lnTo>
                  <a:pt x="1496" y="333"/>
                </a:lnTo>
                <a:lnTo>
                  <a:pt x="1490" y="344"/>
                </a:lnTo>
                <a:lnTo>
                  <a:pt x="1484" y="354"/>
                </a:lnTo>
                <a:lnTo>
                  <a:pt x="853" y="1444"/>
                </a:lnTo>
                <a:lnTo>
                  <a:pt x="847" y="1455"/>
                </a:lnTo>
                <a:lnTo>
                  <a:pt x="842" y="1467"/>
                </a:lnTo>
                <a:lnTo>
                  <a:pt x="837" y="1477"/>
                </a:lnTo>
                <a:lnTo>
                  <a:pt x="833" y="1488"/>
                </a:lnTo>
                <a:lnTo>
                  <a:pt x="830" y="1499"/>
                </a:lnTo>
                <a:lnTo>
                  <a:pt x="827" y="1510"/>
                </a:lnTo>
                <a:lnTo>
                  <a:pt x="825" y="1522"/>
                </a:lnTo>
                <a:lnTo>
                  <a:pt x="823" y="1533"/>
                </a:lnTo>
                <a:lnTo>
                  <a:pt x="821" y="1544"/>
                </a:lnTo>
                <a:lnTo>
                  <a:pt x="820" y="1555"/>
                </a:lnTo>
                <a:lnTo>
                  <a:pt x="820" y="1567"/>
                </a:lnTo>
                <a:lnTo>
                  <a:pt x="821" y="1578"/>
                </a:lnTo>
                <a:lnTo>
                  <a:pt x="823" y="1589"/>
                </a:lnTo>
                <a:lnTo>
                  <a:pt x="825" y="1600"/>
                </a:lnTo>
                <a:lnTo>
                  <a:pt x="827" y="1611"/>
                </a:lnTo>
                <a:lnTo>
                  <a:pt x="829" y="1621"/>
                </a:lnTo>
                <a:lnTo>
                  <a:pt x="833" y="1632"/>
                </a:lnTo>
                <a:lnTo>
                  <a:pt x="836" y="1642"/>
                </a:lnTo>
                <a:lnTo>
                  <a:pt x="840" y="1652"/>
                </a:lnTo>
                <a:lnTo>
                  <a:pt x="845" y="1662"/>
                </a:lnTo>
                <a:lnTo>
                  <a:pt x="850" y="1673"/>
                </a:lnTo>
                <a:lnTo>
                  <a:pt x="856" y="1682"/>
                </a:lnTo>
                <a:lnTo>
                  <a:pt x="862" y="1691"/>
                </a:lnTo>
                <a:lnTo>
                  <a:pt x="868" y="1700"/>
                </a:lnTo>
                <a:lnTo>
                  <a:pt x="875" y="1709"/>
                </a:lnTo>
                <a:lnTo>
                  <a:pt x="883" y="1717"/>
                </a:lnTo>
                <a:lnTo>
                  <a:pt x="891" y="1725"/>
                </a:lnTo>
                <a:lnTo>
                  <a:pt x="899" y="1733"/>
                </a:lnTo>
                <a:lnTo>
                  <a:pt x="908" y="1740"/>
                </a:lnTo>
                <a:lnTo>
                  <a:pt x="918" y="1747"/>
                </a:lnTo>
                <a:lnTo>
                  <a:pt x="928" y="1754"/>
                </a:lnTo>
                <a:lnTo>
                  <a:pt x="938" y="1760"/>
                </a:lnTo>
                <a:close/>
                <a:moveTo>
                  <a:pt x="803" y="73"/>
                </a:moveTo>
                <a:lnTo>
                  <a:pt x="828" y="87"/>
                </a:lnTo>
                <a:lnTo>
                  <a:pt x="850" y="102"/>
                </a:lnTo>
                <a:lnTo>
                  <a:pt x="871" y="118"/>
                </a:lnTo>
                <a:lnTo>
                  <a:pt x="892" y="135"/>
                </a:lnTo>
                <a:lnTo>
                  <a:pt x="911" y="154"/>
                </a:lnTo>
                <a:lnTo>
                  <a:pt x="930" y="173"/>
                </a:lnTo>
                <a:lnTo>
                  <a:pt x="947" y="193"/>
                </a:lnTo>
                <a:lnTo>
                  <a:pt x="963" y="213"/>
                </a:lnTo>
                <a:lnTo>
                  <a:pt x="978" y="234"/>
                </a:lnTo>
                <a:lnTo>
                  <a:pt x="992" y="256"/>
                </a:lnTo>
                <a:lnTo>
                  <a:pt x="1005" y="279"/>
                </a:lnTo>
                <a:lnTo>
                  <a:pt x="1018" y="301"/>
                </a:lnTo>
                <a:lnTo>
                  <a:pt x="1029" y="324"/>
                </a:lnTo>
                <a:lnTo>
                  <a:pt x="1038" y="349"/>
                </a:lnTo>
                <a:lnTo>
                  <a:pt x="1046" y="373"/>
                </a:lnTo>
                <a:lnTo>
                  <a:pt x="1054" y="398"/>
                </a:lnTo>
                <a:lnTo>
                  <a:pt x="1060" y="422"/>
                </a:lnTo>
                <a:lnTo>
                  <a:pt x="1064" y="448"/>
                </a:lnTo>
                <a:lnTo>
                  <a:pt x="1068" y="474"/>
                </a:lnTo>
                <a:lnTo>
                  <a:pt x="1070" y="499"/>
                </a:lnTo>
                <a:lnTo>
                  <a:pt x="1072" y="524"/>
                </a:lnTo>
                <a:lnTo>
                  <a:pt x="1072" y="551"/>
                </a:lnTo>
                <a:lnTo>
                  <a:pt x="1070" y="577"/>
                </a:lnTo>
                <a:lnTo>
                  <a:pt x="1068" y="602"/>
                </a:lnTo>
                <a:lnTo>
                  <a:pt x="1064" y="628"/>
                </a:lnTo>
                <a:lnTo>
                  <a:pt x="1059" y="655"/>
                </a:lnTo>
                <a:lnTo>
                  <a:pt x="1052" y="680"/>
                </a:lnTo>
                <a:lnTo>
                  <a:pt x="1045" y="705"/>
                </a:lnTo>
                <a:lnTo>
                  <a:pt x="1036" y="730"/>
                </a:lnTo>
                <a:lnTo>
                  <a:pt x="1025" y="756"/>
                </a:lnTo>
                <a:lnTo>
                  <a:pt x="1014" y="780"/>
                </a:lnTo>
                <a:lnTo>
                  <a:pt x="1000" y="804"/>
                </a:lnTo>
                <a:lnTo>
                  <a:pt x="985" y="827"/>
                </a:lnTo>
                <a:lnTo>
                  <a:pt x="970" y="850"/>
                </a:lnTo>
                <a:lnTo>
                  <a:pt x="954" y="872"/>
                </a:lnTo>
                <a:lnTo>
                  <a:pt x="937" y="892"/>
                </a:lnTo>
                <a:lnTo>
                  <a:pt x="919" y="912"/>
                </a:lnTo>
                <a:lnTo>
                  <a:pt x="899" y="930"/>
                </a:lnTo>
                <a:lnTo>
                  <a:pt x="880" y="947"/>
                </a:lnTo>
                <a:lnTo>
                  <a:pt x="859" y="964"/>
                </a:lnTo>
                <a:lnTo>
                  <a:pt x="838" y="979"/>
                </a:lnTo>
                <a:lnTo>
                  <a:pt x="816" y="993"/>
                </a:lnTo>
                <a:lnTo>
                  <a:pt x="794" y="1006"/>
                </a:lnTo>
                <a:lnTo>
                  <a:pt x="771" y="1018"/>
                </a:lnTo>
                <a:lnTo>
                  <a:pt x="748" y="1028"/>
                </a:lnTo>
                <a:lnTo>
                  <a:pt x="723" y="1038"/>
                </a:lnTo>
                <a:lnTo>
                  <a:pt x="699" y="1046"/>
                </a:lnTo>
                <a:lnTo>
                  <a:pt x="675" y="1053"/>
                </a:lnTo>
                <a:lnTo>
                  <a:pt x="650" y="1060"/>
                </a:lnTo>
                <a:lnTo>
                  <a:pt x="624" y="1065"/>
                </a:lnTo>
                <a:lnTo>
                  <a:pt x="599" y="1069"/>
                </a:lnTo>
                <a:lnTo>
                  <a:pt x="573" y="1071"/>
                </a:lnTo>
                <a:lnTo>
                  <a:pt x="548" y="1072"/>
                </a:lnTo>
                <a:lnTo>
                  <a:pt x="521" y="1072"/>
                </a:lnTo>
                <a:lnTo>
                  <a:pt x="495" y="1071"/>
                </a:lnTo>
                <a:lnTo>
                  <a:pt x="470" y="1068"/>
                </a:lnTo>
                <a:lnTo>
                  <a:pt x="443" y="1065"/>
                </a:lnTo>
                <a:lnTo>
                  <a:pt x="418" y="1059"/>
                </a:lnTo>
                <a:lnTo>
                  <a:pt x="392" y="1052"/>
                </a:lnTo>
                <a:lnTo>
                  <a:pt x="367" y="1044"/>
                </a:lnTo>
                <a:lnTo>
                  <a:pt x="341" y="1035"/>
                </a:lnTo>
                <a:lnTo>
                  <a:pt x="316" y="1025"/>
                </a:lnTo>
                <a:lnTo>
                  <a:pt x="292" y="1013"/>
                </a:lnTo>
                <a:lnTo>
                  <a:pt x="268" y="1000"/>
                </a:lnTo>
                <a:lnTo>
                  <a:pt x="244" y="986"/>
                </a:lnTo>
                <a:lnTo>
                  <a:pt x="221" y="971"/>
                </a:lnTo>
                <a:lnTo>
                  <a:pt x="200" y="955"/>
                </a:lnTo>
                <a:lnTo>
                  <a:pt x="180" y="936"/>
                </a:lnTo>
                <a:lnTo>
                  <a:pt x="159" y="918"/>
                </a:lnTo>
                <a:lnTo>
                  <a:pt x="141" y="900"/>
                </a:lnTo>
                <a:lnTo>
                  <a:pt x="124" y="880"/>
                </a:lnTo>
                <a:lnTo>
                  <a:pt x="108" y="860"/>
                </a:lnTo>
                <a:lnTo>
                  <a:pt x="93" y="838"/>
                </a:lnTo>
                <a:lnTo>
                  <a:pt x="79" y="816"/>
                </a:lnTo>
                <a:lnTo>
                  <a:pt x="65" y="794"/>
                </a:lnTo>
                <a:lnTo>
                  <a:pt x="53" y="771"/>
                </a:lnTo>
                <a:lnTo>
                  <a:pt x="43" y="747"/>
                </a:lnTo>
                <a:lnTo>
                  <a:pt x="33" y="724"/>
                </a:lnTo>
                <a:lnTo>
                  <a:pt x="25" y="700"/>
                </a:lnTo>
                <a:lnTo>
                  <a:pt x="18" y="675"/>
                </a:lnTo>
                <a:lnTo>
                  <a:pt x="12" y="650"/>
                </a:lnTo>
                <a:lnTo>
                  <a:pt x="7" y="624"/>
                </a:lnTo>
                <a:lnTo>
                  <a:pt x="3" y="599"/>
                </a:lnTo>
                <a:lnTo>
                  <a:pt x="1" y="574"/>
                </a:lnTo>
                <a:lnTo>
                  <a:pt x="0" y="548"/>
                </a:lnTo>
                <a:lnTo>
                  <a:pt x="0" y="522"/>
                </a:lnTo>
                <a:lnTo>
                  <a:pt x="1" y="496"/>
                </a:lnTo>
                <a:lnTo>
                  <a:pt x="4" y="470"/>
                </a:lnTo>
                <a:lnTo>
                  <a:pt x="8" y="444"/>
                </a:lnTo>
                <a:lnTo>
                  <a:pt x="13" y="418"/>
                </a:lnTo>
                <a:lnTo>
                  <a:pt x="19" y="393"/>
                </a:lnTo>
                <a:lnTo>
                  <a:pt x="27" y="368"/>
                </a:lnTo>
                <a:lnTo>
                  <a:pt x="36" y="342"/>
                </a:lnTo>
                <a:lnTo>
                  <a:pt x="46" y="317"/>
                </a:lnTo>
                <a:lnTo>
                  <a:pt x="58" y="293"/>
                </a:lnTo>
                <a:lnTo>
                  <a:pt x="72" y="269"/>
                </a:lnTo>
                <a:lnTo>
                  <a:pt x="86" y="245"/>
                </a:lnTo>
                <a:lnTo>
                  <a:pt x="101" y="222"/>
                </a:lnTo>
                <a:lnTo>
                  <a:pt x="118" y="201"/>
                </a:lnTo>
                <a:lnTo>
                  <a:pt x="135" y="180"/>
                </a:lnTo>
                <a:lnTo>
                  <a:pt x="153" y="161"/>
                </a:lnTo>
                <a:lnTo>
                  <a:pt x="172" y="143"/>
                </a:lnTo>
                <a:lnTo>
                  <a:pt x="192" y="125"/>
                </a:lnTo>
                <a:lnTo>
                  <a:pt x="212" y="109"/>
                </a:lnTo>
                <a:lnTo>
                  <a:pt x="233" y="94"/>
                </a:lnTo>
                <a:lnTo>
                  <a:pt x="255" y="80"/>
                </a:lnTo>
                <a:lnTo>
                  <a:pt x="278" y="67"/>
                </a:lnTo>
                <a:lnTo>
                  <a:pt x="301" y="55"/>
                </a:lnTo>
                <a:lnTo>
                  <a:pt x="324" y="44"/>
                </a:lnTo>
                <a:lnTo>
                  <a:pt x="347" y="34"/>
                </a:lnTo>
                <a:lnTo>
                  <a:pt x="372" y="26"/>
                </a:lnTo>
                <a:lnTo>
                  <a:pt x="397" y="18"/>
                </a:lnTo>
                <a:lnTo>
                  <a:pt x="422" y="12"/>
                </a:lnTo>
                <a:lnTo>
                  <a:pt x="448" y="8"/>
                </a:lnTo>
                <a:lnTo>
                  <a:pt x="473" y="4"/>
                </a:lnTo>
                <a:lnTo>
                  <a:pt x="498" y="2"/>
                </a:lnTo>
                <a:lnTo>
                  <a:pt x="524" y="0"/>
                </a:lnTo>
                <a:lnTo>
                  <a:pt x="550" y="1"/>
                </a:lnTo>
                <a:lnTo>
                  <a:pt x="576" y="2"/>
                </a:lnTo>
                <a:lnTo>
                  <a:pt x="602" y="4"/>
                </a:lnTo>
                <a:lnTo>
                  <a:pt x="627" y="8"/>
                </a:lnTo>
                <a:lnTo>
                  <a:pt x="654" y="13"/>
                </a:lnTo>
                <a:lnTo>
                  <a:pt x="679" y="20"/>
                </a:lnTo>
                <a:lnTo>
                  <a:pt x="704" y="27"/>
                </a:lnTo>
                <a:lnTo>
                  <a:pt x="730" y="36"/>
                </a:lnTo>
                <a:lnTo>
                  <a:pt x="755" y="48"/>
                </a:lnTo>
                <a:lnTo>
                  <a:pt x="779" y="59"/>
                </a:lnTo>
                <a:lnTo>
                  <a:pt x="803" y="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Freeform 15"/>
          <p:cNvSpPr>
            <a:spLocks noEditPoints="1"/>
          </p:cNvSpPr>
          <p:nvPr/>
        </p:nvSpPr>
        <p:spPr bwMode="auto">
          <a:xfrm>
            <a:off x="4671479" y="3992564"/>
            <a:ext cx="277813" cy="371475"/>
          </a:xfrm>
          <a:custGeom>
            <a:avLst/>
            <a:gdLst>
              <a:gd name="T0" fmla="*/ 1708 w 2267"/>
              <a:gd name="T1" fmla="*/ 764 h 3048"/>
              <a:gd name="T2" fmla="*/ 1655 w 2267"/>
              <a:gd name="T3" fmla="*/ 720 h 3048"/>
              <a:gd name="T4" fmla="*/ 1595 w 2267"/>
              <a:gd name="T5" fmla="*/ 694 h 3048"/>
              <a:gd name="T6" fmla="*/ 1528 w 2267"/>
              <a:gd name="T7" fmla="*/ 686 h 3048"/>
              <a:gd name="T8" fmla="*/ 1461 w 2267"/>
              <a:gd name="T9" fmla="*/ 698 h 3048"/>
              <a:gd name="T10" fmla="*/ 969 w 2267"/>
              <a:gd name="T11" fmla="*/ 115 h 3048"/>
              <a:gd name="T12" fmla="*/ 926 w 2267"/>
              <a:gd name="T13" fmla="*/ 62 h 3048"/>
              <a:gd name="T14" fmla="*/ 870 w 2267"/>
              <a:gd name="T15" fmla="*/ 23 h 3048"/>
              <a:gd name="T16" fmla="*/ 806 w 2267"/>
              <a:gd name="T17" fmla="*/ 3 h 3048"/>
              <a:gd name="T18" fmla="*/ 740 w 2267"/>
              <a:gd name="T19" fmla="*/ 2 h 3048"/>
              <a:gd name="T20" fmla="*/ 674 w 2267"/>
              <a:gd name="T21" fmla="*/ 20 h 3048"/>
              <a:gd name="T22" fmla="*/ 86 w 2267"/>
              <a:gd name="T23" fmla="*/ 361 h 3048"/>
              <a:gd name="T24" fmla="*/ 40 w 2267"/>
              <a:gd name="T25" fmla="*/ 411 h 3048"/>
              <a:gd name="T26" fmla="*/ 11 w 2267"/>
              <a:gd name="T27" fmla="*/ 471 h 3048"/>
              <a:gd name="T28" fmla="*/ 0 w 2267"/>
              <a:gd name="T29" fmla="*/ 536 h 3048"/>
              <a:gd name="T30" fmla="*/ 8 w 2267"/>
              <a:gd name="T31" fmla="*/ 603 h 3048"/>
              <a:gd name="T32" fmla="*/ 405 w 2267"/>
              <a:gd name="T33" fmla="*/ 1306 h 3048"/>
              <a:gd name="T34" fmla="*/ 283 w 2267"/>
              <a:gd name="T35" fmla="*/ 1386 h 3048"/>
              <a:gd name="T36" fmla="*/ 241 w 2267"/>
              <a:gd name="T37" fmla="*/ 1439 h 3048"/>
              <a:gd name="T38" fmla="*/ 218 w 2267"/>
              <a:gd name="T39" fmla="*/ 1502 h 3048"/>
              <a:gd name="T40" fmla="*/ 214 w 2267"/>
              <a:gd name="T41" fmla="*/ 1568 h 3048"/>
              <a:gd name="T42" fmla="*/ 228 w 2267"/>
              <a:gd name="T43" fmla="*/ 1634 h 3048"/>
              <a:gd name="T44" fmla="*/ 515 w 2267"/>
              <a:gd name="T45" fmla="*/ 2133 h 3048"/>
              <a:gd name="T46" fmla="*/ 563 w 2267"/>
              <a:gd name="T47" fmla="*/ 2182 h 3048"/>
              <a:gd name="T48" fmla="*/ 621 w 2267"/>
              <a:gd name="T49" fmla="*/ 2214 h 3048"/>
              <a:gd name="T50" fmla="*/ 687 w 2267"/>
              <a:gd name="T51" fmla="*/ 2228 h 3048"/>
              <a:gd name="T52" fmla="*/ 754 w 2267"/>
              <a:gd name="T53" fmla="*/ 2223 h 3048"/>
              <a:gd name="T54" fmla="*/ 818 w 2267"/>
              <a:gd name="T55" fmla="*/ 2198 h 3048"/>
              <a:gd name="T56" fmla="*/ 1959 w 2267"/>
              <a:gd name="T57" fmla="*/ 1532 h 3048"/>
              <a:gd name="T58" fmla="*/ 1999 w 2267"/>
              <a:gd name="T59" fmla="*/ 1478 h 3048"/>
              <a:gd name="T60" fmla="*/ 2022 w 2267"/>
              <a:gd name="T61" fmla="*/ 1416 h 3048"/>
              <a:gd name="T62" fmla="*/ 2026 w 2267"/>
              <a:gd name="T63" fmla="*/ 1349 h 3048"/>
              <a:gd name="T64" fmla="*/ 2010 w 2267"/>
              <a:gd name="T65" fmla="*/ 1284 h 3048"/>
              <a:gd name="T66" fmla="*/ 1241 w 2267"/>
              <a:gd name="T67" fmla="*/ 2732 h 3048"/>
              <a:gd name="T68" fmla="*/ 1199 w 2267"/>
              <a:gd name="T69" fmla="*/ 2578 h 3048"/>
              <a:gd name="T70" fmla="*/ 1202 w 2267"/>
              <a:gd name="T71" fmla="*/ 2424 h 3048"/>
              <a:gd name="T72" fmla="*/ 1249 w 2267"/>
              <a:gd name="T73" fmla="*/ 2277 h 3048"/>
              <a:gd name="T74" fmla="*/ 1336 w 2267"/>
              <a:gd name="T75" fmla="*/ 2149 h 3048"/>
              <a:gd name="T76" fmla="*/ 1462 w 2267"/>
              <a:gd name="T77" fmla="*/ 2049 h 3048"/>
              <a:gd name="T78" fmla="*/ 1613 w 2267"/>
              <a:gd name="T79" fmla="*/ 1990 h 3048"/>
              <a:gd name="T80" fmla="*/ 1768 w 2267"/>
              <a:gd name="T81" fmla="*/ 1979 h 3048"/>
              <a:gd name="T82" fmla="*/ 1918 w 2267"/>
              <a:gd name="T83" fmla="*/ 2011 h 3048"/>
              <a:gd name="T84" fmla="*/ 2054 w 2267"/>
              <a:gd name="T85" fmla="*/ 2086 h 3048"/>
              <a:gd name="T86" fmla="*/ 2165 w 2267"/>
              <a:gd name="T87" fmla="*/ 2199 h 3048"/>
              <a:gd name="T88" fmla="*/ 2240 w 2267"/>
              <a:gd name="T89" fmla="*/ 2344 h 3048"/>
              <a:gd name="T90" fmla="*/ 2267 w 2267"/>
              <a:gd name="T91" fmla="*/ 2499 h 3048"/>
              <a:gd name="T92" fmla="*/ 2249 w 2267"/>
              <a:gd name="T93" fmla="*/ 2651 h 3048"/>
              <a:gd name="T94" fmla="*/ 2188 w 2267"/>
              <a:gd name="T95" fmla="*/ 2793 h 3048"/>
              <a:gd name="T96" fmla="*/ 2087 w 2267"/>
              <a:gd name="T97" fmla="*/ 2913 h 3048"/>
              <a:gd name="T98" fmla="*/ 1949 w 2267"/>
              <a:gd name="T99" fmla="*/ 3002 h 3048"/>
              <a:gd name="T100" fmla="*/ 1797 w 2267"/>
              <a:gd name="T101" fmla="*/ 3044 h 3048"/>
              <a:gd name="T102" fmla="*/ 1642 w 2267"/>
              <a:gd name="T103" fmla="*/ 3041 h 3048"/>
              <a:gd name="T104" fmla="*/ 1496 w 2267"/>
              <a:gd name="T105" fmla="*/ 2995 h 3048"/>
              <a:gd name="T106" fmla="*/ 1367 w 2267"/>
              <a:gd name="T107" fmla="*/ 2907 h 3048"/>
              <a:gd name="T108" fmla="*/ 1266 w 2267"/>
              <a:gd name="T109" fmla="*/ 278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7" h="3048">
                <a:moveTo>
                  <a:pt x="1995" y="1251"/>
                </a:moveTo>
                <a:lnTo>
                  <a:pt x="1735" y="801"/>
                </a:lnTo>
                <a:lnTo>
                  <a:pt x="1729" y="791"/>
                </a:lnTo>
                <a:lnTo>
                  <a:pt x="1722" y="782"/>
                </a:lnTo>
                <a:lnTo>
                  <a:pt x="1715" y="773"/>
                </a:lnTo>
                <a:lnTo>
                  <a:pt x="1708" y="764"/>
                </a:lnTo>
                <a:lnTo>
                  <a:pt x="1700" y="755"/>
                </a:lnTo>
                <a:lnTo>
                  <a:pt x="1692" y="747"/>
                </a:lnTo>
                <a:lnTo>
                  <a:pt x="1684" y="739"/>
                </a:lnTo>
                <a:lnTo>
                  <a:pt x="1675" y="733"/>
                </a:lnTo>
                <a:lnTo>
                  <a:pt x="1665" y="726"/>
                </a:lnTo>
                <a:lnTo>
                  <a:pt x="1655" y="720"/>
                </a:lnTo>
                <a:lnTo>
                  <a:pt x="1646" y="715"/>
                </a:lnTo>
                <a:lnTo>
                  <a:pt x="1636" y="709"/>
                </a:lnTo>
                <a:lnTo>
                  <a:pt x="1626" y="705"/>
                </a:lnTo>
                <a:lnTo>
                  <a:pt x="1616" y="701"/>
                </a:lnTo>
                <a:lnTo>
                  <a:pt x="1605" y="697"/>
                </a:lnTo>
                <a:lnTo>
                  <a:pt x="1595" y="694"/>
                </a:lnTo>
                <a:lnTo>
                  <a:pt x="1584" y="692"/>
                </a:lnTo>
                <a:lnTo>
                  <a:pt x="1572" y="689"/>
                </a:lnTo>
                <a:lnTo>
                  <a:pt x="1561" y="688"/>
                </a:lnTo>
                <a:lnTo>
                  <a:pt x="1550" y="687"/>
                </a:lnTo>
                <a:lnTo>
                  <a:pt x="1539" y="686"/>
                </a:lnTo>
                <a:lnTo>
                  <a:pt x="1528" y="686"/>
                </a:lnTo>
                <a:lnTo>
                  <a:pt x="1517" y="687"/>
                </a:lnTo>
                <a:lnTo>
                  <a:pt x="1506" y="688"/>
                </a:lnTo>
                <a:lnTo>
                  <a:pt x="1495" y="690"/>
                </a:lnTo>
                <a:lnTo>
                  <a:pt x="1484" y="692"/>
                </a:lnTo>
                <a:lnTo>
                  <a:pt x="1472" y="694"/>
                </a:lnTo>
                <a:lnTo>
                  <a:pt x="1461" y="698"/>
                </a:lnTo>
                <a:lnTo>
                  <a:pt x="1451" y="702"/>
                </a:lnTo>
                <a:lnTo>
                  <a:pt x="1440" y="706"/>
                </a:lnTo>
                <a:lnTo>
                  <a:pt x="1430" y="711"/>
                </a:lnTo>
                <a:lnTo>
                  <a:pt x="1419" y="717"/>
                </a:lnTo>
                <a:lnTo>
                  <a:pt x="1342" y="762"/>
                </a:lnTo>
                <a:lnTo>
                  <a:pt x="969" y="115"/>
                </a:lnTo>
                <a:lnTo>
                  <a:pt x="963" y="105"/>
                </a:lnTo>
                <a:lnTo>
                  <a:pt x="956" y="96"/>
                </a:lnTo>
                <a:lnTo>
                  <a:pt x="949" y="86"/>
                </a:lnTo>
                <a:lnTo>
                  <a:pt x="942" y="78"/>
                </a:lnTo>
                <a:lnTo>
                  <a:pt x="934" y="69"/>
                </a:lnTo>
                <a:lnTo>
                  <a:pt x="926" y="62"/>
                </a:lnTo>
                <a:lnTo>
                  <a:pt x="918" y="54"/>
                </a:lnTo>
                <a:lnTo>
                  <a:pt x="908" y="47"/>
                </a:lnTo>
                <a:lnTo>
                  <a:pt x="899" y="40"/>
                </a:lnTo>
                <a:lnTo>
                  <a:pt x="889" y="34"/>
                </a:lnTo>
                <a:lnTo>
                  <a:pt x="880" y="28"/>
                </a:lnTo>
                <a:lnTo>
                  <a:pt x="870" y="23"/>
                </a:lnTo>
                <a:lnTo>
                  <a:pt x="860" y="19"/>
                </a:lnTo>
                <a:lnTo>
                  <a:pt x="850" y="14"/>
                </a:lnTo>
                <a:lnTo>
                  <a:pt x="839" y="11"/>
                </a:lnTo>
                <a:lnTo>
                  <a:pt x="829" y="8"/>
                </a:lnTo>
                <a:lnTo>
                  <a:pt x="817" y="5"/>
                </a:lnTo>
                <a:lnTo>
                  <a:pt x="806" y="3"/>
                </a:lnTo>
                <a:lnTo>
                  <a:pt x="795" y="1"/>
                </a:lnTo>
                <a:lnTo>
                  <a:pt x="784" y="0"/>
                </a:lnTo>
                <a:lnTo>
                  <a:pt x="773" y="0"/>
                </a:lnTo>
                <a:lnTo>
                  <a:pt x="762" y="0"/>
                </a:lnTo>
                <a:lnTo>
                  <a:pt x="751" y="0"/>
                </a:lnTo>
                <a:lnTo>
                  <a:pt x="740" y="2"/>
                </a:lnTo>
                <a:lnTo>
                  <a:pt x="729" y="3"/>
                </a:lnTo>
                <a:lnTo>
                  <a:pt x="717" y="5"/>
                </a:lnTo>
                <a:lnTo>
                  <a:pt x="706" y="8"/>
                </a:lnTo>
                <a:lnTo>
                  <a:pt x="695" y="11"/>
                </a:lnTo>
                <a:lnTo>
                  <a:pt x="685" y="15"/>
                </a:lnTo>
                <a:lnTo>
                  <a:pt x="674" y="20"/>
                </a:lnTo>
                <a:lnTo>
                  <a:pt x="663" y="25"/>
                </a:lnTo>
                <a:lnTo>
                  <a:pt x="653" y="30"/>
                </a:lnTo>
                <a:lnTo>
                  <a:pt x="115" y="341"/>
                </a:lnTo>
                <a:lnTo>
                  <a:pt x="105" y="347"/>
                </a:lnTo>
                <a:lnTo>
                  <a:pt x="95" y="354"/>
                </a:lnTo>
                <a:lnTo>
                  <a:pt x="86" y="361"/>
                </a:lnTo>
                <a:lnTo>
                  <a:pt x="77" y="369"/>
                </a:lnTo>
                <a:lnTo>
                  <a:pt x="68" y="376"/>
                </a:lnTo>
                <a:lnTo>
                  <a:pt x="60" y="384"/>
                </a:lnTo>
                <a:lnTo>
                  <a:pt x="53" y="393"/>
                </a:lnTo>
                <a:lnTo>
                  <a:pt x="46" y="402"/>
                </a:lnTo>
                <a:lnTo>
                  <a:pt x="40" y="411"/>
                </a:lnTo>
                <a:lnTo>
                  <a:pt x="34" y="420"/>
                </a:lnTo>
                <a:lnTo>
                  <a:pt x="28" y="430"/>
                </a:lnTo>
                <a:lnTo>
                  <a:pt x="23" y="439"/>
                </a:lnTo>
                <a:lnTo>
                  <a:pt x="18" y="449"/>
                </a:lnTo>
                <a:lnTo>
                  <a:pt x="14" y="461"/>
                </a:lnTo>
                <a:lnTo>
                  <a:pt x="11" y="471"/>
                </a:lnTo>
                <a:lnTo>
                  <a:pt x="8" y="482"/>
                </a:lnTo>
                <a:lnTo>
                  <a:pt x="5" y="492"/>
                </a:lnTo>
                <a:lnTo>
                  <a:pt x="3" y="503"/>
                </a:lnTo>
                <a:lnTo>
                  <a:pt x="1" y="514"/>
                </a:lnTo>
                <a:lnTo>
                  <a:pt x="0" y="525"/>
                </a:lnTo>
                <a:lnTo>
                  <a:pt x="0" y="536"/>
                </a:lnTo>
                <a:lnTo>
                  <a:pt x="0" y="547"/>
                </a:lnTo>
                <a:lnTo>
                  <a:pt x="0" y="559"/>
                </a:lnTo>
                <a:lnTo>
                  <a:pt x="1" y="570"/>
                </a:lnTo>
                <a:lnTo>
                  <a:pt x="3" y="581"/>
                </a:lnTo>
                <a:lnTo>
                  <a:pt x="5" y="592"/>
                </a:lnTo>
                <a:lnTo>
                  <a:pt x="8" y="603"/>
                </a:lnTo>
                <a:lnTo>
                  <a:pt x="11" y="614"/>
                </a:lnTo>
                <a:lnTo>
                  <a:pt x="15" y="625"/>
                </a:lnTo>
                <a:lnTo>
                  <a:pt x="20" y="636"/>
                </a:lnTo>
                <a:lnTo>
                  <a:pt x="25" y="646"/>
                </a:lnTo>
                <a:lnTo>
                  <a:pt x="30" y="657"/>
                </a:lnTo>
                <a:lnTo>
                  <a:pt x="405" y="1306"/>
                </a:lnTo>
                <a:lnTo>
                  <a:pt x="328" y="1350"/>
                </a:lnTo>
                <a:lnTo>
                  <a:pt x="318" y="1356"/>
                </a:lnTo>
                <a:lnTo>
                  <a:pt x="309" y="1363"/>
                </a:lnTo>
                <a:lnTo>
                  <a:pt x="300" y="1371"/>
                </a:lnTo>
                <a:lnTo>
                  <a:pt x="291" y="1378"/>
                </a:lnTo>
                <a:lnTo>
                  <a:pt x="283" y="1386"/>
                </a:lnTo>
                <a:lnTo>
                  <a:pt x="275" y="1394"/>
                </a:lnTo>
                <a:lnTo>
                  <a:pt x="267" y="1402"/>
                </a:lnTo>
                <a:lnTo>
                  <a:pt x="260" y="1411"/>
                </a:lnTo>
                <a:lnTo>
                  <a:pt x="253" y="1420"/>
                </a:lnTo>
                <a:lnTo>
                  <a:pt x="247" y="1429"/>
                </a:lnTo>
                <a:lnTo>
                  <a:pt x="241" y="1439"/>
                </a:lnTo>
                <a:lnTo>
                  <a:pt x="236" y="1449"/>
                </a:lnTo>
                <a:lnTo>
                  <a:pt x="232" y="1459"/>
                </a:lnTo>
                <a:lnTo>
                  <a:pt x="228" y="1470"/>
                </a:lnTo>
                <a:lnTo>
                  <a:pt x="224" y="1481"/>
                </a:lnTo>
                <a:lnTo>
                  <a:pt x="221" y="1491"/>
                </a:lnTo>
                <a:lnTo>
                  <a:pt x="218" y="1502"/>
                </a:lnTo>
                <a:lnTo>
                  <a:pt x="216" y="1513"/>
                </a:lnTo>
                <a:lnTo>
                  <a:pt x="215" y="1523"/>
                </a:lnTo>
                <a:lnTo>
                  <a:pt x="214" y="1534"/>
                </a:lnTo>
                <a:lnTo>
                  <a:pt x="213" y="1545"/>
                </a:lnTo>
                <a:lnTo>
                  <a:pt x="213" y="1557"/>
                </a:lnTo>
                <a:lnTo>
                  <a:pt x="214" y="1568"/>
                </a:lnTo>
                <a:lnTo>
                  <a:pt x="215" y="1580"/>
                </a:lnTo>
                <a:lnTo>
                  <a:pt x="216" y="1591"/>
                </a:lnTo>
                <a:lnTo>
                  <a:pt x="218" y="1602"/>
                </a:lnTo>
                <a:lnTo>
                  <a:pt x="221" y="1613"/>
                </a:lnTo>
                <a:lnTo>
                  <a:pt x="225" y="1624"/>
                </a:lnTo>
                <a:lnTo>
                  <a:pt x="228" y="1634"/>
                </a:lnTo>
                <a:lnTo>
                  <a:pt x="233" y="1645"/>
                </a:lnTo>
                <a:lnTo>
                  <a:pt x="238" y="1655"/>
                </a:lnTo>
                <a:lnTo>
                  <a:pt x="243" y="1666"/>
                </a:lnTo>
                <a:lnTo>
                  <a:pt x="502" y="2113"/>
                </a:lnTo>
                <a:lnTo>
                  <a:pt x="508" y="2123"/>
                </a:lnTo>
                <a:lnTo>
                  <a:pt x="515" y="2133"/>
                </a:lnTo>
                <a:lnTo>
                  <a:pt x="522" y="2142"/>
                </a:lnTo>
                <a:lnTo>
                  <a:pt x="529" y="2151"/>
                </a:lnTo>
                <a:lnTo>
                  <a:pt x="537" y="2159"/>
                </a:lnTo>
                <a:lnTo>
                  <a:pt x="546" y="2167"/>
                </a:lnTo>
                <a:lnTo>
                  <a:pt x="554" y="2174"/>
                </a:lnTo>
                <a:lnTo>
                  <a:pt x="563" y="2182"/>
                </a:lnTo>
                <a:lnTo>
                  <a:pt x="572" y="2189"/>
                </a:lnTo>
                <a:lnTo>
                  <a:pt x="581" y="2195"/>
                </a:lnTo>
                <a:lnTo>
                  <a:pt x="591" y="2200"/>
                </a:lnTo>
                <a:lnTo>
                  <a:pt x="601" y="2205"/>
                </a:lnTo>
                <a:lnTo>
                  <a:pt x="611" y="2210"/>
                </a:lnTo>
                <a:lnTo>
                  <a:pt x="621" y="2214"/>
                </a:lnTo>
                <a:lnTo>
                  <a:pt x="632" y="2218"/>
                </a:lnTo>
                <a:lnTo>
                  <a:pt x="643" y="2221"/>
                </a:lnTo>
                <a:lnTo>
                  <a:pt x="654" y="2223"/>
                </a:lnTo>
                <a:lnTo>
                  <a:pt x="665" y="2225"/>
                </a:lnTo>
                <a:lnTo>
                  <a:pt x="676" y="2227"/>
                </a:lnTo>
                <a:lnTo>
                  <a:pt x="687" y="2228"/>
                </a:lnTo>
                <a:lnTo>
                  <a:pt x="698" y="2229"/>
                </a:lnTo>
                <a:lnTo>
                  <a:pt x="709" y="2229"/>
                </a:lnTo>
                <a:lnTo>
                  <a:pt x="720" y="2228"/>
                </a:lnTo>
                <a:lnTo>
                  <a:pt x="732" y="2227"/>
                </a:lnTo>
                <a:lnTo>
                  <a:pt x="743" y="2225"/>
                </a:lnTo>
                <a:lnTo>
                  <a:pt x="754" y="2223"/>
                </a:lnTo>
                <a:lnTo>
                  <a:pt x="765" y="2220"/>
                </a:lnTo>
                <a:lnTo>
                  <a:pt x="776" y="2217"/>
                </a:lnTo>
                <a:lnTo>
                  <a:pt x="786" y="2213"/>
                </a:lnTo>
                <a:lnTo>
                  <a:pt x="797" y="2209"/>
                </a:lnTo>
                <a:lnTo>
                  <a:pt x="808" y="2204"/>
                </a:lnTo>
                <a:lnTo>
                  <a:pt x="818" y="2198"/>
                </a:lnTo>
                <a:lnTo>
                  <a:pt x="1911" y="1567"/>
                </a:lnTo>
                <a:lnTo>
                  <a:pt x="1921" y="1561"/>
                </a:lnTo>
                <a:lnTo>
                  <a:pt x="1931" y="1554"/>
                </a:lnTo>
                <a:lnTo>
                  <a:pt x="1940" y="1547"/>
                </a:lnTo>
                <a:lnTo>
                  <a:pt x="1949" y="1540"/>
                </a:lnTo>
                <a:lnTo>
                  <a:pt x="1959" y="1532"/>
                </a:lnTo>
                <a:lnTo>
                  <a:pt x="1966" y="1524"/>
                </a:lnTo>
                <a:lnTo>
                  <a:pt x="1974" y="1515"/>
                </a:lnTo>
                <a:lnTo>
                  <a:pt x="1981" y="1506"/>
                </a:lnTo>
                <a:lnTo>
                  <a:pt x="1987" y="1497"/>
                </a:lnTo>
                <a:lnTo>
                  <a:pt x="1993" y="1488"/>
                </a:lnTo>
                <a:lnTo>
                  <a:pt x="1999" y="1478"/>
                </a:lnTo>
                <a:lnTo>
                  <a:pt x="2004" y="1467"/>
                </a:lnTo>
                <a:lnTo>
                  <a:pt x="2009" y="1457"/>
                </a:lnTo>
                <a:lnTo>
                  <a:pt x="2013" y="1447"/>
                </a:lnTo>
                <a:lnTo>
                  <a:pt x="2016" y="1437"/>
                </a:lnTo>
                <a:lnTo>
                  <a:pt x="2019" y="1426"/>
                </a:lnTo>
                <a:lnTo>
                  <a:pt x="2022" y="1416"/>
                </a:lnTo>
                <a:lnTo>
                  <a:pt x="2024" y="1405"/>
                </a:lnTo>
                <a:lnTo>
                  <a:pt x="2025" y="1394"/>
                </a:lnTo>
                <a:lnTo>
                  <a:pt x="2026" y="1383"/>
                </a:lnTo>
                <a:lnTo>
                  <a:pt x="2027" y="1372"/>
                </a:lnTo>
                <a:lnTo>
                  <a:pt x="2026" y="1360"/>
                </a:lnTo>
                <a:lnTo>
                  <a:pt x="2026" y="1349"/>
                </a:lnTo>
                <a:lnTo>
                  <a:pt x="2025" y="1338"/>
                </a:lnTo>
                <a:lnTo>
                  <a:pt x="2023" y="1327"/>
                </a:lnTo>
                <a:lnTo>
                  <a:pt x="2021" y="1316"/>
                </a:lnTo>
                <a:lnTo>
                  <a:pt x="2018" y="1305"/>
                </a:lnTo>
                <a:lnTo>
                  <a:pt x="2014" y="1295"/>
                </a:lnTo>
                <a:lnTo>
                  <a:pt x="2010" y="1284"/>
                </a:lnTo>
                <a:lnTo>
                  <a:pt x="2006" y="1273"/>
                </a:lnTo>
                <a:lnTo>
                  <a:pt x="2001" y="1262"/>
                </a:lnTo>
                <a:lnTo>
                  <a:pt x="1995" y="1251"/>
                </a:lnTo>
                <a:close/>
                <a:moveTo>
                  <a:pt x="1266" y="2780"/>
                </a:moveTo>
                <a:lnTo>
                  <a:pt x="1253" y="2756"/>
                </a:lnTo>
                <a:lnTo>
                  <a:pt x="1241" y="2732"/>
                </a:lnTo>
                <a:lnTo>
                  <a:pt x="1231" y="2707"/>
                </a:lnTo>
                <a:lnTo>
                  <a:pt x="1222" y="2681"/>
                </a:lnTo>
                <a:lnTo>
                  <a:pt x="1214" y="2656"/>
                </a:lnTo>
                <a:lnTo>
                  <a:pt x="1208" y="2631"/>
                </a:lnTo>
                <a:lnTo>
                  <a:pt x="1203" y="2605"/>
                </a:lnTo>
                <a:lnTo>
                  <a:pt x="1199" y="2578"/>
                </a:lnTo>
                <a:lnTo>
                  <a:pt x="1195" y="2553"/>
                </a:lnTo>
                <a:lnTo>
                  <a:pt x="1194" y="2527"/>
                </a:lnTo>
                <a:lnTo>
                  <a:pt x="1194" y="2501"/>
                </a:lnTo>
                <a:lnTo>
                  <a:pt x="1195" y="2475"/>
                </a:lnTo>
                <a:lnTo>
                  <a:pt x="1199" y="2450"/>
                </a:lnTo>
                <a:lnTo>
                  <a:pt x="1202" y="2424"/>
                </a:lnTo>
                <a:lnTo>
                  <a:pt x="1207" y="2399"/>
                </a:lnTo>
                <a:lnTo>
                  <a:pt x="1213" y="2374"/>
                </a:lnTo>
                <a:lnTo>
                  <a:pt x="1220" y="2349"/>
                </a:lnTo>
                <a:lnTo>
                  <a:pt x="1229" y="2325"/>
                </a:lnTo>
                <a:lnTo>
                  <a:pt x="1238" y="2301"/>
                </a:lnTo>
                <a:lnTo>
                  <a:pt x="1249" y="2277"/>
                </a:lnTo>
                <a:lnTo>
                  <a:pt x="1260" y="2255"/>
                </a:lnTo>
                <a:lnTo>
                  <a:pt x="1273" y="2232"/>
                </a:lnTo>
                <a:lnTo>
                  <a:pt x="1287" y="2211"/>
                </a:lnTo>
                <a:lnTo>
                  <a:pt x="1303" y="2190"/>
                </a:lnTo>
                <a:lnTo>
                  <a:pt x="1319" y="2169"/>
                </a:lnTo>
                <a:lnTo>
                  <a:pt x="1336" y="2149"/>
                </a:lnTo>
                <a:lnTo>
                  <a:pt x="1355" y="2130"/>
                </a:lnTo>
                <a:lnTo>
                  <a:pt x="1374" y="2112"/>
                </a:lnTo>
                <a:lnTo>
                  <a:pt x="1395" y="2095"/>
                </a:lnTo>
                <a:lnTo>
                  <a:pt x="1417" y="2079"/>
                </a:lnTo>
                <a:lnTo>
                  <a:pt x="1439" y="2063"/>
                </a:lnTo>
                <a:lnTo>
                  <a:pt x="1462" y="2049"/>
                </a:lnTo>
                <a:lnTo>
                  <a:pt x="1487" y="2035"/>
                </a:lnTo>
                <a:lnTo>
                  <a:pt x="1512" y="2024"/>
                </a:lnTo>
                <a:lnTo>
                  <a:pt x="1536" y="2013"/>
                </a:lnTo>
                <a:lnTo>
                  <a:pt x="1561" y="2004"/>
                </a:lnTo>
                <a:lnTo>
                  <a:pt x="1587" y="1997"/>
                </a:lnTo>
                <a:lnTo>
                  <a:pt x="1613" y="1990"/>
                </a:lnTo>
                <a:lnTo>
                  <a:pt x="1638" y="1985"/>
                </a:lnTo>
                <a:lnTo>
                  <a:pt x="1664" y="1981"/>
                </a:lnTo>
                <a:lnTo>
                  <a:pt x="1690" y="1979"/>
                </a:lnTo>
                <a:lnTo>
                  <a:pt x="1716" y="1978"/>
                </a:lnTo>
                <a:lnTo>
                  <a:pt x="1742" y="1976"/>
                </a:lnTo>
                <a:lnTo>
                  <a:pt x="1768" y="1979"/>
                </a:lnTo>
                <a:lnTo>
                  <a:pt x="1794" y="1981"/>
                </a:lnTo>
                <a:lnTo>
                  <a:pt x="1819" y="1985"/>
                </a:lnTo>
                <a:lnTo>
                  <a:pt x="1844" y="1990"/>
                </a:lnTo>
                <a:lnTo>
                  <a:pt x="1870" y="1996"/>
                </a:lnTo>
                <a:lnTo>
                  <a:pt x="1894" y="2003"/>
                </a:lnTo>
                <a:lnTo>
                  <a:pt x="1918" y="2011"/>
                </a:lnTo>
                <a:lnTo>
                  <a:pt x="1942" y="2020"/>
                </a:lnTo>
                <a:lnTo>
                  <a:pt x="1966" y="2031"/>
                </a:lnTo>
                <a:lnTo>
                  <a:pt x="1989" y="2043"/>
                </a:lnTo>
                <a:lnTo>
                  <a:pt x="2011" y="2056"/>
                </a:lnTo>
                <a:lnTo>
                  <a:pt x="2033" y="2070"/>
                </a:lnTo>
                <a:lnTo>
                  <a:pt x="2054" y="2086"/>
                </a:lnTo>
                <a:lnTo>
                  <a:pt x="2075" y="2102"/>
                </a:lnTo>
                <a:lnTo>
                  <a:pt x="2094" y="2119"/>
                </a:lnTo>
                <a:lnTo>
                  <a:pt x="2113" y="2137"/>
                </a:lnTo>
                <a:lnTo>
                  <a:pt x="2131" y="2156"/>
                </a:lnTo>
                <a:lnTo>
                  <a:pt x="2149" y="2177"/>
                </a:lnTo>
                <a:lnTo>
                  <a:pt x="2165" y="2199"/>
                </a:lnTo>
                <a:lnTo>
                  <a:pt x="2181" y="2221"/>
                </a:lnTo>
                <a:lnTo>
                  <a:pt x="2195" y="2245"/>
                </a:lnTo>
                <a:lnTo>
                  <a:pt x="2208" y="2269"/>
                </a:lnTo>
                <a:lnTo>
                  <a:pt x="2220" y="2294"/>
                </a:lnTo>
                <a:lnTo>
                  <a:pt x="2230" y="2319"/>
                </a:lnTo>
                <a:lnTo>
                  <a:pt x="2240" y="2344"/>
                </a:lnTo>
                <a:lnTo>
                  <a:pt x="2248" y="2369"/>
                </a:lnTo>
                <a:lnTo>
                  <a:pt x="2254" y="2395"/>
                </a:lnTo>
                <a:lnTo>
                  <a:pt x="2259" y="2421"/>
                </a:lnTo>
                <a:lnTo>
                  <a:pt x="2263" y="2446"/>
                </a:lnTo>
                <a:lnTo>
                  <a:pt x="2266" y="2472"/>
                </a:lnTo>
                <a:lnTo>
                  <a:pt x="2267" y="2499"/>
                </a:lnTo>
                <a:lnTo>
                  <a:pt x="2267" y="2524"/>
                </a:lnTo>
                <a:lnTo>
                  <a:pt x="2266" y="2550"/>
                </a:lnTo>
                <a:lnTo>
                  <a:pt x="2263" y="2575"/>
                </a:lnTo>
                <a:lnTo>
                  <a:pt x="2260" y="2601"/>
                </a:lnTo>
                <a:lnTo>
                  <a:pt x="2255" y="2626"/>
                </a:lnTo>
                <a:lnTo>
                  <a:pt x="2249" y="2651"/>
                </a:lnTo>
                <a:lnTo>
                  <a:pt x="2242" y="2676"/>
                </a:lnTo>
                <a:lnTo>
                  <a:pt x="2233" y="2701"/>
                </a:lnTo>
                <a:lnTo>
                  <a:pt x="2223" y="2724"/>
                </a:lnTo>
                <a:lnTo>
                  <a:pt x="2212" y="2748"/>
                </a:lnTo>
                <a:lnTo>
                  <a:pt x="2200" y="2770"/>
                </a:lnTo>
                <a:lnTo>
                  <a:pt x="2188" y="2793"/>
                </a:lnTo>
                <a:lnTo>
                  <a:pt x="2174" y="2815"/>
                </a:lnTo>
                <a:lnTo>
                  <a:pt x="2159" y="2836"/>
                </a:lnTo>
                <a:lnTo>
                  <a:pt x="2142" y="2856"/>
                </a:lnTo>
                <a:lnTo>
                  <a:pt x="2124" y="2876"/>
                </a:lnTo>
                <a:lnTo>
                  <a:pt x="2106" y="2896"/>
                </a:lnTo>
                <a:lnTo>
                  <a:pt x="2087" y="2913"/>
                </a:lnTo>
                <a:lnTo>
                  <a:pt x="2067" y="2931"/>
                </a:lnTo>
                <a:lnTo>
                  <a:pt x="2045" y="2947"/>
                </a:lnTo>
                <a:lnTo>
                  <a:pt x="2022" y="2962"/>
                </a:lnTo>
                <a:lnTo>
                  <a:pt x="1999" y="2976"/>
                </a:lnTo>
                <a:lnTo>
                  <a:pt x="1975" y="2989"/>
                </a:lnTo>
                <a:lnTo>
                  <a:pt x="1949" y="3002"/>
                </a:lnTo>
                <a:lnTo>
                  <a:pt x="1925" y="3012"/>
                </a:lnTo>
                <a:lnTo>
                  <a:pt x="1900" y="3021"/>
                </a:lnTo>
                <a:lnTo>
                  <a:pt x="1874" y="3029"/>
                </a:lnTo>
                <a:lnTo>
                  <a:pt x="1848" y="3035"/>
                </a:lnTo>
                <a:lnTo>
                  <a:pt x="1823" y="3041"/>
                </a:lnTo>
                <a:lnTo>
                  <a:pt x="1797" y="3044"/>
                </a:lnTo>
                <a:lnTo>
                  <a:pt x="1771" y="3047"/>
                </a:lnTo>
                <a:lnTo>
                  <a:pt x="1745" y="3048"/>
                </a:lnTo>
                <a:lnTo>
                  <a:pt x="1719" y="3048"/>
                </a:lnTo>
                <a:lnTo>
                  <a:pt x="1694" y="3047"/>
                </a:lnTo>
                <a:lnTo>
                  <a:pt x="1667" y="3045"/>
                </a:lnTo>
                <a:lnTo>
                  <a:pt x="1642" y="3041"/>
                </a:lnTo>
                <a:lnTo>
                  <a:pt x="1617" y="3036"/>
                </a:lnTo>
                <a:lnTo>
                  <a:pt x="1592" y="3030"/>
                </a:lnTo>
                <a:lnTo>
                  <a:pt x="1567" y="3023"/>
                </a:lnTo>
                <a:lnTo>
                  <a:pt x="1543" y="3015"/>
                </a:lnTo>
                <a:lnTo>
                  <a:pt x="1519" y="3005"/>
                </a:lnTo>
                <a:lnTo>
                  <a:pt x="1496" y="2995"/>
                </a:lnTo>
                <a:lnTo>
                  <a:pt x="1472" y="2982"/>
                </a:lnTo>
                <a:lnTo>
                  <a:pt x="1450" y="2969"/>
                </a:lnTo>
                <a:lnTo>
                  <a:pt x="1428" y="2955"/>
                </a:lnTo>
                <a:lnTo>
                  <a:pt x="1407" y="2940"/>
                </a:lnTo>
                <a:lnTo>
                  <a:pt x="1387" y="2924"/>
                </a:lnTo>
                <a:lnTo>
                  <a:pt x="1367" y="2907"/>
                </a:lnTo>
                <a:lnTo>
                  <a:pt x="1348" y="2888"/>
                </a:lnTo>
                <a:lnTo>
                  <a:pt x="1330" y="2868"/>
                </a:lnTo>
                <a:lnTo>
                  <a:pt x="1313" y="2848"/>
                </a:lnTo>
                <a:lnTo>
                  <a:pt x="1297" y="2827"/>
                </a:lnTo>
                <a:lnTo>
                  <a:pt x="1280" y="2804"/>
                </a:lnTo>
                <a:lnTo>
                  <a:pt x="1266" y="278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Freeform 16"/>
          <p:cNvSpPr>
            <a:spLocks noEditPoints="1"/>
          </p:cNvSpPr>
          <p:nvPr/>
        </p:nvSpPr>
        <p:spPr bwMode="auto">
          <a:xfrm>
            <a:off x="3895191" y="2638425"/>
            <a:ext cx="277813" cy="371475"/>
          </a:xfrm>
          <a:custGeom>
            <a:avLst/>
            <a:gdLst>
              <a:gd name="T0" fmla="*/ 559 w 2267"/>
              <a:gd name="T1" fmla="*/ 2284 h 3048"/>
              <a:gd name="T2" fmla="*/ 612 w 2267"/>
              <a:gd name="T3" fmla="*/ 2328 h 3048"/>
              <a:gd name="T4" fmla="*/ 672 w 2267"/>
              <a:gd name="T5" fmla="*/ 2354 h 3048"/>
              <a:gd name="T6" fmla="*/ 739 w 2267"/>
              <a:gd name="T7" fmla="*/ 2362 h 3048"/>
              <a:gd name="T8" fmla="*/ 806 w 2267"/>
              <a:gd name="T9" fmla="*/ 2350 h 3048"/>
              <a:gd name="T10" fmla="*/ 1298 w 2267"/>
              <a:gd name="T11" fmla="*/ 2933 h 3048"/>
              <a:gd name="T12" fmla="*/ 1341 w 2267"/>
              <a:gd name="T13" fmla="*/ 2986 h 3048"/>
              <a:gd name="T14" fmla="*/ 1397 w 2267"/>
              <a:gd name="T15" fmla="*/ 3025 h 3048"/>
              <a:gd name="T16" fmla="*/ 1461 w 2267"/>
              <a:gd name="T17" fmla="*/ 3045 h 3048"/>
              <a:gd name="T18" fmla="*/ 1527 w 2267"/>
              <a:gd name="T19" fmla="*/ 3046 h 3048"/>
              <a:gd name="T20" fmla="*/ 1593 w 2267"/>
              <a:gd name="T21" fmla="*/ 3028 h 3048"/>
              <a:gd name="T22" fmla="*/ 2181 w 2267"/>
              <a:gd name="T23" fmla="*/ 2687 h 3048"/>
              <a:gd name="T24" fmla="*/ 2227 w 2267"/>
              <a:gd name="T25" fmla="*/ 2637 h 3048"/>
              <a:gd name="T26" fmla="*/ 2256 w 2267"/>
              <a:gd name="T27" fmla="*/ 2577 h 3048"/>
              <a:gd name="T28" fmla="*/ 2267 w 2267"/>
              <a:gd name="T29" fmla="*/ 2512 h 3048"/>
              <a:gd name="T30" fmla="*/ 2259 w 2267"/>
              <a:gd name="T31" fmla="*/ 2445 h 3048"/>
              <a:gd name="T32" fmla="*/ 1862 w 2267"/>
              <a:gd name="T33" fmla="*/ 1742 h 3048"/>
              <a:gd name="T34" fmla="*/ 1984 w 2267"/>
              <a:gd name="T35" fmla="*/ 1662 h 3048"/>
              <a:gd name="T36" fmla="*/ 2026 w 2267"/>
              <a:gd name="T37" fmla="*/ 1609 h 3048"/>
              <a:gd name="T38" fmla="*/ 2049 w 2267"/>
              <a:gd name="T39" fmla="*/ 1546 h 3048"/>
              <a:gd name="T40" fmla="*/ 2053 w 2267"/>
              <a:gd name="T41" fmla="*/ 1480 h 3048"/>
              <a:gd name="T42" fmla="*/ 2039 w 2267"/>
              <a:gd name="T43" fmla="*/ 1414 h 3048"/>
              <a:gd name="T44" fmla="*/ 1752 w 2267"/>
              <a:gd name="T45" fmla="*/ 915 h 3048"/>
              <a:gd name="T46" fmla="*/ 1704 w 2267"/>
              <a:gd name="T47" fmla="*/ 866 h 3048"/>
              <a:gd name="T48" fmla="*/ 1646 w 2267"/>
              <a:gd name="T49" fmla="*/ 834 h 3048"/>
              <a:gd name="T50" fmla="*/ 1580 w 2267"/>
              <a:gd name="T51" fmla="*/ 820 h 3048"/>
              <a:gd name="T52" fmla="*/ 1513 w 2267"/>
              <a:gd name="T53" fmla="*/ 825 h 3048"/>
              <a:gd name="T54" fmla="*/ 1449 w 2267"/>
              <a:gd name="T55" fmla="*/ 850 h 3048"/>
              <a:gd name="T56" fmla="*/ 308 w 2267"/>
              <a:gd name="T57" fmla="*/ 1516 h 3048"/>
              <a:gd name="T58" fmla="*/ 268 w 2267"/>
              <a:gd name="T59" fmla="*/ 1570 h 3048"/>
              <a:gd name="T60" fmla="*/ 245 w 2267"/>
              <a:gd name="T61" fmla="*/ 1632 h 3048"/>
              <a:gd name="T62" fmla="*/ 241 w 2267"/>
              <a:gd name="T63" fmla="*/ 1699 h 3048"/>
              <a:gd name="T64" fmla="*/ 257 w 2267"/>
              <a:gd name="T65" fmla="*/ 1764 h 3048"/>
              <a:gd name="T66" fmla="*/ 1026 w 2267"/>
              <a:gd name="T67" fmla="*/ 316 h 3048"/>
              <a:gd name="T68" fmla="*/ 1068 w 2267"/>
              <a:gd name="T69" fmla="*/ 470 h 3048"/>
              <a:gd name="T70" fmla="*/ 1065 w 2267"/>
              <a:gd name="T71" fmla="*/ 624 h 3048"/>
              <a:gd name="T72" fmla="*/ 1018 w 2267"/>
              <a:gd name="T73" fmla="*/ 771 h 3048"/>
              <a:gd name="T74" fmla="*/ 931 w 2267"/>
              <a:gd name="T75" fmla="*/ 899 h 3048"/>
              <a:gd name="T76" fmla="*/ 805 w 2267"/>
              <a:gd name="T77" fmla="*/ 999 h 3048"/>
              <a:gd name="T78" fmla="*/ 654 w 2267"/>
              <a:gd name="T79" fmla="*/ 1058 h 3048"/>
              <a:gd name="T80" fmla="*/ 499 w 2267"/>
              <a:gd name="T81" fmla="*/ 1069 h 3048"/>
              <a:gd name="T82" fmla="*/ 349 w 2267"/>
              <a:gd name="T83" fmla="*/ 1037 h 3048"/>
              <a:gd name="T84" fmla="*/ 213 w 2267"/>
              <a:gd name="T85" fmla="*/ 962 h 3048"/>
              <a:gd name="T86" fmla="*/ 102 w 2267"/>
              <a:gd name="T87" fmla="*/ 849 h 3048"/>
              <a:gd name="T88" fmla="*/ 27 w 2267"/>
              <a:gd name="T89" fmla="*/ 704 h 3048"/>
              <a:gd name="T90" fmla="*/ 0 w 2267"/>
              <a:gd name="T91" fmla="*/ 549 h 3048"/>
              <a:gd name="T92" fmla="*/ 18 w 2267"/>
              <a:gd name="T93" fmla="*/ 397 h 3048"/>
              <a:gd name="T94" fmla="*/ 79 w 2267"/>
              <a:gd name="T95" fmla="*/ 255 h 3048"/>
              <a:gd name="T96" fmla="*/ 180 w 2267"/>
              <a:gd name="T97" fmla="*/ 135 h 3048"/>
              <a:gd name="T98" fmla="*/ 318 w 2267"/>
              <a:gd name="T99" fmla="*/ 46 h 3048"/>
              <a:gd name="T100" fmla="*/ 470 w 2267"/>
              <a:gd name="T101" fmla="*/ 4 h 3048"/>
              <a:gd name="T102" fmla="*/ 625 w 2267"/>
              <a:gd name="T103" fmla="*/ 7 h 3048"/>
              <a:gd name="T104" fmla="*/ 771 w 2267"/>
              <a:gd name="T105" fmla="*/ 53 h 3048"/>
              <a:gd name="T106" fmla="*/ 900 w 2267"/>
              <a:gd name="T107" fmla="*/ 141 h 3048"/>
              <a:gd name="T108" fmla="*/ 1001 w 2267"/>
              <a:gd name="T109" fmla="*/ 268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7" h="3048">
                <a:moveTo>
                  <a:pt x="272" y="1797"/>
                </a:moveTo>
                <a:lnTo>
                  <a:pt x="532" y="2247"/>
                </a:lnTo>
                <a:lnTo>
                  <a:pt x="538" y="2257"/>
                </a:lnTo>
                <a:lnTo>
                  <a:pt x="545" y="2266"/>
                </a:lnTo>
                <a:lnTo>
                  <a:pt x="552" y="2275"/>
                </a:lnTo>
                <a:lnTo>
                  <a:pt x="559" y="2284"/>
                </a:lnTo>
                <a:lnTo>
                  <a:pt x="567" y="2293"/>
                </a:lnTo>
                <a:lnTo>
                  <a:pt x="575" y="2301"/>
                </a:lnTo>
                <a:lnTo>
                  <a:pt x="583" y="2309"/>
                </a:lnTo>
                <a:lnTo>
                  <a:pt x="592" y="2315"/>
                </a:lnTo>
                <a:lnTo>
                  <a:pt x="602" y="2322"/>
                </a:lnTo>
                <a:lnTo>
                  <a:pt x="612" y="2328"/>
                </a:lnTo>
                <a:lnTo>
                  <a:pt x="621" y="2333"/>
                </a:lnTo>
                <a:lnTo>
                  <a:pt x="631" y="2339"/>
                </a:lnTo>
                <a:lnTo>
                  <a:pt x="641" y="2343"/>
                </a:lnTo>
                <a:lnTo>
                  <a:pt x="651" y="2347"/>
                </a:lnTo>
                <a:lnTo>
                  <a:pt x="662" y="2351"/>
                </a:lnTo>
                <a:lnTo>
                  <a:pt x="672" y="2354"/>
                </a:lnTo>
                <a:lnTo>
                  <a:pt x="683" y="2356"/>
                </a:lnTo>
                <a:lnTo>
                  <a:pt x="695" y="2359"/>
                </a:lnTo>
                <a:lnTo>
                  <a:pt x="706" y="2360"/>
                </a:lnTo>
                <a:lnTo>
                  <a:pt x="717" y="2361"/>
                </a:lnTo>
                <a:lnTo>
                  <a:pt x="728" y="2362"/>
                </a:lnTo>
                <a:lnTo>
                  <a:pt x="739" y="2362"/>
                </a:lnTo>
                <a:lnTo>
                  <a:pt x="750" y="2361"/>
                </a:lnTo>
                <a:lnTo>
                  <a:pt x="761" y="2360"/>
                </a:lnTo>
                <a:lnTo>
                  <a:pt x="772" y="2358"/>
                </a:lnTo>
                <a:lnTo>
                  <a:pt x="783" y="2356"/>
                </a:lnTo>
                <a:lnTo>
                  <a:pt x="795" y="2354"/>
                </a:lnTo>
                <a:lnTo>
                  <a:pt x="806" y="2350"/>
                </a:lnTo>
                <a:lnTo>
                  <a:pt x="816" y="2346"/>
                </a:lnTo>
                <a:lnTo>
                  <a:pt x="827" y="2342"/>
                </a:lnTo>
                <a:lnTo>
                  <a:pt x="837" y="2337"/>
                </a:lnTo>
                <a:lnTo>
                  <a:pt x="848" y="2331"/>
                </a:lnTo>
                <a:lnTo>
                  <a:pt x="925" y="2286"/>
                </a:lnTo>
                <a:lnTo>
                  <a:pt x="1298" y="2933"/>
                </a:lnTo>
                <a:lnTo>
                  <a:pt x="1304" y="2943"/>
                </a:lnTo>
                <a:lnTo>
                  <a:pt x="1311" y="2952"/>
                </a:lnTo>
                <a:lnTo>
                  <a:pt x="1318" y="2962"/>
                </a:lnTo>
                <a:lnTo>
                  <a:pt x="1325" y="2970"/>
                </a:lnTo>
                <a:lnTo>
                  <a:pt x="1333" y="2979"/>
                </a:lnTo>
                <a:lnTo>
                  <a:pt x="1341" y="2986"/>
                </a:lnTo>
                <a:lnTo>
                  <a:pt x="1349" y="2994"/>
                </a:lnTo>
                <a:lnTo>
                  <a:pt x="1359" y="3001"/>
                </a:lnTo>
                <a:lnTo>
                  <a:pt x="1368" y="3008"/>
                </a:lnTo>
                <a:lnTo>
                  <a:pt x="1378" y="3014"/>
                </a:lnTo>
                <a:lnTo>
                  <a:pt x="1387" y="3020"/>
                </a:lnTo>
                <a:lnTo>
                  <a:pt x="1397" y="3025"/>
                </a:lnTo>
                <a:lnTo>
                  <a:pt x="1407" y="3029"/>
                </a:lnTo>
                <a:lnTo>
                  <a:pt x="1417" y="3034"/>
                </a:lnTo>
                <a:lnTo>
                  <a:pt x="1428" y="3037"/>
                </a:lnTo>
                <a:lnTo>
                  <a:pt x="1438" y="3040"/>
                </a:lnTo>
                <a:lnTo>
                  <a:pt x="1450" y="3043"/>
                </a:lnTo>
                <a:lnTo>
                  <a:pt x="1461" y="3045"/>
                </a:lnTo>
                <a:lnTo>
                  <a:pt x="1472" y="3047"/>
                </a:lnTo>
                <a:lnTo>
                  <a:pt x="1483" y="3048"/>
                </a:lnTo>
                <a:lnTo>
                  <a:pt x="1494" y="3048"/>
                </a:lnTo>
                <a:lnTo>
                  <a:pt x="1505" y="3048"/>
                </a:lnTo>
                <a:lnTo>
                  <a:pt x="1516" y="3048"/>
                </a:lnTo>
                <a:lnTo>
                  <a:pt x="1527" y="3046"/>
                </a:lnTo>
                <a:lnTo>
                  <a:pt x="1538" y="3045"/>
                </a:lnTo>
                <a:lnTo>
                  <a:pt x="1550" y="3043"/>
                </a:lnTo>
                <a:lnTo>
                  <a:pt x="1561" y="3040"/>
                </a:lnTo>
                <a:lnTo>
                  <a:pt x="1572" y="3037"/>
                </a:lnTo>
                <a:lnTo>
                  <a:pt x="1582" y="3033"/>
                </a:lnTo>
                <a:lnTo>
                  <a:pt x="1593" y="3028"/>
                </a:lnTo>
                <a:lnTo>
                  <a:pt x="1604" y="3023"/>
                </a:lnTo>
                <a:lnTo>
                  <a:pt x="1614" y="3018"/>
                </a:lnTo>
                <a:lnTo>
                  <a:pt x="2152" y="2707"/>
                </a:lnTo>
                <a:lnTo>
                  <a:pt x="2162" y="2701"/>
                </a:lnTo>
                <a:lnTo>
                  <a:pt x="2172" y="2694"/>
                </a:lnTo>
                <a:lnTo>
                  <a:pt x="2181" y="2687"/>
                </a:lnTo>
                <a:lnTo>
                  <a:pt x="2190" y="2679"/>
                </a:lnTo>
                <a:lnTo>
                  <a:pt x="2199" y="2672"/>
                </a:lnTo>
                <a:lnTo>
                  <a:pt x="2207" y="2664"/>
                </a:lnTo>
                <a:lnTo>
                  <a:pt x="2214" y="2655"/>
                </a:lnTo>
                <a:lnTo>
                  <a:pt x="2221" y="2646"/>
                </a:lnTo>
                <a:lnTo>
                  <a:pt x="2227" y="2637"/>
                </a:lnTo>
                <a:lnTo>
                  <a:pt x="2233" y="2628"/>
                </a:lnTo>
                <a:lnTo>
                  <a:pt x="2239" y="2618"/>
                </a:lnTo>
                <a:lnTo>
                  <a:pt x="2244" y="2609"/>
                </a:lnTo>
                <a:lnTo>
                  <a:pt x="2249" y="2599"/>
                </a:lnTo>
                <a:lnTo>
                  <a:pt x="2253" y="2587"/>
                </a:lnTo>
                <a:lnTo>
                  <a:pt x="2256" y="2577"/>
                </a:lnTo>
                <a:lnTo>
                  <a:pt x="2259" y="2566"/>
                </a:lnTo>
                <a:lnTo>
                  <a:pt x="2262" y="2556"/>
                </a:lnTo>
                <a:lnTo>
                  <a:pt x="2264" y="2545"/>
                </a:lnTo>
                <a:lnTo>
                  <a:pt x="2266" y="2534"/>
                </a:lnTo>
                <a:lnTo>
                  <a:pt x="2267" y="2523"/>
                </a:lnTo>
                <a:lnTo>
                  <a:pt x="2267" y="2512"/>
                </a:lnTo>
                <a:lnTo>
                  <a:pt x="2267" y="2501"/>
                </a:lnTo>
                <a:lnTo>
                  <a:pt x="2267" y="2489"/>
                </a:lnTo>
                <a:lnTo>
                  <a:pt x="2266" y="2478"/>
                </a:lnTo>
                <a:lnTo>
                  <a:pt x="2264" y="2467"/>
                </a:lnTo>
                <a:lnTo>
                  <a:pt x="2262" y="2456"/>
                </a:lnTo>
                <a:lnTo>
                  <a:pt x="2259" y="2445"/>
                </a:lnTo>
                <a:lnTo>
                  <a:pt x="2256" y="2434"/>
                </a:lnTo>
                <a:lnTo>
                  <a:pt x="2252" y="2423"/>
                </a:lnTo>
                <a:lnTo>
                  <a:pt x="2247" y="2412"/>
                </a:lnTo>
                <a:lnTo>
                  <a:pt x="2242" y="2402"/>
                </a:lnTo>
                <a:lnTo>
                  <a:pt x="2237" y="2391"/>
                </a:lnTo>
                <a:lnTo>
                  <a:pt x="1862" y="1742"/>
                </a:lnTo>
                <a:lnTo>
                  <a:pt x="1939" y="1698"/>
                </a:lnTo>
                <a:lnTo>
                  <a:pt x="1949" y="1692"/>
                </a:lnTo>
                <a:lnTo>
                  <a:pt x="1958" y="1685"/>
                </a:lnTo>
                <a:lnTo>
                  <a:pt x="1967" y="1677"/>
                </a:lnTo>
                <a:lnTo>
                  <a:pt x="1976" y="1670"/>
                </a:lnTo>
                <a:lnTo>
                  <a:pt x="1984" y="1662"/>
                </a:lnTo>
                <a:lnTo>
                  <a:pt x="1992" y="1654"/>
                </a:lnTo>
                <a:lnTo>
                  <a:pt x="2000" y="1646"/>
                </a:lnTo>
                <a:lnTo>
                  <a:pt x="2007" y="1637"/>
                </a:lnTo>
                <a:lnTo>
                  <a:pt x="2014" y="1628"/>
                </a:lnTo>
                <a:lnTo>
                  <a:pt x="2020" y="1619"/>
                </a:lnTo>
                <a:lnTo>
                  <a:pt x="2026" y="1609"/>
                </a:lnTo>
                <a:lnTo>
                  <a:pt x="2031" y="1599"/>
                </a:lnTo>
                <a:lnTo>
                  <a:pt x="2035" y="1589"/>
                </a:lnTo>
                <a:lnTo>
                  <a:pt x="2039" y="1578"/>
                </a:lnTo>
                <a:lnTo>
                  <a:pt x="2043" y="1567"/>
                </a:lnTo>
                <a:lnTo>
                  <a:pt x="2046" y="1557"/>
                </a:lnTo>
                <a:lnTo>
                  <a:pt x="2049" y="1546"/>
                </a:lnTo>
                <a:lnTo>
                  <a:pt x="2051" y="1535"/>
                </a:lnTo>
                <a:lnTo>
                  <a:pt x="2052" y="1525"/>
                </a:lnTo>
                <a:lnTo>
                  <a:pt x="2053" y="1514"/>
                </a:lnTo>
                <a:lnTo>
                  <a:pt x="2054" y="1503"/>
                </a:lnTo>
                <a:lnTo>
                  <a:pt x="2054" y="1491"/>
                </a:lnTo>
                <a:lnTo>
                  <a:pt x="2053" y="1480"/>
                </a:lnTo>
                <a:lnTo>
                  <a:pt x="2052" y="1468"/>
                </a:lnTo>
                <a:lnTo>
                  <a:pt x="2051" y="1457"/>
                </a:lnTo>
                <a:lnTo>
                  <a:pt x="2049" y="1446"/>
                </a:lnTo>
                <a:lnTo>
                  <a:pt x="2046" y="1435"/>
                </a:lnTo>
                <a:lnTo>
                  <a:pt x="2042" y="1424"/>
                </a:lnTo>
                <a:lnTo>
                  <a:pt x="2039" y="1414"/>
                </a:lnTo>
                <a:lnTo>
                  <a:pt x="2034" y="1403"/>
                </a:lnTo>
                <a:lnTo>
                  <a:pt x="2029" y="1393"/>
                </a:lnTo>
                <a:lnTo>
                  <a:pt x="2024" y="1382"/>
                </a:lnTo>
                <a:lnTo>
                  <a:pt x="1765" y="935"/>
                </a:lnTo>
                <a:lnTo>
                  <a:pt x="1759" y="925"/>
                </a:lnTo>
                <a:lnTo>
                  <a:pt x="1752" y="915"/>
                </a:lnTo>
                <a:lnTo>
                  <a:pt x="1745" y="906"/>
                </a:lnTo>
                <a:lnTo>
                  <a:pt x="1738" y="897"/>
                </a:lnTo>
                <a:lnTo>
                  <a:pt x="1730" y="889"/>
                </a:lnTo>
                <a:lnTo>
                  <a:pt x="1721" y="881"/>
                </a:lnTo>
                <a:lnTo>
                  <a:pt x="1713" y="874"/>
                </a:lnTo>
                <a:lnTo>
                  <a:pt x="1704" y="866"/>
                </a:lnTo>
                <a:lnTo>
                  <a:pt x="1695" y="859"/>
                </a:lnTo>
                <a:lnTo>
                  <a:pt x="1686" y="853"/>
                </a:lnTo>
                <a:lnTo>
                  <a:pt x="1676" y="848"/>
                </a:lnTo>
                <a:lnTo>
                  <a:pt x="1666" y="843"/>
                </a:lnTo>
                <a:lnTo>
                  <a:pt x="1656" y="838"/>
                </a:lnTo>
                <a:lnTo>
                  <a:pt x="1646" y="834"/>
                </a:lnTo>
                <a:lnTo>
                  <a:pt x="1635" y="830"/>
                </a:lnTo>
                <a:lnTo>
                  <a:pt x="1624" y="827"/>
                </a:lnTo>
                <a:lnTo>
                  <a:pt x="1613" y="825"/>
                </a:lnTo>
                <a:lnTo>
                  <a:pt x="1602" y="823"/>
                </a:lnTo>
                <a:lnTo>
                  <a:pt x="1591" y="821"/>
                </a:lnTo>
                <a:lnTo>
                  <a:pt x="1580" y="820"/>
                </a:lnTo>
                <a:lnTo>
                  <a:pt x="1569" y="819"/>
                </a:lnTo>
                <a:lnTo>
                  <a:pt x="1558" y="819"/>
                </a:lnTo>
                <a:lnTo>
                  <a:pt x="1547" y="820"/>
                </a:lnTo>
                <a:lnTo>
                  <a:pt x="1535" y="821"/>
                </a:lnTo>
                <a:lnTo>
                  <a:pt x="1524" y="823"/>
                </a:lnTo>
                <a:lnTo>
                  <a:pt x="1513" y="825"/>
                </a:lnTo>
                <a:lnTo>
                  <a:pt x="1502" y="828"/>
                </a:lnTo>
                <a:lnTo>
                  <a:pt x="1491" y="831"/>
                </a:lnTo>
                <a:lnTo>
                  <a:pt x="1481" y="835"/>
                </a:lnTo>
                <a:lnTo>
                  <a:pt x="1470" y="839"/>
                </a:lnTo>
                <a:lnTo>
                  <a:pt x="1459" y="844"/>
                </a:lnTo>
                <a:lnTo>
                  <a:pt x="1449" y="850"/>
                </a:lnTo>
                <a:lnTo>
                  <a:pt x="356" y="1481"/>
                </a:lnTo>
                <a:lnTo>
                  <a:pt x="346" y="1487"/>
                </a:lnTo>
                <a:lnTo>
                  <a:pt x="336" y="1494"/>
                </a:lnTo>
                <a:lnTo>
                  <a:pt x="327" y="1501"/>
                </a:lnTo>
                <a:lnTo>
                  <a:pt x="318" y="1508"/>
                </a:lnTo>
                <a:lnTo>
                  <a:pt x="308" y="1516"/>
                </a:lnTo>
                <a:lnTo>
                  <a:pt x="301" y="1524"/>
                </a:lnTo>
                <a:lnTo>
                  <a:pt x="293" y="1533"/>
                </a:lnTo>
                <a:lnTo>
                  <a:pt x="286" y="1542"/>
                </a:lnTo>
                <a:lnTo>
                  <a:pt x="280" y="1551"/>
                </a:lnTo>
                <a:lnTo>
                  <a:pt x="274" y="1560"/>
                </a:lnTo>
                <a:lnTo>
                  <a:pt x="268" y="1570"/>
                </a:lnTo>
                <a:lnTo>
                  <a:pt x="263" y="1581"/>
                </a:lnTo>
                <a:lnTo>
                  <a:pt x="258" y="1591"/>
                </a:lnTo>
                <a:lnTo>
                  <a:pt x="254" y="1601"/>
                </a:lnTo>
                <a:lnTo>
                  <a:pt x="251" y="1611"/>
                </a:lnTo>
                <a:lnTo>
                  <a:pt x="248" y="1622"/>
                </a:lnTo>
                <a:lnTo>
                  <a:pt x="245" y="1632"/>
                </a:lnTo>
                <a:lnTo>
                  <a:pt x="243" y="1643"/>
                </a:lnTo>
                <a:lnTo>
                  <a:pt x="242" y="1654"/>
                </a:lnTo>
                <a:lnTo>
                  <a:pt x="241" y="1665"/>
                </a:lnTo>
                <a:lnTo>
                  <a:pt x="240" y="1676"/>
                </a:lnTo>
                <a:lnTo>
                  <a:pt x="241" y="1688"/>
                </a:lnTo>
                <a:lnTo>
                  <a:pt x="241" y="1699"/>
                </a:lnTo>
                <a:lnTo>
                  <a:pt x="242" y="1710"/>
                </a:lnTo>
                <a:lnTo>
                  <a:pt x="244" y="1721"/>
                </a:lnTo>
                <a:lnTo>
                  <a:pt x="246" y="1732"/>
                </a:lnTo>
                <a:lnTo>
                  <a:pt x="249" y="1743"/>
                </a:lnTo>
                <a:lnTo>
                  <a:pt x="253" y="1753"/>
                </a:lnTo>
                <a:lnTo>
                  <a:pt x="257" y="1764"/>
                </a:lnTo>
                <a:lnTo>
                  <a:pt x="261" y="1775"/>
                </a:lnTo>
                <a:lnTo>
                  <a:pt x="266" y="1786"/>
                </a:lnTo>
                <a:lnTo>
                  <a:pt x="272" y="1797"/>
                </a:lnTo>
                <a:close/>
                <a:moveTo>
                  <a:pt x="1001" y="268"/>
                </a:moveTo>
                <a:lnTo>
                  <a:pt x="1014" y="292"/>
                </a:lnTo>
                <a:lnTo>
                  <a:pt x="1026" y="316"/>
                </a:lnTo>
                <a:lnTo>
                  <a:pt x="1036" y="341"/>
                </a:lnTo>
                <a:lnTo>
                  <a:pt x="1045" y="367"/>
                </a:lnTo>
                <a:lnTo>
                  <a:pt x="1053" y="392"/>
                </a:lnTo>
                <a:lnTo>
                  <a:pt x="1059" y="417"/>
                </a:lnTo>
                <a:lnTo>
                  <a:pt x="1064" y="443"/>
                </a:lnTo>
                <a:lnTo>
                  <a:pt x="1068" y="470"/>
                </a:lnTo>
                <a:lnTo>
                  <a:pt x="1072" y="495"/>
                </a:lnTo>
                <a:lnTo>
                  <a:pt x="1073" y="521"/>
                </a:lnTo>
                <a:lnTo>
                  <a:pt x="1073" y="547"/>
                </a:lnTo>
                <a:lnTo>
                  <a:pt x="1072" y="573"/>
                </a:lnTo>
                <a:lnTo>
                  <a:pt x="1068" y="598"/>
                </a:lnTo>
                <a:lnTo>
                  <a:pt x="1065" y="624"/>
                </a:lnTo>
                <a:lnTo>
                  <a:pt x="1060" y="649"/>
                </a:lnTo>
                <a:lnTo>
                  <a:pt x="1054" y="674"/>
                </a:lnTo>
                <a:lnTo>
                  <a:pt x="1047" y="699"/>
                </a:lnTo>
                <a:lnTo>
                  <a:pt x="1038" y="723"/>
                </a:lnTo>
                <a:lnTo>
                  <a:pt x="1029" y="747"/>
                </a:lnTo>
                <a:lnTo>
                  <a:pt x="1018" y="771"/>
                </a:lnTo>
                <a:lnTo>
                  <a:pt x="1007" y="793"/>
                </a:lnTo>
                <a:lnTo>
                  <a:pt x="994" y="816"/>
                </a:lnTo>
                <a:lnTo>
                  <a:pt x="980" y="837"/>
                </a:lnTo>
                <a:lnTo>
                  <a:pt x="964" y="858"/>
                </a:lnTo>
                <a:lnTo>
                  <a:pt x="948" y="879"/>
                </a:lnTo>
                <a:lnTo>
                  <a:pt x="931" y="899"/>
                </a:lnTo>
                <a:lnTo>
                  <a:pt x="912" y="918"/>
                </a:lnTo>
                <a:lnTo>
                  <a:pt x="893" y="936"/>
                </a:lnTo>
                <a:lnTo>
                  <a:pt x="872" y="953"/>
                </a:lnTo>
                <a:lnTo>
                  <a:pt x="850" y="969"/>
                </a:lnTo>
                <a:lnTo>
                  <a:pt x="828" y="985"/>
                </a:lnTo>
                <a:lnTo>
                  <a:pt x="805" y="999"/>
                </a:lnTo>
                <a:lnTo>
                  <a:pt x="780" y="1013"/>
                </a:lnTo>
                <a:lnTo>
                  <a:pt x="755" y="1024"/>
                </a:lnTo>
                <a:lnTo>
                  <a:pt x="731" y="1035"/>
                </a:lnTo>
                <a:lnTo>
                  <a:pt x="706" y="1044"/>
                </a:lnTo>
                <a:lnTo>
                  <a:pt x="680" y="1051"/>
                </a:lnTo>
                <a:lnTo>
                  <a:pt x="654" y="1058"/>
                </a:lnTo>
                <a:lnTo>
                  <a:pt x="629" y="1063"/>
                </a:lnTo>
                <a:lnTo>
                  <a:pt x="603" y="1067"/>
                </a:lnTo>
                <a:lnTo>
                  <a:pt x="577" y="1069"/>
                </a:lnTo>
                <a:lnTo>
                  <a:pt x="551" y="1070"/>
                </a:lnTo>
                <a:lnTo>
                  <a:pt x="525" y="1072"/>
                </a:lnTo>
                <a:lnTo>
                  <a:pt x="499" y="1069"/>
                </a:lnTo>
                <a:lnTo>
                  <a:pt x="473" y="1067"/>
                </a:lnTo>
                <a:lnTo>
                  <a:pt x="448" y="1063"/>
                </a:lnTo>
                <a:lnTo>
                  <a:pt x="423" y="1058"/>
                </a:lnTo>
                <a:lnTo>
                  <a:pt x="397" y="1052"/>
                </a:lnTo>
                <a:lnTo>
                  <a:pt x="373" y="1045"/>
                </a:lnTo>
                <a:lnTo>
                  <a:pt x="349" y="1037"/>
                </a:lnTo>
                <a:lnTo>
                  <a:pt x="325" y="1028"/>
                </a:lnTo>
                <a:lnTo>
                  <a:pt x="301" y="1017"/>
                </a:lnTo>
                <a:lnTo>
                  <a:pt x="278" y="1005"/>
                </a:lnTo>
                <a:lnTo>
                  <a:pt x="256" y="992"/>
                </a:lnTo>
                <a:lnTo>
                  <a:pt x="234" y="978"/>
                </a:lnTo>
                <a:lnTo>
                  <a:pt x="213" y="962"/>
                </a:lnTo>
                <a:lnTo>
                  <a:pt x="192" y="946"/>
                </a:lnTo>
                <a:lnTo>
                  <a:pt x="173" y="929"/>
                </a:lnTo>
                <a:lnTo>
                  <a:pt x="154" y="911"/>
                </a:lnTo>
                <a:lnTo>
                  <a:pt x="136" y="892"/>
                </a:lnTo>
                <a:lnTo>
                  <a:pt x="118" y="871"/>
                </a:lnTo>
                <a:lnTo>
                  <a:pt x="102" y="849"/>
                </a:lnTo>
                <a:lnTo>
                  <a:pt x="86" y="827"/>
                </a:lnTo>
                <a:lnTo>
                  <a:pt x="72" y="803"/>
                </a:lnTo>
                <a:lnTo>
                  <a:pt x="59" y="779"/>
                </a:lnTo>
                <a:lnTo>
                  <a:pt x="47" y="754"/>
                </a:lnTo>
                <a:lnTo>
                  <a:pt x="37" y="729"/>
                </a:lnTo>
                <a:lnTo>
                  <a:pt x="27" y="704"/>
                </a:lnTo>
                <a:lnTo>
                  <a:pt x="19" y="679"/>
                </a:lnTo>
                <a:lnTo>
                  <a:pt x="13" y="653"/>
                </a:lnTo>
                <a:lnTo>
                  <a:pt x="8" y="627"/>
                </a:lnTo>
                <a:lnTo>
                  <a:pt x="4" y="602"/>
                </a:lnTo>
                <a:lnTo>
                  <a:pt x="1" y="576"/>
                </a:lnTo>
                <a:lnTo>
                  <a:pt x="0" y="549"/>
                </a:lnTo>
                <a:lnTo>
                  <a:pt x="0" y="524"/>
                </a:lnTo>
                <a:lnTo>
                  <a:pt x="1" y="498"/>
                </a:lnTo>
                <a:lnTo>
                  <a:pt x="4" y="473"/>
                </a:lnTo>
                <a:lnTo>
                  <a:pt x="7" y="447"/>
                </a:lnTo>
                <a:lnTo>
                  <a:pt x="12" y="422"/>
                </a:lnTo>
                <a:lnTo>
                  <a:pt x="18" y="397"/>
                </a:lnTo>
                <a:lnTo>
                  <a:pt x="25" y="372"/>
                </a:lnTo>
                <a:lnTo>
                  <a:pt x="34" y="347"/>
                </a:lnTo>
                <a:lnTo>
                  <a:pt x="44" y="324"/>
                </a:lnTo>
                <a:lnTo>
                  <a:pt x="55" y="300"/>
                </a:lnTo>
                <a:lnTo>
                  <a:pt x="67" y="278"/>
                </a:lnTo>
                <a:lnTo>
                  <a:pt x="79" y="255"/>
                </a:lnTo>
                <a:lnTo>
                  <a:pt x="93" y="233"/>
                </a:lnTo>
                <a:lnTo>
                  <a:pt x="108" y="212"/>
                </a:lnTo>
                <a:lnTo>
                  <a:pt x="125" y="192"/>
                </a:lnTo>
                <a:lnTo>
                  <a:pt x="143" y="172"/>
                </a:lnTo>
                <a:lnTo>
                  <a:pt x="161" y="152"/>
                </a:lnTo>
                <a:lnTo>
                  <a:pt x="180" y="135"/>
                </a:lnTo>
                <a:lnTo>
                  <a:pt x="200" y="117"/>
                </a:lnTo>
                <a:lnTo>
                  <a:pt x="222" y="101"/>
                </a:lnTo>
                <a:lnTo>
                  <a:pt x="245" y="86"/>
                </a:lnTo>
                <a:lnTo>
                  <a:pt x="268" y="72"/>
                </a:lnTo>
                <a:lnTo>
                  <a:pt x="292" y="59"/>
                </a:lnTo>
                <a:lnTo>
                  <a:pt x="318" y="46"/>
                </a:lnTo>
                <a:lnTo>
                  <a:pt x="342" y="36"/>
                </a:lnTo>
                <a:lnTo>
                  <a:pt x="367" y="27"/>
                </a:lnTo>
                <a:lnTo>
                  <a:pt x="393" y="19"/>
                </a:lnTo>
                <a:lnTo>
                  <a:pt x="419" y="13"/>
                </a:lnTo>
                <a:lnTo>
                  <a:pt x="444" y="7"/>
                </a:lnTo>
                <a:lnTo>
                  <a:pt x="470" y="4"/>
                </a:lnTo>
                <a:lnTo>
                  <a:pt x="496" y="1"/>
                </a:lnTo>
                <a:lnTo>
                  <a:pt x="522" y="0"/>
                </a:lnTo>
                <a:lnTo>
                  <a:pt x="548" y="0"/>
                </a:lnTo>
                <a:lnTo>
                  <a:pt x="573" y="1"/>
                </a:lnTo>
                <a:lnTo>
                  <a:pt x="600" y="3"/>
                </a:lnTo>
                <a:lnTo>
                  <a:pt x="625" y="7"/>
                </a:lnTo>
                <a:lnTo>
                  <a:pt x="650" y="12"/>
                </a:lnTo>
                <a:lnTo>
                  <a:pt x="675" y="18"/>
                </a:lnTo>
                <a:lnTo>
                  <a:pt x="700" y="25"/>
                </a:lnTo>
                <a:lnTo>
                  <a:pt x="724" y="33"/>
                </a:lnTo>
                <a:lnTo>
                  <a:pt x="748" y="43"/>
                </a:lnTo>
                <a:lnTo>
                  <a:pt x="771" y="53"/>
                </a:lnTo>
                <a:lnTo>
                  <a:pt x="795" y="66"/>
                </a:lnTo>
                <a:lnTo>
                  <a:pt x="817" y="79"/>
                </a:lnTo>
                <a:lnTo>
                  <a:pt x="839" y="93"/>
                </a:lnTo>
                <a:lnTo>
                  <a:pt x="860" y="108"/>
                </a:lnTo>
                <a:lnTo>
                  <a:pt x="880" y="124"/>
                </a:lnTo>
                <a:lnTo>
                  <a:pt x="900" y="141"/>
                </a:lnTo>
                <a:lnTo>
                  <a:pt x="919" y="160"/>
                </a:lnTo>
                <a:lnTo>
                  <a:pt x="937" y="180"/>
                </a:lnTo>
                <a:lnTo>
                  <a:pt x="954" y="200"/>
                </a:lnTo>
                <a:lnTo>
                  <a:pt x="970" y="221"/>
                </a:lnTo>
                <a:lnTo>
                  <a:pt x="987" y="244"/>
                </a:lnTo>
                <a:lnTo>
                  <a:pt x="1001" y="26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Freeform 8"/>
          <p:cNvSpPr>
            <a:spLocks noEditPoints="1"/>
          </p:cNvSpPr>
          <p:nvPr/>
        </p:nvSpPr>
        <p:spPr bwMode="auto">
          <a:xfrm>
            <a:off x="3895191" y="3992564"/>
            <a:ext cx="277813" cy="371475"/>
          </a:xfrm>
          <a:custGeom>
            <a:avLst/>
            <a:gdLst>
              <a:gd name="T0" fmla="*/ 2041 w 2264"/>
              <a:gd name="T1" fmla="*/ 1620 h 3050"/>
              <a:gd name="T2" fmla="*/ 2053 w 2264"/>
              <a:gd name="T3" fmla="*/ 1553 h 3050"/>
              <a:gd name="T4" fmla="*/ 2045 w 2264"/>
              <a:gd name="T5" fmla="*/ 1488 h 3050"/>
              <a:gd name="T6" fmla="*/ 2019 w 2264"/>
              <a:gd name="T7" fmla="*/ 1426 h 3050"/>
              <a:gd name="T8" fmla="*/ 1975 w 2264"/>
              <a:gd name="T9" fmla="*/ 1375 h 3050"/>
              <a:gd name="T10" fmla="*/ 2234 w 2264"/>
              <a:gd name="T11" fmla="*/ 657 h 3050"/>
              <a:gd name="T12" fmla="*/ 2259 w 2264"/>
              <a:gd name="T13" fmla="*/ 592 h 3050"/>
              <a:gd name="T14" fmla="*/ 2264 w 2264"/>
              <a:gd name="T15" fmla="*/ 525 h 3050"/>
              <a:gd name="T16" fmla="*/ 2250 w 2264"/>
              <a:gd name="T17" fmla="*/ 461 h 3050"/>
              <a:gd name="T18" fmla="*/ 2218 w 2264"/>
              <a:gd name="T19" fmla="*/ 402 h 3050"/>
              <a:gd name="T20" fmla="*/ 2169 w 2264"/>
              <a:gd name="T21" fmla="*/ 354 h 3050"/>
              <a:gd name="T22" fmla="*/ 1579 w 2264"/>
              <a:gd name="T23" fmla="*/ 15 h 3050"/>
              <a:gd name="T24" fmla="*/ 1513 w 2264"/>
              <a:gd name="T25" fmla="*/ 0 h 3050"/>
              <a:gd name="T26" fmla="*/ 1447 w 2264"/>
              <a:gd name="T27" fmla="*/ 5 h 3050"/>
              <a:gd name="T28" fmla="*/ 1384 w 2264"/>
              <a:gd name="T29" fmla="*/ 28 h 3050"/>
              <a:gd name="T30" fmla="*/ 1330 w 2264"/>
              <a:gd name="T31" fmla="*/ 69 h 3050"/>
              <a:gd name="T32" fmla="*/ 920 w 2264"/>
              <a:gd name="T33" fmla="*/ 765 h 3050"/>
              <a:gd name="T34" fmla="*/ 790 w 2264"/>
              <a:gd name="T35" fmla="*/ 698 h 3050"/>
              <a:gd name="T36" fmla="*/ 723 w 2264"/>
              <a:gd name="T37" fmla="*/ 690 h 3050"/>
              <a:gd name="T38" fmla="*/ 657 w 2264"/>
              <a:gd name="T39" fmla="*/ 701 h 3050"/>
              <a:gd name="T40" fmla="*/ 597 w 2264"/>
              <a:gd name="T41" fmla="*/ 729 h 3050"/>
              <a:gd name="T42" fmla="*/ 547 w 2264"/>
              <a:gd name="T43" fmla="*/ 776 h 3050"/>
              <a:gd name="T44" fmla="*/ 258 w 2264"/>
              <a:gd name="T45" fmla="*/ 1273 h 3050"/>
              <a:gd name="T46" fmla="*/ 240 w 2264"/>
              <a:gd name="T47" fmla="*/ 1338 h 3050"/>
              <a:gd name="T48" fmla="*/ 241 w 2264"/>
              <a:gd name="T49" fmla="*/ 1406 h 3050"/>
              <a:gd name="T50" fmla="*/ 261 w 2264"/>
              <a:gd name="T51" fmla="*/ 1469 h 3050"/>
              <a:gd name="T52" fmla="*/ 299 w 2264"/>
              <a:gd name="T53" fmla="*/ 1524 h 3050"/>
              <a:gd name="T54" fmla="*/ 354 w 2264"/>
              <a:gd name="T55" fmla="*/ 1567 h 3050"/>
              <a:gd name="T56" fmla="*/ 1500 w 2264"/>
              <a:gd name="T57" fmla="*/ 2221 h 3050"/>
              <a:gd name="T58" fmla="*/ 1568 w 2264"/>
              <a:gd name="T59" fmla="*/ 2230 h 3050"/>
              <a:gd name="T60" fmla="*/ 1634 w 2264"/>
              <a:gd name="T61" fmla="*/ 2218 h 3050"/>
              <a:gd name="T62" fmla="*/ 1692 w 2264"/>
              <a:gd name="T63" fmla="*/ 2189 h 3050"/>
              <a:gd name="T64" fmla="*/ 1742 w 2264"/>
              <a:gd name="T65" fmla="*/ 2142 h 3050"/>
              <a:gd name="T66" fmla="*/ 102 w 2264"/>
              <a:gd name="T67" fmla="*/ 2201 h 3050"/>
              <a:gd name="T68" fmla="*/ 213 w 2264"/>
              <a:gd name="T69" fmla="*/ 2088 h 3050"/>
              <a:gd name="T70" fmla="*/ 349 w 2264"/>
              <a:gd name="T71" fmla="*/ 2013 h 3050"/>
              <a:gd name="T72" fmla="*/ 499 w 2264"/>
              <a:gd name="T73" fmla="*/ 1981 h 3050"/>
              <a:gd name="T74" fmla="*/ 655 w 2264"/>
              <a:gd name="T75" fmla="*/ 1992 h 3050"/>
              <a:gd name="T76" fmla="*/ 805 w 2264"/>
              <a:gd name="T77" fmla="*/ 2050 h 3050"/>
              <a:gd name="T78" fmla="*/ 931 w 2264"/>
              <a:gd name="T79" fmla="*/ 2151 h 3050"/>
              <a:gd name="T80" fmla="*/ 1019 w 2264"/>
              <a:gd name="T81" fmla="*/ 2279 h 3050"/>
              <a:gd name="T82" fmla="*/ 1065 w 2264"/>
              <a:gd name="T83" fmla="*/ 2426 h 3050"/>
              <a:gd name="T84" fmla="*/ 1069 w 2264"/>
              <a:gd name="T85" fmla="*/ 2580 h 3050"/>
              <a:gd name="T86" fmla="*/ 1026 w 2264"/>
              <a:gd name="T87" fmla="*/ 2734 h 3050"/>
              <a:gd name="T88" fmla="*/ 937 w 2264"/>
              <a:gd name="T89" fmla="*/ 2870 h 3050"/>
              <a:gd name="T90" fmla="*/ 817 w 2264"/>
              <a:gd name="T91" fmla="*/ 2971 h 3050"/>
              <a:gd name="T92" fmla="*/ 675 w 2264"/>
              <a:gd name="T93" fmla="*/ 3032 h 3050"/>
              <a:gd name="T94" fmla="*/ 523 w 2264"/>
              <a:gd name="T95" fmla="*/ 3050 h 3050"/>
              <a:gd name="T96" fmla="*/ 368 w 2264"/>
              <a:gd name="T97" fmla="*/ 3023 h 3050"/>
              <a:gd name="T98" fmla="*/ 223 w 2264"/>
              <a:gd name="T99" fmla="*/ 2949 h 3050"/>
              <a:gd name="T100" fmla="*/ 109 w 2264"/>
              <a:gd name="T101" fmla="*/ 2838 h 3050"/>
              <a:gd name="T102" fmla="*/ 35 w 2264"/>
              <a:gd name="T103" fmla="*/ 2703 h 3050"/>
              <a:gd name="T104" fmla="*/ 2 w 2264"/>
              <a:gd name="T105" fmla="*/ 2552 h 3050"/>
              <a:gd name="T106" fmla="*/ 13 w 2264"/>
              <a:gd name="T107" fmla="*/ 2397 h 3050"/>
              <a:gd name="T108" fmla="*/ 73 w 2264"/>
              <a:gd name="T109" fmla="*/ 2247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4" h="3050">
                <a:moveTo>
                  <a:pt x="1762" y="2113"/>
                </a:moveTo>
                <a:lnTo>
                  <a:pt x="2023" y="1662"/>
                </a:lnTo>
                <a:lnTo>
                  <a:pt x="2028" y="1652"/>
                </a:lnTo>
                <a:lnTo>
                  <a:pt x="2033" y="1642"/>
                </a:lnTo>
                <a:lnTo>
                  <a:pt x="2038" y="1631"/>
                </a:lnTo>
                <a:lnTo>
                  <a:pt x="2041" y="1620"/>
                </a:lnTo>
                <a:lnTo>
                  <a:pt x="2045" y="1609"/>
                </a:lnTo>
                <a:lnTo>
                  <a:pt x="2047" y="1598"/>
                </a:lnTo>
                <a:lnTo>
                  <a:pt x="2050" y="1587"/>
                </a:lnTo>
                <a:lnTo>
                  <a:pt x="2051" y="1576"/>
                </a:lnTo>
                <a:lnTo>
                  <a:pt x="2052" y="1564"/>
                </a:lnTo>
                <a:lnTo>
                  <a:pt x="2053" y="1553"/>
                </a:lnTo>
                <a:lnTo>
                  <a:pt x="2053" y="1542"/>
                </a:lnTo>
                <a:lnTo>
                  <a:pt x="2052" y="1531"/>
                </a:lnTo>
                <a:lnTo>
                  <a:pt x="2051" y="1520"/>
                </a:lnTo>
                <a:lnTo>
                  <a:pt x="2050" y="1509"/>
                </a:lnTo>
                <a:lnTo>
                  <a:pt x="2048" y="1498"/>
                </a:lnTo>
                <a:lnTo>
                  <a:pt x="2045" y="1488"/>
                </a:lnTo>
                <a:lnTo>
                  <a:pt x="2042" y="1477"/>
                </a:lnTo>
                <a:lnTo>
                  <a:pt x="2038" y="1466"/>
                </a:lnTo>
                <a:lnTo>
                  <a:pt x="2034" y="1456"/>
                </a:lnTo>
                <a:lnTo>
                  <a:pt x="2030" y="1446"/>
                </a:lnTo>
                <a:lnTo>
                  <a:pt x="2025" y="1436"/>
                </a:lnTo>
                <a:lnTo>
                  <a:pt x="2019" y="1426"/>
                </a:lnTo>
                <a:lnTo>
                  <a:pt x="2013" y="1417"/>
                </a:lnTo>
                <a:lnTo>
                  <a:pt x="2007" y="1408"/>
                </a:lnTo>
                <a:lnTo>
                  <a:pt x="1999" y="1399"/>
                </a:lnTo>
                <a:lnTo>
                  <a:pt x="1991" y="1391"/>
                </a:lnTo>
                <a:lnTo>
                  <a:pt x="1983" y="1383"/>
                </a:lnTo>
                <a:lnTo>
                  <a:pt x="1975" y="1375"/>
                </a:lnTo>
                <a:lnTo>
                  <a:pt x="1966" y="1366"/>
                </a:lnTo>
                <a:lnTo>
                  <a:pt x="1957" y="1359"/>
                </a:lnTo>
                <a:lnTo>
                  <a:pt x="1948" y="1353"/>
                </a:lnTo>
                <a:lnTo>
                  <a:pt x="1938" y="1347"/>
                </a:lnTo>
                <a:lnTo>
                  <a:pt x="1861" y="1303"/>
                </a:lnTo>
                <a:lnTo>
                  <a:pt x="2234" y="657"/>
                </a:lnTo>
                <a:lnTo>
                  <a:pt x="2239" y="646"/>
                </a:lnTo>
                <a:lnTo>
                  <a:pt x="2244" y="636"/>
                </a:lnTo>
                <a:lnTo>
                  <a:pt x="2249" y="625"/>
                </a:lnTo>
                <a:lnTo>
                  <a:pt x="2253" y="614"/>
                </a:lnTo>
                <a:lnTo>
                  <a:pt x="2256" y="603"/>
                </a:lnTo>
                <a:lnTo>
                  <a:pt x="2259" y="592"/>
                </a:lnTo>
                <a:lnTo>
                  <a:pt x="2261" y="581"/>
                </a:lnTo>
                <a:lnTo>
                  <a:pt x="2263" y="570"/>
                </a:lnTo>
                <a:lnTo>
                  <a:pt x="2264" y="559"/>
                </a:lnTo>
                <a:lnTo>
                  <a:pt x="2264" y="547"/>
                </a:lnTo>
                <a:lnTo>
                  <a:pt x="2264" y="536"/>
                </a:lnTo>
                <a:lnTo>
                  <a:pt x="2264" y="525"/>
                </a:lnTo>
                <a:lnTo>
                  <a:pt x="2263" y="514"/>
                </a:lnTo>
                <a:lnTo>
                  <a:pt x="2261" y="503"/>
                </a:lnTo>
                <a:lnTo>
                  <a:pt x="2259" y="492"/>
                </a:lnTo>
                <a:lnTo>
                  <a:pt x="2256" y="482"/>
                </a:lnTo>
                <a:lnTo>
                  <a:pt x="2253" y="471"/>
                </a:lnTo>
                <a:lnTo>
                  <a:pt x="2250" y="461"/>
                </a:lnTo>
                <a:lnTo>
                  <a:pt x="2246" y="449"/>
                </a:lnTo>
                <a:lnTo>
                  <a:pt x="2241" y="439"/>
                </a:lnTo>
                <a:lnTo>
                  <a:pt x="2236" y="430"/>
                </a:lnTo>
                <a:lnTo>
                  <a:pt x="2230" y="420"/>
                </a:lnTo>
                <a:lnTo>
                  <a:pt x="2224" y="411"/>
                </a:lnTo>
                <a:lnTo>
                  <a:pt x="2218" y="402"/>
                </a:lnTo>
                <a:lnTo>
                  <a:pt x="2211" y="393"/>
                </a:lnTo>
                <a:lnTo>
                  <a:pt x="2204" y="384"/>
                </a:lnTo>
                <a:lnTo>
                  <a:pt x="2196" y="376"/>
                </a:lnTo>
                <a:lnTo>
                  <a:pt x="2187" y="369"/>
                </a:lnTo>
                <a:lnTo>
                  <a:pt x="2178" y="361"/>
                </a:lnTo>
                <a:lnTo>
                  <a:pt x="2169" y="354"/>
                </a:lnTo>
                <a:lnTo>
                  <a:pt x="2159" y="347"/>
                </a:lnTo>
                <a:lnTo>
                  <a:pt x="2149" y="341"/>
                </a:lnTo>
                <a:lnTo>
                  <a:pt x="1611" y="30"/>
                </a:lnTo>
                <a:lnTo>
                  <a:pt x="1601" y="25"/>
                </a:lnTo>
                <a:lnTo>
                  <a:pt x="1590" y="20"/>
                </a:lnTo>
                <a:lnTo>
                  <a:pt x="1579" y="15"/>
                </a:lnTo>
                <a:lnTo>
                  <a:pt x="1569" y="11"/>
                </a:lnTo>
                <a:lnTo>
                  <a:pt x="1558" y="8"/>
                </a:lnTo>
                <a:lnTo>
                  <a:pt x="1547" y="5"/>
                </a:lnTo>
                <a:lnTo>
                  <a:pt x="1535" y="3"/>
                </a:lnTo>
                <a:lnTo>
                  <a:pt x="1524" y="2"/>
                </a:lnTo>
                <a:lnTo>
                  <a:pt x="1513" y="0"/>
                </a:lnTo>
                <a:lnTo>
                  <a:pt x="1502" y="0"/>
                </a:lnTo>
                <a:lnTo>
                  <a:pt x="1491" y="0"/>
                </a:lnTo>
                <a:lnTo>
                  <a:pt x="1480" y="0"/>
                </a:lnTo>
                <a:lnTo>
                  <a:pt x="1469" y="2"/>
                </a:lnTo>
                <a:lnTo>
                  <a:pt x="1458" y="3"/>
                </a:lnTo>
                <a:lnTo>
                  <a:pt x="1447" y="5"/>
                </a:lnTo>
                <a:lnTo>
                  <a:pt x="1435" y="8"/>
                </a:lnTo>
                <a:lnTo>
                  <a:pt x="1425" y="11"/>
                </a:lnTo>
                <a:lnTo>
                  <a:pt x="1414" y="14"/>
                </a:lnTo>
                <a:lnTo>
                  <a:pt x="1404" y="19"/>
                </a:lnTo>
                <a:lnTo>
                  <a:pt x="1394" y="23"/>
                </a:lnTo>
                <a:lnTo>
                  <a:pt x="1384" y="28"/>
                </a:lnTo>
                <a:lnTo>
                  <a:pt x="1375" y="34"/>
                </a:lnTo>
                <a:lnTo>
                  <a:pt x="1365" y="40"/>
                </a:lnTo>
                <a:lnTo>
                  <a:pt x="1356" y="47"/>
                </a:lnTo>
                <a:lnTo>
                  <a:pt x="1347" y="54"/>
                </a:lnTo>
                <a:lnTo>
                  <a:pt x="1338" y="62"/>
                </a:lnTo>
                <a:lnTo>
                  <a:pt x="1330" y="69"/>
                </a:lnTo>
                <a:lnTo>
                  <a:pt x="1322" y="78"/>
                </a:lnTo>
                <a:lnTo>
                  <a:pt x="1315" y="86"/>
                </a:lnTo>
                <a:lnTo>
                  <a:pt x="1308" y="96"/>
                </a:lnTo>
                <a:lnTo>
                  <a:pt x="1301" y="105"/>
                </a:lnTo>
                <a:lnTo>
                  <a:pt x="1295" y="115"/>
                </a:lnTo>
                <a:lnTo>
                  <a:pt x="920" y="765"/>
                </a:lnTo>
                <a:lnTo>
                  <a:pt x="843" y="720"/>
                </a:lnTo>
                <a:lnTo>
                  <a:pt x="833" y="714"/>
                </a:lnTo>
                <a:lnTo>
                  <a:pt x="822" y="709"/>
                </a:lnTo>
                <a:lnTo>
                  <a:pt x="812" y="705"/>
                </a:lnTo>
                <a:lnTo>
                  <a:pt x="801" y="701"/>
                </a:lnTo>
                <a:lnTo>
                  <a:pt x="790" y="698"/>
                </a:lnTo>
                <a:lnTo>
                  <a:pt x="778" y="695"/>
                </a:lnTo>
                <a:lnTo>
                  <a:pt x="767" y="693"/>
                </a:lnTo>
                <a:lnTo>
                  <a:pt x="756" y="691"/>
                </a:lnTo>
                <a:lnTo>
                  <a:pt x="745" y="690"/>
                </a:lnTo>
                <a:lnTo>
                  <a:pt x="734" y="690"/>
                </a:lnTo>
                <a:lnTo>
                  <a:pt x="723" y="690"/>
                </a:lnTo>
                <a:lnTo>
                  <a:pt x="712" y="690"/>
                </a:lnTo>
                <a:lnTo>
                  <a:pt x="701" y="691"/>
                </a:lnTo>
                <a:lnTo>
                  <a:pt x="689" y="693"/>
                </a:lnTo>
                <a:lnTo>
                  <a:pt x="678" y="695"/>
                </a:lnTo>
                <a:lnTo>
                  <a:pt x="667" y="697"/>
                </a:lnTo>
                <a:lnTo>
                  <a:pt x="657" y="701"/>
                </a:lnTo>
                <a:lnTo>
                  <a:pt x="646" y="704"/>
                </a:lnTo>
                <a:lnTo>
                  <a:pt x="636" y="708"/>
                </a:lnTo>
                <a:lnTo>
                  <a:pt x="626" y="713"/>
                </a:lnTo>
                <a:lnTo>
                  <a:pt x="616" y="718"/>
                </a:lnTo>
                <a:lnTo>
                  <a:pt x="607" y="723"/>
                </a:lnTo>
                <a:lnTo>
                  <a:pt x="597" y="729"/>
                </a:lnTo>
                <a:lnTo>
                  <a:pt x="587" y="736"/>
                </a:lnTo>
                <a:lnTo>
                  <a:pt x="579" y="743"/>
                </a:lnTo>
                <a:lnTo>
                  <a:pt x="570" y="750"/>
                </a:lnTo>
                <a:lnTo>
                  <a:pt x="562" y="759"/>
                </a:lnTo>
                <a:lnTo>
                  <a:pt x="554" y="767"/>
                </a:lnTo>
                <a:lnTo>
                  <a:pt x="547" y="776"/>
                </a:lnTo>
                <a:lnTo>
                  <a:pt x="540" y="785"/>
                </a:lnTo>
                <a:lnTo>
                  <a:pt x="533" y="795"/>
                </a:lnTo>
                <a:lnTo>
                  <a:pt x="527" y="805"/>
                </a:lnTo>
                <a:lnTo>
                  <a:pt x="269" y="1251"/>
                </a:lnTo>
                <a:lnTo>
                  <a:pt x="263" y="1262"/>
                </a:lnTo>
                <a:lnTo>
                  <a:pt x="258" y="1273"/>
                </a:lnTo>
                <a:lnTo>
                  <a:pt x="254" y="1284"/>
                </a:lnTo>
                <a:lnTo>
                  <a:pt x="250" y="1295"/>
                </a:lnTo>
                <a:lnTo>
                  <a:pt x="246" y="1305"/>
                </a:lnTo>
                <a:lnTo>
                  <a:pt x="244" y="1316"/>
                </a:lnTo>
                <a:lnTo>
                  <a:pt x="242" y="1327"/>
                </a:lnTo>
                <a:lnTo>
                  <a:pt x="240" y="1338"/>
                </a:lnTo>
                <a:lnTo>
                  <a:pt x="239" y="1350"/>
                </a:lnTo>
                <a:lnTo>
                  <a:pt x="238" y="1361"/>
                </a:lnTo>
                <a:lnTo>
                  <a:pt x="238" y="1373"/>
                </a:lnTo>
                <a:lnTo>
                  <a:pt x="239" y="1384"/>
                </a:lnTo>
                <a:lnTo>
                  <a:pt x="240" y="1395"/>
                </a:lnTo>
                <a:lnTo>
                  <a:pt x="241" y="1406"/>
                </a:lnTo>
                <a:lnTo>
                  <a:pt x="243" y="1416"/>
                </a:lnTo>
                <a:lnTo>
                  <a:pt x="246" y="1427"/>
                </a:lnTo>
                <a:lnTo>
                  <a:pt x="249" y="1438"/>
                </a:lnTo>
                <a:lnTo>
                  <a:pt x="253" y="1448"/>
                </a:lnTo>
                <a:lnTo>
                  <a:pt x="257" y="1458"/>
                </a:lnTo>
                <a:lnTo>
                  <a:pt x="261" y="1469"/>
                </a:lnTo>
                <a:lnTo>
                  <a:pt x="267" y="1479"/>
                </a:lnTo>
                <a:lnTo>
                  <a:pt x="272" y="1489"/>
                </a:lnTo>
                <a:lnTo>
                  <a:pt x="278" y="1498"/>
                </a:lnTo>
                <a:lnTo>
                  <a:pt x="285" y="1507"/>
                </a:lnTo>
                <a:lnTo>
                  <a:pt x="292" y="1516"/>
                </a:lnTo>
                <a:lnTo>
                  <a:pt x="299" y="1524"/>
                </a:lnTo>
                <a:lnTo>
                  <a:pt x="307" y="1532"/>
                </a:lnTo>
                <a:lnTo>
                  <a:pt x="316" y="1540"/>
                </a:lnTo>
                <a:lnTo>
                  <a:pt x="325" y="1548"/>
                </a:lnTo>
                <a:lnTo>
                  <a:pt x="334" y="1555"/>
                </a:lnTo>
                <a:lnTo>
                  <a:pt x="344" y="1561"/>
                </a:lnTo>
                <a:lnTo>
                  <a:pt x="354" y="1567"/>
                </a:lnTo>
                <a:lnTo>
                  <a:pt x="1446" y="2198"/>
                </a:lnTo>
                <a:lnTo>
                  <a:pt x="1457" y="2204"/>
                </a:lnTo>
                <a:lnTo>
                  <a:pt x="1468" y="2209"/>
                </a:lnTo>
                <a:lnTo>
                  <a:pt x="1478" y="2214"/>
                </a:lnTo>
                <a:lnTo>
                  <a:pt x="1489" y="2218"/>
                </a:lnTo>
                <a:lnTo>
                  <a:pt x="1500" y="2221"/>
                </a:lnTo>
                <a:lnTo>
                  <a:pt x="1511" y="2224"/>
                </a:lnTo>
                <a:lnTo>
                  <a:pt x="1523" y="2226"/>
                </a:lnTo>
                <a:lnTo>
                  <a:pt x="1534" y="2228"/>
                </a:lnTo>
                <a:lnTo>
                  <a:pt x="1546" y="2229"/>
                </a:lnTo>
                <a:lnTo>
                  <a:pt x="1557" y="2230"/>
                </a:lnTo>
                <a:lnTo>
                  <a:pt x="1568" y="2230"/>
                </a:lnTo>
                <a:lnTo>
                  <a:pt x="1579" y="2229"/>
                </a:lnTo>
                <a:lnTo>
                  <a:pt x="1590" y="2228"/>
                </a:lnTo>
                <a:lnTo>
                  <a:pt x="1601" y="2226"/>
                </a:lnTo>
                <a:lnTo>
                  <a:pt x="1612" y="2224"/>
                </a:lnTo>
                <a:lnTo>
                  <a:pt x="1622" y="2222"/>
                </a:lnTo>
                <a:lnTo>
                  <a:pt x="1634" y="2218"/>
                </a:lnTo>
                <a:lnTo>
                  <a:pt x="1644" y="2215"/>
                </a:lnTo>
                <a:lnTo>
                  <a:pt x="1654" y="2211"/>
                </a:lnTo>
                <a:lnTo>
                  <a:pt x="1664" y="2206"/>
                </a:lnTo>
                <a:lnTo>
                  <a:pt x="1674" y="2201"/>
                </a:lnTo>
                <a:lnTo>
                  <a:pt x="1683" y="2195"/>
                </a:lnTo>
                <a:lnTo>
                  <a:pt x="1692" y="2189"/>
                </a:lnTo>
                <a:lnTo>
                  <a:pt x="1701" y="2183"/>
                </a:lnTo>
                <a:lnTo>
                  <a:pt x="1710" y="2175"/>
                </a:lnTo>
                <a:lnTo>
                  <a:pt x="1718" y="2167"/>
                </a:lnTo>
                <a:lnTo>
                  <a:pt x="1727" y="2159"/>
                </a:lnTo>
                <a:lnTo>
                  <a:pt x="1735" y="2151"/>
                </a:lnTo>
                <a:lnTo>
                  <a:pt x="1742" y="2142"/>
                </a:lnTo>
                <a:lnTo>
                  <a:pt x="1749" y="2133"/>
                </a:lnTo>
                <a:lnTo>
                  <a:pt x="1756" y="2123"/>
                </a:lnTo>
                <a:lnTo>
                  <a:pt x="1762" y="2113"/>
                </a:lnTo>
                <a:close/>
                <a:moveTo>
                  <a:pt x="73" y="2247"/>
                </a:moveTo>
                <a:lnTo>
                  <a:pt x="87" y="2223"/>
                </a:lnTo>
                <a:lnTo>
                  <a:pt x="102" y="2201"/>
                </a:lnTo>
                <a:lnTo>
                  <a:pt x="118" y="2179"/>
                </a:lnTo>
                <a:lnTo>
                  <a:pt x="136" y="2158"/>
                </a:lnTo>
                <a:lnTo>
                  <a:pt x="154" y="2139"/>
                </a:lnTo>
                <a:lnTo>
                  <a:pt x="173" y="2121"/>
                </a:lnTo>
                <a:lnTo>
                  <a:pt x="193" y="2104"/>
                </a:lnTo>
                <a:lnTo>
                  <a:pt x="213" y="2088"/>
                </a:lnTo>
                <a:lnTo>
                  <a:pt x="235" y="2072"/>
                </a:lnTo>
                <a:lnTo>
                  <a:pt x="256" y="2058"/>
                </a:lnTo>
                <a:lnTo>
                  <a:pt x="279" y="2045"/>
                </a:lnTo>
                <a:lnTo>
                  <a:pt x="301" y="2033"/>
                </a:lnTo>
                <a:lnTo>
                  <a:pt x="325" y="2022"/>
                </a:lnTo>
                <a:lnTo>
                  <a:pt x="349" y="2013"/>
                </a:lnTo>
                <a:lnTo>
                  <a:pt x="373" y="2005"/>
                </a:lnTo>
                <a:lnTo>
                  <a:pt x="398" y="1997"/>
                </a:lnTo>
                <a:lnTo>
                  <a:pt x="423" y="1991"/>
                </a:lnTo>
                <a:lnTo>
                  <a:pt x="448" y="1987"/>
                </a:lnTo>
                <a:lnTo>
                  <a:pt x="474" y="1983"/>
                </a:lnTo>
                <a:lnTo>
                  <a:pt x="499" y="1981"/>
                </a:lnTo>
                <a:lnTo>
                  <a:pt x="525" y="1979"/>
                </a:lnTo>
                <a:lnTo>
                  <a:pt x="551" y="1979"/>
                </a:lnTo>
                <a:lnTo>
                  <a:pt x="577" y="1981"/>
                </a:lnTo>
                <a:lnTo>
                  <a:pt x="603" y="1983"/>
                </a:lnTo>
                <a:lnTo>
                  <a:pt x="629" y="1987"/>
                </a:lnTo>
                <a:lnTo>
                  <a:pt x="655" y="1992"/>
                </a:lnTo>
                <a:lnTo>
                  <a:pt x="680" y="1999"/>
                </a:lnTo>
                <a:lnTo>
                  <a:pt x="706" y="2006"/>
                </a:lnTo>
                <a:lnTo>
                  <a:pt x="731" y="2015"/>
                </a:lnTo>
                <a:lnTo>
                  <a:pt x="756" y="2026"/>
                </a:lnTo>
                <a:lnTo>
                  <a:pt x="780" y="2037"/>
                </a:lnTo>
                <a:lnTo>
                  <a:pt x="805" y="2050"/>
                </a:lnTo>
                <a:lnTo>
                  <a:pt x="828" y="2065"/>
                </a:lnTo>
                <a:lnTo>
                  <a:pt x="851" y="2081"/>
                </a:lnTo>
                <a:lnTo>
                  <a:pt x="872" y="2097"/>
                </a:lnTo>
                <a:lnTo>
                  <a:pt x="893" y="2114"/>
                </a:lnTo>
                <a:lnTo>
                  <a:pt x="913" y="2132"/>
                </a:lnTo>
                <a:lnTo>
                  <a:pt x="931" y="2151"/>
                </a:lnTo>
                <a:lnTo>
                  <a:pt x="948" y="2170"/>
                </a:lnTo>
                <a:lnTo>
                  <a:pt x="964" y="2192"/>
                </a:lnTo>
                <a:lnTo>
                  <a:pt x="980" y="2213"/>
                </a:lnTo>
                <a:lnTo>
                  <a:pt x="994" y="2234"/>
                </a:lnTo>
                <a:lnTo>
                  <a:pt x="1007" y="2256"/>
                </a:lnTo>
                <a:lnTo>
                  <a:pt x="1019" y="2279"/>
                </a:lnTo>
                <a:lnTo>
                  <a:pt x="1029" y="2303"/>
                </a:lnTo>
                <a:lnTo>
                  <a:pt x="1039" y="2327"/>
                </a:lnTo>
                <a:lnTo>
                  <a:pt x="1047" y="2351"/>
                </a:lnTo>
                <a:lnTo>
                  <a:pt x="1054" y="2375"/>
                </a:lnTo>
                <a:lnTo>
                  <a:pt x="1060" y="2401"/>
                </a:lnTo>
                <a:lnTo>
                  <a:pt x="1065" y="2426"/>
                </a:lnTo>
                <a:lnTo>
                  <a:pt x="1070" y="2451"/>
                </a:lnTo>
                <a:lnTo>
                  <a:pt x="1072" y="2477"/>
                </a:lnTo>
                <a:lnTo>
                  <a:pt x="1073" y="2503"/>
                </a:lnTo>
                <a:lnTo>
                  <a:pt x="1073" y="2529"/>
                </a:lnTo>
                <a:lnTo>
                  <a:pt x="1072" y="2555"/>
                </a:lnTo>
                <a:lnTo>
                  <a:pt x="1069" y="2580"/>
                </a:lnTo>
                <a:lnTo>
                  <a:pt x="1065" y="2607"/>
                </a:lnTo>
                <a:lnTo>
                  <a:pt x="1059" y="2632"/>
                </a:lnTo>
                <a:lnTo>
                  <a:pt x="1053" y="2658"/>
                </a:lnTo>
                <a:lnTo>
                  <a:pt x="1045" y="2683"/>
                </a:lnTo>
                <a:lnTo>
                  <a:pt x="1036" y="2709"/>
                </a:lnTo>
                <a:lnTo>
                  <a:pt x="1026" y="2734"/>
                </a:lnTo>
                <a:lnTo>
                  <a:pt x="1014" y="2758"/>
                </a:lnTo>
                <a:lnTo>
                  <a:pt x="1001" y="2782"/>
                </a:lnTo>
                <a:lnTo>
                  <a:pt x="987" y="2806"/>
                </a:lnTo>
                <a:lnTo>
                  <a:pt x="971" y="2829"/>
                </a:lnTo>
                <a:lnTo>
                  <a:pt x="955" y="2850"/>
                </a:lnTo>
                <a:lnTo>
                  <a:pt x="937" y="2870"/>
                </a:lnTo>
                <a:lnTo>
                  <a:pt x="919" y="2890"/>
                </a:lnTo>
                <a:lnTo>
                  <a:pt x="901" y="2909"/>
                </a:lnTo>
                <a:lnTo>
                  <a:pt x="881" y="2926"/>
                </a:lnTo>
                <a:lnTo>
                  <a:pt x="860" y="2942"/>
                </a:lnTo>
                <a:lnTo>
                  <a:pt x="839" y="2957"/>
                </a:lnTo>
                <a:lnTo>
                  <a:pt x="817" y="2971"/>
                </a:lnTo>
                <a:lnTo>
                  <a:pt x="795" y="2984"/>
                </a:lnTo>
                <a:lnTo>
                  <a:pt x="771" y="2997"/>
                </a:lnTo>
                <a:lnTo>
                  <a:pt x="748" y="3007"/>
                </a:lnTo>
                <a:lnTo>
                  <a:pt x="725" y="3017"/>
                </a:lnTo>
                <a:lnTo>
                  <a:pt x="701" y="3025"/>
                </a:lnTo>
                <a:lnTo>
                  <a:pt x="675" y="3032"/>
                </a:lnTo>
                <a:lnTo>
                  <a:pt x="650" y="3038"/>
                </a:lnTo>
                <a:lnTo>
                  <a:pt x="625" y="3043"/>
                </a:lnTo>
                <a:lnTo>
                  <a:pt x="600" y="3047"/>
                </a:lnTo>
                <a:lnTo>
                  <a:pt x="574" y="3049"/>
                </a:lnTo>
                <a:lnTo>
                  <a:pt x="548" y="3050"/>
                </a:lnTo>
                <a:lnTo>
                  <a:pt x="523" y="3050"/>
                </a:lnTo>
                <a:lnTo>
                  <a:pt x="496" y="3049"/>
                </a:lnTo>
                <a:lnTo>
                  <a:pt x="470" y="3046"/>
                </a:lnTo>
                <a:lnTo>
                  <a:pt x="445" y="3042"/>
                </a:lnTo>
                <a:lnTo>
                  <a:pt x="419" y="3037"/>
                </a:lnTo>
                <a:lnTo>
                  <a:pt x="393" y="3031"/>
                </a:lnTo>
                <a:lnTo>
                  <a:pt x="368" y="3023"/>
                </a:lnTo>
                <a:lnTo>
                  <a:pt x="343" y="3014"/>
                </a:lnTo>
                <a:lnTo>
                  <a:pt x="318" y="3004"/>
                </a:lnTo>
                <a:lnTo>
                  <a:pt x="293" y="2991"/>
                </a:lnTo>
                <a:lnTo>
                  <a:pt x="269" y="2978"/>
                </a:lnTo>
                <a:lnTo>
                  <a:pt x="245" y="2964"/>
                </a:lnTo>
                <a:lnTo>
                  <a:pt x="223" y="2949"/>
                </a:lnTo>
                <a:lnTo>
                  <a:pt x="201" y="2932"/>
                </a:lnTo>
                <a:lnTo>
                  <a:pt x="180" y="2915"/>
                </a:lnTo>
                <a:lnTo>
                  <a:pt x="161" y="2897"/>
                </a:lnTo>
                <a:lnTo>
                  <a:pt x="143" y="2878"/>
                </a:lnTo>
                <a:lnTo>
                  <a:pt x="125" y="2858"/>
                </a:lnTo>
                <a:lnTo>
                  <a:pt x="109" y="2838"/>
                </a:lnTo>
                <a:lnTo>
                  <a:pt x="94" y="2817"/>
                </a:lnTo>
                <a:lnTo>
                  <a:pt x="80" y="2795"/>
                </a:lnTo>
                <a:lnTo>
                  <a:pt x="67" y="2772"/>
                </a:lnTo>
                <a:lnTo>
                  <a:pt x="55" y="2749"/>
                </a:lnTo>
                <a:lnTo>
                  <a:pt x="44" y="2726"/>
                </a:lnTo>
                <a:lnTo>
                  <a:pt x="35" y="2703"/>
                </a:lnTo>
                <a:lnTo>
                  <a:pt x="26" y="2678"/>
                </a:lnTo>
                <a:lnTo>
                  <a:pt x="18" y="2653"/>
                </a:lnTo>
                <a:lnTo>
                  <a:pt x="12" y="2628"/>
                </a:lnTo>
                <a:lnTo>
                  <a:pt x="8" y="2603"/>
                </a:lnTo>
                <a:lnTo>
                  <a:pt x="4" y="2577"/>
                </a:lnTo>
                <a:lnTo>
                  <a:pt x="2" y="2552"/>
                </a:lnTo>
                <a:lnTo>
                  <a:pt x="0" y="2526"/>
                </a:lnTo>
                <a:lnTo>
                  <a:pt x="1" y="2501"/>
                </a:lnTo>
                <a:lnTo>
                  <a:pt x="2" y="2474"/>
                </a:lnTo>
                <a:lnTo>
                  <a:pt x="4" y="2448"/>
                </a:lnTo>
                <a:lnTo>
                  <a:pt x="8" y="2423"/>
                </a:lnTo>
                <a:lnTo>
                  <a:pt x="13" y="2397"/>
                </a:lnTo>
                <a:lnTo>
                  <a:pt x="20" y="2371"/>
                </a:lnTo>
                <a:lnTo>
                  <a:pt x="27" y="2346"/>
                </a:lnTo>
                <a:lnTo>
                  <a:pt x="37" y="2321"/>
                </a:lnTo>
                <a:lnTo>
                  <a:pt x="48" y="2296"/>
                </a:lnTo>
                <a:lnTo>
                  <a:pt x="59" y="2271"/>
                </a:lnTo>
                <a:lnTo>
                  <a:pt x="73" y="22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Freeform 11"/>
          <p:cNvSpPr>
            <a:spLocks noEditPoints="1"/>
          </p:cNvSpPr>
          <p:nvPr/>
        </p:nvSpPr>
        <p:spPr bwMode="auto">
          <a:xfrm>
            <a:off x="5015966" y="3395663"/>
            <a:ext cx="393700" cy="211139"/>
          </a:xfrm>
          <a:custGeom>
            <a:avLst/>
            <a:gdLst>
              <a:gd name="T0" fmla="*/ 1162 w 3226"/>
              <a:gd name="T1" fmla="*/ 5 h 1723"/>
              <a:gd name="T2" fmla="*/ 1099 w 3226"/>
              <a:gd name="T3" fmla="*/ 28 h 1723"/>
              <a:gd name="T4" fmla="*/ 1046 w 3226"/>
              <a:gd name="T5" fmla="*/ 68 h 1723"/>
              <a:gd name="T6" fmla="*/ 1005 w 3226"/>
              <a:gd name="T7" fmla="*/ 121 h 1723"/>
              <a:gd name="T8" fmla="*/ 982 w 3226"/>
              <a:gd name="T9" fmla="*/ 185 h 1723"/>
              <a:gd name="T10" fmla="*/ 231 w 3226"/>
              <a:gd name="T11" fmla="*/ 320 h 1723"/>
              <a:gd name="T12" fmla="*/ 162 w 3226"/>
              <a:gd name="T13" fmla="*/ 330 h 1723"/>
              <a:gd name="T14" fmla="*/ 102 w 3226"/>
              <a:gd name="T15" fmla="*/ 360 h 1723"/>
              <a:gd name="T16" fmla="*/ 53 w 3226"/>
              <a:gd name="T17" fmla="*/ 404 h 1723"/>
              <a:gd name="T18" fmla="*/ 18 w 3226"/>
              <a:gd name="T19" fmla="*/ 462 h 1723"/>
              <a:gd name="T20" fmla="*/ 1 w 3226"/>
              <a:gd name="T21" fmla="*/ 527 h 1723"/>
              <a:gd name="T22" fmla="*/ 3 w 3226"/>
              <a:gd name="T23" fmla="*/ 1207 h 1723"/>
              <a:gd name="T24" fmla="*/ 23 w 3226"/>
              <a:gd name="T25" fmla="*/ 1272 h 1723"/>
              <a:gd name="T26" fmla="*/ 60 w 3226"/>
              <a:gd name="T27" fmla="*/ 1327 h 1723"/>
              <a:gd name="T28" fmla="*/ 112 w 3226"/>
              <a:gd name="T29" fmla="*/ 1369 h 1723"/>
              <a:gd name="T30" fmla="*/ 174 w 3226"/>
              <a:gd name="T31" fmla="*/ 1396 h 1723"/>
              <a:gd name="T32" fmla="*/ 981 w 3226"/>
              <a:gd name="T33" fmla="*/ 1403 h 1723"/>
              <a:gd name="T34" fmla="*/ 989 w 3226"/>
              <a:gd name="T35" fmla="*/ 1549 h 1723"/>
              <a:gd name="T36" fmla="*/ 1015 w 3226"/>
              <a:gd name="T37" fmla="*/ 1611 h 1723"/>
              <a:gd name="T38" fmla="*/ 1057 w 3226"/>
              <a:gd name="T39" fmla="*/ 1662 h 1723"/>
              <a:gd name="T40" fmla="*/ 1113 w 3226"/>
              <a:gd name="T41" fmla="*/ 1700 h 1723"/>
              <a:gd name="T42" fmla="*/ 1177 w 3226"/>
              <a:gd name="T43" fmla="*/ 1720 h 1723"/>
              <a:gd name="T44" fmla="*/ 1753 w 3226"/>
              <a:gd name="T45" fmla="*/ 1722 h 1723"/>
              <a:gd name="T46" fmla="*/ 1819 w 3226"/>
              <a:gd name="T47" fmla="*/ 1705 h 1723"/>
              <a:gd name="T48" fmla="*/ 1877 w 3226"/>
              <a:gd name="T49" fmla="*/ 1669 h 1723"/>
              <a:gd name="T50" fmla="*/ 1921 w 3226"/>
              <a:gd name="T51" fmla="*/ 1621 h 1723"/>
              <a:gd name="T52" fmla="*/ 1950 w 3226"/>
              <a:gd name="T53" fmla="*/ 1560 h 1723"/>
              <a:gd name="T54" fmla="*/ 1961 w 3226"/>
              <a:gd name="T55" fmla="*/ 1492 h 1723"/>
              <a:gd name="T56" fmla="*/ 1953 w 3226"/>
              <a:gd name="T57" fmla="*/ 173 h 1723"/>
              <a:gd name="T58" fmla="*/ 1927 w 3226"/>
              <a:gd name="T59" fmla="*/ 110 h 1723"/>
              <a:gd name="T60" fmla="*/ 1885 w 3226"/>
              <a:gd name="T61" fmla="*/ 59 h 1723"/>
              <a:gd name="T62" fmla="*/ 1829 w 3226"/>
              <a:gd name="T63" fmla="*/ 22 h 1723"/>
              <a:gd name="T64" fmla="*/ 1764 w 3226"/>
              <a:gd name="T65" fmla="*/ 3 h 1723"/>
              <a:gd name="T66" fmla="*/ 2635 w 3226"/>
              <a:gd name="T67" fmla="*/ 1393 h 1723"/>
              <a:gd name="T68" fmla="*/ 2481 w 3226"/>
              <a:gd name="T69" fmla="*/ 1353 h 1723"/>
              <a:gd name="T70" fmla="*/ 2349 w 3226"/>
              <a:gd name="T71" fmla="*/ 1273 h 1723"/>
              <a:gd name="T72" fmla="*/ 2246 w 3226"/>
              <a:gd name="T73" fmla="*/ 1159 h 1723"/>
              <a:gd name="T74" fmla="*/ 2178 w 3226"/>
              <a:gd name="T75" fmla="*/ 1019 h 1723"/>
              <a:gd name="T76" fmla="*/ 2154 w 3226"/>
              <a:gd name="T77" fmla="*/ 859 h 1723"/>
              <a:gd name="T78" fmla="*/ 2178 w 3226"/>
              <a:gd name="T79" fmla="*/ 700 h 1723"/>
              <a:gd name="T80" fmla="*/ 2246 w 3226"/>
              <a:gd name="T81" fmla="*/ 561 h 1723"/>
              <a:gd name="T82" fmla="*/ 2349 w 3226"/>
              <a:gd name="T83" fmla="*/ 446 h 1723"/>
              <a:gd name="T84" fmla="*/ 2481 w 3226"/>
              <a:gd name="T85" fmla="*/ 366 h 1723"/>
              <a:gd name="T86" fmla="*/ 2635 w 3226"/>
              <a:gd name="T87" fmla="*/ 326 h 1723"/>
              <a:gd name="T88" fmla="*/ 2798 w 3226"/>
              <a:gd name="T89" fmla="*/ 334 h 1723"/>
              <a:gd name="T90" fmla="*/ 2945 w 3226"/>
              <a:gd name="T91" fmla="*/ 389 h 1723"/>
              <a:gd name="T92" fmla="*/ 3069 w 3226"/>
              <a:gd name="T93" fmla="*/ 481 h 1723"/>
              <a:gd name="T94" fmla="*/ 3161 w 3226"/>
              <a:gd name="T95" fmla="*/ 604 h 1723"/>
              <a:gd name="T96" fmla="*/ 3215 w 3226"/>
              <a:gd name="T97" fmla="*/ 751 h 1723"/>
              <a:gd name="T98" fmla="*/ 3223 w 3226"/>
              <a:gd name="T99" fmla="*/ 914 h 1723"/>
              <a:gd name="T100" fmla="*/ 3184 w 3226"/>
              <a:gd name="T101" fmla="*/ 1069 h 1723"/>
              <a:gd name="T102" fmla="*/ 3104 w 3226"/>
              <a:gd name="T103" fmla="*/ 1200 h 1723"/>
              <a:gd name="T104" fmla="*/ 2989 w 3226"/>
              <a:gd name="T105" fmla="*/ 1304 h 1723"/>
              <a:gd name="T106" fmla="*/ 2849 w 3226"/>
              <a:gd name="T107" fmla="*/ 1372 h 1723"/>
              <a:gd name="T108" fmla="*/ 2690 w 3226"/>
              <a:gd name="T109" fmla="*/ 1395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26" h="1723">
                <a:moveTo>
                  <a:pt x="1729" y="0"/>
                </a:moveTo>
                <a:lnTo>
                  <a:pt x="1209" y="0"/>
                </a:lnTo>
                <a:lnTo>
                  <a:pt x="1197" y="0"/>
                </a:lnTo>
                <a:lnTo>
                  <a:pt x="1185" y="1"/>
                </a:lnTo>
                <a:lnTo>
                  <a:pt x="1174" y="3"/>
                </a:lnTo>
                <a:lnTo>
                  <a:pt x="1162" y="5"/>
                </a:lnTo>
                <a:lnTo>
                  <a:pt x="1151" y="7"/>
                </a:lnTo>
                <a:lnTo>
                  <a:pt x="1140" y="10"/>
                </a:lnTo>
                <a:lnTo>
                  <a:pt x="1130" y="14"/>
                </a:lnTo>
                <a:lnTo>
                  <a:pt x="1120" y="18"/>
                </a:lnTo>
                <a:lnTo>
                  <a:pt x="1108" y="23"/>
                </a:lnTo>
                <a:lnTo>
                  <a:pt x="1099" y="28"/>
                </a:lnTo>
                <a:lnTo>
                  <a:pt x="1089" y="33"/>
                </a:lnTo>
                <a:lnTo>
                  <a:pt x="1080" y="39"/>
                </a:lnTo>
                <a:lnTo>
                  <a:pt x="1071" y="46"/>
                </a:lnTo>
                <a:lnTo>
                  <a:pt x="1062" y="54"/>
                </a:lnTo>
                <a:lnTo>
                  <a:pt x="1054" y="61"/>
                </a:lnTo>
                <a:lnTo>
                  <a:pt x="1046" y="68"/>
                </a:lnTo>
                <a:lnTo>
                  <a:pt x="1038" y="76"/>
                </a:lnTo>
                <a:lnTo>
                  <a:pt x="1031" y="85"/>
                </a:lnTo>
                <a:lnTo>
                  <a:pt x="1024" y="93"/>
                </a:lnTo>
                <a:lnTo>
                  <a:pt x="1018" y="102"/>
                </a:lnTo>
                <a:lnTo>
                  <a:pt x="1011" y="112"/>
                </a:lnTo>
                <a:lnTo>
                  <a:pt x="1005" y="121"/>
                </a:lnTo>
                <a:lnTo>
                  <a:pt x="1000" y="131"/>
                </a:lnTo>
                <a:lnTo>
                  <a:pt x="996" y="141"/>
                </a:lnTo>
                <a:lnTo>
                  <a:pt x="991" y="152"/>
                </a:lnTo>
                <a:lnTo>
                  <a:pt x="988" y="163"/>
                </a:lnTo>
                <a:lnTo>
                  <a:pt x="985" y="174"/>
                </a:lnTo>
                <a:lnTo>
                  <a:pt x="982" y="185"/>
                </a:lnTo>
                <a:lnTo>
                  <a:pt x="980" y="196"/>
                </a:lnTo>
                <a:lnTo>
                  <a:pt x="979" y="208"/>
                </a:lnTo>
                <a:lnTo>
                  <a:pt x="978" y="219"/>
                </a:lnTo>
                <a:lnTo>
                  <a:pt x="977" y="231"/>
                </a:lnTo>
                <a:lnTo>
                  <a:pt x="977" y="320"/>
                </a:lnTo>
                <a:lnTo>
                  <a:pt x="231" y="320"/>
                </a:lnTo>
                <a:lnTo>
                  <a:pt x="219" y="320"/>
                </a:lnTo>
                <a:lnTo>
                  <a:pt x="208" y="321"/>
                </a:lnTo>
                <a:lnTo>
                  <a:pt x="196" y="323"/>
                </a:lnTo>
                <a:lnTo>
                  <a:pt x="185" y="325"/>
                </a:lnTo>
                <a:lnTo>
                  <a:pt x="174" y="327"/>
                </a:lnTo>
                <a:lnTo>
                  <a:pt x="162" y="330"/>
                </a:lnTo>
                <a:lnTo>
                  <a:pt x="152" y="334"/>
                </a:lnTo>
                <a:lnTo>
                  <a:pt x="141" y="338"/>
                </a:lnTo>
                <a:lnTo>
                  <a:pt x="131" y="343"/>
                </a:lnTo>
                <a:lnTo>
                  <a:pt x="121" y="348"/>
                </a:lnTo>
                <a:lnTo>
                  <a:pt x="112" y="354"/>
                </a:lnTo>
                <a:lnTo>
                  <a:pt x="102" y="360"/>
                </a:lnTo>
                <a:lnTo>
                  <a:pt x="93" y="366"/>
                </a:lnTo>
                <a:lnTo>
                  <a:pt x="85" y="373"/>
                </a:lnTo>
                <a:lnTo>
                  <a:pt x="75" y="380"/>
                </a:lnTo>
                <a:lnTo>
                  <a:pt x="67" y="388"/>
                </a:lnTo>
                <a:lnTo>
                  <a:pt x="60" y="396"/>
                </a:lnTo>
                <a:lnTo>
                  <a:pt x="53" y="404"/>
                </a:lnTo>
                <a:lnTo>
                  <a:pt x="46" y="413"/>
                </a:lnTo>
                <a:lnTo>
                  <a:pt x="39" y="422"/>
                </a:lnTo>
                <a:lnTo>
                  <a:pt x="33" y="431"/>
                </a:lnTo>
                <a:lnTo>
                  <a:pt x="28" y="441"/>
                </a:lnTo>
                <a:lnTo>
                  <a:pt x="23" y="451"/>
                </a:lnTo>
                <a:lnTo>
                  <a:pt x="18" y="462"/>
                </a:lnTo>
                <a:lnTo>
                  <a:pt x="14" y="472"/>
                </a:lnTo>
                <a:lnTo>
                  <a:pt x="10" y="483"/>
                </a:lnTo>
                <a:lnTo>
                  <a:pt x="7" y="494"/>
                </a:lnTo>
                <a:lnTo>
                  <a:pt x="5" y="505"/>
                </a:lnTo>
                <a:lnTo>
                  <a:pt x="3" y="516"/>
                </a:lnTo>
                <a:lnTo>
                  <a:pt x="1" y="527"/>
                </a:lnTo>
                <a:lnTo>
                  <a:pt x="0" y="539"/>
                </a:lnTo>
                <a:lnTo>
                  <a:pt x="0" y="551"/>
                </a:lnTo>
                <a:lnTo>
                  <a:pt x="0" y="1172"/>
                </a:lnTo>
                <a:lnTo>
                  <a:pt x="0" y="1184"/>
                </a:lnTo>
                <a:lnTo>
                  <a:pt x="1" y="1196"/>
                </a:lnTo>
                <a:lnTo>
                  <a:pt x="3" y="1207"/>
                </a:lnTo>
                <a:lnTo>
                  <a:pt x="5" y="1218"/>
                </a:lnTo>
                <a:lnTo>
                  <a:pt x="7" y="1229"/>
                </a:lnTo>
                <a:lnTo>
                  <a:pt x="10" y="1240"/>
                </a:lnTo>
                <a:lnTo>
                  <a:pt x="14" y="1251"/>
                </a:lnTo>
                <a:lnTo>
                  <a:pt x="18" y="1261"/>
                </a:lnTo>
                <a:lnTo>
                  <a:pt x="23" y="1272"/>
                </a:lnTo>
                <a:lnTo>
                  <a:pt x="28" y="1282"/>
                </a:lnTo>
                <a:lnTo>
                  <a:pt x="33" y="1292"/>
                </a:lnTo>
                <a:lnTo>
                  <a:pt x="39" y="1301"/>
                </a:lnTo>
                <a:lnTo>
                  <a:pt x="46" y="1310"/>
                </a:lnTo>
                <a:lnTo>
                  <a:pt x="53" y="1319"/>
                </a:lnTo>
                <a:lnTo>
                  <a:pt x="60" y="1327"/>
                </a:lnTo>
                <a:lnTo>
                  <a:pt x="67" y="1335"/>
                </a:lnTo>
                <a:lnTo>
                  <a:pt x="75" y="1342"/>
                </a:lnTo>
                <a:lnTo>
                  <a:pt x="85" y="1350"/>
                </a:lnTo>
                <a:lnTo>
                  <a:pt x="93" y="1356"/>
                </a:lnTo>
                <a:lnTo>
                  <a:pt x="102" y="1363"/>
                </a:lnTo>
                <a:lnTo>
                  <a:pt x="112" y="1369"/>
                </a:lnTo>
                <a:lnTo>
                  <a:pt x="121" y="1375"/>
                </a:lnTo>
                <a:lnTo>
                  <a:pt x="131" y="1380"/>
                </a:lnTo>
                <a:lnTo>
                  <a:pt x="141" y="1385"/>
                </a:lnTo>
                <a:lnTo>
                  <a:pt x="152" y="1389"/>
                </a:lnTo>
                <a:lnTo>
                  <a:pt x="162" y="1393"/>
                </a:lnTo>
                <a:lnTo>
                  <a:pt x="174" y="1396"/>
                </a:lnTo>
                <a:lnTo>
                  <a:pt x="185" y="1398"/>
                </a:lnTo>
                <a:lnTo>
                  <a:pt x="196" y="1400"/>
                </a:lnTo>
                <a:lnTo>
                  <a:pt x="208" y="1402"/>
                </a:lnTo>
                <a:lnTo>
                  <a:pt x="219" y="1403"/>
                </a:lnTo>
                <a:lnTo>
                  <a:pt x="231" y="1403"/>
                </a:lnTo>
                <a:lnTo>
                  <a:pt x="981" y="1403"/>
                </a:lnTo>
                <a:lnTo>
                  <a:pt x="981" y="1492"/>
                </a:lnTo>
                <a:lnTo>
                  <a:pt x="982" y="1504"/>
                </a:lnTo>
                <a:lnTo>
                  <a:pt x="982" y="1515"/>
                </a:lnTo>
                <a:lnTo>
                  <a:pt x="984" y="1527"/>
                </a:lnTo>
                <a:lnTo>
                  <a:pt x="986" y="1538"/>
                </a:lnTo>
                <a:lnTo>
                  <a:pt x="989" y="1549"/>
                </a:lnTo>
                <a:lnTo>
                  <a:pt x="992" y="1560"/>
                </a:lnTo>
                <a:lnTo>
                  <a:pt x="995" y="1570"/>
                </a:lnTo>
                <a:lnTo>
                  <a:pt x="999" y="1582"/>
                </a:lnTo>
                <a:lnTo>
                  <a:pt x="1004" y="1592"/>
                </a:lnTo>
                <a:lnTo>
                  <a:pt x="1009" y="1602"/>
                </a:lnTo>
                <a:lnTo>
                  <a:pt x="1015" y="1611"/>
                </a:lnTo>
                <a:lnTo>
                  <a:pt x="1022" y="1621"/>
                </a:lnTo>
                <a:lnTo>
                  <a:pt x="1028" y="1630"/>
                </a:lnTo>
                <a:lnTo>
                  <a:pt x="1035" y="1638"/>
                </a:lnTo>
                <a:lnTo>
                  <a:pt x="1042" y="1647"/>
                </a:lnTo>
                <a:lnTo>
                  <a:pt x="1050" y="1655"/>
                </a:lnTo>
                <a:lnTo>
                  <a:pt x="1057" y="1662"/>
                </a:lnTo>
                <a:lnTo>
                  <a:pt x="1066" y="1669"/>
                </a:lnTo>
                <a:lnTo>
                  <a:pt x="1074" y="1677"/>
                </a:lnTo>
                <a:lnTo>
                  <a:pt x="1083" y="1684"/>
                </a:lnTo>
                <a:lnTo>
                  <a:pt x="1093" y="1690"/>
                </a:lnTo>
                <a:lnTo>
                  <a:pt x="1102" y="1695"/>
                </a:lnTo>
                <a:lnTo>
                  <a:pt x="1113" y="1700"/>
                </a:lnTo>
                <a:lnTo>
                  <a:pt x="1123" y="1705"/>
                </a:lnTo>
                <a:lnTo>
                  <a:pt x="1134" y="1709"/>
                </a:lnTo>
                <a:lnTo>
                  <a:pt x="1144" y="1713"/>
                </a:lnTo>
                <a:lnTo>
                  <a:pt x="1155" y="1716"/>
                </a:lnTo>
                <a:lnTo>
                  <a:pt x="1166" y="1718"/>
                </a:lnTo>
                <a:lnTo>
                  <a:pt x="1177" y="1720"/>
                </a:lnTo>
                <a:lnTo>
                  <a:pt x="1189" y="1722"/>
                </a:lnTo>
                <a:lnTo>
                  <a:pt x="1201" y="1723"/>
                </a:lnTo>
                <a:lnTo>
                  <a:pt x="1213" y="1723"/>
                </a:lnTo>
                <a:lnTo>
                  <a:pt x="1729" y="1723"/>
                </a:lnTo>
                <a:lnTo>
                  <a:pt x="1741" y="1723"/>
                </a:lnTo>
                <a:lnTo>
                  <a:pt x="1753" y="1722"/>
                </a:lnTo>
                <a:lnTo>
                  <a:pt x="1764" y="1720"/>
                </a:lnTo>
                <a:lnTo>
                  <a:pt x="1776" y="1718"/>
                </a:lnTo>
                <a:lnTo>
                  <a:pt x="1787" y="1716"/>
                </a:lnTo>
                <a:lnTo>
                  <a:pt x="1798" y="1713"/>
                </a:lnTo>
                <a:lnTo>
                  <a:pt x="1809" y="1709"/>
                </a:lnTo>
                <a:lnTo>
                  <a:pt x="1819" y="1705"/>
                </a:lnTo>
                <a:lnTo>
                  <a:pt x="1829" y="1700"/>
                </a:lnTo>
                <a:lnTo>
                  <a:pt x="1839" y="1695"/>
                </a:lnTo>
                <a:lnTo>
                  <a:pt x="1849" y="1690"/>
                </a:lnTo>
                <a:lnTo>
                  <a:pt x="1858" y="1684"/>
                </a:lnTo>
                <a:lnTo>
                  <a:pt x="1868" y="1677"/>
                </a:lnTo>
                <a:lnTo>
                  <a:pt x="1877" y="1669"/>
                </a:lnTo>
                <a:lnTo>
                  <a:pt x="1885" y="1662"/>
                </a:lnTo>
                <a:lnTo>
                  <a:pt x="1893" y="1655"/>
                </a:lnTo>
                <a:lnTo>
                  <a:pt x="1901" y="1647"/>
                </a:lnTo>
                <a:lnTo>
                  <a:pt x="1908" y="1638"/>
                </a:lnTo>
                <a:lnTo>
                  <a:pt x="1915" y="1630"/>
                </a:lnTo>
                <a:lnTo>
                  <a:pt x="1921" y="1621"/>
                </a:lnTo>
                <a:lnTo>
                  <a:pt x="1927" y="1611"/>
                </a:lnTo>
                <a:lnTo>
                  <a:pt x="1933" y="1602"/>
                </a:lnTo>
                <a:lnTo>
                  <a:pt x="1938" y="1592"/>
                </a:lnTo>
                <a:lnTo>
                  <a:pt x="1942" y="1582"/>
                </a:lnTo>
                <a:lnTo>
                  <a:pt x="1946" y="1570"/>
                </a:lnTo>
                <a:lnTo>
                  <a:pt x="1950" y="1560"/>
                </a:lnTo>
                <a:lnTo>
                  <a:pt x="1953" y="1549"/>
                </a:lnTo>
                <a:lnTo>
                  <a:pt x="1956" y="1538"/>
                </a:lnTo>
                <a:lnTo>
                  <a:pt x="1959" y="1527"/>
                </a:lnTo>
                <a:lnTo>
                  <a:pt x="1960" y="1515"/>
                </a:lnTo>
                <a:lnTo>
                  <a:pt x="1961" y="1504"/>
                </a:lnTo>
                <a:lnTo>
                  <a:pt x="1961" y="1492"/>
                </a:lnTo>
                <a:lnTo>
                  <a:pt x="1961" y="231"/>
                </a:lnTo>
                <a:lnTo>
                  <a:pt x="1961" y="219"/>
                </a:lnTo>
                <a:lnTo>
                  <a:pt x="1960" y="207"/>
                </a:lnTo>
                <a:lnTo>
                  <a:pt x="1959" y="195"/>
                </a:lnTo>
                <a:lnTo>
                  <a:pt x="1956" y="184"/>
                </a:lnTo>
                <a:lnTo>
                  <a:pt x="1953" y="173"/>
                </a:lnTo>
                <a:lnTo>
                  <a:pt x="1950" y="162"/>
                </a:lnTo>
                <a:lnTo>
                  <a:pt x="1946" y="151"/>
                </a:lnTo>
                <a:lnTo>
                  <a:pt x="1942" y="139"/>
                </a:lnTo>
                <a:lnTo>
                  <a:pt x="1938" y="129"/>
                </a:lnTo>
                <a:lnTo>
                  <a:pt x="1933" y="119"/>
                </a:lnTo>
                <a:lnTo>
                  <a:pt x="1927" y="110"/>
                </a:lnTo>
                <a:lnTo>
                  <a:pt x="1921" y="101"/>
                </a:lnTo>
                <a:lnTo>
                  <a:pt x="1915" y="92"/>
                </a:lnTo>
                <a:lnTo>
                  <a:pt x="1908" y="83"/>
                </a:lnTo>
                <a:lnTo>
                  <a:pt x="1901" y="75"/>
                </a:lnTo>
                <a:lnTo>
                  <a:pt x="1893" y="67"/>
                </a:lnTo>
                <a:lnTo>
                  <a:pt x="1885" y="59"/>
                </a:lnTo>
                <a:lnTo>
                  <a:pt x="1877" y="52"/>
                </a:lnTo>
                <a:lnTo>
                  <a:pt x="1868" y="45"/>
                </a:lnTo>
                <a:lnTo>
                  <a:pt x="1858" y="38"/>
                </a:lnTo>
                <a:lnTo>
                  <a:pt x="1849" y="32"/>
                </a:lnTo>
                <a:lnTo>
                  <a:pt x="1839" y="27"/>
                </a:lnTo>
                <a:lnTo>
                  <a:pt x="1829" y="22"/>
                </a:lnTo>
                <a:lnTo>
                  <a:pt x="1819" y="18"/>
                </a:lnTo>
                <a:lnTo>
                  <a:pt x="1809" y="14"/>
                </a:lnTo>
                <a:lnTo>
                  <a:pt x="1798" y="10"/>
                </a:lnTo>
                <a:lnTo>
                  <a:pt x="1787" y="7"/>
                </a:lnTo>
                <a:lnTo>
                  <a:pt x="1776" y="5"/>
                </a:lnTo>
                <a:lnTo>
                  <a:pt x="1764" y="3"/>
                </a:lnTo>
                <a:lnTo>
                  <a:pt x="1753" y="1"/>
                </a:lnTo>
                <a:lnTo>
                  <a:pt x="1741" y="0"/>
                </a:lnTo>
                <a:lnTo>
                  <a:pt x="1729" y="0"/>
                </a:lnTo>
                <a:close/>
                <a:moveTo>
                  <a:pt x="2690" y="1395"/>
                </a:moveTo>
                <a:lnTo>
                  <a:pt x="2662" y="1395"/>
                </a:lnTo>
                <a:lnTo>
                  <a:pt x="2635" y="1393"/>
                </a:lnTo>
                <a:lnTo>
                  <a:pt x="2608" y="1389"/>
                </a:lnTo>
                <a:lnTo>
                  <a:pt x="2582" y="1385"/>
                </a:lnTo>
                <a:lnTo>
                  <a:pt x="2556" y="1379"/>
                </a:lnTo>
                <a:lnTo>
                  <a:pt x="2531" y="1372"/>
                </a:lnTo>
                <a:lnTo>
                  <a:pt x="2505" y="1362"/>
                </a:lnTo>
                <a:lnTo>
                  <a:pt x="2481" y="1353"/>
                </a:lnTo>
                <a:lnTo>
                  <a:pt x="2458" y="1342"/>
                </a:lnTo>
                <a:lnTo>
                  <a:pt x="2435" y="1330"/>
                </a:lnTo>
                <a:lnTo>
                  <a:pt x="2412" y="1318"/>
                </a:lnTo>
                <a:lnTo>
                  <a:pt x="2390" y="1304"/>
                </a:lnTo>
                <a:lnTo>
                  <a:pt x="2369" y="1289"/>
                </a:lnTo>
                <a:lnTo>
                  <a:pt x="2349" y="1273"/>
                </a:lnTo>
                <a:lnTo>
                  <a:pt x="2329" y="1256"/>
                </a:lnTo>
                <a:lnTo>
                  <a:pt x="2310" y="1238"/>
                </a:lnTo>
                <a:lnTo>
                  <a:pt x="2293" y="1220"/>
                </a:lnTo>
                <a:lnTo>
                  <a:pt x="2276" y="1200"/>
                </a:lnTo>
                <a:lnTo>
                  <a:pt x="2260" y="1180"/>
                </a:lnTo>
                <a:lnTo>
                  <a:pt x="2246" y="1159"/>
                </a:lnTo>
                <a:lnTo>
                  <a:pt x="2231" y="1137"/>
                </a:lnTo>
                <a:lnTo>
                  <a:pt x="2218" y="1115"/>
                </a:lnTo>
                <a:lnTo>
                  <a:pt x="2206" y="1092"/>
                </a:lnTo>
                <a:lnTo>
                  <a:pt x="2196" y="1069"/>
                </a:lnTo>
                <a:lnTo>
                  <a:pt x="2186" y="1044"/>
                </a:lnTo>
                <a:lnTo>
                  <a:pt x="2178" y="1019"/>
                </a:lnTo>
                <a:lnTo>
                  <a:pt x="2171" y="994"/>
                </a:lnTo>
                <a:lnTo>
                  <a:pt x="2165" y="968"/>
                </a:lnTo>
                <a:lnTo>
                  <a:pt x="2160" y="941"/>
                </a:lnTo>
                <a:lnTo>
                  <a:pt x="2157" y="914"/>
                </a:lnTo>
                <a:lnTo>
                  <a:pt x="2155" y="887"/>
                </a:lnTo>
                <a:lnTo>
                  <a:pt x="2154" y="859"/>
                </a:lnTo>
                <a:lnTo>
                  <a:pt x="2155" y="832"/>
                </a:lnTo>
                <a:lnTo>
                  <a:pt x="2157" y="805"/>
                </a:lnTo>
                <a:lnTo>
                  <a:pt x="2160" y="778"/>
                </a:lnTo>
                <a:lnTo>
                  <a:pt x="2165" y="751"/>
                </a:lnTo>
                <a:lnTo>
                  <a:pt x="2171" y="726"/>
                </a:lnTo>
                <a:lnTo>
                  <a:pt x="2178" y="700"/>
                </a:lnTo>
                <a:lnTo>
                  <a:pt x="2186" y="676"/>
                </a:lnTo>
                <a:lnTo>
                  <a:pt x="2196" y="651"/>
                </a:lnTo>
                <a:lnTo>
                  <a:pt x="2206" y="627"/>
                </a:lnTo>
                <a:lnTo>
                  <a:pt x="2218" y="604"/>
                </a:lnTo>
                <a:lnTo>
                  <a:pt x="2231" y="582"/>
                </a:lnTo>
                <a:lnTo>
                  <a:pt x="2246" y="561"/>
                </a:lnTo>
                <a:lnTo>
                  <a:pt x="2260" y="539"/>
                </a:lnTo>
                <a:lnTo>
                  <a:pt x="2276" y="519"/>
                </a:lnTo>
                <a:lnTo>
                  <a:pt x="2293" y="499"/>
                </a:lnTo>
                <a:lnTo>
                  <a:pt x="2310" y="481"/>
                </a:lnTo>
                <a:lnTo>
                  <a:pt x="2329" y="463"/>
                </a:lnTo>
                <a:lnTo>
                  <a:pt x="2349" y="446"/>
                </a:lnTo>
                <a:lnTo>
                  <a:pt x="2369" y="430"/>
                </a:lnTo>
                <a:lnTo>
                  <a:pt x="2390" y="415"/>
                </a:lnTo>
                <a:lnTo>
                  <a:pt x="2412" y="401"/>
                </a:lnTo>
                <a:lnTo>
                  <a:pt x="2435" y="389"/>
                </a:lnTo>
                <a:lnTo>
                  <a:pt x="2458" y="377"/>
                </a:lnTo>
                <a:lnTo>
                  <a:pt x="2481" y="366"/>
                </a:lnTo>
                <a:lnTo>
                  <a:pt x="2505" y="357"/>
                </a:lnTo>
                <a:lnTo>
                  <a:pt x="2531" y="347"/>
                </a:lnTo>
                <a:lnTo>
                  <a:pt x="2556" y="340"/>
                </a:lnTo>
                <a:lnTo>
                  <a:pt x="2582" y="334"/>
                </a:lnTo>
                <a:lnTo>
                  <a:pt x="2608" y="330"/>
                </a:lnTo>
                <a:lnTo>
                  <a:pt x="2635" y="326"/>
                </a:lnTo>
                <a:lnTo>
                  <a:pt x="2662" y="324"/>
                </a:lnTo>
                <a:lnTo>
                  <a:pt x="2690" y="324"/>
                </a:lnTo>
                <a:lnTo>
                  <a:pt x="2718" y="324"/>
                </a:lnTo>
                <a:lnTo>
                  <a:pt x="2745" y="326"/>
                </a:lnTo>
                <a:lnTo>
                  <a:pt x="2771" y="330"/>
                </a:lnTo>
                <a:lnTo>
                  <a:pt x="2798" y="334"/>
                </a:lnTo>
                <a:lnTo>
                  <a:pt x="2824" y="340"/>
                </a:lnTo>
                <a:lnTo>
                  <a:pt x="2849" y="347"/>
                </a:lnTo>
                <a:lnTo>
                  <a:pt x="2874" y="357"/>
                </a:lnTo>
                <a:lnTo>
                  <a:pt x="2899" y="366"/>
                </a:lnTo>
                <a:lnTo>
                  <a:pt x="2923" y="377"/>
                </a:lnTo>
                <a:lnTo>
                  <a:pt x="2945" y="389"/>
                </a:lnTo>
                <a:lnTo>
                  <a:pt x="2968" y="401"/>
                </a:lnTo>
                <a:lnTo>
                  <a:pt x="2989" y="415"/>
                </a:lnTo>
                <a:lnTo>
                  <a:pt x="3011" y="430"/>
                </a:lnTo>
                <a:lnTo>
                  <a:pt x="3031" y="446"/>
                </a:lnTo>
                <a:lnTo>
                  <a:pt x="3050" y="463"/>
                </a:lnTo>
                <a:lnTo>
                  <a:pt x="3069" y="481"/>
                </a:lnTo>
                <a:lnTo>
                  <a:pt x="3087" y="499"/>
                </a:lnTo>
                <a:lnTo>
                  <a:pt x="3104" y="519"/>
                </a:lnTo>
                <a:lnTo>
                  <a:pt x="3120" y="539"/>
                </a:lnTo>
                <a:lnTo>
                  <a:pt x="3134" y="561"/>
                </a:lnTo>
                <a:lnTo>
                  <a:pt x="3148" y="582"/>
                </a:lnTo>
                <a:lnTo>
                  <a:pt x="3161" y="604"/>
                </a:lnTo>
                <a:lnTo>
                  <a:pt x="3173" y="627"/>
                </a:lnTo>
                <a:lnTo>
                  <a:pt x="3184" y="651"/>
                </a:lnTo>
                <a:lnTo>
                  <a:pt x="3194" y="676"/>
                </a:lnTo>
                <a:lnTo>
                  <a:pt x="3202" y="700"/>
                </a:lnTo>
                <a:lnTo>
                  <a:pt x="3209" y="726"/>
                </a:lnTo>
                <a:lnTo>
                  <a:pt x="3215" y="751"/>
                </a:lnTo>
                <a:lnTo>
                  <a:pt x="3220" y="778"/>
                </a:lnTo>
                <a:lnTo>
                  <a:pt x="3223" y="805"/>
                </a:lnTo>
                <a:lnTo>
                  <a:pt x="3225" y="832"/>
                </a:lnTo>
                <a:lnTo>
                  <a:pt x="3226" y="859"/>
                </a:lnTo>
                <a:lnTo>
                  <a:pt x="3225" y="887"/>
                </a:lnTo>
                <a:lnTo>
                  <a:pt x="3223" y="914"/>
                </a:lnTo>
                <a:lnTo>
                  <a:pt x="3220" y="941"/>
                </a:lnTo>
                <a:lnTo>
                  <a:pt x="3215" y="968"/>
                </a:lnTo>
                <a:lnTo>
                  <a:pt x="3209" y="994"/>
                </a:lnTo>
                <a:lnTo>
                  <a:pt x="3202" y="1019"/>
                </a:lnTo>
                <a:lnTo>
                  <a:pt x="3194" y="1044"/>
                </a:lnTo>
                <a:lnTo>
                  <a:pt x="3184" y="1069"/>
                </a:lnTo>
                <a:lnTo>
                  <a:pt x="3173" y="1092"/>
                </a:lnTo>
                <a:lnTo>
                  <a:pt x="3161" y="1115"/>
                </a:lnTo>
                <a:lnTo>
                  <a:pt x="3148" y="1137"/>
                </a:lnTo>
                <a:lnTo>
                  <a:pt x="3134" y="1159"/>
                </a:lnTo>
                <a:lnTo>
                  <a:pt x="3120" y="1180"/>
                </a:lnTo>
                <a:lnTo>
                  <a:pt x="3104" y="1200"/>
                </a:lnTo>
                <a:lnTo>
                  <a:pt x="3087" y="1220"/>
                </a:lnTo>
                <a:lnTo>
                  <a:pt x="3069" y="1238"/>
                </a:lnTo>
                <a:lnTo>
                  <a:pt x="3050" y="1256"/>
                </a:lnTo>
                <a:lnTo>
                  <a:pt x="3031" y="1273"/>
                </a:lnTo>
                <a:lnTo>
                  <a:pt x="3011" y="1289"/>
                </a:lnTo>
                <a:lnTo>
                  <a:pt x="2989" y="1304"/>
                </a:lnTo>
                <a:lnTo>
                  <a:pt x="2968" y="1318"/>
                </a:lnTo>
                <a:lnTo>
                  <a:pt x="2945" y="1330"/>
                </a:lnTo>
                <a:lnTo>
                  <a:pt x="2923" y="1342"/>
                </a:lnTo>
                <a:lnTo>
                  <a:pt x="2899" y="1353"/>
                </a:lnTo>
                <a:lnTo>
                  <a:pt x="2874" y="1362"/>
                </a:lnTo>
                <a:lnTo>
                  <a:pt x="2849" y="1372"/>
                </a:lnTo>
                <a:lnTo>
                  <a:pt x="2824" y="1379"/>
                </a:lnTo>
                <a:lnTo>
                  <a:pt x="2798" y="1385"/>
                </a:lnTo>
                <a:lnTo>
                  <a:pt x="2771" y="1389"/>
                </a:lnTo>
                <a:lnTo>
                  <a:pt x="2745" y="1393"/>
                </a:lnTo>
                <a:lnTo>
                  <a:pt x="2718" y="1395"/>
                </a:lnTo>
                <a:lnTo>
                  <a:pt x="2690" y="139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996136" y="3777579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Manager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097950" y="3194287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President</a:t>
            </a:r>
          </a:p>
        </p:txBody>
      </p:sp>
      <p:grpSp>
        <p:nvGrpSpPr>
          <p:cNvPr id="187" name="Group 186"/>
          <p:cNvGrpSpPr/>
          <p:nvPr/>
        </p:nvGrpSpPr>
        <p:grpSpPr>
          <a:xfrm>
            <a:off x="5835397" y="2514602"/>
            <a:ext cx="1974851" cy="1973263"/>
            <a:chOff x="5640294" y="2395070"/>
            <a:chExt cx="1974850" cy="1973263"/>
          </a:xfrm>
        </p:grpSpPr>
        <p:sp>
          <p:nvSpPr>
            <p:cNvPr id="188" name="Freeform 8"/>
            <p:cNvSpPr>
              <a:spLocks noEditPoints="1"/>
            </p:cNvSpPr>
            <p:nvPr/>
          </p:nvSpPr>
          <p:spPr bwMode="auto">
            <a:xfrm>
              <a:off x="6100669" y="3873033"/>
              <a:ext cx="277813" cy="371475"/>
            </a:xfrm>
            <a:custGeom>
              <a:avLst/>
              <a:gdLst>
                <a:gd name="T0" fmla="*/ 2041 w 2264"/>
                <a:gd name="T1" fmla="*/ 1620 h 3050"/>
                <a:gd name="T2" fmla="*/ 2053 w 2264"/>
                <a:gd name="T3" fmla="*/ 1553 h 3050"/>
                <a:gd name="T4" fmla="*/ 2045 w 2264"/>
                <a:gd name="T5" fmla="*/ 1488 h 3050"/>
                <a:gd name="T6" fmla="*/ 2019 w 2264"/>
                <a:gd name="T7" fmla="*/ 1426 h 3050"/>
                <a:gd name="T8" fmla="*/ 1975 w 2264"/>
                <a:gd name="T9" fmla="*/ 1375 h 3050"/>
                <a:gd name="T10" fmla="*/ 2234 w 2264"/>
                <a:gd name="T11" fmla="*/ 657 h 3050"/>
                <a:gd name="T12" fmla="*/ 2259 w 2264"/>
                <a:gd name="T13" fmla="*/ 592 h 3050"/>
                <a:gd name="T14" fmla="*/ 2264 w 2264"/>
                <a:gd name="T15" fmla="*/ 525 h 3050"/>
                <a:gd name="T16" fmla="*/ 2250 w 2264"/>
                <a:gd name="T17" fmla="*/ 461 h 3050"/>
                <a:gd name="T18" fmla="*/ 2218 w 2264"/>
                <a:gd name="T19" fmla="*/ 402 h 3050"/>
                <a:gd name="T20" fmla="*/ 2169 w 2264"/>
                <a:gd name="T21" fmla="*/ 354 h 3050"/>
                <a:gd name="T22" fmla="*/ 1579 w 2264"/>
                <a:gd name="T23" fmla="*/ 15 h 3050"/>
                <a:gd name="T24" fmla="*/ 1513 w 2264"/>
                <a:gd name="T25" fmla="*/ 0 h 3050"/>
                <a:gd name="T26" fmla="*/ 1447 w 2264"/>
                <a:gd name="T27" fmla="*/ 5 h 3050"/>
                <a:gd name="T28" fmla="*/ 1384 w 2264"/>
                <a:gd name="T29" fmla="*/ 28 h 3050"/>
                <a:gd name="T30" fmla="*/ 1330 w 2264"/>
                <a:gd name="T31" fmla="*/ 69 h 3050"/>
                <a:gd name="T32" fmla="*/ 920 w 2264"/>
                <a:gd name="T33" fmla="*/ 765 h 3050"/>
                <a:gd name="T34" fmla="*/ 790 w 2264"/>
                <a:gd name="T35" fmla="*/ 698 h 3050"/>
                <a:gd name="T36" fmla="*/ 723 w 2264"/>
                <a:gd name="T37" fmla="*/ 690 h 3050"/>
                <a:gd name="T38" fmla="*/ 657 w 2264"/>
                <a:gd name="T39" fmla="*/ 701 h 3050"/>
                <a:gd name="T40" fmla="*/ 597 w 2264"/>
                <a:gd name="T41" fmla="*/ 729 h 3050"/>
                <a:gd name="T42" fmla="*/ 547 w 2264"/>
                <a:gd name="T43" fmla="*/ 776 h 3050"/>
                <a:gd name="T44" fmla="*/ 258 w 2264"/>
                <a:gd name="T45" fmla="*/ 1273 h 3050"/>
                <a:gd name="T46" fmla="*/ 240 w 2264"/>
                <a:gd name="T47" fmla="*/ 1338 h 3050"/>
                <a:gd name="T48" fmla="*/ 241 w 2264"/>
                <a:gd name="T49" fmla="*/ 1406 h 3050"/>
                <a:gd name="T50" fmla="*/ 261 w 2264"/>
                <a:gd name="T51" fmla="*/ 1469 h 3050"/>
                <a:gd name="T52" fmla="*/ 299 w 2264"/>
                <a:gd name="T53" fmla="*/ 1524 h 3050"/>
                <a:gd name="T54" fmla="*/ 354 w 2264"/>
                <a:gd name="T55" fmla="*/ 1567 h 3050"/>
                <a:gd name="T56" fmla="*/ 1500 w 2264"/>
                <a:gd name="T57" fmla="*/ 2221 h 3050"/>
                <a:gd name="T58" fmla="*/ 1568 w 2264"/>
                <a:gd name="T59" fmla="*/ 2230 h 3050"/>
                <a:gd name="T60" fmla="*/ 1634 w 2264"/>
                <a:gd name="T61" fmla="*/ 2218 h 3050"/>
                <a:gd name="T62" fmla="*/ 1692 w 2264"/>
                <a:gd name="T63" fmla="*/ 2189 h 3050"/>
                <a:gd name="T64" fmla="*/ 1742 w 2264"/>
                <a:gd name="T65" fmla="*/ 2142 h 3050"/>
                <a:gd name="T66" fmla="*/ 102 w 2264"/>
                <a:gd name="T67" fmla="*/ 2201 h 3050"/>
                <a:gd name="T68" fmla="*/ 213 w 2264"/>
                <a:gd name="T69" fmla="*/ 2088 h 3050"/>
                <a:gd name="T70" fmla="*/ 349 w 2264"/>
                <a:gd name="T71" fmla="*/ 2013 h 3050"/>
                <a:gd name="T72" fmla="*/ 499 w 2264"/>
                <a:gd name="T73" fmla="*/ 1981 h 3050"/>
                <a:gd name="T74" fmla="*/ 655 w 2264"/>
                <a:gd name="T75" fmla="*/ 1992 h 3050"/>
                <a:gd name="T76" fmla="*/ 805 w 2264"/>
                <a:gd name="T77" fmla="*/ 2050 h 3050"/>
                <a:gd name="T78" fmla="*/ 931 w 2264"/>
                <a:gd name="T79" fmla="*/ 2151 h 3050"/>
                <a:gd name="T80" fmla="*/ 1019 w 2264"/>
                <a:gd name="T81" fmla="*/ 2279 h 3050"/>
                <a:gd name="T82" fmla="*/ 1065 w 2264"/>
                <a:gd name="T83" fmla="*/ 2426 h 3050"/>
                <a:gd name="T84" fmla="*/ 1069 w 2264"/>
                <a:gd name="T85" fmla="*/ 2580 h 3050"/>
                <a:gd name="T86" fmla="*/ 1026 w 2264"/>
                <a:gd name="T87" fmla="*/ 2734 h 3050"/>
                <a:gd name="T88" fmla="*/ 937 w 2264"/>
                <a:gd name="T89" fmla="*/ 2870 h 3050"/>
                <a:gd name="T90" fmla="*/ 817 w 2264"/>
                <a:gd name="T91" fmla="*/ 2971 h 3050"/>
                <a:gd name="T92" fmla="*/ 675 w 2264"/>
                <a:gd name="T93" fmla="*/ 3032 h 3050"/>
                <a:gd name="T94" fmla="*/ 523 w 2264"/>
                <a:gd name="T95" fmla="*/ 3050 h 3050"/>
                <a:gd name="T96" fmla="*/ 368 w 2264"/>
                <a:gd name="T97" fmla="*/ 3023 h 3050"/>
                <a:gd name="T98" fmla="*/ 223 w 2264"/>
                <a:gd name="T99" fmla="*/ 2949 h 3050"/>
                <a:gd name="T100" fmla="*/ 109 w 2264"/>
                <a:gd name="T101" fmla="*/ 2838 h 3050"/>
                <a:gd name="T102" fmla="*/ 35 w 2264"/>
                <a:gd name="T103" fmla="*/ 2703 h 3050"/>
                <a:gd name="T104" fmla="*/ 2 w 2264"/>
                <a:gd name="T105" fmla="*/ 2552 h 3050"/>
                <a:gd name="T106" fmla="*/ 13 w 2264"/>
                <a:gd name="T107" fmla="*/ 2397 h 3050"/>
                <a:gd name="T108" fmla="*/ 73 w 2264"/>
                <a:gd name="T109" fmla="*/ 2247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4" h="3050">
                  <a:moveTo>
                    <a:pt x="1762" y="2113"/>
                  </a:moveTo>
                  <a:lnTo>
                    <a:pt x="2023" y="1662"/>
                  </a:lnTo>
                  <a:lnTo>
                    <a:pt x="2028" y="1652"/>
                  </a:lnTo>
                  <a:lnTo>
                    <a:pt x="2033" y="1642"/>
                  </a:lnTo>
                  <a:lnTo>
                    <a:pt x="2038" y="1631"/>
                  </a:lnTo>
                  <a:lnTo>
                    <a:pt x="2041" y="1620"/>
                  </a:lnTo>
                  <a:lnTo>
                    <a:pt x="2045" y="1609"/>
                  </a:lnTo>
                  <a:lnTo>
                    <a:pt x="2047" y="1598"/>
                  </a:lnTo>
                  <a:lnTo>
                    <a:pt x="2050" y="1587"/>
                  </a:lnTo>
                  <a:lnTo>
                    <a:pt x="2051" y="1576"/>
                  </a:lnTo>
                  <a:lnTo>
                    <a:pt x="2052" y="1564"/>
                  </a:lnTo>
                  <a:lnTo>
                    <a:pt x="2053" y="1553"/>
                  </a:lnTo>
                  <a:lnTo>
                    <a:pt x="2053" y="1542"/>
                  </a:lnTo>
                  <a:lnTo>
                    <a:pt x="2052" y="1531"/>
                  </a:lnTo>
                  <a:lnTo>
                    <a:pt x="2051" y="1520"/>
                  </a:lnTo>
                  <a:lnTo>
                    <a:pt x="2050" y="1509"/>
                  </a:lnTo>
                  <a:lnTo>
                    <a:pt x="2048" y="1498"/>
                  </a:lnTo>
                  <a:lnTo>
                    <a:pt x="2045" y="1488"/>
                  </a:lnTo>
                  <a:lnTo>
                    <a:pt x="2042" y="1477"/>
                  </a:lnTo>
                  <a:lnTo>
                    <a:pt x="2038" y="1466"/>
                  </a:lnTo>
                  <a:lnTo>
                    <a:pt x="2034" y="1456"/>
                  </a:lnTo>
                  <a:lnTo>
                    <a:pt x="2030" y="1446"/>
                  </a:lnTo>
                  <a:lnTo>
                    <a:pt x="2025" y="1436"/>
                  </a:lnTo>
                  <a:lnTo>
                    <a:pt x="2019" y="1426"/>
                  </a:lnTo>
                  <a:lnTo>
                    <a:pt x="2013" y="1417"/>
                  </a:lnTo>
                  <a:lnTo>
                    <a:pt x="2007" y="1408"/>
                  </a:lnTo>
                  <a:lnTo>
                    <a:pt x="1999" y="1399"/>
                  </a:lnTo>
                  <a:lnTo>
                    <a:pt x="1991" y="1391"/>
                  </a:lnTo>
                  <a:lnTo>
                    <a:pt x="1983" y="1383"/>
                  </a:lnTo>
                  <a:lnTo>
                    <a:pt x="1975" y="1375"/>
                  </a:lnTo>
                  <a:lnTo>
                    <a:pt x="1966" y="1366"/>
                  </a:lnTo>
                  <a:lnTo>
                    <a:pt x="1957" y="1359"/>
                  </a:lnTo>
                  <a:lnTo>
                    <a:pt x="1948" y="1353"/>
                  </a:lnTo>
                  <a:lnTo>
                    <a:pt x="1938" y="1347"/>
                  </a:lnTo>
                  <a:lnTo>
                    <a:pt x="1861" y="1303"/>
                  </a:lnTo>
                  <a:lnTo>
                    <a:pt x="2234" y="657"/>
                  </a:lnTo>
                  <a:lnTo>
                    <a:pt x="2239" y="646"/>
                  </a:lnTo>
                  <a:lnTo>
                    <a:pt x="2244" y="636"/>
                  </a:lnTo>
                  <a:lnTo>
                    <a:pt x="2249" y="625"/>
                  </a:lnTo>
                  <a:lnTo>
                    <a:pt x="2253" y="614"/>
                  </a:lnTo>
                  <a:lnTo>
                    <a:pt x="2256" y="603"/>
                  </a:lnTo>
                  <a:lnTo>
                    <a:pt x="2259" y="592"/>
                  </a:lnTo>
                  <a:lnTo>
                    <a:pt x="2261" y="581"/>
                  </a:lnTo>
                  <a:lnTo>
                    <a:pt x="2263" y="570"/>
                  </a:lnTo>
                  <a:lnTo>
                    <a:pt x="2264" y="559"/>
                  </a:lnTo>
                  <a:lnTo>
                    <a:pt x="2264" y="547"/>
                  </a:lnTo>
                  <a:lnTo>
                    <a:pt x="2264" y="536"/>
                  </a:lnTo>
                  <a:lnTo>
                    <a:pt x="2264" y="525"/>
                  </a:lnTo>
                  <a:lnTo>
                    <a:pt x="2263" y="514"/>
                  </a:lnTo>
                  <a:lnTo>
                    <a:pt x="2261" y="503"/>
                  </a:lnTo>
                  <a:lnTo>
                    <a:pt x="2259" y="492"/>
                  </a:lnTo>
                  <a:lnTo>
                    <a:pt x="2256" y="482"/>
                  </a:lnTo>
                  <a:lnTo>
                    <a:pt x="2253" y="471"/>
                  </a:lnTo>
                  <a:lnTo>
                    <a:pt x="2250" y="461"/>
                  </a:lnTo>
                  <a:lnTo>
                    <a:pt x="2246" y="449"/>
                  </a:lnTo>
                  <a:lnTo>
                    <a:pt x="2241" y="439"/>
                  </a:lnTo>
                  <a:lnTo>
                    <a:pt x="2236" y="430"/>
                  </a:lnTo>
                  <a:lnTo>
                    <a:pt x="2230" y="420"/>
                  </a:lnTo>
                  <a:lnTo>
                    <a:pt x="2224" y="411"/>
                  </a:lnTo>
                  <a:lnTo>
                    <a:pt x="2218" y="402"/>
                  </a:lnTo>
                  <a:lnTo>
                    <a:pt x="2211" y="393"/>
                  </a:lnTo>
                  <a:lnTo>
                    <a:pt x="2204" y="384"/>
                  </a:lnTo>
                  <a:lnTo>
                    <a:pt x="2196" y="376"/>
                  </a:lnTo>
                  <a:lnTo>
                    <a:pt x="2187" y="369"/>
                  </a:lnTo>
                  <a:lnTo>
                    <a:pt x="2178" y="361"/>
                  </a:lnTo>
                  <a:lnTo>
                    <a:pt x="2169" y="354"/>
                  </a:lnTo>
                  <a:lnTo>
                    <a:pt x="2159" y="347"/>
                  </a:lnTo>
                  <a:lnTo>
                    <a:pt x="2149" y="341"/>
                  </a:lnTo>
                  <a:lnTo>
                    <a:pt x="1611" y="30"/>
                  </a:lnTo>
                  <a:lnTo>
                    <a:pt x="1601" y="25"/>
                  </a:lnTo>
                  <a:lnTo>
                    <a:pt x="1590" y="20"/>
                  </a:lnTo>
                  <a:lnTo>
                    <a:pt x="1579" y="15"/>
                  </a:lnTo>
                  <a:lnTo>
                    <a:pt x="1569" y="11"/>
                  </a:lnTo>
                  <a:lnTo>
                    <a:pt x="1558" y="8"/>
                  </a:lnTo>
                  <a:lnTo>
                    <a:pt x="1547" y="5"/>
                  </a:lnTo>
                  <a:lnTo>
                    <a:pt x="1535" y="3"/>
                  </a:lnTo>
                  <a:lnTo>
                    <a:pt x="1524" y="2"/>
                  </a:lnTo>
                  <a:lnTo>
                    <a:pt x="1513" y="0"/>
                  </a:lnTo>
                  <a:lnTo>
                    <a:pt x="1502" y="0"/>
                  </a:lnTo>
                  <a:lnTo>
                    <a:pt x="1491" y="0"/>
                  </a:lnTo>
                  <a:lnTo>
                    <a:pt x="1480" y="0"/>
                  </a:lnTo>
                  <a:lnTo>
                    <a:pt x="1469" y="2"/>
                  </a:lnTo>
                  <a:lnTo>
                    <a:pt x="1458" y="3"/>
                  </a:lnTo>
                  <a:lnTo>
                    <a:pt x="1447" y="5"/>
                  </a:lnTo>
                  <a:lnTo>
                    <a:pt x="1435" y="8"/>
                  </a:lnTo>
                  <a:lnTo>
                    <a:pt x="1425" y="11"/>
                  </a:lnTo>
                  <a:lnTo>
                    <a:pt x="1414" y="14"/>
                  </a:lnTo>
                  <a:lnTo>
                    <a:pt x="1404" y="19"/>
                  </a:lnTo>
                  <a:lnTo>
                    <a:pt x="1394" y="23"/>
                  </a:lnTo>
                  <a:lnTo>
                    <a:pt x="1384" y="28"/>
                  </a:lnTo>
                  <a:lnTo>
                    <a:pt x="1375" y="34"/>
                  </a:lnTo>
                  <a:lnTo>
                    <a:pt x="1365" y="40"/>
                  </a:lnTo>
                  <a:lnTo>
                    <a:pt x="1356" y="47"/>
                  </a:lnTo>
                  <a:lnTo>
                    <a:pt x="1347" y="54"/>
                  </a:lnTo>
                  <a:lnTo>
                    <a:pt x="1338" y="62"/>
                  </a:lnTo>
                  <a:lnTo>
                    <a:pt x="1330" y="69"/>
                  </a:lnTo>
                  <a:lnTo>
                    <a:pt x="1322" y="78"/>
                  </a:lnTo>
                  <a:lnTo>
                    <a:pt x="1315" y="86"/>
                  </a:lnTo>
                  <a:lnTo>
                    <a:pt x="1308" y="96"/>
                  </a:lnTo>
                  <a:lnTo>
                    <a:pt x="1301" y="105"/>
                  </a:lnTo>
                  <a:lnTo>
                    <a:pt x="1295" y="115"/>
                  </a:lnTo>
                  <a:lnTo>
                    <a:pt x="920" y="765"/>
                  </a:lnTo>
                  <a:lnTo>
                    <a:pt x="843" y="720"/>
                  </a:lnTo>
                  <a:lnTo>
                    <a:pt x="833" y="714"/>
                  </a:lnTo>
                  <a:lnTo>
                    <a:pt x="822" y="709"/>
                  </a:lnTo>
                  <a:lnTo>
                    <a:pt x="812" y="705"/>
                  </a:lnTo>
                  <a:lnTo>
                    <a:pt x="801" y="701"/>
                  </a:lnTo>
                  <a:lnTo>
                    <a:pt x="790" y="698"/>
                  </a:lnTo>
                  <a:lnTo>
                    <a:pt x="778" y="695"/>
                  </a:lnTo>
                  <a:lnTo>
                    <a:pt x="767" y="693"/>
                  </a:lnTo>
                  <a:lnTo>
                    <a:pt x="756" y="691"/>
                  </a:lnTo>
                  <a:lnTo>
                    <a:pt x="745" y="690"/>
                  </a:lnTo>
                  <a:lnTo>
                    <a:pt x="734" y="690"/>
                  </a:lnTo>
                  <a:lnTo>
                    <a:pt x="723" y="690"/>
                  </a:lnTo>
                  <a:lnTo>
                    <a:pt x="712" y="690"/>
                  </a:lnTo>
                  <a:lnTo>
                    <a:pt x="701" y="691"/>
                  </a:lnTo>
                  <a:lnTo>
                    <a:pt x="689" y="693"/>
                  </a:lnTo>
                  <a:lnTo>
                    <a:pt x="678" y="695"/>
                  </a:lnTo>
                  <a:lnTo>
                    <a:pt x="667" y="697"/>
                  </a:lnTo>
                  <a:lnTo>
                    <a:pt x="657" y="701"/>
                  </a:lnTo>
                  <a:lnTo>
                    <a:pt x="646" y="704"/>
                  </a:lnTo>
                  <a:lnTo>
                    <a:pt x="636" y="708"/>
                  </a:lnTo>
                  <a:lnTo>
                    <a:pt x="626" y="713"/>
                  </a:lnTo>
                  <a:lnTo>
                    <a:pt x="616" y="718"/>
                  </a:lnTo>
                  <a:lnTo>
                    <a:pt x="607" y="723"/>
                  </a:lnTo>
                  <a:lnTo>
                    <a:pt x="597" y="729"/>
                  </a:lnTo>
                  <a:lnTo>
                    <a:pt x="587" y="736"/>
                  </a:lnTo>
                  <a:lnTo>
                    <a:pt x="579" y="743"/>
                  </a:lnTo>
                  <a:lnTo>
                    <a:pt x="570" y="750"/>
                  </a:lnTo>
                  <a:lnTo>
                    <a:pt x="562" y="759"/>
                  </a:lnTo>
                  <a:lnTo>
                    <a:pt x="554" y="767"/>
                  </a:lnTo>
                  <a:lnTo>
                    <a:pt x="547" y="776"/>
                  </a:lnTo>
                  <a:lnTo>
                    <a:pt x="540" y="785"/>
                  </a:lnTo>
                  <a:lnTo>
                    <a:pt x="533" y="795"/>
                  </a:lnTo>
                  <a:lnTo>
                    <a:pt x="527" y="805"/>
                  </a:lnTo>
                  <a:lnTo>
                    <a:pt x="269" y="1251"/>
                  </a:lnTo>
                  <a:lnTo>
                    <a:pt x="263" y="1262"/>
                  </a:lnTo>
                  <a:lnTo>
                    <a:pt x="258" y="1273"/>
                  </a:lnTo>
                  <a:lnTo>
                    <a:pt x="254" y="1284"/>
                  </a:lnTo>
                  <a:lnTo>
                    <a:pt x="250" y="1295"/>
                  </a:lnTo>
                  <a:lnTo>
                    <a:pt x="246" y="1305"/>
                  </a:lnTo>
                  <a:lnTo>
                    <a:pt x="244" y="1316"/>
                  </a:lnTo>
                  <a:lnTo>
                    <a:pt x="242" y="1327"/>
                  </a:lnTo>
                  <a:lnTo>
                    <a:pt x="240" y="1338"/>
                  </a:lnTo>
                  <a:lnTo>
                    <a:pt x="239" y="1350"/>
                  </a:lnTo>
                  <a:lnTo>
                    <a:pt x="238" y="1361"/>
                  </a:lnTo>
                  <a:lnTo>
                    <a:pt x="238" y="1373"/>
                  </a:lnTo>
                  <a:lnTo>
                    <a:pt x="239" y="1384"/>
                  </a:lnTo>
                  <a:lnTo>
                    <a:pt x="240" y="1395"/>
                  </a:lnTo>
                  <a:lnTo>
                    <a:pt x="241" y="1406"/>
                  </a:lnTo>
                  <a:lnTo>
                    <a:pt x="243" y="1416"/>
                  </a:lnTo>
                  <a:lnTo>
                    <a:pt x="246" y="1427"/>
                  </a:lnTo>
                  <a:lnTo>
                    <a:pt x="249" y="1438"/>
                  </a:lnTo>
                  <a:lnTo>
                    <a:pt x="253" y="1448"/>
                  </a:lnTo>
                  <a:lnTo>
                    <a:pt x="257" y="1458"/>
                  </a:lnTo>
                  <a:lnTo>
                    <a:pt x="261" y="1469"/>
                  </a:lnTo>
                  <a:lnTo>
                    <a:pt x="267" y="1479"/>
                  </a:lnTo>
                  <a:lnTo>
                    <a:pt x="272" y="1489"/>
                  </a:lnTo>
                  <a:lnTo>
                    <a:pt x="278" y="1498"/>
                  </a:lnTo>
                  <a:lnTo>
                    <a:pt x="285" y="1507"/>
                  </a:lnTo>
                  <a:lnTo>
                    <a:pt x="292" y="1516"/>
                  </a:lnTo>
                  <a:lnTo>
                    <a:pt x="299" y="1524"/>
                  </a:lnTo>
                  <a:lnTo>
                    <a:pt x="307" y="1532"/>
                  </a:lnTo>
                  <a:lnTo>
                    <a:pt x="316" y="1540"/>
                  </a:lnTo>
                  <a:lnTo>
                    <a:pt x="325" y="1548"/>
                  </a:lnTo>
                  <a:lnTo>
                    <a:pt x="334" y="1555"/>
                  </a:lnTo>
                  <a:lnTo>
                    <a:pt x="344" y="1561"/>
                  </a:lnTo>
                  <a:lnTo>
                    <a:pt x="354" y="1567"/>
                  </a:lnTo>
                  <a:lnTo>
                    <a:pt x="1446" y="2198"/>
                  </a:lnTo>
                  <a:lnTo>
                    <a:pt x="1457" y="2204"/>
                  </a:lnTo>
                  <a:lnTo>
                    <a:pt x="1468" y="2209"/>
                  </a:lnTo>
                  <a:lnTo>
                    <a:pt x="1478" y="2214"/>
                  </a:lnTo>
                  <a:lnTo>
                    <a:pt x="1489" y="2218"/>
                  </a:lnTo>
                  <a:lnTo>
                    <a:pt x="1500" y="2221"/>
                  </a:lnTo>
                  <a:lnTo>
                    <a:pt x="1511" y="2224"/>
                  </a:lnTo>
                  <a:lnTo>
                    <a:pt x="1523" y="2226"/>
                  </a:lnTo>
                  <a:lnTo>
                    <a:pt x="1534" y="2228"/>
                  </a:lnTo>
                  <a:lnTo>
                    <a:pt x="1546" y="2229"/>
                  </a:lnTo>
                  <a:lnTo>
                    <a:pt x="1557" y="2230"/>
                  </a:lnTo>
                  <a:lnTo>
                    <a:pt x="1568" y="2230"/>
                  </a:lnTo>
                  <a:lnTo>
                    <a:pt x="1579" y="2229"/>
                  </a:lnTo>
                  <a:lnTo>
                    <a:pt x="1590" y="2228"/>
                  </a:lnTo>
                  <a:lnTo>
                    <a:pt x="1601" y="2226"/>
                  </a:lnTo>
                  <a:lnTo>
                    <a:pt x="1612" y="2224"/>
                  </a:lnTo>
                  <a:lnTo>
                    <a:pt x="1622" y="2222"/>
                  </a:lnTo>
                  <a:lnTo>
                    <a:pt x="1634" y="2218"/>
                  </a:lnTo>
                  <a:lnTo>
                    <a:pt x="1644" y="2215"/>
                  </a:lnTo>
                  <a:lnTo>
                    <a:pt x="1654" y="2211"/>
                  </a:lnTo>
                  <a:lnTo>
                    <a:pt x="1664" y="2206"/>
                  </a:lnTo>
                  <a:lnTo>
                    <a:pt x="1674" y="2201"/>
                  </a:lnTo>
                  <a:lnTo>
                    <a:pt x="1683" y="2195"/>
                  </a:lnTo>
                  <a:lnTo>
                    <a:pt x="1692" y="2189"/>
                  </a:lnTo>
                  <a:lnTo>
                    <a:pt x="1701" y="2183"/>
                  </a:lnTo>
                  <a:lnTo>
                    <a:pt x="1710" y="2175"/>
                  </a:lnTo>
                  <a:lnTo>
                    <a:pt x="1718" y="2167"/>
                  </a:lnTo>
                  <a:lnTo>
                    <a:pt x="1727" y="2159"/>
                  </a:lnTo>
                  <a:lnTo>
                    <a:pt x="1735" y="2151"/>
                  </a:lnTo>
                  <a:lnTo>
                    <a:pt x="1742" y="2142"/>
                  </a:lnTo>
                  <a:lnTo>
                    <a:pt x="1749" y="2133"/>
                  </a:lnTo>
                  <a:lnTo>
                    <a:pt x="1756" y="2123"/>
                  </a:lnTo>
                  <a:lnTo>
                    <a:pt x="1762" y="2113"/>
                  </a:lnTo>
                  <a:close/>
                  <a:moveTo>
                    <a:pt x="73" y="2247"/>
                  </a:moveTo>
                  <a:lnTo>
                    <a:pt x="87" y="2223"/>
                  </a:lnTo>
                  <a:lnTo>
                    <a:pt x="102" y="2201"/>
                  </a:lnTo>
                  <a:lnTo>
                    <a:pt x="118" y="2179"/>
                  </a:lnTo>
                  <a:lnTo>
                    <a:pt x="136" y="2158"/>
                  </a:lnTo>
                  <a:lnTo>
                    <a:pt x="154" y="2139"/>
                  </a:lnTo>
                  <a:lnTo>
                    <a:pt x="173" y="2121"/>
                  </a:lnTo>
                  <a:lnTo>
                    <a:pt x="193" y="2104"/>
                  </a:lnTo>
                  <a:lnTo>
                    <a:pt x="213" y="2088"/>
                  </a:lnTo>
                  <a:lnTo>
                    <a:pt x="235" y="2072"/>
                  </a:lnTo>
                  <a:lnTo>
                    <a:pt x="256" y="2058"/>
                  </a:lnTo>
                  <a:lnTo>
                    <a:pt x="279" y="2045"/>
                  </a:lnTo>
                  <a:lnTo>
                    <a:pt x="301" y="2033"/>
                  </a:lnTo>
                  <a:lnTo>
                    <a:pt x="325" y="2022"/>
                  </a:lnTo>
                  <a:lnTo>
                    <a:pt x="349" y="2013"/>
                  </a:lnTo>
                  <a:lnTo>
                    <a:pt x="373" y="2005"/>
                  </a:lnTo>
                  <a:lnTo>
                    <a:pt x="398" y="1997"/>
                  </a:lnTo>
                  <a:lnTo>
                    <a:pt x="423" y="1991"/>
                  </a:lnTo>
                  <a:lnTo>
                    <a:pt x="448" y="1987"/>
                  </a:lnTo>
                  <a:lnTo>
                    <a:pt x="474" y="1983"/>
                  </a:lnTo>
                  <a:lnTo>
                    <a:pt x="499" y="1981"/>
                  </a:lnTo>
                  <a:lnTo>
                    <a:pt x="525" y="1979"/>
                  </a:lnTo>
                  <a:lnTo>
                    <a:pt x="551" y="1979"/>
                  </a:lnTo>
                  <a:lnTo>
                    <a:pt x="577" y="1981"/>
                  </a:lnTo>
                  <a:lnTo>
                    <a:pt x="603" y="1983"/>
                  </a:lnTo>
                  <a:lnTo>
                    <a:pt x="629" y="1987"/>
                  </a:lnTo>
                  <a:lnTo>
                    <a:pt x="655" y="1992"/>
                  </a:lnTo>
                  <a:lnTo>
                    <a:pt x="680" y="1999"/>
                  </a:lnTo>
                  <a:lnTo>
                    <a:pt x="706" y="2006"/>
                  </a:lnTo>
                  <a:lnTo>
                    <a:pt x="731" y="2015"/>
                  </a:lnTo>
                  <a:lnTo>
                    <a:pt x="756" y="2026"/>
                  </a:lnTo>
                  <a:lnTo>
                    <a:pt x="780" y="2037"/>
                  </a:lnTo>
                  <a:lnTo>
                    <a:pt x="805" y="2050"/>
                  </a:lnTo>
                  <a:lnTo>
                    <a:pt x="828" y="2065"/>
                  </a:lnTo>
                  <a:lnTo>
                    <a:pt x="851" y="2081"/>
                  </a:lnTo>
                  <a:lnTo>
                    <a:pt x="872" y="2097"/>
                  </a:lnTo>
                  <a:lnTo>
                    <a:pt x="893" y="2114"/>
                  </a:lnTo>
                  <a:lnTo>
                    <a:pt x="913" y="2132"/>
                  </a:lnTo>
                  <a:lnTo>
                    <a:pt x="931" y="2151"/>
                  </a:lnTo>
                  <a:lnTo>
                    <a:pt x="948" y="2170"/>
                  </a:lnTo>
                  <a:lnTo>
                    <a:pt x="964" y="2192"/>
                  </a:lnTo>
                  <a:lnTo>
                    <a:pt x="980" y="2213"/>
                  </a:lnTo>
                  <a:lnTo>
                    <a:pt x="994" y="2234"/>
                  </a:lnTo>
                  <a:lnTo>
                    <a:pt x="1007" y="2256"/>
                  </a:lnTo>
                  <a:lnTo>
                    <a:pt x="1019" y="2279"/>
                  </a:lnTo>
                  <a:lnTo>
                    <a:pt x="1029" y="2303"/>
                  </a:lnTo>
                  <a:lnTo>
                    <a:pt x="1039" y="2327"/>
                  </a:lnTo>
                  <a:lnTo>
                    <a:pt x="1047" y="2351"/>
                  </a:lnTo>
                  <a:lnTo>
                    <a:pt x="1054" y="2375"/>
                  </a:lnTo>
                  <a:lnTo>
                    <a:pt x="1060" y="2401"/>
                  </a:lnTo>
                  <a:lnTo>
                    <a:pt x="1065" y="2426"/>
                  </a:lnTo>
                  <a:lnTo>
                    <a:pt x="1070" y="2451"/>
                  </a:lnTo>
                  <a:lnTo>
                    <a:pt x="1072" y="2477"/>
                  </a:lnTo>
                  <a:lnTo>
                    <a:pt x="1073" y="2503"/>
                  </a:lnTo>
                  <a:lnTo>
                    <a:pt x="1073" y="2529"/>
                  </a:lnTo>
                  <a:lnTo>
                    <a:pt x="1072" y="2555"/>
                  </a:lnTo>
                  <a:lnTo>
                    <a:pt x="1069" y="2580"/>
                  </a:lnTo>
                  <a:lnTo>
                    <a:pt x="1065" y="2607"/>
                  </a:lnTo>
                  <a:lnTo>
                    <a:pt x="1059" y="2632"/>
                  </a:lnTo>
                  <a:lnTo>
                    <a:pt x="1053" y="2658"/>
                  </a:lnTo>
                  <a:lnTo>
                    <a:pt x="1045" y="2683"/>
                  </a:lnTo>
                  <a:lnTo>
                    <a:pt x="1036" y="2709"/>
                  </a:lnTo>
                  <a:lnTo>
                    <a:pt x="1026" y="2734"/>
                  </a:lnTo>
                  <a:lnTo>
                    <a:pt x="1014" y="2758"/>
                  </a:lnTo>
                  <a:lnTo>
                    <a:pt x="1001" y="2782"/>
                  </a:lnTo>
                  <a:lnTo>
                    <a:pt x="987" y="2806"/>
                  </a:lnTo>
                  <a:lnTo>
                    <a:pt x="971" y="2829"/>
                  </a:lnTo>
                  <a:lnTo>
                    <a:pt x="955" y="2850"/>
                  </a:lnTo>
                  <a:lnTo>
                    <a:pt x="937" y="2870"/>
                  </a:lnTo>
                  <a:lnTo>
                    <a:pt x="919" y="2890"/>
                  </a:lnTo>
                  <a:lnTo>
                    <a:pt x="901" y="2909"/>
                  </a:lnTo>
                  <a:lnTo>
                    <a:pt x="881" y="2926"/>
                  </a:lnTo>
                  <a:lnTo>
                    <a:pt x="860" y="2942"/>
                  </a:lnTo>
                  <a:lnTo>
                    <a:pt x="839" y="2957"/>
                  </a:lnTo>
                  <a:lnTo>
                    <a:pt x="817" y="2971"/>
                  </a:lnTo>
                  <a:lnTo>
                    <a:pt x="795" y="2984"/>
                  </a:lnTo>
                  <a:lnTo>
                    <a:pt x="771" y="2997"/>
                  </a:lnTo>
                  <a:lnTo>
                    <a:pt x="748" y="3007"/>
                  </a:lnTo>
                  <a:lnTo>
                    <a:pt x="725" y="3017"/>
                  </a:lnTo>
                  <a:lnTo>
                    <a:pt x="701" y="3025"/>
                  </a:lnTo>
                  <a:lnTo>
                    <a:pt x="675" y="3032"/>
                  </a:lnTo>
                  <a:lnTo>
                    <a:pt x="650" y="3038"/>
                  </a:lnTo>
                  <a:lnTo>
                    <a:pt x="625" y="3043"/>
                  </a:lnTo>
                  <a:lnTo>
                    <a:pt x="600" y="3047"/>
                  </a:lnTo>
                  <a:lnTo>
                    <a:pt x="574" y="3049"/>
                  </a:lnTo>
                  <a:lnTo>
                    <a:pt x="548" y="3050"/>
                  </a:lnTo>
                  <a:lnTo>
                    <a:pt x="523" y="3050"/>
                  </a:lnTo>
                  <a:lnTo>
                    <a:pt x="496" y="3049"/>
                  </a:lnTo>
                  <a:lnTo>
                    <a:pt x="470" y="3046"/>
                  </a:lnTo>
                  <a:lnTo>
                    <a:pt x="445" y="3042"/>
                  </a:lnTo>
                  <a:lnTo>
                    <a:pt x="419" y="3037"/>
                  </a:lnTo>
                  <a:lnTo>
                    <a:pt x="393" y="3031"/>
                  </a:lnTo>
                  <a:lnTo>
                    <a:pt x="368" y="3023"/>
                  </a:lnTo>
                  <a:lnTo>
                    <a:pt x="343" y="3014"/>
                  </a:lnTo>
                  <a:lnTo>
                    <a:pt x="318" y="3004"/>
                  </a:lnTo>
                  <a:lnTo>
                    <a:pt x="293" y="2991"/>
                  </a:lnTo>
                  <a:lnTo>
                    <a:pt x="269" y="2978"/>
                  </a:lnTo>
                  <a:lnTo>
                    <a:pt x="245" y="2964"/>
                  </a:lnTo>
                  <a:lnTo>
                    <a:pt x="223" y="2949"/>
                  </a:lnTo>
                  <a:lnTo>
                    <a:pt x="201" y="2932"/>
                  </a:lnTo>
                  <a:lnTo>
                    <a:pt x="180" y="2915"/>
                  </a:lnTo>
                  <a:lnTo>
                    <a:pt x="161" y="2897"/>
                  </a:lnTo>
                  <a:lnTo>
                    <a:pt x="143" y="2878"/>
                  </a:lnTo>
                  <a:lnTo>
                    <a:pt x="125" y="2858"/>
                  </a:lnTo>
                  <a:lnTo>
                    <a:pt x="109" y="2838"/>
                  </a:lnTo>
                  <a:lnTo>
                    <a:pt x="94" y="2817"/>
                  </a:lnTo>
                  <a:lnTo>
                    <a:pt x="80" y="2795"/>
                  </a:lnTo>
                  <a:lnTo>
                    <a:pt x="67" y="2772"/>
                  </a:lnTo>
                  <a:lnTo>
                    <a:pt x="55" y="2749"/>
                  </a:lnTo>
                  <a:lnTo>
                    <a:pt x="44" y="2726"/>
                  </a:lnTo>
                  <a:lnTo>
                    <a:pt x="35" y="2703"/>
                  </a:lnTo>
                  <a:lnTo>
                    <a:pt x="26" y="2678"/>
                  </a:lnTo>
                  <a:lnTo>
                    <a:pt x="18" y="2653"/>
                  </a:lnTo>
                  <a:lnTo>
                    <a:pt x="12" y="2628"/>
                  </a:lnTo>
                  <a:lnTo>
                    <a:pt x="8" y="2603"/>
                  </a:lnTo>
                  <a:lnTo>
                    <a:pt x="4" y="2577"/>
                  </a:lnTo>
                  <a:lnTo>
                    <a:pt x="2" y="2552"/>
                  </a:lnTo>
                  <a:lnTo>
                    <a:pt x="0" y="2526"/>
                  </a:lnTo>
                  <a:lnTo>
                    <a:pt x="1" y="2501"/>
                  </a:lnTo>
                  <a:lnTo>
                    <a:pt x="2" y="2474"/>
                  </a:lnTo>
                  <a:lnTo>
                    <a:pt x="4" y="2448"/>
                  </a:lnTo>
                  <a:lnTo>
                    <a:pt x="8" y="2423"/>
                  </a:lnTo>
                  <a:lnTo>
                    <a:pt x="13" y="2397"/>
                  </a:lnTo>
                  <a:lnTo>
                    <a:pt x="20" y="2371"/>
                  </a:lnTo>
                  <a:lnTo>
                    <a:pt x="27" y="2346"/>
                  </a:lnTo>
                  <a:lnTo>
                    <a:pt x="37" y="2321"/>
                  </a:lnTo>
                  <a:lnTo>
                    <a:pt x="48" y="2296"/>
                  </a:lnTo>
                  <a:lnTo>
                    <a:pt x="59" y="2271"/>
                  </a:lnTo>
                  <a:lnTo>
                    <a:pt x="73" y="224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Freeform 11"/>
            <p:cNvSpPr>
              <a:spLocks noEditPoints="1"/>
            </p:cNvSpPr>
            <p:nvPr/>
          </p:nvSpPr>
          <p:spPr bwMode="auto">
            <a:xfrm>
              <a:off x="7221444" y="3276133"/>
              <a:ext cx="393700" cy="211138"/>
            </a:xfrm>
            <a:custGeom>
              <a:avLst/>
              <a:gdLst>
                <a:gd name="T0" fmla="*/ 1162 w 3226"/>
                <a:gd name="T1" fmla="*/ 5 h 1723"/>
                <a:gd name="T2" fmla="*/ 1099 w 3226"/>
                <a:gd name="T3" fmla="*/ 28 h 1723"/>
                <a:gd name="T4" fmla="*/ 1046 w 3226"/>
                <a:gd name="T5" fmla="*/ 68 h 1723"/>
                <a:gd name="T6" fmla="*/ 1005 w 3226"/>
                <a:gd name="T7" fmla="*/ 121 h 1723"/>
                <a:gd name="T8" fmla="*/ 982 w 3226"/>
                <a:gd name="T9" fmla="*/ 185 h 1723"/>
                <a:gd name="T10" fmla="*/ 231 w 3226"/>
                <a:gd name="T11" fmla="*/ 320 h 1723"/>
                <a:gd name="T12" fmla="*/ 162 w 3226"/>
                <a:gd name="T13" fmla="*/ 330 h 1723"/>
                <a:gd name="T14" fmla="*/ 102 w 3226"/>
                <a:gd name="T15" fmla="*/ 360 h 1723"/>
                <a:gd name="T16" fmla="*/ 53 w 3226"/>
                <a:gd name="T17" fmla="*/ 404 h 1723"/>
                <a:gd name="T18" fmla="*/ 18 w 3226"/>
                <a:gd name="T19" fmla="*/ 462 h 1723"/>
                <a:gd name="T20" fmla="*/ 1 w 3226"/>
                <a:gd name="T21" fmla="*/ 527 h 1723"/>
                <a:gd name="T22" fmla="*/ 3 w 3226"/>
                <a:gd name="T23" fmla="*/ 1207 h 1723"/>
                <a:gd name="T24" fmla="*/ 23 w 3226"/>
                <a:gd name="T25" fmla="*/ 1272 h 1723"/>
                <a:gd name="T26" fmla="*/ 60 w 3226"/>
                <a:gd name="T27" fmla="*/ 1327 h 1723"/>
                <a:gd name="T28" fmla="*/ 112 w 3226"/>
                <a:gd name="T29" fmla="*/ 1369 h 1723"/>
                <a:gd name="T30" fmla="*/ 174 w 3226"/>
                <a:gd name="T31" fmla="*/ 1396 h 1723"/>
                <a:gd name="T32" fmla="*/ 981 w 3226"/>
                <a:gd name="T33" fmla="*/ 1403 h 1723"/>
                <a:gd name="T34" fmla="*/ 989 w 3226"/>
                <a:gd name="T35" fmla="*/ 1549 h 1723"/>
                <a:gd name="T36" fmla="*/ 1015 w 3226"/>
                <a:gd name="T37" fmla="*/ 1611 h 1723"/>
                <a:gd name="T38" fmla="*/ 1057 w 3226"/>
                <a:gd name="T39" fmla="*/ 1662 h 1723"/>
                <a:gd name="T40" fmla="*/ 1113 w 3226"/>
                <a:gd name="T41" fmla="*/ 1700 h 1723"/>
                <a:gd name="T42" fmla="*/ 1177 w 3226"/>
                <a:gd name="T43" fmla="*/ 1720 h 1723"/>
                <a:gd name="T44" fmla="*/ 1753 w 3226"/>
                <a:gd name="T45" fmla="*/ 1722 h 1723"/>
                <a:gd name="T46" fmla="*/ 1819 w 3226"/>
                <a:gd name="T47" fmla="*/ 1705 h 1723"/>
                <a:gd name="T48" fmla="*/ 1877 w 3226"/>
                <a:gd name="T49" fmla="*/ 1669 h 1723"/>
                <a:gd name="T50" fmla="*/ 1921 w 3226"/>
                <a:gd name="T51" fmla="*/ 1621 h 1723"/>
                <a:gd name="T52" fmla="*/ 1950 w 3226"/>
                <a:gd name="T53" fmla="*/ 1560 h 1723"/>
                <a:gd name="T54" fmla="*/ 1961 w 3226"/>
                <a:gd name="T55" fmla="*/ 1492 h 1723"/>
                <a:gd name="T56" fmla="*/ 1953 w 3226"/>
                <a:gd name="T57" fmla="*/ 173 h 1723"/>
                <a:gd name="T58" fmla="*/ 1927 w 3226"/>
                <a:gd name="T59" fmla="*/ 110 h 1723"/>
                <a:gd name="T60" fmla="*/ 1885 w 3226"/>
                <a:gd name="T61" fmla="*/ 59 h 1723"/>
                <a:gd name="T62" fmla="*/ 1829 w 3226"/>
                <a:gd name="T63" fmla="*/ 22 h 1723"/>
                <a:gd name="T64" fmla="*/ 1764 w 3226"/>
                <a:gd name="T65" fmla="*/ 3 h 1723"/>
                <a:gd name="T66" fmla="*/ 2635 w 3226"/>
                <a:gd name="T67" fmla="*/ 1393 h 1723"/>
                <a:gd name="T68" fmla="*/ 2481 w 3226"/>
                <a:gd name="T69" fmla="*/ 1353 h 1723"/>
                <a:gd name="T70" fmla="*/ 2349 w 3226"/>
                <a:gd name="T71" fmla="*/ 1273 h 1723"/>
                <a:gd name="T72" fmla="*/ 2246 w 3226"/>
                <a:gd name="T73" fmla="*/ 1159 h 1723"/>
                <a:gd name="T74" fmla="*/ 2178 w 3226"/>
                <a:gd name="T75" fmla="*/ 1019 h 1723"/>
                <a:gd name="T76" fmla="*/ 2154 w 3226"/>
                <a:gd name="T77" fmla="*/ 859 h 1723"/>
                <a:gd name="T78" fmla="*/ 2178 w 3226"/>
                <a:gd name="T79" fmla="*/ 700 h 1723"/>
                <a:gd name="T80" fmla="*/ 2246 w 3226"/>
                <a:gd name="T81" fmla="*/ 561 h 1723"/>
                <a:gd name="T82" fmla="*/ 2349 w 3226"/>
                <a:gd name="T83" fmla="*/ 446 h 1723"/>
                <a:gd name="T84" fmla="*/ 2481 w 3226"/>
                <a:gd name="T85" fmla="*/ 366 h 1723"/>
                <a:gd name="T86" fmla="*/ 2635 w 3226"/>
                <a:gd name="T87" fmla="*/ 326 h 1723"/>
                <a:gd name="T88" fmla="*/ 2798 w 3226"/>
                <a:gd name="T89" fmla="*/ 334 h 1723"/>
                <a:gd name="T90" fmla="*/ 2945 w 3226"/>
                <a:gd name="T91" fmla="*/ 389 h 1723"/>
                <a:gd name="T92" fmla="*/ 3069 w 3226"/>
                <a:gd name="T93" fmla="*/ 481 h 1723"/>
                <a:gd name="T94" fmla="*/ 3161 w 3226"/>
                <a:gd name="T95" fmla="*/ 604 h 1723"/>
                <a:gd name="T96" fmla="*/ 3215 w 3226"/>
                <a:gd name="T97" fmla="*/ 751 h 1723"/>
                <a:gd name="T98" fmla="*/ 3223 w 3226"/>
                <a:gd name="T99" fmla="*/ 914 h 1723"/>
                <a:gd name="T100" fmla="*/ 3184 w 3226"/>
                <a:gd name="T101" fmla="*/ 1069 h 1723"/>
                <a:gd name="T102" fmla="*/ 3104 w 3226"/>
                <a:gd name="T103" fmla="*/ 1200 h 1723"/>
                <a:gd name="T104" fmla="*/ 2989 w 3226"/>
                <a:gd name="T105" fmla="*/ 1304 h 1723"/>
                <a:gd name="T106" fmla="*/ 2849 w 3226"/>
                <a:gd name="T107" fmla="*/ 1372 h 1723"/>
                <a:gd name="T108" fmla="*/ 2690 w 3226"/>
                <a:gd name="T109" fmla="*/ 1395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6" h="1723">
                  <a:moveTo>
                    <a:pt x="1729" y="0"/>
                  </a:moveTo>
                  <a:lnTo>
                    <a:pt x="1209" y="0"/>
                  </a:lnTo>
                  <a:lnTo>
                    <a:pt x="1197" y="0"/>
                  </a:lnTo>
                  <a:lnTo>
                    <a:pt x="1185" y="1"/>
                  </a:lnTo>
                  <a:lnTo>
                    <a:pt x="1174" y="3"/>
                  </a:lnTo>
                  <a:lnTo>
                    <a:pt x="1162" y="5"/>
                  </a:lnTo>
                  <a:lnTo>
                    <a:pt x="1151" y="7"/>
                  </a:lnTo>
                  <a:lnTo>
                    <a:pt x="1140" y="10"/>
                  </a:lnTo>
                  <a:lnTo>
                    <a:pt x="1130" y="14"/>
                  </a:lnTo>
                  <a:lnTo>
                    <a:pt x="1120" y="18"/>
                  </a:lnTo>
                  <a:lnTo>
                    <a:pt x="1108" y="23"/>
                  </a:lnTo>
                  <a:lnTo>
                    <a:pt x="1099" y="28"/>
                  </a:lnTo>
                  <a:lnTo>
                    <a:pt x="1089" y="33"/>
                  </a:lnTo>
                  <a:lnTo>
                    <a:pt x="1080" y="39"/>
                  </a:lnTo>
                  <a:lnTo>
                    <a:pt x="1071" y="46"/>
                  </a:lnTo>
                  <a:lnTo>
                    <a:pt x="1062" y="54"/>
                  </a:lnTo>
                  <a:lnTo>
                    <a:pt x="1054" y="61"/>
                  </a:lnTo>
                  <a:lnTo>
                    <a:pt x="1046" y="68"/>
                  </a:lnTo>
                  <a:lnTo>
                    <a:pt x="1038" y="76"/>
                  </a:lnTo>
                  <a:lnTo>
                    <a:pt x="1031" y="85"/>
                  </a:lnTo>
                  <a:lnTo>
                    <a:pt x="1024" y="93"/>
                  </a:lnTo>
                  <a:lnTo>
                    <a:pt x="1018" y="102"/>
                  </a:lnTo>
                  <a:lnTo>
                    <a:pt x="1011" y="112"/>
                  </a:lnTo>
                  <a:lnTo>
                    <a:pt x="1005" y="121"/>
                  </a:lnTo>
                  <a:lnTo>
                    <a:pt x="1000" y="131"/>
                  </a:lnTo>
                  <a:lnTo>
                    <a:pt x="996" y="141"/>
                  </a:lnTo>
                  <a:lnTo>
                    <a:pt x="991" y="152"/>
                  </a:lnTo>
                  <a:lnTo>
                    <a:pt x="988" y="163"/>
                  </a:lnTo>
                  <a:lnTo>
                    <a:pt x="985" y="174"/>
                  </a:lnTo>
                  <a:lnTo>
                    <a:pt x="982" y="185"/>
                  </a:lnTo>
                  <a:lnTo>
                    <a:pt x="980" y="196"/>
                  </a:lnTo>
                  <a:lnTo>
                    <a:pt x="979" y="208"/>
                  </a:lnTo>
                  <a:lnTo>
                    <a:pt x="978" y="219"/>
                  </a:lnTo>
                  <a:lnTo>
                    <a:pt x="977" y="231"/>
                  </a:lnTo>
                  <a:lnTo>
                    <a:pt x="977" y="320"/>
                  </a:lnTo>
                  <a:lnTo>
                    <a:pt x="231" y="320"/>
                  </a:lnTo>
                  <a:lnTo>
                    <a:pt x="219" y="320"/>
                  </a:lnTo>
                  <a:lnTo>
                    <a:pt x="208" y="321"/>
                  </a:lnTo>
                  <a:lnTo>
                    <a:pt x="196" y="323"/>
                  </a:lnTo>
                  <a:lnTo>
                    <a:pt x="185" y="325"/>
                  </a:lnTo>
                  <a:lnTo>
                    <a:pt x="174" y="327"/>
                  </a:lnTo>
                  <a:lnTo>
                    <a:pt x="162" y="330"/>
                  </a:lnTo>
                  <a:lnTo>
                    <a:pt x="152" y="334"/>
                  </a:lnTo>
                  <a:lnTo>
                    <a:pt x="141" y="338"/>
                  </a:lnTo>
                  <a:lnTo>
                    <a:pt x="131" y="343"/>
                  </a:lnTo>
                  <a:lnTo>
                    <a:pt x="121" y="348"/>
                  </a:lnTo>
                  <a:lnTo>
                    <a:pt x="112" y="354"/>
                  </a:lnTo>
                  <a:lnTo>
                    <a:pt x="102" y="360"/>
                  </a:lnTo>
                  <a:lnTo>
                    <a:pt x="93" y="366"/>
                  </a:lnTo>
                  <a:lnTo>
                    <a:pt x="85" y="373"/>
                  </a:lnTo>
                  <a:lnTo>
                    <a:pt x="75" y="380"/>
                  </a:lnTo>
                  <a:lnTo>
                    <a:pt x="67" y="388"/>
                  </a:lnTo>
                  <a:lnTo>
                    <a:pt x="60" y="396"/>
                  </a:lnTo>
                  <a:lnTo>
                    <a:pt x="53" y="404"/>
                  </a:lnTo>
                  <a:lnTo>
                    <a:pt x="46" y="413"/>
                  </a:lnTo>
                  <a:lnTo>
                    <a:pt x="39" y="422"/>
                  </a:lnTo>
                  <a:lnTo>
                    <a:pt x="33" y="431"/>
                  </a:lnTo>
                  <a:lnTo>
                    <a:pt x="28" y="441"/>
                  </a:lnTo>
                  <a:lnTo>
                    <a:pt x="23" y="451"/>
                  </a:lnTo>
                  <a:lnTo>
                    <a:pt x="18" y="462"/>
                  </a:lnTo>
                  <a:lnTo>
                    <a:pt x="14" y="472"/>
                  </a:lnTo>
                  <a:lnTo>
                    <a:pt x="10" y="483"/>
                  </a:lnTo>
                  <a:lnTo>
                    <a:pt x="7" y="494"/>
                  </a:lnTo>
                  <a:lnTo>
                    <a:pt x="5" y="505"/>
                  </a:lnTo>
                  <a:lnTo>
                    <a:pt x="3" y="516"/>
                  </a:lnTo>
                  <a:lnTo>
                    <a:pt x="1" y="527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0" y="1172"/>
                  </a:lnTo>
                  <a:lnTo>
                    <a:pt x="0" y="1184"/>
                  </a:lnTo>
                  <a:lnTo>
                    <a:pt x="1" y="1196"/>
                  </a:lnTo>
                  <a:lnTo>
                    <a:pt x="3" y="1207"/>
                  </a:lnTo>
                  <a:lnTo>
                    <a:pt x="5" y="1218"/>
                  </a:lnTo>
                  <a:lnTo>
                    <a:pt x="7" y="1229"/>
                  </a:lnTo>
                  <a:lnTo>
                    <a:pt x="10" y="1240"/>
                  </a:lnTo>
                  <a:lnTo>
                    <a:pt x="14" y="1251"/>
                  </a:lnTo>
                  <a:lnTo>
                    <a:pt x="18" y="1261"/>
                  </a:lnTo>
                  <a:lnTo>
                    <a:pt x="23" y="1272"/>
                  </a:lnTo>
                  <a:lnTo>
                    <a:pt x="28" y="1282"/>
                  </a:lnTo>
                  <a:lnTo>
                    <a:pt x="33" y="1292"/>
                  </a:lnTo>
                  <a:lnTo>
                    <a:pt x="39" y="1301"/>
                  </a:lnTo>
                  <a:lnTo>
                    <a:pt x="46" y="1310"/>
                  </a:lnTo>
                  <a:lnTo>
                    <a:pt x="53" y="1319"/>
                  </a:lnTo>
                  <a:lnTo>
                    <a:pt x="60" y="1327"/>
                  </a:lnTo>
                  <a:lnTo>
                    <a:pt x="67" y="1335"/>
                  </a:lnTo>
                  <a:lnTo>
                    <a:pt x="75" y="1342"/>
                  </a:lnTo>
                  <a:lnTo>
                    <a:pt x="85" y="1350"/>
                  </a:lnTo>
                  <a:lnTo>
                    <a:pt x="93" y="1356"/>
                  </a:lnTo>
                  <a:lnTo>
                    <a:pt x="102" y="1363"/>
                  </a:lnTo>
                  <a:lnTo>
                    <a:pt x="112" y="1369"/>
                  </a:lnTo>
                  <a:lnTo>
                    <a:pt x="121" y="1375"/>
                  </a:lnTo>
                  <a:lnTo>
                    <a:pt x="131" y="1380"/>
                  </a:lnTo>
                  <a:lnTo>
                    <a:pt x="141" y="1385"/>
                  </a:lnTo>
                  <a:lnTo>
                    <a:pt x="152" y="1389"/>
                  </a:lnTo>
                  <a:lnTo>
                    <a:pt x="162" y="1393"/>
                  </a:lnTo>
                  <a:lnTo>
                    <a:pt x="174" y="1396"/>
                  </a:lnTo>
                  <a:lnTo>
                    <a:pt x="185" y="1398"/>
                  </a:lnTo>
                  <a:lnTo>
                    <a:pt x="196" y="1400"/>
                  </a:lnTo>
                  <a:lnTo>
                    <a:pt x="208" y="1402"/>
                  </a:lnTo>
                  <a:lnTo>
                    <a:pt x="219" y="1403"/>
                  </a:lnTo>
                  <a:lnTo>
                    <a:pt x="231" y="1403"/>
                  </a:lnTo>
                  <a:lnTo>
                    <a:pt x="981" y="1403"/>
                  </a:lnTo>
                  <a:lnTo>
                    <a:pt x="981" y="1492"/>
                  </a:lnTo>
                  <a:lnTo>
                    <a:pt x="982" y="1504"/>
                  </a:lnTo>
                  <a:lnTo>
                    <a:pt x="982" y="1515"/>
                  </a:lnTo>
                  <a:lnTo>
                    <a:pt x="984" y="1527"/>
                  </a:lnTo>
                  <a:lnTo>
                    <a:pt x="986" y="1538"/>
                  </a:lnTo>
                  <a:lnTo>
                    <a:pt x="989" y="1549"/>
                  </a:lnTo>
                  <a:lnTo>
                    <a:pt x="992" y="1560"/>
                  </a:lnTo>
                  <a:lnTo>
                    <a:pt x="995" y="1570"/>
                  </a:lnTo>
                  <a:lnTo>
                    <a:pt x="999" y="1582"/>
                  </a:lnTo>
                  <a:lnTo>
                    <a:pt x="1004" y="1592"/>
                  </a:lnTo>
                  <a:lnTo>
                    <a:pt x="1009" y="1602"/>
                  </a:lnTo>
                  <a:lnTo>
                    <a:pt x="1015" y="1611"/>
                  </a:lnTo>
                  <a:lnTo>
                    <a:pt x="1022" y="1621"/>
                  </a:lnTo>
                  <a:lnTo>
                    <a:pt x="1028" y="1630"/>
                  </a:lnTo>
                  <a:lnTo>
                    <a:pt x="1035" y="1638"/>
                  </a:lnTo>
                  <a:lnTo>
                    <a:pt x="1042" y="1647"/>
                  </a:lnTo>
                  <a:lnTo>
                    <a:pt x="1050" y="1655"/>
                  </a:lnTo>
                  <a:lnTo>
                    <a:pt x="1057" y="1662"/>
                  </a:lnTo>
                  <a:lnTo>
                    <a:pt x="1066" y="1669"/>
                  </a:lnTo>
                  <a:lnTo>
                    <a:pt x="1074" y="1677"/>
                  </a:lnTo>
                  <a:lnTo>
                    <a:pt x="1083" y="1684"/>
                  </a:lnTo>
                  <a:lnTo>
                    <a:pt x="1093" y="1690"/>
                  </a:lnTo>
                  <a:lnTo>
                    <a:pt x="1102" y="1695"/>
                  </a:lnTo>
                  <a:lnTo>
                    <a:pt x="1113" y="1700"/>
                  </a:lnTo>
                  <a:lnTo>
                    <a:pt x="1123" y="1705"/>
                  </a:lnTo>
                  <a:lnTo>
                    <a:pt x="1134" y="1709"/>
                  </a:lnTo>
                  <a:lnTo>
                    <a:pt x="1144" y="1713"/>
                  </a:lnTo>
                  <a:lnTo>
                    <a:pt x="1155" y="1716"/>
                  </a:lnTo>
                  <a:lnTo>
                    <a:pt x="1166" y="1718"/>
                  </a:lnTo>
                  <a:lnTo>
                    <a:pt x="1177" y="1720"/>
                  </a:lnTo>
                  <a:lnTo>
                    <a:pt x="1189" y="1722"/>
                  </a:lnTo>
                  <a:lnTo>
                    <a:pt x="1201" y="1723"/>
                  </a:lnTo>
                  <a:lnTo>
                    <a:pt x="1213" y="1723"/>
                  </a:lnTo>
                  <a:lnTo>
                    <a:pt x="1729" y="1723"/>
                  </a:lnTo>
                  <a:lnTo>
                    <a:pt x="1741" y="1723"/>
                  </a:lnTo>
                  <a:lnTo>
                    <a:pt x="1753" y="1722"/>
                  </a:lnTo>
                  <a:lnTo>
                    <a:pt x="1764" y="1720"/>
                  </a:lnTo>
                  <a:lnTo>
                    <a:pt x="1776" y="1718"/>
                  </a:lnTo>
                  <a:lnTo>
                    <a:pt x="1787" y="1716"/>
                  </a:lnTo>
                  <a:lnTo>
                    <a:pt x="1798" y="1713"/>
                  </a:lnTo>
                  <a:lnTo>
                    <a:pt x="1809" y="1709"/>
                  </a:lnTo>
                  <a:lnTo>
                    <a:pt x="1819" y="1705"/>
                  </a:lnTo>
                  <a:lnTo>
                    <a:pt x="1829" y="1700"/>
                  </a:lnTo>
                  <a:lnTo>
                    <a:pt x="1839" y="1695"/>
                  </a:lnTo>
                  <a:lnTo>
                    <a:pt x="1849" y="1690"/>
                  </a:lnTo>
                  <a:lnTo>
                    <a:pt x="1858" y="1684"/>
                  </a:lnTo>
                  <a:lnTo>
                    <a:pt x="1868" y="1677"/>
                  </a:lnTo>
                  <a:lnTo>
                    <a:pt x="1877" y="1669"/>
                  </a:lnTo>
                  <a:lnTo>
                    <a:pt x="1885" y="1662"/>
                  </a:lnTo>
                  <a:lnTo>
                    <a:pt x="1893" y="1655"/>
                  </a:lnTo>
                  <a:lnTo>
                    <a:pt x="1901" y="1647"/>
                  </a:lnTo>
                  <a:lnTo>
                    <a:pt x="1908" y="1638"/>
                  </a:lnTo>
                  <a:lnTo>
                    <a:pt x="1915" y="1630"/>
                  </a:lnTo>
                  <a:lnTo>
                    <a:pt x="1921" y="1621"/>
                  </a:lnTo>
                  <a:lnTo>
                    <a:pt x="1927" y="1611"/>
                  </a:lnTo>
                  <a:lnTo>
                    <a:pt x="1933" y="1602"/>
                  </a:lnTo>
                  <a:lnTo>
                    <a:pt x="1938" y="1592"/>
                  </a:lnTo>
                  <a:lnTo>
                    <a:pt x="1942" y="1582"/>
                  </a:lnTo>
                  <a:lnTo>
                    <a:pt x="1946" y="1570"/>
                  </a:lnTo>
                  <a:lnTo>
                    <a:pt x="1950" y="1560"/>
                  </a:lnTo>
                  <a:lnTo>
                    <a:pt x="1953" y="1549"/>
                  </a:lnTo>
                  <a:lnTo>
                    <a:pt x="1956" y="1538"/>
                  </a:lnTo>
                  <a:lnTo>
                    <a:pt x="1959" y="1527"/>
                  </a:lnTo>
                  <a:lnTo>
                    <a:pt x="1960" y="1515"/>
                  </a:lnTo>
                  <a:lnTo>
                    <a:pt x="1961" y="1504"/>
                  </a:lnTo>
                  <a:lnTo>
                    <a:pt x="1961" y="1492"/>
                  </a:lnTo>
                  <a:lnTo>
                    <a:pt x="1961" y="231"/>
                  </a:lnTo>
                  <a:lnTo>
                    <a:pt x="1961" y="219"/>
                  </a:lnTo>
                  <a:lnTo>
                    <a:pt x="1960" y="207"/>
                  </a:lnTo>
                  <a:lnTo>
                    <a:pt x="1959" y="195"/>
                  </a:lnTo>
                  <a:lnTo>
                    <a:pt x="1956" y="184"/>
                  </a:lnTo>
                  <a:lnTo>
                    <a:pt x="1953" y="173"/>
                  </a:lnTo>
                  <a:lnTo>
                    <a:pt x="1950" y="162"/>
                  </a:lnTo>
                  <a:lnTo>
                    <a:pt x="1946" y="151"/>
                  </a:lnTo>
                  <a:lnTo>
                    <a:pt x="1942" y="139"/>
                  </a:lnTo>
                  <a:lnTo>
                    <a:pt x="1938" y="129"/>
                  </a:lnTo>
                  <a:lnTo>
                    <a:pt x="1933" y="119"/>
                  </a:lnTo>
                  <a:lnTo>
                    <a:pt x="1927" y="110"/>
                  </a:lnTo>
                  <a:lnTo>
                    <a:pt x="1921" y="101"/>
                  </a:lnTo>
                  <a:lnTo>
                    <a:pt x="1915" y="92"/>
                  </a:lnTo>
                  <a:lnTo>
                    <a:pt x="1908" y="83"/>
                  </a:lnTo>
                  <a:lnTo>
                    <a:pt x="1901" y="75"/>
                  </a:lnTo>
                  <a:lnTo>
                    <a:pt x="1893" y="67"/>
                  </a:lnTo>
                  <a:lnTo>
                    <a:pt x="1885" y="59"/>
                  </a:lnTo>
                  <a:lnTo>
                    <a:pt x="1877" y="52"/>
                  </a:lnTo>
                  <a:lnTo>
                    <a:pt x="1868" y="45"/>
                  </a:lnTo>
                  <a:lnTo>
                    <a:pt x="1858" y="38"/>
                  </a:lnTo>
                  <a:lnTo>
                    <a:pt x="1849" y="32"/>
                  </a:lnTo>
                  <a:lnTo>
                    <a:pt x="1839" y="27"/>
                  </a:lnTo>
                  <a:lnTo>
                    <a:pt x="1829" y="22"/>
                  </a:lnTo>
                  <a:lnTo>
                    <a:pt x="1819" y="18"/>
                  </a:lnTo>
                  <a:lnTo>
                    <a:pt x="1809" y="14"/>
                  </a:lnTo>
                  <a:lnTo>
                    <a:pt x="1798" y="10"/>
                  </a:lnTo>
                  <a:lnTo>
                    <a:pt x="1787" y="7"/>
                  </a:lnTo>
                  <a:lnTo>
                    <a:pt x="1776" y="5"/>
                  </a:lnTo>
                  <a:lnTo>
                    <a:pt x="1764" y="3"/>
                  </a:lnTo>
                  <a:lnTo>
                    <a:pt x="1753" y="1"/>
                  </a:lnTo>
                  <a:lnTo>
                    <a:pt x="1741" y="0"/>
                  </a:lnTo>
                  <a:lnTo>
                    <a:pt x="1729" y="0"/>
                  </a:lnTo>
                  <a:close/>
                  <a:moveTo>
                    <a:pt x="2690" y="1395"/>
                  </a:moveTo>
                  <a:lnTo>
                    <a:pt x="2662" y="1395"/>
                  </a:lnTo>
                  <a:lnTo>
                    <a:pt x="2635" y="1393"/>
                  </a:lnTo>
                  <a:lnTo>
                    <a:pt x="2608" y="1389"/>
                  </a:lnTo>
                  <a:lnTo>
                    <a:pt x="2582" y="1385"/>
                  </a:lnTo>
                  <a:lnTo>
                    <a:pt x="2556" y="1379"/>
                  </a:lnTo>
                  <a:lnTo>
                    <a:pt x="2531" y="1372"/>
                  </a:lnTo>
                  <a:lnTo>
                    <a:pt x="2505" y="1362"/>
                  </a:lnTo>
                  <a:lnTo>
                    <a:pt x="2481" y="1353"/>
                  </a:lnTo>
                  <a:lnTo>
                    <a:pt x="2458" y="1342"/>
                  </a:lnTo>
                  <a:lnTo>
                    <a:pt x="2435" y="1330"/>
                  </a:lnTo>
                  <a:lnTo>
                    <a:pt x="2412" y="1318"/>
                  </a:lnTo>
                  <a:lnTo>
                    <a:pt x="2390" y="1304"/>
                  </a:lnTo>
                  <a:lnTo>
                    <a:pt x="2369" y="1289"/>
                  </a:lnTo>
                  <a:lnTo>
                    <a:pt x="2349" y="1273"/>
                  </a:lnTo>
                  <a:lnTo>
                    <a:pt x="2329" y="1256"/>
                  </a:lnTo>
                  <a:lnTo>
                    <a:pt x="2310" y="1238"/>
                  </a:lnTo>
                  <a:lnTo>
                    <a:pt x="2293" y="1220"/>
                  </a:lnTo>
                  <a:lnTo>
                    <a:pt x="2276" y="1200"/>
                  </a:lnTo>
                  <a:lnTo>
                    <a:pt x="2260" y="1180"/>
                  </a:lnTo>
                  <a:lnTo>
                    <a:pt x="2246" y="1159"/>
                  </a:lnTo>
                  <a:lnTo>
                    <a:pt x="2231" y="1137"/>
                  </a:lnTo>
                  <a:lnTo>
                    <a:pt x="2218" y="1115"/>
                  </a:lnTo>
                  <a:lnTo>
                    <a:pt x="2206" y="1092"/>
                  </a:lnTo>
                  <a:lnTo>
                    <a:pt x="2196" y="1069"/>
                  </a:lnTo>
                  <a:lnTo>
                    <a:pt x="2186" y="1044"/>
                  </a:lnTo>
                  <a:lnTo>
                    <a:pt x="2178" y="1019"/>
                  </a:lnTo>
                  <a:lnTo>
                    <a:pt x="2171" y="994"/>
                  </a:lnTo>
                  <a:lnTo>
                    <a:pt x="2165" y="968"/>
                  </a:lnTo>
                  <a:lnTo>
                    <a:pt x="2160" y="941"/>
                  </a:lnTo>
                  <a:lnTo>
                    <a:pt x="2157" y="914"/>
                  </a:lnTo>
                  <a:lnTo>
                    <a:pt x="2155" y="887"/>
                  </a:lnTo>
                  <a:lnTo>
                    <a:pt x="2154" y="859"/>
                  </a:lnTo>
                  <a:lnTo>
                    <a:pt x="2155" y="832"/>
                  </a:lnTo>
                  <a:lnTo>
                    <a:pt x="2157" y="805"/>
                  </a:lnTo>
                  <a:lnTo>
                    <a:pt x="2160" y="778"/>
                  </a:lnTo>
                  <a:lnTo>
                    <a:pt x="2165" y="751"/>
                  </a:lnTo>
                  <a:lnTo>
                    <a:pt x="2171" y="726"/>
                  </a:lnTo>
                  <a:lnTo>
                    <a:pt x="2178" y="700"/>
                  </a:lnTo>
                  <a:lnTo>
                    <a:pt x="2186" y="676"/>
                  </a:lnTo>
                  <a:lnTo>
                    <a:pt x="2196" y="651"/>
                  </a:lnTo>
                  <a:lnTo>
                    <a:pt x="2206" y="627"/>
                  </a:lnTo>
                  <a:lnTo>
                    <a:pt x="2218" y="604"/>
                  </a:lnTo>
                  <a:lnTo>
                    <a:pt x="2231" y="582"/>
                  </a:lnTo>
                  <a:lnTo>
                    <a:pt x="2246" y="561"/>
                  </a:lnTo>
                  <a:lnTo>
                    <a:pt x="2260" y="539"/>
                  </a:lnTo>
                  <a:lnTo>
                    <a:pt x="2276" y="519"/>
                  </a:lnTo>
                  <a:lnTo>
                    <a:pt x="2293" y="499"/>
                  </a:lnTo>
                  <a:lnTo>
                    <a:pt x="2310" y="481"/>
                  </a:lnTo>
                  <a:lnTo>
                    <a:pt x="2329" y="463"/>
                  </a:lnTo>
                  <a:lnTo>
                    <a:pt x="2349" y="446"/>
                  </a:lnTo>
                  <a:lnTo>
                    <a:pt x="2369" y="430"/>
                  </a:lnTo>
                  <a:lnTo>
                    <a:pt x="2390" y="415"/>
                  </a:lnTo>
                  <a:lnTo>
                    <a:pt x="2412" y="401"/>
                  </a:lnTo>
                  <a:lnTo>
                    <a:pt x="2435" y="389"/>
                  </a:lnTo>
                  <a:lnTo>
                    <a:pt x="2458" y="377"/>
                  </a:lnTo>
                  <a:lnTo>
                    <a:pt x="2481" y="366"/>
                  </a:lnTo>
                  <a:lnTo>
                    <a:pt x="2505" y="357"/>
                  </a:lnTo>
                  <a:lnTo>
                    <a:pt x="2531" y="347"/>
                  </a:lnTo>
                  <a:lnTo>
                    <a:pt x="2556" y="340"/>
                  </a:lnTo>
                  <a:lnTo>
                    <a:pt x="2582" y="334"/>
                  </a:lnTo>
                  <a:lnTo>
                    <a:pt x="2608" y="330"/>
                  </a:lnTo>
                  <a:lnTo>
                    <a:pt x="2635" y="326"/>
                  </a:lnTo>
                  <a:lnTo>
                    <a:pt x="2662" y="324"/>
                  </a:lnTo>
                  <a:lnTo>
                    <a:pt x="2690" y="324"/>
                  </a:lnTo>
                  <a:lnTo>
                    <a:pt x="2718" y="324"/>
                  </a:lnTo>
                  <a:lnTo>
                    <a:pt x="2745" y="326"/>
                  </a:lnTo>
                  <a:lnTo>
                    <a:pt x="2771" y="330"/>
                  </a:lnTo>
                  <a:lnTo>
                    <a:pt x="2798" y="334"/>
                  </a:lnTo>
                  <a:lnTo>
                    <a:pt x="2824" y="340"/>
                  </a:lnTo>
                  <a:lnTo>
                    <a:pt x="2849" y="347"/>
                  </a:lnTo>
                  <a:lnTo>
                    <a:pt x="2874" y="357"/>
                  </a:lnTo>
                  <a:lnTo>
                    <a:pt x="2899" y="366"/>
                  </a:lnTo>
                  <a:lnTo>
                    <a:pt x="2923" y="377"/>
                  </a:lnTo>
                  <a:lnTo>
                    <a:pt x="2945" y="389"/>
                  </a:lnTo>
                  <a:lnTo>
                    <a:pt x="2968" y="401"/>
                  </a:lnTo>
                  <a:lnTo>
                    <a:pt x="2989" y="415"/>
                  </a:lnTo>
                  <a:lnTo>
                    <a:pt x="3011" y="430"/>
                  </a:lnTo>
                  <a:lnTo>
                    <a:pt x="3031" y="446"/>
                  </a:lnTo>
                  <a:lnTo>
                    <a:pt x="3050" y="463"/>
                  </a:lnTo>
                  <a:lnTo>
                    <a:pt x="3069" y="481"/>
                  </a:lnTo>
                  <a:lnTo>
                    <a:pt x="3087" y="499"/>
                  </a:lnTo>
                  <a:lnTo>
                    <a:pt x="3104" y="519"/>
                  </a:lnTo>
                  <a:lnTo>
                    <a:pt x="3120" y="539"/>
                  </a:lnTo>
                  <a:lnTo>
                    <a:pt x="3134" y="561"/>
                  </a:lnTo>
                  <a:lnTo>
                    <a:pt x="3148" y="582"/>
                  </a:lnTo>
                  <a:lnTo>
                    <a:pt x="3161" y="604"/>
                  </a:lnTo>
                  <a:lnTo>
                    <a:pt x="3173" y="627"/>
                  </a:lnTo>
                  <a:lnTo>
                    <a:pt x="3184" y="651"/>
                  </a:lnTo>
                  <a:lnTo>
                    <a:pt x="3194" y="676"/>
                  </a:lnTo>
                  <a:lnTo>
                    <a:pt x="3202" y="700"/>
                  </a:lnTo>
                  <a:lnTo>
                    <a:pt x="3209" y="726"/>
                  </a:lnTo>
                  <a:lnTo>
                    <a:pt x="3215" y="751"/>
                  </a:lnTo>
                  <a:lnTo>
                    <a:pt x="3220" y="778"/>
                  </a:lnTo>
                  <a:lnTo>
                    <a:pt x="3223" y="805"/>
                  </a:lnTo>
                  <a:lnTo>
                    <a:pt x="3225" y="832"/>
                  </a:lnTo>
                  <a:lnTo>
                    <a:pt x="3226" y="859"/>
                  </a:lnTo>
                  <a:lnTo>
                    <a:pt x="3225" y="887"/>
                  </a:lnTo>
                  <a:lnTo>
                    <a:pt x="3223" y="914"/>
                  </a:lnTo>
                  <a:lnTo>
                    <a:pt x="3220" y="941"/>
                  </a:lnTo>
                  <a:lnTo>
                    <a:pt x="3215" y="968"/>
                  </a:lnTo>
                  <a:lnTo>
                    <a:pt x="3209" y="994"/>
                  </a:lnTo>
                  <a:lnTo>
                    <a:pt x="3202" y="1019"/>
                  </a:lnTo>
                  <a:lnTo>
                    <a:pt x="3194" y="1044"/>
                  </a:lnTo>
                  <a:lnTo>
                    <a:pt x="3184" y="1069"/>
                  </a:lnTo>
                  <a:lnTo>
                    <a:pt x="3173" y="1092"/>
                  </a:lnTo>
                  <a:lnTo>
                    <a:pt x="3161" y="1115"/>
                  </a:lnTo>
                  <a:lnTo>
                    <a:pt x="3148" y="1137"/>
                  </a:lnTo>
                  <a:lnTo>
                    <a:pt x="3134" y="1159"/>
                  </a:lnTo>
                  <a:lnTo>
                    <a:pt x="3120" y="1180"/>
                  </a:lnTo>
                  <a:lnTo>
                    <a:pt x="3104" y="1200"/>
                  </a:lnTo>
                  <a:lnTo>
                    <a:pt x="3087" y="1220"/>
                  </a:lnTo>
                  <a:lnTo>
                    <a:pt x="3069" y="1238"/>
                  </a:lnTo>
                  <a:lnTo>
                    <a:pt x="3050" y="1256"/>
                  </a:lnTo>
                  <a:lnTo>
                    <a:pt x="3031" y="1273"/>
                  </a:lnTo>
                  <a:lnTo>
                    <a:pt x="3011" y="1289"/>
                  </a:lnTo>
                  <a:lnTo>
                    <a:pt x="2989" y="1304"/>
                  </a:lnTo>
                  <a:lnTo>
                    <a:pt x="2968" y="1318"/>
                  </a:lnTo>
                  <a:lnTo>
                    <a:pt x="2945" y="1330"/>
                  </a:lnTo>
                  <a:lnTo>
                    <a:pt x="2923" y="1342"/>
                  </a:lnTo>
                  <a:lnTo>
                    <a:pt x="2899" y="1353"/>
                  </a:lnTo>
                  <a:lnTo>
                    <a:pt x="2874" y="1362"/>
                  </a:lnTo>
                  <a:lnTo>
                    <a:pt x="2849" y="1372"/>
                  </a:lnTo>
                  <a:lnTo>
                    <a:pt x="2824" y="1379"/>
                  </a:lnTo>
                  <a:lnTo>
                    <a:pt x="2798" y="1385"/>
                  </a:lnTo>
                  <a:lnTo>
                    <a:pt x="2771" y="1389"/>
                  </a:lnTo>
                  <a:lnTo>
                    <a:pt x="2745" y="1393"/>
                  </a:lnTo>
                  <a:lnTo>
                    <a:pt x="2718" y="1395"/>
                  </a:lnTo>
                  <a:lnTo>
                    <a:pt x="2690" y="139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5199" y="3089119"/>
              <a:ext cx="777778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VO</a:t>
              </a:r>
            </a:p>
          </p:txBody>
        </p:sp>
        <p:sp>
          <p:nvSpPr>
            <p:cNvPr id="191" name="Freeform 5"/>
            <p:cNvSpPr>
              <a:spLocks noEditPoints="1"/>
            </p:cNvSpPr>
            <p:nvPr/>
          </p:nvSpPr>
          <p:spPr bwMode="auto">
            <a:xfrm>
              <a:off x="6522944" y="2395070"/>
              <a:ext cx="209550" cy="393700"/>
            </a:xfrm>
            <a:custGeom>
              <a:avLst/>
              <a:gdLst>
                <a:gd name="T0" fmla="*/ 5 w 1724"/>
                <a:gd name="T1" fmla="*/ 2062 h 3224"/>
                <a:gd name="T2" fmla="*/ 28 w 1724"/>
                <a:gd name="T3" fmla="*/ 2125 h 3224"/>
                <a:gd name="T4" fmla="*/ 68 w 1724"/>
                <a:gd name="T5" fmla="*/ 2178 h 3224"/>
                <a:gd name="T6" fmla="*/ 121 w 1724"/>
                <a:gd name="T7" fmla="*/ 2219 h 3224"/>
                <a:gd name="T8" fmla="*/ 185 w 1724"/>
                <a:gd name="T9" fmla="*/ 2242 h 3224"/>
                <a:gd name="T10" fmla="*/ 320 w 1724"/>
                <a:gd name="T11" fmla="*/ 2992 h 3224"/>
                <a:gd name="T12" fmla="*/ 330 w 1724"/>
                <a:gd name="T13" fmla="*/ 3061 h 3224"/>
                <a:gd name="T14" fmla="*/ 360 w 1724"/>
                <a:gd name="T15" fmla="*/ 3122 h 3224"/>
                <a:gd name="T16" fmla="*/ 404 w 1724"/>
                <a:gd name="T17" fmla="*/ 3170 h 3224"/>
                <a:gd name="T18" fmla="*/ 462 w 1724"/>
                <a:gd name="T19" fmla="*/ 3206 h 3224"/>
                <a:gd name="T20" fmla="*/ 527 w 1724"/>
                <a:gd name="T21" fmla="*/ 3223 h 3224"/>
                <a:gd name="T22" fmla="*/ 1208 w 1724"/>
                <a:gd name="T23" fmla="*/ 3221 h 3224"/>
                <a:gd name="T24" fmla="*/ 1272 w 1724"/>
                <a:gd name="T25" fmla="*/ 3200 h 3224"/>
                <a:gd name="T26" fmla="*/ 1328 w 1724"/>
                <a:gd name="T27" fmla="*/ 3163 h 3224"/>
                <a:gd name="T28" fmla="*/ 1370 w 1724"/>
                <a:gd name="T29" fmla="*/ 3112 h 3224"/>
                <a:gd name="T30" fmla="*/ 1397 w 1724"/>
                <a:gd name="T31" fmla="*/ 3050 h 3224"/>
                <a:gd name="T32" fmla="*/ 1404 w 1724"/>
                <a:gd name="T33" fmla="*/ 2243 h 3224"/>
                <a:gd name="T34" fmla="*/ 1550 w 1724"/>
                <a:gd name="T35" fmla="*/ 2235 h 3224"/>
                <a:gd name="T36" fmla="*/ 1612 w 1724"/>
                <a:gd name="T37" fmla="*/ 2209 h 3224"/>
                <a:gd name="T38" fmla="*/ 1664 w 1724"/>
                <a:gd name="T39" fmla="*/ 2167 h 3224"/>
                <a:gd name="T40" fmla="*/ 1701 w 1724"/>
                <a:gd name="T41" fmla="*/ 2112 h 3224"/>
                <a:gd name="T42" fmla="*/ 1721 w 1724"/>
                <a:gd name="T43" fmla="*/ 2047 h 3224"/>
                <a:gd name="T44" fmla="*/ 1723 w 1724"/>
                <a:gd name="T45" fmla="*/ 1471 h 3224"/>
                <a:gd name="T46" fmla="*/ 1706 w 1724"/>
                <a:gd name="T47" fmla="*/ 1406 h 3224"/>
                <a:gd name="T48" fmla="*/ 1671 w 1724"/>
                <a:gd name="T49" fmla="*/ 1348 h 3224"/>
                <a:gd name="T50" fmla="*/ 1622 w 1724"/>
                <a:gd name="T51" fmla="*/ 1304 h 3224"/>
                <a:gd name="T52" fmla="*/ 1561 w 1724"/>
                <a:gd name="T53" fmla="*/ 1275 h 3224"/>
                <a:gd name="T54" fmla="*/ 1493 w 1724"/>
                <a:gd name="T55" fmla="*/ 1264 h 3224"/>
                <a:gd name="T56" fmla="*/ 173 w 1724"/>
                <a:gd name="T57" fmla="*/ 1272 h 3224"/>
                <a:gd name="T58" fmla="*/ 110 w 1724"/>
                <a:gd name="T59" fmla="*/ 1298 h 3224"/>
                <a:gd name="T60" fmla="*/ 58 w 1724"/>
                <a:gd name="T61" fmla="*/ 1340 h 3224"/>
                <a:gd name="T62" fmla="*/ 22 w 1724"/>
                <a:gd name="T63" fmla="*/ 1396 h 3224"/>
                <a:gd name="T64" fmla="*/ 3 w 1724"/>
                <a:gd name="T65" fmla="*/ 1460 h 3224"/>
                <a:gd name="T66" fmla="*/ 1394 w 1724"/>
                <a:gd name="T67" fmla="*/ 591 h 3224"/>
                <a:gd name="T68" fmla="*/ 1354 w 1724"/>
                <a:gd name="T69" fmla="*/ 744 h 3224"/>
                <a:gd name="T70" fmla="*/ 1273 w 1724"/>
                <a:gd name="T71" fmla="*/ 877 h 3224"/>
                <a:gd name="T72" fmla="*/ 1160 w 1724"/>
                <a:gd name="T73" fmla="*/ 980 h 3224"/>
                <a:gd name="T74" fmla="*/ 1020 w 1724"/>
                <a:gd name="T75" fmla="*/ 1047 h 3224"/>
                <a:gd name="T76" fmla="*/ 860 w 1724"/>
                <a:gd name="T77" fmla="*/ 1072 h 3224"/>
                <a:gd name="T78" fmla="*/ 700 w 1724"/>
                <a:gd name="T79" fmla="*/ 1047 h 3224"/>
                <a:gd name="T80" fmla="*/ 561 w 1724"/>
                <a:gd name="T81" fmla="*/ 980 h 3224"/>
                <a:gd name="T82" fmla="*/ 447 w 1724"/>
                <a:gd name="T83" fmla="*/ 877 h 3224"/>
                <a:gd name="T84" fmla="*/ 366 w 1724"/>
                <a:gd name="T85" fmla="*/ 744 h 3224"/>
                <a:gd name="T86" fmla="*/ 326 w 1724"/>
                <a:gd name="T87" fmla="*/ 591 h 3224"/>
                <a:gd name="T88" fmla="*/ 334 w 1724"/>
                <a:gd name="T89" fmla="*/ 427 h 3224"/>
                <a:gd name="T90" fmla="*/ 389 w 1724"/>
                <a:gd name="T91" fmla="*/ 281 h 3224"/>
                <a:gd name="T92" fmla="*/ 481 w 1724"/>
                <a:gd name="T93" fmla="*/ 157 h 3224"/>
                <a:gd name="T94" fmla="*/ 604 w 1724"/>
                <a:gd name="T95" fmla="*/ 65 h 3224"/>
                <a:gd name="T96" fmla="*/ 752 w 1724"/>
                <a:gd name="T97" fmla="*/ 11 h 3224"/>
                <a:gd name="T98" fmla="*/ 915 w 1724"/>
                <a:gd name="T99" fmla="*/ 3 h 3224"/>
                <a:gd name="T100" fmla="*/ 1069 w 1724"/>
                <a:gd name="T101" fmla="*/ 42 h 3224"/>
                <a:gd name="T102" fmla="*/ 1201 w 1724"/>
                <a:gd name="T103" fmla="*/ 122 h 3224"/>
                <a:gd name="T104" fmla="*/ 1305 w 1724"/>
                <a:gd name="T105" fmla="*/ 236 h 3224"/>
                <a:gd name="T106" fmla="*/ 1372 w 1724"/>
                <a:gd name="T107" fmla="*/ 377 h 3224"/>
                <a:gd name="T108" fmla="*/ 1396 w 1724"/>
                <a:gd name="T109" fmla="*/ 535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4" h="3224">
                  <a:moveTo>
                    <a:pt x="0" y="1496"/>
                  </a:moveTo>
                  <a:lnTo>
                    <a:pt x="0" y="2016"/>
                  </a:lnTo>
                  <a:lnTo>
                    <a:pt x="0" y="2027"/>
                  </a:lnTo>
                  <a:lnTo>
                    <a:pt x="1" y="2039"/>
                  </a:lnTo>
                  <a:lnTo>
                    <a:pt x="3" y="2050"/>
                  </a:lnTo>
                  <a:lnTo>
                    <a:pt x="5" y="2062"/>
                  </a:lnTo>
                  <a:lnTo>
                    <a:pt x="7" y="2073"/>
                  </a:lnTo>
                  <a:lnTo>
                    <a:pt x="10" y="2085"/>
                  </a:lnTo>
                  <a:lnTo>
                    <a:pt x="14" y="2095"/>
                  </a:lnTo>
                  <a:lnTo>
                    <a:pt x="18" y="2105"/>
                  </a:lnTo>
                  <a:lnTo>
                    <a:pt x="23" y="2116"/>
                  </a:lnTo>
                  <a:lnTo>
                    <a:pt x="28" y="2125"/>
                  </a:lnTo>
                  <a:lnTo>
                    <a:pt x="33" y="2135"/>
                  </a:lnTo>
                  <a:lnTo>
                    <a:pt x="39" y="2144"/>
                  </a:lnTo>
                  <a:lnTo>
                    <a:pt x="46" y="2153"/>
                  </a:lnTo>
                  <a:lnTo>
                    <a:pt x="53" y="2162"/>
                  </a:lnTo>
                  <a:lnTo>
                    <a:pt x="60" y="2170"/>
                  </a:lnTo>
                  <a:lnTo>
                    <a:pt x="68" y="2178"/>
                  </a:lnTo>
                  <a:lnTo>
                    <a:pt x="76" y="2187"/>
                  </a:lnTo>
                  <a:lnTo>
                    <a:pt x="85" y="2194"/>
                  </a:lnTo>
                  <a:lnTo>
                    <a:pt x="93" y="2201"/>
                  </a:lnTo>
                  <a:lnTo>
                    <a:pt x="102" y="2207"/>
                  </a:lnTo>
                  <a:lnTo>
                    <a:pt x="112" y="2213"/>
                  </a:lnTo>
                  <a:lnTo>
                    <a:pt x="121" y="2219"/>
                  </a:lnTo>
                  <a:lnTo>
                    <a:pt x="131" y="2224"/>
                  </a:lnTo>
                  <a:lnTo>
                    <a:pt x="141" y="2228"/>
                  </a:lnTo>
                  <a:lnTo>
                    <a:pt x="151" y="2233"/>
                  </a:lnTo>
                  <a:lnTo>
                    <a:pt x="163" y="2236"/>
                  </a:lnTo>
                  <a:lnTo>
                    <a:pt x="174" y="2239"/>
                  </a:lnTo>
                  <a:lnTo>
                    <a:pt x="185" y="2242"/>
                  </a:lnTo>
                  <a:lnTo>
                    <a:pt x="196" y="2244"/>
                  </a:lnTo>
                  <a:lnTo>
                    <a:pt x="208" y="2245"/>
                  </a:lnTo>
                  <a:lnTo>
                    <a:pt x="219" y="2246"/>
                  </a:lnTo>
                  <a:lnTo>
                    <a:pt x="231" y="2247"/>
                  </a:lnTo>
                  <a:lnTo>
                    <a:pt x="320" y="2247"/>
                  </a:lnTo>
                  <a:lnTo>
                    <a:pt x="320" y="2992"/>
                  </a:lnTo>
                  <a:lnTo>
                    <a:pt x="320" y="3005"/>
                  </a:lnTo>
                  <a:lnTo>
                    <a:pt x="321" y="3016"/>
                  </a:lnTo>
                  <a:lnTo>
                    <a:pt x="323" y="3028"/>
                  </a:lnTo>
                  <a:lnTo>
                    <a:pt x="325" y="3039"/>
                  </a:lnTo>
                  <a:lnTo>
                    <a:pt x="327" y="3050"/>
                  </a:lnTo>
                  <a:lnTo>
                    <a:pt x="330" y="3061"/>
                  </a:lnTo>
                  <a:lnTo>
                    <a:pt x="334" y="3071"/>
                  </a:lnTo>
                  <a:lnTo>
                    <a:pt x="338" y="3082"/>
                  </a:lnTo>
                  <a:lnTo>
                    <a:pt x="343" y="3092"/>
                  </a:lnTo>
                  <a:lnTo>
                    <a:pt x="349" y="3103"/>
                  </a:lnTo>
                  <a:lnTo>
                    <a:pt x="354" y="3112"/>
                  </a:lnTo>
                  <a:lnTo>
                    <a:pt x="360" y="3122"/>
                  </a:lnTo>
                  <a:lnTo>
                    <a:pt x="366" y="3131"/>
                  </a:lnTo>
                  <a:lnTo>
                    <a:pt x="373" y="3139"/>
                  </a:lnTo>
                  <a:lnTo>
                    <a:pt x="380" y="3148"/>
                  </a:lnTo>
                  <a:lnTo>
                    <a:pt x="388" y="3156"/>
                  </a:lnTo>
                  <a:lnTo>
                    <a:pt x="396" y="3163"/>
                  </a:lnTo>
                  <a:lnTo>
                    <a:pt x="404" y="3170"/>
                  </a:lnTo>
                  <a:lnTo>
                    <a:pt x="413" y="3177"/>
                  </a:lnTo>
                  <a:lnTo>
                    <a:pt x="422" y="3184"/>
                  </a:lnTo>
                  <a:lnTo>
                    <a:pt x="431" y="3190"/>
                  </a:lnTo>
                  <a:lnTo>
                    <a:pt x="442" y="3195"/>
                  </a:lnTo>
                  <a:lnTo>
                    <a:pt x="452" y="3200"/>
                  </a:lnTo>
                  <a:lnTo>
                    <a:pt x="462" y="3206"/>
                  </a:lnTo>
                  <a:lnTo>
                    <a:pt x="472" y="3210"/>
                  </a:lnTo>
                  <a:lnTo>
                    <a:pt x="483" y="3214"/>
                  </a:lnTo>
                  <a:lnTo>
                    <a:pt x="494" y="3217"/>
                  </a:lnTo>
                  <a:lnTo>
                    <a:pt x="505" y="3219"/>
                  </a:lnTo>
                  <a:lnTo>
                    <a:pt x="516" y="3221"/>
                  </a:lnTo>
                  <a:lnTo>
                    <a:pt x="527" y="3223"/>
                  </a:lnTo>
                  <a:lnTo>
                    <a:pt x="540" y="3224"/>
                  </a:lnTo>
                  <a:lnTo>
                    <a:pt x="552" y="3224"/>
                  </a:lnTo>
                  <a:lnTo>
                    <a:pt x="1172" y="3224"/>
                  </a:lnTo>
                  <a:lnTo>
                    <a:pt x="1184" y="3224"/>
                  </a:lnTo>
                  <a:lnTo>
                    <a:pt x="1197" y="3223"/>
                  </a:lnTo>
                  <a:lnTo>
                    <a:pt x="1208" y="3221"/>
                  </a:lnTo>
                  <a:lnTo>
                    <a:pt x="1219" y="3219"/>
                  </a:lnTo>
                  <a:lnTo>
                    <a:pt x="1230" y="3217"/>
                  </a:lnTo>
                  <a:lnTo>
                    <a:pt x="1241" y="3214"/>
                  </a:lnTo>
                  <a:lnTo>
                    <a:pt x="1252" y="3210"/>
                  </a:lnTo>
                  <a:lnTo>
                    <a:pt x="1262" y="3206"/>
                  </a:lnTo>
                  <a:lnTo>
                    <a:pt x="1272" y="3200"/>
                  </a:lnTo>
                  <a:lnTo>
                    <a:pt x="1282" y="3195"/>
                  </a:lnTo>
                  <a:lnTo>
                    <a:pt x="1293" y="3190"/>
                  </a:lnTo>
                  <a:lnTo>
                    <a:pt x="1302" y="3184"/>
                  </a:lnTo>
                  <a:lnTo>
                    <a:pt x="1311" y="3177"/>
                  </a:lnTo>
                  <a:lnTo>
                    <a:pt x="1320" y="3170"/>
                  </a:lnTo>
                  <a:lnTo>
                    <a:pt x="1328" y="3163"/>
                  </a:lnTo>
                  <a:lnTo>
                    <a:pt x="1336" y="3156"/>
                  </a:lnTo>
                  <a:lnTo>
                    <a:pt x="1343" y="3148"/>
                  </a:lnTo>
                  <a:lnTo>
                    <a:pt x="1351" y="3139"/>
                  </a:lnTo>
                  <a:lnTo>
                    <a:pt x="1357" y="3131"/>
                  </a:lnTo>
                  <a:lnTo>
                    <a:pt x="1364" y="3122"/>
                  </a:lnTo>
                  <a:lnTo>
                    <a:pt x="1370" y="3112"/>
                  </a:lnTo>
                  <a:lnTo>
                    <a:pt x="1375" y="3103"/>
                  </a:lnTo>
                  <a:lnTo>
                    <a:pt x="1381" y="3092"/>
                  </a:lnTo>
                  <a:lnTo>
                    <a:pt x="1386" y="3082"/>
                  </a:lnTo>
                  <a:lnTo>
                    <a:pt x="1390" y="3071"/>
                  </a:lnTo>
                  <a:lnTo>
                    <a:pt x="1394" y="3061"/>
                  </a:lnTo>
                  <a:lnTo>
                    <a:pt x="1397" y="3050"/>
                  </a:lnTo>
                  <a:lnTo>
                    <a:pt x="1399" y="3039"/>
                  </a:lnTo>
                  <a:lnTo>
                    <a:pt x="1401" y="3028"/>
                  </a:lnTo>
                  <a:lnTo>
                    <a:pt x="1403" y="3016"/>
                  </a:lnTo>
                  <a:lnTo>
                    <a:pt x="1404" y="3005"/>
                  </a:lnTo>
                  <a:lnTo>
                    <a:pt x="1404" y="2992"/>
                  </a:lnTo>
                  <a:lnTo>
                    <a:pt x="1404" y="2243"/>
                  </a:lnTo>
                  <a:lnTo>
                    <a:pt x="1493" y="2243"/>
                  </a:lnTo>
                  <a:lnTo>
                    <a:pt x="1505" y="2242"/>
                  </a:lnTo>
                  <a:lnTo>
                    <a:pt x="1516" y="2242"/>
                  </a:lnTo>
                  <a:lnTo>
                    <a:pt x="1528" y="2240"/>
                  </a:lnTo>
                  <a:lnTo>
                    <a:pt x="1539" y="2238"/>
                  </a:lnTo>
                  <a:lnTo>
                    <a:pt x="1550" y="2235"/>
                  </a:lnTo>
                  <a:lnTo>
                    <a:pt x="1561" y="2232"/>
                  </a:lnTo>
                  <a:lnTo>
                    <a:pt x="1572" y="2229"/>
                  </a:lnTo>
                  <a:lnTo>
                    <a:pt x="1583" y="2225"/>
                  </a:lnTo>
                  <a:lnTo>
                    <a:pt x="1593" y="2220"/>
                  </a:lnTo>
                  <a:lnTo>
                    <a:pt x="1603" y="2215"/>
                  </a:lnTo>
                  <a:lnTo>
                    <a:pt x="1612" y="2209"/>
                  </a:lnTo>
                  <a:lnTo>
                    <a:pt x="1622" y="2203"/>
                  </a:lnTo>
                  <a:lnTo>
                    <a:pt x="1631" y="2197"/>
                  </a:lnTo>
                  <a:lnTo>
                    <a:pt x="1639" y="2190"/>
                  </a:lnTo>
                  <a:lnTo>
                    <a:pt x="1648" y="2182"/>
                  </a:lnTo>
                  <a:lnTo>
                    <a:pt x="1656" y="2174"/>
                  </a:lnTo>
                  <a:lnTo>
                    <a:pt x="1664" y="2167"/>
                  </a:lnTo>
                  <a:lnTo>
                    <a:pt x="1671" y="2158"/>
                  </a:lnTo>
                  <a:lnTo>
                    <a:pt x="1678" y="2150"/>
                  </a:lnTo>
                  <a:lnTo>
                    <a:pt x="1685" y="2141"/>
                  </a:lnTo>
                  <a:lnTo>
                    <a:pt x="1691" y="2131"/>
                  </a:lnTo>
                  <a:lnTo>
                    <a:pt x="1696" y="2122"/>
                  </a:lnTo>
                  <a:lnTo>
                    <a:pt x="1701" y="2112"/>
                  </a:lnTo>
                  <a:lnTo>
                    <a:pt x="1706" y="2102"/>
                  </a:lnTo>
                  <a:lnTo>
                    <a:pt x="1710" y="2091"/>
                  </a:lnTo>
                  <a:lnTo>
                    <a:pt x="1714" y="2080"/>
                  </a:lnTo>
                  <a:lnTo>
                    <a:pt x="1717" y="2069"/>
                  </a:lnTo>
                  <a:lnTo>
                    <a:pt x="1719" y="2058"/>
                  </a:lnTo>
                  <a:lnTo>
                    <a:pt x="1721" y="2047"/>
                  </a:lnTo>
                  <a:lnTo>
                    <a:pt x="1723" y="2035"/>
                  </a:lnTo>
                  <a:lnTo>
                    <a:pt x="1724" y="2023"/>
                  </a:lnTo>
                  <a:lnTo>
                    <a:pt x="1724" y="2012"/>
                  </a:lnTo>
                  <a:lnTo>
                    <a:pt x="1724" y="1496"/>
                  </a:lnTo>
                  <a:lnTo>
                    <a:pt x="1724" y="1484"/>
                  </a:lnTo>
                  <a:lnTo>
                    <a:pt x="1723" y="1471"/>
                  </a:lnTo>
                  <a:lnTo>
                    <a:pt x="1721" y="1460"/>
                  </a:lnTo>
                  <a:lnTo>
                    <a:pt x="1719" y="1449"/>
                  </a:lnTo>
                  <a:lnTo>
                    <a:pt x="1717" y="1438"/>
                  </a:lnTo>
                  <a:lnTo>
                    <a:pt x="1714" y="1427"/>
                  </a:lnTo>
                  <a:lnTo>
                    <a:pt x="1710" y="1416"/>
                  </a:lnTo>
                  <a:lnTo>
                    <a:pt x="1706" y="1406"/>
                  </a:lnTo>
                  <a:lnTo>
                    <a:pt x="1701" y="1396"/>
                  </a:lnTo>
                  <a:lnTo>
                    <a:pt x="1696" y="1386"/>
                  </a:lnTo>
                  <a:lnTo>
                    <a:pt x="1691" y="1376"/>
                  </a:lnTo>
                  <a:lnTo>
                    <a:pt x="1685" y="1366"/>
                  </a:lnTo>
                  <a:lnTo>
                    <a:pt x="1678" y="1357"/>
                  </a:lnTo>
                  <a:lnTo>
                    <a:pt x="1671" y="1348"/>
                  </a:lnTo>
                  <a:lnTo>
                    <a:pt x="1664" y="1340"/>
                  </a:lnTo>
                  <a:lnTo>
                    <a:pt x="1656" y="1332"/>
                  </a:lnTo>
                  <a:lnTo>
                    <a:pt x="1648" y="1324"/>
                  </a:lnTo>
                  <a:lnTo>
                    <a:pt x="1639" y="1317"/>
                  </a:lnTo>
                  <a:lnTo>
                    <a:pt x="1631" y="1310"/>
                  </a:lnTo>
                  <a:lnTo>
                    <a:pt x="1622" y="1304"/>
                  </a:lnTo>
                  <a:lnTo>
                    <a:pt x="1612" y="1298"/>
                  </a:lnTo>
                  <a:lnTo>
                    <a:pt x="1603" y="1292"/>
                  </a:lnTo>
                  <a:lnTo>
                    <a:pt x="1593" y="1287"/>
                  </a:lnTo>
                  <a:lnTo>
                    <a:pt x="1583" y="1283"/>
                  </a:lnTo>
                  <a:lnTo>
                    <a:pt x="1572" y="1279"/>
                  </a:lnTo>
                  <a:lnTo>
                    <a:pt x="1561" y="1275"/>
                  </a:lnTo>
                  <a:lnTo>
                    <a:pt x="1550" y="1272"/>
                  </a:lnTo>
                  <a:lnTo>
                    <a:pt x="1539" y="1268"/>
                  </a:lnTo>
                  <a:lnTo>
                    <a:pt x="1528" y="1266"/>
                  </a:lnTo>
                  <a:lnTo>
                    <a:pt x="1516" y="1265"/>
                  </a:lnTo>
                  <a:lnTo>
                    <a:pt x="1505" y="1264"/>
                  </a:lnTo>
                  <a:lnTo>
                    <a:pt x="1493" y="1264"/>
                  </a:lnTo>
                  <a:lnTo>
                    <a:pt x="231" y="1264"/>
                  </a:lnTo>
                  <a:lnTo>
                    <a:pt x="219" y="1264"/>
                  </a:lnTo>
                  <a:lnTo>
                    <a:pt x="207" y="1265"/>
                  </a:lnTo>
                  <a:lnTo>
                    <a:pt x="195" y="1266"/>
                  </a:lnTo>
                  <a:lnTo>
                    <a:pt x="184" y="1268"/>
                  </a:lnTo>
                  <a:lnTo>
                    <a:pt x="173" y="1272"/>
                  </a:lnTo>
                  <a:lnTo>
                    <a:pt x="162" y="1275"/>
                  </a:lnTo>
                  <a:lnTo>
                    <a:pt x="150" y="1279"/>
                  </a:lnTo>
                  <a:lnTo>
                    <a:pt x="139" y="1283"/>
                  </a:lnTo>
                  <a:lnTo>
                    <a:pt x="129" y="1287"/>
                  </a:lnTo>
                  <a:lnTo>
                    <a:pt x="119" y="1292"/>
                  </a:lnTo>
                  <a:lnTo>
                    <a:pt x="110" y="1298"/>
                  </a:lnTo>
                  <a:lnTo>
                    <a:pt x="101" y="1304"/>
                  </a:lnTo>
                  <a:lnTo>
                    <a:pt x="92" y="1310"/>
                  </a:lnTo>
                  <a:lnTo>
                    <a:pt x="83" y="1317"/>
                  </a:lnTo>
                  <a:lnTo>
                    <a:pt x="75" y="1324"/>
                  </a:lnTo>
                  <a:lnTo>
                    <a:pt x="67" y="1332"/>
                  </a:lnTo>
                  <a:lnTo>
                    <a:pt x="58" y="1340"/>
                  </a:lnTo>
                  <a:lnTo>
                    <a:pt x="51" y="1348"/>
                  </a:lnTo>
                  <a:lnTo>
                    <a:pt x="45" y="1357"/>
                  </a:lnTo>
                  <a:lnTo>
                    <a:pt x="38" y="1366"/>
                  </a:lnTo>
                  <a:lnTo>
                    <a:pt x="32" y="1376"/>
                  </a:lnTo>
                  <a:lnTo>
                    <a:pt x="27" y="1386"/>
                  </a:lnTo>
                  <a:lnTo>
                    <a:pt x="22" y="1396"/>
                  </a:lnTo>
                  <a:lnTo>
                    <a:pt x="18" y="1406"/>
                  </a:lnTo>
                  <a:lnTo>
                    <a:pt x="14" y="1416"/>
                  </a:lnTo>
                  <a:lnTo>
                    <a:pt x="10" y="1427"/>
                  </a:lnTo>
                  <a:lnTo>
                    <a:pt x="7" y="1438"/>
                  </a:lnTo>
                  <a:lnTo>
                    <a:pt x="5" y="1449"/>
                  </a:lnTo>
                  <a:lnTo>
                    <a:pt x="3" y="1460"/>
                  </a:lnTo>
                  <a:lnTo>
                    <a:pt x="1" y="1471"/>
                  </a:lnTo>
                  <a:lnTo>
                    <a:pt x="0" y="1484"/>
                  </a:lnTo>
                  <a:lnTo>
                    <a:pt x="0" y="1496"/>
                  </a:lnTo>
                  <a:close/>
                  <a:moveTo>
                    <a:pt x="1396" y="535"/>
                  </a:moveTo>
                  <a:lnTo>
                    <a:pt x="1396" y="564"/>
                  </a:lnTo>
                  <a:lnTo>
                    <a:pt x="1394" y="591"/>
                  </a:lnTo>
                  <a:lnTo>
                    <a:pt x="1390" y="617"/>
                  </a:lnTo>
                  <a:lnTo>
                    <a:pt x="1386" y="643"/>
                  </a:lnTo>
                  <a:lnTo>
                    <a:pt x="1380" y="670"/>
                  </a:lnTo>
                  <a:lnTo>
                    <a:pt x="1372" y="695"/>
                  </a:lnTo>
                  <a:lnTo>
                    <a:pt x="1363" y="720"/>
                  </a:lnTo>
                  <a:lnTo>
                    <a:pt x="1354" y="744"/>
                  </a:lnTo>
                  <a:lnTo>
                    <a:pt x="1343" y="768"/>
                  </a:lnTo>
                  <a:lnTo>
                    <a:pt x="1331" y="791"/>
                  </a:lnTo>
                  <a:lnTo>
                    <a:pt x="1319" y="813"/>
                  </a:lnTo>
                  <a:lnTo>
                    <a:pt x="1305" y="835"/>
                  </a:lnTo>
                  <a:lnTo>
                    <a:pt x="1290" y="856"/>
                  </a:lnTo>
                  <a:lnTo>
                    <a:pt x="1273" y="877"/>
                  </a:lnTo>
                  <a:lnTo>
                    <a:pt x="1257" y="896"/>
                  </a:lnTo>
                  <a:lnTo>
                    <a:pt x="1239" y="915"/>
                  </a:lnTo>
                  <a:lnTo>
                    <a:pt x="1221" y="932"/>
                  </a:lnTo>
                  <a:lnTo>
                    <a:pt x="1201" y="949"/>
                  </a:lnTo>
                  <a:lnTo>
                    <a:pt x="1180" y="966"/>
                  </a:lnTo>
                  <a:lnTo>
                    <a:pt x="1160" y="980"/>
                  </a:lnTo>
                  <a:lnTo>
                    <a:pt x="1138" y="994"/>
                  </a:lnTo>
                  <a:lnTo>
                    <a:pt x="1116" y="1007"/>
                  </a:lnTo>
                  <a:lnTo>
                    <a:pt x="1092" y="1019"/>
                  </a:lnTo>
                  <a:lnTo>
                    <a:pt x="1069" y="1029"/>
                  </a:lnTo>
                  <a:lnTo>
                    <a:pt x="1045" y="1039"/>
                  </a:lnTo>
                  <a:lnTo>
                    <a:pt x="1020" y="1047"/>
                  </a:lnTo>
                  <a:lnTo>
                    <a:pt x="994" y="1054"/>
                  </a:lnTo>
                  <a:lnTo>
                    <a:pt x="968" y="1060"/>
                  </a:lnTo>
                  <a:lnTo>
                    <a:pt x="942" y="1065"/>
                  </a:lnTo>
                  <a:lnTo>
                    <a:pt x="915" y="1069"/>
                  </a:lnTo>
                  <a:lnTo>
                    <a:pt x="887" y="1071"/>
                  </a:lnTo>
                  <a:lnTo>
                    <a:pt x="860" y="1072"/>
                  </a:lnTo>
                  <a:lnTo>
                    <a:pt x="833" y="1071"/>
                  </a:lnTo>
                  <a:lnTo>
                    <a:pt x="805" y="1069"/>
                  </a:lnTo>
                  <a:lnTo>
                    <a:pt x="778" y="1065"/>
                  </a:lnTo>
                  <a:lnTo>
                    <a:pt x="752" y="1060"/>
                  </a:lnTo>
                  <a:lnTo>
                    <a:pt x="727" y="1054"/>
                  </a:lnTo>
                  <a:lnTo>
                    <a:pt x="700" y="1047"/>
                  </a:lnTo>
                  <a:lnTo>
                    <a:pt x="676" y="1039"/>
                  </a:lnTo>
                  <a:lnTo>
                    <a:pt x="652" y="1029"/>
                  </a:lnTo>
                  <a:lnTo>
                    <a:pt x="628" y="1019"/>
                  </a:lnTo>
                  <a:lnTo>
                    <a:pt x="604" y="1007"/>
                  </a:lnTo>
                  <a:lnTo>
                    <a:pt x="582" y="994"/>
                  </a:lnTo>
                  <a:lnTo>
                    <a:pt x="561" y="980"/>
                  </a:lnTo>
                  <a:lnTo>
                    <a:pt x="540" y="966"/>
                  </a:lnTo>
                  <a:lnTo>
                    <a:pt x="519" y="949"/>
                  </a:lnTo>
                  <a:lnTo>
                    <a:pt x="499" y="932"/>
                  </a:lnTo>
                  <a:lnTo>
                    <a:pt x="481" y="915"/>
                  </a:lnTo>
                  <a:lnTo>
                    <a:pt x="463" y="896"/>
                  </a:lnTo>
                  <a:lnTo>
                    <a:pt x="447" y="877"/>
                  </a:lnTo>
                  <a:lnTo>
                    <a:pt x="430" y="856"/>
                  </a:lnTo>
                  <a:lnTo>
                    <a:pt x="415" y="835"/>
                  </a:lnTo>
                  <a:lnTo>
                    <a:pt x="401" y="813"/>
                  </a:lnTo>
                  <a:lnTo>
                    <a:pt x="389" y="791"/>
                  </a:lnTo>
                  <a:lnTo>
                    <a:pt x="377" y="768"/>
                  </a:lnTo>
                  <a:lnTo>
                    <a:pt x="366" y="744"/>
                  </a:lnTo>
                  <a:lnTo>
                    <a:pt x="357" y="720"/>
                  </a:lnTo>
                  <a:lnTo>
                    <a:pt x="348" y="695"/>
                  </a:lnTo>
                  <a:lnTo>
                    <a:pt x="340" y="670"/>
                  </a:lnTo>
                  <a:lnTo>
                    <a:pt x="334" y="643"/>
                  </a:lnTo>
                  <a:lnTo>
                    <a:pt x="330" y="617"/>
                  </a:lnTo>
                  <a:lnTo>
                    <a:pt x="326" y="591"/>
                  </a:lnTo>
                  <a:lnTo>
                    <a:pt x="324" y="564"/>
                  </a:lnTo>
                  <a:lnTo>
                    <a:pt x="324" y="535"/>
                  </a:lnTo>
                  <a:lnTo>
                    <a:pt x="324" y="508"/>
                  </a:lnTo>
                  <a:lnTo>
                    <a:pt x="326" y="481"/>
                  </a:lnTo>
                  <a:lnTo>
                    <a:pt x="330" y="454"/>
                  </a:lnTo>
                  <a:lnTo>
                    <a:pt x="334" y="427"/>
                  </a:lnTo>
                  <a:lnTo>
                    <a:pt x="340" y="402"/>
                  </a:lnTo>
                  <a:lnTo>
                    <a:pt x="348" y="377"/>
                  </a:lnTo>
                  <a:lnTo>
                    <a:pt x="357" y="351"/>
                  </a:lnTo>
                  <a:lnTo>
                    <a:pt x="366" y="327"/>
                  </a:lnTo>
                  <a:lnTo>
                    <a:pt x="377" y="303"/>
                  </a:lnTo>
                  <a:lnTo>
                    <a:pt x="389" y="281"/>
                  </a:lnTo>
                  <a:lnTo>
                    <a:pt x="401" y="258"/>
                  </a:lnTo>
                  <a:lnTo>
                    <a:pt x="415" y="236"/>
                  </a:lnTo>
                  <a:lnTo>
                    <a:pt x="430" y="215"/>
                  </a:lnTo>
                  <a:lnTo>
                    <a:pt x="447" y="195"/>
                  </a:lnTo>
                  <a:lnTo>
                    <a:pt x="463" y="176"/>
                  </a:lnTo>
                  <a:lnTo>
                    <a:pt x="481" y="157"/>
                  </a:lnTo>
                  <a:lnTo>
                    <a:pt x="499" y="139"/>
                  </a:lnTo>
                  <a:lnTo>
                    <a:pt x="519" y="122"/>
                  </a:lnTo>
                  <a:lnTo>
                    <a:pt x="540" y="106"/>
                  </a:lnTo>
                  <a:lnTo>
                    <a:pt x="561" y="92"/>
                  </a:lnTo>
                  <a:lnTo>
                    <a:pt x="582" y="78"/>
                  </a:lnTo>
                  <a:lnTo>
                    <a:pt x="604" y="65"/>
                  </a:lnTo>
                  <a:lnTo>
                    <a:pt x="628" y="53"/>
                  </a:lnTo>
                  <a:lnTo>
                    <a:pt x="652" y="42"/>
                  </a:lnTo>
                  <a:lnTo>
                    <a:pt x="676" y="32"/>
                  </a:lnTo>
                  <a:lnTo>
                    <a:pt x="700" y="24"/>
                  </a:lnTo>
                  <a:lnTo>
                    <a:pt x="727" y="17"/>
                  </a:lnTo>
                  <a:lnTo>
                    <a:pt x="752" y="11"/>
                  </a:lnTo>
                  <a:lnTo>
                    <a:pt x="778" y="6"/>
                  </a:lnTo>
                  <a:lnTo>
                    <a:pt x="805" y="3"/>
                  </a:lnTo>
                  <a:lnTo>
                    <a:pt x="833" y="1"/>
                  </a:lnTo>
                  <a:lnTo>
                    <a:pt x="860" y="0"/>
                  </a:lnTo>
                  <a:lnTo>
                    <a:pt x="887" y="1"/>
                  </a:lnTo>
                  <a:lnTo>
                    <a:pt x="915" y="3"/>
                  </a:lnTo>
                  <a:lnTo>
                    <a:pt x="942" y="6"/>
                  </a:lnTo>
                  <a:lnTo>
                    <a:pt x="968" y="11"/>
                  </a:lnTo>
                  <a:lnTo>
                    <a:pt x="994" y="17"/>
                  </a:lnTo>
                  <a:lnTo>
                    <a:pt x="1020" y="24"/>
                  </a:lnTo>
                  <a:lnTo>
                    <a:pt x="1045" y="32"/>
                  </a:lnTo>
                  <a:lnTo>
                    <a:pt x="1069" y="42"/>
                  </a:lnTo>
                  <a:lnTo>
                    <a:pt x="1092" y="53"/>
                  </a:lnTo>
                  <a:lnTo>
                    <a:pt x="1116" y="65"/>
                  </a:lnTo>
                  <a:lnTo>
                    <a:pt x="1138" y="78"/>
                  </a:lnTo>
                  <a:lnTo>
                    <a:pt x="1160" y="92"/>
                  </a:lnTo>
                  <a:lnTo>
                    <a:pt x="1180" y="106"/>
                  </a:lnTo>
                  <a:lnTo>
                    <a:pt x="1201" y="122"/>
                  </a:lnTo>
                  <a:lnTo>
                    <a:pt x="1221" y="139"/>
                  </a:lnTo>
                  <a:lnTo>
                    <a:pt x="1239" y="157"/>
                  </a:lnTo>
                  <a:lnTo>
                    <a:pt x="1257" y="176"/>
                  </a:lnTo>
                  <a:lnTo>
                    <a:pt x="1273" y="195"/>
                  </a:lnTo>
                  <a:lnTo>
                    <a:pt x="1290" y="215"/>
                  </a:lnTo>
                  <a:lnTo>
                    <a:pt x="1305" y="236"/>
                  </a:lnTo>
                  <a:lnTo>
                    <a:pt x="1319" y="258"/>
                  </a:lnTo>
                  <a:lnTo>
                    <a:pt x="1331" y="281"/>
                  </a:lnTo>
                  <a:lnTo>
                    <a:pt x="1343" y="303"/>
                  </a:lnTo>
                  <a:lnTo>
                    <a:pt x="1354" y="327"/>
                  </a:lnTo>
                  <a:lnTo>
                    <a:pt x="1363" y="351"/>
                  </a:lnTo>
                  <a:lnTo>
                    <a:pt x="1372" y="377"/>
                  </a:lnTo>
                  <a:lnTo>
                    <a:pt x="1380" y="402"/>
                  </a:lnTo>
                  <a:lnTo>
                    <a:pt x="1386" y="427"/>
                  </a:lnTo>
                  <a:lnTo>
                    <a:pt x="1390" y="454"/>
                  </a:lnTo>
                  <a:lnTo>
                    <a:pt x="1394" y="481"/>
                  </a:lnTo>
                  <a:lnTo>
                    <a:pt x="1396" y="508"/>
                  </a:lnTo>
                  <a:lnTo>
                    <a:pt x="1396" y="53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Freeform 6"/>
            <p:cNvSpPr>
              <a:spLocks noEditPoints="1"/>
            </p:cNvSpPr>
            <p:nvPr/>
          </p:nvSpPr>
          <p:spPr bwMode="auto">
            <a:xfrm>
              <a:off x="6522944" y="3974633"/>
              <a:ext cx="209550" cy="393700"/>
            </a:xfrm>
            <a:custGeom>
              <a:avLst/>
              <a:gdLst>
                <a:gd name="T0" fmla="*/ 1719 w 1724"/>
                <a:gd name="T1" fmla="*/ 1162 h 3224"/>
                <a:gd name="T2" fmla="*/ 1696 w 1724"/>
                <a:gd name="T3" fmla="*/ 1099 h 3224"/>
                <a:gd name="T4" fmla="*/ 1656 w 1724"/>
                <a:gd name="T5" fmla="*/ 1046 h 3224"/>
                <a:gd name="T6" fmla="*/ 1603 w 1724"/>
                <a:gd name="T7" fmla="*/ 1005 h 3224"/>
                <a:gd name="T8" fmla="*/ 1539 w 1724"/>
                <a:gd name="T9" fmla="*/ 982 h 3224"/>
                <a:gd name="T10" fmla="*/ 1404 w 1724"/>
                <a:gd name="T11" fmla="*/ 232 h 3224"/>
                <a:gd name="T12" fmla="*/ 1394 w 1724"/>
                <a:gd name="T13" fmla="*/ 163 h 3224"/>
                <a:gd name="T14" fmla="*/ 1364 w 1724"/>
                <a:gd name="T15" fmla="*/ 102 h 3224"/>
                <a:gd name="T16" fmla="*/ 1320 w 1724"/>
                <a:gd name="T17" fmla="*/ 54 h 3224"/>
                <a:gd name="T18" fmla="*/ 1262 w 1724"/>
                <a:gd name="T19" fmla="*/ 18 h 3224"/>
                <a:gd name="T20" fmla="*/ 1197 w 1724"/>
                <a:gd name="T21" fmla="*/ 1 h 3224"/>
                <a:gd name="T22" fmla="*/ 516 w 1724"/>
                <a:gd name="T23" fmla="*/ 3 h 3224"/>
                <a:gd name="T24" fmla="*/ 452 w 1724"/>
                <a:gd name="T25" fmla="*/ 24 h 3224"/>
                <a:gd name="T26" fmla="*/ 396 w 1724"/>
                <a:gd name="T27" fmla="*/ 61 h 3224"/>
                <a:gd name="T28" fmla="*/ 354 w 1724"/>
                <a:gd name="T29" fmla="*/ 112 h 3224"/>
                <a:gd name="T30" fmla="*/ 327 w 1724"/>
                <a:gd name="T31" fmla="*/ 174 h 3224"/>
                <a:gd name="T32" fmla="*/ 320 w 1724"/>
                <a:gd name="T33" fmla="*/ 981 h 3224"/>
                <a:gd name="T34" fmla="*/ 174 w 1724"/>
                <a:gd name="T35" fmla="*/ 989 h 3224"/>
                <a:gd name="T36" fmla="*/ 112 w 1724"/>
                <a:gd name="T37" fmla="*/ 1015 h 3224"/>
                <a:gd name="T38" fmla="*/ 60 w 1724"/>
                <a:gd name="T39" fmla="*/ 1057 h 3224"/>
                <a:gd name="T40" fmla="*/ 23 w 1724"/>
                <a:gd name="T41" fmla="*/ 1112 h 3224"/>
                <a:gd name="T42" fmla="*/ 3 w 1724"/>
                <a:gd name="T43" fmla="*/ 1177 h 3224"/>
                <a:gd name="T44" fmla="*/ 1 w 1724"/>
                <a:gd name="T45" fmla="*/ 1753 h 3224"/>
                <a:gd name="T46" fmla="*/ 18 w 1724"/>
                <a:gd name="T47" fmla="*/ 1818 h 3224"/>
                <a:gd name="T48" fmla="*/ 53 w 1724"/>
                <a:gd name="T49" fmla="*/ 1876 h 3224"/>
                <a:gd name="T50" fmla="*/ 102 w 1724"/>
                <a:gd name="T51" fmla="*/ 1920 h 3224"/>
                <a:gd name="T52" fmla="*/ 163 w 1724"/>
                <a:gd name="T53" fmla="*/ 1949 h 3224"/>
                <a:gd name="T54" fmla="*/ 231 w 1724"/>
                <a:gd name="T55" fmla="*/ 1960 h 3224"/>
                <a:gd name="T56" fmla="*/ 1551 w 1724"/>
                <a:gd name="T57" fmla="*/ 1952 h 3224"/>
                <a:gd name="T58" fmla="*/ 1614 w 1724"/>
                <a:gd name="T59" fmla="*/ 1926 h 3224"/>
                <a:gd name="T60" fmla="*/ 1666 w 1724"/>
                <a:gd name="T61" fmla="*/ 1884 h 3224"/>
                <a:gd name="T62" fmla="*/ 1702 w 1724"/>
                <a:gd name="T63" fmla="*/ 1828 h 3224"/>
                <a:gd name="T64" fmla="*/ 1721 w 1724"/>
                <a:gd name="T65" fmla="*/ 1764 h 3224"/>
                <a:gd name="T66" fmla="*/ 330 w 1724"/>
                <a:gd name="T67" fmla="*/ 2633 h 3224"/>
                <a:gd name="T68" fmla="*/ 370 w 1724"/>
                <a:gd name="T69" fmla="*/ 2480 h 3224"/>
                <a:gd name="T70" fmla="*/ 451 w 1724"/>
                <a:gd name="T71" fmla="*/ 2347 h 3224"/>
                <a:gd name="T72" fmla="*/ 564 w 1724"/>
                <a:gd name="T73" fmla="*/ 2244 h 3224"/>
                <a:gd name="T74" fmla="*/ 704 w 1724"/>
                <a:gd name="T75" fmla="*/ 2177 h 3224"/>
                <a:gd name="T76" fmla="*/ 864 w 1724"/>
                <a:gd name="T77" fmla="*/ 2152 h 3224"/>
                <a:gd name="T78" fmla="*/ 1024 w 1724"/>
                <a:gd name="T79" fmla="*/ 2177 h 3224"/>
                <a:gd name="T80" fmla="*/ 1163 w 1724"/>
                <a:gd name="T81" fmla="*/ 2244 h 3224"/>
                <a:gd name="T82" fmla="*/ 1277 w 1724"/>
                <a:gd name="T83" fmla="*/ 2347 h 3224"/>
                <a:gd name="T84" fmla="*/ 1358 w 1724"/>
                <a:gd name="T85" fmla="*/ 2480 h 3224"/>
                <a:gd name="T86" fmla="*/ 1398 w 1724"/>
                <a:gd name="T87" fmla="*/ 2633 h 3224"/>
                <a:gd name="T88" fmla="*/ 1390 w 1724"/>
                <a:gd name="T89" fmla="*/ 2797 h 3224"/>
                <a:gd name="T90" fmla="*/ 1335 w 1724"/>
                <a:gd name="T91" fmla="*/ 2943 h 3224"/>
                <a:gd name="T92" fmla="*/ 1243 w 1724"/>
                <a:gd name="T93" fmla="*/ 3067 h 3224"/>
                <a:gd name="T94" fmla="*/ 1120 w 1724"/>
                <a:gd name="T95" fmla="*/ 3159 h 3224"/>
                <a:gd name="T96" fmla="*/ 972 w 1724"/>
                <a:gd name="T97" fmla="*/ 3213 h 3224"/>
                <a:gd name="T98" fmla="*/ 809 w 1724"/>
                <a:gd name="T99" fmla="*/ 3221 h 3224"/>
                <a:gd name="T100" fmla="*/ 655 w 1724"/>
                <a:gd name="T101" fmla="*/ 3182 h 3224"/>
                <a:gd name="T102" fmla="*/ 523 w 1724"/>
                <a:gd name="T103" fmla="*/ 3102 h 3224"/>
                <a:gd name="T104" fmla="*/ 419 w 1724"/>
                <a:gd name="T105" fmla="*/ 2988 h 3224"/>
                <a:gd name="T106" fmla="*/ 352 w 1724"/>
                <a:gd name="T107" fmla="*/ 2847 h 3224"/>
                <a:gd name="T108" fmla="*/ 328 w 1724"/>
                <a:gd name="T109" fmla="*/ 2689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4" h="3224">
                  <a:moveTo>
                    <a:pt x="1724" y="1728"/>
                  </a:moveTo>
                  <a:lnTo>
                    <a:pt x="1724" y="1208"/>
                  </a:lnTo>
                  <a:lnTo>
                    <a:pt x="1724" y="1197"/>
                  </a:lnTo>
                  <a:lnTo>
                    <a:pt x="1723" y="1185"/>
                  </a:lnTo>
                  <a:lnTo>
                    <a:pt x="1721" y="1174"/>
                  </a:lnTo>
                  <a:lnTo>
                    <a:pt x="1719" y="1162"/>
                  </a:lnTo>
                  <a:lnTo>
                    <a:pt x="1717" y="1151"/>
                  </a:lnTo>
                  <a:lnTo>
                    <a:pt x="1714" y="1139"/>
                  </a:lnTo>
                  <a:lnTo>
                    <a:pt x="1710" y="1129"/>
                  </a:lnTo>
                  <a:lnTo>
                    <a:pt x="1706" y="1119"/>
                  </a:lnTo>
                  <a:lnTo>
                    <a:pt x="1701" y="1108"/>
                  </a:lnTo>
                  <a:lnTo>
                    <a:pt x="1696" y="1099"/>
                  </a:lnTo>
                  <a:lnTo>
                    <a:pt x="1691" y="1089"/>
                  </a:lnTo>
                  <a:lnTo>
                    <a:pt x="1685" y="1080"/>
                  </a:lnTo>
                  <a:lnTo>
                    <a:pt x="1678" y="1071"/>
                  </a:lnTo>
                  <a:lnTo>
                    <a:pt x="1671" y="1062"/>
                  </a:lnTo>
                  <a:lnTo>
                    <a:pt x="1664" y="1054"/>
                  </a:lnTo>
                  <a:lnTo>
                    <a:pt x="1656" y="1046"/>
                  </a:lnTo>
                  <a:lnTo>
                    <a:pt x="1648" y="1037"/>
                  </a:lnTo>
                  <a:lnTo>
                    <a:pt x="1639" y="1030"/>
                  </a:lnTo>
                  <a:lnTo>
                    <a:pt x="1631" y="1023"/>
                  </a:lnTo>
                  <a:lnTo>
                    <a:pt x="1622" y="1017"/>
                  </a:lnTo>
                  <a:lnTo>
                    <a:pt x="1612" y="1011"/>
                  </a:lnTo>
                  <a:lnTo>
                    <a:pt x="1603" y="1005"/>
                  </a:lnTo>
                  <a:lnTo>
                    <a:pt x="1593" y="1000"/>
                  </a:lnTo>
                  <a:lnTo>
                    <a:pt x="1583" y="996"/>
                  </a:lnTo>
                  <a:lnTo>
                    <a:pt x="1573" y="991"/>
                  </a:lnTo>
                  <a:lnTo>
                    <a:pt x="1561" y="988"/>
                  </a:lnTo>
                  <a:lnTo>
                    <a:pt x="1550" y="985"/>
                  </a:lnTo>
                  <a:lnTo>
                    <a:pt x="1539" y="982"/>
                  </a:lnTo>
                  <a:lnTo>
                    <a:pt x="1528" y="980"/>
                  </a:lnTo>
                  <a:lnTo>
                    <a:pt x="1516" y="979"/>
                  </a:lnTo>
                  <a:lnTo>
                    <a:pt x="1505" y="978"/>
                  </a:lnTo>
                  <a:lnTo>
                    <a:pt x="1493" y="977"/>
                  </a:lnTo>
                  <a:lnTo>
                    <a:pt x="1404" y="977"/>
                  </a:lnTo>
                  <a:lnTo>
                    <a:pt x="1404" y="232"/>
                  </a:lnTo>
                  <a:lnTo>
                    <a:pt x="1404" y="219"/>
                  </a:lnTo>
                  <a:lnTo>
                    <a:pt x="1403" y="208"/>
                  </a:lnTo>
                  <a:lnTo>
                    <a:pt x="1401" y="196"/>
                  </a:lnTo>
                  <a:lnTo>
                    <a:pt x="1399" y="185"/>
                  </a:lnTo>
                  <a:lnTo>
                    <a:pt x="1397" y="174"/>
                  </a:lnTo>
                  <a:lnTo>
                    <a:pt x="1394" y="163"/>
                  </a:lnTo>
                  <a:lnTo>
                    <a:pt x="1390" y="153"/>
                  </a:lnTo>
                  <a:lnTo>
                    <a:pt x="1386" y="142"/>
                  </a:lnTo>
                  <a:lnTo>
                    <a:pt x="1381" y="132"/>
                  </a:lnTo>
                  <a:lnTo>
                    <a:pt x="1375" y="121"/>
                  </a:lnTo>
                  <a:lnTo>
                    <a:pt x="1370" y="112"/>
                  </a:lnTo>
                  <a:lnTo>
                    <a:pt x="1364" y="102"/>
                  </a:lnTo>
                  <a:lnTo>
                    <a:pt x="1358" y="93"/>
                  </a:lnTo>
                  <a:lnTo>
                    <a:pt x="1351" y="85"/>
                  </a:lnTo>
                  <a:lnTo>
                    <a:pt x="1344" y="76"/>
                  </a:lnTo>
                  <a:lnTo>
                    <a:pt x="1336" y="68"/>
                  </a:lnTo>
                  <a:lnTo>
                    <a:pt x="1328" y="61"/>
                  </a:lnTo>
                  <a:lnTo>
                    <a:pt x="1320" y="54"/>
                  </a:lnTo>
                  <a:lnTo>
                    <a:pt x="1311" y="47"/>
                  </a:lnTo>
                  <a:lnTo>
                    <a:pt x="1302" y="40"/>
                  </a:lnTo>
                  <a:lnTo>
                    <a:pt x="1293" y="34"/>
                  </a:lnTo>
                  <a:lnTo>
                    <a:pt x="1282" y="29"/>
                  </a:lnTo>
                  <a:lnTo>
                    <a:pt x="1272" y="24"/>
                  </a:lnTo>
                  <a:lnTo>
                    <a:pt x="1262" y="18"/>
                  </a:lnTo>
                  <a:lnTo>
                    <a:pt x="1252" y="14"/>
                  </a:lnTo>
                  <a:lnTo>
                    <a:pt x="1241" y="10"/>
                  </a:lnTo>
                  <a:lnTo>
                    <a:pt x="1230" y="7"/>
                  </a:lnTo>
                  <a:lnTo>
                    <a:pt x="1219" y="5"/>
                  </a:lnTo>
                  <a:lnTo>
                    <a:pt x="1208" y="3"/>
                  </a:lnTo>
                  <a:lnTo>
                    <a:pt x="1197" y="1"/>
                  </a:lnTo>
                  <a:lnTo>
                    <a:pt x="1184" y="0"/>
                  </a:lnTo>
                  <a:lnTo>
                    <a:pt x="1172" y="0"/>
                  </a:lnTo>
                  <a:lnTo>
                    <a:pt x="552" y="0"/>
                  </a:lnTo>
                  <a:lnTo>
                    <a:pt x="540" y="0"/>
                  </a:lnTo>
                  <a:lnTo>
                    <a:pt x="527" y="1"/>
                  </a:lnTo>
                  <a:lnTo>
                    <a:pt x="516" y="3"/>
                  </a:lnTo>
                  <a:lnTo>
                    <a:pt x="505" y="5"/>
                  </a:lnTo>
                  <a:lnTo>
                    <a:pt x="494" y="7"/>
                  </a:lnTo>
                  <a:lnTo>
                    <a:pt x="483" y="10"/>
                  </a:lnTo>
                  <a:lnTo>
                    <a:pt x="472" y="14"/>
                  </a:lnTo>
                  <a:lnTo>
                    <a:pt x="462" y="18"/>
                  </a:lnTo>
                  <a:lnTo>
                    <a:pt x="452" y="24"/>
                  </a:lnTo>
                  <a:lnTo>
                    <a:pt x="442" y="29"/>
                  </a:lnTo>
                  <a:lnTo>
                    <a:pt x="431" y="34"/>
                  </a:lnTo>
                  <a:lnTo>
                    <a:pt x="422" y="40"/>
                  </a:lnTo>
                  <a:lnTo>
                    <a:pt x="413" y="47"/>
                  </a:lnTo>
                  <a:lnTo>
                    <a:pt x="404" y="54"/>
                  </a:lnTo>
                  <a:lnTo>
                    <a:pt x="396" y="61"/>
                  </a:lnTo>
                  <a:lnTo>
                    <a:pt x="388" y="68"/>
                  </a:lnTo>
                  <a:lnTo>
                    <a:pt x="381" y="76"/>
                  </a:lnTo>
                  <a:lnTo>
                    <a:pt x="373" y="85"/>
                  </a:lnTo>
                  <a:lnTo>
                    <a:pt x="367" y="93"/>
                  </a:lnTo>
                  <a:lnTo>
                    <a:pt x="360" y="102"/>
                  </a:lnTo>
                  <a:lnTo>
                    <a:pt x="354" y="112"/>
                  </a:lnTo>
                  <a:lnTo>
                    <a:pt x="349" y="121"/>
                  </a:lnTo>
                  <a:lnTo>
                    <a:pt x="343" y="132"/>
                  </a:lnTo>
                  <a:lnTo>
                    <a:pt x="338" y="142"/>
                  </a:lnTo>
                  <a:lnTo>
                    <a:pt x="334" y="153"/>
                  </a:lnTo>
                  <a:lnTo>
                    <a:pt x="330" y="163"/>
                  </a:lnTo>
                  <a:lnTo>
                    <a:pt x="327" y="174"/>
                  </a:lnTo>
                  <a:lnTo>
                    <a:pt x="325" y="185"/>
                  </a:lnTo>
                  <a:lnTo>
                    <a:pt x="323" y="196"/>
                  </a:lnTo>
                  <a:lnTo>
                    <a:pt x="321" y="208"/>
                  </a:lnTo>
                  <a:lnTo>
                    <a:pt x="320" y="219"/>
                  </a:lnTo>
                  <a:lnTo>
                    <a:pt x="320" y="232"/>
                  </a:lnTo>
                  <a:lnTo>
                    <a:pt x="320" y="981"/>
                  </a:lnTo>
                  <a:lnTo>
                    <a:pt x="231" y="981"/>
                  </a:lnTo>
                  <a:lnTo>
                    <a:pt x="219" y="982"/>
                  </a:lnTo>
                  <a:lnTo>
                    <a:pt x="208" y="982"/>
                  </a:lnTo>
                  <a:lnTo>
                    <a:pt x="196" y="984"/>
                  </a:lnTo>
                  <a:lnTo>
                    <a:pt x="185" y="986"/>
                  </a:lnTo>
                  <a:lnTo>
                    <a:pt x="174" y="989"/>
                  </a:lnTo>
                  <a:lnTo>
                    <a:pt x="163" y="992"/>
                  </a:lnTo>
                  <a:lnTo>
                    <a:pt x="152" y="995"/>
                  </a:lnTo>
                  <a:lnTo>
                    <a:pt x="141" y="999"/>
                  </a:lnTo>
                  <a:lnTo>
                    <a:pt x="131" y="1004"/>
                  </a:lnTo>
                  <a:lnTo>
                    <a:pt x="121" y="1009"/>
                  </a:lnTo>
                  <a:lnTo>
                    <a:pt x="112" y="1015"/>
                  </a:lnTo>
                  <a:lnTo>
                    <a:pt x="102" y="1021"/>
                  </a:lnTo>
                  <a:lnTo>
                    <a:pt x="93" y="1027"/>
                  </a:lnTo>
                  <a:lnTo>
                    <a:pt x="85" y="1034"/>
                  </a:lnTo>
                  <a:lnTo>
                    <a:pt x="76" y="1042"/>
                  </a:lnTo>
                  <a:lnTo>
                    <a:pt x="68" y="1050"/>
                  </a:lnTo>
                  <a:lnTo>
                    <a:pt x="60" y="1057"/>
                  </a:lnTo>
                  <a:lnTo>
                    <a:pt x="53" y="1066"/>
                  </a:lnTo>
                  <a:lnTo>
                    <a:pt x="46" y="1074"/>
                  </a:lnTo>
                  <a:lnTo>
                    <a:pt x="39" y="1083"/>
                  </a:lnTo>
                  <a:lnTo>
                    <a:pt x="33" y="1093"/>
                  </a:lnTo>
                  <a:lnTo>
                    <a:pt x="28" y="1102"/>
                  </a:lnTo>
                  <a:lnTo>
                    <a:pt x="23" y="1112"/>
                  </a:lnTo>
                  <a:lnTo>
                    <a:pt x="18" y="1122"/>
                  </a:lnTo>
                  <a:lnTo>
                    <a:pt x="14" y="1133"/>
                  </a:lnTo>
                  <a:lnTo>
                    <a:pt x="10" y="1144"/>
                  </a:lnTo>
                  <a:lnTo>
                    <a:pt x="7" y="1155"/>
                  </a:lnTo>
                  <a:lnTo>
                    <a:pt x="5" y="1166"/>
                  </a:lnTo>
                  <a:lnTo>
                    <a:pt x="3" y="1177"/>
                  </a:lnTo>
                  <a:lnTo>
                    <a:pt x="1" y="1189"/>
                  </a:lnTo>
                  <a:lnTo>
                    <a:pt x="0" y="1201"/>
                  </a:lnTo>
                  <a:lnTo>
                    <a:pt x="0" y="1212"/>
                  </a:lnTo>
                  <a:lnTo>
                    <a:pt x="0" y="1728"/>
                  </a:lnTo>
                  <a:lnTo>
                    <a:pt x="0" y="1740"/>
                  </a:lnTo>
                  <a:lnTo>
                    <a:pt x="1" y="1753"/>
                  </a:lnTo>
                  <a:lnTo>
                    <a:pt x="3" y="1764"/>
                  </a:lnTo>
                  <a:lnTo>
                    <a:pt x="5" y="1775"/>
                  </a:lnTo>
                  <a:lnTo>
                    <a:pt x="7" y="1786"/>
                  </a:lnTo>
                  <a:lnTo>
                    <a:pt x="10" y="1797"/>
                  </a:lnTo>
                  <a:lnTo>
                    <a:pt x="14" y="1808"/>
                  </a:lnTo>
                  <a:lnTo>
                    <a:pt x="18" y="1818"/>
                  </a:lnTo>
                  <a:lnTo>
                    <a:pt x="23" y="1828"/>
                  </a:lnTo>
                  <a:lnTo>
                    <a:pt x="28" y="1838"/>
                  </a:lnTo>
                  <a:lnTo>
                    <a:pt x="33" y="1848"/>
                  </a:lnTo>
                  <a:lnTo>
                    <a:pt x="39" y="1858"/>
                  </a:lnTo>
                  <a:lnTo>
                    <a:pt x="46" y="1867"/>
                  </a:lnTo>
                  <a:lnTo>
                    <a:pt x="53" y="1876"/>
                  </a:lnTo>
                  <a:lnTo>
                    <a:pt x="60" y="1884"/>
                  </a:lnTo>
                  <a:lnTo>
                    <a:pt x="68" y="1892"/>
                  </a:lnTo>
                  <a:lnTo>
                    <a:pt x="76" y="1900"/>
                  </a:lnTo>
                  <a:lnTo>
                    <a:pt x="85" y="1907"/>
                  </a:lnTo>
                  <a:lnTo>
                    <a:pt x="93" y="1914"/>
                  </a:lnTo>
                  <a:lnTo>
                    <a:pt x="102" y="1920"/>
                  </a:lnTo>
                  <a:lnTo>
                    <a:pt x="112" y="1926"/>
                  </a:lnTo>
                  <a:lnTo>
                    <a:pt x="121" y="1932"/>
                  </a:lnTo>
                  <a:lnTo>
                    <a:pt x="131" y="1937"/>
                  </a:lnTo>
                  <a:lnTo>
                    <a:pt x="141" y="1941"/>
                  </a:lnTo>
                  <a:lnTo>
                    <a:pt x="152" y="1945"/>
                  </a:lnTo>
                  <a:lnTo>
                    <a:pt x="163" y="1949"/>
                  </a:lnTo>
                  <a:lnTo>
                    <a:pt x="174" y="1952"/>
                  </a:lnTo>
                  <a:lnTo>
                    <a:pt x="185" y="1956"/>
                  </a:lnTo>
                  <a:lnTo>
                    <a:pt x="196" y="1958"/>
                  </a:lnTo>
                  <a:lnTo>
                    <a:pt x="208" y="1959"/>
                  </a:lnTo>
                  <a:lnTo>
                    <a:pt x="219" y="1960"/>
                  </a:lnTo>
                  <a:lnTo>
                    <a:pt x="231" y="1960"/>
                  </a:lnTo>
                  <a:lnTo>
                    <a:pt x="1493" y="1960"/>
                  </a:lnTo>
                  <a:lnTo>
                    <a:pt x="1505" y="1960"/>
                  </a:lnTo>
                  <a:lnTo>
                    <a:pt x="1517" y="1959"/>
                  </a:lnTo>
                  <a:lnTo>
                    <a:pt x="1529" y="1958"/>
                  </a:lnTo>
                  <a:lnTo>
                    <a:pt x="1540" y="1956"/>
                  </a:lnTo>
                  <a:lnTo>
                    <a:pt x="1551" y="1952"/>
                  </a:lnTo>
                  <a:lnTo>
                    <a:pt x="1562" y="1949"/>
                  </a:lnTo>
                  <a:lnTo>
                    <a:pt x="1574" y="1945"/>
                  </a:lnTo>
                  <a:lnTo>
                    <a:pt x="1585" y="1941"/>
                  </a:lnTo>
                  <a:lnTo>
                    <a:pt x="1595" y="1937"/>
                  </a:lnTo>
                  <a:lnTo>
                    <a:pt x="1605" y="1932"/>
                  </a:lnTo>
                  <a:lnTo>
                    <a:pt x="1614" y="1926"/>
                  </a:lnTo>
                  <a:lnTo>
                    <a:pt x="1623" y="1920"/>
                  </a:lnTo>
                  <a:lnTo>
                    <a:pt x="1632" y="1914"/>
                  </a:lnTo>
                  <a:lnTo>
                    <a:pt x="1641" y="1907"/>
                  </a:lnTo>
                  <a:lnTo>
                    <a:pt x="1649" y="1900"/>
                  </a:lnTo>
                  <a:lnTo>
                    <a:pt x="1657" y="1892"/>
                  </a:lnTo>
                  <a:lnTo>
                    <a:pt x="1666" y="1884"/>
                  </a:lnTo>
                  <a:lnTo>
                    <a:pt x="1673" y="1876"/>
                  </a:lnTo>
                  <a:lnTo>
                    <a:pt x="1679" y="1867"/>
                  </a:lnTo>
                  <a:lnTo>
                    <a:pt x="1686" y="1858"/>
                  </a:lnTo>
                  <a:lnTo>
                    <a:pt x="1692" y="1848"/>
                  </a:lnTo>
                  <a:lnTo>
                    <a:pt x="1697" y="1838"/>
                  </a:lnTo>
                  <a:lnTo>
                    <a:pt x="1702" y="1828"/>
                  </a:lnTo>
                  <a:lnTo>
                    <a:pt x="1706" y="1818"/>
                  </a:lnTo>
                  <a:lnTo>
                    <a:pt x="1710" y="1808"/>
                  </a:lnTo>
                  <a:lnTo>
                    <a:pt x="1714" y="1797"/>
                  </a:lnTo>
                  <a:lnTo>
                    <a:pt x="1717" y="1786"/>
                  </a:lnTo>
                  <a:lnTo>
                    <a:pt x="1719" y="1775"/>
                  </a:lnTo>
                  <a:lnTo>
                    <a:pt x="1721" y="1764"/>
                  </a:lnTo>
                  <a:lnTo>
                    <a:pt x="1723" y="1753"/>
                  </a:lnTo>
                  <a:lnTo>
                    <a:pt x="1724" y="1740"/>
                  </a:lnTo>
                  <a:lnTo>
                    <a:pt x="1724" y="1728"/>
                  </a:lnTo>
                  <a:close/>
                  <a:moveTo>
                    <a:pt x="328" y="2689"/>
                  </a:moveTo>
                  <a:lnTo>
                    <a:pt x="328" y="2660"/>
                  </a:lnTo>
                  <a:lnTo>
                    <a:pt x="330" y="2633"/>
                  </a:lnTo>
                  <a:lnTo>
                    <a:pt x="334" y="2607"/>
                  </a:lnTo>
                  <a:lnTo>
                    <a:pt x="338" y="2581"/>
                  </a:lnTo>
                  <a:lnTo>
                    <a:pt x="344" y="2554"/>
                  </a:lnTo>
                  <a:lnTo>
                    <a:pt x="352" y="2529"/>
                  </a:lnTo>
                  <a:lnTo>
                    <a:pt x="361" y="2504"/>
                  </a:lnTo>
                  <a:lnTo>
                    <a:pt x="370" y="2480"/>
                  </a:lnTo>
                  <a:lnTo>
                    <a:pt x="381" y="2456"/>
                  </a:lnTo>
                  <a:lnTo>
                    <a:pt x="393" y="2433"/>
                  </a:lnTo>
                  <a:lnTo>
                    <a:pt x="405" y="2411"/>
                  </a:lnTo>
                  <a:lnTo>
                    <a:pt x="419" y="2389"/>
                  </a:lnTo>
                  <a:lnTo>
                    <a:pt x="434" y="2368"/>
                  </a:lnTo>
                  <a:lnTo>
                    <a:pt x="451" y="2347"/>
                  </a:lnTo>
                  <a:lnTo>
                    <a:pt x="467" y="2328"/>
                  </a:lnTo>
                  <a:lnTo>
                    <a:pt x="485" y="2309"/>
                  </a:lnTo>
                  <a:lnTo>
                    <a:pt x="503" y="2292"/>
                  </a:lnTo>
                  <a:lnTo>
                    <a:pt x="523" y="2275"/>
                  </a:lnTo>
                  <a:lnTo>
                    <a:pt x="544" y="2258"/>
                  </a:lnTo>
                  <a:lnTo>
                    <a:pt x="564" y="2244"/>
                  </a:lnTo>
                  <a:lnTo>
                    <a:pt x="586" y="2230"/>
                  </a:lnTo>
                  <a:lnTo>
                    <a:pt x="608" y="2217"/>
                  </a:lnTo>
                  <a:lnTo>
                    <a:pt x="632" y="2205"/>
                  </a:lnTo>
                  <a:lnTo>
                    <a:pt x="655" y="2195"/>
                  </a:lnTo>
                  <a:lnTo>
                    <a:pt x="679" y="2185"/>
                  </a:lnTo>
                  <a:lnTo>
                    <a:pt x="704" y="2177"/>
                  </a:lnTo>
                  <a:lnTo>
                    <a:pt x="730" y="2170"/>
                  </a:lnTo>
                  <a:lnTo>
                    <a:pt x="756" y="2164"/>
                  </a:lnTo>
                  <a:lnTo>
                    <a:pt x="782" y="2159"/>
                  </a:lnTo>
                  <a:lnTo>
                    <a:pt x="809" y="2155"/>
                  </a:lnTo>
                  <a:lnTo>
                    <a:pt x="837" y="2153"/>
                  </a:lnTo>
                  <a:lnTo>
                    <a:pt x="864" y="2152"/>
                  </a:lnTo>
                  <a:lnTo>
                    <a:pt x="891" y="2153"/>
                  </a:lnTo>
                  <a:lnTo>
                    <a:pt x="919" y="2155"/>
                  </a:lnTo>
                  <a:lnTo>
                    <a:pt x="946" y="2159"/>
                  </a:lnTo>
                  <a:lnTo>
                    <a:pt x="972" y="2164"/>
                  </a:lnTo>
                  <a:lnTo>
                    <a:pt x="997" y="2170"/>
                  </a:lnTo>
                  <a:lnTo>
                    <a:pt x="1024" y="2177"/>
                  </a:lnTo>
                  <a:lnTo>
                    <a:pt x="1048" y="2185"/>
                  </a:lnTo>
                  <a:lnTo>
                    <a:pt x="1072" y="2195"/>
                  </a:lnTo>
                  <a:lnTo>
                    <a:pt x="1096" y="2205"/>
                  </a:lnTo>
                  <a:lnTo>
                    <a:pt x="1120" y="2217"/>
                  </a:lnTo>
                  <a:lnTo>
                    <a:pt x="1142" y="2230"/>
                  </a:lnTo>
                  <a:lnTo>
                    <a:pt x="1163" y="2244"/>
                  </a:lnTo>
                  <a:lnTo>
                    <a:pt x="1184" y="2258"/>
                  </a:lnTo>
                  <a:lnTo>
                    <a:pt x="1205" y="2275"/>
                  </a:lnTo>
                  <a:lnTo>
                    <a:pt x="1225" y="2292"/>
                  </a:lnTo>
                  <a:lnTo>
                    <a:pt x="1243" y="2309"/>
                  </a:lnTo>
                  <a:lnTo>
                    <a:pt x="1261" y="2328"/>
                  </a:lnTo>
                  <a:lnTo>
                    <a:pt x="1277" y="2347"/>
                  </a:lnTo>
                  <a:lnTo>
                    <a:pt x="1294" y="2368"/>
                  </a:lnTo>
                  <a:lnTo>
                    <a:pt x="1309" y="2389"/>
                  </a:lnTo>
                  <a:lnTo>
                    <a:pt x="1323" y="2411"/>
                  </a:lnTo>
                  <a:lnTo>
                    <a:pt x="1335" y="2433"/>
                  </a:lnTo>
                  <a:lnTo>
                    <a:pt x="1347" y="2456"/>
                  </a:lnTo>
                  <a:lnTo>
                    <a:pt x="1358" y="2480"/>
                  </a:lnTo>
                  <a:lnTo>
                    <a:pt x="1367" y="2504"/>
                  </a:lnTo>
                  <a:lnTo>
                    <a:pt x="1376" y="2529"/>
                  </a:lnTo>
                  <a:lnTo>
                    <a:pt x="1384" y="2554"/>
                  </a:lnTo>
                  <a:lnTo>
                    <a:pt x="1390" y="2581"/>
                  </a:lnTo>
                  <a:lnTo>
                    <a:pt x="1394" y="2607"/>
                  </a:lnTo>
                  <a:lnTo>
                    <a:pt x="1398" y="2633"/>
                  </a:lnTo>
                  <a:lnTo>
                    <a:pt x="1400" y="2660"/>
                  </a:lnTo>
                  <a:lnTo>
                    <a:pt x="1400" y="2689"/>
                  </a:lnTo>
                  <a:lnTo>
                    <a:pt x="1400" y="2716"/>
                  </a:lnTo>
                  <a:lnTo>
                    <a:pt x="1398" y="2743"/>
                  </a:lnTo>
                  <a:lnTo>
                    <a:pt x="1394" y="2770"/>
                  </a:lnTo>
                  <a:lnTo>
                    <a:pt x="1390" y="2797"/>
                  </a:lnTo>
                  <a:lnTo>
                    <a:pt x="1384" y="2822"/>
                  </a:lnTo>
                  <a:lnTo>
                    <a:pt x="1376" y="2847"/>
                  </a:lnTo>
                  <a:lnTo>
                    <a:pt x="1367" y="2873"/>
                  </a:lnTo>
                  <a:lnTo>
                    <a:pt x="1358" y="2897"/>
                  </a:lnTo>
                  <a:lnTo>
                    <a:pt x="1347" y="2921"/>
                  </a:lnTo>
                  <a:lnTo>
                    <a:pt x="1335" y="2943"/>
                  </a:lnTo>
                  <a:lnTo>
                    <a:pt x="1323" y="2966"/>
                  </a:lnTo>
                  <a:lnTo>
                    <a:pt x="1309" y="2988"/>
                  </a:lnTo>
                  <a:lnTo>
                    <a:pt x="1294" y="3009"/>
                  </a:lnTo>
                  <a:lnTo>
                    <a:pt x="1277" y="3029"/>
                  </a:lnTo>
                  <a:lnTo>
                    <a:pt x="1261" y="3048"/>
                  </a:lnTo>
                  <a:lnTo>
                    <a:pt x="1243" y="3067"/>
                  </a:lnTo>
                  <a:lnTo>
                    <a:pt x="1225" y="3085"/>
                  </a:lnTo>
                  <a:lnTo>
                    <a:pt x="1205" y="3102"/>
                  </a:lnTo>
                  <a:lnTo>
                    <a:pt x="1184" y="3118"/>
                  </a:lnTo>
                  <a:lnTo>
                    <a:pt x="1163" y="3132"/>
                  </a:lnTo>
                  <a:lnTo>
                    <a:pt x="1142" y="3146"/>
                  </a:lnTo>
                  <a:lnTo>
                    <a:pt x="1120" y="3159"/>
                  </a:lnTo>
                  <a:lnTo>
                    <a:pt x="1096" y="3171"/>
                  </a:lnTo>
                  <a:lnTo>
                    <a:pt x="1072" y="3182"/>
                  </a:lnTo>
                  <a:lnTo>
                    <a:pt x="1048" y="3192"/>
                  </a:lnTo>
                  <a:lnTo>
                    <a:pt x="1024" y="3200"/>
                  </a:lnTo>
                  <a:lnTo>
                    <a:pt x="997" y="3207"/>
                  </a:lnTo>
                  <a:lnTo>
                    <a:pt x="972" y="3213"/>
                  </a:lnTo>
                  <a:lnTo>
                    <a:pt x="946" y="3218"/>
                  </a:lnTo>
                  <a:lnTo>
                    <a:pt x="919" y="3221"/>
                  </a:lnTo>
                  <a:lnTo>
                    <a:pt x="891" y="3223"/>
                  </a:lnTo>
                  <a:lnTo>
                    <a:pt x="864" y="3224"/>
                  </a:lnTo>
                  <a:lnTo>
                    <a:pt x="837" y="3223"/>
                  </a:lnTo>
                  <a:lnTo>
                    <a:pt x="809" y="3221"/>
                  </a:lnTo>
                  <a:lnTo>
                    <a:pt x="782" y="3218"/>
                  </a:lnTo>
                  <a:lnTo>
                    <a:pt x="756" y="3213"/>
                  </a:lnTo>
                  <a:lnTo>
                    <a:pt x="730" y="3207"/>
                  </a:lnTo>
                  <a:lnTo>
                    <a:pt x="704" y="3200"/>
                  </a:lnTo>
                  <a:lnTo>
                    <a:pt x="679" y="3192"/>
                  </a:lnTo>
                  <a:lnTo>
                    <a:pt x="655" y="3182"/>
                  </a:lnTo>
                  <a:lnTo>
                    <a:pt x="632" y="3171"/>
                  </a:lnTo>
                  <a:lnTo>
                    <a:pt x="608" y="3159"/>
                  </a:lnTo>
                  <a:lnTo>
                    <a:pt x="586" y="3146"/>
                  </a:lnTo>
                  <a:lnTo>
                    <a:pt x="564" y="3132"/>
                  </a:lnTo>
                  <a:lnTo>
                    <a:pt x="544" y="3118"/>
                  </a:lnTo>
                  <a:lnTo>
                    <a:pt x="523" y="3102"/>
                  </a:lnTo>
                  <a:lnTo>
                    <a:pt x="503" y="3085"/>
                  </a:lnTo>
                  <a:lnTo>
                    <a:pt x="485" y="3067"/>
                  </a:lnTo>
                  <a:lnTo>
                    <a:pt x="467" y="3048"/>
                  </a:lnTo>
                  <a:lnTo>
                    <a:pt x="451" y="3029"/>
                  </a:lnTo>
                  <a:lnTo>
                    <a:pt x="434" y="3009"/>
                  </a:lnTo>
                  <a:lnTo>
                    <a:pt x="419" y="2988"/>
                  </a:lnTo>
                  <a:lnTo>
                    <a:pt x="405" y="2966"/>
                  </a:lnTo>
                  <a:lnTo>
                    <a:pt x="393" y="2943"/>
                  </a:lnTo>
                  <a:lnTo>
                    <a:pt x="381" y="2921"/>
                  </a:lnTo>
                  <a:lnTo>
                    <a:pt x="370" y="2897"/>
                  </a:lnTo>
                  <a:lnTo>
                    <a:pt x="361" y="2873"/>
                  </a:lnTo>
                  <a:lnTo>
                    <a:pt x="352" y="2847"/>
                  </a:lnTo>
                  <a:lnTo>
                    <a:pt x="344" y="2822"/>
                  </a:lnTo>
                  <a:lnTo>
                    <a:pt x="338" y="2797"/>
                  </a:lnTo>
                  <a:lnTo>
                    <a:pt x="334" y="2770"/>
                  </a:lnTo>
                  <a:lnTo>
                    <a:pt x="330" y="2743"/>
                  </a:lnTo>
                  <a:lnTo>
                    <a:pt x="328" y="2716"/>
                  </a:lnTo>
                  <a:lnTo>
                    <a:pt x="328" y="268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Freeform 7"/>
            <p:cNvSpPr>
              <a:spLocks noEditPoints="1"/>
            </p:cNvSpPr>
            <p:nvPr/>
          </p:nvSpPr>
          <p:spPr bwMode="auto">
            <a:xfrm>
              <a:off x="6876957" y="2518895"/>
              <a:ext cx="277813" cy="371475"/>
            </a:xfrm>
            <a:custGeom>
              <a:avLst/>
              <a:gdLst>
                <a:gd name="T0" fmla="*/ 223 w 2264"/>
                <a:gd name="T1" fmla="*/ 1430 h 3050"/>
                <a:gd name="T2" fmla="*/ 211 w 2264"/>
                <a:gd name="T3" fmla="*/ 1497 h 3050"/>
                <a:gd name="T4" fmla="*/ 219 w 2264"/>
                <a:gd name="T5" fmla="*/ 1562 h 3050"/>
                <a:gd name="T6" fmla="*/ 245 w 2264"/>
                <a:gd name="T7" fmla="*/ 1624 h 3050"/>
                <a:gd name="T8" fmla="*/ 289 w 2264"/>
                <a:gd name="T9" fmla="*/ 1675 h 3050"/>
                <a:gd name="T10" fmla="*/ 30 w 2264"/>
                <a:gd name="T11" fmla="*/ 2393 h 3050"/>
                <a:gd name="T12" fmla="*/ 5 w 2264"/>
                <a:gd name="T13" fmla="*/ 2458 h 3050"/>
                <a:gd name="T14" fmla="*/ 0 w 2264"/>
                <a:gd name="T15" fmla="*/ 2525 h 3050"/>
                <a:gd name="T16" fmla="*/ 14 w 2264"/>
                <a:gd name="T17" fmla="*/ 2589 h 3050"/>
                <a:gd name="T18" fmla="*/ 46 w 2264"/>
                <a:gd name="T19" fmla="*/ 2648 h 3050"/>
                <a:gd name="T20" fmla="*/ 95 w 2264"/>
                <a:gd name="T21" fmla="*/ 2696 h 3050"/>
                <a:gd name="T22" fmla="*/ 685 w 2264"/>
                <a:gd name="T23" fmla="*/ 3035 h 3050"/>
                <a:gd name="T24" fmla="*/ 751 w 2264"/>
                <a:gd name="T25" fmla="*/ 3050 h 3050"/>
                <a:gd name="T26" fmla="*/ 817 w 2264"/>
                <a:gd name="T27" fmla="*/ 3045 h 3050"/>
                <a:gd name="T28" fmla="*/ 880 w 2264"/>
                <a:gd name="T29" fmla="*/ 3022 h 3050"/>
                <a:gd name="T30" fmla="*/ 934 w 2264"/>
                <a:gd name="T31" fmla="*/ 2981 h 3050"/>
                <a:gd name="T32" fmla="*/ 1344 w 2264"/>
                <a:gd name="T33" fmla="*/ 2285 h 3050"/>
                <a:gd name="T34" fmla="*/ 1474 w 2264"/>
                <a:gd name="T35" fmla="*/ 2352 h 3050"/>
                <a:gd name="T36" fmla="*/ 1541 w 2264"/>
                <a:gd name="T37" fmla="*/ 2360 h 3050"/>
                <a:gd name="T38" fmla="*/ 1607 w 2264"/>
                <a:gd name="T39" fmla="*/ 2349 h 3050"/>
                <a:gd name="T40" fmla="*/ 1667 w 2264"/>
                <a:gd name="T41" fmla="*/ 2321 h 3050"/>
                <a:gd name="T42" fmla="*/ 1717 w 2264"/>
                <a:gd name="T43" fmla="*/ 2274 h 3050"/>
                <a:gd name="T44" fmla="*/ 2006 w 2264"/>
                <a:gd name="T45" fmla="*/ 1777 h 3050"/>
                <a:gd name="T46" fmla="*/ 2024 w 2264"/>
                <a:gd name="T47" fmla="*/ 1712 h 3050"/>
                <a:gd name="T48" fmla="*/ 2023 w 2264"/>
                <a:gd name="T49" fmla="*/ 1644 h 3050"/>
                <a:gd name="T50" fmla="*/ 2003 w 2264"/>
                <a:gd name="T51" fmla="*/ 1581 h 3050"/>
                <a:gd name="T52" fmla="*/ 1965 w 2264"/>
                <a:gd name="T53" fmla="*/ 1526 h 3050"/>
                <a:gd name="T54" fmla="*/ 1910 w 2264"/>
                <a:gd name="T55" fmla="*/ 1483 h 3050"/>
                <a:gd name="T56" fmla="*/ 764 w 2264"/>
                <a:gd name="T57" fmla="*/ 829 h 3050"/>
                <a:gd name="T58" fmla="*/ 696 w 2264"/>
                <a:gd name="T59" fmla="*/ 820 h 3050"/>
                <a:gd name="T60" fmla="*/ 630 w 2264"/>
                <a:gd name="T61" fmla="*/ 832 h 3050"/>
                <a:gd name="T62" fmla="*/ 572 w 2264"/>
                <a:gd name="T63" fmla="*/ 861 h 3050"/>
                <a:gd name="T64" fmla="*/ 522 w 2264"/>
                <a:gd name="T65" fmla="*/ 908 h 3050"/>
                <a:gd name="T66" fmla="*/ 2162 w 2264"/>
                <a:gd name="T67" fmla="*/ 849 h 3050"/>
                <a:gd name="T68" fmla="*/ 2051 w 2264"/>
                <a:gd name="T69" fmla="*/ 962 h 3050"/>
                <a:gd name="T70" fmla="*/ 1915 w 2264"/>
                <a:gd name="T71" fmla="*/ 1037 h 3050"/>
                <a:gd name="T72" fmla="*/ 1765 w 2264"/>
                <a:gd name="T73" fmla="*/ 1069 h 3050"/>
                <a:gd name="T74" fmla="*/ 1609 w 2264"/>
                <a:gd name="T75" fmla="*/ 1058 h 3050"/>
                <a:gd name="T76" fmla="*/ 1459 w 2264"/>
                <a:gd name="T77" fmla="*/ 1000 h 3050"/>
                <a:gd name="T78" fmla="*/ 1333 w 2264"/>
                <a:gd name="T79" fmla="*/ 899 h 3050"/>
                <a:gd name="T80" fmla="*/ 1245 w 2264"/>
                <a:gd name="T81" fmla="*/ 771 h 3050"/>
                <a:gd name="T82" fmla="*/ 1199 w 2264"/>
                <a:gd name="T83" fmla="*/ 624 h 3050"/>
                <a:gd name="T84" fmla="*/ 1195 w 2264"/>
                <a:gd name="T85" fmla="*/ 470 h 3050"/>
                <a:gd name="T86" fmla="*/ 1238 w 2264"/>
                <a:gd name="T87" fmla="*/ 316 h 3050"/>
                <a:gd name="T88" fmla="*/ 1327 w 2264"/>
                <a:gd name="T89" fmla="*/ 180 h 3050"/>
                <a:gd name="T90" fmla="*/ 1447 w 2264"/>
                <a:gd name="T91" fmla="*/ 79 h 3050"/>
                <a:gd name="T92" fmla="*/ 1589 w 2264"/>
                <a:gd name="T93" fmla="*/ 18 h 3050"/>
                <a:gd name="T94" fmla="*/ 1741 w 2264"/>
                <a:gd name="T95" fmla="*/ 0 h 3050"/>
                <a:gd name="T96" fmla="*/ 1896 w 2264"/>
                <a:gd name="T97" fmla="*/ 27 h 3050"/>
                <a:gd name="T98" fmla="*/ 2041 w 2264"/>
                <a:gd name="T99" fmla="*/ 101 h 3050"/>
                <a:gd name="T100" fmla="*/ 2155 w 2264"/>
                <a:gd name="T101" fmla="*/ 212 h 3050"/>
                <a:gd name="T102" fmla="*/ 2229 w 2264"/>
                <a:gd name="T103" fmla="*/ 347 h 3050"/>
                <a:gd name="T104" fmla="*/ 2262 w 2264"/>
                <a:gd name="T105" fmla="*/ 498 h 3050"/>
                <a:gd name="T106" fmla="*/ 2251 w 2264"/>
                <a:gd name="T107" fmla="*/ 653 h 3050"/>
                <a:gd name="T108" fmla="*/ 2191 w 2264"/>
                <a:gd name="T109" fmla="*/ 803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4" h="3050">
                  <a:moveTo>
                    <a:pt x="502" y="937"/>
                  </a:moveTo>
                  <a:lnTo>
                    <a:pt x="242" y="1388"/>
                  </a:lnTo>
                  <a:lnTo>
                    <a:pt x="236" y="1398"/>
                  </a:lnTo>
                  <a:lnTo>
                    <a:pt x="231" y="1408"/>
                  </a:lnTo>
                  <a:lnTo>
                    <a:pt x="226" y="1419"/>
                  </a:lnTo>
                  <a:lnTo>
                    <a:pt x="223" y="1430"/>
                  </a:lnTo>
                  <a:lnTo>
                    <a:pt x="219" y="1441"/>
                  </a:lnTo>
                  <a:lnTo>
                    <a:pt x="217" y="1452"/>
                  </a:lnTo>
                  <a:lnTo>
                    <a:pt x="214" y="1463"/>
                  </a:lnTo>
                  <a:lnTo>
                    <a:pt x="213" y="1474"/>
                  </a:lnTo>
                  <a:lnTo>
                    <a:pt x="212" y="1486"/>
                  </a:lnTo>
                  <a:lnTo>
                    <a:pt x="211" y="1497"/>
                  </a:lnTo>
                  <a:lnTo>
                    <a:pt x="211" y="1508"/>
                  </a:lnTo>
                  <a:lnTo>
                    <a:pt x="212" y="1519"/>
                  </a:lnTo>
                  <a:lnTo>
                    <a:pt x="213" y="1530"/>
                  </a:lnTo>
                  <a:lnTo>
                    <a:pt x="214" y="1541"/>
                  </a:lnTo>
                  <a:lnTo>
                    <a:pt x="216" y="1552"/>
                  </a:lnTo>
                  <a:lnTo>
                    <a:pt x="219" y="1562"/>
                  </a:lnTo>
                  <a:lnTo>
                    <a:pt x="222" y="1573"/>
                  </a:lnTo>
                  <a:lnTo>
                    <a:pt x="226" y="1584"/>
                  </a:lnTo>
                  <a:lnTo>
                    <a:pt x="230" y="1594"/>
                  </a:lnTo>
                  <a:lnTo>
                    <a:pt x="234" y="1604"/>
                  </a:lnTo>
                  <a:lnTo>
                    <a:pt x="239" y="1614"/>
                  </a:lnTo>
                  <a:lnTo>
                    <a:pt x="245" y="1624"/>
                  </a:lnTo>
                  <a:lnTo>
                    <a:pt x="251" y="1633"/>
                  </a:lnTo>
                  <a:lnTo>
                    <a:pt x="257" y="1642"/>
                  </a:lnTo>
                  <a:lnTo>
                    <a:pt x="265" y="1651"/>
                  </a:lnTo>
                  <a:lnTo>
                    <a:pt x="273" y="1659"/>
                  </a:lnTo>
                  <a:lnTo>
                    <a:pt x="281" y="1667"/>
                  </a:lnTo>
                  <a:lnTo>
                    <a:pt x="289" y="1675"/>
                  </a:lnTo>
                  <a:lnTo>
                    <a:pt x="298" y="1684"/>
                  </a:lnTo>
                  <a:lnTo>
                    <a:pt x="307" y="1691"/>
                  </a:lnTo>
                  <a:lnTo>
                    <a:pt x="316" y="1697"/>
                  </a:lnTo>
                  <a:lnTo>
                    <a:pt x="326" y="1703"/>
                  </a:lnTo>
                  <a:lnTo>
                    <a:pt x="403" y="1747"/>
                  </a:lnTo>
                  <a:lnTo>
                    <a:pt x="30" y="2393"/>
                  </a:lnTo>
                  <a:lnTo>
                    <a:pt x="25" y="2404"/>
                  </a:lnTo>
                  <a:lnTo>
                    <a:pt x="20" y="2414"/>
                  </a:lnTo>
                  <a:lnTo>
                    <a:pt x="15" y="2425"/>
                  </a:lnTo>
                  <a:lnTo>
                    <a:pt x="11" y="2436"/>
                  </a:lnTo>
                  <a:lnTo>
                    <a:pt x="8" y="2447"/>
                  </a:lnTo>
                  <a:lnTo>
                    <a:pt x="5" y="2458"/>
                  </a:lnTo>
                  <a:lnTo>
                    <a:pt x="3" y="2469"/>
                  </a:lnTo>
                  <a:lnTo>
                    <a:pt x="1" y="2480"/>
                  </a:lnTo>
                  <a:lnTo>
                    <a:pt x="0" y="2491"/>
                  </a:lnTo>
                  <a:lnTo>
                    <a:pt x="0" y="2503"/>
                  </a:lnTo>
                  <a:lnTo>
                    <a:pt x="0" y="2514"/>
                  </a:lnTo>
                  <a:lnTo>
                    <a:pt x="0" y="2525"/>
                  </a:lnTo>
                  <a:lnTo>
                    <a:pt x="1" y="2536"/>
                  </a:lnTo>
                  <a:lnTo>
                    <a:pt x="3" y="2547"/>
                  </a:lnTo>
                  <a:lnTo>
                    <a:pt x="5" y="2558"/>
                  </a:lnTo>
                  <a:lnTo>
                    <a:pt x="8" y="2568"/>
                  </a:lnTo>
                  <a:lnTo>
                    <a:pt x="11" y="2579"/>
                  </a:lnTo>
                  <a:lnTo>
                    <a:pt x="14" y="2589"/>
                  </a:lnTo>
                  <a:lnTo>
                    <a:pt x="18" y="2601"/>
                  </a:lnTo>
                  <a:lnTo>
                    <a:pt x="23" y="2611"/>
                  </a:lnTo>
                  <a:lnTo>
                    <a:pt x="28" y="2620"/>
                  </a:lnTo>
                  <a:lnTo>
                    <a:pt x="34" y="2630"/>
                  </a:lnTo>
                  <a:lnTo>
                    <a:pt x="40" y="2639"/>
                  </a:lnTo>
                  <a:lnTo>
                    <a:pt x="46" y="2648"/>
                  </a:lnTo>
                  <a:lnTo>
                    <a:pt x="53" y="2657"/>
                  </a:lnTo>
                  <a:lnTo>
                    <a:pt x="60" y="2666"/>
                  </a:lnTo>
                  <a:lnTo>
                    <a:pt x="68" y="2674"/>
                  </a:lnTo>
                  <a:lnTo>
                    <a:pt x="77" y="2681"/>
                  </a:lnTo>
                  <a:lnTo>
                    <a:pt x="86" y="2689"/>
                  </a:lnTo>
                  <a:lnTo>
                    <a:pt x="95" y="2696"/>
                  </a:lnTo>
                  <a:lnTo>
                    <a:pt x="105" y="2703"/>
                  </a:lnTo>
                  <a:lnTo>
                    <a:pt x="115" y="2709"/>
                  </a:lnTo>
                  <a:lnTo>
                    <a:pt x="653" y="3020"/>
                  </a:lnTo>
                  <a:lnTo>
                    <a:pt x="664" y="3025"/>
                  </a:lnTo>
                  <a:lnTo>
                    <a:pt x="674" y="3030"/>
                  </a:lnTo>
                  <a:lnTo>
                    <a:pt x="685" y="3035"/>
                  </a:lnTo>
                  <a:lnTo>
                    <a:pt x="695" y="3039"/>
                  </a:lnTo>
                  <a:lnTo>
                    <a:pt x="706" y="3042"/>
                  </a:lnTo>
                  <a:lnTo>
                    <a:pt x="717" y="3045"/>
                  </a:lnTo>
                  <a:lnTo>
                    <a:pt x="729" y="3047"/>
                  </a:lnTo>
                  <a:lnTo>
                    <a:pt x="740" y="3048"/>
                  </a:lnTo>
                  <a:lnTo>
                    <a:pt x="751" y="3050"/>
                  </a:lnTo>
                  <a:lnTo>
                    <a:pt x="762" y="3050"/>
                  </a:lnTo>
                  <a:lnTo>
                    <a:pt x="773" y="3050"/>
                  </a:lnTo>
                  <a:lnTo>
                    <a:pt x="784" y="3050"/>
                  </a:lnTo>
                  <a:lnTo>
                    <a:pt x="795" y="3048"/>
                  </a:lnTo>
                  <a:lnTo>
                    <a:pt x="806" y="3047"/>
                  </a:lnTo>
                  <a:lnTo>
                    <a:pt x="817" y="3045"/>
                  </a:lnTo>
                  <a:lnTo>
                    <a:pt x="829" y="3042"/>
                  </a:lnTo>
                  <a:lnTo>
                    <a:pt x="839" y="3039"/>
                  </a:lnTo>
                  <a:lnTo>
                    <a:pt x="850" y="3036"/>
                  </a:lnTo>
                  <a:lnTo>
                    <a:pt x="860" y="3031"/>
                  </a:lnTo>
                  <a:lnTo>
                    <a:pt x="870" y="3027"/>
                  </a:lnTo>
                  <a:lnTo>
                    <a:pt x="880" y="3022"/>
                  </a:lnTo>
                  <a:lnTo>
                    <a:pt x="889" y="3016"/>
                  </a:lnTo>
                  <a:lnTo>
                    <a:pt x="899" y="3010"/>
                  </a:lnTo>
                  <a:lnTo>
                    <a:pt x="908" y="3003"/>
                  </a:lnTo>
                  <a:lnTo>
                    <a:pt x="918" y="2996"/>
                  </a:lnTo>
                  <a:lnTo>
                    <a:pt x="926" y="2988"/>
                  </a:lnTo>
                  <a:lnTo>
                    <a:pt x="934" y="2981"/>
                  </a:lnTo>
                  <a:lnTo>
                    <a:pt x="942" y="2972"/>
                  </a:lnTo>
                  <a:lnTo>
                    <a:pt x="949" y="2964"/>
                  </a:lnTo>
                  <a:lnTo>
                    <a:pt x="956" y="2954"/>
                  </a:lnTo>
                  <a:lnTo>
                    <a:pt x="963" y="2945"/>
                  </a:lnTo>
                  <a:lnTo>
                    <a:pt x="969" y="2935"/>
                  </a:lnTo>
                  <a:lnTo>
                    <a:pt x="1344" y="2285"/>
                  </a:lnTo>
                  <a:lnTo>
                    <a:pt x="1421" y="2330"/>
                  </a:lnTo>
                  <a:lnTo>
                    <a:pt x="1431" y="2336"/>
                  </a:lnTo>
                  <a:lnTo>
                    <a:pt x="1442" y="2341"/>
                  </a:lnTo>
                  <a:lnTo>
                    <a:pt x="1452" y="2345"/>
                  </a:lnTo>
                  <a:lnTo>
                    <a:pt x="1463" y="2349"/>
                  </a:lnTo>
                  <a:lnTo>
                    <a:pt x="1474" y="2352"/>
                  </a:lnTo>
                  <a:lnTo>
                    <a:pt x="1486" y="2355"/>
                  </a:lnTo>
                  <a:lnTo>
                    <a:pt x="1497" y="2357"/>
                  </a:lnTo>
                  <a:lnTo>
                    <a:pt x="1508" y="2359"/>
                  </a:lnTo>
                  <a:lnTo>
                    <a:pt x="1519" y="2360"/>
                  </a:lnTo>
                  <a:lnTo>
                    <a:pt x="1530" y="2360"/>
                  </a:lnTo>
                  <a:lnTo>
                    <a:pt x="1541" y="2360"/>
                  </a:lnTo>
                  <a:lnTo>
                    <a:pt x="1552" y="2360"/>
                  </a:lnTo>
                  <a:lnTo>
                    <a:pt x="1563" y="2359"/>
                  </a:lnTo>
                  <a:lnTo>
                    <a:pt x="1575" y="2357"/>
                  </a:lnTo>
                  <a:lnTo>
                    <a:pt x="1586" y="2355"/>
                  </a:lnTo>
                  <a:lnTo>
                    <a:pt x="1597" y="2353"/>
                  </a:lnTo>
                  <a:lnTo>
                    <a:pt x="1607" y="2349"/>
                  </a:lnTo>
                  <a:lnTo>
                    <a:pt x="1618" y="2346"/>
                  </a:lnTo>
                  <a:lnTo>
                    <a:pt x="1628" y="2342"/>
                  </a:lnTo>
                  <a:lnTo>
                    <a:pt x="1638" y="2337"/>
                  </a:lnTo>
                  <a:lnTo>
                    <a:pt x="1648" y="2332"/>
                  </a:lnTo>
                  <a:lnTo>
                    <a:pt x="1657" y="2327"/>
                  </a:lnTo>
                  <a:lnTo>
                    <a:pt x="1667" y="2321"/>
                  </a:lnTo>
                  <a:lnTo>
                    <a:pt x="1677" y="2314"/>
                  </a:lnTo>
                  <a:lnTo>
                    <a:pt x="1685" y="2307"/>
                  </a:lnTo>
                  <a:lnTo>
                    <a:pt x="1694" y="2300"/>
                  </a:lnTo>
                  <a:lnTo>
                    <a:pt x="1702" y="2291"/>
                  </a:lnTo>
                  <a:lnTo>
                    <a:pt x="1710" y="2283"/>
                  </a:lnTo>
                  <a:lnTo>
                    <a:pt x="1717" y="2274"/>
                  </a:lnTo>
                  <a:lnTo>
                    <a:pt x="1724" y="2265"/>
                  </a:lnTo>
                  <a:lnTo>
                    <a:pt x="1731" y="2255"/>
                  </a:lnTo>
                  <a:lnTo>
                    <a:pt x="1737" y="2245"/>
                  </a:lnTo>
                  <a:lnTo>
                    <a:pt x="1995" y="1799"/>
                  </a:lnTo>
                  <a:lnTo>
                    <a:pt x="2001" y="1788"/>
                  </a:lnTo>
                  <a:lnTo>
                    <a:pt x="2006" y="1777"/>
                  </a:lnTo>
                  <a:lnTo>
                    <a:pt x="2010" y="1766"/>
                  </a:lnTo>
                  <a:lnTo>
                    <a:pt x="2014" y="1755"/>
                  </a:lnTo>
                  <a:lnTo>
                    <a:pt x="2018" y="1745"/>
                  </a:lnTo>
                  <a:lnTo>
                    <a:pt x="2020" y="1734"/>
                  </a:lnTo>
                  <a:lnTo>
                    <a:pt x="2022" y="1723"/>
                  </a:lnTo>
                  <a:lnTo>
                    <a:pt x="2024" y="1712"/>
                  </a:lnTo>
                  <a:lnTo>
                    <a:pt x="2025" y="1700"/>
                  </a:lnTo>
                  <a:lnTo>
                    <a:pt x="2026" y="1689"/>
                  </a:lnTo>
                  <a:lnTo>
                    <a:pt x="2026" y="1677"/>
                  </a:lnTo>
                  <a:lnTo>
                    <a:pt x="2025" y="1666"/>
                  </a:lnTo>
                  <a:lnTo>
                    <a:pt x="2024" y="1655"/>
                  </a:lnTo>
                  <a:lnTo>
                    <a:pt x="2023" y="1644"/>
                  </a:lnTo>
                  <a:lnTo>
                    <a:pt x="2021" y="1634"/>
                  </a:lnTo>
                  <a:lnTo>
                    <a:pt x="2018" y="1623"/>
                  </a:lnTo>
                  <a:lnTo>
                    <a:pt x="2015" y="1612"/>
                  </a:lnTo>
                  <a:lnTo>
                    <a:pt x="2011" y="1602"/>
                  </a:lnTo>
                  <a:lnTo>
                    <a:pt x="2007" y="1592"/>
                  </a:lnTo>
                  <a:lnTo>
                    <a:pt x="2003" y="1581"/>
                  </a:lnTo>
                  <a:lnTo>
                    <a:pt x="1997" y="1571"/>
                  </a:lnTo>
                  <a:lnTo>
                    <a:pt x="1992" y="1561"/>
                  </a:lnTo>
                  <a:lnTo>
                    <a:pt x="1986" y="1552"/>
                  </a:lnTo>
                  <a:lnTo>
                    <a:pt x="1979" y="1543"/>
                  </a:lnTo>
                  <a:lnTo>
                    <a:pt x="1973" y="1534"/>
                  </a:lnTo>
                  <a:lnTo>
                    <a:pt x="1965" y="1526"/>
                  </a:lnTo>
                  <a:lnTo>
                    <a:pt x="1957" y="1518"/>
                  </a:lnTo>
                  <a:lnTo>
                    <a:pt x="1948" y="1510"/>
                  </a:lnTo>
                  <a:lnTo>
                    <a:pt x="1939" y="1502"/>
                  </a:lnTo>
                  <a:lnTo>
                    <a:pt x="1930" y="1495"/>
                  </a:lnTo>
                  <a:lnTo>
                    <a:pt x="1920" y="1489"/>
                  </a:lnTo>
                  <a:lnTo>
                    <a:pt x="1910" y="1483"/>
                  </a:lnTo>
                  <a:lnTo>
                    <a:pt x="818" y="852"/>
                  </a:lnTo>
                  <a:lnTo>
                    <a:pt x="807" y="846"/>
                  </a:lnTo>
                  <a:lnTo>
                    <a:pt x="796" y="841"/>
                  </a:lnTo>
                  <a:lnTo>
                    <a:pt x="786" y="836"/>
                  </a:lnTo>
                  <a:lnTo>
                    <a:pt x="775" y="832"/>
                  </a:lnTo>
                  <a:lnTo>
                    <a:pt x="764" y="829"/>
                  </a:lnTo>
                  <a:lnTo>
                    <a:pt x="753" y="826"/>
                  </a:lnTo>
                  <a:lnTo>
                    <a:pt x="741" y="824"/>
                  </a:lnTo>
                  <a:lnTo>
                    <a:pt x="730" y="822"/>
                  </a:lnTo>
                  <a:lnTo>
                    <a:pt x="718" y="821"/>
                  </a:lnTo>
                  <a:lnTo>
                    <a:pt x="707" y="820"/>
                  </a:lnTo>
                  <a:lnTo>
                    <a:pt x="696" y="820"/>
                  </a:lnTo>
                  <a:lnTo>
                    <a:pt x="685" y="821"/>
                  </a:lnTo>
                  <a:lnTo>
                    <a:pt x="674" y="822"/>
                  </a:lnTo>
                  <a:lnTo>
                    <a:pt x="663" y="824"/>
                  </a:lnTo>
                  <a:lnTo>
                    <a:pt x="652" y="826"/>
                  </a:lnTo>
                  <a:lnTo>
                    <a:pt x="642" y="828"/>
                  </a:lnTo>
                  <a:lnTo>
                    <a:pt x="630" y="832"/>
                  </a:lnTo>
                  <a:lnTo>
                    <a:pt x="620" y="835"/>
                  </a:lnTo>
                  <a:lnTo>
                    <a:pt x="610" y="839"/>
                  </a:lnTo>
                  <a:lnTo>
                    <a:pt x="600" y="844"/>
                  </a:lnTo>
                  <a:lnTo>
                    <a:pt x="590" y="849"/>
                  </a:lnTo>
                  <a:lnTo>
                    <a:pt x="581" y="855"/>
                  </a:lnTo>
                  <a:lnTo>
                    <a:pt x="572" y="861"/>
                  </a:lnTo>
                  <a:lnTo>
                    <a:pt x="563" y="867"/>
                  </a:lnTo>
                  <a:lnTo>
                    <a:pt x="554" y="875"/>
                  </a:lnTo>
                  <a:lnTo>
                    <a:pt x="546" y="883"/>
                  </a:lnTo>
                  <a:lnTo>
                    <a:pt x="537" y="891"/>
                  </a:lnTo>
                  <a:lnTo>
                    <a:pt x="529" y="899"/>
                  </a:lnTo>
                  <a:lnTo>
                    <a:pt x="522" y="908"/>
                  </a:lnTo>
                  <a:lnTo>
                    <a:pt x="515" y="917"/>
                  </a:lnTo>
                  <a:lnTo>
                    <a:pt x="508" y="927"/>
                  </a:lnTo>
                  <a:lnTo>
                    <a:pt x="502" y="937"/>
                  </a:lnTo>
                  <a:close/>
                  <a:moveTo>
                    <a:pt x="2191" y="803"/>
                  </a:moveTo>
                  <a:lnTo>
                    <a:pt x="2177" y="827"/>
                  </a:lnTo>
                  <a:lnTo>
                    <a:pt x="2162" y="849"/>
                  </a:lnTo>
                  <a:lnTo>
                    <a:pt x="2146" y="871"/>
                  </a:lnTo>
                  <a:lnTo>
                    <a:pt x="2128" y="892"/>
                  </a:lnTo>
                  <a:lnTo>
                    <a:pt x="2110" y="911"/>
                  </a:lnTo>
                  <a:lnTo>
                    <a:pt x="2091" y="929"/>
                  </a:lnTo>
                  <a:lnTo>
                    <a:pt x="2071" y="946"/>
                  </a:lnTo>
                  <a:lnTo>
                    <a:pt x="2051" y="962"/>
                  </a:lnTo>
                  <a:lnTo>
                    <a:pt x="2029" y="978"/>
                  </a:lnTo>
                  <a:lnTo>
                    <a:pt x="2008" y="992"/>
                  </a:lnTo>
                  <a:lnTo>
                    <a:pt x="1985" y="1005"/>
                  </a:lnTo>
                  <a:lnTo>
                    <a:pt x="1963" y="1017"/>
                  </a:lnTo>
                  <a:lnTo>
                    <a:pt x="1939" y="1028"/>
                  </a:lnTo>
                  <a:lnTo>
                    <a:pt x="1915" y="1037"/>
                  </a:lnTo>
                  <a:lnTo>
                    <a:pt x="1891" y="1045"/>
                  </a:lnTo>
                  <a:lnTo>
                    <a:pt x="1866" y="1053"/>
                  </a:lnTo>
                  <a:lnTo>
                    <a:pt x="1841" y="1059"/>
                  </a:lnTo>
                  <a:lnTo>
                    <a:pt x="1816" y="1063"/>
                  </a:lnTo>
                  <a:lnTo>
                    <a:pt x="1790" y="1067"/>
                  </a:lnTo>
                  <a:lnTo>
                    <a:pt x="1765" y="1069"/>
                  </a:lnTo>
                  <a:lnTo>
                    <a:pt x="1739" y="1071"/>
                  </a:lnTo>
                  <a:lnTo>
                    <a:pt x="1713" y="1071"/>
                  </a:lnTo>
                  <a:lnTo>
                    <a:pt x="1687" y="1069"/>
                  </a:lnTo>
                  <a:lnTo>
                    <a:pt x="1661" y="1067"/>
                  </a:lnTo>
                  <a:lnTo>
                    <a:pt x="1635" y="1063"/>
                  </a:lnTo>
                  <a:lnTo>
                    <a:pt x="1609" y="1058"/>
                  </a:lnTo>
                  <a:lnTo>
                    <a:pt x="1584" y="1051"/>
                  </a:lnTo>
                  <a:lnTo>
                    <a:pt x="1558" y="1044"/>
                  </a:lnTo>
                  <a:lnTo>
                    <a:pt x="1533" y="1035"/>
                  </a:lnTo>
                  <a:lnTo>
                    <a:pt x="1508" y="1024"/>
                  </a:lnTo>
                  <a:lnTo>
                    <a:pt x="1484" y="1013"/>
                  </a:lnTo>
                  <a:lnTo>
                    <a:pt x="1459" y="1000"/>
                  </a:lnTo>
                  <a:lnTo>
                    <a:pt x="1436" y="985"/>
                  </a:lnTo>
                  <a:lnTo>
                    <a:pt x="1413" y="969"/>
                  </a:lnTo>
                  <a:lnTo>
                    <a:pt x="1392" y="953"/>
                  </a:lnTo>
                  <a:lnTo>
                    <a:pt x="1371" y="936"/>
                  </a:lnTo>
                  <a:lnTo>
                    <a:pt x="1351" y="918"/>
                  </a:lnTo>
                  <a:lnTo>
                    <a:pt x="1333" y="899"/>
                  </a:lnTo>
                  <a:lnTo>
                    <a:pt x="1316" y="880"/>
                  </a:lnTo>
                  <a:lnTo>
                    <a:pt x="1300" y="858"/>
                  </a:lnTo>
                  <a:lnTo>
                    <a:pt x="1284" y="837"/>
                  </a:lnTo>
                  <a:lnTo>
                    <a:pt x="1270" y="816"/>
                  </a:lnTo>
                  <a:lnTo>
                    <a:pt x="1257" y="794"/>
                  </a:lnTo>
                  <a:lnTo>
                    <a:pt x="1245" y="771"/>
                  </a:lnTo>
                  <a:lnTo>
                    <a:pt x="1235" y="747"/>
                  </a:lnTo>
                  <a:lnTo>
                    <a:pt x="1225" y="723"/>
                  </a:lnTo>
                  <a:lnTo>
                    <a:pt x="1217" y="699"/>
                  </a:lnTo>
                  <a:lnTo>
                    <a:pt x="1210" y="675"/>
                  </a:lnTo>
                  <a:lnTo>
                    <a:pt x="1204" y="649"/>
                  </a:lnTo>
                  <a:lnTo>
                    <a:pt x="1199" y="624"/>
                  </a:lnTo>
                  <a:lnTo>
                    <a:pt x="1194" y="599"/>
                  </a:lnTo>
                  <a:lnTo>
                    <a:pt x="1192" y="573"/>
                  </a:lnTo>
                  <a:lnTo>
                    <a:pt x="1191" y="547"/>
                  </a:lnTo>
                  <a:lnTo>
                    <a:pt x="1191" y="521"/>
                  </a:lnTo>
                  <a:lnTo>
                    <a:pt x="1192" y="495"/>
                  </a:lnTo>
                  <a:lnTo>
                    <a:pt x="1195" y="470"/>
                  </a:lnTo>
                  <a:lnTo>
                    <a:pt x="1199" y="443"/>
                  </a:lnTo>
                  <a:lnTo>
                    <a:pt x="1205" y="417"/>
                  </a:lnTo>
                  <a:lnTo>
                    <a:pt x="1211" y="392"/>
                  </a:lnTo>
                  <a:lnTo>
                    <a:pt x="1219" y="367"/>
                  </a:lnTo>
                  <a:lnTo>
                    <a:pt x="1228" y="341"/>
                  </a:lnTo>
                  <a:lnTo>
                    <a:pt x="1238" y="316"/>
                  </a:lnTo>
                  <a:lnTo>
                    <a:pt x="1250" y="292"/>
                  </a:lnTo>
                  <a:lnTo>
                    <a:pt x="1263" y="268"/>
                  </a:lnTo>
                  <a:lnTo>
                    <a:pt x="1277" y="244"/>
                  </a:lnTo>
                  <a:lnTo>
                    <a:pt x="1293" y="221"/>
                  </a:lnTo>
                  <a:lnTo>
                    <a:pt x="1309" y="200"/>
                  </a:lnTo>
                  <a:lnTo>
                    <a:pt x="1327" y="180"/>
                  </a:lnTo>
                  <a:lnTo>
                    <a:pt x="1345" y="160"/>
                  </a:lnTo>
                  <a:lnTo>
                    <a:pt x="1363" y="141"/>
                  </a:lnTo>
                  <a:lnTo>
                    <a:pt x="1383" y="124"/>
                  </a:lnTo>
                  <a:lnTo>
                    <a:pt x="1404" y="108"/>
                  </a:lnTo>
                  <a:lnTo>
                    <a:pt x="1425" y="93"/>
                  </a:lnTo>
                  <a:lnTo>
                    <a:pt x="1447" y="79"/>
                  </a:lnTo>
                  <a:lnTo>
                    <a:pt x="1469" y="66"/>
                  </a:lnTo>
                  <a:lnTo>
                    <a:pt x="1493" y="53"/>
                  </a:lnTo>
                  <a:lnTo>
                    <a:pt x="1516" y="43"/>
                  </a:lnTo>
                  <a:lnTo>
                    <a:pt x="1539" y="33"/>
                  </a:lnTo>
                  <a:lnTo>
                    <a:pt x="1563" y="25"/>
                  </a:lnTo>
                  <a:lnTo>
                    <a:pt x="1589" y="18"/>
                  </a:lnTo>
                  <a:lnTo>
                    <a:pt x="1614" y="12"/>
                  </a:lnTo>
                  <a:lnTo>
                    <a:pt x="1639" y="7"/>
                  </a:lnTo>
                  <a:lnTo>
                    <a:pt x="1664" y="3"/>
                  </a:lnTo>
                  <a:lnTo>
                    <a:pt x="1690" y="1"/>
                  </a:lnTo>
                  <a:lnTo>
                    <a:pt x="1716" y="0"/>
                  </a:lnTo>
                  <a:lnTo>
                    <a:pt x="1741" y="0"/>
                  </a:lnTo>
                  <a:lnTo>
                    <a:pt x="1768" y="1"/>
                  </a:lnTo>
                  <a:lnTo>
                    <a:pt x="1794" y="4"/>
                  </a:lnTo>
                  <a:lnTo>
                    <a:pt x="1819" y="8"/>
                  </a:lnTo>
                  <a:lnTo>
                    <a:pt x="1845" y="13"/>
                  </a:lnTo>
                  <a:lnTo>
                    <a:pt x="1871" y="19"/>
                  </a:lnTo>
                  <a:lnTo>
                    <a:pt x="1896" y="27"/>
                  </a:lnTo>
                  <a:lnTo>
                    <a:pt x="1921" y="36"/>
                  </a:lnTo>
                  <a:lnTo>
                    <a:pt x="1946" y="46"/>
                  </a:lnTo>
                  <a:lnTo>
                    <a:pt x="1971" y="59"/>
                  </a:lnTo>
                  <a:lnTo>
                    <a:pt x="1995" y="72"/>
                  </a:lnTo>
                  <a:lnTo>
                    <a:pt x="2019" y="86"/>
                  </a:lnTo>
                  <a:lnTo>
                    <a:pt x="2041" y="101"/>
                  </a:lnTo>
                  <a:lnTo>
                    <a:pt x="2063" y="118"/>
                  </a:lnTo>
                  <a:lnTo>
                    <a:pt x="2084" y="135"/>
                  </a:lnTo>
                  <a:lnTo>
                    <a:pt x="2103" y="153"/>
                  </a:lnTo>
                  <a:lnTo>
                    <a:pt x="2121" y="172"/>
                  </a:lnTo>
                  <a:lnTo>
                    <a:pt x="2139" y="192"/>
                  </a:lnTo>
                  <a:lnTo>
                    <a:pt x="2155" y="212"/>
                  </a:lnTo>
                  <a:lnTo>
                    <a:pt x="2170" y="233"/>
                  </a:lnTo>
                  <a:lnTo>
                    <a:pt x="2184" y="255"/>
                  </a:lnTo>
                  <a:lnTo>
                    <a:pt x="2197" y="278"/>
                  </a:lnTo>
                  <a:lnTo>
                    <a:pt x="2209" y="301"/>
                  </a:lnTo>
                  <a:lnTo>
                    <a:pt x="2220" y="324"/>
                  </a:lnTo>
                  <a:lnTo>
                    <a:pt x="2229" y="347"/>
                  </a:lnTo>
                  <a:lnTo>
                    <a:pt x="2238" y="372"/>
                  </a:lnTo>
                  <a:lnTo>
                    <a:pt x="2246" y="397"/>
                  </a:lnTo>
                  <a:lnTo>
                    <a:pt x="2252" y="422"/>
                  </a:lnTo>
                  <a:lnTo>
                    <a:pt x="2256" y="447"/>
                  </a:lnTo>
                  <a:lnTo>
                    <a:pt x="2260" y="473"/>
                  </a:lnTo>
                  <a:lnTo>
                    <a:pt x="2262" y="498"/>
                  </a:lnTo>
                  <a:lnTo>
                    <a:pt x="2264" y="524"/>
                  </a:lnTo>
                  <a:lnTo>
                    <a:pt x="2263" y="549"/>
                  </a:lnTo>
                  <a:lnTo>
                    <a:pt x="2262" y="576"/>
                  </a:lnTo>
                  <a:lnTo>
                    <a:pt x="2260" y="602"/>
                  </a:lnTo>
                  <a:lnTo>
                    <a:pt x="2256" y="627"/>
                  </a:lnTo>
                  <a:lnTo>
                    <a:pt x="2251" y="653"/>
                  </a:lnTo>
                  <a:lnTo>
                    <a:pt x="2244" y="679"/>
                  </a:lnTo>
                  <a:lnTo>
                    <a:pt x="2237" y="704"/>
                  </a:lnTo>
                  <a:lnTo>
                    <a:pt x="2227" y="729"/>
                  </a:lnTo>
                  <a:lnTo>
                    <a:pt x="2216" y="754"/>
                  </a:lnTo>
                  <a:lnTo>
                    <a:pt x="2205" y="779"/>
                  </a:lnTo>
                  <a:lnTo>
                    <a:pt x="2191" y="80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Freeform 9"/>
            <p:cNvSpPr>
              <a:spLocks noEditPoints="1"/>
            </p:cNvSpPr>
            <p:nvPr/>
          </p:nvSpPr>
          <p:spPr bwMode="auto">
            <a:xfrm>
              <a:off x="7118257" y="2855445"/>
              <a:ext cx="373063" cy="276225"/>
            </a:xfrm>
            <a:custGeom>
              <a:avLst/>
              <a:gdLst>
                <a:gd name="T0" fmla="*/ 764 w 3050"/>
                <a:gd name="T1" fmla="*/ 559 h 2265"/>
                <a:gd name="T2" fmla="*/ 720 w 3050"/>
                <a:gd name="T3" fmla="*/ 611 h 2265"/>
                <a:gd name="T4" fmla="*/ 694 w 3050"/>
                <a:gd name="T5" fmla="*/ 672 h 2265"/>
                <a:gd name="T6" fmla="*/ 686 w 3050"/>
                <a:gd name="T7" fmla="*/ 738 h 2265"/>
                <a:gd name="T8" fmla="*/ 698 w 3050"/>
                <a:gd name="T9" fmla="*/ 805 h 2265"/>
                <a:gd name="T10" fmla="*/ 115 w 3050"/>
                <a:gd name="T11" fmla="*/ 1297 h 2265"/>
                <a:gd name="T12" fmla="*/ 61 w 3050"/>
                <a:gd name="T13" fmla="*/ 1340 h 2265"/>
                <a:gd name="T14" fmla="*/ 23 w 3050"/>
                <a:gd name="T15" fmla="*/ 1396 h 2265"/>
                <a:gd name="T16" fmla="*/ 3 w 3050"/>
                <a:gd name="T17" fmla="*/ 1459 h 2265"/>
                <a:gd name="T18" fmla="*/ 2 w 3050"/>
                <a:gd name="T19" fmla="*/ 1526 h 2265"/>
                <a:gd name="T20" fmla="*/ 20 w 3050"/>
                <a:gd name="T21" fmla="*/ 1592 h 2265"/>
                <a:gd name="T22" fmla="*/ 361 w 3050"/>
                <a:gd name="T23" fmla="*/ 2180 h 2265"/>
                <a:gd name="T24" fmla="*/ 411 w 3050"/>
                <a:gd name="T25" fmla="*/ 2225 h 2265"/>
                <a:gd name="T26" fmla="*/ 471 w 3050"/>
                <a:gd name="T27" fmla="*/ 2254 h 2265"/>
                <a:gd name="T28" fmla="*/ 536 w 3050"/>
                <a:gd name="T29" fmla="*/ 2265 h 2265"/>
                <a:gd name="T30" fmla="*/ 603 w 3050"/>
                <a:gd name="T31" fmla="*/ 2257 h 2265"/>
                <a:gd name="T32" fmla="*/ 1307 w 3050"/>
                <a:gd name="T33" fmla="*/ 1860 h 2265"/>
                <a:gd name="T34" fmla="*/ 1387 w 3050"/>
                <a:gd name="T35" fmla="*/ 1983 h 2265"/>
                <a:gd name="T36" fmla="*/ 1440 w 3050"/>
                <a:gd name="T37" fmla="*/ 2024 h 2265"/>
                <a:gd name="T38" fmla="*/ 1503 w 3050"/>
                <a:gd name="T39" fmla="*/ 2047 h 2265"/>
                <a:gd name="T40" fmla="*/ 1569 w 3050"/>
                <a:gd name="T41" fmla="*/ 2051 h 2265"/>
                <a:gd name="T42" fmla="*/ 1635 w 3050"/>
                <a:gd name="T43" fmla="*/ 2037 h 2265"/>
                <a:gd name="T44" fmla="*/ 2134 w 3050"/>
                <a:gd name="T45" fmla="*/ 1750 h 2265"/>
                <a:gd name="T46" fmla="*/ 2183 w 3050"/>
                <a:gd name="T47" fmla="*/ 1703 h 2265"/>
                <a:gd name="T48" fmla="*/ 2215 w 3050"/>
                <a:gd name="T49" fmla="*/ 1644 h 2265"/>
                <a:gd name="T50" fmla="*/ 2229 w 3050"/>
                <a:gd name="T51" fmla="*/ 1579 h 2265"/>
                <a:gd name="T52" fmla="*/ 2224 w 3050"/>
                <a:gd name="T53" fmla="*/ 1512 h 2265"/>
                <a:gd name="T54" fmla="*/ 2199 w 3050"/>
                <a:gd name="T55" fmla="*/ 1447 h 2265"/>
                <a:gd name="T56" fmla="*/ 1533 w 3050"/>
                <a:gd name="T57" fmla="*/ 308 h 2265"/>
                <a:gd name="T58" fmla="*/ 1479 w 3050"/>
                <a:gd name="T59" fmla="*/ 268 h 2265"/>
                <a:gd name="T60" fmla="*/ 1417 w 3050"/>
                <a:gd name="T61" fmla="*/ 245 h 2265"/>
                <a:gd name="T62" fmla="*/ 1350 w 3050"/>
                <a:gd name="T63" fmla="*/ 240 h 2265"/>
                <a:gd name="T64" fmla="*/ 1284 w 3050"/>
                <a:gd name="T65" fmla="*/ 257 h 2265"/>
                <a:gd name="T66" fmla="*/ 2734 w 3050"/>
                <a:gd name="T67" fmla="*/ 1025 h 2265"/>
                <a:gd name="T68" fmla="*/ 2580 w 3050"/>
                <a:gd name="T69" fmla="*/ 1068 h 2265"/>
                <a:gd name="T70" fmla="*/ 2426 w 3050"/>
                <a:gd name="T71" fmla="*/ 1065 h 2265"/>
                <a:gd name="T72" fmla="*/ 2279 w 3050"/>
                <a:gd name="T73" fmla="*/ 1017 h 2265"/>
                <a:gd name="T74" fmla="*/ 2151 w 3050"/>
                <a:gd name="T75" fmla="*/ 930 h 2265"/>
                <a:gd name="T76" fmla="*/ 2051 w 3050"/>
                <a:gd name="T77" fmla="*/ 804 h 2265"/>
                <a:gd name="T78" fmla="*/ 1991 w 3050"/>
                <a:gd name="T79" fmla="*/ 654 h 2265"/>
                <a:gd name="T80" fmla="*/ 1980 w 3050"/>
                <a:gd name="T81" fmla="*/ 499 h 2265"/>
                <a:gd name="T82" fmla="*/ 2012 w 3050"/>
                <a:gd name="T83" fmla="*/ 349 h 2265"/>
                <a:gd name="T84" fmla="*/ 2087 w 3050"/>
                <a:gd name="T85" fmla="*/ 213 h 2265"/>
                <a:gd name="T86" fmla="*/ 2200 w 3050"/>
                <a:gd name="T87" fmla="*/ 102 h 2265"/>
                <a:gd name="T88" fmla="*/ 2346 w 3050"/>
                <a:gd name="T89" fmla="*/ 27 h 2265"/>
                <a:gd name="T90" fmla="*/ 2500 w 3050"/>
                <a:gd name="T91" fmla="*/ 0 h 2265"/>
                <a:gd name="T92" fmla="*/ 2653 w 3050"/>
                <a:gd name="T93" fmla="*/ 18 h 2265"/>
                <a:gd name="T94" fmla="*/ 2795 w 3050"/>
                <a:gd name="T95" fmla="*/ 79 h 2265"/>
                <a:gd name="T96" fmla="*/ 2915 w 3050"/>
                <a:gd name="T97" fmla="*/ 180 h 2265"/>
                <a:gd name="T98" fmla="*/ 3004 w 3050"/>
                <a:gd name="T99" fmla="*/ 317 h 2265"/>
                <a:gd name="T100" fmla="*/ 3046 w 3050"/>
                <a:gd name="T101" fmla="*/ 470 h 2265"/>
                <a:gd name="T102" fmla="*/ 3043 w 3050"/>
                <a:gd name="T103" fmla="*/ 624 h 2265"/>
                <a:gd name="T104" fmla="*/ 2997 w 3050"/>
                <a:gd name="T105" fmla="*/ 771 h 2265"/>
                <a:gd name="T106" fmla="*/ 2909 w 3050"/>
                <a:gd name="T107" fmla="*/ 899 h 2265"/>
                <a:gd name="T108" fmla="*/ 2782 w 3050"/>
                <a:gd name="T109" fmla="*/ 1000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50" h="2265">
                  <a:moveTo>
                    <a:pt x="1252" y="272"/>
                  </a:moveTo>
                  <a:lnTo>
                    <a:pt x="801" y="531"/>
                  </a:lnTo>
                  <a:lnTo>
                    <a:pt x="791" y="537"/>
                  </a:lnTo>
                  <a:lnTo>
                    <a:pt x="782" y="544"/>
                  </a:lnTo>
                  <a:lnTo>
                    <a:pt x="773" y="552"/>
                  </a:lnTo>
                  <a:lnTo>
                    <a:pt x="764" y="559"/>
                  </a:lnTo>
                  <a:lnTo>
                    <a:pt x="756" y="567"/>
                  </a:lnTo>
                  <a:lnTo>
                    <a:pt x="748" y="575"/>
                  </a:lnTo>
                  <a:lnTo>
                    <a:pt x="740" y="583"/>
                  </a:lnTo>
                  <a:lnTo>
                    <a:pt x="734" y="592"/>
                  </a:lnTo>
                  <a:lnTo>
                    <a:pt x="727" y="601"/>
                  </a:lnTo>
                  <a:lnTo>
                    <a:pt x="720" y="611"/>
                  </a:lnTo>
                  <a:lnTo>
                    <a:pt x="715" y="620"/>
                  </a:lnTo>
                  <a:lnTo>
                    <a:pt x="709" y="630"/>
                  </a:lnTo>
                  <a:lnTo>
                    <a:pt x="705" y="640"/>
                  </a:lnTo>
                  <a:lnTo>
                    <a:pt x="701" y="650"/>
                  </a:lnTo>
                  <a:lnTo>
                    <a:pt x="697" y="662"/>
                  </a:lnTo>
                  <a:lnTo>
                    <a:pt x="694" y="672"/>
                  </a:lnTo>
                  <a:lnTo>
                    <a:pt x="692" y="683"/>
                  </a:lnTo>
                  <a:lnTo>
                    <a:pt x="689" y="694"/>
                  </a:lnTo>
                  <a:lnTo>
                    <a:pt x="688" y="705"/>
                  </a:lnTo>
                  <a:lnTo>
                    <a:pt x="687" y="716"/>
                  </a:lnTo>
                  <a:lnTo>
                    <a:pt x="686" y="727"/>
                  </a:lnTo>
                  <a:lnTo>
                    <a:pt x="686" y="738"/>
                  </a:lnTo>
                  <a:lnTo>
                    <a:pt x="687" y="749"/>
                  </a:lnTo>
                  <a:lnTo>
                    <a:pt x="688" y="761"/>
                  </a:lnTo>
                  <a:lnTo>
                    <a:pt x="690" y="772"/>
                  </a:lnTo>
                  <a:lnTo>
                    <a:pt x="692" y="783"/>
                  </a:lnTo>
                  <a:lnTo>
                    <a:pt x="694" y="794"/>
                  </a:lnTo>
                  <a:lnTo>
                    <a:pt x="698" y="805"/>
                  </a:lnTo>
                  <a:lnTo>
                    <a:pt x="702" y="815"/>
                  </a:lnTo>
                  <a:lnTo>
                    <a:pt x="706" y="826"/>
                  </a:lnTo>
                  <a:lnTo>
                    <a:pt x="711" y="836"/>
                  </a:lnTo>
                  <a:lnTo>
                    <a:pt x="717" y="847"/>
                  </a:lnTo>
                  <a:lnTo>
                    <a:pt x="762" y="924"/>
                  </a:lnTo>
                  <a:lnTo>
                    <a:pt x="115" y="1297"/>
                  </a:lnTo>
                  <a:lnTo>
                    <a:pt x="105" y="1303"/>
                  </a:lnTo>
                  <a:lnTo>
                    <a:pt x="96" y="1310"/>
                  </a:lnTo>
                  <a:lnTo>
                    <a:pt x="86" y="1317"/>
                  </a:lnTo>
                  <a:lnTo>
                    <a:pt x="78" y="1324"/>
                  </a:lnTo>
                  <a:lnTo>
                    <a:pt x="69" y="1332"/>
                  </a:lnTo>
                  <a:lnTo>
                    <a:pt x="61" y="1340"/>
                  </a:lnTo>
                  <a:lnTo>
                    <a:pt x="53" y="1348"/>
                  </a:lnTo>
                  <a:lnTo>
                    <a:pt x="46" y="1357"/>
                  </a:lnTo>
                  <a:lnTo>
                    <a:pt x="40" y="1367"/>
                  </a:lnTo>
                  <a:lnTo>
                    <a:pt x="34" y="1377"/>
                  </a:lnTo>
                  <a:lnTo>
                    <a:pt x="28" y="1386"/>
                  </a:lnTo>
                  <a:lnTo>
                    <a:pt x="23" y="1396"/>
                  </a:lnTo>
                  <a:lnTo>
                    <a:pt x="19" y="1406"/>
                  </a:lnTo>
                  <a:lnTo>
                    <a:pt x="14" y="1416"/>
                  </a:lnTo>
                  <a:lnTo>
                    <a:pt x="11" y="1427"/>
                  </a:lnTo>
                  <a:lnTo>
                    <a:pt x="8" y="1437"/>
                  </a:lnTo>
                  <a:lnTo>
                    <a:pt x="5" y="1448"/>
                  </a:lnTo>
                  <a:lnTo>
                    <a:pt x="3" y="1459"/>
                  </a:lnTo>
                  <a:lnTo>
                    <a:pt x="1" y="1471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504"/>
                  </a:lnTo>
                  <a:lnTo>
                    <a:pt x="0" y="1515"/>
                  </a:lnTo>
                  <a:lnTo>
                    <a:pt x="2" y="1526"/>
                  </a:lnTo>
                  <a:lnTo>
                    <a:pt x="3" y="1537"/>
                  </a:lnTo>
                  <a:lnTo>
                    <a:pt x="5" y="1548"/>
                  </a:lnTo>
                  <a:lnTo>
                    <a:pt x="8" y="1559"/>
                  </a:lnTo>
                  <a:lnTo>
                    <a:pt x="11" y="1571"/>
                  </a:lnTo>
                  <a:lnTo>
                    <a:pt x="15" y="1581"/>
                  </a:lnTo>
                  <a:lnTo>
                    <a:pt x="20" y="1592"/>
                  </a:lnTo>
                  <a:lnTo>
                    <a:pt x="25" y="1603"/>
                  </a:lnTo>
                  <a:lnTo>
                    <a:pt x="30" y="1613"/>
                  </a:lnTo>
                  <a:lnTo>
                    <a:pt x="341" y="2150"/>
                  </a:lnTo>
                  <a:lnTo>
                    <a:pt x="347" y="2160"/>
                  </a:lnTo>
                  <a:lnTo>
                    <a:pt x="354" y="2170"/>
                  </a:lnTo>
                  <a:lnTo>
                    <a:pt x="361" y="2180"/>
                  </a:lnTo>
                  <a:lnTo>
                    <a:pt x="369" y="2189"/>
                  </a:lnTo>
                  <a:lnTo>
                    <a:pt x="376" y="2197"/>
                  </a:lnTo>
                  <a:lnTo>
                    <a:pt x="384" y="2205"/>
                  </a:lnTo>
                  <a:lnTo>
                    <a:pt x="393" y="2212"/>
                  </a:lnTo>
                  <a:lnTo>
                    <a:pt x="402" y="2219"/>
                  </a:lnTo>
                  <a:lnTo>
                    <a:pt x="411" y="2225"/>
                  </a:lnTo>
                  <a:lnTo>
                    <a:pt x="420" y="2231"/>
                  </a:lnTo>
                  <a:lnTo>
                    <a:pt x="430" y="2237"/>
                  </a:lnTo>
                  <a:lnTo>
                    <a:pt x="439" y="2242"/>
                  </a:lnTo>
                  <a:lnTo>
                    <a:pt x="450" y="2247"/>
                  </a:lnTo>
                  <a:lnTo>
                    <a:pt x="461" y="2251"/>
                  </a:lnTo>
                  <a:lnTo>
                    <a:pt x="471" y="2254"/>
                  </a:lnTo>
                  <a:lnTo>
                    <a:pt x="482" y="2257"/>
                  </a:lnTo>
                  <a:lnTo>
                    <a:pt x="492" y="2260"/>
                  </a:lnTo>
                  <a:lnTo>
                    <a:pt x="503" y="2262"/>
                  </a:lnTo>
                  <a:lnTo>
                    <a:pt x="514" y="2264"/>
                  </a:lnTo>
                  <a:lnTo>
                    <a:pt x="525" y="2265"/>
                  </a:lnTo>
                  <a:lnTo>
                    <a:pt x="536" y="2265"/>
                  </a:lnTo>
                  <a:lnTo>
                    <a:pt x="548" y="2265"/>
                  </a:lnTo>
                  <a:lnTo>
                    <a:pt x="559" y="2265"/>
                  </a:lnTo>
                  <a:lnTo>
                    <a:pt x="570" y="2264"/>
                  </a:lnTo>
                  <a:lnTo>
                    <a:pt x="581" y="2262"/>
                  </a:lnTo>
                  <a:lnTo>
                    <a:pt x="592" y="2260"/>
                  </a:lnTo>
                  <a:lnTo>
                    <a:pt x="603" y="2257"/>
                  </a:lnTo>
                  <a:lnTo>
                    <a:pt x="614" y="2254"/>
                  </a:lnTo>
                  <a:lnTo>
                    <a:pt x="625" y="2250"/>
                  </a:lnTo>
                  <a:lnTo>
                    <a:pt x="637" y="2245"/>
                  </a:lnTo>
                  <a:lnTo>
                    <a:pt x="647" y="2240"/>
                  </a:lnTo>
                  <a:lnTo>
                    <a:pt x="657" y="2235"/>
                  </a:lnTo>
                  <a:lnTo>
                    <a:pt x="1307" y="1860"/>
                  </a:lnTo>
                  <a:lnTo>
                    <a:pt x="1351" y="1937"/>
                  </a:lnTo>
                  <a:lnTo>
                    <a:pt x="1357" y="1947"/>
                  </a:lnTo>
                  <a:lnTo>
                    <a:pt x="1364" y="1956"/>
                  </a:lnTo>
                  <a:lnTo>
                    <a:pt x="1371" y="1965"/>
                  </a:lnTo>
                  <a:lnTo>
                    <a:pt x="1378" y="1975"/>
                  </a:lnTo>
                  <a:lnTo>
                    <a:pt x="1387" y="1983"/>
                  </a:lnTo>
                  <a:lnTo>
                    <a:pt x="1395" y="1991"/>
                  </a:lnTo>
                  <a:lnTo>
                    <a:pt x="1403" y="1999"/>
                  </a:lnTo>
                  <a:lnTo>
                    <a:pt x="1412" y="2006"/>
                  </a:lnTo>
                  <a:lnTo>
                    <a:pt x="1421" y="2012"/>
                  </a:lnTo>
                  <a:lnTo>
                    <a:pt x="1430" y="2018"/>
                  </a:lnTo>
                  <a:lnTo>
                    <a:pt x="1440" y="2024"/>
                  </a:lnTo>
                  <a:lnTo>
                    <a:pt x="1450" y="2029"/>
                  </a:lnTo>
                  <a:lnTo>
                    <a:pt x="1460" y="2033"/>
                  </a:lnTo>
                  <a:lnTo>
                    <a:pt x="1470" y="2037"/>
                  </a:lnTo>
                  <a:lnTo>
                    <a:pt x="1482" y="2041"/>
                  </a:lnTo>
                  <a:lnTo>
                    <a:pt x="1492" y="2044"/>
                  </a:lnTo>
                  <a:lnTo>
                    <a:pt x="1503" y="2047"/>
                  </a:lnTo>
                  <a:lnTo>
                    <a:pt x="1514" y="2049"/>
                  </a:lnTo>
                  <a:lnTo>
                    <a:pt x="1524" y="2050"/>
                  </a:lnTo>
                  <a:lnTo>
                    <a:pt x="1535" y="2051"/>
                  </a:lnTo>
                  <a:lnTo>
                    <a:pt x="1546" y="2052"/>
                  </a:lnTo>
                  <a:lnTo>
                    <a:pt x="1558" y="2052"/>
                  </a:lnTo>
                  <a:lnTo>
                    <a:pt x="1569" y="2051"/>
                  </a:lnTo>
                  <a:lnTo>
                    <a:pt x="1581" y="2050"/>
                  </a:lnTo>
                  <a:lnTo>
                    <a:pt x="1592" y="2049"/>
                  </a:lnTo>
                  <a:lnTo>
                    <a:pt x="1603" y="2047"/>
                  </a:lnTo>
                  <a:lnTo>
                    <a:pt x="1614" y="2044"/>
                  </a:lnTo>
                  <a:lnTo>
                    <a:pt x="1625" y="2040"/>
                  </a:lnTo>
                  <a:lnTo>
                    <a:pt x="1635" y="2037"/>
                  </a:lnTo>
                  <a:lnTo>
                    <a:pt x="1646" y="2032"/>
                  </a:lnTo>
                  <a:lnTo>
                    <a:pt x="1656" y="2027"/>
                  </a:lnTo>
                  <a:lnTo>
                    <a:pt x="1668" y="2022"/>
                  </a:lnTo>
                  <a:lnTo>
                    <a:pt x="2114" y="1763"/>
                  </a:lnTo>
                  <a:lnTo>
                    <a:pt x="2124" y="1757"/>
                  </a:lnTo>
                  <a:lnTo>
                    <a:pt x="2134" y="1750"/>
                  </a:lnTo>
                  <a:lnTo>
                    <a:pt x="2144" y="1743"/>
                  </a:lnTo>
                  <a:lnTo>
                    <a:pt x="2153" y="1736"/>
                  </a:lnTo>
                  <a:lnTo>
                    <a:pt x="2161" y="1728"/>
                  </a:lnTo>
                  <a:lnTo>
                    <a:pt x="2169" y="1720"/>
                  </a:lnTo>
                  <a:lnTo>
                    <a:pt x="2176" y="1712"/>
                  </a:lnTo>
                  <a:lnTo>
                    <a:pt x="2183" y="1703"/>
                  </a:lnTo>
                  <a:lnTo>
                    <a:pt x="2190" y="1694"/>
                  </a:lnTo>
                  <a:lnTo>
                    <a:pt x="2196" y="1685"/>
                  </a:lnTo>
                  <a:lnTo>
                    <a:pt x="2201" y="1675"/>
                  </a:lnTo>
                  <a:lnTo>
                    <a:pt x="2206" y="1664"/>
                  </a:lnTo>
                  <a:lnTo>
                    <a:pt x="2211" y="1654"/>
                  </a:lnTo>
                  <a:lnTo>
                    <a:pt x="2215" y="1644"/>
                  </a:lnTo>
                  <a:lnTo>
                    <a:pt x="2219" y="1633"/>
                  </a:lnTo>
                  <a:lnTo>
                    <a:pt x="2222" y="1623"/>
                  </a:lnTo>
                  <a:lnTo>
                    <a:pt x="2224" y="1612"/>
                  </a:lnTo>
                  <a:lnTo>
                    <a:pt x="2226" y="1601"/>
                  </a:lnTo>
                  <a:lnTo>
                    <a:pt x="2228" y="1590"/>
                  </a:lnTo>
                  <a:lnTo>
                    <a:pt x="2229" y="1579"/>
                  </a:lnTo>
                  <a:lnTo>
                    <a:pt x="2231" y="1568"/>
                  </a:lnTo>
                  <a:lnTo>
                    <a:pt x="2231" y="1556"/>
                  </a:lnTo>
                  <a:lnTo>
                    <a:pt x="2229" y="1545"/>
                  </a:lnTo>
                  <a:lnTo>
                    <a:pt x="2228" y="1534"/>
                  </a:lnTo>
                  <a:lnTo>
                    <a:pt x="2226" y="1523"/>
                  </a:lnTo>
                  <a:lnTo>
                    <a:pt x="2224" y="1512"/>
                  </a:lnTo>
                  <a:lnTo>
                    <a:pt x="2221" y="1501"/>
                  </a:lnTo>
                  <a:lnTo>
                    <a:pt x="2218" y="1490"/>
                  </a:lnTo>
                  <a:lnTo>
                    <a:pt x="2214" y="1480"/>
                  </a:lnTo>
                  <a:lnTo>
                    <a:pt x="2210" y="1469"/>
                  </a:lnTo>
                  <a:lnTo>
                    <a:pt x="2205" y="1457"/>
                  </a:lnTo>
                  <a:lnTo>
                    <a:pt x="2199" y="1447"/>
                  </a:lnTo>
                  <a:lnTo>
                    <a:pt x="1568" y="356"/>
                  </a:lnTo>
                  <a:lnTo>
                    <a:pt x="1562" y="345"/>
                  </a:lnTo>
                  <a:lnTo>
                    <a:pt x="1555" y="335"/>
                  </a:lnTo>
                  <a:lnTo>
                    <a:pt x="1548" y="326"/>
                  </a:lnTo>
                  <a:lnTo>
                    <a:pt x="1541" y="317"/>
                  </a:lnTo>
                  <a:lnTo>
                    <a:pt x="1533" y="308"/>
                  </a:lnTo>
                  <a:lnTo>
                    <a:pt x="1525" y="301"/>
                  </a:lnTo>
                  <a:lnTo>
                    <a:pt x="1516" y="293"/>
                  </a:lnTo>
                  <a:lnTo>
                    <a:pt x="1507" y="286"/>
                  </a:lnTo>
                  <a:lnTo>
                    <a:pt x="1498" y="280"/>
                  </a:lnTo>
                  <a:lnTo>
                    <a:pt x="1489" y="274"/>
                  </a:lnTo>
                  <a:lnTo>
                    <a:pt x="1479" y="268"/>
                  </a:lnTo>
                  <a:lnTo>
                    <a:pt x="1468" y="263"/>
                  </a:lnTo>
                  <a:lnTo>
                    <a:pt x="1458" y="258"/>
                  </a:lnTo>
                  <a:lnTo>
                    <a:pt x="1448" y="254"/>
                  </a:lnTo>
                  <a:lnTo>
                    <a:pt x="1438" y="251"/>
                  </a:lnTo>
                  <a:lnTo>
                    <a:pt x="1427" y="248"/>
                  </a:lnTo>
                  <a:lnTo>
                    <a:pt x="1417" y="245"/>
                  </a:lnTo>
                  <a:lnTo>
                    <a:pt x="1406" y="242"/>
                  </a:lnTo>
                  <a:lnTo>
                    <a:pt x="1395" y="241"/>
                  </a:lnTo>
                  <a:lnTo>
                    <a:pt x="1384" y="240"/>
                  </a:lnTo>
                  <a:lnTo>
                    <a:pt x="1372" y="239"/>
                  </a:lnTo>
                  <a:lnTo>
                    <a:pt x="1361" y="240"/>
                  </a:lnTo>
                  <a:lnTo>
                    <a:pt x="1350" y="240"/>
                  </a:lnTo>
                  <a:lnTo>
                    <a:pt x="1339" y="241"/>
                  </a:lnTo>
                  <a:lnTo>
                    <a:pt x="1328" y="243"/>
                  </a:lnTo>
                  <a:lnTo>
                    <a:pt x="1317" y="246"/>
                  </a:lnTo>
                  <a:lnTo>
                    <a:pt x="1306" y="249"/>
                  </a:lnTo>
                  <a:lnTo>
                    <a:pt x="1296" y="253"/>
                  </a:lnTo>
                  <a:lnTo>
                    <a:pt x="1284" y="257"/>
                  </a:lnTo>
                  <a:lnTo>
                    <a:pt x="1273" y="261"/>
                  </a:lnTo>
                  <a:lnTo>
                    <a:pt x="1263" y="266"/>
                  </a:lnTo>
                  <a:lnTo>
                    <a:pt x="1252" y="272"/>
                  </a:lnTo>
                  <a:close/>
                  <a:moveTo>
                    <a:pt x="2782" y="1000"/>
                  </a:moveTo>
                  <a:lnTo>
                    <a:pt x="2758" y="1013"/>
                  </a:lnTo>
                  <a:lnTo>
                    <a:pt x="2734" y="1025"/>
                  </a:lnTo>
                  <a:lnTo>
                    <a:pt x="2709" y="1035"/>
                  </a:lnTo>
                  <a:lnTo>
                    <a:pt x="2683" y="1044"/>
                  </a:lnTo>
                  <a:lnTo>
                    <a:pt x="2658" y="1052"/>
                  </a:lnTo>
                  <a:lnTo>
                    <a:pt x="2633" y="1059"/>
                  </a:lnTo>
                  <a:lnTo>
                    <a:pt x="2607" y="1064"/>
                  </a:lnTo>
                  <a:lnTo>
                    <a:pt x="2580" y="1068"/>
                  </a:lnTo>
                  <a:lnTo>
                    <a:pt x="2555" y="1071"/>
                  </a:lnTo>
                  <a:lnTo>
                    <a:pt x="2529" y="1072"/>
                  </a:lnTo>
                  <a:lnTo>
                    <a:pt x="2502" y="1072"/>
                  </a:lnTo>
                  <a:lnTo>
                    <a:pt x="2477" y="1071"/>
                  </a:lnTo>
                  <a:lnTo>
                    <a:pt x="2452" y="1068"/>
                  </a:lnTo>
                  <a:lnTo>
                    <a:pt x="2426" y="1065"/>
                  </a:lnTo>
                  <a:lnTo>
                    <a:pt x="2400" y="1060"/>
                  </a:lnTo>
                  <a:lnTo>
                    <a:pt x="2376" y="1053"/>
                  </a:lnTo>
                  <a:lnTo>
                    <a:pt x="2351" y="1046"/>
                  </a:lnTo>
                  <a:lnTo>
                    <a:pt x="2327" y="1037"/>
                  </a:lnTo>
                  <a:lnTo>
                    <a:pt x="2302" y="1028"/>
                  </a:lnTo>
                  <a:lnTo>
                    <a:pt x="2279" y="1017"/>
                  </a:lnTo>
                  <a:lnTo>
                    <a:pt x="2257" y="1006"/>
                  </a:lnTo>
                  <a:lnTo>
                    <a:pt x="2234" y="993"/>
                  </a:lnTo>
                  <a:lnTo>
                    <a:pt x="2212" y="979"/>
                  </a:lnTo>
                  <a:lnTo>
                    <a:pt x="2191" y="964"/>
                  </a:lnTo>
                  <a:lnTo>
                    <a:pt x="2171" y="947"/>
                  </a:lnTo>
                  <a:lnTo>
                    <a:pt x="2151" y="930"/>
                  </a:lnTo>
                  <a:lnTo>
                    <a:pt x="2131" y="911"/>
                  </a:lnTo>
                  <a:lnTo>
                    <a:pt x="2113" y="892"/>
                  </a:lnTo>
                  <a:lnTo>
                    <a:pt x="2096" y="872"/>
                  </a:lnTo>
                  <a:lnTo>
                    <a:pt x="2080" y="849"/>
                  </a:lnTo>
                  <a:lnTo>
                    <a:pt x="2065" y="827"/>
                  </a:lnTo>
                  <a:lnTo>
                    <a:pt x="2051" y="804"/>
                  </a:lnTo>
                  <a:lnTo>
                    <a:pt x="2036" y="780"/>
                  </a:lnTo>
                  <a:lnTo>
                    <a:pt x="2025" y="755"/>
                  </a:lnTo>
                  <a:lnTo>
                    <a:pt x="2014" y="730"/>
                  </a:lnTo>
                  <a:lnTo>
                    <a:pt x="2005" y="705"/>
                  </a:lnTo>
                  <a:lnTo>
                    <a:pt x="1998" y="680"/>
                  </a:lnTo>
                  <a:lnTo>
                    <a:pt x="1991" y="654"/>
                  </a:lnTo>
                  <a:lnTo>
                    <a:pt x="1986" y="628"/>
                  </a:lnTo>
                  <a:lnTo>
                    <a:pt x="1982" y="602"/>
                  </a:lnTo>
                  <a:lnTo>
                    <a:pt x="1980" y="577"/>
                  </a:lnTo>
                  <a:lnTo>
                    <a:pt x="1979" y="551"/>
                  </a:lnTo>
                  <a:lnTo>
                    <a:pt x="1978" y="524"/>
                  </a:lnTo>
                  <a:lnTo>
                    <a:pt x="1980" y="499"/>
                  </a:lnTo>
                  <a:lnTo>
                    <a:pt x="1982" y="473"/>
                  </a:lnTo>
                  <a:lnTo>
                    <a:pt x="1986" y="447"/>
                  </a:lnTo>
                  <a:lnTo>
                    <a:pt x="1991" y="422"/>
                  </a:lnTo>
                  <a:lnTo>
                    <a:pt x="1997" y="397"/>
                  </a:lnTo>
                  <a:lnTo>
                    <a:pt x="2004" y="373"/>
                  </a:lnTo>
                  <a:lnTo>
                    <a:pt x="2012" y="349"/>
                  </a:lnTo>
                  <a:lnTo>
                    <a:pt x="2021" y="324"/>
                  </a:lnTo>
                  <a:lnTo>
                    <a:pt x="2032" y="301"/>
                  </a:lnTo>
                  <a:lnTo>
                    <a:pt x="2045" y="278"/>
                  </a:lnTo>
                  <a:lnTo>
                    <a:pt x="2058" y="256"/>
                  </a:lnTo>
                  <a:lnTo>
                    <a:pt x="2072" y="233"/>
                  </a:lnTo>
                  <a:lnTo>
                    <a:pt x="2087" y="213"/>
                  </a:lnTo>
                  <a:lnTo>
                    <a:pt x="2103" y="192"/>
                  </a:lnTo>
                  <a:lnTo>
                    <a:pt x="2120" y="173"/>
                  </a:lnTo>
                  <a:lnTo>
                    <a:pt x="2139" y="154"/>
                  </a:lnTo>
                  <a:lnTo>
                    <a:pt x="2158" y="135"/>
                  </a:lnTo>
                  <a:lnTo>
                    <a:pt x="2179" y="118"/>
                  </a:lnTo>
                  <a:lnTo>
                    <a:pt x="2200" y="102"/>
                  </a:lnTo>
                  <a:lnTo>
                    <a:pt x="2222" y="86"/>
                  </a:lnTo>
                  <a:lnTo>
                    <a:pt x="2247" y="72"/>
                  </a:lnTo>
                  <a:lnTo>
                    <a:pt x="2271" y="59"/>
                  </a:lnTo>
                  <a:lnTo>
                    <a:pt x="2295" y="47"/>
                  </a:lnTo>
                  <a:lnTo>
                    <a:pt x="2320" y="36"/>
                  </a:lnTo>
                  <a:lnTo>
                    <a:pt x="2346" y="27"/>
                  </a:lnTo>
                  <a:lnTo>
                    <a:pt x="2371" y="19"/>
                  </a:lnTo>
                  <a:lnTo>
                    <a:pt x="2396" y="13"/>
                  </a:lnTo>
                  <a:lnTo>
                    <a:pt x="2423" y="8"/>
                  </a:lnTo>
                  <a:lnTo>
                    <a:pt x="2448" y="4"/>
                  </a:lnTo>
                  <a:lnTo>
                    <a:pt x="2474" y="1"/>
                  </a:lnTo>
                  <a:lnTo>
                    <a:pt x="2500" y="0"/>
                  </a:lnTo>
                  <a:lnTo>
                    <a:pt x="2526" y="0"/>
                  </a:lnTo>
                  <a:lnTo>
                    <a:pt x="2552" y="1"/>
                  </a:lnTo>
                  <a:lnTo>
                    <a:pt x="2577" y="4"/>
                  </a:lnTo>
                  <a:lnTo>
                    <a:pt x="2602" y="7"/>
                  </a:lnTo>
                  <a:lnTo>
                    <a:pt x="2628" y="12"/>
                  </a:lnTo>
                  <a:lnTo>
                    <a:pt x="2653" y="18"/>
                  </a:lnTo>
                  <a:lnTo>
                    <a:pt x="2678" y="25"/>
                  </a:lnTo>
                  <a:lnTo>
                    <a:pt x="2703" y="34"/>
                  </a:lnTo>
                  <a:lnTo>
                    <a:pt x="2726" y="44"/>
                  </a:lnTo>
                  <a:lnTo>
                    <a:pt x="2750" y="55"/>
                  </a:lnTo>
                  <a:lnTo>
                    <a:pt x="2772" y="67"/>
                  </a:lnTo>
                  <a:lnTo>
                    <a:pt x="2795" y="79"/>
                  </a:lnTo>
                  <a:lnTo>
                    <a:pt x="2817" y="93"/>
                  </a:lnTo>
                  <a:lnTo>
                    <a:pt x="2838" y="108"/>
                  </a:lnTo>
                  <a:lnTo>
                    <a:pt x="2858" y="125"/>
                  </a:lnTo>
                  <a:lnTo>
                    <a:pt x="2878" y="142"/>
                  </a:lnTo>
                  <a:lnTo>
                    <a:pt x="2898" y="161"/>
                  </a:lnTo>
                  <a:lnTo>
                    <a:pt x="2915" y="180"/>
                  </a:lnTo>
                  <a:lnTo>
                    <a:pt x="2933" y="200"/>
                  </a:lnTo>
                  <a:lnTo>
                    <a:pt x="2949" y="222"/>
                  </a:lnTo>
                  <a:lnTo>
                    <a:pt x="2964" y="245"/>
                  </a:lnTo>
                  <a:lnTo>
                    <a:pt x="2978" y="268"/>
                  </a:lnTo>
                  <a:lnTo>
                    <a:pt x="2992" y="292"/>
                  </a:lnTo>
                  <a:lnTo>
                    <a:pt x="3004" y="317"/>
                  </a:lnTo>
                  <a:lnTo>
                    <a:pt x="3014" y="341"/>
                  </a:lnTo>
                  <a:lnTo>
                    <a:pt x="3023" y="367"/>
                  </a:lnTo>
                  <a:lnTo>
                    <a:pt x="3031" y="393"/>
                  </a:lnTo>
                  <a:lnTo>
                    <a:pt x="3037" y="418"/>
                  </a:lnTo>
                  <a:lnTo>
                    <a:pt x="3043" y="443"/>
                  </a:lnTo>
                  <a:lnTo>
                    <a:pt x="3046" y="470"/>
                  </a:lnTo>
                  <a:lnTo>
                    <a:pt x="3049" y="496"/>
                  </a:lnTo>
                  <a:lnTo>
                    <a:pt x="3050" y="521"/>
                  </a:lnTo>
                  <a:lnTo>
                    <a:pt x="3050" y="547"/>
                  </a:lnTo>
                  <a:lnTo>
                    <a:pt x="3049" y="573"/>
                  </a:lnTo>
                  <a:lnTo>
                    <a:pt x="3047" y="599"/>
                  </a:lnTo>
                  <a:lnTo>
                    <a:pt x="3043" y="624"/>
                  </a:lnTo>
                  <a:lnTo>
                    <a:pt x="3038" y="649"/>
                  </a:lnTo>
                  <a:lnTo>
                    <a:pt x="3032" y="675"/>
                  </a:lnTo>
                  <a:lnTo>
                    <a:pt x="3025" y="699"/>
                  </a:lnTo>
                  <a:lnTo>
                    <a:pt x="3017" y="723"/>
                  </a:lnTo>
                  <a:lnTo>
                    <a:pt x="3007" y="747"/>
                  </a:lnTo>
                  <a:lnTo>
                    <a:pt x="2997" y="771"/>
                  </a:lnTo>
                  <a:lnTo>
                    <a:pt x="2985" y="794"/>
                  </a:lnTo>
                  <a:lnTo>
                    <a:pt x="2971" y="816"/>
                  </a:lnTo>
                  <a:lnTo>
                    <a:pt x="2957" y="838"/>
                  </a:lnTo>
                  <a:lnTo>
                    <a:pt x="2942" y="860"/>
                  </a:lnTo>
                  <a:lnTo>
                    <a:pt x="2926" y="880"/>
                  </a:lnTo>
                  <a:lnTo>
                    <a:pt x="2909" y="899"/>
                  </a:lnTo>
                  <a:lnTo>
                    <a:pt x="2891" y="918"/>
                  </a:lnTo>
                  <a:lnTo>
                    <a:pt x="2870" y="936"/>
                  </a:lnTo>
                  <a:lnTo>
                    <a:pt x="2850" y="953"/>
                  </a:lnTo>
                  <a:lnTo>
                    <a:pt x="2829" y="970"/>
                  </a:lnTo>
                  <a:lnTo>
                    <a:pt x="2806" y="986"/>
                  </a:lnTo>
                  <a:lnTo>
                    <a:pt x="2782" y="100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Freeform 10"/>
            <p:cNvSpPr>
              <a:spLocks noEditPoints="1"/>
            </p:cNvSpPr>
            <p:nvPr/>
          </p:nvSpPr>
          <p:spPr bwMode="auto">
            <a:xfrm>
              <a:off x="5764119" y="3631733"/>
              <a:ext cx="373063" cy="276225"/>
            </a:xfrm>
            <a:custGeom>
              <a:avLst/>
              <a:gdLst>
                <a:gd name="T0" fmla="*/ 2286 w 3050"/>
                <a:gd name="T1" fmla="*/ 1706 h 2265"/>
                <a:gd name="T2" fmla="*/ 2330 w 3050"/>
                <a:gd name="T3" fmla="*/ 1654 h 2265"/>
                <a:gd name="T4" fmla="*/ 2356 w 3050"/>
                <a:gd name="T5" fmla="*/ 1593 h 2265"/>
                <a:gd name="T6" fmla="*/ 2364 w 3050"/>
                <a:gd name="T7" fmla="*/ 1527 h 2265"/>
                <a:gd name="T8" fmla="*/ 2352 w 3050"/>
                <a:gd name="T9" fmla="*/ 1460 h 2265"/>
                <a:gd name="T10" fmla="*/ 2935 w 3050"/>
                <a:gd name="T11" fmla="*/ 968 h 2265"/>
                <a:gd name="T12" fmla="*/ 2989 w 3050"/>
                <a:gd name="T13" fmla="*/ 925 h 2265"/>
                <a:gd name="T14" fmla="*/ 3027 w 3050"/>
                <a:gd name="T15" fmla="*/ 869 h 2265"/>
                <a:gd name="T16" fmla="*/ 3047 w 3050"/>
                <a:gd name="T17" fmla="*/ 806 h 2265"/>
                <a:gd name="T18" fmla="*/ 3048 w 3050"/>
                <a:gd name="T19" fmla="*/ 739 h 2265"/>
                <a:gd name="T20" fmla="*/ 3030 w 3050"/>
                <a:gd name="T21" fmla="*/ 673 h 2265"/>
                <a:gd name="T22" fmla="*/ 2689 w 3050"/>
                <a:gd name="T23" fmla="*/ 85 h 2265"/>
                <a:gd name="T24" fmla="*/ 2639 w 3050"/>
                <a:gd name="T25" fmla="*/ 40 h 2265"/>
                <a:gd name="T26" fmla="*/ 2579 w 3050"/>
                <a:gd name="T27" fmla="*/ 11 h 2265"/>
                <a:gd name="T28" fmla="*/ 2514 w 3050"/>
                <a:gd name="T29" fmla="*/ 0 h 2265"/>
                <a:gd name="T30" fmla="*/ 2447 w 3050"/>
                <a:gd name="T31" fmla="*/ 8 h 2265"/>
                <a:gd name="T32" fmla="*/ 1743 w 3050"/>
                <a:gd name="T33" fmla="*/ 405 h 2265"/>
                <a:gd name="T34" fmla="*/ 1663 w 3050"/>
                <a:gd name="T35" fmla="*/ 282 h 2265"/>
                <a:gd name="T36" fmla="*/ 1610 w 3050"/>
                <a:gd name="T37" fmla="*/ 241 h 2265"/>
                <a:gd name="T38" fmla="*/ 1547 w 3050"/>
                <a:gd name="T39" fmla="*/ 218 h 2265"/>
                <a:gd name="T40" fmla="*/ 1481 w 3050"/>
                <a:gd name="T41" fmla="*/ 214 h 2265"/>
                <a:gd name="T42" fmla="*/ 1415 w 3050"/>
                <a:gd name="T43" fmla="*/ 228 h 2265"/>
                <a:gd name="T44" fmla="*/ 916 w 3050"/>
                <a:gd name="T45" fmla="*/ 515 h 2265"/>
                <a:gd name="T46" fmla="*/ 867 w 3050"/>
                <a:gd name="T47" fmla="*/ 562 h 2265"/>
                <a:gd name="T48" fmla="*/ 835 w 3050"/>
                <a:gd name="T49" fmla="*/ 621 h 2265"/>
                <a:gd name="T50" fmla="*/ 821 w 3050"/>
                <a:gd name="T51" fmla="*/ 686 h 2265"/>
                <a:gd name="T52" fmla="*/ 826 w 3050"/>
                <a:gd name="T53" fmla="*/ 753 h 2265"/>
                <a:gd name="T54" fmla="*/ 851 w 3050"/>
                <a:gd name="T55" fmla="*/ 818 h 2265"/>
                <a:gd name="T56" fmla="*/ 1517 w 3050"/>
                <a:gd name="T57" fmla="*/ 1957 h 2265"/>
                <a:gd name="T58" fmla="*/ 1571 w 3050"/>
                <a:gd name="T59" fmla="*/ 1997 h 2265"/>
                <a:gd name="T60" fmla="*/ 1633 w 3050"/>
                <a:gd name="T61" fmla="*/ 2020 h 2265"/>
                <a:gd name="T62" fmla="*/ 1700 w 3050"/>
                <a:gd name="T63" fmla="*/ 2025 h 2265"/>
                <a:gd name="T64" fmla="*/ 1766 w 3050"/>
                <a:gd name="T65" fmla="*/ 2008 h 2265"/>
                <a:gd name="T66" fmla="*/ 316 w 3050"/>
                <a:gd name="T67" fmla="*/ 1240 h 2265"/>
                <a:gd name="T68" fmla="*/ 470 w 3050"/>
                <a:gd name="T69" fmla="*/ 1197 h 2265"/>
                <a:gd name="T70" fmla="*/ 624 w 3050"/>
                <a:gd name="T71" fmla="*/ 1200 h 2265"/>
                <a:gd name="T72" fmla="*/ 771 w 3050"/>
                <a:gd name="T73" fmla="*/ 1248 h 2265"/>
                <a:gd name="T74" fmla="*/ 899 w 3050"/>
                <a:gd name="T75" fmla="*/ 1335 h 2265"/>
                <a:gd name="T76" fmla="*/ 999 w 3050"/>
                <a:gd name="T77" fmla="*/ 1461 h 2265"/>
                <a:gd name="T78" fmla="*/ 1059 w 3050"/>
                <a:gd name="T79" fmla="*/ 1611 h 2265"/>
                <a:gd name="T80" fmla="*/ 1070 w 3050"/>
                <a:gd name="T81" fmla="*/ 1766 h 2265"/>
                <a:gd name="T82" fmla="*/ 1038 w 3050"/>
                <a:gd name="T83" fmla="*/ 1916 h 2265"/>
                <a:gd name="T84" fmla="*/ 963 w 3050"/>
                <a:gd name="T85" fmla="*/ 2052 h 2265"/>
                <a:gd name="T86" fmla="*/ 850 w 3050"/>
                <a:gd name="T87" fmla="*/ 2163 h 2265"/>
                <a:gd name="T88" fmla="*/ 704 w 3050"/>
                <a:gd name="T89" fmla="*/ 2238 h 2265"/>
                <a:gd name="T90" fmla="*/ 550 w 3050"/>
                <a:gd name="T91" fmla="*/ 2265 h 2265"/>
                <a:gd name="T92" fmla="*/ 397 w 3050"/>
                <a:gd name="T93" fmla="*/ 2247 h 2265"/>
                <a:gd name="T94" fmla="*/ 255 w 3050"/>
                <a:gd name="T95" fmla="*/ 2186 h 2265"/>
                <a:gd name="T96" fmla="*/ 135 w 3050"/>
                <a:gd name="T97" fmla="*/ 2085 h 2265"/>
                <a:gd name="T98" fmla="*/ 46 w 3050"/>
                <a:gd name="T99" fmla="*/ 1948 h 2265"/>
                <a:gd name="T100" fmla="*/ 4 w 3050"/>
                <a:gd name="T101" fmla="*/ 1795 h 2265"/>
                <a:gd name="T102" fmla="*/ 7 w 3050"/>
                <a:gd name="T103" fmla="*/ 1641 h 2265"/>
                <a:gd name="T104" fmla="*/ 53 w 3050"/>
                <a:gd name="T105" fmla="*/ 1494 h 2265"/>
                <a:gd name="T106" fmla="*/ 141 w 3050"/>
                <a:gd name="T107" fmla="*/ 1366 h 2265"/>
                <a:gd name="T108" fmla="*/ 268 w 3050"/>
                <a:gd name="T109" fmla="*/ 1265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50" h="2265">
                  <a:moveTo>
                    <a:pt x="1798" y="1993"/>
                  </a:moveTo>
                  <a:lnTo>
                    <a:pt x="2249" y="1734"/>
                  </a:lnTo>
                  <a:lnTo>
                    <a:pt x="2259" y="1728"/>
                  </a:lnTo>
                  <a:lnTo>
                    <a:pt x="2268" y="1721"/>
                  </a:lnTo>
                  <a:lnTo>
                    <a:pt x="2277" y="1713"/>
                  </a:lnTo>
                  <a:lnTo>
                    <a:pt x="2286" y="1706"/>
                  </a:lnTo>
                  <a:lnTo>
                    <a:pt x="2294" y="1698"/>
                  </a:lnTo>
                  <a:lnTo>
                    <a:pt x="2302" y="1690"/>
                  </a:lnTo>
                  <a:lnTo>
                    <a:pt x="2310" y="1682"/>
                  </a:lnTo>
                  <a:lnTo>
                    <a:pt x="2316" y="1673"/>
                  </a:lnTo>
                  <a:lnTo>
                    <a:pt x="2323" y="1664"/>
                  </a:lnTo>
                  <a:lnTo>
                    <a:pt x="2330" y="1654"/>
                  </a:lnTo>
                  <a:lnTo>
                    <a:pt x="2335" y="1645"/>
                  </a:lnTo>
                  <a:lnTo>
                    <a:pt x="2341" y="1635"/>
                  </a:lnTo>
                  <a:lnTo>
                    <a:pt x="2345" y="1625"/>
                  </a:lnTo>
                  <a:lnTo>
                    <a:pt x="2349" y="1615"/>
                  </a:lnTo>
                  <a:lnTo>
                    <a:pt x="2353" y="1603"/>
                  </a:lnTo>
                  <a:lnTo>
                    <a:pt x="2356" y="1593"/>
                  </a:lnTo>
                  <a:lnTo>
                    <a:pt x="2358" y="1582"/>
                  </a:lnTo>
                  <a:lnTo>
                    <a:pt x="2361" y="1571"/>
                  </a:lnTo>
                  <a:lnTo>
                    <a:pt x="2362" y="1560"/>
                  </a:lnTo>
                  <a:lnTo>
                    <a:pt x="2363" y="1549"/>
                  </a:lnTo>
                  <a:lnTo>
                    <a:pt x="2364" y="1538"/>
                  </a:lnTo>
                  <a:lnTo>
                    <a:pt x="2364" y="1527"/>
                  </a:lnTo>
                  <a:lnTo>
                    <a:pt x="2363" y="1516"/>
                  </a:lnTo>
                  <a:lnTo>
                    <a:pt x="2362" y="1504"/>
                  </a:lnTo>
                  <a:lnTo>
                    <a:pt x="2360" y="1493"/>
                  </a:lnTo>
                  <a:lnTo>
                    <a:pt x="2358" y="1482"/>
                  </a:lnTo>
                  <a:lnTo>
                    <a:pt x="2356" y="1471"/>
                  </a:lnTo>
                  <a:lnTo>
                    <a:pt x="2352" y="1460"/>
                  </a:lnTo>
                  <a:lnTo>
                    <a:pt x="2348" y="1450"/>
                  </a:lnTo>
                  <a:lnTo>
                    <a:pt x="2344" y="1439"/>
                  </a:lnTo>
                  <a:lnTo>
                    <a:pt x="2339" y="1429"/>
                  </a:lnTo>
                  <a:lnTo>
                    <a:pt x="2333" y="1418"/>
                  </a:lnTo>
                  <a:lnTo>
                    <a:pt x="2288" y="1341"/>
                  </a:lnTo>
                  <a:lnTo>
                    <a:pt x="2935" y="968"/>
                  </a:lnTo>
                  <a:lnTo>
                    <a:pt x="2945" y="962"/>
                  </a:lnTo>
                  <a:lnTo>
                    <a:pt x="2954" y="955"/>
                  </a:lnTo>
                  <a:lnTo>
                    <a:pt x="2964" y="948"/>
                  </a:lnTo>
                  <a:lnTo>
                    <a:pt x="2972" y="941"/>
                  </a:lnTo>
                  <a:lnTo>
                    <a:pt x="2981" y="933"/>
                  </a:lnTo>
                  <a:lnTo>
                    <a:pt x="2989" y="925"/>
                  </a:lnTo>
                  <a:lnTo>
                    <a:pt x="2997" y="917"/>
                  </a:lnTo>
                  <a:lnTo>
                    <a:pt x="3004" y="908"/>
                  </a:lnTo>
                  <a:lnTo>
                    <a:pt x="3010" y="898"/>
                  </a:lnTo>
                  <a:lnTo>
                    <a:pt x="3016" y="888"/>
                  </a:lnTo>
                  <a:lnTo>
                    <a:pt x="3022" y="879"/>
                  </a:lnTo>
                  <a:lnTo>
                    <a:pt x="3027" y="869"/>
                  </a:lnTo>
                  <a:lnTo>
                    <a:pt x="3031" y="859"/>
                  </a:lnTo>
                  <a:lnTo>
                    <a:pt x="3036" y="849"/>
                  </a:lnTo>
                  <a:lnTo>
                    <a:pt x="3039" y="838"/>
                  </a:lnTo>
                  <a:lnTo>
                    <a:pt x="3042" y="828"/>
                  </a:lnTo>
                  <a:lnTo>
                    <a:pt x="3045" y="817"/>
                  </a:lnTo>
                  <a:lnTo>
                    <a:pt x="3047" y="806"/>
                  </a:lnTo>
                  <a:lnTo>
                    <a:pt x="3049" y="794"/>
                  </a:lnTo>
                  <a:lnTo>
                    <a:pt x="3050" y="783"/>
                  </a:lnTo>
                  <a:lnTo>
                    <a:pt x="3050" y="772"/>
                  </a:lnTo>
                  <a:lnTo>
                    <a:pt x="3050" y="761"/>
                  </a:lnTo>
                  <a:lnTo>
                    <a:pt x="3050" y="750"/>
                  </a:lnTo>
                  <a:lnTo>
                    <a:pt x="3048" y="739"/>
                  </a:lnTo>
                  <a:lnTo>
                    <a:pt x="3047" y="728"/>
                  </a:lnTo>
                  <a:lnTo>
                    <a:pt x="3045" y="717"/>
                  </a:lnTo>
                  <a:lnTo>
                    <a:pt x="3042" y="706"/>
                  </a:lnTo>
                  <a:lnTo>
                    <a:pt x="3039" y="694"/>
                  </a:lnTo>
                  <a:lnTo>
                    <a:pt x="3035" y="684"/>
                  </a:lnTo>
                  <a:lnTo>
                    <a:pt x="3030" y="673"/>
                  </a:lnTo>
                  <a:lnTo>
                    <a:pt x="3025" y="662"/>
                  </a:lnTo>
                  <a:lnTo>
                    <a:pt x="3020" y="652"/>
                  </a:lnTo>
                  <a:lnTo>
                    <a:pt x="2709" y="115"/>
                  </a:lnTo>
                  <a:lnTo>
                    <a:pt x="2703" y="105"/>
                  </a:lnTo>
                  <a:lnTo>
                    <a:pt x="2696" y="95"/>
                  </a:lnTo>
                  <a:lnTo>
                    <a:pt x="2689" y="85"/>
                  </a:lnTo>
                  <a:lnTo>
                    <a:pt x="2681" y="76"/>
                  </a:lnTo>
                  <a:lnTo>
                    <a:pt x="2674" y="68"/>
                  </a:lnTo>
                  <a:lnTo>
                    <a:pt x="2666" y="60"/>
                  </a:lnTo>
                  <a:lnTo>
                    <a:pt x="2657" y="53"/>
                  </a:lnTo>
                  <a:lnTo>
                    <a:pt x="2648" y="46"/>
                  </a:lnTo>
                  <a:lnTo>
                    <a:pt x="2639" y="40"/>
                  </a:lnTo>
                  <a:lnTo>
                    <a:pt x="2630" y="34"/>
                  </a:lnTo>
                  <a:lnTo>
                    <a:pt x="2620" y="28"/>
                  </a:lnTo>
                  <a:lnTo>
                    <a:pt x="2611" y="23"/>
                  </a:lnTo>
                  <a:lnTo>
                    <a:pt x="2600" y="18"/>
                  </a:lnTo>
                  <a:lnTo>
                    <a:pt x="2589" y="14"/>
                  </a:lnTo>
                  <a:lnTo>
                    <a:pt x="2579" y="11"/>
                  </a:lnTo>
                  <a:lnTo>
                    <a:pt x="2568" y="8"/>
                  </a:lnTo>
                  <a:lnTo>
                    <a:pt x="2558" y="5"/>
                  </a:lnTo>
                  <a:lnTo>
                    <a:pt x="2547" y="3"/>
                  </a:lnTo>
                  <a:lnTo>
                    <a:pt x="2536" y="1"/>
                  </a:lnTo>
                  <a:lnTo>
                    <a:pt x="2525" y="0"/>
                  </a:lnTo>
                  <a:lnTo>
                    <a:pt x="2514" y="0"/>
                  </a:lnTo>
                  <a:lnTo>
                    <a:pt x="2502" y="0"/>
                  </a:lnTo>
                  <a:lnTo>
                    <a:pt x="2491" y="0"/>
                  </a:lnTo>
                  <a:lnTo>
                    <a:pt x="2480" y="1"/>
                  </a:lnTo>
                  <a:lnTo>
                    <a:pt x="2469" y="3"/>
                  </a:lnTo>
                  <a:lnTo>
                    <a:pt x="2458" y="5"/>
                  </a:lnTo>
                  <a:lnTo>
                    <a:pt x="2447" y="8"/>
                  </a:lnTo>
                  <a:lnTo>
                    <a:pt x="2436" y="11"/>
                  </a:lnTo>
                  <a:lnTo>
                    <a:pt x="2425" y="15"/>
                  </a:lnTo>
                  <a:lnTo>
                    <a:pt x="2413" y="20"/>
                  </a:lnTo>
                  <a:lnTo>
                    <a:pt x="2403" y="25"/>
                  </a:lnTo>
                  <a:lnTo>
                    <a:pt x="2393" y="30"/>
                  </a:lnTo>
                  <a:lnTo>
                    <a:pt x="1743" y="405"/>
                  </a:lnTo>
                  <a:lnTo>
                    <a:pt x="1699" y="328"/>
                  </a:lnTo>
                  <a:lnTo>
                    <a:pt x="1693" y="318"/>
                  </a:lnTo>
                  <a:lnTo>
                    <a:pt x="1686" y="309"/>
                  </a:lnTo>
                  <a:lnTo>
                    <a:pt x="1679" y="300"/>
                  </a:lnTo>
                  <a:lnTo>
                    <a:pt x="1672" y="290"/>
                  </a:lnTo>
                  <a:lnTo>
                    <a:pt x="1663" y="282"/>
                  </a:lnTo>
                  <a:lnTo>
                    <a:pt x="1655" y="274"/>
                  </a:lnTo>
                  <a:lnTo>
                    <a:pt x="1647" y="266"/>
                  </a:lnTo>
                  <a:lnTo>
                    <a:pt x="1638" y="259"/>
                  </a:lnTo>
                  <a:lnTo>
                    <a:pt x="1629" y="253"/>
                  </a:lnTo>
                  <a:lnTo>
                    <a:pt x="1620" y="247"/>
                  </a:lnTo>
                  <a:lnTo>
                    <a:pt x="1610" y="241"/>
                  </a:lnTo>
                  <a:lnTo>
                    <a:pt x="1600" y="236"/>
                  </a:lnTo>
                  <a:lnTo>
                    <a:pt x="1590" y="232"/>
                  </a:lnTo>
                  <a:lnTo>
                    <a:pt x="1580" y="228"/>
                  </a:lnTo>
                  <a:lnTo>
                    <a:pt x="1568" y="224"/>
                  </a:lnTo>
                  <a:lnTo>
                    <a:pt x="1558" y="221"/>
                  </a:lnTo>
                  <a:lnTo>
                    <a:pt x="1547" y="218"/>
                  </a:lnTo>
                  <a:lnTo>
                    <a:pt x="1536" y="216"/>
                  </a:lnTo>
                  <a:lnTo>
                    <a:pt x="1526" y="215"/>
                  </a:lnTo>
                  <a:lnTo>
                    <a:pt x="1515" y="214"/>
                  </a:lnTo>
                  <a:lnTo>
                    <a:pt x="1504" y="213"/>
                  </a:lnTo>
                  <a:lnTo>
                    <a:pt x="1492" y="213"/>
                  </a:lnTo>
                  <a:lnTo>
                    <a:pt x="1481" y="214"/>
                  </a:lnTo>
                  <a:lnTo>
                    <a:pt x="1469" y="215"/>
                  </a:lnTo>
                  <a:lnTo>
                    <a:pt x="1458" y="216"/>
                  </a:lnTo>
                  <a:lnTo>
                    <a:pt x="1447" y="218"/>
                  </a:lnTo>
                  <a:lnTo>
                    <a:pt x="1436" y="221"/>
                  </a:lnTo>
                  <a:lnTo>
                    <a:pt x="1425" y="225"/>
                  </a:lnTo>
                  <a:lnTo>
                    <a:pt x="1415" y="228"/>
                  </a:lnTo>
                  <a:lnTo>
                    <a:pt x="1404" y="233"/>
                  </a:lnTo>
                  <a:lnTo>
                    <a:pt x="1394" y="238"/>
                  </a:lnTo>
                  <a:lnTo>
                    <a:pt x="1382" y="243"/>
                  </a:lnTo>
                  <a:lnTo>
                    <a:pt x="936" y="502"/>
                  </a:lnTo>
                  <a:lnTo>
                    <a:pt x="926" y="508"/>
                  </a:lnTo>
                  <a:lnTo>
                    <a:pt x="916" y="515"/>
                  </a:lnTo>
                  <a:lnTo>
                    <a:pt x="906" y="522"/>
                  </a:lnTo>
                  <a:lnTo>
                    <a:pt x="897" y="529"/>
                  </a:lnTo>
                  <a:lnTo>
                    <a:pt x="889" y="537"/>
                  </a:lnTo>
                  <a:lnTo>
                    <a:pt x="881" y="545"/>
                  </a:lnTo>
                  <a:lnTo>
                    <a:pt x="874" y="553"/>
                  </a:lnTo>
                  <a:lnTo>
                    <a:pt x="867" y="562"/>
                  </a:lnTo>
                  <a:lnTo>
                    <a:pt x="860" y="571"/>
                  </a:lnTo>
                  <a:lnTo>
                    <a:pt x="854" y="580"/>
                  </a:lnTo>
                  <a:lnTo>
                    <a:pt x="849" y="590"/>
                  </a:lnTo>
                  <a:lnTo>
                    <a:pt x="844" y="601"/>
                  </a:lnTo>
                  <a:lnTo>
                    <a:pt x="839" y="611"/>
                  </a:lnTo>
                  <a:lnTo>
                    <a:pt x="835" y="621"/>
                  </a:lnTo>
                  <a:lnTo>
                    <a:pt x="831" y="632"/>
                  </a:lnTo>
                  <a:lnTo>
                    <a:pt x="828" y="642"/>
                  </a:lnTo>
                  <a:lnTo>
                    <a:pt x="826" y="653"/>
                  </a:lnTo>
                  <a:lnTo>
                    <a:pt x="824" y="664"/>
                  </a:lnTo>
                  <a:lnTo>
                    <a:pt x="822" y="675"/>
                  </a:lnTo>
                  <a:lnTo>
                    <a:pt x="821" y="686"/>
                  </a:lnTo>
                  <a:lnTo>
                    <a:pt x="819" y="697"/>
                  </a:lnTo>
                  <a:lnTo>
                    <a:pt x="819" y="709"/>
                  </a:lnTo>
                  <a:lnTo>
                    <a:pt x="821" y="720"/>
                  </a:lnTo>
                  <a:lnTo>
                    <a:pt x="822" y="731"/>
                  </a:lnTo>
                  <a:lnTo>
                    <a:pt x="824" y="742"/>
                  </a:lnTo>
                  <a:lnTo>
                    <a:pt x="826" y="753"/>
                  </a:lnTo>
                  <a:lnTo>
                    <a:pt x="829" y="764"/>
                  </a:lnTo>
                  <a:lnTo>
                    <a:pt x="832" y="775"/>
                  </a:lnTo>
                  <a:lnTo>
                    <a:pt x="836" y="785"/>
                  </a:lnTo>
                  <a:lnTo>
                    <a:pt x="840" y="796"/>
                  </a:lnTo>
                  <a:lnTo>
                    <a:pt x="845" y="808"/>
                  </a:lnTo>
                  <a:lnTo>
                    <a:pt x="851" y="818"/>
                  </a:lnTo>
                  <a:lnTo>
                    <a:pt x="1482" y="1909"/>
                  </a:lnTo>
                  <a:lnTo>
                    <a:pt x="1488" y="1920"/>
                  </a:lnTo>
                  <a:lnTo>
                    <a:pt x="1495" y="1930"/>
                  </a:lnTo>
                  <a:lnTo>
                    <a:pt x="1502" y="1939"/>
                  </a:lnTo>
                  <a:lnTo>
                    <a:pt x="1509" y="1948"/>
                  </a:lnTo>
                  <a:lnTo>
                    <a:pt x="1517" y="1957"/>
                  </a:lnTo>
                  <a:lnTo>
                    <a:pt x="1525" y="1964"/>
                  </a:lnTo>
                  <a:lnTo>
                    <a:pt x="1534" y="1972"/>
                  </a:lnTo>
                  <a:lnTo>
                    <a:pt x="1543" y="1979"/>
                  </a:lnTo>
                  <a:lnTo>
                    <a:pt x="1552" y="1985"/>
                  </a:lnTo>
                  <a:lnTo>
                    <a:pt x="1561" y="1991"/>
                  </a:lnTo>
                  <a:lnTo>
                    <a:pt x="1571" y="1997"/>
                  </a:lnTo>
                  <a:lnTo>
                    <a:pt x="1582" y="2002"/>
                  </a:lnTo>
                  <a:lnTo>
                    <a:pt x="1592" y="2007"/>
                  </a:lnTo>
                  <a:lnTo>
                    <a:pt x="1602" y="2011"/>
                  </a:lnTo>
                  <a:lnTo>
                    <a:pt x="1612" y="2014"/>
                  </a:lnTo>
                  <a:lnTo>
                    <a:pt x="1623" y="2017"/>
                  </a:lnTo>
                  <a:lnTo>
                    <a:pt x="1633" y="2020"/>
                  </a:lnTo>
                  <a:lnTo>
                    <a:pt x="1644" y="2023"/>
                  </a:lnTo>
                  <a:lnTo>
                    <a:pt x="1655" y="2024"/>
                  </a:lnTo>
                  <a:lnTo>
                    <a:pt x="1666" y="2025"/>
                  </a:lnTo>
                  <a:lnTo>
                    <a:pt x="1678" y="2026"/>
                  </a:lnTo>
                  <a:lnTo>
                    <a:pt x="1689" y="2025"/>
                  </a:lnTo>
                  <a:lnTo>
                    <a:pt x="1700" y="2025"/>
                  </a:lnTo>
                  <a:lnTo>
                    <a:pt x="1711" y="2024"/>
                  </a:lnTo>
                  <a:lnTo>
                    <a:pt x="1722" y="2022"/>
                  </a:lnTo>
                  <a:lnTo>
                    <a:pt x="1733" y="2019"/>
                  </a:lnTo>
                  <a:lnTo>
                    <a:pt x="1744" y="2016"/>
                  </a:lnTo>
                  <a:lnTo>
                    <a:pt x="1754" y="2012"/>
                  </a:lnTo>
                  <a:lnTo>
                    <a:pt x="1766" y="2008"/>
                  </a:lnTo>
                  <a:lnTo>
                    <a:pt x="1777" y="2004"/>
                  </a:lnTo>
                  <a:lnTo>
                    <a:pt x="1787" y="1999"/>
                  </a:lnTo>
                  <a:lnTo>
                    <a:pt x="1798" y="1993"/>
                  </a:lnTo>
                  <a:close/>
                  <a:moveTo>
                    <a:pt x="268" y="1265"/>
                  </a:moveTo>
                  <a:lnTo>
                    <a:pt x="292" y="1252"/>
                  </a:lnTo>
                  <a:lnTo>
                    <a:pt x="316" y="1240"/>
                  </a:lnTo>
                  <a:lnTo>
                    <a:pt x="341" y="1230"/>
                  </a:lnTo>
                  <a:lnTo>
                    <a:pt x="367" y="1221"/>
                  </a:lnTo>
                  <a:lnTo>
                    <a:pt x="392" y="1213"/>
                  </a:lnTo>
                  <a:lnTo>
                    <a:pt x="417" y="1206"/>
                  </a:lnTo>
                  <a:lnTo>
                    <a:pt x="443" y="1201"/>
                  </a:lnTo>
                  <a:lnTo>
                    <a:pt x="470" y="1197"/>
                  </a:lnTo>
                  <a:lnTo>
                    <a:pt x="495" y="1194"/>
                  </a:lnTo>
                  <a:lnTo>
                    <a:pt x="521" y="1193"/>
                  </a:lnTo>
                  <a:lnTo>
                    <a:pt x="548" y="1193"/>
                  </a:lnTo>
                  <a:lnTo>
                    <a:pt x="573" y="1194"/>
                  </a:lnTo>
                  <a:lnTo>
                    <a:pt x="598" y="1197"/>
                  </a:lnTo>
                  <a:lnTo>
                    <a:pt x="624" y="1200"/>
                  </a:lnTo>
                  <a:lnTo>
                    <a:pt x="650" y="1205"/>
                  </a:lnTo>
                  <a:lnTo>
                    <a:pt x="674" y="1212"/>
                  </a:lnTo>
                  <a:lnTo>
                    <a:pt x="699" y="1219"/>
                  </a:lnTo>
                  <a:lnTo>
                    <a:pt x="723" y="1228"/>
                  </a:lnTo>
                  <a:lnTo>
                    <a:pt x="748" y="1237"/>
                  </a:lnTo>
                  <a:lnTo>
                    <a:pt x="771" y="1248"/>
                  </a:lnTo>
                  <a:lnTo>
                    <a:pt x="793" y="1259"/>
                  </a:lnTo>
                  <a:lnTo>
                    <a:pt x="816" y="1272"/>
                  </a:lnTo>
                  <a:lnTo>
                    <a:pt x="838" y="1286"/>
                  </a:lnTo>
                  <a:lnTo>
                    <a:pt x="859" y="1301"/>
                  </a:lnTo>
                  <a:lnTo>
                    <a:pt x="879" y="1318"/>
                  </a:lnTo>
                  <a:lnTo>
                    <a:pt x="899" y="1335"/>
                  </a:lnTo>
                  <a:lnTo>
                    <a:pt x="919" y="1354"/>
                  </a:lnTo>
                  <a:lnTo>
                    <a:pt x="937" y="1373"/>
                  </a:lnTo>
                  <a:lnTo>
                    <a:pt x="954" y="1393"/>
                  </a:lnTo>
                  <a:lnTo>
                    <a:pt x="970" y="1416"/>
                  </a:lnTo>
                  <a:lnTo>
                    <a:pt x="985" y="1438"/>
                  </a:lnTo>
                  <a:lnTo>
                    <a:pt x="999" y="1461"/>
                  </a:lnTo>
                  <a:lnTo>
                    <a:pt x="1014" y="1485"/>
                  </a:lnTo>
                  <a:lnTo>
                    <a:pt x="1025" y="1510"/>
                  </a:lnTo>
                  <a:lnTo>
                    <a:pt x="1036" y="1535"/>
                  </a:lnTo>
                  <a:lnTo>
                    <a:pt x="1045" y="1560"/>
                  </a:lnTo>
                  <a:lnTo>
                    <a:pt x="1052" y="1585"/>
                  </a:lnTo>
                  <a:lnTo>
                    <a:pt x="1059" y="1611"/>
                  </a:lnTo>
                  <a:lnTo>
                    <a:pt x="1064" y="1637"/>
                  </a:lnTo>
                  <a:lnTo>
                    <a:pt x="1068" y="1663"/>
                  </a:lnTo>
                  <a:lnTo>
                    <a:pt x="1070" y="1688"/>
                  </a:lnTo>
                  <a:lnTo>
                    <a:pt x="1071" y="1714"/>
                  </a:lnTo>
                  <a:lnTo>
                    <a:pt x="1072" y="1741"/>
                  </a:lnTo>
                  <a:lnTo>
                    <a:pt x="1070" y="1766"/>
                  </a:lnTo>
                  <a:lnTo>
                    <a:pt x="1068" y="1792"/>
                  </a:lnTo>
                  <a:lnTo>
                    <a:pt x="1064" y="1818"/>
                  </a:lnTo>
                  <a:lnTo>
                    <a:pt x="1059" y="1843"/>
                  </a:lnTo>
                  <a:lnTo>
                    <a:pt x="1053" y="1868"/>
                  </a:lnTo>
                  <a:lnTo>
                    <a:pt x="1046" y="1892"/>
                  </a:lnTo>
                  <a:lnTo>
                    <a:pt x="1038" y="1916"/>
                  </a:lnTo>
                  <a:lnTo>
                    <a:pt x="1029" y="1941"/>
                  </a:lnTo>
                  <a:lnTo>
                    <a:pt x="1018" y="1964"/>
                  </a:lnTo>
                  <a:lnTo>
                    <a:pt x="1005" y="1987"/>
                  </a:lnTo>
                  <a:lnTo>
                    <a:pt x="992" y="2009"/>
                  </a:lnTo>
                  <a:lnTo>
                    <a:pt x="978" y="2032"/>
                  </a:lnTo>
                  <a:lnTo>
                    <a:pt x="963" y="2052"/>
                  </a:lnTo>
                  <a:lnTo>
                    <a:pt x="947" y="2073"/>
                  </a:lnTo>
                  <a:lnTo>
                    <a:pt x="930" y="2092"/>
                  </a:lnTo>
                  <a:lnTo>
                    <a:pt x="911" y="2111"/>
                  </a:lnTo>
                  <a:lnTo>
                    <a:pt x="892" y="2130"/>
                  </a:lnTo>
                  <a:lnTo>
                    <a:pt x="871" y="2147"/>
                  </a:lnTo>
                  <a:lnTo>
                    <a:pt x="850" y="2163"/>
                  </a:lnTo>
                  <a:lnTo>
                    <a:pt x="828" y="2179"/>
                  </a:lnTo>
                  <a:lnTo>
                    <a:pt x="803" y="2193"/>
                  </a:lnTo>
                  <a:lnTo>
                    <a:pt x="779" y="2206"/>
                  </a:lnTo>
                  <a:lnTo>
                    <a:pt x="755" y="2218"/>
                  </a:lnTo>
                  <a:lnTo>
                    <a:pt x="730" y="2229"/>
                  </a:lnTo>
                  <a:lnTo>
                    <a:pt x="704" y="2238"/>
                  </a:lnTo>
                  <a:lnTo>
                    <a:pt x="679" y="2246"/>
                  </a:lnTo>
                  <a:lnTo>
                    <a:pt x="654" y="2252"/>
                  </a:lnTo>
                  <a:lnTo>
                    <a:pt x="627" y="2257"/>
                  </a:lnTo>
                  <a:lnTo>
                    <a:pt x="602" y="2261"/>
                  </a:lnTo>
                  <a:lnTo>
                    <a:pt x="576" y="2264"/>
                  </a:lnTo>
                  <a:lnTo>
                    <a:pt x="550" y="2265"/>
                  </a:lnTo>
                  <a:lnTo>
                    <a:pt x="524" y="2265"/>
                  </a:lnTo>
                  <a:lnTo>
                    <a:pt x="498" y="2264"/>
                  </a:lnTo>
                  <a:lnTo>
                    <a:pt x="473" y="2261"/>
                  </a:lnTo>
                  <a:lnTo>
                    <a:pt x="448" y="2258"/>
                  </a:lnTo>
                  <a:lnTo>
                    <a:pt x="422" y="2253"/>
                  </a:lnTo>
                  <a:lnTo>
                    <a:pt x="397" y="2247"/>
                  </a:lnTo>
                  <a:lnTo>
                    <a:pt x="372" y="2240"/>
                  </a:lnTo>
                  <a:lnTo>
                    <a:pt x="347" y="2231"/>
                  </a:lnTo>
                  <a:lnTo>
                    <a:pt x="324" y="2221"/>
                  </a:lnTo>
                  <a:lnTo>
                    <a:pt x="300" y="2210"/>
                  </a:lnTo>
                  <a:lnTo>
                    <a:pt x="278" y="2198"/>
                  </a:lnTo>
                  <a:lnTo>
                    <a:pt x="255" y="2186"/>
                  </a:lnTo>
                  <a:lnTo>
                    <a:pt x="233" y="2172"/>
                  </a:lnTo>
                  <a:lnTo>
                    <a:pt x="212" y="2157"/>
                  </a:lnTo>
                  <a:lnTo>
                    <a:pt x="192" y="2140"/>
                  </a:lnTo>
                  <a:lnTo>
                    <a:pt x="172" y="2123"/>
                  </a:lnTo>
                  <a:lnTo>
                    <a:pt x="152" y="2104"/>
                  </a:lnTo>
                  <a:lnTo>
                    <a:pt x="135" y="2085"/>
                  </a:lnTo>
                  <a:lnTo>
                    <a:pt x="117" y="2065"/>
                  </a:lnTo>
                  <a:lnTo>
                    <a:pt x="101" y="2043"/>
                  </a:lnTo>
                  <a:lnTo>
                    <a:pt x="86" y="2020"/>
                  </a:lnTo>
                  <a:lnTo>
                    <a:pt x="72" y="1997"/>
                  </a:lnTo>
                  <a:lnTo>
                    <a:pt x="58" y="1973"/>
                  </a:lnTo>
                  <a:lnTo>
                    <a:pt x="46" y="1948"/>
                  </a:lnTo>
                  <a:lnTo>
                    <a:pt x="36" y="1924"/>
                  </a:lnTo>
                  <a:lnTo>
                    <a:pt x="27" y="1898"/>
                  </a:lnTo>
                  <a:lnTo>
                    <a:pt x="19" y="1872"/>
                  </a:lnTo>
                  <a:lnTo>
                    <a:pt x="13" y="1847"/>
                  </a:lnTo>
                  <a:lnTo>
                    <a:pt x="7" y="1822"/>
                  </a:lnTo>
                  <a:lnTo>
                    <a:pt x="4" y="1795"/>
                  </a:lnTo>
                  <a:lnTo>
                    <a:pt x="1" y="1769"/>
                  </a:lnTo>
                  <a:lnTo>
                    <a:pt x="0" y="1744"/>
                  </a:lnTo>
                  <a:lnTo>
                    <a:pt x="0" y="1718"/>
                  </a:lnTo>
                  <a:lnTo>
                    <a:pt x="1" y="1692"/>
                  </a:lnTo>
                  <a:lnTo>
                    <a:pt x="3" y="1666"/>
                  </a:lnTo>
                  <a:lnTo>
                    <a:pt x="7" y="1641"/>
                  </a:lnTo>
                  <a:lnTo>
                    <a:pt x="12" y="1616"/>
                  </a:lnTo>
                  <a:lnTo>
                    <a:pt x="18" y="1590"/>
                  </a:lnTo>
                  <a:lnTo>
                    <a:pt x="25" y="1566"/>
                  </a:lnTo>
                  <a:lnTo>
                    <a:pt x="33" y="1542"/>
                  </a:lnTo>
                  <a:lnTo>
                    <a:pt x="43" y="1518"/>
                  </a:lnTo>
                  <a:lnTo>
                    <a:pt x="53" y="1494"/>
                  </a:lnTo>
                  <a:lnTo>
                    <a:pt x="65" y="1471"/>
                  </a:lnTo>
                  <a:lnTo>
                    <a:pt x="79" y="1449"/>
                  </a:lnTo>
                  <a:lnTo>
                    <a:pt x="93" y="1427"/>
                  </a:lnTo>
                  <a:lnTo>
                    <a:pt x="108" y="1405"/>
                  </a:lnTo>
                  <a:lnTo>
                    <a:pt x="124" y="1385"/>
                  </a:lnTo>
                  <a:lnTo>
                    <a:pt x="141" y="1366"/>
                  </a:lnTo>
                  <a:lnTo>
                    <a:pt x="159" y="1347"/>
                  </a:lnTo>
                  <a:lnTo>
                    <a:pt x="180" y="1329"/>
                  </a:lnTo>
                  <a:lnTo>
                    <a:pt x="200" y="1312"/>
                  </a:lnTo>
                  <a:lnTo>
                    <a:pt x="221" y="1295"/>
                  </a:lnTo>
                  <a:lnTo>
                    <a:pt x="244" y="1279"/>
                  </a:lnTo>
                  <a:lnTo>
                    <a:pt x="268" y="126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6" name="Freeform 12"/>
            <p:cNvSpPr>
              <a:spLocks noEditPoints="1"/>
            </p:cNvSpPr>
            <p:nvPr/>
          </p:nvSpPr>
          <p:spPr bwMode="auto">
            <a:xfrm>
              <a:off x="5640294" y="3276133"/>
              <a:ext cx="393700" cy="211138"/>
            </a:xfrm>
            <a:custGeom>
              <a:avLst/>
              <a:gdLst>
                <a:gd name="T0" fmla="*/ 2064 w 3226"/>
                <a:gd name="T1" fmla="*/ 1718 h 1723"/>
                <a:gd name="T2" fmla="*/ 2127 w 3226"/>
                <a:gd name="T3" fmla="*/ 1695 h 1723"/>
                <a:gd name="T4" fmla="*/ 2180 w 3226"/>
                <a:gd name="T5" fmla="*/ 1655 h 1723"/>
                <a:gd name="T6" fmla="*/ 2221 w 3226"/>
                <a:gd name="T7" fmla="*/ 1602 h 1723"/>
                <a:gd name="T8" fmla="*/ 2244 w 3226"/>
                <a:gd name="T9" fmla="*/ 1538 h 1723"/>
                <a:gd name="T10" fmla="*/ 2995 w 3226"/>
                <a:gd name="T11" fmla="*/ 1403 h 1723"/>
                <a:gd name="T12" fmla="*/ 3064 w 3226"/>
                <a:gd name="T13" fmla="*/ 1393 h 1723"/>
                <a:gd name="T14" fmla="*/ 3124 w 3226"/>
                <a:gd name="T15" fmla="*/ 1363 h 1723"/>
                <a:gd name="T16" fmla="*/ 3173 w 3226"/>
                <a:gd name="T17" fmla="*/ 1319 h 1723"/>
                <a:gd name="T18" fmla="*/ 3208 w 3226"/>
                <a:gd name="T19" fmla="*/ 1261 h 1723"/>
                <a:gd name="T20" fmla="*/ 3225 w 3226"/>
                <a:gd name="T21" fmla="*/ 1196 h 1723"/>
                <a:gd name="T22" fmla="*/ 3223 w 3226"/>
                <a:gd name="T23" fmla="*/ 516 h 1723"/>
                <a:gd name="T24" fmla="*/ 3203 w 3226"/>
                <a:gd name="T25" fmla="*/ 451 h 1723"/>
                <a:gd name="T26" fmla="*/ 3166 w 3226"/>
                <a:gd name="T27" fmla="*/ 396 h 1723"/>
                <a:gd name="T28" fmla="*/ 3114 w 3226"/>
                <a:gd name="T29" fmla="*/ 354 h 1723"/>
                <a:gd name="T30" fmla="*/ 3052 w 3226"/>
                <a:gd name="T31" fmla="*/ 327 h 1723"/>
                <a:gd name="T32" fmla="*/ 2245 w 3226"/>
                <a:gd name="T33" fmla="*/ 320 h 1723"/>
                <a:gd name="T34" fmla="*/ 2237 w 3226"/>
                <a:gd name="T35" fmla="*/ 174 h 1723"/>
                <a:gd name="T36" fmla="*/ 2211 w 3226"/>
                <a:gd name="T37" fmla="*/ 112 h 1723"/>
                <a:gd name="T38" fmla="*/ 2169 w 3226"/>
                <a:gd name="T39" fmla="*/ 61 h 1723"/>
                <a:gd name="T40" fmla="*/ 2113 w 3226"/>
                <a:gd name="T41" fmla="*/ 23 h 1723"/>
                <a:gd name="T42" fmla="*/ 2049 w 3226"/>
                <a:gd name="T43" fmla="*/ 3 h 1723"/>
                <a:gd name="T44" fmla="*/ 1473 w 3226"/>
                <a:gd name="T45" fmla="*/ 1 h 1723"/>
                <a:gd name="T46" fmla="*/ 1407 w 3226"/>
                <a:gd name="T47" fmla="*/ 18 h 1723"/>
                <a:gd name="T48" fmla="*/ 1349 w 3226"/>
                <a:gd name="T49" fmla="*/ 54 h 1723"/>
                <a:gd name="T50" fmla="*/ 1305 w 3226"/>
                <a:gd name="T51" fmla="*/ 102 h 1723"/>
                <a:gd name="T52" fmla="*/ 1276 w 3226"/>
                <a:gd name="T53" fmla="*/ 163 h 1723"/>
                <a:gd name="T54" fmla="*/ 1265 w 3226"/>
                <a:gd name="T55" fmla="*/ 231 h 1723"/>
                <a:gd name="T56" fmla="*/ 1273 w 3226"/>
                <a:gd name="T57" fmla="*/ 1550 h 1723"/>
                <a:gd name="T58" fmla="*/ 1299 w 3226"/>
                <a:gd name="T59" fmla="*/ 1613 h 1723"/>
                <a:gd name="T60" fmla="*/ 1341 w 3226"/>
                <a:gd name="T61" fmla="*/ 1664 h 1723"/>
                <a:gd name="T62" fmla="*/ 1397 w 3226"/>
                <a:gd name="T63" fmla="*/ 1701 h 1723"/>
                <a:gd name="T64" fmla="*/ 1462 w 3226"/>
                <a:gd name="T65" fmla="*/ 1720 h 1723"/>
                <a:gd name="T66" fmla="*/ 591 w 3226"/>
                <a:gd name="T67" fmla="*/ 330 h 1723"/>
                <a:gd name="T68" fmla="*/ 745 w 3226"/>
                <a:gd name="T69" fmla="*/ 370 h 1723"/>
                <a:gd name="T70" fmla="*/ 877 w 3226"/>
                <a:gd name="T71" fmla="*/ 450 h 1723"/>
                <a:gd name="T72" fmla="*/ 980 w 3226"/>
                <a:gd name="T73" fmla="*/ 564 h 1723"/>
                <a:gd name="T74" fmla="*/ 1048 w 3226"/>
                <a:gd name="T75" fmla="*/ 704 h 1723"/>
                <a:gd name="T76" fmla="*/ 1072 w 3226"/>
                <a:gd name="T77" fmla="*/ 864 h 1723"/>
                <a:gd name="T78" fmla="*/ 1048 w 3226"/>
                <a:gd name="T79" fmla="*/ 1023 h 1723"/>
                <a:gd name="T80" fmla="*/ 980 w 3226"/>
                <a:gd name="T81" fmla="*/ 1162 h 1723"/>
                <a:gd name="T82" fmla="*/ 877 w 3226"/>
                <a:gd name="T83" fmla="*/ 1277 h 1723"/>
                <a:gd name="T84" fmla="*/ 745 w 3226"/>
                <a:gd name="T85" fmla="*/ 1357 h 1723"/>
                <a:gd name="T86" fmla="*/ 591 w 3226"/>
                <a:gd name="T87" fmla="*/ 1397 h 1723"/>
                <a:gd name="T88" fmla="*/ 428 w 3226"/>
                <a:gd name="T89" fmla="*/ 1389 h 1723"/>
                <a:gd name="T90" fmla="*/ 281 w 3226"/>
                <a:gd name="T91" fmla="*/ 1334 h 1723"/>
                <a:gd name="T92" fmla="*/ 157 w 3226"/>
                <a:gd name="T93" fmla="*/ 1242 h 1723"/>
                <a:gd name="T94" fmla="*/ 65 w 3226"/>
                <a:gd name="T95" fmla="*/ 1119 h 1723"/>
                <a:gd name="T96" fmla="*/ 11 w 3226"/>
                <a:gd name="T97" fmla="*/ 972 h 1723"/>
                <a:gd name="T98" fmla="*/ 3 w 3226"/>
                <a:gd name="T99" fmla="*/ 809 h 1723"/>
                <a:gd name="T100" fmla="*/ 42 w 3226"/>
                <a:gd name="T101" fmla="*/ 654 h 1723"/>
                <a:gd name="T102" fmla="*/ 122 w 3226"/>
                <a:gd name="T103" fmla="*/ 523 h 1723"/>
                <a:gd name="T104" fmla="*/ 237 w 3226"/>
                <a:gd name="T105" fmla="*/ 419 h 1723"/>
                <a:gd name="T106" fmla="*/ 377 w 3226"/>
                <a:gd name="T107" fmla="*/ 351 h 1723"/>
                <a:gd name="T108" fmla="*/ 536 w 3226"/>
                <a:gd name="T109" fmla="*/ 32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6" h="1723">
                  <a:moveTo>
                    <a:pt x="1497" y="1723"/>
                  </a:moveTo>
                  <a:lnTo>
                    <a:pt x="2017" y="1723"/>
                  </a:lnTo>
                  <a:lnTo>
                    <a:pt x="2029" y="1723"/>
                  </a:lnTo>
                  <a:lnTo>
                    <a:pt x="2041" y="1722"/>
                  </a:lnTo>
                  <a:lnTo>
                    <a:pt x="2052" y="1720"/>
                  </a:lnTo>
                  <a:lnTo>
                    <a:pt x="2064" y="1718"/>
                  </a:lnTo>
                  <a:lnTo>
                    <a:pt x="2075" y="1716"/>
                  </a:lnTo>
                  <a:lnTo>
                    <a:pt x="2086" y="1713"/>
                  </a:lnTo>
                  <a:lnTo>
                    <a:pt x="2096" y="1709"/>
                  </a:lnTo>
                  <a:lnTo>
                    <a:pt x="2106" y="1705"/>
                  </a:lnTo>
                  <a:lnTo>
                    <a:pt x="2118" y="1700"/>
                  </a:lnTo>
                  <a:lnTo>
                    <a:pt x="2127" y="1695"/>
                  </a:lnTo>
                  <a:lnTo>
                    <a:pt x="2137" y="1690"/>
                  </a:lnTo>
                  <a:lnTo>
                    <a:pt x="2146" y="1684"/>
                  </a:lnTo>
                  <a:lnTo>
                    <a:pt x="2155" y="1677"/>
                  </a:lnTo>
                  <a:lnTo>
                    <a:pt x="2164" y="1669"/>
                  </a:lnTo>
                  <a:lnTo>
                    <a:pt x="2172" y="1662"/>
                  </a:lnTo>
                  <a:lnTo>
                    <a:pt x="2180" y="1655"/>
                  </a:lnTo>
                  <a:lnTo>
                    <a:pt x="2188" y="1647"/>
                  </a:lnTo>
                  <a:lnTo>
                    <a:pt x="2195" y="1638"/>
                  </a:lnTo>
                  <a:lnTo>
                    <a:pt x="2202" y="1630"/>
                  </a:lnTo>
                  <a:lnTo>
                    <a:pt x="2208" y="1621"/>
                  </a:lnTo>
                  <a:lnTo>
                    <a:pt x="2215" y="1611"/>
                  </a:lnTo>
                  <a:lnTo>
                    <a:pt x="2221" y="1602"/>
                  </a:lnTo>
                  <a:lnTo>
                    <a:pt x="2226" y="1592"/>
                  </a:lnTo>
                  <a:lnTo>
                    <a:pt x="2230" y="1582"/>
                  </a:lnTo>
                  <a:lnTo>
                    <a:pt x="2235" y="1571"/>
                  </a:lnTo>
                  <a:lnTo>
                    <a:pt x="2238" y="1560"/>
                  </a:lnTo>
                  <a:lnTo>
                    <a:pt x="2241" y="1549"/>
                  </a:lnTo>
                  <a:lnTo>
                    <a:pt x="2244" y="1538"/>
                  </a:lnTo>
                  <a:lnTo>
                    <a:pt x="2246" y="1527"/>
                  </a:lnTo>
                  <a:lnTo>
                    <a:pt x="2247" y="1515"/>
                  </a:lnTo>
                  <a:lnTo>
                    <a:pt x="2248" y="1504"/>
                  </a:lnTo>
                  <a:lnTo>
                    <a:pt x="2249" y="1492"/>
                  </a:lnTo>
                  <a:lnTo>
                    <a:pt x="2249" y="1403"/>
                  </a:lnTo>
                  <a:lnTo>
                    <a:pt x="2995" y="1403"/>
                  </a:lnTo>
                  <a:lnTo>
                    <a:pt x="3007" y="1403"/>
                  </a:lnTo>
                  <a:lnTo>
                    <a:pt x="3018" y="1402"/>
                  </a:lnTo>
                  <a:lnTo>
                    <a:pt x="3030" y="1400"/>
                  </a:lnTo>
                  <a:lnTo>
                    <a:pt x="3041" y="1398"/>
                  </a:lnTo>
                  <a:lnTo>
                    <a:pt x="3052" y="1396"/>
                  </a:lnTo>
                  <a:lnTo>
                    <a:pt x="3064" y="1393"/>
                  </a:lnTo>
                  <a:lnTo>
                    <a:pt x="3074" y="1389"/>
                  </a:lnTo>
                  <a:lnTo>
                    <a:pt x="3085" y="1385"/>
                  </a:lnTo>
                  <a:lnTo>
                    <a:pt x="3095" y="1380"/>
                  </a:lnTo>
                  <a:lnTo>
                    <a:pt x="3105" y="1375"/>
                  </a:lnTo>
                  <a:lnTo>
                    <a:pt x="3114" y="1369"/>
                  </a:lnTo>
                  <a:lnTo>
                    <a:pt x="3124" y="1363"/>
                  </a:lnTo>
                  <a:lnTo>
                    <a:pt x="3133" y="1357"/>
                  </a:lnTo>
                  <a:lnTo>
                    <a:pt x="3141" y="1350"/>
                  </a:lnTo>
                  <a:lnTo>
                    <a:pt x="3151" y="1343"/>
                  </a:lnTo>
                  <a:lnTo>
                    <a:pt x="3159" y="1335"/>
                  </a:lnTo>
                  <a:lnTo>
                    <a:pt x="3166" y="1327"/>
                  </a:lnTo>
                  <a:lnTo>
                    <a:pt x="3173" y="1319"/>
                  </a:lnTo>
                  <a:lnTo>
                    <a:pt x="3180" y="1310"/>
                  </a:lnTo>
                  <a:lnTo>
                    <a:pt x="3187" y="1301"/>
                  </a:lnTo>
                  <a:lnTo>
                    <a:pt x="3193" y="1292"/>
                  </a:lnTo>
                  <a:lnTo>
                    <a:pt x="3198" y="1282"/>
                  </a:lnTo>
                  <a:lnTo>
                    <a:pt x="3203" y="1272"/>
                  </a:lnTo>
                  <a:lnTo>
                    <a:pt x="3208" y="1261"/>
                  </a:lnTo>
                  <a:lnTo>
                    <a:pt x="3212" y="1251"/>
                  </a:lnTo>
                  <a:lnTo>
                    <a:pt x="3216" y="1240"/>
                  </a:lnTo>
                  <a:lnTo>
                    <a:pt x="3219" y="1229"/>
                  </a:lnTo>
                  <a:lnTo>
                    <a:pt x="3221" y="1218"/>
                  </a:lnTo>
                  <a:lnTo>
                    <a:pt x="3223" y="1207"/>
                  </a:lnTo>
                  <a:lnTo>
                    <a:pt x="3225" y="1196"/>
                  </a:lnTo>
                  <a:lnTo>
                    <a:pt x="3226" y="1184"/>
                  </a:lnTo>
                  <a:lnTo>
                    <a:pt x="3226" y="1172"/>
                  </a:lnTo>
                  <a:lnTo>
                    <a:pt x="3226" y="551"/>
                  </a:lnTo>
                  <a:lnTo>
                    <a:pt x="3226" y="539"/>
                  </a:lnTo>
                  <a:lnTo>
                    <a:pt x="3225" y="527"/>
                  </a:lnTo>
                  <a:lnTo>
                    <a:pt x="3223" y="516"/>
                  </a:lnTo>
                  <a:lnTo>
                    <a:pt x="3221" y="505"/>
                  </a:lnTo>
                  <a:lnTo>
                    <a:pt x="3219" y="494"/>
                  </a:lnTo>
                  <a:lnTo>
                    <a:pt x="3216" y="483"/>
                  </a:lnTo>
                  <a:lnTo>
                    <a:pt x="3212" y="472"/>
                  </a:lnTo>
                  <a:lnTo>
                    <a:pt x="3208" y="462"/>
                  </a:lnTo>
                  <a:lnTo>
                    <a:pt x="3203" y="451"/>
                  </a:lnTo>
                  <a:lnTo>
                    <a:pt x="3198" y="441"/>
                  </a:lnTo>
                  <a:lnTo>
                    <a:pt x="3193" y="431"/>
                  </a:lnTo>
                  <a:lnTo>
                    <a:pt x="3187" y="422"/>
                  </a:lnTo>
                  <a:lnTo>
                    <a:pt x="3180" y="413"/>
                  </a:lnTo>
                  <a:lnTo>
                    <a:pt x="3173" y="404"/>
                  </a:lnTo>
                  <a:lnTo>
                    <a:pt x="3166" y="396"/>
                  </a:lnTo>
                  <a:lnTo>
                    <a:pt x="3159" y="388"/>
                  </a:lnTo>
                  <a:lnTo>
                    <a:pt x="3151" y="381"/>
                  </a:lnTo>
                  <a:lnTo>
                    <a:pt x="3141" y="373"/>
                  </a:lnTo>
                  <a:lnTo>
                    <a:pt x="3133" y="367"/>
                  </a:lnTo>
                  <a:lnTo>
                    <a:pt x="3124" y="360"/>
                  </a:lnTo>
                  <a:lnTo>
                    <a:pt x="3114" y="354"/>
                  </a:lnTo>
                  <a:lnTo>
                    <a:pt x="3105" y="348"/>
                  </a:lnTo>
                  <a:lnTo>
                    <a:pt x="3095" y="343"/>
                  </a:lnTo>
                  <a:lnTo>
                    <a:pt x="3085" y="338"/>
                  </a:lnTo>
                  <a:lnTo>
                    <a:pt x="3074" y="334"/>
                  </a:lnTo>
                  <a:lnTo>
                    <a:pt x="3064" y="330"/>
                  </a:lnTo>
                  <a:lnTo>
                    <a:pt x="3052" y="327"/>
                  </a:lnTo>
                  <a:lnTo>
                    <a:pt x="3041" y="325"/>
                  </a:lnTo>
                  <a:lnTo>
                    <a:pt x="3030" y="323"/>
                  </a:lnTo>
                  <a:lnTo>
                    <a:pt x="3018" y="321"/>
                  </a:lnTo>
                  <a:lnTo>
                    <a:pt x="3007" y="320"/>
                  </a:lnTo>
                  <a:lnTo>
                    <a:pt x="2995" y="320"/>
                  </a:lnTo>
                  <a:lnTo>
                    <a:pt x="2245" y="320"/>
                  </a:lnTo>
                  <a:lnTo>
                    <a:pt x="2245" y="231"/>
                  </a:lnTo>
                  <a:lnTo>
                    <a:pt x="2244" y="219"/>
                  </a:lnTo>
                  <a:lnTo>
                    <a:pt x="2244" y="208"/>
                  </a:lnTo>
                  <a:lnTo>
                    <a:pt x="2242" y="196"/>
                  </a:lnTo>
                  <a:lnTo>
                    <a:pt x="2240" y="185"/>
                  </a:lnTo>
                  <a:lnTo>
                    <a:pt x="2237" y="174"/>
                  </a:lnTo>
                  <a:lnTo>
                    <a:pt x="2234" y="163"/>
                  </a:lnTo>
                  <a:lnTo>
                    <a:pt x="2231" y="153"/>
                  </a:lnTo>
                  <a:lnTo>
                    <a:pt x="2227" y="141"/>
                  </a:lnTo>
                  <a:lnTo>
                    <a:pt x="2222" y="131"/>
                  </a:lnTo>
                  <a:lnTo>
                    <a:pt x="2217" y="121"/>
                  </a:lnTo>
                  <a:lnTo>
                    <a:pt x="2211" y="112"/>
                  </a:lnTo>
                  <a:lnTo>
                    <a:pt x="2204" y="102"/>
                  </a:lnTo>
                  <a:lnTo>
                    <a:pt x="2198" y="93"/>
                  </a:lnTo>
                  <a:lnTo>
                    <a:pt x="2191" y="85"/>
                  </a:lnTo>
                  <a:lnTo>
                    <a:pt x="2184" y="76"/>
                  </a:lnTo>
                  <a:lnTo>
                    <a:pt x="2176" y="68"/>
                  </a:lnTo>
                  <a:lnTo>
                    <a:pt x="2169" y="61"/>
                  </a:lnTo>
                  <a:lnTo>
                    <a:pt x="2160" y="54"/>
                  </a:lnTo>
                  <a:lnTo>
                    <a:pt x="2152" y="46"/>
                  </a:lnTo>
                  <a:lnTo>
                    <a:pt x="2143" y="39"/>
                  </a:lnTo>
                  <a:lnTo>
                    <a:pt x="2133" y="33"/>
                  </a:lnTo>
                  <a:lnTo>
                    <a:pt x="2124" y="28"/>
                  </a:lnTo>
                  <a:lnTo>
                    <a:pt x="2113" y="23"/>
                  </a:lnTo>
                  <a:lnTo>
                    <a:pt x="2103" y="18"/>
                  </a:lnTo>
                  <a:lnTo>
                    <a:pt x="2092" y="14"/>
                  </a:lnTo>
                  <a:lnTo>
                    <a:pt x="2082" y="10"/>
                  </a:lnTo>
                  <a:lnTo>
                    <a:pt x="2071" y="7"/>
                  </a:lnTo>
                  <a:lnTo>
                    <a:pt x="2060" y="5"/>
                  </a:lnTo>
                  <a:lnTo>
                    <a:pt x="2049" y="3"/>
                  </a:lnTo>
                  <a:lnTo>
                    <a:pt x="2037" y="1"/>
                  </a:lnTo>
                  <a:lnTo>
                    <a:pt x="2025" y="0"/>
                  </a:lnTo>
                  <a:lnTo>
                    <a:pt x="2013" y="0"/>
                  </a:lnTo>
                  <a:lnTo>
                    <a:pt x="1497" y="0"/>
                  </a:lnTo>
                  <a:lnTo>
                    <a:pt x="1485" y="0"/>
                  </a:lnTo>
                  <a:lnTo>
                    <a:pt x="1473" y="1"/>
                  </a:lnTo>
                  <a:lnTo>
                    <a:pt x="1462" y="3"/>
                  </a:lnTo>
                  <a:lnTo>
                    <a:pt x="1450" y="5"/>
                  </a:lnTo>
                  <a:lnTo>
                    <a:pt x="1439" y="7"/>
                  </a:lnTo>
                  <a:lnTo>
                    <a:pt x="1428" y="10"/>
                  </a:lnTo>
                  <a:lnTo>
                    <a:pt x="1417" y="14"/>
                  </a:lnTo>
                  <a:lnTo>
                    <a:pt x="1407" y="18"/>
                  </a:lnTo>
                  <a:lnTo>
                    <a:pt x="1397" y="23"/>
                  </a:lnTo>
                  <a:lnTo>
                    <a:pt x="1387" y="28"/>
                  </a:lnTo>
                  <a:lnTo>
                    <a:pt x="1377" y="33"/>
                  </a:lnTo>
                  <a:lnTo>
                    <a:pt x="1368" y="39"/>
                  </a:lnTo>
                  <a:lnTo>
                    <a:pt x="1358" y="46"/>
                  </a:lnTo>
                  <a:lnTo>
                    <a:pt x="1349" y="54"/>
                  </a:lnTo>
                  <a:lnTo>
                    <a:pt x="1341" y="61"/>
                  </a:lnTo>
                  <a:lnTo>
                    <a:pt x="1333" y="68"/>
                  </a:lnTo>
                  <a:lnTo>
                    <a:pt x="1325" y="76"/>
                  </a:lnTo>
                  <a:lnTo>
                    <a:pt x="1318" y="85"/>
                  </a:lnTo>
                  <a:lnTo>
                    <a:pt x="1311" y="93"/>
                  </a:lnTo>
                  <a:lnTo>
                    <a:pt x="1305" y="102"/>
                  </a:lnTo>
                  <a:lnTo>
                    <a:pt x="1299" y="112"/>
                  </a:lnTo>
                  <a:lnTo>
                    <a:pt x="1293" y="121"/>
                  </a:lnTo>
                  <a:lnTo>
                    <a:pt x="1288" y="131"/>
                  </a:lnTo>
                  <a:lnTo>
                    <a:pt x="1284" y="141"/>
                  </a:lnTo>
                  <a:lnTo>
                    <a:pt x="1280" y="153"/>
                  </a:lnTo>
                  <a:lnTo>
                    <a:pt x="1276" y="163"/>
                  </a:lnTo>
                  <a:lnTo>
                    <a:pt x="1273" y="174"/>
                  </a:lnTo>
                  <a:lnTo>
                    <a:pt x="1270" y="185"/>
                  </a:lnTo>
                  <a:lnTo>
                    <a:pt x="1267" y="196"/>
                  </a:lnTo>
                  <a:lnTo>
                    <a:pt x="1266" y="208"/>
                  </a:lnTo>
                  <a:lnTo>
                    <a:pt x="1265" y="219"/>
                  </a:lnTo>
                  <a:lnTo>
                    <a:pt x="1265" y="231"/>
                  </a:lnTo>
                  <a:lnTo>
                    <a:pt x="1265" y="1492"/>
                  </a:lnTo>
                  <a:lnTo>
                    <a:pt x="1265" y="1504"/>
                  </a:lnTo>
                  <a:lnTo>
                    <a:pt x="1266" y="1516"/>
                  </a:lnTo>
                  <a:lnTo>
                    <a:pt x="1267" y="1528"/>
                  </a:lnTo>
                  <a:lnTo>
                    <a:pt x="1270" y="1539"/>
                  </a:lnTo>
                  <a:lnTo>
                    <a:pt x="1273" y="1550"/>
                  </a:lnTo>
                  <a:lnTo>
                    <a:pt x="1276" y="1561"/>
                  </a:lnTo>
                  <a:lnTo>
                    <a:pt x="1280" y="1572"/>
                  </a:lnTo>
                  <a:lnTo>
                    <a:pt x="1284" y="1584"/>
                  </a:lnTo>
                  <a:lnTo>
                    <a:pt x="1288" y="1594"/>
                  </a:lnTo>
                  <a:lnTo>
                    <a:pt x="1293" y="1604"/>
                  </a:lnTo>
                  <a:lnTo>
                    <a:pt x="1299" y="1613"/>
                  </a:lnTo>
                  <a:lnTo>
                    <a:pt x="1305" y="1622"/>
                  </a:lnTo>
                  <a:lnTo>
                    <a:pt x="1311" y="1631"/>
                  </a:lnTo>
                  <a:lnTo>
                    <a:pt x="1318" y="1640"/>
                  </a:lnTo>
                  <a:lnTo>
                    <a:pt x="1325" y="1648"/>
                  </a:lnTo>
                  <a:lnTo>
                    <a:pt x="1333" y="1656"/>
                  </a:lnTo>
                  <a:lnTo>
                    <a:pt x="1341" y="1664"/>
                  </a:lnTo>
                  <a:lnTo>
                    <a:pt x="1349" y="1671"/>
                  </a:lnTo>
                  <a:lnTo>
                    <a:pt x="1358" y="1678"/>
                  </a:lnTo>
                  <a:lnTo>
                    <a:pt x="1368" y="1685"/>
                  </a:lnTo>
                  <a:lnTo>
                    <a:pt x="1377" y="1691"/>
                  </a:lnTo>
                  <a:lnTo>
                    <a:pt x="1387" y="1696"/>
                  </a:lnTo>
                  <a:lnTo>
                    <a:pt x="1397" y="1701"/>
                  </a:lnTo>
                  <a:lnTo>
                    <a:pt x="1407" y="1705"/>
                  </a:lnTo>
                  <a:lnTo>
                    <a:pt x="1417" y="1709"/>
                  </a:lnTo>
                  <a:lnTo>
                    <a:pt x="1428" y="1713"/>
                  </a:lnTo>
                  <a:lnTo>
                    <a:pt x="1439" y="1716"/>
                  </a:lnTo>
                  <a:lnTo>
                    <a:pt x="1450" y="1718"/>
                  </a:lnTo>
                  <a:lnTo>
                    <a:pt x="1462" y="1720"/>
                  </a:lnTo>
                  <a:lnTo>
                    <a:pt x="1473" y="1722"/>
                  </a:lnTo>
                  <a:lnTo>
                    <a:pt x="1485" y="1723"/>
                  </a:lnTo>
                  <a:lnTo>
                    <a:pt x="1497" y="1723"/>
                  </a:lnTo>
                  <a:close/>
                  <a:moveTo>
                    <a:pt x="536" y="328"/>
                  </a:moveTo>
                  <a:lnTo>
                    <a:pt x="564" y="328"/>
                  </a:lnTo>
                  <a:lnTo>
                    <a:pt x="591" y="330"/>
                  </a:lnTo>
                  <a:lnTo>
                    <a:pt x="618" y="334"/>
                  </a:lnTo>
                  <a:lnTo>
                    <a:pt x="644" y="338"/>
                  </a:lnTo>
                  <a:lnTo>
                    <a:pt x="670" y="344"/>
                  </a:lnTo>
                  <a:lnTo>
                    <a:pt x="695" y="351"/>
                  </a:lnTo>
                  <a:lnTo>
                    <a:pt x="721" y="361"/>
                  </a:lnTo>
                  <a:lnTo>
                    <a:pt x="745" y="370"/>
                  </a:lnTo>
                  <a:lnTo>
                    <a:pt x="768" y="381"/>
                  </a:lnTo>
                  <a:lnTo>
                    <a:pt x="791" y="393"/>
                  </a:lnTo>
                  <a:lnTo>
                    <a:pt x="814" y="405"/>
                  </a:lnTo>
                  <a:lnTo>
                    <a:pt x="836" y="419"/>
                  </a:lnTo>
                  <a:lnTo>
                    <a:pt x="857" y="434"/>
                  </a:lnTo>
                  <a:lnTo>
                    <a:pt x="877" y="450"/>
                  </a:lnTo>
                  <a:lnTo>
                    <a:pt x="897" y="467"/>
                  </a:lnTo>
                  <a:lnTo>
                    <a:pt x="916" y="485"/>
                  </a:lnTo>
                  <a:lnTo>
                    <a:pt x="933" y="503"/>
                  </a:lnTo>
                  <a:lnTo>
                    <a:pt x="950" y="523"/>
                  </a:lnTo>
                  <a:lnTo>
                    <a:pt x="966" y="543"/>
                  </a:lnTo>
                  <a:lnTo>
                    <a:pt x="980" y="564"/>
                  </a:lnTo>
                  <a:lnTo>
                    <a:pt x="995" y="586"/>
                  </a:lnTo>
                  <a:lnTo>
                    <a:pt x="1008" y="608"/>
                  </a:lnTo>
                  <a:lnTo>
                    <a:pt x="1020" y="631"/>
                  </a:lnTo>
                  <a:lnTo>
                    <a:pt x="1030" y="654"/>
                  </a:lnTo>
                  <a:lnTo>
                    <a:pt x="1040" y="679"/>
                  </a:lnTo>
                  <a:lnTo>
                    <a:pt x="1048" y="704"/>
                  </a:lnTo>
                  <a:lnTo>
                    <a:pt x="1055" y="729"/>
                  </a:lnTo>
                  <a:lnTo>
                    <a:pt x="1061" y="755"/>
                  </a:lnTo>
                  <a:lnTo>
                    <a:pt x="1066" y="782"/>
                  </a:lnTo>
                  <a:lnTo>
                    <a:pt x="1069" y="809"/>
                  </a:lnTo>
                  <a:lnTo>
                    <a:pt x="1071" y="836"/>
                  </a:lnTo>
                  <a:lnTo>
                    <a:pt x="1072" y="864"/>
                  </a:lnTo>
                  <a:lnTo>
                    <a:pt x="1071" y="891"/>
                  </a:lnTo>
                  <a:lnTo>
                    <a:pt x="1069" y="918"/>
                  </a:lnTo>
                  <a:lnTo>
                    <a:pt x="1066" y="945"/>
                  </a:lnTo>
                  <a:lnTo>
                    <a:pt x="1061" y="972"/>
                  </a:lnTo>
                  <a:lnTo>
                    <a:pt x="1055" y="997"/>
                  </a:lnTo>
                  <a:lnTo>
                    <a:pt x="1048" y="1023"/>
                  </a:lnTo>
                  <a:lnTo>
                    <a:pt x="1040" y="1047"/>
                  </a:lnTo>
                  <a:lnTo>
                    <a:pt x="1030" y="1072"/>
                  </a:lnTo>
                  <a:lnTo>
                    <a:pt x="1020" y="1096"/>
                  </a:lnTo>
                  <a:lnTo>
                    <a:pt x="1008" y="1119"/>
                  </a:lnTo>
                  <a:lnTo>
                    <a:pt x="995" y="1141"/>
                  </a:lnTo>
                  <a:lnTo>
                    <a:pt x="980" y="1162"/>
                  </a:lnTo>
                  <a:lnTo>
                    <a:pt x="966" y="1184"/>
                  </a:lnTo>
                  <a:lnTo>
                    <a:pt x="950" y="1204"/>
                  </a:lnTo>
                  <a:lnTo>
                    <a:pt x="933" y="1224"/>
                  </a:lnTo>
                  <a:lnTo>
                    <a:pt x="916" y="1242"/>
                  </a:lnTo>
                  <a:lnTo>
                    <a:pt x="897" y="1260"/>
                  </a:lnTo>
                  <a:lnTo>
                    <a:pt x="877" y="1277"/>
                  </a:lnTo>
                  <a:lnTo>
                    <a:pt x="857" y="1293"/>
                  </a:lnTo>
                  <a:lnTo>
                    <a:pt x="836" y="1308"/>
                  </a:lnTo>
                  <a:lnTo>
                    <a:pt x="814" y="1322"/>
                  </a:lnTo>
                  <a:lnTo>
                    <a:pt x="791" y="1334"/>
                  </a:lnTo>
                  <a:lnTo>
                    <a:pt x="768" y="1346"/>
                  </a:lnTo>
                  <a:lnTo>
                    <a:pt x="745" y="1357"/>
                  </a:lnTo>
                  <a:lnTo>
                    <a:pt x="721" y="1366"/>
                  </a:lnTo>
                  <a:lnTo>
                    <a:pt x="695" y="1376"/>
                  </a:lnTo>
                  <a:lnTo>
                    <a:pt x="670" y="1383"/>
                  </a:lnTo>
                  <a:lnTo>
                    <a:pt x="644" y="1389"/>
                  </a:lnTo>
                  <a:lnTo>
                    <a:pt x="618" y="1393"/>
                  </a:lnTo>
                  <a:lnTo>
                    <a:pt x="591" y="1397"/>
                  </a:lnTo>
                  <a:lnTo>
                    <a:pt x="564" y="1399"/>
                  </a:lnTo>
                  <a:lnTo>
                    <a:pt x="536" y="1399"/>
                  </a:lnTo>
                  <a:lnTo>
                    <a:pt x="508" y="1399"/>
                  </a:lnTo>
                  <a:lnTo>
                    <a:pt x="481" y="1397"/>
                  </a:lnTo>
                  <a:lnTo>
                    <a:pt x="455" y="1393"/>
                  </a:lnTo>
                  <a:lnTo>
                    <a:pt x="428" y="1389"/>
                  </a:lnTo>
                  <a:lnTo>
                    <a:pt x="402" y="1383"/>
                  </a:lnTo>
                  <a:lnTo>
                    <a:pt x="377" y="1376"/>
                  </a:lnTo>
                  <a:lnTo>
                    <a:pt x="352" y="1366"/>
                  </a:lnTo>
                  <a:lnTo>
                    <a:pt x="327" y="1357"/>
                  </a:lnTo>
                  <a:lnTo>
                    <a:pt x="303" y="1346"/>
                  </a:lnTo>
                  <a:lnTo>
                    <a:pt x="281" y="1334"/>
                  </a:lnTo>
                  <a:lnTo>
                    <a:pt x="258" y="1322"/>
                  </a:lnTo>
                  <a:lnTo>
                    <a:pt x="237" y="1308"/>
                  </a:lnTo>
                  <a:lnTo>
                    <a:pt x="215" y="1293"/>
                  </a:lnTo>
                  <a:lnTo>
                    <a:pt x="195" y="1277"/>
                  </a:lnTo>
                  <a:lnTo>
                    <a:pt x="176" y="1260"/>
                  </a:lnTo>
                  <a:lnTo>
                    <a:pt x="157" y="1242"/>
                  </a:lnTo>
                  <a:lnTo>
                    <a:pt x="139" y="1224"/>
                  </a:lnTo>
                  <a:lnTo>
                    <a:pt x="122" y="1204"/>
                  </a:lnTo>
                  <a:lnTo>
                    <a:pt x="106" y="1184"/>
                  </a:lnTo>
                  <a:lnTo>
                    <a:pt x="92" y="1162"/>
                  </a:lnTo>
                  <a:lnTo>
                    <a:pt x="78" y="1141"/>
                  </a:lnTo>
                  <a:lnTo>
                    <a:pt x="65" y="1119"/>
                  </a:lnTo>
                  <a:lnTo>
                    <a:pt x="53" y="1096"/>
                  </a:lnTo>
                  <a:lnTo>
                    <a:pt x="42" y="1072"/>
                  </a:lnTo>
                  <a:lnTo>
                    <a:pt x="32" y="1047"/>
                  </a:lnTo>
                  <a:lnTo>
                    <a:pt x="24" y="1023"/>
                  </a:lnTo>
                  <a:lnTo>
                    <a:pt x="17" y="997"/>
                  </a:lnTo>
                  <a:lnTo>
                    <a:pt x="11" y="972"/>
                  </a:lnTo>
                  <a:lnTo>
                    <a:pt x="6" y="945"/>
                  </a:lnTo>
                  <a:lnTo>
                    <a:pt x="3" y="918"/>
                  </a:lnTo>
                  <a:lnTo>
                    <a:pt x="1" y="891"/>
                  </a:lnTo>
                  <a:lnTo>
                    <a:pt x="0" y="864"/>
                  </a:lnTo>
                  <a:lnTo>
                    <a:pt x="1" y="836"/>
                  </a:lnTo>
                  <a:lnTo>
                    <a:pt x="3" y="809"/>
                  </a:lnTo>
                  <a:lnTo>
                    <a:pt x="6" y="782"/>
                  </a:lnTo>
                  <a:lnTo>
                    <a:pt x="11" y="755"/>
                  </a:lnTo>
                  <a:lnTo>
                    <a:pt x="17" y="729"/>
                  </a:lnTo>
                  <a:lnTo>
                    <a:pt x="24" y="704"/>
                  </a:lnTo>
                  <a:lnTo>
                    <a:pt x="32" y="679"/>
                  </a:lnTo>
                  <a:lnTo>
                    <a:pt x="42" y="654"/>
                  </a:lnTo>
                  <a:lnTo>
                    <a:pt x="53" y="631"/>
                  </a:lnTo>
                  <a:lnTo>
                    <a:pt x="65" y="608"/>
                  </a:lnTo>
                  <a:lnTo>
                    <a:pt x="78" y="586"/>
                  </a:lnTo>
                  <a:lnTo>
                    <a:pt x="92" y="564"/>
                  </a:lnTo>
                  <a:lnTo>
                    <a:pt x="106" y="543"/>
                  </a:lnTo>
                  <a:lnTo>
                    <a:pt x="122" y="523"/>
                  </a:lnTo>
                  <a:lnTo>
                    <a:pt x="139" y="503"/>
                  </a:lnTo>
                  <a:lnTo>
                    <a:pt x="157" y="485"/>
                  </a:lnTo>
                  <a:lnTo>
                    <a:pt x="176" y="467"/>
                  </a:lnTo>
                  <a:lnTo>
                    <a:pt x="195" y="450"/>
                  </a:lnTo>
                  <a:lnTo>
                    <a:pt x="215" y="434"/>
                  </a:lnTo>
                  <a:lnTo>
                    <a:pt x="237" y="419"/>
                  </a:lnTo>
                  <a:lnTo>
                    <a:pt x="258" y="405"/>
                  </a:lnTo>
                  <a:lnTo>
                    <a:pt x="281" y="393"/>
                  </a:lnTo>
                  <a:lnTo>
                    <a:pt x="303" y="381"/>
                  </a:lnTo>
                  <a:lnTo>
                    <a:pt x="327" y="370"/>
                  </a:lnTo>
                  <a:lnTo>
                    <a:pt x="352" y="361"/>
                  </a:lnTo>
                  <a:lnTo>
                    <a:pt x="377" y="351"/>
                  </a:lnTo>
                  <a:lnTo>
                    <a:pt x="402" y="344"/>
                  </a:lnTo>
                  <a:lnTo>
                    <a:pt x="428" y="338"/>
                  </a:lnTo>
                  <a:lnTo>
                    <a:pt x="455" y="334"/>
                  </a:lnTo>
                  <a:lnTo>
                    <a:pt x="481" y="330"/>
                  </a:lnTo>
                  <a:lnTo>
                    <a:pt x="508" y="328"/>
                  </a:lnTo>
                  <a:lnTo>
                    <a:pt x="536" y="32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Freeform 13"/>
            <p:cNvSpPr>
              <a:spLocks noEditPoints="1"/>
            </p:cNvSpPr>
            <p:nvPr/>
          </p:nvSpPr>
          <p:spPr bwMode="auto">
            <a:xfrm>
              <a:off x="7118257" y="3631733"/>
              <a:ext cx="373063" cy="276225"/>
            </a:xfrm>
            <a:custGeom>
              <a:avLst/>
              <a:gdLst>
                <a:gd name="T0" fmla="*/ 1621 w 3052"/>
                <a:gd name="T1" fmla="*/ 223 h 2262"/>
                <a:gd name="T2" fmla="*/ 1554 w 3052"/>
                <a:gd name="T3" fmla="*/ 211 h 2262"/>
                <a:gd name="T4" fmla="*/ 1489 w 3052"/>
                <a:gd name="T5" fmla="*/ 219 h 2262"/>
                <a:gd name="T6" fmla="*/ 1427 w 3052"/>
                <a:gd name="T7" fmla="*/ 245 h 2262"/>
                <a:gd name="T8" fmla="*/ 1375 w 3052"/>
                <a:gd name="T9" fmla="*/ 288 h 2262"/>
                <a:gd name="T10" fmla="*/ 657 w 3052"/>
                <a:gd name="T11" fmla="*/ 30 h 2262"/>
                <a:gd name="T12" fmla="*/ 592 w 3052"/>
                <a:gd name="T13" fmla="*/ 5 h 2262"/>
                <a:gd name="T14" fmla="*/ 525 w 3052"/>
                <a:gd name="T15" fmla="*/ 0 h 2262"/>
                <a:gd name="T16" fmla="*/ 461 w 3052"/>
                <a:gd name="T17" fmla="*/ 14 h 2262"/>
                <a:gd name="T18" fmla="*/ 402 w 3052"/>
                <a:gd name="T19" fmla="*/ 46 h 2262"/>
                <a:gd name="T20" fmla="*/ 354 w 3052"/>
                <a:gd name="T21" fmla="*/ 95 h 2262"/>
                <a:gd name="T22" fmla="*/ 15 w 3052"/>
                <a:gd name="T23" fmla="*/ 684 h 2262"/>
                <a:gd name="T24" fmla="*/ 0 w 3052"/>
                <a:gd name="T25" fmla="*/ 750 h 2262"/>
                <a:gd name="T26" fmla="*/ 5 w 3052"/>
                <a:gd name="T27" fmla="*/ 817 h 2262"/>
                <a:gd name="T28" fmla="*/ 28 w 3052"/>
                <a:gd name="T29" fmla="*/ 879 h 2262"/>
                <a:gd name="T30" fmla="*/ 69 w 3052"/>
                <a:gd name="T31" fmla="*/ 933 h 2262"/>
                <a:gd name="T32" fmla="*/ 765 w 3052"/>
                <a:gd name="T33" fmla="*/ 1343 h 2262"/>
                <a:gd name="T34" fmla="*/ 698 w 3052"/>
                <a:gd name="T35" fmla="*/ 1473 h 2262"/>
                <a:gd name="T36" fmla="*/ 690 w 3052"/>
                <a:gd name="T37" fmla="*/ 1540 h 2262"/>
                <a:gd name="T38" fmla="*/ 701 w 3052"/>
                <a:gd name="T39" fmla="*/ 1605 h 2262"/>
                <a:gd name="T40" fmla="*/ 730 w 3052"/>
                <a:gd name="T41" fmla="*/ 1666 h 2262"/>
                <a:gd name="T42" fmla="*/ 776 w 3052"/>
                <a:gd name="T43" fmla="*/ 1715 h 2262"/>
                <a:gd name="T44" fmla="*/ 1273 w 3052"/>
                <a:gd name="T45" fmla="*/ 2004 h 2262"/>
                <a:gd name="T46" fmla="*/ 1339 w 3052"/>
                <a:gd name="T47" fmla="*/ 2023 h 2262"/>
                <a:gd name="T48" fmla="*/ 1407 w 3052"/>
                <a:gd name="T49" fmla="*/ 2022 h 2262"/>
                <a:gd name="T50" fmla="*/ 1469 w 3052"/>
                <a:gd name="T51" fmla="*/ 2001 h 2262"/>
                <a:gd name="T52" fmla="*/ 1525 w 3052"/>
                <a:gd name="T53" fmla="*/ 1963 h 2262"/>
                <a:gd name="T54" fmla="*/ 1568 w 3052"/>
                <a:gd name="T55" fmla="*/ 1908 h 2262"/>
                <a:gd name="T56" fmla="*/ 2222 w 3052"/>
                <a:gd name="T57" fmla="*/ 763 h 2262"/>
                <a:gd name="T58" fmla="*/ 2232 w 3052"/>
                <a:gd name="T59" fmla="*/ 695 h 2262"/>
                <a:gd name="T60" fmla="*/ 2219 w 3052"/>
                <a:gd name="T61" fmla="*/ 630 h 2262"/>
                <a:gd name="T62" fmla="*/ 2190 w 3052"/>
                <a:gd name="T63" fmla="*/ 571 h 2262"/>
                <a:gd name="T64" fmla="*/ 2144 w 3052"/>
                <a:gd name="T65" fmla="*/ 522 h 2262"/>
                <a:gd name="T66" fmla="*/ 2202 w 3052"/>
                <a:gd name="T67" fmla="*/ 2160 h 2262"/>
                <a:gd name="T68" fmla="*/ 2089 w 3052"/>
                <a:gd name="T69" fmla="*/ 2049 h 2262"/>
                <a:gd name="T70" fmla="*/ 2014 w 3052"/>
                <a:gd name="T71" fmla="*/ 1913 h 2262"/>
                <a:gd name="T72" fmla="*/ 1982 w 3052"/>
                <a:gd name="T73" fmla="*/ 1763 h 2262"/>
                <a:gd name="T74" fmla="*/ 1993 w 3052"/>
                <a:gd name="T75" fmla="*/ 1607 h 2262"/>
                <a:gd name="T76" fmla="*/ 2052 w 3052"/>
                <a:gd name="T77" fmla="*/ 1458 h 2262"/>
                <a:gd name="T78" fmla="*/ 2153 w 3052"/>
                <a:gd name="T79" fmla="*/ 1332 h 2262"/>
                <a:gd name="T80" fmla="*/ 2281 w 3052"/>
                <a:gd name="T81" fmla="*/ 1244 h 2262"/>
                <a:gd name="T82" fmla="*/ 2428 w 3052"/>
                <a:gd name="T83" fmla="*/ 1197 h 2262"/>
                <a:gd name="T84" fmla="*/ 2582 w 3052"/>
                <a:gd name="T85" fmla="*/ 1194 h 2262"/>
                <a:gd name="T86" fmla="*/ 2736 w 3052"/>
                <a:gd name="T87" fmla="*/ 1237 h 2262"/>
                <a:gd name="T88" fmla="*/ 2872 w 3052"/>
                <a:gd name="T89" fmla="*/ 1326 h 2262"/>
                <a:gd name="T90" fmla="*/ 2973 w 3052"/>
                <a:gd name="T91" fmla="*/ 1446 h 2262"/>
                <a:gd name="T92" fmla="*/ 3034 w 3052"/>
                <a:gd name="T93" fmla="*/ 1587 h 2262"/>
                <a:gd name="T94" fmla="*/ 3052 w 3052"/>
                <a:gd name="T95" fmla="*/ 1740 h 2262"/>
                <a:gd name="T96" fmla="*/ 3025 w 3052"/>
                <a:gd name="T97" fmla="*/ 1894 h 2262"/>
                <a:gd name="T98" fmla="*/ 2951 w 3052"/>
                <a:gd name="T99" fmla="*/ 2040 h 2262"/>
                <a:gd name="T100" fmla="*/ 2840 w 3052"/>
                <a:gd name="T101" fmla="*/ 2153 h 2262"/>
                <a:gd name="T102" fmla="*/ 2705 w 3052"/>
                <a:gd name="T103" fmla="*/ 2228 h 2262"/>
                <a:gd name="T104" fmla="*/ 2554 w 3052"/>
                <a:gd name="T105" fmla="*/ 2260 h 2262"/>
                <a:gd name="T106" fmla="*/ 2398 w 3052"/>
                <a:gd name="T107" fmla="*/ 2249 h 2262"/>
                <a:gd name="T108" fmla="*/ 2249 w 3052"/>
                <a:gd name="T109" fmla="*/ 2189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52" h="2262">
                  <a:moveTo>
                    <a:pt x="2114" y="502"/>
                  </a:moveTo>
                  <a:lnTo>
                    <a:pt x="1663" y="241"/>
                  </a:lnTo>
                  <a:lnTo>
                    <a:pt x="1653" y="236"/>
                  </a:lnTo>
                  <a:lnTo>
                    <a:pt x="1643" y="231"/>
                  </a:lnTo>
                  <a:lnTo>
                    <a:pt x="1632" y="226"/>
                  </a:lnTo>
                  <a:lnTo>
                    <a:pt x="1621" y="223"/>
                  </a:lnTo>
                  <a:lnTo>
                    <a:pt x="1610" y="219"/>
                  </a:lnTo>
                  <a:lnTo>
                    <a:pt x="1599" y="217"/>
                  </a:lnTo>
                  <a:lnTo>
                    <a:pt x="1588" y="214"/>
                  </a:lnTo>
                  <a:lnTo>
                    <a:pt x="1577" y="213"/>
                  </a:lnTo>
                  <a:lnTo>
                    <a:pt x="1565" y="212"/>
                  </a:lnTo>
                  <a:lnTo>
                    <a:pt x="1554" y="211"/>
                  </a:lnTo>
                  <a:lnTo>
                    <a:pt x="1543" y="211"/>
                  </a:lnTo>
                  <a:lnTo>
                    <a:pt x="1532" y="212"/>
                  </a:lnTo>
                  <a:lnTo>
                    <a:pt x="1521" y="213"/>
                  </a:lnTo>
                  <a:lnTo>
                    <a:pt x="1510" y="214"/>
                  </a:lnTo>
                  <a:lnTo>
                    <a:pt x="1499" y="216"/>
                  </a:lnTo>
                  <a:lnTo>
                    <a:pt x="1489" y="219"/>
                  </a:lnTo>
                  <a:lnTo>
                    <a:pt x="1478" y="222"/>
                  </a:lnTo>
                  <a:lnTo>
                    <a:pt x="1467" y="226"/>
                  </a:lnTo>
                  <a:lnTo>
                    <a:pt x="1457" y="230"/>
                  </a:lnTo>
                  <a:lnTo>
                    <a:pt x="1447" y="234"/>
                  </a:lnTo>
                  <a:lnTo>
                    <a:pt x="1437" y="239"/>
                  </a:lnTo>
                  <a:lnTo>
                    <a:pt x="1427" y="245"/>
                  </a:lnTo>
                  <a:lnTo>
                    <a:pt x="1418" y="251"/>
                  </a:lnTo>
                  <a:lnTo>
                    <a:pt x="1409" y="257"/>
                  </a:lnTo>
                  <a:lnTo>
                    <a:pt x="1400" y="264"/>
                  </a:lnTo>
                  <a:lnTo>
                    <a:pt x="1392" y="272"/>
                  </a:lnTo>
                  <a:lnTo>
                    <a:pt x="1384" y="280"/>
                  </a:lnTo>
                  <a:lnTo>
                    <a:pt x="1375" y="288"/>
                  </a:lnTo>
                  <a:lnTo>
                    <a:pt x="1367" y="298"/>
                  </a:lnTo>
                  <a:lnTo>
                    <a:pt x="1360" y="307"/>
                  </a:lnTo>
                  <a:lnTo>
                    <a:pt x="1354" y="316"/>
                  </a:lnTo>
                  <a:lnTo>
                    <a:pt x="1348" y="326"/>
                  </a:lnTo>
                  <a:lnTo>
                    <a:pt x="1304" y="403"/>
                  </a:lnTo>
                  <a:lnTo>
                    <a:pt x="657" y="30"/>
                  </a:lnTo>
                  <a:lnTo>
                    <a:pt x="647" y="25"/>
                  </a:lnTo>
                  <a:lnTo>
                    <a:pt x="637" y="20"/>
                  </a:lnTo>
                  <a:lnTo>
                    <a:pt x="625" y="15"/>
                  </a:lnTo>
                  <a:lnTo>
                    <a:pt x="614" y="11"/>
                  </a:lnTo>
                  <a:lnTo>
                    <a:pt x="603" y="8"/>
                  </a:lnTo>
                  <a:lnTo>
                    <a:pt x="592" y="5"/>
                  </a:lnTo>
                  <a:lnTo>
                    <a:pt x="581" y="3"/>
                  </a:lnTo>
                  <a:lnTo>
                    <a:pt x="570" y="1"/>
                  </a:lnTo>
                  <a:lnTo>
                    <a:pt x="559" y="0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525" y="0"/>
                  </a:lnTo>
                  <a:lnTo>
                    <a:pt x="514" y="1"/>
                  </a:lnTo>
                  <a:lnTo>
                    <a:pt x="503" y="3"/>
                  </a:lnTo>
                  <a:lnTo>
                    <a:pt x="492" y="5"/>
                  </a:lnTo>
                  <a:lnTo>
                    <a:pt x="482" y="8"/>
                  </a:lnTo>
                  <a:lnTo>
                    <a:pt x="471" y="11"/>
                  </a:lnTo>
                  <a:lnTo>
                    <a:pt x="461" y="14"/>
                  </a:lnTo>
                  <a:lnTo>
                    <a:pt x="450" y="18"/>
                  </a:lnTo>
                  <a:lnTo>
                    <a:pt x="439" y="23"/>
                  </a:lnTo>
                  <a:lnTo>
                    <a:pt x="430" y="28"/>
                  </a:lnTo>
                  <a:lnTo>
                    <a:pt x="420" y="34"/>
                  </a:lnTo>
                  <a:lnTo>
                    <a:pt x="411" y="40"/>
                  </a:lnTo>
                  <a:lnTo>
                    <a:pt x="402" y="46"/>
                  </a:lnTo>
                  <a:lnTo>
                    <a:pt x="393" y="53"/>
                  </a:lnTo>
                  <a:lnTo>
                    <a:pt x="384" y="60"/>
                  </a:lnTo>
                  <a:lnTo>
                    <a:pt x="376" y="68"/>
                  </a:lnTo>
                  <a:lnTo>
                    <a:pt x="369" y="76"/>
                  </a:lnTo>
                  <a:lnTo>
                    <a:pt x="361" y="85"/>
                  </a:lnTo>
                  <a:lnTo>
                    <a:pt x="354" y="95"/>
                  </a:lnTo>
                  <a:lnTo>
                    <a:pt x="347" y="105"/>
                  </a:lnTo>
                  <a:lnTo>
                    <a:pt x="341" y="115"/>
                  </a:lnTo>
                  <a:lnTo>
                    <a:pt x="30" y="652"/>
                  </a:lnTo>
                  <a:lnTo>
                    <a:pt x="25" y="662"/>
                  </a:lnTo>
                  <a:lnTo>
                    <a:pt x="20" y="673"/>
                  </a:lnTo>
                  <a:lnTo>
                    <a:pt x="15" y="684"/>
                  </a:lnTo>
                  <a:lnTo>
                    <a:pt x="11" y="694"/>
                  </a:lnTo>
                  <a:lnTo>
                    <a:pt x="8" y="706"/>
                  </a:lnTo>
                  <a:lnTo>
                    <a:pt x="5" y="717"/>
                  </a:lnTo>
                  <a:lnTo>
                    <a:pt x="3" y="728"/>
                  </a:lnTo>
                  <a:lnTo>
                    <a:pt x="2" y="739"/>
                  </a:lnTo>
                  <a:lnTo>
                    <a:pt x="0" y="750"/>
                  </a:lnTo>
                  <a:lnTo>
                    <a:pt x="0" y="761"/>
                  </a:lnTo>
                  <a:lnTo>
                    <a:pt x="0" y="772"/>
                  </a:lnTo>
                  <a:lnTo>
                    <a:pt x="0" y="783"/>
                  </a:lnTo>
                  <a:lnTo>
                    <a:pt x="2" y="794"/>
                  </a:lnTo>
                  <a:lnTo>
                    <a:pt x="3" y="806"/>
                  </a:lnTo>
                  <a:lnTo>
                    <a:pt x="5" y="817"/>
                  </a:lnTo>
                  <a:lnTo>
                    <a:pt x="8" y="828"/>
                  </a:lnTo>
                  <a:lnTo>
                    <a:pt x="11" y="838"/>
                  </a:lnTo>
                  <a:lnTo>
                    <a:pt x="14" y="849"/>
                  </a:lnTo>
                  <a:lnTo>
                    <a:pt x="19" y="859"/>
                  </a:lnTo>
                  <a:lnTo>
                    <a:pt x="23" y="869"/>
                  </a:lnTo>
                  <a:lnTo>
                    <a:pt x="28" y="879"/>
                  </a:lnTo>
                  <a:lnTo>
                    <a:pt x="34" y="888"/>
                  </a:lnTo>
                  <a:lnTo>
                    <a:pt x="40" y="898"/>
                  </a:lnTo>
                  <a:lnTo>
                    <a:pt x="46" y="908"/>
                  </a:lnTo>
                  <a:lnTo>
                    <a:pt x="53" y="916"/>
                  </a:lnTo>
                  <a:lnTo>
                    <a:pt x="61" y="925"/>
                  </a:lnTo>
                  <a:lnTo>
                    <a:pt x="69" y="933"/>
                  </a:lnTo>
                  <a:lnTo>
                    <a:pt x="78" y="941"/>
                  </a:lnTo>
                  <a:lnTo>
                    <a:pt x="86" y="948"/>
                  </a:lnTo>
                  <a:lnTo>
                    <a:pt x="96" y="955"/>
                  </a:lnTo>
                  <a:lnTo>
                    <a:pt x="105" y="962"/>
                  </a:lnTo>
                  <a:lnTo>
                    <a:pt x="115" y="968"/>
                  </a:lnTo>
                  <a:lnTo>
                    <a:pt x="765" y="1343"/>
                  </a:lnTo>
                  <a:lnTo>
                    <a:pt x="720" y="1420"/>
                  </a:lnTo>
                  <a:lnTo>
                    <a:pt x="714" y="1430"/>
                  </a:lnTo>
                  <a:lnTo>
                    <a:pt x="709" y="1441"/>
                  </a:lnTo>
                  <a:lnTo>
                    <a:pt x="705" y="1451"/>
                  </a:lnTo>
                  <a:lnTo>
                    <a:pt x="701" y="1462"/>
                  </a:lnTo>
                  <a:lnTo>
                    <a:pt x="698" y="1473"/>
                  </a:lnTo>
                  <a:lnTo>
                    <a:pt x="695" y="1484"/>
                  </a:lnTo>
                  <a:lnTo>
                    <a:pt x="693" y="1495"/>
                  </a:lnTo>
                  <a:lnTo>
                    <a:pt x="691" y="1506"/>
                  </a:lnTo>
                  <a:lnTo>
                    <a:pt x="690" y="1518"/>
                  </a:lnTo>
                  <a:lnTo>
                    <a:pt x="690" y="1529"/>
                  </a:lnTo>
                  <a:lnTo>
                    <a:pt x="690" y="1540"/>
                  </a:lnTo>
                  <a:lnTo>
                    <a:pt x="690" y="1551"/>
                  </a:lnTo>
                  <a:lnTo>
                    <a:pt x="691" y="1562"/>
                  </a:lnTo>
                  <a:lnTo>
                    <a:pt x="693" y="1573"/>
                  </a:lnTo>
                  <a:lnTo>
                    <a:pt x="695" y="1584"/>
                  </a:lnTo>
                  <a:lnTo>
                    <a:pt x="697" y="1595"/>
                  </a:lnTo>
                  <a:lnTo>
                    <a:pt x="701" y="1605"/>
                  </a:lnTo>
                  <a:lnTo>
                    <a:pt x="704" y="1617"/>
                  </a:lnTo>
                  <a:lnTo>
                    <a:pt x="708" y="1627"/>
                  </a:lnTo>
                  <a:lnTo>
                    <a:pt x="713" y="1637"/>
                  </a:lnTo>
                  <a:lnTo>
                    <a:pt x="718" y="1647"/>
                  </a:lnTo>
                  <a:lnTo>
                    <a:pt x="723" y="1656"/>
                  </a:lnTo>
                  <a:lnTo>
                    <a:pt x="730" y="1666"/>
                  </a:lnTo>
                  <a:lnTo>
                    <a:pt x="737" y="1675"/>
                  </a:lnTo>
                  <a:lnTo>
                    <a:pt x="744" y="1683"/>
                  </a:lnTo>
                  <a:lnTo>
                    <a:pt x="751" y="1692"/>
                  </a:lnTo>
                  <a:lnTo>
                    <a:pt x="759" y="1700"/>
                  </a:lnTo>
                  <a:lnTo>
                    <a:pt x="767" y="1708"/>
                  </a:lnTo>
                  <a:lnTo>
                    <a:pt x="776" y="1715"/>
                  </a:lnTo>
                  <a:lnTo>
                    <a:pt x="785" y="1723"/>
                  </a:lnTo>
                  <a:lnTo>
                    <a:pt x="795" y="1730"/>
                  </a:lnTo>
                  <a:lnTo>
                    <a:pt x="805" y="1736"/>
                  </a:lnTo>
                  <a:lnTo>
                    <a:pt x="1252" y="1993"/>
                  </a:lnTo>
                  <a:lnTo>
                    <a:pt x="1263" y="1999"/>
                  </a:lnTo>
                  <a:lnTo>
                    <a:pt x="1273" y="2004"/>
                  </a:lnTo>
                  <a:lnTo>
                    <a:pt x="1284" y="2008"/>
                  </a:lnTo>
                  <a:lnTo>
                    <a:pt x="1296" y="2012"/>
                  </a:lnTo>
                  <a:lnTo>
                    <a:pt x="1306" y="2016"/>
                  </a:lnTo>
                  <a:lnTo>
                    <a:pt x="1317" y="2018"/>
                  </a:lnTo>
                  <a:lnTo>
                    <a:pt x="1328" y="2020"/>
                  </a:lnTo>
                  <a:lnTo>
                    <a:pt x="1339" y="2023"/>
                  </a:lnTo>
                  <a:lnTo>
                    <a:pt x="1351" y="2024"/>
                  </a:lnTo>
                  <a:lnTo>
                    <a:pt x="1362" y="2025"/>
                  </a:lnTo>
                  <a:lnTo>
                    <a:pt x="1373" y="2025"/>
                  </a:lnTo>
                  <a:lnTo>
                    <a:pt x="1385" y="2024"/>
                  </a:lnTo>
                  <a:lnTo>
                    <a:pt x="1396" y="2023"/>
                  </a:lnTo>
                  <a:lnTo>
                    <a:pt x="1407" y="2022"/>
                  </a:lnTo>
                  <a:lnTo>
                    <a:pt x="1417" y="2019"/>
                  </a:lnTo>
                  <a:lnTo>
                    <a:pt x="1428" y="2016"/>
                  </a:lnTo>
                  <a:lnTo>
                    <a:pt x="1439" y="2013"/>
                  </a:lnTo>
                  <a:lnTo>
                    <a:pt x="1449" y="2009"/>
                  </a:lnTo>
                  <a:lnTo>
                    <a:pt x="1459" y="2005"/>
                  </a:lnTo>
                  <a:lnTo>
                    <a:pt x="1469" y="2001"/>
                  </a:lnTo>
                  <a:lnTo>
                    <a:pt x="1480" y="1995"/>
                  </a:lnTo>
                  <a:lnTo>
                    <a:pt x="1490" y="1990"/>
                  </a:lnTo>
                  <a:lnTo>
                    <a:pt x="1499" y="1984"/>
                  </a:lnTo>
                  <a:lnTo>
                    <a:pt x="1508" y="1977"/>
                  </a:lnTo>
                  <a:lnTo>
                    <a:pt x="1517" y="1970"/>
                  </a:lnTo>
                  <a:lnTo>
                    <a:pt x="1525" y="1963"/>
                  </a:lnTo>
                  <a:lnTo>
                    <a:pt x="1533" y="1955"/>
                  </a:lnTo>
                  <a:lnTo>
                    <a:pt x="1541" y="1947"/>
                  </a:lnTo>
                  <a:lnTo>
                    <a:pt x="1549" y="1938"/>
                  </a:lnTo>
                  <a:lnTo>
                    <a:pt x="1556" y="1929"/>
                  </a:lnTo>
                  <a:lnTo>
                    <a:pt x="1562" y="1918"/>
                  </a:lnTo>
                  <a:lnTo>
                    <a:pt x="1568" y="1908"/>
                  </a:lnTo>
                  <a:lnTo>
                    <a:pt x="2199" y="818"/>
                  </a:lnTo>
                  <a:lnTo>
                    <a:pt x="2205" y="807"/>
                  </a:lnTo>
                  <a:lnTo>
                    <a:pt x="2210" y="795"/>
                  </a:lnTo>
                  <a:lnTo>
                    <a:pt x="2215" y="785"/>
                  </a:lnTo>
                  <a:lnTo>
                    <a:pt x="2219" y="774"/>
                  </a:lnTo>
                  <a:lnTo>
                    <a:pt x="2222" y="763"/>
                  </a:lnTo>
                  <a:lnTo>
                    <a:pt x="2225" y="752"/>
                  </a:lnTo>
                  <a:lnTo>
                    <a:pt x="2227" y="740"/>
                  </a:lnTo>
                  <a:lnTo>
                    <a:pt x="2229" y="729"/>
                  </a:lnTo>
                  <a:lnTo>
                    <a:pt x="2231" y="718"/>
                  </a:lnTo>
                  <a:lnTo>
                    <a:pt x="2232" y="707"/>
                  </a:lnTo>
                  <a:lnTo>
                    <a:pt x="2232" y="695"/>
                  </a:lnTo>
                  <a:lnTo>
                    <a:pt x="2231" y="684"/>
                  </a:lnTo>
                  <a:lnTo>
                    <a:pt x="2229" y="673"/>
                  </a:lnTo>
                  <a:lnTo>
                    <a:pt x="2227" y="662"/>
                  </a:lnTo>
                  <a:lnTo>
                    <a:pt x="2225" y="651"/>
                  </a:lnTo>
                  <a:lnTo>
                    <a:pt x="2223" y="641"/>
                  </a:lnTo>
                  <a:lnTo>
                    <a:pt x="2219" y="630"/>
                  </a:lnTo>
                  <a:lnTo>
                    <a:pt x="2216" y="620"/>
                  </a:lnTo>
                  <a:lnTo>
                    <a:pt x="2212" y="610"/>
                  </a:lnTo>
                  <a:lnTo>
                    <a:pt x="2207" y="600"/>
                  </a:lnTo>
                  <a:lnTo>
                    <a:pt x="2202" y="589"/>
                  </a:lnTo>
                  <a:lnTo>
                    <a:pt x="2196" y="580"/>
                  </a:lnTo>
                  <a:lnTo>
                    <a:pt x="2190" y="571"/>
                  </a:lnTo>
                  <a:lnTo>
                    <a:pt x="2184" y="562"/>
                  </a:lnTo>
                  <a:lnTo>
                    <a:pt x="2177" y="553"/>
                  </a:lnTo>
                  <a:lnTo>
                    <a:pt x="2169" y="545"/>
                  </a:lnTo>
                  <a:lnTo>
                    <a:pt x="2161" y="537"/>
                  </a:lnTo>
                  <a:lnTo>
                    <a:pt x="2153" y="529"/>
                  </a:lnTo>
                  <a:lnTo>
                    <a:pt x="2144" y="522"/>
                  </a:lnTo>
                  <a:lnTo>
                    <a:pt x="2134" y="515"/>
                  </a:lnTo>
                  <a:lnTo>
                    <a:pt x="2124" y="508"/>
                  </a:lnTo>
                  <a:lnTo>
                    <a:pt x="2114" y="502"/>
                  </a:lnTo>
                  <a:close/>
                  <a:moveTo>
                    <a:pt x="2249" y="2189"/>
                  </a:moveTo>
                  <a:lnTo>
                    <a:pt x="2224" y="2175"/>
                  </a:lnTo>
                  <a:lnTo>
                    <a:pt x="2202" y="2160"/>
                  </a:lnTo>
                  <a:lnTo>
                    <a:pt x="2181" y="2144"/>
                  </a:lnTo>
                  <a:lnTo>
                    <a:pt x="2160" y="2127"/>
                  </a:lnTo>
                  <a:lnTo>
                    <a:pt x="2141" y="2108"/>
                  </a:lnTo>
                  <a:lnTo>
                    <a:pt x="2122" y="2089"/>
                  </a:lnTo>
                  <a:lnTo>
                    <a:pt x="2105" y="2069"/>
                  </a:lnTo>
                  <a:lnTo>
                    <a:pt x="2089" y="2049"/>
                  </a:lnTo>
                  <a:lnTo>
                    <a:pt x="2074" y="2028"/>
                  </a:lnTo>
                  <a:lnTo>
                    <a:pt x="2060" y="2006"/>
                  </a:lnTo>
                  <a:lnTo>
                    <a:pt x="2047" y="1983"/>
                  </a:lnTo>
                  <a:lnTo>
                    <a:pt x="2034" y="1961"/>
                  </a:lnTo>
                  <a:lnTo>
                    <a:pt x="2023" y="1938"/>
                  </a:lnTo>
                  <a:lnTo>
                    <a:pt x="2014" y="1913"/>
                  </a:lnTo>
                  <a:lnTo>
                    <a:pt x="2006" y="1889"/>
                  </a:lnTo>
                  <a:lnTo>
                    <a:pt x="1998" y="1864"/>
                  </a:lnTo>
                  <a:lnTo>
                    <a:pt x="1992" y="1840"/>
                  </a:lnTo>
                  <a:lnTo>
                    <a:pt x="1988" y="1814"/>
                  </a:lnTo>
                  <a:lnTo>
                    <a:pt x="1984" y="1788"/>
                  </a:lnTo>
                  <a:lnTo>
                    <a:pt x="1982" y="1763"/>
                  </a:lnTo>
                  <a:lnTo>
                    <a:pt x="1980" y="1738"/>
                  </a:lnTo>
                  <a:lnTo>
                    <a:pt x="1980" y="1711"/>
                  </a:lnTo>
                  <a:lnTo>
                    <a:pt x="1982" y="1685"/>
                  </a:lnTo>
                  <a:lnTo>
                    <a:pt x="1984" y="1660"/>
                  </a:lnTo>
                  <a:lnTo>
                    <a:pt x="1988" y="1634"/>
                  </a:lnTo>
                  <a:lnTo>
                    <a:pt x="1993" y="1607"/>
                  </a:lnTo>
                  <a:lnTo>
                    <a:pt x="2000" y="1582"/>
                  </a:lnTo>
                  <a:lnTo>
                    <a:pt x="2007" y="1557"/>
                  </a:lnTo>
                  <a:lnTo>
                    <a:pt x="2016" y="1532"/>
                  </a:lnTo>
                  <a:lnTo>
                    <a:pt x="2027" y="1506"/>
                  </a:lnTo>
                  <a:lnTo>
                    <a:pt x="2038" y="1482"/>
                  </a:lnTo>
                  <a:lnTo>
                    <a:pt x="2052" y="1458"/>
                  </a:lnTo>
                  <a:lnTo>
                    <a:pt x="2067" y="1435"/>
                  </a:lnTo>
                  <a:lnTo>
                    <a:pt x="2082" y="1412"/>
                  </a:lnTo>
                  <a:lnTo>
                    <a:pt x="2098" y="1390"/>
                  </a:lnTo>
                  <a:lnTo>
                    <a:pt x="2115" y="1370"/>
                  </a:lnTo>
                  <a:lnTo>
                    <a:pt x="2133" y="1350"/>
                  </a:lnTo>
                  <a:lnTo>
                    <a:pt x="2153" y="1332"/>
                  </a:lnTo>
                  <a:lnTo>
                    <a:pt x="2172" y="1315"/>
                  </a:lnTo>
                  <a:lnTo>
                    <a:pt x="2193" y="1298"/>
                  </a:lnTo>
                  <a:lnTo>
                    <a:pt x="2214" y="1283"/>
                  </a:lnTo>
                  <a:lnTo>
                    <a:pt x="2236" y="1269"/>
                  </a:lnTo>
                  <a:lnTo>
                    <a:pt x="2258" y="1256"/>
                  </a:lnTo>
                  <a:lnTo>
                    <a:pt x="2281" y="1244"/>
                  </a:lnTo>
                  <a:lnTo>
                    <a:pt x="2304" y="1234"/>
                  </a:lnTo>
                  <a:lnTo>
                    <a:pt x="2329" y="1224"/>
                  </a:lnTo>
                  <a:lnTo>
                    <a:pt x="2353" y="1216"/>
                  </a:lnTo>
                  <a:lnTo>
                    <a:pt x="2377" y="1209"/>
                  </a:lnTo>
                  <a:lnTo>
                    <a:pt x="2402" y="1202"/>
                  </a:lnTo>
                  <a:lnTo>
                    <a:pt x="2428" y="1197"/>
                  </a:lnTo>
                  <a:lnTo>
                    <a:pt x="2453" y="1193"/>
                  </a:lnTo>
                  <a:lnTo>
                    <a:pt x="2479" y="1191"/>
                  </a:lnTo>
                  <a:lnTo>
                    <a:pt x="2504" y="1190"/>
                  </a:lnTo>
                  <a:lnTo>
                    <a:pt x="2531" y="1190"/>
                  </a:lnTo>
                  <a:lnTo>
                    <a:pt x="2557" y="1191"/>
                  </a:lnTo>
                  <a:lnTo>
                    <a:pt x="2582" y="1194"/>
                  </a:lnTo>
                  <a:lnTo>
                    <a:pt x="2609" y="1197"/>
                  </a:lnTo>
                  <a:lnTo>
                    <a:pt x="2634" y="1203"/>
                  </a:lnTo>
                  <a:lnTo>
                    <a:pt x="2660" y="1210"/>
                  </a:lnTo>
                  <a:lnTo>
                    <a:pt x="2685" y="1218"/>
                  </a:lnTo>
                  <a:lnTo>
                    <a:pt x="2711" y="1227"/>
                  </a:lnTo>
                  <a:lnTo>
                    <a:pt x="2736" y="1237"/>
                  </a:lnTo>
                  <a:lnTo>
                    <a:pt x="2760" y="1249"/>
                  </a:lnTo>
                  <a:lnTo>
                    <a:pt x="2784" y="1262"/>
                  </a:lnTo>
                  <a:lnTo>
                    <a:pt x="2808" y="1276"/>
                  </a:lnTo>
                  <a:lnTo>
                    <a:pt x="2831" y="1291"/>
                  </a:lnTo>
                  <a:lnTo>
                    <a:pt x="2852" y="1307"/>
                  </a:lnTo>
                  <a:lnTo>
                    <a:pt x="2872" y="1326"/>
                  </a:lnTo>
                  <a:lnTo>
                    <a:pt x="2893" y="1344"/>
                  </a:lnTo>
                  <a:lnTo>
                    <a:pt x="2911" y="1362"/>
                  </a:lnTo>
                  <a:lnTo>
                    <a:pt x="2928" y="1382"/>
                  </a:lnTo>
                  <a:lnTo>
                    <a:pt x="2944" y="1402"/>
                  </a:lnTo>
                  <a:lnTo>
                    <a:pt x="2959" y="1424"/>
                  </a:lnTo>
                  <a:lnTo>
                    <a:pt x="2973" y="1446"/>
                  </a:lnTo>
                  <a:lnTo>
                    <a:pt x="2987" y="1468"/>
                  </a:lnTo>
                  <a:lnTo>
                    <a:pt x="2999" y="1491"/>
                  </a:lnTo>
                  <a:lnTo>
                    <a:pt x="3009" y="1515"/>
                  </a:lnTo>
                  <a:lnTo>
                    <a:pt x="3019" y="1538"/>
                  </a:lnTo>
                  <a:lnTo>
                    <a:pt x="3027" y="1562"/>
                  </a:lnTo>
                  <a:lnTo>
                    <a:pt x="3034" y="1587"/>
                  </a:lnTo>
                  <a:lnTo>
                    <a:pt x="3040" y="1612"/>
                  </a:lnTo>
                  <a:lnTo>
                    <a:pt x="3045" y="1638"/>
                  </a:lnTo>
                  <a:lnTo>
                    <a:pt x="3049" y="1663"/>
                  </a:lnTo>
                  <a:lnTo>
                    <a:pt x="3051" y="1688"/>
                  </a:lnTo>
                  <a:lnTo>
                    <a:pt x="3052" y="1714"/>
                  </a:lnTo>
                  <a:lnTo>
                    <a:pt x="3052" y="1740"/>
                  </a:lnTo>
                  <a:lnTo>
                    <a:pt x="3051" y="1766"/>
                  </a:lnTo>
                  <a:lnTo>
                    <a:pt x="3048" y="1792"/>
                  </a:lnTo>
                  <a:lnTo>
                    <a:pt x="3044" y="1818"/>
                  </a:lnTo>
                  <a:lnTo>
                    <a:pt x="3039" y="1844"/>
                  </a:lnTo>
                  <a:lnTo>
                    <a:pt x="3033" y="1869"/>
                  </a:lnTo>
                  <a:lnTo>
                    <a:pt x="3025" y="1894"/>
                  </a:lnTo>
                  <a:lnTo>
                    <a:pt x="3016" y="1920"/>
                  </a:lnTo>
                  <a:lnTo>
                    <a:pt x="3006" y="1945"/>
                  </a:lnTo>
                  <a:lnTo>
                    <a:pt x="2994" y="1969"/>
                  </a:lnTo>
                  <a:lnTo>
                    <a:pt x="2980" y="1993"/>
                  </a:lnTo>
                  <a:lnTo>
                    <a:pt x="2966" y="2017"/>
                  </a:lnTo>
                  <a:lnTo>
                    <a:pt x="2951" y="2040"/>
                  </a:lnTo>
                  <a:lnTo>
                    <a:pt x="2934" y="2061"/>
                  </a:lnTo>
                  <a:lnTo>
                    <a:pt x="2917" y="2082"/>
                  </a:lnTo>
                  <a:lnTo>
                    <a:pt x="2899" y="2101"/>
                  </a:lnTo>
                  <a:lnTo>
                    <a:pt x="2880" y="2119"/>
                  </a:lnTo>
                  <a:lnTo>
                    <a:pt x="2860" y="2137"/>
                  </a:lnTo>
                  <a:lnTo>
                    <a:pt x="2840" y="2153"/>
                  </a:lnTo>
                  <a:lnTo>
                    <a:pt x="2819" y="2168"/>
                  </a:lnTo>
                  <a:lnTo>
                    <a:pt x="2797" y="2182"/>
                  </a:lnTo>
                  <a:lnTo>
                    <a:pt x="2774" y="2195"/>
                  </a:lnTo>
                  <a:lnTo>
                    <a:pt x="2751" y="2207"/>
                  </a:lnTo>
                  <a:lnTo>
                    <a:pt x="2728" y="2218"/>
                  </a:lnTo>
                  <a:lnTo>
                    <a:pt x="2705" y="2228"/>
                  </a:lnTo>
                  <a:lnTo>
                    <a:pt x="2680" y="2236"/>
                  </a:lnTo>
                  <a:lnTo>
                    <a:pt x="2655" y="2244"/>
                  </a:lnTo>
                  <a:lnTo>
                    <a:pt x="2630" y="2250"/>
                  </a:lnTo>
                  <a:lnTo>
                    <a:pt x="2604" y="2254"/>
                  </a:lnTo>
                  <a:lnTo>
                    <a:pt x="2579" y="2258"/>
                  </a:lnTo>
                  <a:lnTo>
                    <a:pt x="2554" y="2260"/>
                  </a:lnTo>
                  <a:lnTo>
                    <a:pt x="2528" y="2262"/>
                  </a:lnTo>
                  <a:lnTo>
                    <a:pt x="2502" y="2261"/>
                  </a:lnTo>
                  <a:lnTo>
                    <a:pt x="2476" y="2260"/>
                  </a:lnTo>
                  <a:lnTo>
                    <a:pt x="2450" y="2258"/>
                  </a:lnTo>
                  <a:lnTo>
                    <a:pt x="2425" y="2254"/>
                  </a:lnTo>
                  <a:lnTo>
                    <a:pt x="2398" y="2249"/>
                  </a:lnTo>
                  <a:lnTo>
                    <a:pt x="2373" y="2242"/>
                  </a:lnTo>
                  <a:lnTo>
                    <a:pt x="2348" y="2235"/>
                  </a:lnTo>
                  <a:lnTo>
                    <a:pt x="2322" y="2226"/>
                  </a:lnTo>
                  <a:lnTo>
                    <a:pt x="2297" y="2214"/>
                  </a:lnTo>
                  <a:lnTo>
                    <a:pt x="2273" y="2203"/>
                  </a:lnTo>
                  <a:lnTo>
                    <a:pt x="2249" y="218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" name="Freeform 14"/>
            <p:cNvSpPr>
              <a:spLocks noEditPoints="1"/>
            </p:cNvSpPr>
            <p:nvPr/>
          </p:nvSpPr>
          <p:spPr bwMode="auto">
            <a:xfrm>
              <a:off x="5764119" y="2855445"/>
              <a:ext cx="373063" cy="276225"/>
            </a:xfrm>
            <a:custGeom>
              <a:avLst/>
              <a:gdLst>
                <a:gd name="T0" fmla="*/ 1431 w 3052"/>
                <a:gd name="T1" fmla="*/ 2039 h 2262"/>
                <a:gd name="T2" fmla="*/ 1498 w 3052"/>
                <a:gd name="T3" fmla="*/ 2051 h 2262"/>
                <a:gd name="T4" fmla="*/ 1563 w 3052"/>
                <a:gd name="T5" fmla="*/ 2043 h 2262"/>
                <a:gd name="T6" fmla="*/ 1625 w 3052"/>
                <a:gd name="T7" fmla="*/ 2017 h 2262"/>
                <a:gd name="T8" fmla="*/ 1677 w 3052"/>
                <a:gd name="T9" fmla="*/ 1974 h 2262"/>
                <a:gd name="T10" fmla="*/ 2395 w 3052"/>
                <a:gd name="T11" fmla="*/ 2232 h 2262"/>
                <a:gd name="T12" fmla="*/ 2460 w 3052"/>
                <a:gd name="T13" fmla="*/ 2257 h 2262"/>
                <a:gd name="T14" fmla="*/ 2527 w 3052"/>
                <a:gd name="T15" fmla="*/ 2262 h 2262"/>
                <a:gd name="T16" fmla="*/ 2591 w 3052"/>
                <a:gd name="T17" fmla="*/ 2248 h 2262"/>
                <a:gd name="T18" fmla="*/ 2650 w 3052"/>
                <a:gd name="T19" fmla="*/ 2216 h 2262"/>
                <a:gd name="T20" fmla="*/ 2698 w 3052"/>
                <a:gd name="T21" fmla="*/ 2167 h 2262"/>
                <a:gd name="T22" fmla="*/ 3037 w 3052"/>
                <a:gd name="T23" fmla="*/ 1578 h 2262"/>
                <a:gd name="T24" fmla="*/ 3052 w 3052"/>
                <a:gd name="T25" fmla="*/ 1512 h 2262"/>
                <a:gd name="T26" fmla="*/ 3047 w 3052"/>
                <a:gd name="T27" fmla="*/ 1445 h 2262"/>
                <a:gd name="T28" fmla="*/ 3024 w 3052"/>
                <a:gd name="T29" fmla="*/ 1383 h 2262"/>
                <a:gd name="T30" fmla="*/ 2983 w 3052"/>
                <a:gd name="T31" fmla="*/ 1329 h 2262"/>
                <a:gd name="T32" fmla="*/ 2287 w 3052"/>
                <a:gd name="T33" fmla="*/ 919 h 2262"/>
                <a:gd name="T34" fmla="*/ 2354 w 3052"/>
                <a:gd name="T35" fmla="*/ 789 h 2262"/>
                <a:gd name="T36" fmla="*/ 2362 w 3052"/>
                <a:gd name="T37" fmla="*/ 722 h 2262"/>
                <a:gd name="T38" fmla="*/ 2351 w 3052"/>
                <a:gd name="T39" fmla="*/ 657 h 2262"/>
                <a:gd name="T40" fmla="*/ 2322 w 3052"/>
                <a:gd name="T41" fmla="*/ 596 h 2262"/>
                <a:gd name="T42" fmla="*/ 2276 w 3052"/>
                <a:gd name="T43" fmla="*/ 547 h 2262"/>
                <a:gd name="T44" fmla="*/ 1779 w 3052"/>
                <a:gd name="T45" fmla="*/ 258 h 2262"/>
                <a:gd name="T46" fmla="*/ 1713 w 3052"/>
                <a:gd name="T47" fmla="*/ 239 h 2262"/>
                <a:gd name="T48" fmla="*/ 1645 w 3052"/>
                <a:gd name="T49" fmla="*/ 240 h 2262"/>
                <a:gd name="T50" fmla="*/ 1583 w 3052"/>
                <a:gd name="T51" fmla="*/ 261 h 2262"/>
                <a:gd name="T52" fmla="*/ 1527 w 3052"/>
                <a:gd name="T53" fmla="*/ 299 h 2262"/>
                <a:gd name="T54" fmla="*/ 1484 w 3052"/>
                <a:gd name="T55" fmla="*/ 354 h 2262"/>
                <a:gd name="T56" fmla="*/ 830 w 3052"/>
                <a:gd name="T57" fmla="*/ 1499 h 2262"/>
                <a:gd name="T58" fmla="*/ 820 w 3052"/>
                <a:gd name="T59" fmla="*/ 1567 h 2262"/>
                <a:gd name="T60" fmla="*/ 833 w 3052"/>
                <a:gd name="T61" fmla="*/ 1632 h 2262"/>
                <a:gd name="T62" fmla="*/ 862 w 3052"/>
                <a:gd name="T63" fmla="*/ 1691 h 2262"/>
                <a:gd name="T64" fmla="*/ 908 w 3052"/>
                <a:gd name="T65" fmla="*/ 1740 h 2262"/>
                <a:gd name="T66" fmla="*/ 850 w 3052"/>
                <a:gd name="T67" fmla="*/ 102 h 2262"/>
                <a:gd name="T68" fmla="*/ 963 w 3052"/>
                <a:gd name="T69" fmla="*/ 213 h 2262"/>
                <a:gd name="T70" fmla="*/ 1038 w 3052"/>
                <a:gd name="T71" fmla="*/ 349 h 2262"/>
                <a:gd name="T72" fmla="*/ 1070 w 3052"/>
                <a:gd name="T73" fmla="*/ 499 h 2262"/>
                <a:gd name="T74" fmla="*/ 1059 w 3052"/>
                <a:gd name="T75" fmla="*/ 655 h 2262"/>
                <a:gd name="T76" fmla="*/ 1000 w 3052"/>
                <a:gd name="T77" fmla="*/ 804 h 2262"/>
                <a:gd name="T78" fmla="*/ 899 w 3052"/>
                <a:gd name="T79" fmla="*/ 930 h 2262"/>
                <a:gd name="T80" fmla="*/ 771 w 3052"/>
                <a:gd name="T81" fmla="*/ 1018 h 2262"/>
                <a:gd name="T82" fmla="*/ 624 w 3052"/>
                <a:gd name="T83" fmla="*/ 1065 h 2262"/>
                <a:gd name="T84" fmla="*/ 470 w 3052"/>
                <a:gd name="T85" fmla="*/ 1068 h 2262"/>
                <a:gd name="T86" fmla="*/ 316 w 3052"/>
                <a:gd name="T87" fmla="*/ 1025 h 2262"/>
                <a:gd name="T88" fmla="*/ 180 w 3052"/>
                <a:gd name="T89" fmla="*/ 936 h 2262"/>
                <a:gd name="T90" fmla="*/ 79 w 3052"/>
                <a:gd name="T91" fmla="*/ 816 h 2262"/>
                <a:gd name="T92" fmla="*/ 18 w 3052"/>
                <a:gd name="T93" fmla="*/ 675 h 2262"/>
                <a:gd name="T94" fmla="*/ 0 w 3052"/>
                <a:gd name="T95" fmla="*/ 522 h 2262"/>
                <a:gd name="T96" fmla="*/ 27 w 3052"/>
                <a:gd name="T97" fmla="*/ 368 h 2262"/>
                <a:gd name="T98" fmla="*/ 101 w 3052"/>
                <a:gd name="T99" fmla="*/ 222 h 2262"/>
                <a:gd name="T100" fmla="*/ 212 w 3052"/>
                <a:gd name="T101" fmla="*/ 109 h 2262"/>
                <a:gd name="T102" fmla="*/ 347 w 3052"/>
                <a:gd name="T103" fmla="*/ 34 h 2262"/>
                <a:gd name="T104" fmla="*/ 498 w 3052"/>
                <a:gd name="T105" fmla="*/ 2 h 2262"/>
                <a:gd name="T106" fmla="*/ 654 w 3052"/>
                <a:gd name="T107" fmla="*/ 13 h 2262"/>
                <a:gd name="T108" fmla="*/ 803 w 3052"/>
                <a:gd name="T109" fmla="*/ 73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52" h="2262">
                  <a:moveTo>
                    <a:pt x="938" y="1760"/>
                  </a:moveTo>
                  <a:lnTo>
                    <a:pt x="1389" y="2021"/>
                  </a:lnTo>
                  <a:lnTo>
                    <a:pt x="1399" y="2026"/>
                  </a:lnTo>
                  <a:lnTo>
                    <a:pt x="1409" y="2031"/>
                  </a:lnTo>
                  <a:lnTo>
                    <a:pt x="1420" y="2036"/>
                  </a:lnTo>
                  <a:lnTo>
                    <a:pt x="1431" y="2039"/>
                  </a:lnTo>
                  <a:lnTo>
                    <a:pt x="1442" y="2043"/>
                  </a:lnTo>
                  <a:lnTo>
                    <a:pt x="1453" y="2045"/>
                  </a:lnTo>
                  <a:lnTo>
                    <a:pt x="1464" y="2048"/>
                  </a:lnTo>
                  <a:lnTo>
                    <a:pt x="1475" y="2049"/>
                  </a:lnTo>
                  <a:lnTo>
                    <a:pt x="1487" y="2050"/>
                  </a:lnTo>
                  <a:lnTo>
                    <a:pt x="1498" y="2051"/>
                  </a:lnTo>
                  <a:lnTo>
                    <a:pt x="1509" y="2051"/>
                  </a:lnTo>
                  <a:lnTo>
                    <a:pt x="1520" y="2050"/>
                  </a:lnTo>
                  <a:lnTo>
                    <a:pt x="1531" y="2049"/>
                  </a:lnTo>
                  <a:lnTo>
                    <a:pt x="1542" y="2048"/>
                  </a:lnTo>
                  <a:lnTo>
                    <a:pt x="1553" y="2046"/>
                  </a:lnTo>
                  <a:lnTo>
                    <a:pt x="1563" y="2043"/>
                  </a:lnTo>
                  <a:lnTo>
                    <a:pt x="1574" y="2040"/>
                  </a:lnTo>
                  <a:lnTo>
                    <a:pt x="1585" y="2036"/>
                  </a:lnTo>
                  <a:lnTo>
                    <a:pt x="1595" y="2032"/>
                  </a:lnTo>
                  <a:lnTo>
                    <a:pt x="1605" y="2028"/>
                  </a:lnTo>
                  <a:lnTo>
                    <a:pt x="1615" y="2023"/>
                  </a:lnTo>
                  <a:lnTo>
                    <a:pt x="1625" y="2017"/>
                  </a:lnTo>
                  <a:lnTo>
                    <a:pt x="1634" y="2011"/>
                  </a:lnTo>
                  <a:lnTo>
                    <a:pt x="1643" y="2005"/>
                  </a:lnTo>
                  <a:lnTo>
                    <a:pt x="1652" y="1998"/>
                  </a:lnTo>
                  <a:lnTo>
                    <a:pt x="1660" y="1990"/>
                  </a:lnTo>
                  <a:lnTo>
                    <a:pt x="1668" y="1982"/>
                  </a:lnTo>
                  <a:lnTo>
                    <a:pt x="1677" y="1974"/>
                  </a:lnTo>
                  <a:lnTo>
                    <a:pt x="1685" y="1964"/>
                  </a:lnTo>
                  <a:lnTo>
                    <a:pt x="1692" y="1955"/>
                  </a:lnTo>
                  <a:lnTo>
                    <a:pt x="1698" y="1946"/>
                  </a:lnTo>
                  <a:lnTo>
                    <a:pt x="1704" y="1936"/>
                  </a:lnTo>
                  <a:lnTo>
                    <a:pt x="1748" y="1859"/>
                  </a:lnTo>
                  <a:lnTo>
                    <a:pt x="2395" y="2232"/>
                  </a:lnTo>
                  <a:lnTo>
                    <a:pt x="2405" y="2237"/>
                  </a:lnTo>
                  <a:lnTo>
                    <a:pt x="2415" y="2242"/>
                  </a:lnTo>
                  <a:lnTo>
                    <a:pt x="2427" y="2247"/>
                  </a:lnTo>
                  <a:lnTo>
                    <a:pt x="2438" y="2251"/>
                  </a:lnTo>
                  <a:lnTo>
                    <a:pt x="2449" y="2254"/>
                  </a:lnTo>
                  <a:lnTo>
                    <a:pt x="2460" y="2257"/>
                  </a:lnTo>
                  <a:lnTo>
                    <a:pt x="2471" y="2259"/>
                  </a:lnTo>
                  <a:lnTo>
                    <a:pt x="2482" y="2261"/>
                  </a:lnTo>
                  <a:lnTo>
                    <a:pt x="2493" y="2262"/>
                  </a:lnTo>
                  <a:lnTo>
                    <a:pt x="2504" y="2262"/>
                  </a:lnTo>
                  <a:lnTo>
                    <a:pt x="2516" y="2262"/>
                  </a:lnTo>
                  <a:lnTo>
                    <a:pt x="2527" y="2262"/>
                  </a:lnTo>
                  <a:lnTo>
                    <a:pt x="2538" y="2261"/>
                  </a:lnTo>
                  <a:lnTo>
                    <a:pt x="2549" y="2259"/>
                  </a:lnTo>
                  <a:lnTo>
                    <a:pt x="2560" y="2257"/>
                  </a:lnTo>
                  <a:lnTo>
                    <a:pt x="2570" y="2254"/>
                  </a:lnTo>
                  <a:lnTo>
                    <a:pt x="2581" y="2251"/>
                  </a:lnTo>
                  <a:lnTo>
                    <a:pt x="2591" y="2248"/>
                  </a:lnTo>
                  <a:lnTo>
                    <a:pt x="2602" y="2244"/>
                  </a:lnTo>
                  <a:lnTo>
                    <a:pt x="2613" y="2239"/>
                  </a:lnTo>
                  <a:lnTo>
                    <a:pt x="2622" y="2234"/>
                  </a:lnTo>
                  <a:lnTo>
                    <a:pt x="2632" y="2228"/>
                  </a:lnTo>
                  <a:lnTo>
                    <a:pt x="2641" y="2222"/>
                  </a:lnTo>
                  <a:lnTo>
                    <a:pt x="2650" y="2216"/>
                  </a:lnTo>
                  <a:lnTo>
                    <a:pt x="2659" y="2209"/>
                  </a:lnTo>
                  <a:lnTo>
                    <a:pt x="2668" y="2202"/>
                  </a:lnTo>
                  <a:lnTo>
                    <a:pt x="2676" y="2194"/>
                  </a:lnTo>
                  <a:lnTo>
                    <a:pt x="2683" y="2186"/>
                  </a:lnTo>
                  <a:lnTo>
                    <a:pt x="2691" y="2177"/>
                  </a:lnTo>
                  <a:lnTo>
                    <a:pt x="2698" y="2167"/>
                  </a:lnTo>
                  <a:lnTo>
                    <a:pt x="2705" y="2157"/>
                  </a:lnTo>
                  <a:lnTo>
                    <a:pt x="2711" y="2147"/>
                  </a:lnTo>
                  <a:lnTo>
                    <a:pt x="3022" y="1610"/>
                  </a:lnTo>
                  <a:lnTo>
                    <a:pt x="3027" y="1600"/>
                  </a:lnTo>
                  <a:lnTo>
                    <a:pt x="3032" y="1589"/>
                  </a:lnTo>
                  <a:lnTo>
                    <a:pt x="3037" y="1578"/>
                  </a:lnTo>
                  <a:lnTo>
                    <a:pt x="3041" y="1568"/>
                  </a:lnTo>
                  <a:lnTo>
                    <a:pt x="3044" y="1556"/>
                  </a:lnTo>
                  <a:lnTo>
                    <a:pt x="3047" y="1545"/>
                  </a:lnTo>
                  <a:lnTo>
                    <a:pt x="3049" y="1534"/>
                  </a:lnTo>
                  <a:lnTo>
                    <a:pt x="3050" y="1523"/>
                  </a:lnTo>
                  <a:lnTo>
                    <a:pt x="3052" y="1512"/>
                  </a:lnTo>
                  <a:lnTo>
                    <a:pt x="3052" y="1501"/>
                  </a:lnTo>
                  <a:lnTo>
                    <a:pt x="3052" y="1490"/>
                  </a:lnTo>
                  <a:lnTo>
                    <a:pt x="3052" y="1479"/>
                  </a:lnTo>
                  <a:lnTo>
                    <a:pt x="3050" y="1468"/>
                  </a:lnTo>
                  <a:lnTo>
                    <a:pt x="3049" y="1456"/>
                  </a:lnTo>
                  <a:lnTo>
                    <a:pt x="3047" y="1445"/>
                  </a:lnTo>
                  <a:lnTo>
                    <a:pt x="3044" y="1434"/>
                  </a:lnTo>
                  <a:lnTo>
                    <a:pt x="3041" y="1424"/>
                  </a:lnTo>
                  <a:lnTo>
                    <a:pt x="3038" y="1413"/>
                  </a:lnTo>
                  <a:lnTo>
                    <a:pt x="3033" y="1403"/>
                  </a:lnTo>
                  <a:lnTo>
                    <a:pt x="3029" y="1393"/>
                  </a:lnTo>
                  <a:lnTo>
                    <a:pt x="3024" y="1383"/>
                  </a:lnTo>
                  <a:lnTo>
                    <a:pt x="3018" y="1374"/>
                  </a:lnTo>
                  <a:lnTo>
                    <a:pt x="3012" y="1364"/>
                  </a:lnTo>
                  <a:lnTo>
                    <a:pt x="3006" y="1354"/>
                  </a:lnTo>
                  <a:lnTo>
                    <a:pt x="2999" y="1346"/>
                  </a:lnTo>
                  <a:lnTo>
                    <a:pt x="2991" y="1337"/>
                  </a:lnTo>
                  <a:lnTo>
                    <a:pt x="2983" y="1329"/>
                  </a:lnTo>
                  <a:lnTo>
                    <a:pt x="2974" y="1321"/>
                  </a:lnTo>
                  <a:lnTo>
                    <a:pt x="2966" y="1314"/>
                  </a:lnTo>
                  <a:lnTo>
                    <a:pt x="2956" y="1307"/>
                  </a:lnTo>
                  <a:lnTo>
                    <a:pt x="2947" y="1300"/>
                  </a:lnTo>
                  <a:lnTo>
                    <a:pt x="2937" y="1294"/>
                  </a:lnTo>
                  <a:lnTo>
                    <a:pt x="2287" y="919"/>
                  </a:lnTo>
                  <a:lnTo>
                    <a:pt x="2332" y="842"/>
                  </a:lnTo>
                  <a:lnTo>
                    <a:pt x="2338" y="832"/>
                  </a:lnTo>
                  <a:lnTo>
                    <a:pt x="2343" y="821"/>
                  </a:lnTo>
                  <a:lnTo>
                    <a:pt x="2347" y="811"/>
                  </a:lnTo>
                  <a:lnTo>
                    <a:pt x="2351" y="800"/>
                  </a:lnTo>
                  <a:lnTo>
                    <a:pt x="2354" y="789"/>
                  </a:lnTo>
                  <a:lnTo>
                    <a:pt x="2357" y="778"/>
                  </a:lnTo>
                  <a:lnTo>
                    <a:pt x="2359" y="767"/>
                  </a:lnTo>
                  <a:lnTo>
                    <a:pt x="2361" y="756"/>
                  </a:lnTo>
                  <a:lnTo>
                    <a:pt x="2362" y="744"/>
                  </a:lnTo>
                  <a:lnTo>
                    <a:pt x="2362" y="733"/>
                  </a:lnTo>
                  <a:lnTo>
                    <a:pt x="2362" y="722"/>
                  </a:lnTo>
                  <a:lnTo>
                    <a:pt x="2362" y="711"/>
                  </a:lnTo>
                  <a:lnTo>
                    <a:pt x="2361" y="700"/>
                  </a:lnTo>
                  <a:lnTo>
                    <a:pt x="2359" y="689"/>
                  </a:lnTo>
                  <a:lnTo>
                    <a:pt x="2357" y="678"/>
                  </a:lnTo>
                  <a:lnTo>
                    <a:pt x="2355" y="667"/>
                  </a:lnTo>
                  <a:lnTo>
                    <a:pt x="2351" y="657"/>
                  </a:lnTo>
                  <a:lnTo>
                    <a:pt x="2348" y="645"/>
                  </a:lnTo>
                  <a:lnTo>
                    <a:pt x="2344" y="635"/>
                  </a:lnTo>
                  <a:lnTo>
                    <a:pt x="2339" y="625"/>
                  </a:lnTo>
                  <a:lnTo>
                    <a:pt x="2334" y="615"/>
                  </a:lnTo>
                  <a:lnTo>
                    <a:pt x="2329" y="606"/>
                  </a:lnTo>
                  <a:lnTo>
                    <a:pt x="2322" y="596"/>
                  </a:lnTo>
                  <a:lnTo>
                    <a:pt x="2315" y="587"/>
                  </a:lnTo>
                  <a:lnTo>
                    <a:pt x="2308" y="579"/>
                  </a:lnTo>
                  <a:lnTo>
                    <a:pt x="2301" y="570"/>
                  </a:lnTo>
                  <a:lnTo>
                    <a:pt x="2293" y="562"/>
                  </a:lnTo>
                  <a:lnTo>
                    <a:pt x="2285" y="554"/>
                  </a:lnTo>
                  <a:lnTo>
                    <a:pt x="2276" y="547"/>
                  </a:lnTo>
                  <a:lnTo>
                    <a:pt x="2267" y="539"/>
                  </a:lnTo>
                  <a:lnTo>
                    <a:pt x="2257" y="532"/>
                  </a:lnTo>
                  <a:lnTo>
                    <a:pt x="2247" y="526"/>
                  </a:lnTo>
                  <a:lnTo>
                    <a:pt x="1800" y="269"/>
                  </a:lnTo>
                  <a:lnTo>
                    <a:pt x="1789" y="263"/>
                  </a:lnTo>
                  <a:lnTo>
                    <a:pt x="1779" y="258"/>
                  </a:lnTo>
                  <a:lnTo>
                    <a:pt x="1768" y="254"/>
                  </a:lnTo>
                  <a:lnTo>
                    <a:pt x="1756" y="250"/>
                  </a:lnTo>
                  <a:lnTo>
                    <a:pt x="1746" y="246"/>
                  </a:lnTo>
                  <a:lnTo>
                    <a:pt x="1735" y="244"/>
                  </a:lnTo>
                  <a:lnTo>
                    <a:pt x="1724" y="242"/>
                  </a:lnTo>
                  <a:lnTo>
                    <a:pt x="1713" y="239"/>
                  </a:lnTo>
                  <a:lnTo>
                    <a:pt x="1701" y="238"/>
                  </a:lnTo>
                  <a:lnTo>
                    <a:pt x="1690" y="237"/>
                  </a:lnTo>
                  <a:lnTo>
                    <a:pt x="1679" y="237"/>
                  </a:lnTo>
                  <a:lnTo>
                    <a:pt x="1667" y="238"/>
                  </a:lnTo>
                  <a:lnTo>
                    <a:pt x="1656" y="239"/>
                  </a:lnTo>
                  <a:lnTo>
                    <a:pt x="1645" y="240"/>
                  </a:lnTo>
                  <a:lnTo>
                    <a:pt x="1635" y="243"/>
                  </a:lnTo>
                  <a:lnTo>
                    <a:pt x="1624" y="246"/>
                  </a:lnTo>
                  <a:lnTo>
                    <a:pt x="1613" y="249"/>
                  </a:lnTo>
                  <a:lnTo>
                    <a:pt x="1603" y="253"/>
                  </a:lnTo>
                  <a:lnTo>
                    <a:pt x="1593" y="257"/>
                  </a:lnTo>
                  <a:lnTo>
                    <a:pt x="1583" y="261"/>
                  </a:lnTo>
                  <a:lnTo>
                    <a:pt x="1572" y="267"/>
                  </a:lnTo>
                  <a:lnTo>
                    <a:pt x="1562" y="272"/>
                  </a:lnTo>
                  <a:lnTo>
                    <a:pt x="1553" y="278"/>
                  </a:lnTo>
                  <a:lnTo>
                    <a:pt x="1544" y="285"/>
                  </a:lnTo>
                  <a:lnTo>
                    <a:pt x="1535" y="292"/>
                  </a:lnTo>
                  <a:lnTo>
                    <a:pt x="1527" y="299"/>
                  </a:lnTo>
                  <a:lnTo>
                    <a:pt x="1519" y="307"/>
                  </a:lnTo>
                  <a:lnTo>
                    <a:pt x="1511" y="315"/>
                  </a:lnTo>
                  <a:lnTo>
                    <a:pt x="1503" y="324"/>
                  </a:lnTo>
                  <a:lnTo>
                    <a:pt x="1496" y="333"/>
                  </a:lnTo>
                  <a:lnTo>
                    <a:pt x="1490" y="344"/>
                  </a:lnTo>
                  <a:lnTo>
                    <a:pt x="1484" y="354"/>
                  </a:lnTo>
                  <a:lnTo>
                    <a:pt x="853" y="1444"/>
                  </a:lnTo>
                  <a:lnTo>
                    <a:pt x="847" y="1455"/>
                  </a:lnTo>
                  <a:lnTo>
                    <a:pt x="842" y="1467"/>
                  </a:lnTo>
                  <a:lnTo>
                    <a:pt x="837" y="1477"/>
                  </a:lnTo>
                  <a:lnTo>
                    <a:pt x="833" y="1488"/>
                  </a:lnTo>
                  <a:lnTo>
                    <a:pt x="830" y="1499"/>
                  </a:lnTo>
                  <a:lnTo>
                    <a:pt x="827" y="1510"/>
                  </a:lnTo>
                  <a:lnTo>
                    <a:pt x="825" y="1522"/>
                  </a:lnTo>
                  <a:lnTo>
                    <a:pt x="823" y="1533"/>
                  </a:lnTo>
                  <a:lnTo>
                    <a:pt x="821" y="1544"/>
                  </a:lnTo>
                  <a:lnTo>
                    <a:pt x="820" y="1555"/>
                  </a:lnTo>
                  <a:lnTo>
                    <a:pt x="820" y="1567"/>
                  </a:lnTo>
                  <a:lnTo>
                    <a:pt x="821" y="1578"/>
                  </a:lnTo>
                  <a:lnTo>
                    <a:pt x="823" y="1589"/>
                  </a:lnTo>
                  <a:lnTo>
                    <a:pt x="825" y="1600"/>
                  </a:lnTo>
                  <a:lnTo>
                    <a:pt x="827" y="1611"/>
                  </a:lnTo>
                  <a:lnTo>
                    <a:pt x="829" y="1621"/>
                  </a:lnTo>
                  <a:lnTo>
                    <a:pt x="833" y="1632"/>
                  </a:lnTo>
                  <a:lnTo>
                    <a:pt x="836" y="1642"/>
                  </a:lnTo>
                  <a:lnTo>
                    <a:pt x="840" y="1652"/>
                  </a:lnTo>
                  <a:lnTo>
                    <a:pt x="845" y="1662"/>
                  </a:lnTo>
                  <a:lnTo>
                    <a:pt x="850" y="1673"/>
                  </a:lnTo>
                  <a:lnTo>
                    <a:pt x="856" y="1682"/>
                  </a:lnTo>
                  <a:lnTo>
                    <a:pt x="862" y="1691"/>
                  </a:lnTo>
                  <a:lnTo>
                    <a:pt x="868" y="1700"/>
                  </a:lnTo>
                  <a:lnTo>
                    <a:pt x="875" y="1709"/>
                  </a:lnTo>
                  <a:lnTo>
                    <a:pt x="883" y="1717"/>
                  </a:lnTo>
                  <a:lnTo>
                    <a:pt x="891" y="1725"/>
                  </a:lnTo>
                  <a:lnTo>
                    <a:pt x="899" y="1733"/>
                  </a:lnTo>
                  <a:lnTo>
                    <a:pt x="908" y="1740"/>
                  </a:lnTo>
                  <a:lnTo>
                    <a:pt x="918" y="1747"/>
                  </a:lnTo>
                  <a:lnTo>
                    <a:pt x="928" y="1754"/>
                  </a:lnTo>
                  <a:lnTo>
                    <a:pt x="938" y="1760"/>
                  </a:lnTo>
                  <a:close/>
                  <a:moveTo>
                    <a:pt x="803" y="73"/>
                  </a:moveTo>
                  <a:lnTo>
                    <a:pt x="828" y="87"/>
                  </a:lnTo>
                  <a:lnTo>
                    <a:pt x="850" y="102"/>
                  </a:lnTo>
                  <a:lnTo>
                    <a:pt x="871" y="118"/>
                  </a:lnTo>
                  <a:lnTo>
                    <a:pt x="892" y="135"/>
                  </a:lnTo>
                  <a:lnTo>
                    <a:pt x="911" y="154"/>
                  </a:lnTo>
                  <a:lnTo>
                    <a:pt x="930" y="173"/>
                  </a:lnTo>
                  <a:lnTo>
                    <a:pt x="947" y="193"/>
                  </a:lnTo>
                  <a:lnTo>
                    <a:pt x="963" y="213"/>
                  </a:lnTo>
                  <a:lnTo>
                    <a:pt x="978" y="234"/>
                  </a:lnTo>
                  <a:lnTo>
                    <a:pt x="992" y="256"/>
                  </a:lnTo>
                  <a:lnTo>
                    <a:pt x="1005" y="279"/>
                  </a:lnTo>
                  <a:lnTo>
                    <a:pt x="1018" y="301"/>
                  </a:lnTo>
                  <a:lnTo>
                    <a:pt x="1029" y="324"/>
                  </a:lnTo>
                  <a:lnTo>
                    <a:pt x="1038" y="349"/>
                  </a:lnTo>
                  <a:lnTo>
                    <a:pt x="1046" y="373"/>
                  </a:lnTo>
                  <a:lnTo>
                    <a:pt x="1054" y="398"/>
                  </a:lnTo>
                  <a:lnTo>
                    <a:pt x="1060" y="422"/>
                  </a:lnTo>
                  <a:lnTo>
                    <a:pt x="1064" y="448"/>
                  </a:lnTo>
                  <a:lnTo>
                    <a:pt x="1068" y="474"/>
                  </a:lnTo>
                  <a:lnTo>
                    <a:pt x="1070" y="499"/>
                  </a:lnTo>
                  <a:lnTo>
                    <a:pt x="1072" y="524"/>
                  </a:lnTo>
                  <a:lnTo>
                    <a:pt x="1072" y="551"/>
                  </a:lnTo>
                  <a:lnTo>
                    <a:pt x="1070" y="577"/>
                  </a:lnTo>
                  <a:lnTo>
                    <a:pt x="1068" y="602"/>
                  </a:lnTo>
                  <a:lnTo>
                    <a:pt x="1064" y="628"/>
                  </a:lnTo>
                  <a:lnTo>
                    <a:pt x="1059" y="655"/>
                  </a:lnTo>
                  <a:lnTo>
                    <a:pt x="1052" y="680"/>
                  </a:lnTo>
                  <a:lnTo>
                    <a:pt x="1045" y="705"/>
                  </a:lnTo>
                  <a:lnTo>
                    <a:pt x="1036" y="730"/>
                  </a:lnTo>
                  <a:lnTo>
                    <a:pt x="1025" y="756"/>
                  </a:lnTo>
                  <a:lnTo>
                    <a:pt x="1014" y="780"/>
                  </a:lnTo>
                  <a:lnTo>
                    <a:pt x="1000" y="804"/>
                  </a:lnTo>
                  <a:lnTo>
                    <a:pt x="985" y="827"/>
                  </a:lnTo>
                  <a:lnTo>
                    <a:pt x="970" y="850"/>
                  </a:lnTo>
                  <a:lnTo>
                    <a:pt x="954" y="872"/>
                  </a:lnTo>
                  <a:lnTo>
                    <a:pt x="937" y="892"/>
                  </a:lnTo>
                  <a:lnTo>
                    <a:pt x="919" y="912"/>
                  </a:lnTo>
                  <a:lnTo>
                    <a:pt x="899" y="930"/>
                  </a:lnTo>
                  <a:lnTo>
                    <a:pt x="880" y="947"/>
                  </a:lnTo>
                  <a:lnTo>
                    <a:pt x="859" y="964"/>
                  </a:lnTo>
                  <a:lnTo>
                    <a:pt x="838" y="979"/>
                  </a:lnTo>
                  <a:lnTo>
                    <a:pt x="816" y="993"/>
                  </a:lnTo>
                  <a:lnTo>
                    <a:pt x="794" y="1006"/>
                  </a:lnTo>
                  <a:lnTo>
                    <a:pt x="771" y="1018"/>
                  </a:lnTo>
                  <a:lnTo>
                    <a:pt x="748" y="1028"/>
                  </a:lnTo>
                  <a:lnTo>
                    <a:pt x="723" y="1038"/>
                  </a:lnTo>
                  <a:lnTo>
                    <a:pt x="699" y="1046"/>
                  </a:lnTo>
                  <a:lnTo>
                    <a:pt x="675" y="1053"/>
                  </a:lnTo>
                  <a:lnTo>
                    <a:pt x="650" y="1060"/>
                  </a:lnTo>
                  <a:lnTo>
                    <a:pt x="624" y="1065"/>
                  </a:lnTo>
                  <a:lnTo>
                    <a:pt x="599" y="1069"/>
                  </a:lnTo>
                  <a:lnTo>
                    <a:pt x="573" y="1071"/>
                  </a:lnTo>
                  <a:lnTo>
                    <a:pt x="548" y="1072"/>
                  </a:lnTo>
                  <a:lnTo>
                    <a:pt x="521" y="1072"/>
                  </a:lnTo>
                  <a:lnTo>
                    <a:pt x="495" y="1071"/>
                  </a:lnTo>
                  <a:lnTo>
                    <a:pt x="470" y="1068"/>
                  </a:lnTo>
                  <a:lnTo>
                    <a:pt x="443" y="1065"/>
                  </a:lnTo>
                  <a:lnTo>
                    <a:pt x="418" y="1059"/>
                  </a:lnTo>
                  <a:lnTo>
                    <a:pt x="392" y="1052"/>
                  </a:lnTo>
                  <a:lnTo>
                    <a:pt x="367" y="1044"/>
                  </a:lnTo>
                  <a:lnTo>
                    <a:pt x="341" y="1035"/>
                  </a:lnTo>
                  <a:lnTo>
                    <a:pt x="316" y="1025"/>
                  </a:lnTo>
                  <a:lnTo>
                    <a:pt x="292" y="1013"/>
                  </a:lnTo>
                  <a:lnTo>
                    <a:pt x="268" y="1000"/>
                  </a:lnTo>
                  <a:lnTo>
                    <a:pt x="244" y="986"/>
                  </a:lnTo>
                  <a:lnTo>
                    <a:pt x="221" y="971"/>
                  </a:lnTo>
                  <a:lnTo>
                    <a:pt x="200" y="955"/>
                  </a:lnTo>
                  <a:lnTo>
                    <a:pt x="180" y="936"/>
                  </a:lnTo>
                  <a:lnTo>
                    <a:pt x="159" y="918"/>
                  </a:lnTo>
                  <a:lnTo>
                    <a:pt x="141" y="900"/>
                  </a:lnTo>
                  <a:lnTo>
                    <a:pt x="124" y="880"/>
                  </a:lnTo>
                  <a:lnTo>
                    <a:pt x="108" y="860"/>
                  </a:lnTo>
                  <a:lnTo>
                    <a:pt x="93" y="838"/>
                  </a:lnTo>
                  <a:lnTo>
                    <a:pt x="79" y="816"/>
                  </a:lnTo>
                  <a:lnTo>
                    <a:pt x="65" y="794"/>
                  </a:lnTo>
                  <a:lnTo>
                    <a:pt x="53" y="771"/>
                  </a:lnTo>
                  <a:lnTo>
                    <a:pt x="43" y="747"/>
                  </a:lnTo>
                  <a:lnTo>
                    <a:pt x="33" y="724"/>
                  </a:lnTo>
                  <a:lnTo>
                    <a:pt x="25" y="700"/>
                  </a:lnTo>
                  <a:lnTo>
                    <a:pt x="18" y="675"/>
                  </a:lnTo>
                  <a:lnTo>
                    <a:pt x="12" y="650"/>
                  </a:lnTo>
                  <a:lnTo>
                    <a:pt x="7" y="624"/>
                  </a:lnTo>
                  <a:lnTo>
                    <a:pt x="3" y="599"/>
                  </a:lnTo>
                  <a:lnTo>
                    <a:pt x="1" y="574"/>
                  </a:lnTo>
                  <a:lnTo>
                    <a:pt x="0" y="548"/>
                  </a:lnTo>
                  <a:lnTo>
                    <a:pt x="0" y="522"/>
                  </a:lnTo>
                  <a:lnTo>
                    <a:pt x="1" y="496"/>
                  </a:lnTo>
                  <a:lnTo>
                    <a:pt x="4" y="470"/>
                  </a:lnTo>
                  <a:lnTo>
                    <a:pt x="8" y="444"/>
                  </a:lnTo>
                  <a:lnTo>
                    <a:pt x="13" y="418"/>
                  </a:lnTo>
                  <a:lnTo>
                    <a:pt x="19" y="393"/>
                  </a:lnTo>
                  <a:lnTo>
                    <a:pt x="27" y="368"/>
                  </a:lnTo>
                  <a:lnTo>
                    <a:pt x="36" y="342"/>
                  </a:lnTo>
                  <a:lnTo>
                    <a:pt x="46" y="317"/>
                  </a:lnTo>
                  <a:lnTo>
                    <a:pt x="58" y="293"/>
                  </a:lnTo>
                  <a:lnTo>
                    <a:pt x="72" y="269"/>
                  </a:lnTo>
                  <a:lnTo>
                    <a:pt x="86" y="245"/>
                  </a:lnTo>
                  <a:lnTo>
                    <a:pt x="101" y="222"/>
                  </a:lnTo>
                  <a:lnTo>
                    <a:pt x="118" y="201"/>
                  </a:lnTo>
                  <a:lnTo>
                    <a:pt x="135" y="180"/>
                  </a:lnTo>
                  <a:lnTo>
                    <a:pt x="153" y="161"/>
                  </a:lnTo>
                  <a:lnTo>
                    <a:pt x="172" y="143"/>
                  </a:lnTo>
                  <a:lnTo>
                    <a:pt x="192" y="125"/>
                  </a:lnTo>
                  <a:lnTo>
                    <a:pt x="212" y="109"/>
                  </a:lnTo>
                  <a:lnTo>
                    <a:pt x="233" y="94"/>
                  </a:lnTo>
                  <a:lnTo>
                    <a:pt x="255" y="80"/>
                  </a:lnTo>
                  <a:lnTo>
                    <a:pt x="278" y="67"/>
                  </a:lnTo>
                  <a:lnTo>
                    <a:pt x="301" y="55"/>
                  </a:lnTo>
                  <a:lnTo>
                    <a:pt x="324" y="44"/>
                  </a:lnTo>
                  <a:lnTo>
                    <a:pt x="347" y="34"/>
                  </a:lnTo>
                  <a:lnTo>
                    <a:pt x="372" y="26"/>
                  </a:lnTo>
                  <a:lnTo>
                    <a:pt x="397" y="18"/>
                  </a:lnTo>
                  <a:lnTo>
                    <a:pt x="422" y="12"/>
                  </a:lnTo>
                  <a:lnTo>
                    <a:pt x="448" y="8"/>
                  </a:lnTo>
                  <a:lnTo>
                    <a:pt x="473" y="4"/>
                  </a:lnTo>
                  <a:lnTo>
                    <a:pt x="498" y="2"/>
                  </a:lnTo>
                  <a:lnTo>
                    <a:pt x="524" y="0"/>
                  </a:lnTo>
                  <a:lnTo>
                    <a:pt x="550" y="1"/>
                  </a:lnTo>
                  <a:lnTo>
                    <a:pt x="576" y="2"/>
                  </a:lnTo>
                  <a:lnTo>
                    <a:pt x="602" y="4"/>
                  </a:lnTo>
                  <a:lnTo>
                    <a:pt x="627" y="8"/>
                  </a:lnTo>
                  <a:lnTo>
                    <a:pt x="654" y="13"/>
                  </a:lnTo>
                  <a:lnTo>
                    <a:pt x="679" y="20"/>
                  </a:lnTo>
                  <a:lnTo>
                    <a:pt x="704" y="27"/>
                  </a:lnTo>
                  <a:lnTo>
                    <a:pt x="730" y="36"/>
                  </a:lnTo>
                  <a:lnTo>
                    <a:pt x="755" y="48"/>
                  </a:lnTo>
                  <a:lnTo>
                    <a:pt x="779" y="59"/>
                  </a:lnTo>
                  <a:lnTo>
                    <a:pt x="803" y="7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" name="Freeform 15"/>
            <p:cNvSpPr>
              <a:spLocks noEditPoints="1"/>
            </p:cNvSpPr>
            <p:nvPr/>
          </p:nvSpPr>
          <p:spPr bwMode="auto">
            <a:xfrm>
              <a:off x="6876957" y="3873033"/>
              <a:ext cx="277813" cy="371475"/>
            </a:xfrm>
            <a:custGeom>
              <a:avLst/>
              <a:gdLst>
                <a:gd name="T0" fmla="*/ 1708 w 2267"/>
                <a:gd name="T1" fmla="*/ 764 h 3048"/>
                <a:gd name="T2" fmla="*/ 1655 w 2267"/>
                <a:gd name="T3" fmla="*/ 720 h 3048"/>
                <a:gd name="T4" fmla="*/ 1595 w 2267"/>
                <a:gd name="T5" fmla="*/ 694 h 3048"/>
                <a:gd name="T6" fmla="*/ 1528 w 2267"/>
                <a:gd name="T7" fmla="*/ 686 h 3048"/>
                <a:gd name="T8" fmla="*/ 1461 w 2267"/>
                <a:gd name="T9" fmla="*/ 698 h 3048"/>
                <a:gd name="T10" fmla="*/ 969 w 2267"/>
                <a:gd name="T11" fmla="*/ 115 h 3048"/>
                <a:gd name="T12" fmla="*/ 926 w 2267"/>
                <a:gd name="T13" fmla="*/ 62 h 3048"/>
                <a:gd name="T14" fmla="*/ 870 w 2267"/>
                <a:gd name="T15" fmla="*/ 23 h 3048"/>
                <a:gd name="T16" fmla="*/ 806 w 2267"/>
                <a:gd name="T17" fmla="*/ 3 h 3048"/>
                <a:gd name="T18" fmla="*/ 740 w 2267"/>
                <a:gd name="T19" fmla="*/ 2 h 3048"/>
                <a:gd name="T20" fmla="*/ 674 w 2267"/>
                <a:gd name="T21" fmla="*/ 20 h 3048"/>
                <a:gd name="T22" fmla="*/ 86 w 2267"/>
                <a:gd name="T23" fmla="*/ 361 h 3048"/>
                <a:gd name="T24" fmla="*/ 40 w 2267"/>
                <a:gd name="T25" fmla="*/ 411 h 3048"/>
                <a:gd name="T26" fmla="*/ 11 w 2267"/>
                <a:gd name="T27" fmla="*/ 471 h 3048"/>
                <a:gd name="T28" fmla="*/ 0 w 2267"/>
                <a:gd name="T29" fmla="*/ 536 h 3048"/>
                <a:gd name="T30" fmla="*/ 8 w 2267"/>
                <a:gd name="T31" fmla="*/ 603 h 3048"/>
                <a:gd name="T32" fmla="*/ 405 w 2267"/>
                <a:gd name="T33" fmla="*/ 1306 h 3048"/>
                <a:gd name="T34" fmla="*/ 283 w 2267"/>
                <a:gd name="T35" fmla="*/ 1386 h 3048"/>
                <a:gd name="T36" fmla="*/ 241 w 2267"/>
                <a:gd name="T37" fmla="*/ 1439 h 3048"/>
                <a:gd name="T38" fmla="*/ 218 w 2267"/>
                <a:gd name="T39" fmla="*/ 1502 h 3048"/>
                <a:gd name="T40" fmla="*/ 214 w 2267"/>
                <a:gd name="T41" fmla="*/ 1568 h 3048"/>
                <a:gd name="T42" fmla="*/ 228 w 2267"/>
                <a:gd name="T43" fmla="*/ 1634 h 3048"/>
                <a:gd name="T44" fmla="*/ 515 w 2267"/>
                <a:gd name="T45" fmla="*/ 2133 h 3048"/>
                <a:gd name="T46" fmla="*/ 563 w 2267"/>
                <a:gd name="T47" fmla="*/ 2182 h 3048"/>
                <a:gd name="T48" fmla="*/ 621 w 2267"/>
                <a:gd name="T49" fmla="*/ 2214 h 3048"/>
                <a:gd name="T50" fmla="*/ 687 w 2267"/>
                <a:gd name="T51" fmla="*/ 2228 h 3048"/>
                <a:gd name="T52" fmla="*/ 754 w 2267"/>
                <a:gd name="T53" fmla="*/ 2223 h 3048"/>
                <a:gd name="T54" fmla="*/ 818 w 2267"/>
                <a:gd name="T55" fmla="*/ 2198 h 3048"/>
                <a:gd name="T56" fmla="*/ 1959 w 2267"/>
                <a:gd name="T57" fmla="*/ 1532 h 3048"/>
                <a:gd name="T58" fmla="*/ 1999 w 2267"/>
                <a:gd name="T59" fmla="*/ 1478 h 3048"/>
                <a:gd name="T60" fmla="*/ 2022 w 2267"/>
                <a:gd name="T61" fmla="*/ 1416 h 3048"/>
                <a:gd name="T62" fmla="*/ 2026 w 2267"/>
                <a:gd name="T63" fmla="*/ 1349 h 3048"/>
                <a:gd name="T64" fmla="*/ 2010 w 2267"/>
                <a:gd name="T65" fmla="*/ 1284 h 3048"/>
                <a:gd name="T66" fmla="*/ 1241 w 2267"/>
                <a:gd name="T67" fmla="*/ 2732 h 3048"/>
                <a:gd name="T68" fmla="*/ 1199 w 2267"/>
                <a:gd name="T69" fmla="*/ 2578 h 3048"/>
                <a:gd name="T70" fmla="*/ 1202 w 2267"/>
                <a:gd name="T71" fmla="*/ 2424 h 3048"/>
                <a:gd name="T72" fmla="*/ 1249 w 2267"/>
                <a:gd name="T73" fmla="*/ 2277 h 3048"/>
                <a:gd name="T74" fmla="*/ 1336 w 2267"/>
                <a:gd name="T75" fmla="*/ 2149 h 3048"/>
                <a:gd name="T76" fmla="*/ 1462 w 2267"/>
                <a:gd name="T77" fmla="*/ 2049 h 3048"/>
                <a:gd name="T78" fmla="*/ 1613 w 2267"/>
                <a:gd name="T79" fmla="*/ 1990 h 3048"/>
                <a:gd name="T80" fmla="*/ 1768 w 2267"/>
                <a:gd name="T81" fmla="*/ 1979 h 3048"/>
                <a:gd name="T82" fmla="*/ 1918 w 2267"/>
                <a:gd name="T83" fmla="*/ 2011 h 3048"/>
                <a:gd name="T84" fmla="*/ 2054 w 2267"/>
                <a:gd name="T85" fmla="*/ 2086 h 3048"/>
                <a:gd name="T86" fmla="*/ 2165 w 2267"/>
                <a:gd name="T87" fmla="*/ 2199 h 3048"/>
                <a:gd name="T88" fmla="*/ 2240 w 2267"/>
                <a:gd name="T89" fmla="*/ 2344 h 3048"/>
                <a:gd name="T90" fmla="*/ 2267 w 2267"/>
                <a:gd name="T91" fmla="*/ 2499 h 3048"/>
                <a:gd name="T92" fmla="*/ 2249 w 2267"/>
                <a:gd name="T93" fmla="*/ 2651 h 3048"/>
                <a:gd name="T94" fmla="*/ 2188 w 2267"/>
                <a:gd name="T95" fmla="*/ 2793 h 3048"/>
                <a:gd name="T96" fmla="*/ 2087 w 2267"/>
                <a:gd name="T97" fmla="*/ 2913 h 3048"/>
                <a:gd name="T98" fmla="*/ 1949 w 2267"/>
                <a:gd name="T99" fmla="*/ 3002 h 3048"/>
                <a:gd name="T100" fmla="*/ 1797 w 2267"/>
                <a:gd name="T101" fmla="*/ 3044 h 3048"/>
                <a:gd name="T102" fmla="*/ 1642 w 2267"/>
                <a:gd name="T103" fmla="*/ 3041 h 3048"/>
                <a:gd name="T104" fmla="*/ 1496 w 2267"/>
                <a:gd name="T105" fmla="*/ 2995 h 3048"/>
                <a:gd name="T106" fmla="*/ 1367 w 2267"/>
                <a:gd name="T107" fmla="*/ 2907 h 3048"/>
                <a:gd name="T108" fmla="*/ 1266 w 2267"/>
                <a:gd name="T109" fmla="*/ 2780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7" h="3048">
                  <a:moveTo>
                    <a:pt x="1995" y="1251"/>
                  </a:moveTo>
                  <a:lnTo>
                    <a:pt x="1735" y="801"/>
                  </a:lnTo>
                  <a:lnTo>
                    <a:pt x="1729" y="791"/>
                  </a:lnTo>
                  <a:lnTo>
                    <a:pt x="1722" y="782"/>
                  </a:lnTo>
                  <a:lnTo>
                    <a:pt x="1715" y="773"/>
                  </a:lnTo>
                  <a:lnTo>
                    <a:pt x="1708" y="764"/>
                  </a:lnTo>
                  <a:lnTo>
                    <a:pt x="1700" y="755"/>
                  </a:lnTo>
                  <a:lnTo>
                    <a:pt x="1692" y="747"/>
                  </a:lnTo>
                  <a:lnTo>
                    <a:pt x="1684" y="739"/>
                  </a:lnTo>
                  <a:lnTo>
                    <a:pt x="1675" y="733"/>
                  </a:lnTo>
                  <a:lnTo>
                    <a:pt x="1665" y="726"/>
                  </a:lnTo>
                  <a:lnTo>
                    <a:pt x="1655" y="720"/>
                  </a:lnTo>
                  <a:lnTo>
                    <a:pt x="1646" y="715"/>
                  </a:lnTo>
                  <a:lnTo>
                    <a:pt x="1636" y="709"/>
                  </a:lnTo>
                  <a:lnTo>
                    <a:pt x="1626" y="705"/>
                  </a:lnTo>
                  <a:lnTo>
                    <a:pt x="1616" y="701"/>
                  </a:lnTo>
                  <a:lnTo>
                    <a:pt x="1605" y="697"/>
                  </a:lnTo>
                  <a:lnTo>
                    <a:pt x="1595" y="694"/>
                  </a:lnTo>
                  <a:lnTo>
                    <a:pt x="1584" y="692"/>
                  </a:lnTo>
                  <a:lnTo>
                    <a:pt x="1572" y="689"/>
                  </a:lnTo>
                  <a:lnTo>
                    <a:pt x="1561" y="688"/>
                  </a:lnTo>
                  <a:lnTo>
                    <a:pt x="1550" y="687"/>
                  </a:lnTo>
                  <a:lnTo>
                    <a:pt x="1539" y="686"/>
                  </a:lnTo>
                  <a:lnTo>
                    <a:pt x="1528" y="686"/>
                  </a:lnTo>
                  <a:lnTo>
                    <a:pt x="1517" y="687"/>
                  </a:lnTo>
                  <a:lnTo>
                    <a:pt x="1506" y="688"/>
                  </a:lnTo>
                  <a:lnTo>
                    <a:pt x="1495" y="690"/>
                  </a:lnTo>
                  <a:lnTo>
                    <a:pt x="1484" y="692"/>
                  </a:lnTo>
                  <a:lnTo>
                    <a:pt x="1472" y="694"/>
                  </a:lnTo>
                  <a:lnTo>
                    <a:pt x="1461" y="698"/>
                  </a:lnTo>
                  <a:lnTo>
                    <a:pt x="1451" y="702"/>
                  </a:lnTo>
                  <a:lnTo>
                    <a:pt x="1440" y="706"/>
                  </a:lnTo>
                  <a:lnTo>
                    <a:pt x="1430" y="711"/>
                  </a:lnTo>
                  <a:lnTo>
                    <a:pt x="1419" y="717"/>
                  </a:lnTo>
                  <a:lnTo>
                    <a:pt x="1342" y="762"/>
                  </a:lnTo>
                  <a:lnTo>
                    <a:pt x="969" y="115"/>
                  </a:lnTo>
                  <a:lnTo>
                    <a:pt x="963" y="105"/>
                  </a:lnTo>
                  <a:lnTo>
                    <a:pt x="956" y="96"/>
                  </a:lnTo>
                  <a:lnTo>
                    <a:pt x="949" y="86"/>
                  </a:lnTo>
                  <a:lnTo>
                    <a:pt x="942" y="78"/>
                  </a:lnTo>
                  <a:lnTo>
                    <a:pt x="934" y="69"/>
                  </a:lnTo>
                  <a:lnTo>
                    <a:pt x="926" y="62"/>
                  </a:lnTo>
                  <a:lnTo>
                    <a:pt x="918" y="54"/>
                  </a:lnTo>
                  <a:lnTo>
                    <a:pt x="908" y="47"/>
                  </a:lnTo>
                  <a:lnTo>
                    <a:pt x="899" y="40"/>
                  </a:lnTo>
                  <a:lnTo>
                    <a:pt x="889" y="34"/>
                  </a:lnTo>
                  <a:lnTo>
                    <a:pt x="880" y="28"/>
                  </a:lnTo>
                  <a:lnTo>
                    <a:pt x="870" y="23"/>
                  </a:lnTo>
                  <a:lnTo>
                    <a:pt x="860" y="19"/>
                  </a:lnTo>
                  <a:lnTo>
                    <a:pt x="850" y="14"/>
                  </a:lnTo>
                  <a:lnTo>
                    <a:pt x="839" y="11"/>
                  </a:lnTo>
                  <a:lnTo>
                    <a:pt x="829" y="8"/>
                  </a:lnTo>
                  <a:lnTo>
                    <a:pt x="817" y="5"/>
                  </a:lnTo>
                  <a:lnTo>
                    <a:pt x="806" y="3"/>
                  </a:lnTo>
                  <a:lnTo>
                    <a:pt x="795" y="1"/>
                  </a:lnTo>
                  <a:lnTo>
                    <a:pt x="784" y="0"/>
                  </a:lnTo>
                  <a:lnTo>
                    <a:pt x="773" y="0"/>
                  </a:lnTo>
                  <a:lnTo>
                    <a:pt x="762" y="0"/>
                  </a:lnTo>
                  <a:lnTo>
                    <a:pt x="751" y="0"/>
                  </a:lnTo>
                  <a:lnTo>
                    <a:pt x="740" y="2"/>
                  </a:lnTo>
                  <a:lnTo>
                    <a:pt x="729" y="3"/>
                  </a:lnTo>
                  <a:lnTo>
                    <a:pt x="717" y="5"/>
                  </a:lnTo>
                  <a:lnTo>
                    <a:pt x="706" y="8"/>
                  </a:lnTo>
                  <a:lnTo>
                    <a:pt x="695" y="11"/>
                  </a:lnTo>
                  <a:lnTo>
                    <a:pt x="685" y="15"/>
                  </a:lnTo>
                  <a:lnTo>
                    <a:pt x="674" y="20"/>
                  </a:lnTo>
                  <a:lnTo>
                    <a:pt x="663" y="25"/>
                  </a:lnTo>
                  <a:lnTo>
                    <a:pt x="653" y="30"/>
                  </a:lnTo>
                  <a:lnTo>
                    <a:pt x="115" y="341"/>
                  </a:lnTo>
                  <a:lnTo>
                    <a:pt x="105" y="347"/>
                  </a:lnTo>
                  <a:lnTo>
                    <a:pt x="95" y="354"/>
                  </a:lnTo>
                  <a:lnTo>
                    <a:pt x="86" y="361"/>
                  </a:lnTo>
                  <a:lnTo>
                    <a:pt x="77" y="369"/>
                  </a:lnTo>
                  <a:lnTo>
                    <a:pt x="68" y="376"/>
                  </a:lnTo>
                  <a:lnTo>
                    <a:pt x="60" y="384"/>
                  </a:lnTo>
                  <a:lnTo>
                    <a:pt x="53" y="393"/>
                  </a:lnTo>
                  <a:lnTo>
                    <a:pt x="46" y="402"/>
                  </a:lnTo>
                  <a:lnTo>
                    <a:pt x="40" y="411"/>
                  </a:lnTo>
                  <a:lnTo>
                    <a:pt x="34" y="420"/>
                  </a:lnTo>
                  <a:lnTo>
                    <a:pt x="28" y="430"/>
                  </a:lnTo>
                  <a:lnTo>
                    <a:pt x="23" y="439"/>
                  </a:lnTo>
                  <a:lnTo>
                    <a:pt x="18" y="449"/>
                  </a:lnTo>
                  <a:lnTo>
                    <a:pt x="14" y="461"/>
                  </a:lnTo>
                  <a:lnTo>
                    <a:pt x="11" y="471"/>
                  </a:lnTo>
                  <a:lnTo>
                    <a:pt x="8" y="482"/>
                  </a:lnTo>
                  <a:lnTo>
                    <a:pt x="5" y="492"/>
                  </a:lnTo>
                  <a:lnTo>
                    <a:pt x="3" y="503"/>
                  </a:lnTo>
                  <a:lnTo>
                    <a:pt x="1" y="514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7"/>
                  </a:lnTo>
                  <a:lnTo>
                    <a:pt x="0" y="559"/>
                  </a:lnTo>
                  <a:lnTo>
                    <a:pt x="1" y="570"/>
                  </a:lnTo>
                  <a:lnTo>
                    <a:pt x="3" y="581"/>
                  </a:lnTo>
                  <a:lnTo>
                    <a:pt x="5" y="592"/>
                  </a:lnTo>
                  <a:lnTo>
                    <a:pt x="8" y="603"/>
                  </a:lnTo>
                  <a:lnTo>
                    <a:pt x="11" y="614"/>
                  </a:lnTo>
                  <a:lnTo>
                    <a:pt x="15" y="625"/>
                  </a:lnTo>
                  <a:lnTo>
                    <a:pt x="20" y="636"/>
                  </a:lnTo>
                  <a:lnTo>
                    <a:pt x="25" y="646"/>
                  </a:lnTo>
                  <a:lnTo>
                    <a:pt x="30" y="657"/>
                  </a:lnTo>
                  <a:lnTo>
                    <a:pt x="405" y="1306"/>
                  </a:lnTo>
                  <a:lnTo>
                    <a:pt x="328" y="1350"/>
                  </a:lnTo>
                  <a:lnTo>
                    <a:pt x="318" y="1356"/>
                  </a:lnTo>
                  <a:lnTo>
                    <a:pt x="309" y="1363"/>
                  </a:lnTo>
                  <a:lnTo>
                    <a:pt x="300" y="1371"/>
                  </a:lnTo>
                  <a:lnTo>
                    <a:pt x="291" y="1378"/>
                  </a:lnTo>
                  <a:lnTo>
                    <a:pt x="283" y="1386"/>
                  </a:lnTo>
                  <a:lnTo>
                    <a:pt x="275" y="1394"/>
                  </a:lnTo>
                  <a:lnTo>
                    <a:pt x="267" y="1402"/>
                  </a:lnTo>
                  <a:lnTo>
                    <a:pt x="260" y="1411"/>
                  </a:lnTo>
                  <a:lnTo>
                    <a:pt x="253" y="1420"/>
                  </a:lnTo>
                  <a:lnTo>
                    <a:pt x="247" y="1429"/>
                  </a:lnTo>
                  <a:lnTo>
                    <a:pt x="241" y="1439"/>
                  </a:lnTo>
                  <a:lnTo>
                    <a:pt x="236" y="1449"/>
                  </a:lnTo>
                  <a:lnTo>
                    <a:pt x="232" y="1459"/>
                  </a:lnTo>
                  <a:lnTo>
                    <a:pt x="228" y="1470"/>
                  </a:lnTo>
                  <a:lnTo>
                    <a:pt x="224" y="1481"/>
                  </a:lnTo>
                  <a:lnTo>
                    <a:pt x="221" y="1491"/>
                  </a:lnTo>
                  <a:lnTo>
                    <a:pt x="218" y="1502"/>
                  </a:lnTo>
                  <a:lnTo>
                    <a:pt x="216" y="1513"/>
                  </a:lnTo>
                  <a:lnTo>
                    <a:pt x="215" y="1523"/>
                  </a:lnTo>
                  <a:lnTo>
                    <a:pt x="214" y="1534"/>
                  </a:lnTo>
                  <a:lnTo>
                    <a:pt x="213" y="1545"/>
                  </a:lnTo>
                  <a:lnTo>
                    <a:pt x="213" y="1557"/>
                  </a:lnTo>
                  <a:lnTo>
                    <a:pt x="214" y="1568"/>
                  </a:lnTo>
                  <a:lnTo>
                    <a:pt x="215" y="1580"/>
                  </a:lnTo>
                  <a:lnTo>
                    <a:pt x="216" y="1591"/>
                  </a:lnTo>
                  <a:lnTo>
                    <a:pt x="218" y="1602"/>
                  </a:lnTo>
                  <a:lnTo>
                    <a:pt x="221" y="1613"/>
                  </a:lnTo>
                  <a:lnTo>
                    <a:pt x="225" y="1624"/>
                  </a:lnTo>
                  <a:lnTo>
                    <a:pt x="228" y="1634"/>
                  </a:lnTo>
                  <a:lnTo>
                    <a:pt x="233" y="1645"/>
                  </a:lnTo>
                  <a:lnTo>
                    <a:pt x="238" y="1655"/>
                  </a:lnTo>
                  <a:lnTo>
                    <a:pt x="243" y="1666"/>
                  </a:lnTo>
                  <a:lnTo>
                    <a:pt x="502" y="2113"/>
                  </a:lnTo>
                  <a:lnTo>
                    <a:pt x="508" y="2123"/>
                  </a:lnTo>
                  <a:lnTo>
                    <a:pt x="515" y="2133"/>
                  </a:lnTo>
                  <a:lnTo>
                    <a:pt x="522" y="2142"/>
                  </a:lnTo>
                  <a:lnTo>
                    <a:pt x="529" y="2151"/>
                  </a:lnTo>
                  <a:lnTo>
                    <a:pt x="537" y="2159"/>
                  </a:lnTo>
                  <a:lnTo>
                    <a:pt x="546" y="2167"/>
                  </a:lnTo>
                  <a:lnTo>
                    <a:pt x="554" y="2174"/>
                  </a:lnTo>
                  <a:lnTo>
                    <a:pt x="563" y="2182"/>
                  </a:lnTo>
                  <a:lnTo>
                    <a:pt x="572" y="2189"/>
                  </a:lnTo>
                  <a:lnTo>
                    <a:pt x="581" y="2195"/>
                  </a:lnTo>
                  <a:lnTo>
                    <a:pt x="591" y="2200"/>
                  </a:lnTo>
                  <a:lnTo>
                    <a:pt x="601" y="2205"/>
                  </a:lnTo>
                  <a:lnTo>
                    <a:pt x="611" y="2210"/>
                  </a:lnTo>
                  <a:lnTo>
                    <a:pt x="621" y="2214"/>
                  </a:lnTo>
                  <a:lnTo>
                    <a:pt x="632" y="2218"/>
                  </a:lnTo>
                  <a:lnTo>
                    <a:pt x="643" y="2221"/>
                  </a:lnTo>
                  <a:lnTo>
                    <a:pt x="654" y="2223"/>
                  </a:lnTo>
                  <a:lnTo>
                    <a:pt x="665" y="2225"/>
                  </a:lnTo>
                  <a:lnTo>
                    <a:pt x="676" y="2227"/>
                  </a:lnTo>
                  <a:lnTo>
                    <a:pt x="687" y="2228"/>
                  </a:lnTo>
                  <a:lnTo>
                    <a:pt x="698" y="2229"/>
                  </a:lnTo>
                  <a:lnTo>
                    <a:pt x="709" y="2229"/>
                  </a:lnTo>
                  <a:lnTo>
                    <a:pt x="720" y="2228"/>
                  </a:lnTo>
                  <a:lnTo>
                    <a:pt x="732" y="2227"/>
                  </a:lnTo>
                  <a:lnTo>
                    <a:pt x="743" y="2225"/>
                  </a:lnTo>
                  <a:lnTo>
                    <a:pt x="754" y="2223"/>
                  </a:lnTo>
                  <a:lnTo>
                    <a:pt x="765" y="2220"/>
                  </a:lnTo>
                  <a:lnTo>
                    <a:pt x="776" y="2217"/>
                  </a:lnTo>
                  <a:lnTo>
                    <a:pt x="786" y="2213"/>
                  </a:lnTo>
                  <a:lnTo>
                    <a:pt x="797" y="2209"/>
                  </a:lnTo>
                  <a:lnTo>
                    <a:pt x="808" y="2204"/>
                  </a:lnTo>
                  <a:lnTo>
                    <a:pt x="818" y="2198"/>
                  </a:lnTo>
                  <a:lnTo>
                    <a:pt x="1911" y="1567"/>
                  </a:lnTo>
                  <a:lnTo>
                    <a:pt x="1921" y="1561"/>
                  </a:lnTo>
                  <a:lnTo>
                    <a:pt x="1931" y="1554"/>
                  </a:lnTo>
                  <a:lnTo>
                    <a:pt x="1940" y="1547"/>
                  </a:lnTo>
                  <a:lnTo>
                    <a:pt x="1949" y="1540"/>
                  </a:lnTo>
                  <a:lnTo>
                    <a:pt x="1959" y="1532"/>
                  </a:lnTo>
                  <a:lnTo>
                    <a:pt x="1966" y="1524"/>
                  </a:lnTo>
                  <a:lnTo>
                    <a:pt x="1974" y="1515"/>
                  </a:lnTo>
                  <a:lnTo>
                    <a:pt x="1981" y="1506"/>
                  </a:lnTo>
                  <a:lnTo>
                    <a:pt x="1987" y="1497"/>
                  </a:lnTo>
                  <a:lnTo>
                    <a:pt x="1993" y="1488"/>
                  </a:lnTo>
                  <a:lnTo>
                    <a:pt x="1999" y="1478"/>
                  </a:lnTo>
                  <a:lnTo>
                    <a:pt x="2004" y="1467"/>
                  </a:lnTo>
                  <a:lnTo>
                    <a:pt x="2009" y="1457"/>
                  </a:lnTo>
                  <a:lnTo>
                    <a:pt x="2013" y="1447"/>
                  </a:lnTo>
                  <a:lnTo>
                    <a:pt x="2016" y="1437"/>
                  </a:lnTo>
                  <a:lnTo>
                    <a:pt x="2019" y="1426"/>
                  </a:lnTo>
                  <a:lnTo>
                    <a:pt x="2022" y="1416"/>
                  </a:lnTo>
                  <a:lnTo>
                    <a:pt x="2024" y="1405"/>
                  </a:lnTo>
                  <a:lnTo>
                    <a:pt x="2025" y="1394"/>
                  </a:lnTo>
                  <a:lnTo>
                    <a:pt x="2026" y="1383"/>
                  </a:lnTo>
                  <a:lnTo>
                    <a:pt x="2027" y="1372"/>
                  </a:lnTo>
                  <a:lnTo>
                    <a:pt x="2026" y="1360"/>
                  </a:lnTo>
                  <a:lnTo>
                    <a:pt x="2026" y="1349"/>
                  </a:lnTo>
                  <a:lnTo>
                    <a:pt x="2025" y="1338"/>
                  </a:lnTo>
                  <a:lnTo>
                    <a:pt x="2023" y="1327"/>
                  </a:lnTo>
                  <a:lnTo>
                    <a:pt x="2021" y="1316"/>
                  </a:lnTo>
                  <a:lnTo>
                    <a:pt x="2018" y="1305"/>
                  </a:lnTo>
                  <a:lnTo>
                    <a:pt x="2014" y="1295"/>
                  </a:lnTo>
                  <a:lnTo>
                    <a:pt x="2010" y="1284"/>
                  </a:lnTo>
                  <a:lnTo>
                    <a:pt x="2006" y="1273"/>
                  </a:lnTo>
                  <a:lnTo>
                    <a:pt x="2001" y="1262"/>
                  </a:lnTo>
                  <a:lnTo>
                    <a:pt x="1995" y="1251"/>
                  </a:lnTo>
                  <a:close/>
                  <a:moveTo>
                    <a:pt x="1266" y="2780"/>
                  </a:moveTo>
                  <a:lnTo>
                    <a:pt x="1253" y="2756"/>
                  </a:lnTo>
                  <a:lnTo>
                    <a:pt x="1241" y="2732"/>
                  </a:lnTo>
                  <a:lnTo>
                    <a:pt x="1231" y="2707"/>
                  </a:lnTo>
                  <a:lnTo>
                    <a:pt x="1222" y="2681"/>
                  </a:lnTo>
                  <a:lnTo>
                    <a:pt x="1214" y="2656"/>
                  </a:lnTo>
                  <a:lnTo>
                    <a:pt x="1208" y="2631"/>
                  </a:lnTo>
                  <a:lnTo>
                    <a:pt x="1203" y="2605"/>
                  </a:lnTo>
                  <a:lnTo>
                    <a:pt x="1199" y="2578"/>
                  </a:lnTo>
                  <a:lnTo>
                    <a:pt x="1195" y="2553"/>
                  </a:lnTo>
                  <a:lnTo>
                    <a:pt x="1194" y="2527"/>
                  </a:lnTo>
                  <a:lnTo>
                    <a:pt x="1194" y="2501"/>
                  </a:lnTo>
                  <a:lnTo>
                    <a:pt x="1195" y="2475"/>
                  </a:lnTo>
                  <a:lnTo>
                    <a:pt x="1199" y="2450"/>
                  </a:lnTo>
                  <a:lnTo>
                    <a:pt x="1202" y="2424"/>
                  </a:lnTo>
                  <a:lnTo>
                    <a:pt x="1207" y="2399"/>
                  </a:lnTo>
                  <a:lnTo>
                    <a:pt x="1213" y="2374"/>
                  </a:lnTo>
                  <a:lnTo>
                    <a:pt x="1220" y="2349"/>
                  </a:lnTo>
                  <a:lnTo>
                    <a:pt x="1229" y="2325"/>
                  </a:lnTo>
                  <a:lnTo>
                    <a:pt x="1238" y="2301"/>
                  </a:lnTo>
                  <a:lnTo>
                    <a:pt x="1249" y="2277"/>
                  </a:lnTo>
                  <a:lnTo>
                    <a:pt x="1260" y="2255"/>
                  </a:lnTo>
                  <a:lnTo>
                    <a:pt x="1273" y="2232"/>
                  </a:lnTo>
                  <a:lnTo>
                    <a:pt x="1287" y="2211"/>
                  </a:lnTo>
                  <a:lnTo>
                    <a:pt x="1303" y="2190"/>
                  </a:lnTo>
                  <a:lnTo>
                    <a:pt x="1319" y="2169"/>
                  </a:lnTo>
                  <a:lnTo>
                    <a:pt x="1336" y="2149"/>
                  </a:lnTo>
                  <a:lnTo>
                    <a:pt x="1355" y="2130"/>
                  </a:lnTo>
                  <a:lnTo>
                    <a:pt x="1374" y="2112"/>
                  </a:lnTo>
                  <a:lnTo>
                    <a:pt x="1395" y="2095"/>
                  </a:lnTo>
                  <a:lnTo>
                    <a:pt x="1417" y="2079"/>
                  </a:lnTo>
                  <a:lnTo>
                    <a:pt x="1439" y="2063"/>
                  </a:lnTo>
                  <a:lnTo>
                    <a:pt x="1462" y="2049"/>
                  </a:lnTo>
                  <a:lnTo>
                    <a:pt x="1487" y="2035"/>
                  </a:lnTo>
                  <a:lnTo>
                    <a:pt x="1512" y="2024"/>
                  </a:lnTo>
                  <a:lnTo>
                    <a:pt x="1536" y="2013"/>
                  </a:lnTo>
                  <a:lnTo>
                    <a:pt x="1561" y="2004"/>
                  </a:lnTo>
                  <a:lnTo>
                    <a:pt x="1587" y="1997"/>
                  </a:lnTo>
                  <a:lnTo>
                    <a:pt x="1613" y="1990"/>
                  </a:lnTo>
                  <a:lnTo>
                    <a:pt x="1638" y="1985"/>
                  </a:lnTo>
                  <a:lnTo>
                    <a:pt x="1664" y="1981"/>
                  </a:lnTo>
                  <a:lnTo>
                    <a:pt x="1690" y="1979"/>
                  </a:lnTo>
                  <a:lnTo>
                    <a:pt x="1716" y="1978"/>
                  </a:lnTo>
                  <a:lnTo>
                    <a:pt x="1742" y="1976"/>
                  </a:lnTo>
                  <a:lnTo>
                    <a:pt x="1768" y="1979"/>
                  </a:lnTo>
                  <a:lnTo>
                    <a:pt x="1794" y="1981"/>
                  </a:lnTo>
                  <a:lnTo>
                    <a:pt x="1819" y="1985"/>
                  </a:lnTo>
                  <a:lnTo>
                    <a:pt x="1844" y="1990"/>
                  </a:lnTo>
                  <a:lnTo>
                    <a:pt x="1870" y="1996"/>
                  </a:lnTo>
                  <a:lnTo>
                    <a:pt x="1894" y="2003"/>
                  </a:lnTo>
                  <a:lnTo>
                    <a:pt x="1918" y="2011"/>
                  </a:lnTo>
                  <a:lnTo>
                    <a:pt x="1942" y="2020"/>
                  </a:lnTo>
                  <a:lnTo>
                    <a:pt x="1966" y="2031"/>
                  </a:lnTo>
                  <a:lnTo>
                    <a:pt x="1989" y="2043"/>
                  </a:lnTo>
                  <a:lnTo>
                    <a:pt x="2011" y="2056"/>
                  </a:lnTo>
                  <a:lnTo>
                    <a:pt x="2033" y="2070"/>
                  </a:lnTo>
                  <a:lnTo>
                    <a:pt x="2054" y="2086"/>
                  </a:lnTo>
                  <a:lnTo>
                    <a:pt x="2075" y="2102"/>
                  </a:lnTo>
                  <a:lnTo>
                    <a:pt x="2094" y="2119"/>
                  </a:lnTo>
                  <a:lnTo>
                    <a:pt x="2113" y="2137"/>
                  </a:lnTo>
                  <a:lnTo>
                    <a:pt x="2131" y="2156"/>
                  </a:lnTo>
                  <a:lnTo>
                    <a:pt x="2149" y="2177"/>
                  </a:lnTo>
                  <a:lnTo>
                    <a:pt x="2165" y="2199"/>
                  </a:lnTo>
                  <a:lnTo>
                    <a:pt x="2181" y="2221"/>
                  </a:lnTo>
                  <a:lnTo>
                    <a:pt x="2195" y="2245"/>
                  </a:lnTo>
                  <a:lnTo>
                    <a:pt x="2208" y="2269"/>
                  </a:lnTo>
                  <a:lnTo>
                    <a:pt x="2220" y="2294"/>
                  </a:lnTo>
                  <a:lnTo>
                    <a:pt x="2230" y="2319"/>
                  </a:lnTo>
                  <a:lnTo>
                    <a:pt x="2240" y="2344"/>
                  </a:lnTo>
                  <a:lnTo>
                    <a:pt x="2248" y="2369"/>
                  </a:lnTo>
                  <a:lnTo>
                    <a:pt x="2254" y="2395"/>
                  </a:lnTo>
                  <a:lnTo>
                    <a:pt x="2259" y="2421"/>
                  </a:lnTo>
                  <a:lnTo>
                    <a:pt x="2263" y="2446"/>
                  </a:lnTo>
                  <a:lnTo>
                    <a:pt x="2266" y="2472"/>
                  </a:lnTo>
                  <a:lnTo>
                    <a:pt x="2267" y="2499"/>
                  </a:lnTo>
                  <a:lnTo>
                    <a:pt x="2267" y="2524"/>
                  </a:lnTo>
                  <a:lnTo>
                    <a:pt x="2266" y="2550"/>
                  </a:lnTo>
                  <a:lnTo>
                    <a:pt x="2263" y="2575"/>
                  </a:lnTo>
                  <a:lnTo>
                    <a:pt x="2260" y="2601"/>
                  </a:lnTo>
                  <a:lnTo>
                    <a:pt x="2255" y="2626"/>
                  </a:lnTo>
                  <a:lnTo>
                    <a:pt x="2249" y="2651"/>
                  </a:lnTo>
                  <a:lnTo>
                    <a:pt x="2242" y="2676"/>
                  </a:lnTo>
                  <a:lnTo>
                    <a:pt x="2233" y="2701"/>
                  </a:lnTo>
                  <a:lnTo>
                    <a:pt x="2223" y="2724"/>
                  </a:lnTo>
                  <a:lnTo>
                    <a:pt x="2212" y="2748"/>
                  </a:lnTo>
                  <a:lnTo>
                    <a:pt x="2200" y="2770"/>
                  </a:lnTo>
                  <a:lnTo>
                    <a:pt x="2188" y="2793"/>
                  </a:lnTo>
                  <a:lnTo>
                    <a:pt x="2174" y="2815"/>
                  </a:lnTo>
                  <a:lnTo>
                    <a:pt x="2159" y="2836"/>
                  </a:lnTo>
                  <a:lnTo>
                    <a:pt x="2142" y="2856"/>
                  </a:lnTo>
                  <a:lnTo>
                    <a:pt x="2124" y="2876"/>
                  </a:lnTo>
                  <a:lnTo>
                    <a:pt x="2106" y="2896"/>
                  </a:lnTo>
                  <a:lnTo>
                    <a:pt x="2087" y="2913"/>
                  </a:lnTo>
                  <a:lnTo>
                    <a:pt x="2067" y="2931"/>
                  </a:lnTo>
                  <a:lnTo>
                    <a:pt x="2045" y="2947"/>
                  </a:lnTo>
                  <a:lnTo>
                    <a:pt x="2022" y="2962"/>
                  </a:lnTo>
                  <a:lnTo>
                    <a:pt x="1999" y="2976"/>
                  </a:lnTo>
                  <a:lnTo>
                    <a:pt x="1975" y="2989"/>
                  </a:lnTo>
                  <a:lnTo>
                    <a:pt x="1949" y="3002"/>
                  </a:lnTo>
                  <a:lnTo>
                    <a:pt x="1925" y="3012"/>
                  </a:lnTo>
                  <a:lnTo>
                    <a:pt x="1900" y="3021"/>
                  </a:lnTo>
                  <a:lnTo>
                    <a:pt x="1874" y="3029"/>
                  </a:lnTo>
                  <a:lnTo>
                    <a:pt x="1848" y="3035"/>
                  </a:lnTo>
                  <a:lnTo>
                    <a:pt x="1823" y="3041"/>
                  </a:lnTo>
                  <a:lnTo>
                    <a:pt x="1797" y="3044"/>
                  </a:lnTo>
                  <a:lnTo>
                    <a:pt x="1771" y="3047"/>
                  </a:lnTo>
                  <a:lnTo>
                    <a:pt x="1745" y="3048"/>
                  </a:lnTo>
                  <a:lnTo>
                    <a:pt x="1719" y="3048"/>
                  </a:lnTo>
                  <a:lnTo>
                    <a:pt x="1694" y="3047"/>
                  </a:lnTo>
                  <a:lnTo>
                    <a:pt x="1667" y="3045"/>
                  </a:lnTo>
                  <a:lnTo>
                    <a:pt x="1642" y="3041"/>
                  </a:lnTo>
                  <a:lnTo>
                    <a:pt x="1617" y="3036"/>
                  </a:lnTo>
                  <a:lnTo>
                    <a:pt x="1592" y="3030"/>
                  </a:lnTo>
                  <a:lnTo>
                    <a:pt x="1567" y="3023"/>
                  </a:lnTo>
                  <a:lnTo>
                    <a:pt x="1543" y="3015"/>
                  </a:lnTo>
                  <a:lnTo>
                    <a:pt x="1519" y="3005"/>
                  </a:lnTo>
                  <a:lnTo>
                    <a:pt x="1496" y="2995"/>
                  </a:lnTo>
                  <a:lnTo>
                    <a:pt x="1472" y="2982"/>
                  </a:lnTo>
                  <a:lnTo>
                    <a:pt x="1450" y="2969"/>
                  </a:lnTo>
                  <a:lnTo>
                    <a:pt x="1428" y="2955"/>
                  </a:lnTo>
                  <a:lnTo>
                    <a:pt x="1407" y="2940"/>
                  </a:lnTo>
                  <a:lnTo>
                    <a:pt x="1387" y="2924"/>
                  </a:lnTo>
                  <a:lnTo>
                    <a:pt x="1367" y="2907"/>
                  </a:lnTo>
                  <a:lnTo>
                    <a:pt x="1348" y="2888"/>
                  </a:lnTo>
                  <a:lnTo>
                    <a:pt x="1330" y="2868"/>
                  </a:lnTo>
                  <a:lnTo>
                    <a:pt x="1313" y="2848"/>
                  </a:lnTo>
                  <a:lnTo>
                    <a:pt x="1297" y="2827"/>
                  </a:lnTo>
                  <a:lnTo>
                    <a:pt x="1280" y="2804"/>
                  </a:lnTo>
                  <a:lnTo>
                    <a:pt x="1266" y="278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" name="Freeform 16"/>
            <p:cNvSpPr>
              <a:spLocks noEditPoints="1"/>
            </p:cNvSpPr>
            <p:nvPr/>
          </p:nvSpPr>
          <p:spPr bwMode="auto">
            <a:xfrm>
              <a:off x="6100669" y="2518895"/>
              <a:ext cx="277813" cy="371475"/>
            </a:xfrm>
            <a:custGeom>
              <a:avLst/>
              <a:gdLst>
                <a:gd name="T0" fmla="*/ 559 w 2267"/>
                <a:gd name="T1" fmla="*/ 2284 h 3048"/>
                <a:gd name="T2" fmla="*/ 612 w 2267"/>
                <a:gd name="T3" fmla="*/ 2328 h 3048"/>
                <a:gd name="T4" fmla="*/ 672 w 2267"/>
                <a:gd name="T5" fmla="*/ 2354 h 3048"/>
                <a:gd name="T6" fmla="*/ 739 w 2267"/>
                <a:gd name="T7" fmla="*/ 2362 h 3048"/>
                <a:gd name="T8" fmla="*/ 806 w 2267"/>
                <a:gd name="T9" fmla="*/ 2350 h 3048"/>
                <a:gd name="T10" fmla="*/ 1298 w 2267"/>
                <a:gd name="T11" fmla="*/ 2933 h 3048"/>
                <a:gd name="T12" fmla="*/ 1341 w 2267"/>
                <a:gd name="T13" fmla="*/ 2986 h 3048"/>
                <a:gd name="T14" fmla="*/ 1397 w 2267"/>
                <a:gd name="T15" fmla="*/ 3025 h 3048"/>
                <a:gd name="T16" fmla="*/ 1461 w 2267"/>
                <a:gd name="T17" fmla="*/ 3045 h 3048"/>
                <a:gd name="T18" fmla="*/ 1527 w 2267"/>
                <a:gd name="T19" fmla="*/ 3046 h 3048"/>
                <a:gd name="T20" fmla="*/ 1593 w 2267"/>
                <a:gd name="T21" fmla="*/ 3028 h 3048"/>
                <a:gd name="T22" fmla="*/ 2181 w 2267"/>
                <a:gd name="T23" fmla="*/ 2687 h 3048"/>
                <a:gd name="T24" fmla="*/ 2227 w 2267"/>
                <a:gd name="T25" fmla="*/ 2637 h 3048"/>
                <a:gd name="T26" fmla="*/ 2256 w 2267"/>
                <a:gd name="T27" fmla="*/ 2577 h 3048"/>
                <a:gd name="T28" fmla="*/ 2267 w 2267"/>
                <a:gd name="T29" fmla="*/ 2512 h 3048"/>
                <a:gd name="T30" fmla="*/ 2259 w 2267"/>
                <a:gd name="T31" fmla="*/ 2445 h 3048"/>
                <a:gd name="T32" fmla="*/ 1862 w 2267"/>
                <a:gd name="T33" fmla="*/ 1742 h 3048"/>
                <a:gd name="T34" fmla="*/ 1984 w 2267"/>
                <a:gd name="T35" fmla="*/ 1662 h 3048"/>
                <a:gd name="T36" fmla="*/ 2026 w 2267"/>
                <a:gd name="T37" fmla="*/ 1609 h 3048"/>
                <a:gd name="T38" fmla="*/ 2049 w 2267"/>
                <a:gd name="T39" fmla="*/ 1546 h 3048"/>
                <a:gd name="T40" fmla="*/ 2053 w 2267"/>
                <a:gd name="T41" fmla="*/ 1480 h 3048"/>
                <a:gd name="T42" fmla="*/ 2039 w 2267"/>
                <a:gd name="T43" fmla="*/ 1414 h 3048"/>
                <a:gd name="T44" fmla="*/ 1752 w 2267"/>
                <a:gd name="T45" fmla="*/ 915 h 3048"/>
                <a:gd name="T46" fmla="*/ 1704 w 2267"/>
                <a:gd name="T47" fmla="*/ 866 h 3048"/>
                <a:gd name="T48" fmla="*/ 1646 w 2267"/>
                <a:gd name="T49" fmla="*/ 834 h 3048"/>
                <a:gd name="T50" fmla="*/ 1580 w 2267"/>
                <a:gd name="T51" fmla="*/ 820 h 3048"/>
                <a:gd name="T52" fmla="*/ 1513 w 2267"/>
                <a:gd name="T53" fmla="*/ 825 h 3048"/>
                <a:gd name="T54" fmla="*/ 1449 w 2267"/>
                <a:gd name="T55" fmla="*/ 850 h 3048"/>
                <a:gd name="T56" fmla="*/ 308 w 2267"/>
                <a:gd name="T57" fmla="*/ 1516 h 3048"/>
                <a:gd name="T58" fmla="*/ 268 w 2267"/>
                <a:gd name="T59" fmla="*/ 1570 h 3048"/>
                <a:gd name="T60" fmla="*/ 245 w 2267"/>
                <a:gd name="T61" fmla="*/ 1632 h 3048"/>
                <a:gd name="T62" fmla="*/ 241 w 2267"/>
                <a:gd name="T63" fmla="*/ 1699 h 3048"/>
                <a:gd name="T64" fmla="*/ 257 w 2267"/>
                <a:gd name="T65" fmla="*/ 1764 h 3048"/>
                <a:gd name="T66" fmla="*/ 1026 w 2267"/>
                <a:gd name="T67" fmla="*/ 316 h 3048"/>
                <a:gd name="T68" fmla="*/ 1068 w 2267"/>
                <a:gd name="T69" fmla="*/ 470 h 3048"/>
                <a:gd name="T70" fmla="*/ 1065 w 2267"/>
                <a:gd name="T71" fmla="*/ 624 h 3048"/>
                <a:gd name="T72" fmla="*/ 1018 w 2267"/>
                <a:gd name="T73" fmla="*/ 771 h 3048"/>
                <a:gd name="T74" fmla="*/ 931 w 2267"/>
                <a:gd name="T75" fmla="*/ 899 h 3048"/>
                <a:gd name="T76" fmla="*/ 805 w 2267"/>
                <a:gd name="T77" fmla="*/ 999 h 3048"/>
                <a:gd name="T78" fmla="*/ 654 w 2267"/>
                <a:gd name="T79" fmla="*/ 1058 h 3048"/>
                <a:gd name="T80" fmla="*/ 499 w 2267"/>
                <a:gd name="T81" fmla="*/ 1069 h 3048"/>
                <a:gd name="T82" fmla="*/ 349 w 2267"/>
                <a:gd name="T83" fmla="*/ 1037 h 3048"/>
                <a:gd name="T84" fmla="*/ 213 w 2267"/>
                <a:gd name="T85" fmla="*/ 962 h 3048"/>
                <a:gd name="T86" fmla="*/ 102 w 2267"/>
                <a:gd name="T87" fmla="*/ 849 h 3048"/>
                <a:gd name="T88" fmla="*/ 27 w 2267"/>
                <a:gd name="T89" fmla="*/ 704 h 3048"/>
                <a:gd name="T90" fmla="*/ 0 w 2267"/>
                <a:gd name="T91" fmla="*/ 549 h 3048"/>
                <a:gd name="T92" fmla="*/ 18 w 2267"/>
                <a:gd name="T93" fmla="*/ 397 h 3048"/>
                <a:gd name="T94" fmla="*/ 79 w 2267"/>
                <a:gd name="T95" fmla="*/ 255 h 3048"/>
                <a:gd name="T96" fmla="*/ 180 w 2267"/>
                <a:gd name="T97" fmla="*/ 135 h 3048"/>
                <a:gd name="T98" fmla="*/ 318 w 2267"/>
                <a:gd name="T99" fmla="*/ 46 h 3048"/>
                <a:gd name="T100" fmla="*/ 470 w 2267"/>
                <a:gd name="T101" fmla="*/ 4 h 3048"/>
                <a:gd name="T102" fmla="*/ 625 w 2267"/>
                <a:gd name="T103" fmla="*/ 7 h 3048"/>
                <a:gd name="T104" fmla="*/ 771 w 2267"/>
                <a:gd name="T105" fmla="*/ 53 h 3048"/>
                <a:gd name="T106" fmla="*/ 900 w 2267"/>
                <a:gd name="T107" fmla="*/ 141 h 3048"/>
                <a:gd name="T108" fmla="*/ 1001 w 2267"/>
                <a:gd name="T109" fmla="*/ 268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7" h="3048">
                  <a:moveTo>
                    <a:pt x="272" y="1797"/>
                  </a:moveTo>
                  <a:lnTo>
                    <a:pt x="532" y="2247"/>
                  </a:lnTo>
                  <a:lnTo>
                    <a:pt x="538" y="2257"/>
                  </a:lnTo>
                  <a:lnTo>
                    <a:pt x="545" y="2266"/>
                  </a:lnTo>
                  <a:lnTo>
                    <a:pt x="552" y="2275"/>
                  </a:lnTo>
                  <a:lnTo>
                    <a:pt x="559" y="2284"/>
                  </a:lnTo>
                  <a:lnTo>
                    <a:pt x="567" y="2293"/>
                  </a:lnTo>
                  <a:lnTo>
                    <a:pt x="575" y="2301"/>
                  </a:lnTo>
                  <a:lnTo>
                    <a:pt x="583" y="2309"/>
                  </a:lnTo>
                  <a:lnTo>
                    <a:pt x="592" y="2315"/>
                  </a:lnTo>
                  <a:lnTo>
                    <a:pt x="602" y="2322"/>
                  </a:lnTo>
                  <a:lnTo>
                    <a:pt x="612" y="2328"/>
                  </a:lnTo>
                  <a:lnTo>
                    <a:pt x="621" y="2333"/>
                  </a:lnTo>
                  <a:lnTo>
                    <a:pt x="631" y="2339"/>
                  </a:lnTo>
                  <a:lnTo>
                    <a:pt x="641" y="2343"/>
                  </a:lnTo>
                  <a:lnTo>
                    <a:pt x="651" y="2347"/>
                  </a:lnTo>
                  <a:lnTo>
                    <a:pt x="662" y="2351"/>
                  </a:lnTo>
                  <a:lnTo>
                    <a:pt x="672" y="2354"/>
                  </a:lnTo>
                  <a:lnTo>
                    <a:pt x="683" y="2356"/>
                  </a:lnTo>
                  <a:lnTo>
                    <a:pt x="695" y="2359"/>
                  </a:lnTo>
                  <a:lnTo>
                    <a:pt x="706" y="2360"/>
                  </a:lnTo>
                  <a:lnTo>
                    <a:pt x="717" y="2361"/>
                  </a:lnTo>
                  <a:lnTo>
                    <a:pt x="728" y="2362"/>
                  </a:lnTo>
                  <a:lnTo>
                    <a:pt x="739" y="2362"/>
                  </a:lnTo>
                  <a:lnTo>
                    <a:pt x="750" y="2361"/>
                  </a:lnTo>
                  <a:lnTo>
                    <a:pt x="761" y="2360"/>
                  </a:lnTo>
                  <a:lnTo>
                    <a:pt x="772" y="2358"/>
                  </a:lnTo>
                  <a:lnTo>
                    <a:pt x="783" y="2356"/>
                  </a:lnTo>
                  <a:lnTo>
                    <a:pt x="795" y="2354"/>
                  </a:lnTo>
                  <a:lnTo>
                    <a:pt x="806" y="2350"/>
                  </a:lnTo>
                  <a:lnTo>
                    <a:pt x="816" y="2346"/>
                  </a:lnTo>
                  <a:lnTo>
                    <a:pt x="827" y="2342"/>
                  </a:lnTo>
                  <a:lnTo>
                    <a:pt x="837" y="2337"/>
                  </a:lnTo>
                  <a:lnTo>
                    <a:pt x="848" y="2331"/>
                  </a:lnTo>
                  <a:lnTo>
                    <a:pt x="925" y="2286"/>
                  </a:lnTo>
                  <a:lnTo>
                    <a:pt x="1298" y="2933"/>
                  </a:lnTo>
                  <a:lnTo>
                    <a:pt x="1304" y="2943"/>
                  </a:lnTo>
                  <a:lnTo>
                    <a:pt x="1311" y="2952"/>
                  </a:lnTo>
                  <a:lnTo>
                    <a:pt x="1318" y="2962"/>
                  </a:lnTo>
                  <a:lnTo>
                    <a:pt x="1325" y="2970"/>
                  </a:lnTo>
                  <a:lnTo>
                    <a:pt x="1333" y="2979"/>
                  </a:lnTo>
                  <a:lnTo>
                    <a:pt x="1341" y="2986"/>
                  </a:lnTo>
                  <a:lnTo>
                    <a:pt x="1349" y="2994"/>
                  </a:lnTo>
                  <a:lnTo>
                    <a:pt x="1359" y="3001"/>
                  </a:lnTo>
                  <a:lnTo>
                    <a:pt x="1368" y="3008"/>
                  </a:lnTo>
                  <a:lnTo>
                    <a:pt x="1378" y="3014"/>
                  </a:lnTo>
                  <a:lnTo>
                    <a:pt x="1387" y="3020"/>
                  </a:lnTo>
                  <a:lnTo>
                    <a:pt x="1397" y="3025"/>
                  </a:lnTo>
                  <a:lnTo>
                    <a:pt x="1407" y="3029"/>
                  </a:lnTo>
                  <a:lnTo>
                    <a:pt x="1417" y="3034"/>
                  </a:lnTo>
                  <a:lnTo>
                    <a:pt x="1428" y="3037"/>
                  </a:lnTo>
                  <a:lnTo>
                    <a:pt x="1438" y="3040"/>
                  </a:lnTo>
                  <a:lnTo>
                    <a:pt x="1450" y="3043"/>
                  </a:lnTo>
                  <a:lnTo>
                    <a:pt x="1461" y="3045"/>
                  </a:lnTo>
                  <a:lnTo>
                    <a:pt x="1472" y="3047"/>
                  </a:lnTo>
                  <a:lnTo>
                    <a:pt x="1483" y="3048"/>
                  </a:lnTo>
                  <a:lnTo>
                    <a:pt x="1494" y="3048"/>
                  </a:lnTo>
                  <a:lnTo>
                    <a:pt x="1505" y="3048"/>
                  </a:lnTo>
                  <a:lnTo>
                    <a:pt x="1516" y="3048"/>
                  </a:lnTo>
                  <a:lnTo>
                    <a:pt x="1527" y="3046"/>
                  </a:lnTo>
                  <a:lnTo>
                    <a:pt x="1538" y="3045"/>
                  </a:lnTo>
                  <a:lnTo>
                    <a:pt x="1550" y="3043"/>
                  </a:lnTo>
                  <a:lnTo>
                    <a:pt x="1561" y="3040"/>
                  </a:lnTo>
                  <a:lnTo>
                    <a:pt x="1572" y="3037"/>
                  </a:lnTo>
                  <a:lnTo>
                    <a:pt x="1582" y="3033"/>
                  </a:lnTo>
                  <a:lnTo>
                    <a:pt x="1593" y="3028"/>
                  </a:lnTo>
                  <a:lnTo>
                    <a:pt x="1604" y="3023"/>
                  </a:lnTo>
                  <a:lnTo>
                    <a:pt x="1614" y="3018"/>
                  </a:lnTo>
                  <a:lnTo>
                    <a:pt x="2152" y="2707"/>
                  </a:lnTo>
                  <a:lnTo>
                    <a:pt x="2162" y="2701"/>
                  </a:lnTo>
                  <a:lnTo>
                    <a:pt x="2172" y="2694"/>
                  </a:lnTo>
                  <a:lnTo>
                    <a:pt x="2181" y="2687"/>
                  </a:lnTo>
                  <a:lnTo>
                    <a:pt x="2190" y="2679"/>
                  </a:lnTo>
                  <a:lnTo>
                    <a:pt x="2199" y="2672"/>
                  </a:lnTo>
                  <a:lnTo>
                    <a:pt x="2207" y="2664"/>
                  </a:lnTo>
                  <a:lnTo>
                    <a:pt x="2214" y="2655"/>
                  </a:lnTo>
                  <a:lnTo>
                    <a:pt x="2221" y="2646"/>
                  </a:lnTo>
                  <a:lnTo>
                    <a:pt x="2227" y="2637"/>
                  </a:lnTo>
                  <a:lnTo>
                    <a:pt x="2233" y="2628"/>
                  </a:lnTo>
                  <a:lnTo>
                    <a:pt x="2239" y="2618"/>
                  </a:lnTo>
                  <a:lnTo>
                    <a:pt x="2244" y="2609"/>
                  </a:lnTo>
                  <a:lnTo>
                    <a:pt x="2249" y="2599"/>
                  </a:lnTo>
                  <a:lnTo>
                    <a:pt x="2253" y="2587"/>
                  </a:lnTo>
                  <a:lnTo>
                    <a:pt x="2256" y="2577"/>
                  </a:lnTo>
                  <a:lnTo>
                    <a:pt x="2259" y="2566"/>
                  </a:lnTo>
                  <a:lnTo>
                    <a:pt x="2262" y="2556"/>
                  </a:lnTo>
                  <a:lnTo>
                    <a:pt x="2264" y="2545"/>
                  </a:lnTo>
                  <a:lnTo>
                    <a:pt x="2266" y="2534"/>
                  </a:lnTo>
                  <a:lnTo>
                    <a:pt x="2267" y="2523"/>
                  </a:lnTo>
                  <a:lnTo>
                    <a:pt x="2267" y="2512"/>
                  </a:lnTo>
                  <a:lnTo>
                    <a:pt x="2267" y="2501"/>
                  </a:lnTo>
                  <a:lnTo>
                    <a:pt x="2267" y="2489"/>
                  </a:lnTo>
                  <a:lnTo>
                    <a:pt x="2266" y="2478"/>
                  </a:lnTo>
                  <a:lnTo>
                    <a:pt x="2264" y="2467"/>
                  </a:lnTo>
                  <a:lnTo>
                    <a:pt x="2262" y="2456"/>
                  </a:lnTo>
                  <a:lnTo>
                    <a:pt x="2259" y="2445"/>
                  </a:lnTo>
                  <a:lnTo>
                    <a:pt x="2256" y="2434"/>
                  </a:lnTo>
                  <a:lnTo>
                    <a:pt x="2252" y="2423"/>
                  </a:lnTo>
                  <a:lnTo>
                    <a:pt x="2247" y="2412"/>
                  </a:lnTo>
                  <a:lnTo>
                    <a:pt x="2242" y="2402"/>
                  </a:lnTo>
                  <a:lnTo>
                    <a:pt x="2237" y="2391"/>
                  </a:lnTo>
                  <a:lnTo>
                    <a:pt x="1862" y="1742"/>
                  </a:lnTo>
                  <a:lnTo>
                    <a:pt x="1939" y="1698"/>
                  </a:lnTo>
                  <a:lnTo>
                    <a:pt x="1949" y="1692"/>
                  </a:lnTo>
                  <a:lnTo>
                    <a:pt x="1958" y="1685"/>
                  </a:lnTo>
                  <a:lnTo>
                    <a:pt x="1967" y="1677"/>
                  </a:lnTo>
                  <a:lnTo>
                    <a:pt x="1976" y="1670"/>
                  </a:lnTo>
                  <a:lnTo>
                    <a:pt x="1984" y="1662"/>
                  </a:lnTo>
                  <a:lnTo>
                    <a:pt x="1992" y="1654"/>
                  </a:lnTo>
                  <a:lnTo>
                    <a:pt x="2000" y="1646"/>
                  </a:lnTo>
                  <a:lnTo>
                    <a:pt x="2007" y="1637"/>
                  </a:lnTo>
                  <a:lnTo>
                    <a:pt x="2014" y="1628"/>
                  </a:lnTo>
                  <a:lnTo>
                    <a:pt x="2020" y="1619"/>
                  </a:lnTo>
                  <a:lnTo>
                    <a:pt x="2026" y="1609"/>
                  </a:lnTo>
                  <a:lnTo>
                    <a:pt x="2031" y="1599"/>
                  </a:lnTo>
                  <a:lnTo>
                    <a:pt x="2035" y="1589"/>
                  </a:lnTo>
                  <a:lnTo>
                    <a:pt x="2039" y="1578"/>
                  </a:lnTo>
                  <a:lnTo>
                    <a:pt x="2043" y="1567"/>
                  </a:lnTo>
                  <a:lnTo>
                    <a:pt x="2046" y="1557"/>
                  </a:lnTo>
                  <a:lnTo>
                    <a:pt x="2049" y="1546"/>
                  </a:lnTo>
                  <a:lnTo>
                    <a:pt x="2051" y="1535"/>
                  </a:lnTo>
                  <a:lnTo>
                    <a:pt x="2052" y="1525"/>
                  </a:lnTo>
                  <a:lnTo>
                    <a:pt x="2053" y="1514"/>
                  </a:lnTo>
                  <a:lnTo>
                    <a:pt x="2054" y="1503"/>
                  </a:lnTo>
                  <a:lnTo>
                    <a:pt x="2054" y="1491"/>
                  </a:lnTo>
                  <a:lnTo>
                    <a:pt x="2053" y="1480"/>
                  </a:lnTo>
                  <a:lnTo>
                    <a:pt x="2052" y="1468"/>
                  </a:lnTo>
                  <a:lnTo>
                    <a:pt x="2051" y="1457"/>
                  </a:lnTo>
                  <a:lnTo>
                    <a:pt x="2049" y="1446"/>
                  </a:lnTo>
                  <a:lnTo>
                    <a:pt x="2046" y="1435"/>
                  </a:lnTo>
                  <a:lnTo>
                    <a:pt x="2042" y="1424"/>
                  </a:lnTo>
                  <a:lnTo>
                    <a:pt x="2039" y="1414"/>
                  </a:lnTo>
                  <a:lnTo>
                    <a:pt x="2034" y="1403"/>
                  </a:lnTo>
                  <a:lnTo>
                    <a:pt x="2029" y="1393"/>
                  </a:lnTo>
                  <a:lnTo>
                    <a:pt x="2024" y="1382"/>
                  </a:lnTo>
                  <a:lnTo>
                    <a:pt x="1765" y="935"/>
                  </a:lnTo>
                  <a:lnTo>
                    <a:pt x="1759" y="925"/>
                  </a:lnTo>
                  <a:lnTo>
                    <a:pt x="1752" y="915"/>
                  </a:lnTo>
                  <a:lnTo>
                    <a:pt x="1745" y="906"/>
                  </a:lnTo>
                  <a:lnTo>
                    <a:pt x="1738" y="897"/>
                  </a:lnTo>
                  <a:lnTo>
                    <a:pt x="1730" y="889"/>
                  </a:lnTo>
                  <a:lnTo>
                    <a:pt x="1721" y="881"/>
                  </a:lnTo>
                  <a:lnTo>
                    <a:pt x="1713" y="874"/>
                  </a:lnTo>
                  <a:lnTo>
                    <a:pt x="1704" y="866"/>
                  </a:lnTo>
                  <a:lnTo>
                    <a:pt x="1695" y="859"/>
                  </a:lnTo>
                  <a:lnTo>
                    <a:pt x="1686" y="853"/>
                  </a:lnTo>
                  <a:lnTo>
                    <a:pt x="1676" y="848"/>
                  </a:lnTo>
                  <a:lnTo>
                    <a:pt x="1666" y="843"/>
                  </a:lnTo>
                  <a:lnTo>
                    <a:pt x="1656" y="838"/>
                  </a:lnTo>
                  <a:lnTo>
                    <a:pt x="1646" y="834"/>
                  </a:lnTo>
                  <a:lnTo>
                    <a:pt x="1635" y="830"/>
                  </a:lnTo>
                  <a:lnTo>
                    <a:pt x="1624" y="827"/>
                  </a:lnTo>
                  <a:lnTo>
                    <a:pt x="1613" y="825"/>
                  </a:lnTo>
                  <a:lnTo>
                    <a:pt x="1602" y="823"/>
                  </a:lnTo>
                  <a:lnTo>
                    <a:pt x="1591" y="821"/>
                  </a:lnTo>
                  <a:lnTo>
                    <a:pt x="1580" y="820"/>
                  </a:lnTo>
                  <a:lnTo>
                    <a:pt x="1569" y="819"/>
                  </a:lnTo>
                  <a:lnTo>
                    <a:pt x="1558" y="819"/>
                  </a:lnTo>
                  <a:lnTo>
                    <a:pt x="1547" y="820"/>
                  </a:lnTo>
                  <a:lnTo>
                    <a:pt x="1535" y="821"/>
                  </a:lnTo>
                  <a:lnTo>
                    <a:pt x="1524" y="823"/>
                  </a:lnTo>
                  <a:lnTo>
                    <a:pt x="1513" y="825"/>
                  </a:lnTo>
                  <a:lnTo>
                    <a:pt x="1502" y="828"/>
                  </a:lnTo>
                  <a:lnTo>
                    <a:pt x="1491" y="831"/>
                  </a:lnTo>
                  <a:lnTo>
                    <a:pt x="1481" y="835"/>
                  </a:lnTo>
                  <a:lnTo>
                    <a:pt x="1470" y="839"/>
                  </a:lnTo>
                  <a:lnTo>
                    <a:pt x="1459" y="844"/>
                  </a:lnTo>
                  <a:lnTo>
                    <a:pt x="1449" y="850"/>
                  </a:lnTo>
                  <a:lnTo>
                    <a:pt x="356" y="1481"/>
                  </a:lnTo>
                  <a:lnTo>
                    <a:pt x="346" y="1487"/>
                  </a:lnTo>
                  <a:lnTo>
                    <a:pt x="336" y="1494"/>
                  </a:lnTo>
                  <a:lnTo>
                    <a:pt x="327" y="1501"/>
                  </a:lnTo>
                  <a:lnTo>
                    <a:pt x="318" y="1508"/>
                  </a:lnTo>
                  <a:lnTo>
                    <a:pt x="308" y="1516"/>
                  </a:lnTo>
                  <a:lnTo>
                    <a:pt x="301" y="1524"/>
                  </a:lnTo>
                  <a:lnTo>
                    <a:pt x="293" y="1533"/>
                  </a:lnTo>
                  <a:lnTo>
                    <a:pt x="286" y="1542"/>
                  </a:lnTo>
                  <a:lnTo>
                    <a:pt x="280" y="1551"/>
                  </a:lnTo>
                  <a:lnTo>
                    <a:pt x="274" y="1560"/>
                  </a:lnTo>
                  <a:lnTo>
                    <a:pt x="268" y="1570"/>
                  </a:lnTo>
                  <a:lnTo>
                    <a:pt x="263" y="1581"/>
                  </a:lnTo>
                  <a:lnTo>
                    <a:pt x="258" y="1591"/>
                  </a:lnTo>
                  <a:lnTo>
                    <a:pt x="254" y="1601"/>
                  </a:lnTo>
                  <a:lnTo>
                    <a:pt x="251" y="1611"/>
                  </a:lnTo>
                  <a:lnTo>
                    <a:pt x="248" y="1622"/>
                  </a:lnTo>
                  <a:lnTo>
                    <a:pt x="245" y="1632"/>
                  </a:lnTo>
                  <a:lnTo>
                    <a:pt x="243" y="1643"/>
                  </a:lnTo>
                  <a:lnTo>
                    <a:pt x="242" y="1654"/>
                  </a:lnTo>
                  <a:lnTo>
                    <a:pt x="241" y="1665"/>
                  </a:lnTo>
                  <a:lnTo>
                    <a:pt x="240" y="1676"/>
                  </a:lnTo>
                  <a:lnTo>
                    <a:pt x="241" y="1688"/>
                  </a:lnTo>
                  <a:lnTo>
                    <a:pt x="241" y="1699"/>
                  </a:lnTo>
                  <a:lnTo>
                    <a:pt x="242" y="1710"/>
                  </a:lnTo>
                  <a:lnTo>
                    <a:pt x="244" y="1721"/>
                  </a:lnTo>
                  <a:lnTo>
                    <a:pt x="246" y="1732"/>
                  </a:lnTo>
                  <a:lnTo>
                    <a:pt x="249" y="1743"/>
                  </a:lnTo>
                  <a:lnTo>
                    <a:pt x="253" y="1753"/>
                  </a:lnTo>
                  <a:lnTo>
                    <a:pt x="257" y="1764"/>
                  </a:lnTo>
                  <a:lnTo>
                    <a:pt x="261" y="1775"/>
                  </a:lnTo>
                  <a:lnTo>
                    <a:pt x="266" y="1786"/>
                  </a:lnTo>
                  <a:lnTo>
                    <a:pt x="272" y="1797"/>
                  </a:lnTo>
                  <a:close/>
                  <a:moveTo>
                    <a:pt x="1001" y="268"/>
                  </a:moveTo>
                  <a:lnTo>
                    <a:pt x="1014" y="292"/>
                  </a:lnTo>
                  <a:lnTo>
                    <a:pt x="1026" y="316"/>
                  </a:lnTo>
                  <a:lnTo>
                    <a:pt x="1036" y="341"/>
                  </a:lnTo>
                  <a:lnTo>
                    <a:pt x="1045" y="367"/>
                  </a:lnTo>
                  <a:lnTo>
                    <a:pt x="1053" y="392"/>
                  </a:lnTo>
                  <a:lnTo>
                    <a:pt x="1059" y="417"/>
                  </a:lnTo>
                  <a:lnTo>
                    <a:pt x="1064" y="443"/>
                  </a:lnTo>
                  <a:lnTo>
                    <a:pt x="1068" y="470"/>
                  </a:lnTo>
                  <a:lnTo>
                    <a:pt x="1072" y="495"/>
                  </a:lnTo>
                  <a:lnTo>
                    <a:pt x="1073" y="521"/>
                  </a:lnTo>
                  <a:lnTo>
                    <a:pt x="1073" y="547"/>
                  </a:lnTo>
                  <a:lnTo>
                    <a:pt x="1072" y="573"/>
                  </a:lnTo>
                  <a:lnTo>
                    <a:pt x="1068" y="598"/>
                  </a:lnTo>
                  <a:lnTo>
                    <a:pt x="1065" y="624"/>
                  </a:lnTo>
                  <a:lnTo>
                    <a:pt x="1060" y="649"/>
                  </a:lnTo>
                  <a:lnTo>
                    <a:pt x="1054" y="674"/>
                  </a:lnTo>
                  <a:lnTo>
                    <a:pt x="1047" y="699"/>
                  </a:lnTo>
                  <a:lnTo>
                    <a:pt x="1038" y="723"/>
                  </a:lnTo>
                  <a:lnTo>
                    <a:pt x="1029" y="747"/>
                  </a:lnTo>
                  <a:lnTo>
                    <a:pt x="1018" y="771"/>
                  </a:lnTo>
                  <a:lnTo>
                    <a:pt x="1007" y="793"/>
                  </a:lnTo>
                  <a:lnTo>
                    <a:pt x="994" y="816"/>
                  </a:lnTo>
                  <a:lnTo>
                    <a:pt x="980" y="837"/>
                  </a:lnTo>
                  <a:lnTo>
                    <a:pt x="964" y="858"/>
                  </a:lnTo>
                  <a:lnTo>
                    <a:pt x="948" y="879"/>
                  </a:lnTo>
                  <a:lnTo>
                    <a:pt x="931" y="899"/>
                  </a:lnTo>
                  <a:lnTo>
                    <a:pt x="912" y="918"/>
                  </a:lnTo>
                  <a:lnTo>
                    <a:pt x="893" y="936"/>
                  </a:lnTo>
                  <a:lnTo>
                    <a:pt x="872" y="953"/>
                  </a:lnTo>
                  <a:lnTo>
                    <a:pt x="850" y="969"/>
                  </a:lnTo>
                  <a:lnTo>
                    <a:pt x="828" y="985"/>
                  </a:lnTo>
                  <a:lnTo>
                    <a:pt x="805" y="999"/>
                  </a:lnTo>
                  <a:lnTo>
                    <a:pt x="780" y="1013"/>
                  </a:lnTo>
                  <a:lnTo>
                    <a:pt x="755" y="1024"/>
                  </a:lnTo>
                  <a:lnTo>
                    <a:pt x="731" y="1035"/>
                  </a:lnTo>
                  <a:lnTo>
                    <a:pt x="706" y="1044"/>
                  </a:lnTo>
                  <a:lnTo>
                    <a:pt x="680" y="1051"/>
                  </a:lnTo>
                  <a:lnTo>
                    <a:pt x="654" y="1058"/>
                  </a:lnTo>
                  <a:lnTo>
                    <a:pt x="629" y="1063"/>
                  </a:lnTo>
                  <a:lnTo>
                    <a:pt x="603" y="1067"/>
                  </a:lnTo>
                  <a:lnTo>
                    <a:pt x="577" y="1069"/>
                  </a:lnTo>
                  <a:lnTo>
                    <a:pt x="551" y="1070"/>
                  </a:lnTo>
                  <a:lnTo>
                    <a:pt x="525" y="1072"/>
                  </a:lnTo>
                  <a:lnTo>
                    <a:pt x="499" y="1069"/>
                  </a:lnTo>
                  <a:lnTo>
                    <a:pt x="473" y="1067"/>
                  </a:lnTo>
                  <a:lnTo>
                    <a:pt x="448" y="1063"/>
                  </a:lnTo>
                  <a:lnTo>
                    <a:pt x="423" y="1058"/>
                  </a:lnTo>
                  <a:lnTo>
                    <a:pt x="397" y="1052"/>
                  </a:lnTo>
                  <a:lnTo>
                    <a:pt x="373" y="1045"/>
                  </a:lnTo>
                  <a:lnTo>
                    <a:pt x="349" y="1037"/>
                  </a:lnTo>
                  <a:lnTo>
                    <a:pt x="325" y="1028"/>
                  </a:lnTo>
                  <a:lnTo>
                    <a:pt x="301" y="1017"/>
                  </a:lnTo>
                  <a:lnTo>
                    <a:pt x="278" y="1005"/>
                  </a:lnTo>
                  <a:lnTo>
                    <a:pt x="256" y="992"/>
                  </a:lnTo>
                  <a:lnTo>
                    <a:pt x="234" y="978"/>
                  </a:lnTo>
                  <a:lnTo>
                    <a:pt x="213" y="962"/>
                  </a:lnTo>
                  <a:lnTo>
                    <a:pt x="192" y="946"/>
                  </a:lnTo>
                  <a:lnTo>
                    <a:pt x="173" y="929"/>
                  </a:lnTo>
                  <a:lnTo>
                    <a:pt x="154" y="911"/>
                  </a:lnTo>
                  <a:lnTo>
                    <a:pt x="136" y="892"/>
                  </a:lnTo>
                  <a:lnTo>
                    <a:pt x="118" y="871"/>
                  </a:lnTo>
                  <a:lnTo>
                    <a:pt x="102" y="849"/>
                  </a:lnTo>
                  <a:lnTo>
                    <a:pt x="86" y="827"/>
                  </a:lnTo>
                  <a:lnTo>
                    <a:pt x="72" y="803"/>
                  </a:lnTo>
                  <a:lnTo>
                    <a:pt x="59" y="779"/>
                  </a:lnTo>
                  <a:lnTo>
                    <a:pt x="47" y="754"/>
                  </a:lnTo>
                  <a:lnTo>
                    <a:pt x="37" y="729"/>
                  </a:lnTo>
                  <a:lnTo>
                    <a:pt x="27" y="704"/>
                  </a:lnTo>
                  <a:lnTo>
                    <a:pt x="19" y="679"/>
                  </a:lnTo>
                  <a:lnTo>
                    <a:pt x="13" y="653"/>
                  </a:lnTo>
                  <a:lnTo>
                    <a:pt x="8" y="627"/>
                  </a:lnTo>
                  <a:lnTo>
                    <a:pt x="4" y="602"/>
                  </a:lnTo>
                  <a:lnTo>
                    <a:pt x="1" y="576"/>
                  </a:lnTo>
                  <a:lnTo>
                    <a:pt x="0" y="549"/>
                  </a:lnTo>
                  <a:lnTo>
                    <a:pt x="0" y="524"/>
                  </a:lnTo>
                  <a:lnTo>
                    <a:pt x="1" y="498"/>
                  </a:lnTo>
                  <a:lnTo>
                    <a:pt x="4" y="473"/>
                  </a:lnTo>
                  <a:lnTo>
                    <a:pt x="7" y="447"/>
                  </a:lnTo>
                  <a:lnTo>
                    <a:pt x="12" y="422"/>
                  </a:lnTo>
                  <a:lnTo>
                    <a:pt x="18" y="397"/>
                  </a:lnTo>
                  <a:lnTo>
                    <a:pt x="25" y="372"/>
                  </a:lnTo>
                  <a:lnTo>
                    <a:pt x="34" y="347"/>
                  </a:lnTo>
                  <a:lnTo>
                    <a:pt x="44" y="324"/>
                  </a:lnTo>
                  <a:lnTo>
                    <a:pt x="55" y="300"/>
                  </a:lnTo>
                  <a:lnTo>
                    <a:pt x="67" y="278"/>
                  </a:lnTo>
                  <a:lnTo>
                    <a:pt x="79" y="255"/>
                  </a:lnTo>
                  <a:lnTo>
                    <a:pt x="93" y="233"/>
                  </a:lnTo>
                  <a:lnTo>
                    <a:pt x="108" y="212"/>
                  </a:lnTo>
                  <a:lnTo>
                    <a:pt x="125" y="192"/>
                  </a:lnTo>
                  <a:lnTo>
                    <a:pt x="143" y="172"/>
                  </a:lnTo>
                  <a:lnTo>
                    <a:pt x="161" y="152"/>
                  </a:lnTo>
                  <a:lnTo>
                    <a:pt x="180" y="135"/>
                  </a:lnTo>
                  <a:lnTo>
                    <a:pt x="200" y="117"/>
                  </a:lnTo>
                  <a:lnTo>
                    <a:pt x="222" y="101"/>
                  </a:lnTo>
                  <a:lnTo>
                    <a:pt x="245" y="86"/>
                  </a:lnTo>
                  <a:lnTo>
                    <a:pt x="268" y="72"/>
                  </a:lnTo>
                  <a:lnTo>
                    <a:pt x="292" y="59"/>
                  </a:lnTo>
                  <a:lnTo>
                    <a:pt x="318" y="46"/>
                  </a:lnTo>
                  <a:lnTo>
                    <a:pt x="342" y="36"/>
                  </a:lnTo>
                  <a:lnTo>
                    <a:pt x="367" y="27"/>
                  </a:lnTo>
                  <a:lnTo>
                    <a:pt x="393" y="19"/>
                  </a:lnTo>
                  <a:lnTo>
                    <a:pt x="419" y="13"/>
                  </a:lnTo>
                  <a:lnTo>
                    <a:pt x="444" y="7"/>
                  </a:lnTo>
                  <a:lnTo>
                    <a:pt x="470" y="4"/>
                  </a:lnTo>
                  <a:lnTo>
                    <a:pt x="496" y="1"/>
                  </a:lnTo>
                  <a:lnTo>
                    <a:pt x="522" y="0"/>
                  </a:lnTo>
                  <a:lnTo>
                    <a:pt x="548" y="0"/>
                  </a:lnTo>
                  <a:lnTo>
                    <a:pt x="573" y="1"/>
                  </a:lnTo>
                  <a:lnTo>
                    <a:pt x="600" y="3"/>
                  </a:lnTo>
                  <a:lnTo>
                    <a:pt x="625" y="7"/>
                  </a:lnTo>
                  <a:lnTo>
                    <a:pt x="650" y="12"/>
                  </a:lnTo>
                  <a:lnTo>
                    <a:pt x="675" y="18"/>
                  </a:lnTo>
                  <a:lnTo>
                    <a:pt x="700" y="25"/>
                  </a:lnTo>
                  <a:lnTo>
                    <a:pt x="724" y="33"/>
                  </a:lnTo>
                  <a:lnTo>
                    <a:pt x="748" y="43"/>
                  </a:lnTo>
                  <a:lnTo>
                    <a:pt x="771" y="53"/>
                  </a:lnTo>
                  <a:lnTo>
                    <a:pt x="795" y="66"/>
                  </a:lnTo>
                  <a:lnTo>
                    <a:pt x="817" y="79"/>
                  </a:lnTo>
                  <a:lnTo>
                    <a:pt x="839" y="93"/>
                  </a:lnTo>
                  <a:lnTo>
                    <a:pt x="860" y="108"/>
                  </a:lnTo>
                  <a:lnTo>
                    <a:pt x="880" y="124"/>
                  </a:lnTo>
                  <a:lnTo>
                    <a:pt x="900" y="141"/>
                  </a:lnTo>
                  <a:lnTo>
                    <a:pt x="919" y="160"/>
                  </a:lnTo>
                  <a:lnTo>
                    <a:pt x="937" y="180"/>
                  </a:lnTo>
                  <a:lnTo>
                    <a:pt x="954" y="200"/>
                  </a:lnTo>
                  <a:lnTo>
                    <a:pt x="970" y="221"/>
                  </a:lnTo>
                  <a:lnTo>
                    <a:pt x="987" y="244"/>
                  </a:lnTo>
                  <a:lnTo>
                    <a:pt x="1001" y="26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1" name="Rectangle 200"/>
          <p:cNvSpPr/>
          <p:nvPr/>
        </p:nvSpPr>
        <p:spPr>
          <a:xfrm>
            <a:off x="5164106" y="1303651"/>
            <a:ext cx="958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LSO</a:t>
            </a:r>
          </a:p>
        </p:txBody>
      </p:sp>
      <p:sp>
        <p:nvSpPr>
          <p:cNvPr id="202" name="Freeform 5"/>
          <p:cNvSpPr>
            <a:spLocks noEditPoints="1"/>
          </p:cNvSpPr>
          <p:nvPr/>
        </p:nvSpPr>
        <p:spPr bwMode="auto">
          <a:xfrm>
            <a:off x="5532418" y="609601"/>
            <a:ext cx="209551" cy="393700"/>
          </a:xfrm>
          <a:custGeom>
            <a:avLst/>
            <a:gdLst>
              <a:gd name="T0" fmla="*/ 5 w 1724"/>
              <a:gd name="T1" fmla="*/ 2062 h 3224"/>
              <a:gd name="T2" fmla="*/ 28 w 1724"/>
              <a:gd name="T3" fmla="*/ 2125 h 3224"/>
              <a:gd name="T4" fmla="*/ 68 w 1724"/>
              <a:gd name="T5" fmla="*/ 2178 h 3224"/>
              <a:gd name="T6" fmla="*/ 121 w 1724"/>
              <a:gd name="T7" fmla="*/ 2219 h 3224"/>
              <a:gd name="T8" fmla="*/ 185 w 1724"/>
              <a:gd name="T9" fmla="*/ 2242 h 3224"/>
              <a:gd name="T10" fmla="*/ 320 w 1724"/>
              <a:gd name="T11" fmla="*/ 2992 h 3224"/>
              <a:gd name="T12" fmla="*/ 330 w 1724"/>
              <a:gd name="T13" fmla="*/ 3061 h 3224"/>
              <a:gd name="T14" fmla="*/ 360 w 1724"/>
              <a:gd name="T15" fmla="*/ 3122 h 3224"/>
              <a:gd name="T16" fmla="*/ 404 w 1724"/>
              <a:gd name="T17" fmla="*/ 3170 h 3224"/>
              <a:gd name="T18" fmla="*/ 462 w 1724"/>
              <a:gd name="T19" fmla="*/ 3206 h 3224"/>
              <a:gd name="T20" fmla="*/ 527 w 1724"/>
              <a:gd name="T21" fmla="*/ 3223 h 3224"/>
              <a:gd name="T22" fmla="*/ 1208 w 1724"/>
              <a:gd name="T23" fmla="*/ 3221 h 3224"/>
              <a:gd name="T24" fmla="*/ 1272 w 1724"/>
              <a:gd name="T25" fmla="*/ 3200 h 3224"/>
              <a:gd name="T26" fmla="*/ 1328 w 1724"/>
              <a:gd name="T27" fmla="*/ 3163 h 3224"/>
              <a:gd name="T28" fmla="*/ 1370 w 1724"/>
              <a:gd name="T29" fmla="*/ 3112 h 3224"/>
              <a:gd name="T30" fmla="*/ 1397 w 1724"/>
              <a:gd name="T31" fmla="*/ 3050 h 3224"/>
              <a:gd name="T32" fmla="*/ 1404 w 1724"/>
              <a:gd name="T33" fmla="*/ 2243 h 3224"/>
              <a:gd name="T34" fmla="*/ 1550 w 1724"/>
              <a:gd name="T35" fmla="*/ 2235 h 3224"/>
              <a:gd name="T36" fmla="*/ 1612 w 1724"/>
              <a:gd name="T37" fmla="*/ 2209 h 3224"/>
              <a:gd name="T38" fmla="*/ 1664 w 1724"/>
              <a:gd name="T39" fmla="*/ 2167 h 3224"/>
              <a:gd name="T40" fmla="*/ 1701 w 1724"/>
              <a:gd name="T41" fmla="*/ 2112 h 3224"/>
              <a:gd name="T42" fmla="*/ 1721 w 1724"/>
              <a:gd name="T43" fmla="*/ 2047 h 3224"/>
              <a:gd name="T44" fmla="*/ 1723 w 1724"/>
              <a:gd name="T45" fmla="*/ 1471 h 3224"/>
              <a:gd name="T46" fmla="*/ 1706 w 1724"/>
              <a:gd name="T47" fmla="*/ 1406 h 3224"/>
              <a:gd name="T48" fmla="*/ 1671 w 1724"/>
              <a:gd name="T49" fmla="*/ 1348 h 3224"/>
              <a:gd name="T50" fmla="*/ 1622 w 1724"/>
              <a:gd name="T51" fmla="*/ 1304 h 3224"/>
              <a:gd name="T52" fmla="*/ 1561 w 1724"/>
              <a:gd name="T53" fmla="*/ 1275 h 3224"/>
              <a:gd name="T54" fmla="*/ 1493 w 1724"/>
              <a:gd name="T55" fmla="*/ 1264 h 3224"/>
              <a:gd name="T56" fmla="*/ 173 w 1724"/>
              <a:gd name="T57" fmla="*/ 1272 h 3224"/>
              <a:gd name="T58" fmla="*/ 110 w 1724"/>
              <a:gd name="T59" fmla="*/ 1298 h 3224"/>
              <a:gd name="T60" fmla="*/ 58 w 1724"/>
              <a:gd name="T61" fmla="*/ 1340 h 3224"/>
              <a:gd name="T62" fmla="*/ 22 w 1724"/>
              <a:gd name="T63" fmla="*/ 1396 h 3224"/>
              <a:gd name="T64" fmla="*/ 3 w 1724"/>
              <a:gd name="T65" fmla="*/ 1460 h 3224"/>
              <a:gd name="T66" fmla="*/ 1394 w 1724"/>
              <a:gd name="T67" fmla="*/ 591 h 3224"/>
              <a:gd name="T68" fmla="*/ 1354 w 1724"/>
              <a:gd name="T69" fmla="*/ 744 h 3224"/>
              <a:gd name="T70" fmla="*/ 1273 w 1724"/>
              <a:gd name="T71" fmla="*/ 877 h 3224"/>
              <a:gd name="T72" fmla="*/ 1160 w 1724"/>
              <a:gd name="T73" fmla="*/ 980 h 3224"/>
              <a:gd name="T74" fmla="*/ 1020 w 1724"/>
              <a:gd name="T75" fmla="*/ 1047 h 3224"/>
              <a:gd name="T76" fmla="*/ 860 w 1724"/>
              <a:gd name="T77" fmla="*/ 1072 h 3224"/>
              <a:gd name="T78" fmla="*/ 700 w 1724"/>
              <a:gd name="T79" fmla="*/ 1047 h 3224"/>
              <a:gd name="T80" fmla="*/ 561 w 1724"/>
              <a:gd name="T81" fmla="*/ 980 h 3224"/>
              <a:gd name="T82" fmla="*/ 447 w 1724"/>
              <a:gd name="T83" fmla="*/ 877 h 3224"/>
              <a:gd name="T84" fmla="*/ 366 w 1724"/>
              <a:gd name="T85" fmla="*/ 744 h 3224"/>
              <a:gd name="T86" fmla="*/ 326 w 1724"/>
              <a:gd name="T87" fmla="*/ 591 h 3224"/>
              <a:gd name="T88" fmla="*/ 334 w 1724"/>
              <a:gd name="T89" fmla="*/ 427 h 3224"/>
              <a:gd name="T90" fmla="*/ 389 w 1724"/>
              <a:gd name="T91" fmla="*/ 281 h 3224"/>
              <a:gd name="T92" fmla="*/ 481 w 1724"/>
              <a:gd name="T93" fmla="*/ 157 h 3224"/>
              <a:gd name="T94" fmla="*/ 604 w 1724"/>
              <a:gd name="T95" fmla="*/ 65 h 3224"/>
              <a:gd name="T96" fmla="*/ 752 w 1724"/>
              <a:gd name="T97" fmla="*/ 11 h 3224"/>
              <a:gd name="T98" fmla="*/ 915 w 1724"/>
              <a:gd name="T99" fmla="*/ 3 h 3224"/>
              <a:gd name="T100" fmla="*/ 1069 w 1724"/>
              <a:gd name="T101" fmla="*/ 42 h 3224"/>
              <a:gd name="T102" fmla="*/ 1201 w 1724"/>
              <a:gd name="T103" fmla="*/ 122 h 3224"/>
              <a:gd name="T104" fmla="*/ 1305 w 1724"/>
              <a:gd name="T105" fmla="*/ 236 h 3224"/>
              <a:gd name="T106" fmla="*/ 1372 w 1724"/>
              <a:gd name="T107" fmla="*/ 377 h 3224"/>
              <a:gd name="T108" fmla="*/ 1396 w 1724"/>
              <a:gd name="T109" fmla="*/ 535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4" h="3224">
                <a:moveTo>
                  <a:pt x="0" y="1496"/>
                </a:moveTo>
                <a:lnTo>
                  <a:pt x="0" y="2016"/>
                </a:lnTo>
                <a:lnTo>
                  <a:pt x="0" y="2027"/>
                </a:lnTo>
                <a:lnTo>
                  <a:pt x="1" y="2039"/>
                </a:lnTo>
                <a:lnTo>
                  <a:pt x="3" y="2050"/>
                </a:lnTo>
                <a:lnTo>
                  <a:pt x="5" y="2062"/>
                </a:lnTo>
                <a:lnTo>
                  <a:pt x="7" y="2073"/>
                </a:lnTo>
                <a:lnTo>
                  <a:pt x="10" y="2085"/>
                </a:lnTo>
                <a:lnTo>
                  <a:pt x="14" y="2095"/>
                </a:lnTo>
                <a:lnTo>
                  <a:pt x="18" y="2105"/>
                </a:lnTo>
                <a:lnTo>
                  <a:pt x="23" y="2116"/>
                </a:lnTo>
                <a:lnTo>
                  <a:pt x="28" y="2125"/>
                </a:lnTo>
                <a:lnTo>
                  <a:pt x="33" y="2135"/>
                </a:lnTo>
                <a:lnTo>
                  <a:pt x="39" y="2144"/>
                </a:lnTo>
                <a:lnTo>
                  <a:pt x="46" y="2153"/>
                </a:lnTo>
                <a:lnTo>
                  <a:pt x="53" y="2162"/>
                </a:lnTo>
                <a:lnTo>
                  <a:pt x="60" y="2170"/>
                </a:lnTo>
                <a:lnTo>
                  <a:pt x="68" y="2178"/>
                </a:lnTo>
                <a:lnTo>
                  <a:pt x="76" y="2187"/>
                </a:lnTo>
                <a:lnTo>
                  <a:pt x="85" y="2194"/>
                </a:lnTo>
                <a:lnTo>
                  <a:pt x="93" y="2201"/>
                </a:lnTo>
                <a:lnTo>
                  <a:pt x="102" y="2207"/>
                </a:lnTo>
                <a:lnTo>
                  <a:pt x="112" y="2213"/>
                </a:lnTo>
                <a:lnTo>
                  <a:pt x="121" y="2219"/>
                </a:lnTo>
                <a:lnTo>
                  <a:pt x="131" y="2224"/>
                </a:lnTo>
                <a:lnTo>
                  <a:pt x="141" y="2228"/>
                </a:lnTo>
                <a:lnTo>
                  <a:pt x="151" y="2233"/>
                </a:lnTo>
                <a:lnTo>
                  <a:pt x="163" y="2236"/>
                </a:lnTo>
                <a:lnTo>
                  <a:pt x="174" y="2239"/>
                </a:lnTo>
                <a:lnTo>
                  <a:pt x="185" y="2242"/>
                </a:lnTo>
                <a:lnTo>
                  <a:pt x="196" y="2244"/>
                </a:lnTo>
                <a:lnTo>
                  <a:pt x="208" y="2245"/>
                </a:lnTo>
                <a:lnTo>
                  <a:pt x="219" y="2246"/>
                </a:lnTo>
                <a:lnTo>
                  <a:pt x="231" y="2247"/>
                </a:lnTo>
                <a:lnTo>
                  <a:pt x="320" y="2247"/>
                </a:lnTo>
                <a:lnTo>
                  <a:pt x="320" y="2992"/>
                </a:lnTo>
                <a:lnTo>
                  <a:pt x="320" y="3005"/>
                </a:lnTo>
                <a:lnTo>
                  <a:pt x="321" y="3016"/>
                </a:lnTo>
                <a:lnTo>
                  <a:pt x="323" y="3028"/>
                </a:lnTo>
                <a:lnTo>
                  <a:pt x="325" y="3039"/>
                </a:lnTo>
                <a:lnTo>
                  <a:pt x="327" y="3050"/>
                </a:lnTo>
                <a:lnTo>
                  <a:pt x="330" y="3061"/>
                </a:lnTo>
                <a:lnTo>
                  <a:pt x="334" y="3071"/>
                </a:lnTo>
                <a:lnTo>
                  <a:pt x="338" y="3082"/>
                </a:lnTo>
                <a:lnTo>
                  <a:pt x="343" y="3092"/>
                </a:lnTo>
                <a:lnTo>
                  <a:pt x="349" y="3103"/>
                </a:lnTo>
                <a:lnTo>
                  <a:pt x="354" y="3112"/>
                </a:lnTo>
                <a:lnTo>
                  <a:pt x="360" y="3122"/>
                </a:lnTo>
                <a:lnTo>
                  <a:pt x="366" y="3131"/>
                </a:lnTo>
                <a:lnTo>
                  <a:pt x="373" y="3139"/>
                </a:lnTo>
                <a:lnTo>
                  <a:pt x="380" y="3148"/>
                </a:lnTo>
                <a:lnTo>
                  <a:pt x="388" y="3156"/>
                </a:lnTo>
                <a:lnTo>
                  <a:pt x="396" y="3163"/>
                </a:lnTo>
                <a:lnTo>
                  <a:pt x="404" y="3170"/>
                </a:lnTo>
                <a:lnTo>
                  <a:pt x="413" y="3177"/>
                </a:lnTo>
                <a:lnTo>
                  <a:pt x="422" y="3184"/>
                </a:lnTo>
                <a:lnTo>
                  <a:pt x="431" y="3190"/>
                </a:lnTo>
                <a:lnTo>
                  <a:pt x="442" y="3195"/>
                </a:lnTo>
                <a:lnTo>
                  <a:pt x="452" y="3200"/>
                </a:lnTo>
                <a:lnTo>
                  <a:pt x="462" y="3206"/>
                </a:lnTo>
                <a:lnTo>
                  <a:pt x="472" y="3210"/>
                </a:lnTo>
                <a:lnTo>
                  <a:pt x="483" y="3214"/>
                </a:lnTo>
                <a:lnTo>
                  <a:pt x="494" y="3217"/>
                </a:lnTo>
                <a:lnTo>
                  <a:pt x="505" y="3219"/>
                </a:lnTo>
                <a:lnTo>
                  <a:pt x="516" y="3221"/>
                </a:lnTo>
                <a:lnTo>
                  <a:pt x="527" y="3223"/>
                </a:lnTo>
                <a:lnTo>
                  <a:pt x="540" y="3224"/>
                </a:lnTo>
                <a:lnTo>
                  <a:pt x="552" y="3224"/>
                </a:lnTo>
                <a:lnTo>
                  <a:pt x="1172" y="3224"/>
                </a:lnTo>
                <a:lnTo>
                  <a:pt x="1184" y="3224"/>
                </a:lnTo>
                <a:lnTo>
                  <a:pt x="1197" y="3223"/>
                </a:lnTo>
                <a:lnTo>
                  <a:pt x="1208" y="3221"/>
                </a:lnTo>
                <a:lnTo>
                  <a:pt x="1219" y="3219"/>
                </a:lnTo>
                <a:lnTo>
                  <a:pt x="1230" y="3217"/>
                </a:lnTo>
                <a:lnTo>
                  <a:pt x="1241" y="3214"/>
                </a:lnTo>
                <a:lnTo>
                  <a:pt x="1252" y="3210"/>
                </a:lnTo>
                <a:lnTo>
                  <a:pt x="1262" y="3206"/>
                </a:lnTo>
                <a:lnTo>
                  <a:pt x="1272" y="3200"/>
                </a:lnTo>
                <a:lnTo>
                  <a:pt x="1282" y="3195"/>
                </a:lnTo>
                <a:lnTo>
                  <a:pt x="1293" y="3190"/>
                </a:lnTo>
                <a:lnTo>
                  <a:pt x="1302" y="3184"/>
                </a:lnTo>
                <a:lnTo>
                  <a:pt x="1311" y="3177"/>
                </a:lnTo>
                <a:lnTo>
                  <a:pt x="1320" y="3170"/>
                </a:lnTo>
                <a:lnTo>
                  <a:pt x="1328" y="3163"/>
                </a:lnTo>
                <a:lnTo>
                  <a:pt x="1336" y="3156"/>
                </a:lnTo>
                <a:lnTo>
                  <a:pt x="1343" y="3148"/>
                </a:lnTo>
                <a:lnTo>
                  <a:pt x="1351" y="3139"/>
                </a:lnTo>
                <a:lnTo>
                  <a:pt x="1357" y="3131"/>
                </a:lnTo>
                <a:lnTo>
                  <a:pt x="1364" y="3122"/>
                </a:lnTo>
                <a:lnTo>
                  <a:pt x="1370" y="3112"/>
                </a:lnTo>
                <a:lnTo>
                  <a:pt x="1375" y="3103"/>
                </a:lnTo>
                <a:lnTo>
                  <a:pt x="1381" y="3092"/>
                </a:lnTo>
                <a:lnTo>
                  <a:pt x="1386" y="3082"/>
                </a:lnTo>
                <a:lnTo>
                  <a:pt x="1390" y="3071"/>
                </a:lnTo>
                <a:lnTo>
                  <a:pt x="1394" y="3061"/>
                </a:lnTo>
                <a:lnTo>
                  <a:pt x="1397" y="3050"/>
                </a:lnTo>
                <a:lnTo>
                  <a:pt x="1399" y="3039"/>
                </a:lnTo>
                <a:lnTo>
                  <a:pt x="1401" y="3028"/>
                </a:lnTo>
                <a:lnTo>
                  <a:pt x="1403" y="3016"/>
                </a:lnTo>
                <a:lnTo>
                  <a:pt x="1404" y="3005"/>
                </a:lnTo>
                <a:lnTo>
                  <a:pt x="1404" y="2992"/>
                </a:lnTo>
                <a:lnTo>
                  <a:pt x="1404" y="2243"/>
                </a:lnTo>
                <a:lnTo>
                  <a:pt x="1493" y="2243"/>
                </a:lnTo>
                <a:lnTo>
                  <a:pt x="1505" y="2242"/>
                </a:lnTo>
                <a:lnTo>
                  <a:pt x="1516" y="2242"/>
                </a:lnTo>
                <a:lnTo>
                  <a:pt x="1528" y="2240"/>
                </a:lnTo>
                <a:lnTo>
                  <a:pt x="1539" y="2238"/>
                </a:lnTo>
                <a:lnTo>
                  <a:pt x="1550" y="2235"/>
                </a:lnTo>
                <a:lnTo>
                  <a:pt x="1561" y="2232"/>
                </a:lnTo>
                <a:lnTo>
                  <a:pt x="1572" y="2229"/>
                </a:lnTo>
                <a:lnTo>
                  <a:pt x="1583" y="2225"/>
                </a:lnTo>
                <a:lnTo>
                  <a:pt x="1593" y="2220"/>
                </a:lnTo>
                <a:lnTo>
                  <a:pt x="1603" y="2215"/>
                </a:lnTo>
                <a:lnTo>
                  <a:pt x="1612" y="2209"/>
                </a:lnTo>
                <a:lnTo>
                  <a:pt x="1622" y="2203"/>
                </a:lnTo>
                <a:lnTo>
                  <a:pt x="1631" y="2197"/>
                </a:lnTo>
                <a:lnTo>
                  <a:pt x="1639" y="2190"/>
                </a:lnTo>
                <a:lnTo>
                  <a:pt x="1648" y="2182"/>
                </a:lnTo>
                <a:lnTo>
                  <a:pt x="1656" y="2174"/>
                </a:lnTo>
                <a:lnTo>
                  <a:pt x="1664" y="2167"/>
                </a:lnTo>
                <a:lnTo>
                  <a:pt x="1671" y="2158"/>
                </a:lnTo>
                <a:lnTo>
                  <a:pt x="1678" y="2150"/>
                </a:lnTo>
                <a:lnTo>
                  <a:pt x="1685" y="2141"/>
                </a:lnTo>
                <a:lnTo>
                  <a:pt x="1691" y="2131"/>
                </a:lnTo>
                <a:lnTo>
                  <a:pt x="1696" y="2122"/>
                </a:lnTo>
                <a:lnTo>
                  <a:pt x="1701" y="2112"/>
                </a:lnTo>
                <a:lnTo>
                  <a:pt x="1706" y="2102"/>
                </a:lnTo>
                <a:lnTo>
                  <a:pt x="1710" y="2091"/>
                </a:lnTo>
                <a:lnTo>
                  <a:pt x="1714" y="2080"/>
                </a:lnTo>
                <a:lnTo>
                  <a:pt x="1717" y="2069"/>
                </a:lnTo>
                <a:lnTo>
                  <a:pt x="1719" y="2058"/>
                </a:lnTo>
                <a:lnTo>
                  <a:pt x="1721" y="2047"/>
                </a:lnTo>
                <a:lnTo>
                  <a:pt x="1723" y="2035"/>
                </a:lnTo>
                <a:lnTo>
                  <a:pt x="1724" y="2023"/>
                </a:lnTo>
                <a:lnTo>
                  <a:pt x="1724" y="2012"/>
                </a:lnTo>
                <a:lnTo>
                  <a:pt x="1724" y="1496"/>
                </a:lnTo>
                <a:lnTo>
                  <a:pt x="1724" y="1484"/>
                </a:lnTo>
                <a:lnTo>
                  <a:pt x="1723" y="1471"/>
                </a:lnTo>
                <a:lnTo>
                  <a:pt x="1721" y="1460"/>
                </a:lnTo>
                <a:lnTo>
                  <a:pt x="1719" y="1449"/>
                </a:lnTo>
                <a:lnTo>
                  <a:pt x="1717" y="1438"/>
                </a:lnTo>
                <a:lnTo>
                  <a:pt x="1714" y="1427"/>
                </a:lnTo>
                <a:lnTo>
                  <a:pt x="1710" y="1416"/>
                </a:lnTo>
                <a:lnTo>
                  <a:pt x="1706" y="1406"/>
                </a:lnTo>
                <a:lnTo>
                  <a:pt x="1701" y="1396"/>
                </a:lnTo>
                <a:lnTo>
                  <a:pt x="1696" y="1386"/>
                </a:lnTo>
                <a:lnTo>
                  <a:pt x="1691" y="1376"/>
                </a:lnTo>
                <a:lnTo>
                  <a:pt x="1685" y="1366"/>
                </a:lnTo>
                <a:lnTo>
                  <a:pt x="1678" y="1357"/>
                </a:lnTo>
                <a:lnTo>
                  <a:pt x="1671" y="1348"/>
                </a:lnTo>
                <a:lnTo>
                  <a:pt x="1664" y="1340"/>
                </a:lnTo>
                <a:lnTo>
                  <a:pt x="1656" y="1332"/>
                </a:lnTo>
                <a:lnTo>
                  <a:pt x="1648" y="1324"/>
                </a:lnTo>
                <a:lnTo>
                  <a:pt x="1639" y="1317"/>
                </a:lnTo>
                <a:lnTo>
                  <a:pt x="1631" y="1310"/>
                </a:lnTo>
                <a:lnTo>
                  <a:pt x="1622" y="1304"/>
                </a:lnTo>
                <a:lnTo>
                  <a:pt x="1612" y="1298"/>
                </a:lnTo>
                <a:lnTo>
                  <a:pt x="1603" y="1292"/>
                </a:lnTo>
                <a:lnTo>
                  <a:pt x="1593" y="1287"/>
                </a:lnTo>
                <a:lnTo>
                  <a:pt x="1583" y="1283"/>
                </a:lnTo>
                <a:lnTo>
                  <a:pt x="1572" y="1279"/>
                </a:lnTo>
                <a:lnTo>
                  <a:pt x="1561" y="1275"/>
                </a:lnTo>
                <a:lnTo>
                  <a:pt x="1550" y="1272"/>
                </a:lnTo>
                <a:lnTo>
                  <a:pt x="1539" y="1268"/>
                </a:lnTo>
                <a:lnTo>
                  <a:pt x="1528" y="1266"/>
                </a:lnTo>
                <a:lnTo>
                  <a:pt x="1516" y="1265"/>
                </a:lnTo>
                <a:lnTo>
                  <a:pt x="1505" y="1264"/>
                </a:lnTo>
                <a:lnTo>
                  <a:pt x="1493" y="1264"/>
                </a:lnTo>
                <a:lnTo>
                  <a:pt x="231" y="1264"/>
                </a:lnTo>
                <a:lnTo>
                  <a:pt x="219" y="1264"/>
                </a:lnTo>
                <a:lnTo>
                  <a:pt x="207" y="1265"/>
                </a:lnTo>
                <a:lnTo>
                  <a:pt x="195" y="1266"/>
                </a:lnTo>
                <a:lnTo>
                  <a:pt x="184" y="1268"/>
                </a:lnTo>
                <a:lnTo>
                  <a:pt x="173" y="1272"/>
                </a:lnTo>
                <a:lnTo>
                  <a:pt x="162" y="1275"/>
                </a:lnTo>
                <a:lnTo>
                  <a:pt x="150" y="1279"/>
                </a:lnTo>
                <a:lnTo>
                  <a:pt x="139" y="1283"/>
                </a:lnTo>
                <a:lnTo>
                  <a:pt x="129" y="1287"/>
                </a:lnTo>
                <a:lnTo>
                  <a:pt x="119" y="1292"/>
                </a:lnTo>
                <a:lnTo>
                  <a:pt x="110" y="1298"/>
                </a:lnTo>
                <a:lnTo>
                  <a:pt x="101" y="1304"/>
                </a:lnTo>
                <a:lnTo>
                  <a:pt x="92" y="1310"/>
                </a:lnTo>
                <a:lnTo>
                  <a:pt x="83" y="1317"/>
                </a:lnTo>
                <a:lnTo>
                  <a:pt x="75" y="1324"/>
                </a:lnTo>
                <a:lnTo>
                  <a:pt x="67" y="1332"/>
                </a:lnTo>
                <a:lnTo>
                  <a:pt x="58" y="1340"/>
                </a:lnTo>
                <a:lnTo>
                  <a:pt x="51" y="1348"/>
                </a:lnTo>
                <a:lnTo>
                  <a:pt x="45" y="1357"/>
                </a:lnTo>
                <a:lnTo>
                  <a:pt x="38" y="1366"/>
                </a:lnTo>
                <a:lnTo>
                  <a:pt x="32" y="1376"/>
                </a:lnTo>
                <a:lnTo>
                  <a:pt x="27" y="1386"/>
                </a:lnTo>
                <a:lnTo>
                  <a:pt x="22" y="1396"/>
                </a:lnTo>
                <a:lnTo>
                  <a:pt x="18" y="1406"/>
                </a:lnTo>
                <a:lnTo>
                  <a:pt x="14" y="1416"/>
                </a:lnTo>
                <a:lnTo>
                  <a:pt x="10" y="1427"/>
                </a:lnTo>
                <a:lnTo>
                  <a:pt x="7" y="1438"/>
                </a:lnTo>
                <a:lnTo>
                  <a:pt x="5" y="1449"/>
                </a:lnTo>
                <a:lnTo>
                  <a:pt x="3" y="1460"/>
                </a:lnTo>
                <a:lnTo>
                  <a:pt x="1" y="1471"/>
                </a:lnTo>
                <a:lnTo>
                  <a:pt x="0" y="1484"/>
                </a:lnTo>
                <a:lnTo>
                  <a:pt x="0" y="1496"/>
                </a:lnTo>
                <a:close/>
                <a:moveTo>
                  <a:pt x="1396" y="535"/>
                </a:moveTo>
                <a:lnTo>
                  <a:pt x="1396" y="564"/>
                </a:lnTo>
                <a:lnTo>
                  <a:pt x="1394" y="591"/>
                </a:lnTo>
                <a:lnTo>
                  <a:pt x="1390" y="617"/>
                </a:lnTo>
                <a:lnTo>
                  <a:pt x="1386" y="643"/>
                </a:lnTo>
                <a:lnTo>
                  <a:pt x="1380" y="670"/>
                </a:lnTo>
                <a:lnTo>
                  <a:pt x="1372" y="695"/>
                </a:lnTo>
                <a:lnTo>
                  <a:pt x="1363" y="720"/>
                </a:lnTo>
                <a:lnTo>
                  <a:pt x="1354" y="744"/>
                </a:lnTo>
                <a:lnTo>
                  <a:pt x="1343" y="768"/>
                </a:lnTo>
                <a:lnTo>
                  <a:pt x="1331" y="791"/>
                </a:lnTo>
                <a:lnTo>
                  <a:pt x="1319" y="813"/>
                </a:lnTo>
                <a:lnTo>
                  <a:pt x="1305" y="835"/>
                </a:lnTo>
                <a:lnTo>
                  <a:pt x="1290" y="856"/>
                </a:lnTo>
                <a:lnTo>
                  <a:pt x="1273" y="877"/>
                </a:lnTo>
                <a:lnTo>
                  <a:pt x="1257" y="896"/>
                </a:lnTo>
                <a:lnTo>
                  <a:pt x="1239" y="915"/>
                </a:lnTo>
                <a:lnTo>
                  <a:pt x="1221" y="932"/>
                </a:lnTo>
                <a:lnTo>
                  <a:pt x="1201" y="949"/>
                </a:lnTo>
                <a:lnTo>
                  <a:pt x="1180" y="966"/>
                </a:lnTo>
                <a:lnTo>
                  <a:pt x="1160" y="980"/>
                </a:lnTo>
                <a:lnTo>
                  <a:pt x="1138" y="994"/>
                </a:lnTo>
                <a:lnTo>
                  <a:pt x="1116" y="1007"/>
                </a:lnTo>
                <a:lnTo>
                  <a:pt x="1092" y="1019"/>
                </a:lnTo>
                <a:lnTo>
                  <a:pt x="1069" y="1029"/>
                </a:lnTo>
                <a:lnTo>
                  <a:pt x="1045" y="1039"/>
                </a:lnTo>
                <a:lnTo>
                  <a:pt x="1020" y="1047"/>
                </a:lnTo>
                <a:lnTo>
                  <a:pt x="994" y="1054"/>
                </a:lnTo>
                <a:lnTo>
                  <a:pt x="968" y="1060"/>
                </a:lnTo>
                <a:lnTo>
                  <a:pt x="942" y="1065"/>
                </a:lnTo>
                <a:lnTo>
                  <a:pt x="915" y="1069"/>
                </a:lnTo>
                <a:lnTo>
                  <a:pt x="887" y="1071"/>
                </a:lnTo>
                <a:lnTo>
                  <a:pt x="860" y="1072"/>
                </a:lnTo>
                <a:lnTo>
                  <a:pt x="833" y="1071"/>
                </a:lnTo>
                <a:lnTo>
                  <a:pt x="805" y="1069"/>
                </a:lnTo>
                <a:lnTo>
                  <a:pt x="778" y="1065"/>
                </a:lnTo>
                <a:lnTo>
                  <a:pt x="752" y="1060"/>
                </a:lnTo>
                <a:lnTo>
                  <a:pt x="727" y="1054"/>
                </a:lnTo>
                <a:lnTo>
                  <a:pt x="700" y="1047"/>
                </a:lnTo>
                <a:lnTo>
                  <a:pt x="676" y="1039"/>
                </a:lnTo>
                <a:lnTo>
                  <a:pt x="652" y="1029"/>
                </a:lnTo>
                <a:lnTo>
                  <a:pt x="628" y="1019"/>
                </a:lnTo>
                <a:lnTo>
                  <a:pt x="604" y="1007"/>
                </a:lnTo>
                <a:lnTo>
                  <a:pt x="582" y="994"/>
                </a:lnTo>
                <a:lnTo>
                  <a:pt x="561" y="980"/>
                </a:lnTo>
                <a:lnTo>
                  <a:pt x="540" y="966"/>
                </a:lnTo>
                <a:lnTo>
                  <a:pt x="519" y="949"/>
                </a:lnTo>
                <a:lnTo>
                  <a:pt x="499" y="932"/>
                </a:lnTo>
                <a:lnTo>
                  <a:pt x="481" y="915"/>
                </a:lnTo>
                <a:lnTo>
                  <a:pt x="463" y="896"/>
                </a:lnTo>
                <a:lnTo>
                  <a:pt x="447" y="877"/>
                </a:lnTo>
                <a:lnTo>
                  <a:pt x="430" y="856"/>
                </a:lnTo>
                <a:lnTo>
                  <a:pt x="415" y="835"/>
                </a:lnTo>
                <a:lnTo>
                  <a:pt x="401" y="813"/>
                </a:lnTo>
                <a:lnTo>
                  <a:pt x="389" y="791"/>
                </a:lnTo>
                <a:lnTo>
                  <a:pt x="377" y="768"/>
                </a:lnTo>
                <a:lnTo>
                  <a:pt x="366" y="744"/>
                </a:lnTo>
                <a:lnTo>
                  <a:pt x="357" y="720"/>
                </a:lnTo>
                <a:lnTo>
                  <a:pt x="348" y="695"/>
                </a:lnTo>
                <a:lnTo>
                  <a:pt x="340" y="670"/>
                </a:lnTo>
                <a:lnTo>
                  <a:pt x="334" y="643"/>
                </a:lnTo>
                <a:lnTo>
                  <a:pt x="330" y="617"/>
                </a:lnTo>
                <a:lnTo>
                  <a:pt x="326" y="591"/>
                </a:lnTo>
                <a:lnTo>
                  <a:pt x="324" y="564"/>
                </a:lnTo>
                <a:lnTo>
                  <a:pt x="324" y="535"/>
                </a:lnTo>
                <a:lnTo>
                  <a:pt x="324" y="508"/>
                </a:lnTo>
                <a:lnTo>
                  <a:pt x="326" y="481"/>
                </a:lnTo>
                <a:lnTo>
                  <a:pt x="330" y="454"/>
                </a:lnTo>
                <a:lnTo>
                  <a:pt x="334" y="427"/>
                </a:lnTo>
                <a:lnTo>
                  <a:pt x="340" y="402"/>
                </a:lnTo>
                <a:lnTo>
                  <a:pt x="348" y="377"/>
                </a:lnTo>
                <a:lnTo>
                  <a:pt x="357" y="351"/>
                </a:lnTo>
                <a:lnTo>
                  <a:pt x="366" y="327"/>
                </a:lnTo>
                <a:lnTo>
                  <a:pt x="377" y="303"/>
                </a:lnTo>
                <a:lnTo>
                  <a:pt x="389" y="281"/>
                </a:lnTo>
                <a:lnTo>
                  <a:pt x="401" y="258"/>
                </a:lnTo>
                <a:lnTo>
                  <a:pt x="415" y="236"/>
                </a:lnTo>
                <a:lnTo>
                  <a:pt x="430" y="215"/>
                </a:lnTo>
                <a:lnTo>
                  <a:pt x="447" y="195"/>
                </a:lnTo>
                <a:lnTo>
                  <a:pt x="463" y="176"/>
                </a:lnTo>
                <a:lnTo>
                  <a:pt x="481" y="157"/>
                </a:lnTo>
                <a:lnTo>
                  <a:pt x="499" y="139"/>
                </a:lnTo>
                <a:lnTo>
                  <a:pt x="519" y="122"/>
                </a:lnTo>
                <a:lnTo>
                  <a:pt x="540" y="106"/>
                </a:lnTo>
                <a:lnTo>
                  <a:pt x="561" y="92"/>
                </a:lnTo>
                <a:lnTo>
                  <a:pt x="582" y="78"/>
                </a:lnTo>
                <a:lnTo>
                  <a:pt x="604" y="65"/>
                </a:lnTo>
                <a:lnTo>
                  <a:pt x="628" y="53"/>
                </a:lnTo>
                <a:lnTo>
                  <a:pt x="652" y="42"/>
                </a:lnTo>
                <a:lnTo>
                  <a:pt x="676" y="32"/>
                </a:lnTo>
                <a:lnTo>
                  <a:pt x="700" y="24"/>
                </a:lnTo>
                <a:lnTo>
                  <a:pt x="727" y="17"/>
                </a:lnTo>
                <a:lnTo>
                  <a:pt x="752" y="11"/>
                </a:lnTo>
                <a:lnTo>
                  <a:pt x="778" y="6"/>
                </a:lnTo>
                <a:lnTo>
                  <a:pt x="805" y="3"/>
                </a:lnTo>
                <a:lnTo>
                  <a:pt x="833" y="1"/>
                </a:lnTo>
                <a:lnTo>
                  <a:pt x="860" y="0"/>
                </a:lnTo>
                <a:lnTo>
                  <a:pt x="887" y="1"/>
                </a:lnTo>
                <a:lnTo>
                  <a:pt x="915" y="3"/>
                </a:lnTo>
                <a:lnTo>
                  <a:pt x="942" y="6"/>
                </a:lnTo>
                <a:lnTo>
                  <a:pt x="968" y="11"/>
                </a:lnTo>
                <a:lnTo>
                  <a:pt x="994" y="17"/>
                </a:lnTo>
                <a:lnTo>
                  <a:pt x="1020" y="24"/>
                </a:lnTo>
                <a:lnTo>
                  <a:pt x="1045" y="32"/>
                </a:lnTo>
                <a:lnTo>
                  <a:pt x="1069" y="42"/>
                </a:lnTo>
                <a:lnTo>
                  <a:pt x="1092" y="53"/>
                </a:lnTo>
                <a:lnTo>
                  <a:pt x="1116" y="65"/>
                </a:lnTo>
                <a:lnTo>
                  <a:pt x="1138" y="78"/>
                </a:lnTo>
                <a:lnTo>
                  <a:pt x="1160" y="92"/>
                </a:lnTo>
                <a:lnTo>
                  <a:pt x="1180" y="106"/>
                </a:lnTo>
                <a:lnTo>
                  <a:pt x="1201" y="122"/>
                </a:lnTo>
                <a:lnTo>
                  <a:pt x="1221" y="139"/>
                </a:lnTo>
                <a:lnTo>
                  <a:pt x="1239" y="157"/>
                </a:lnTo>
                <a:lnTo>
                  <a:pt x="1257" y="176"/>
                </a:lnTo>
                <a:lnTo>
                  <a:pt x="1273" y="195"/>
                </a:lnTo>
                <a:lnTo>
                  <a:pt x="1290" y="215"/>
                </a:lnTo>
                <a:lnTo>
                  <a:pt x="1305" y="236"/>
                </a:lnTo>
                <a:lnTo>
                  <a:pt x="1319" y="258"/>
                </a:lnTo>
                <a:lnTo>
                  <a:pt x="1331" y="281"/>
                </a:lnTo>
                <a:lnTo>
                  <a:pt x="1343" y="303"/>
                </a:lnTo>
                <a:lnTo>
                  <a:pt x="1354" y="327"/>
                </a:lnTo>
                <a:lnTo>
                  <a:pt x="1363" y="351"/>
                </a:lnTo>
                <a:lnTo>
                  <a:pt x="1372" y="377"/>
                </a:lnTo>
                <a:lnTo>
                  <a:pt x="1380" y="402"/>
                </a:lnTo>
                <a:lnTo>
                  <a:pt x="1386" y="427"/>
                </a:lnTo>
                <a:lnTo>
                  <a:pt x="1390" y="454"/>
                </a:lnTo>
                <a:lnTo>
                  <a:pt x="1394" y="481"/>
                </a:lnTo>
                <a:lnTo>
                  <a:pt x="1396" y="508"/>
                </a:lnTo>
                <a:lnTo>
                  <a:pt x="1396" y="53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Freeform 6"/>
          <p:cNvSpPr>
            <a:spLocks noEditPoints="1"/>
          </p:cNvSpPr>
          <p:nvPr/>
        </p:nvSpPr>
        <p:spPr bwMode="auto">
          <a:xfrm>
            <a:off x="5532418" y="2189163"/>
            <a:ext cx="209551" cy="393700"/>
          </a:xfrm>
          <a:custGeom>
            <a:avLst/>
            <a:gdLst>
              <a:gd name="T0" fmla="*/ 1719 w 1724"/>
              <a:gd name="T1" fmla="*/ 1162 h 3224"/>
              <a:gd name="T2" fmla="*/ 1696 w 1724"/>
              <a:gd name="T3" fmla="*/ 1099 h 3224"/>
              <a:gd name="T4" fmla="*/ 1656 w 1724"/>
              <a:gd name="T5" fmla="*/ 1046 h 3224"/>
              <a:gd name="T6" fmla="*/ 1603 w 1724"/>
              <a:gd name="T7" fmla="*/ 1005 h 3224"/>
              <a:gd name="T8" fmla="*/ 1539 w 1724"/>
              <a:gd name="T9" fmla="*/ 982 h 3224"/>
              <a:gd name="T10" fmla="*/ 1404 w 1724"/>
              <a:gd name="T11" fmla="*/ 232 h 3224"/>
              <a:gd name="T12" fmla="*/ 1394 w 1724"/>
              <a:gd name="T13" fmla="*/ 163 h 3224"/>
              <a:gd name="T14" fmla="*/ 1364 w 1724"/>
              <a:gd name="T15" fmla="*/ 102 h 3224"/>
              <a:gd name="T16" fmla="*/ 1320 w 1724"/>
              <a:gd name="T17" fmla="*/ 54 h 3224"/>
              <a:gd name="T18" fmla="*/ 1262 w 1724"/>
              <a:gd name="T19" fmla="*/ 18 h 3224"/>
              <a:gd name="T20" fmla="*/ 1197 w 1724"/>
              <a:gd name="T21" fmla="*/ 1 h 3224"/>
              <a:gd name="T22" fmla="*/ 516 w 1724"/>
              <a:gd name="T23" fmla="*/ 3 h 3224"/>
              <a:gd name="T24" fmla="*/ 452 w 1724"/>
              <a:gd name="T25" fmla="*/ 24 h 3224"/>
              <a:gd name="T26" fmla="*/ 396 w 1724"/>
              <a:gd name="T27" fmla="*/ 61 h 3224"/>
              <a:gd name="T28" fmla="*/ 354 w 1724"/>
              <a:gd name="T29" fmla="*/ 112 h 3224"/>
              <a:gd name="T30" fmla="*/ 327 w 1724"/>
              <a:gd name="T31" fmla="*/ 174 h 3224"/>
              <a:gd name="T32" fmla="*/ 320 w 1724"/>
              <a:gd name="T33" fmla="*/ 981 h 3224"/>
              <a:gd name="T34" fmla="*/ 174 w 1724"/>
              <a:gd name="T35" fmla="*/ 989 h 3224"/>
              <a:gd name="T36" fmla="*/ 112 w 1724"/>
              <a:gd name="T37" fmla="*/ 1015 h 3224"/>
              <a:gd name="T38" fmla="*/ 60 w 1724"/>
              <a:gd name="T39" fmla="*/ 1057 h 3224"/>
              <a:gd name="T40" fmla="*/ 23 w 1724"/>
              <a:gd name="T41" fmla="*/ 1112 h 3224"/>
              <a:gd name="T42" fmla="*/ 3 w 1724"/>
              <a:gd name="T43" fmla="*/ 1177 h 3224"/>
              <a:gd name="T44" fmla="*/ 1 w 1724"/>
              <a:gd name="T45" fmla="*/ 1753 h 3224"/>
              <a:gd name="T46" fmla="*/ 18 w 1724"/>
              <a:gd name="T47" fmla="*/ 1818 h 3224"/>
              <a:gd name="T48" fmla="*/ 53 w 1724"/>
              <a:gd name="T49" fmla="*/ 1876 h 3224"/>
              <a:gd name="T50" fmla="*/ 102 w 1724"/>
              <a:gd name="T51" fmla="*/ 1920 h 3224"/>
              <a:gd name="T52" fmla="*/ 163 w 1724"/>
              <a:gd name="T53" fmla="*/ 1949 h 3224"/>
              <a:gd name="T54" fmla="*/ 231 w 1724"/>
              <a:gd name="T55" fmla="*/ 1960 h 3224"/>
              <a:gd name="T56" fmla="*/ 1551 w 1724"/>
              <a:gd name="T57" fmla="*/ 1952 h 3224"/>
              <a:gd name="T58" fmla="*/ 1614 w 1724"/>
              <a:gd name="T59" fmla="*/ 1926 h 3224"/>
              <a:gd name="T60" fmla="*/ 1666 w 1724"/>
              <a:gd name="T61" fmla="*/ 1884 h 3224"/>
              <a:gd name="T62" fmla="*/ 1702 w 1724"/>
              <a:gd name="T63" fmla="*/ 1828 h 3224"/>
              <a:gd name="T64" fmla="*/ 1721 w 1724"/>
              <a:gd name="T65" fmla="*/ 1764 h 3224"/>
              <a:gd name="T66" fmla="*/ 330 w 1724"/>
              <a:gd name="T67" fmla="*/ 2633 h 3224"/>
              <a:gd name="T68" fmla="*/ 370 w 1724"/>
              <a:gd name="T69" fmla="*/ 2480 h 3224"/>
              <a:gd name="T70" fmla="*/ 451 w 1724"/>
              <a:gd name="T71" fmla="*/ 2347 h 3224"/>
              <a:gd name="T72" fmla="*/ 564 w 1724"/>
              <a:gd name="T73" fmla="*/ 2244 h 3224"/>
              <a:gd name="T74" fmla="*/ 704 w 1724"/>
              <a:gd name="T75" fmla="*/ 2177 h 3224"/>
              <a:gd name="T76" fmla="*/ 864 w 1724"/>
              <a:gd name="T77" fmla="*/ 2152 h 3224"/>
              <a:gd name="T78" fmla="*/ 1024 w 1724"/>
              <a:gd name="T79" fmla="*/ 2177 h 3224"/>
              <a:gd name="T80" fmla="*/ 1163 w 1724"/>
              <a:gd name="T81" fmla="*/ 2244 h 3224"/>
              <a:gd name="T82" fmla="*/ 1277 w 1724"/>
              <a:gd name="T83" fmla="*/ 2347 h 3224"/>
              <a:gd name="T84" fmla="*/ 1358 w 1724"/>
              <a:gd name="T85" fmla="*/ 2480 h 3224"/>
              <a:gd name="T86" fmla="*/ 1398 w 1724"/>
              <a:gd name="T87" fmla="*/ 2633 h 3224"/>
              <a:gd name="T88" fmla="*/ 1390 w 1724"/>
              <a:gd name="T89" fmla="*/ 2797 h 3224"/>
              <a:gd name="T90" fmla="*/ 1335 w 1724"/>
              <a:gd name="T91" fmla="*/ 2943 h 3224"/>
              <a:gd name="T92" fmla="*/ 1243 w 1724"/>
              <a:gd name="T93" fmla="*/ 3067 h 3224"/>
              <a:gd name="T94" fmla="*/ 1120 w 1724"/>
              <a:gd name="T95" fmla="*/ 3159 h 3224"/>
              <a:gd name="T96" fmla="*/ 972 w 1724"/>
              <a:gd name="T97" fmla="*/ 3213 h 3224"/>
              <a:gd name="T98" fmla="*/ 809 w 1724"/>
              <a:gd name="T99" fmla="*/ 3221 h 3224"/>
              <a:gd name="T100" fmla="*/ 655 w 1724"/>
              <a:gd name="T101" fmla="*/ 3182 h 3224"/>
              <a:gd name="T102" fmla="*/ 523 w 1724"/>
              <a:gd name="T103" fmla="*/ 3102 h 3224"/>
              <a:gd name="T104" fmla="*/ 419 w 1724"/>
              <a:gd name="T105" fmla="*/ 2988 h 3224"/>
              <a:gd name="T106" fmla="*/ 352 w 1724"/>
              <a:gd name="T107" fmla="*/ 2847 h 3224"/>
              <a:gd name="T108" fmla="*/ 328 w 1724"/>
              <a:gd name="T109" fmla="*/ 2689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4" h="3224">
                <a:moveTo>
                  <a:pt x="1724" y="1728"/>
                </a:moveTo>
                <a:lnTo>
                  <a:pt x="1724" y="1208"/>
                </a:lnTo>
                <a:lnTo>
                  <a:pt x="1724" y="1197"/>
                </a:lnTo>
                <a:lnTo>
                  <a:pt x="1723" y="1185"/>
                </a:lnTo>
                <a:lnTo>
                  <a:pt x="1721" y="1174"/>
                </a:lnTo>
                <a:lnTo>
                  <a:pt x="1719" y="1162"/>
                </a:lnTo>
                <a:lnTo>
                  <a:pt x="1717" y="1151"/>
                </a:lnTo>
                <a:lnTo>
                  <a:pt x="1714" y="1139"/>
                </a:lnTo>
                <a:lnTo>
                  <a:pt x="1710" y="1129"/>
                </a:lnTo>
                <a:lnTo>
                  <a:pt x="1706" y="1119"/>
                </a:lnTo>
                <a:lnTo>
                  <a:pt x="1701" y="1108"/>
                </a:lnTo>
                <a:lnTo>
                  <a:pt x="1696" y="1099"/>
                </a:lnTo>
                <a:lnTo>
                  <a:pt x="1691" y="1089"/>
                </a:lnTo>
                <a:lnTo>
                  <a:pt x="1685" y="1080"/>
                </a:lnTo>
                <a:lnTo>
                  <a:pt x="1678" y="1071"/>
                </a:lnTo>
                <a:lnTo>
                  <a:pt x="1671" y="1062"/>
                </a:lnTo>
                <a:lnTo>
                  <a:pt x="1664" y="1054"/>
                </a:lnTo>
                <a:lnTo>
                  <a:pt x="1656" y="1046"/>
                </a:lnTo>
                <a:lnTo>
                  <a:pt x="1648" y="1037"/>
                </a:lnTo>
                <a:lnTo>
                  <a:pt x="1639" y="1030"/>
                </a:lnTo>
                <a:lnTo>
                  <a:pt x="1631" y="1023"/>
                </a:lnTo>
                <a:lnTo>
                  <a:pt x="1622" y="1017"/>
                </a:lnTo>
                <a:lnTo>
                  <a:pt x="1612" y="1011"/>
                </a:lnTo>
                <a:lnTo>
                  <a:pt x="1603" y="1005"/>
                </a:lnTo>
                <a:lnTo>
                  <a:pt x="1593" y="1000"/>
                </a:lnTo>
                <a:lnTo>
                  <a:pt x="1583" y="996"/>
                </a:lnTo>
                <a:lnTo>
                  <a:pt x="1573" y="991"/>
                </a:lnTo>
                <a:lnTo>
                  <a:pt x="1561" y="988"/>
                </a:lnTo>
                <a:lnTo>
                  <a:pt x="1550" y="985"/>
                </a:lnTo>
                <a:lnTo>
                  <a:pt x="1539" y="982"/>
                </a:lnTo>
                <a:lnTo>
                  <a:pt x="1528" y="980"/>
                </a:lnTo>
                <a:lnTo>
                  <a:pt x="1516" y="979"/>
                </a:lnTo>
                <a:lnTo>
                  <a:pt x="1505" y="978"/>
                </a:lnTo>
                <a:lnTo>
                  <a:pt x="1493" y="977"/>
                </a:lnTo>
                <a:lnTo>
                  <a:pt x="1404" y="977"/>
                </a:lnTo>
                <a:lnTo>
                  <a:pt x="1404" y="232"/>
                </a:lnTo>
                <a:lnTo>
                  <a:pt x="1404" y="219"/>
                </a:lnTo>
                <a:lnTo>
                  <a:pt x="1403" y="208"/>
                </a:lnTo>
                <a:lnTo>
                  <a:pt x="1401" y="196"/>
                </a:lnTo>
                <a:lnTo>
                  <a:pt x="1399" y="185"/>
                </a:lnTo>
                <a:lnTo>
                  <a:pt x="1397" y="174"/>
                </a:lnTo>
                <a:lnTo>
                  <a:pt x="1394" y="163"/>
                </a:lnTo>
                <a:lnTo>
                  <a:pt x="1390" y="153"/>
                </a:lnTo>
                <a:lnTo>
                  <a:pt x="1386" y="142"/>
                </a:lnTo>
                <a:lnTo>
                  <a:pt x="1381" y="132"/>
                </a:lnTo>
                <a:lnTo>
                  <a:pt x="1375" y="121"/>
                </a:lnTo>
                <a:lnTo>
                  <a:pt x="1370" y="112"/>
                </a:lnTo>
                <a:lnTo>
                  <a:pt x="1364" y="102"/>
                </a:lnTo>
                <a:lnTo>
                  <a:pt x="1358" y="93"/>
                </a:lnTo>
                <a:lnTo>
                  <a:pt x="1351" y="85"/>
                </a:lnTo>
                <a:lnTo>
                  <a:pt x="1344" y="76"/>
                </a:lnTo>
                <a:lnTo>
                  <a:pt x="1336" y="68"/>
                </a:lnTo>
                <a:lnTo>
                  <a:pt x="1328" y="61"/>
                </a:lnTo>
                <a:lnTo>
                  <a:pt x="1320" y="54"/>
                </a:lnTo>
                <a:lnTo>
                  <a:pt x="1311" y="47"/>
                </a:lnTo>
                <a:lnTo>
                  <a:pt x="1302" y="40"/>
                </a:lnTo>
                <a:lnTo>
                  <a:pt x="1293" y="34"/>
                </a:lnTo>
                <a:lnTo>
                  <a:pt x="1282" y="29"/>
                </a:lnTo>
                <a:lnTo>
                  <a:pt x="1272" y="24"/>
                </a:lnTo>
                <a:lnTo>
                  <a:pt x="1262" y="18"/>
                </a:lnTo>
                <a:lnTo>
                  <a:pt x="1252" y="14"/>
                </a:lnTo>
                <a:lnTo>
                  <a:pt x="1241" y="10"/>
                </a:lnTo>
                <a:lnTo>
                  <a:pt x="1230" y="7"/>
                </a:lnTo>
                <a:lnTo>
                  <a:pt x="1219" y="5"/>
                </a:lnTo>
                <a:lnTo>
                  <a:pt x="1208" y="3"/>
                </a:lnTo>
                <a:lnTo>
                  <a:pt x="1197" y="1"/>
                </a:lnTo>
                <a:lnTo>
                  <a:pt x="1184" y="0"/>
                </a:lnTo>
                <a:lnTo>
                  <a:pt x="1172" y="0"/>
                </a:lnTo>
                <a:lnTo>
                  <a:pt x="552" y="0"/>
                </a:lnTo>
                <a:lnTo>
                  <a:pt x="540" y="0"/>
                </a:lnTo>
                <a:lnTo>
                  <a:pt x="527" y="1"/>
                </a:lnTo>
                <a:lnTo>
                  <a:pt x="516" y="3"/>
                </a:lnTo>
                <a:lnTo>
                  <a:pt x="505" y="5"/>
                </a:lnTo>
                <a:lnTo>
                  <a:pt x="494" y="7"/>
                </a:lnTo>
                <a:lnTo>
                  <a:pt x="483" y="10"/>
                </a:lnTo>
                <a:lnTo>
                  <a:pt x="472" y="14"/>
                </a:lnTo>
                <a:lnTo>
                  <a:pt x="462" y="18"/>
                </a:lnTo>
                <a:lnTo>
                  <a:pt x="452" y="24"/>
                </a:lnTo>
                <a:lnTo>
                  <a:pt x="442" y="29"/>
                </a:lnTo>
                <a:lnTo>
                  <a:pt x="431" y="34"/>
                </a:lnTo>
                <a:lnTo>
                  <a:pt x="422" y="40"/>
                </a:lnTo>
                <a:lnTo>
                  <a:pt x="413" y="47"/>
                </a:lnTo>
                <a:lnTo>
                  <a:pt x="404" y="54"/>
                </a:lnTo>
                <a:lnTo>
                  <a:pt x="396" y="61"/>
                </a:lnTo>
                <a:lnTo>
                  <a:pt x="388" y="68"/>
                </a:lnTo>
                <a:lnTo>
                  <a:pt x="381" y="76"/>
                </a:lnTo>
                <a:lnTo>
                  <a:pt x="373" y="85"/>
                </a:lnTo>
                <a:lnTo>
                  <a:pt x="367" y="93"/>
                </a:lnTo>
                <a:lnTo>
                  <a:pt x="360" y="102"/>
                </a:lnTo>
                <a:lnTo>
                  <a:pt x="354" y="112"/>
                </a:lnTo>
                <a:lnTo>
                  <a:pt x="349" y="121"/>
                </a:lnTo>
                <a:lnTo>
                  <a:pt x="343" y="132"/>
                </a:lnTo>
                <a:lnTo>
                  <a:pt x="338" y="142"/>
                </a:lnTo>
                <a:lnTo>
                  <a:pt x="334" y="153"/>
                </a:lnTo>
                <a:lnTo>
                  <a:pt x="330" y="163"/>
                </a:lnTo>
                <a:lnTo>
                  <a:pt x="327" y="174"/>
                </a:lnTo>
                <a:lnTo>
                  <a:pt x="325" y="185"/>
                </a:lnTo>
                <a:lnTo>
                  <a:pt x="323" y="196"/>
                </a:lnTo>
                <a:lnTo>
                  <a:pt x="321" y="208"/>
                </a:lnTo>
                <a:lnTo>
                  <a:pt x="320" y="219"/>
                </a:lnTo>
                <a:lnTo>
                  <a:pt x="320" y="232"/>
                </a:lnTo>
                <a:lnTo>
                  <a:pt x="320" y="981"/>
                </a:lnTo>
                <a:lnTo>
                  <a:pt x="231" y="981"/>
                </a:lnTo>
                <a:lnTo>
                  <a:pt x="219" y="982"/>
                </a:lnTo>
                <a:lnTo>
                  <a:pt x="208" y="982"/>
                </a:lnTo>
                <a:lnTo>
                  <a:pt x="196" y="984"/>
                </a:lnTo>
                <a:lnTo>
                  <a:pt x="185" y="986"/>
                </a:lnTo>
                <a:lnTo>
                  <a:pt x="174" y="989"/>
                </a:lnTo>
                <a:lnTo>
                  <a:pt x="163" y="992"/>
                </a:lnTo>
                <a:lnTo>
                  <a:pt x="152" y="995"/>
                </a:lnTo>
                <a:lnTo>
                  <a:pt x="141" y="999"/>
                </a:lnTo>
                <a:lnTo>
                  <a:pt x="131" y="1004"/>
                </a:lnTo>
                <a:lnTo>
                  <a:pt x="121" y="1009"/>
                </a:lnTo>
                <a:lnTo>
                  <a:pt x="112" y="1015"/>
                </a:lnTo>
                <a:lnTo>
                  <a:pt x="102" y="1021"/>
                </a:lnTo>
                <a:lnTo>
                  <a:pt x="93" y="1027"/>
                </a:lnTo>
                <a:lnTo>
                  <a:pt x="85" y="1034"/>
                </a:lnTo>
                <a:lnTo>
                  <a:pt x="76" y="1042"/>
                </a:lnTo>
                <a:lnTo>
                  <a:pt x="68" y="1050"/>
                </a:lnTo>
                <a:lnTo>
                  <a:pt x="60" y="1057"/>
                </a:lnTo>
                <a:lnTo>
                  <a:pt x="53" y="1066"/>
                </a:lnTo>
                <a:lnTo>
                  <a:pt x="46" y="1074"/>
                </a:lnTo>
                <a:lnTo>
                  <a:pt x="39" y="1083"/>
                </a:lnTo>
                <a:lnTo>
                  <a:pt x="33" y="1093"/>
                </a:lnTo>
                <a:lnTo>
                  <a:pt x="28" y="1102"/>
                </a:lnTo>
                <a:lnTo>
                  <a:pt x="23" y="1112"/>
                </a:lnTo>
                <a:lnTo>
                  <a:pt x="18" y="1122"/>
                </a:lnTo>
                <a:lnTo>
                  <a:pt x="14" y="1133"/>
                </a:lnTo>
                <a:lnTo>
                  <a:pt x="10" y="1144"/>
                </a:lnTo>
                <a:lnTo>
                  <a:pt x="7" y="1155"/>
                </a:lnTo>
                <a:lnTo>
                  <a:pt x="5" y="1166"/>
                </a:lnTo>
                <a:lnTo>
                  <a:pt x="3" y="1177"/>
                </a:lnTo>
                <a:lnTo>
                  <a:pt x="1" y="1189"/>
                </a:lnTo>
                <a:lnTo>
                  <a:pt x="0" y="1201"/>
                </a:lnTo>
                <a:lnTo>
                  <a:pt x="0" y="1212"/>
                </a:lnTo>
                <a:lnTo>
                  <a:pt x="0" y="1728"/>
                </a:lnTo>
                <a:lnTo>
                  <a:pt x="0" y="1740"/>
                </a:lnTo>
                <a:lnTo>
                  <a:pt x="1" y="1753"/>
                </a:lnTo>
                <a:lnTo>
                  <a:pt x="3" y="1764"/>
                </a:lnTo>
                <a:lnTo>
                  <a:pt x="5" y="1775"/>
                </a:lnTo>
                <a:lnTo>
                  <a:pt x="7" y="1786"/>
                </a:lnTo>
                <a:lnTo>
                  <a:pt x="10" y="1797"/>
                </a:lnTo>
                <a:lnTo>
                  <a:pt x="14" y="1808"/>
                </a:lnTo>
                <a:lnTo>
                  <a:pt x="18" y="1818"/>
                </a:lnTo>
                <a:lnTo>
                  <a:pt x="23" y="1828"/>
                </a:lnTo>
                <a:lnTo>
                  <a:pt x="28" y="1838"/>
                </a:lnTo>
                <a:lnTo>
                  <a:pt x="33" y="1848"/>
                </a:lnTo>
                <a:lnTo>
                  <a:pt x="39" y="1858"/>
                </a:lnTo>
                <a:lnTo>
                  <a:pt x="46" y="1867"/>
                </a:lnTo>
                <a:lnTo>
                  <a:pt x="53" y="1876"/>
                </a:lnTo>
                <a:lnTo>
                  <a:pt x="60" y="1884"/>
                </a:lnTo>
                <a:lnTo>
                  <a:pt x="68" y="1892"/>
                </a:lnTo>
                <a:lnTo>
                  <a:pt x="76" y="1900"/>
                </a:lnTo>
                <a:lnTo>
                  <a:pt x="85" y="1907"/>
                </a:lnTo>
                <a:lnTo>
                  <a:pt x="93" y="1914"/>
                </a:lnTo>
                <a:lnTo>
                  <a:pt x="102" y="1920"/>
                </a:lnTo>
                <a:lnTo>
                  <a:pt x="112" y="1926"/>
                </a:lnTo>
                <a:lnTo>
                  <a:pt x="121" y="1932"/>
                </a:lnTo>
                <a:lnTo>
                  <a:pt x="131" y="1937"/>
                </a:lnTo>
                <a:lnTo>
                  <a:pt x="141" y="1941"/>
                </a:lnTo>
                <a:lnTo>
                  <a:pt x="152" y="1945"/>
                </a:lnTo>
                <a:lnTo>
                  <a:pt x="163" y="1949"/>
                </a:lnTo>
                <a:lnTo>
                  <a:pt x="174" y="1952"/>
                </a:lnTo>
                <a:lnTo>
                  <a:pt x="185" y="1956"/>
                </a:lnTo>
                <a:lnTo>
                  <a:pt x="196" y="1958"/>
                </a:lnTo>
                <a:lnTo>
                  <a:pt x="208" y="1959"/>
                </a:lnTo>
                <a:lnTo>
                  <a:pt x="219" y="1960"/>
                </a:lnTo>
                <a:lnTo>
                  <a:pt x="231" y="1960"/>
                </a:lnTo>
                <a:lnTo>
                  <a:pt x="1493" y="1960"/>
                </a:lnTo>
                <a:lnTo>
                  <a:pt x="1505" y="1960"/>
                </a:lnTo>
                <a:lnTo>
                  <a:pt x="1517" y="1959"/>
                </a:lnTo>
                <a:lnTo>
                  <a:pt x="1529" y="1958"/>
                </a:lnTo>
                <a:lnTo>
                  <a:pt x="1540" y="1956"/>
                </a:lnTo>
                <a:lnTo>
                  <a:pt x="1551" y="1952"/>
                </a:lnTo>
                <a:lnTo>
                  <a:pt x="1562" y="1949"/>
                </a:lnTo>
                <a:lnTo>
                  <a:pt x="1574" y="1945"/>
                </a:lnTo>
                <a:lnTo>
                  <a:pt x="1585" y="1941"/>
                </a:lnTo>
                <a:lnTo>
                  <a:pt x="1595" y="1937"/>
                </a:lnTo>
                <a:lnTo>
                  <a:pt x="1605" y="1932"/>
                </a:lnTo>
                <a:lnTo>
                  <a:pt x="1614" y="1926"/>
                </a:lnTo>
                <a:lnTo>
                  <a:pt x="1623" y="1920"/>
                </a:lnTo>
                <a:lnTo>
                  <a:pt x="1632" y="1914"/>
                </a:lnTo>
                <a:lnTo>
                  <a:pt x="1641" y="1907"/>
                </a:lnTo>
                <a:lnTo>
                  <a:pt x="1649" y="1900"/>
                </a:lnTo>
                <a:lnTo>
                  <a:pt x="1657" y="1892"/>
                </a:lnTo>
                <a:lnTo>
                  <a:pt x="1666" y="1884"/>
                </a:lnTo>
                <a:lnTo>
                  <a:pt x="1673" y="1876"/>
                </a:lnTo>
                <a:lnTo>
                  <a:pt x="1679" y="1867"/>
                </a:lnTo>
                <a:lnTo>
                  <a:pt x="1686" y="1858"/>
                </a:lnTo>
                <a:lnTo>
                  <a:pt x="1692" y="1848"/>
                </a:lnTo>
                <a:lnTo>
                  <a:pt x="1697" y="1838"/>
                </a:lnTo>
                <a:lnTo>
                  <a:pt x="1702" y="1828"/>
                </a:lnTo>
                <a:lnTo>
                  <a:pt x="1706" y="1818"/>
                </a:lnTo>
                <a:lnTo>
                  <a:pt x="1710" y="1808"/>
                </a:lnTo>
                <a:lnTo>
                  <a:pt x="1714" y="1797"/>
                </a:lnTo>
                <a:lnTo>
                  <a:pt x="1717" y="1786"/>
                </a:lnTo>
                <a:lnTo>
                  <a:pt x="1719" y="1775"/>
                </a:lnTo>
                <a:lnTo>
                  <a:pt x="1721" y="1764"/>
                </a:lnTo>
                <a:lnTo>
                  <a:pt x="1723" y="1753"/>
                </a:lnTo>
                <a:lnTo>
                  <a:pt x="1724" y="1740"/>
                </a:lnTo>
                <a:lnTo>
                  <a:pt x="1724" y="1728"/>
                </a:lnTo>
                <a:close/>
                <a:moveTo>
                  <a:pt x="328" y="2689"/>
                </a:moveTo>
                <a:lnTo>
                  <a:pt x="328" y="2660"/>
                </a:lnTo>
                <a:lnTo>
                  <a:pt x="330" y="2633"/>
                </a:lnTo>
                <a:lnTo>
                  <a:pt x="334" y="2607"/>
                </a:lnTo>
                <a:lnTo>
                  <a:pt x="338" y="2581"/>
                </a:lnTo>
                <a:lnTo>
                  <a:pt x="344" y="2554"/>
                </a:lnTo>
                <a:lnTo>
                  <a:pt x="352" y="2529"/>
                </a:lnTo>
                <a:lnTo>
                  <a:pt x="361" y="2504"/>
                </a:lnTo>
                <a:lnTo>
                  <a:pt x="370" y="2480"/>
                </a:lnTo>
                <a:lnTo>
                  <a:pt x="381" y="2456"/>
                </a:lnTo>
                <a:lnTo>
                  <a:pt x="393" y="2433"/>
                </a:lnTo>
                <a:lnTo>
                  <a:pt x="405" y="2411"/>
                </a:lnTo>
                <a:lnTo>
                  <a:pt x="419" y="2389"/>
                </a:lnTo>
                <a:lnTo>
                  <a:pt x="434" y="2368"/>
                </a:lnTo>
                <a:lnTo>
                  <a:pt x="451" y="2347"/>
                </a:lnTo>
                <a:lnTo>
                  <a:pt x="467" y="2328"/>
                </a:lnTo>
                <a:lnTo>
                  <a:pt x="485" y="2309"/>
                </a:lnTo>
                <a:lnTo>
                  <a:pt x="503" y="2292"/>
                </a:lnTo>
                <a:lnTo>
                  <a:pt x="523" y="2275"/>
                </a:lnTo>
                <a:lnTo>
                  <a:pt x="544" y="2258"/>
                </a:lnTo>
                <a:lnTo>
                  <a:pt x="564" y="2244"/>
                </a:lnTo>
                <a:lnTo>
                  <a:pt x="586" y="2230"/>
                </a:lnTo>
                <a:lnTo>
                  <a:pt x="608" y="2217"/>
                </a:lnTo>
                <a:lnTo>
                  <a:pt x="632" y="2205"/>
                </a:lnTo>
                <a:lnTo>
                  <a:pt x="655" y="2195"/>
                </a:lnTo>
                <a:lnTo>
                  <a:pt x="679" y="2185"/>
                </a:lnTo>
                <a:lnTo>
                  <a:pt x="704" y="2177"/>
                </a:lnTo>
                <a:lnTo>
                  <a:pt x="730" y="2170"/>
                </a:lnTo>
                <a:lnTo>
                  <a:pt x="756" y="2164"/>
                </a:lnTo>
                <a:lnTo>
                  <a:pt x="782" y="2159"/>
                </a:lnTo>
                <a:lnTo>
                  <a:pt x="809" y="2155"/>
                </a:lnTo>
                <a:lnTo>
                  <a:pt x="837" y="2153"/>
                </a:lnTo>
                <a:lnTo>
                  <a:pt x="864" y="2152"/>
                </a:lnTo>
                <a:lnTo>
                  <a:pt x="891" y="2153"/>
                </a:lnTo>
                <a:lnTo>
                  <a:pt x="919" y="2155"/>
                </a:lnTo>
                <a:lnTo>
                  <a:pt x="946" y="2159"/>
                </a:lnTo>
                <a:lnTo>
                  <a:pt x="972" y="2164"/>
                </a:lnTo>
                <a:lnTo>
                  <a:pt x="997" y="2170"/>
                </a:lnTo>
                <a:lnTo>
                  <a:pt x="1024" y="2177"/>
                </a:lnTo>
                <a:lnTo>
                  <a:pt x="1048" y="2185"/>
                </a:lnTo>
                <a:lnTo>
                  <a:pt x="1072" y="2195"/>
                </a:lnTo>
                <a:lnTo>
                  <a:pt x="1096" y="2205"/>
                </a:lnTo>
                <a:lnTo>
                  <a:pt x="1120" y="2217"/>
                </a:lnTo>
                <a:lnTo>
                  <a:pt x="1142" y="2230"/>
                </a:lnTo>
                <a:lnTo>
                  <a:pt x="1163" y="2244"/>
                </a:lnTo>
                <a:lnTo>
                  <a:pt x="1184" y="2258"/>
                </a:lnTo>
                <a:lnTo>
                  <a:pt x="1205" y="2275"/>
                </a:lnTo>
                <a:lnTo>
                  <a:pt x="1225" y="2292"/>
                </a:lnTo>
                <a:lnTo>
                  <a:pt x="1243" y="2309"/>
                </a:lnTo>
                <a:lnTo>
                  <a:pt x="1261" y="2328"/>
                </a:lnTo>
                <a:lnTo>
                  <a:pt x="1277" y="2347"/>
                </a:lnTo>
                <a:lnTo>
                  <a:pt x="1294" y="2368"/>
                </a:lnTo>
                <a:lnTo>
                  <a:pt x="1309" y="2389"/>
                </a:lnTo>
                <a:lnTo>
                  <a:pt x="1323" y="2411"/>
                </a:lnTo>
                <a:lnTo>
                  <a:pt x="1335" y="2433"/>
                </a:lnTo>
                <a:lnTo>
                  <a:pt x="1347" y="2456"/>
                </a:lnTo>
                <a:lnTo>
                  <a:pt x="1358" y="2480"/>
                </a:lnTo>
                <a:lnTo>
                  <a:pt x="1367" y="2504"/>
                </a:lnTo>
                <a:lnTo>
                  <a:pt x="1376" y="2529"/>
                </a:lnTo>
                <a:lnTo>
                  <a:pt x="1384" y="2554"/>
                </a:lnTo>
                <a:lnTo>
                  <a:pt x="1390" y="2581"/>
                </a:lnTo>
                <a:lnTo>
                  <a:pt x="1394" y="2607"/>
                </a:lnTo>
                <a:lnTo>
                  <a:pt x="1398" y="2633"/>
                </a:lnTo>
                <a:lnTo>
                  <a:pt x="1400" y="2660"/>
                </a:lnTo>
                <a:lnTo>
                  <a:pt x="1400" y="2689"/>
                </a:lnTo>
                <a:lnTo>
                  <a:pt x="1400" y="2716"/>
                </a:lnTo>
                <a:lnTo>
                  <a:pt x="1398" y="2743"/>
                </a:lnTo>
                <a:lnTo>
                  <a:pt x="1394" y="2770"/>
                </a:lnTo>
                <a:lnTo>
                  <a:pt x="1390" y="2797"/>
                </a:lnTo>
                <a:lnTo>
                  <a:pt x="1384" y="2822"/>
                </a:lnTo>
                <a:lnTo>
                  <a:pt x="1376" y="2847"/>
                </a:lnTo>
                <a:lnTo>
                  <a:pt x="1367" y="2873"/>
                </a:lnTo>
                <a:lnTo>
                  <a:pt x="1358" y="2897"/>
                </a:lnTo>
                <a:lnTo>
                  <a:pt x="1347" y="2921"/>
                </a:lnTo>
                <a:lnTo>
                  <a:pt x="1335" y="2943"/>
                </a:lnTo>
                <a:lnTo>
                  <a:pt x="1323" y="2966"/>
                </a:lnTo>
                <a:lnTo>
                  <a:pt x="1309" y="2988"/>
                </a:lnTo>
                <a:lnTo>
                  <a:pt x="1294" y="3009"/>
                </a:lnTo>
                <a:lnTo>
                  <a:pt x="1277" y="3029"/>
                </a:lnTo>
                <a:lnTo>
                  <a:pt x="1261" y="3048"/>
                </a:lnTo>
                <a:lnTo>
                  <a:pt x="1243" y="3067"/>
                </a:lnTo>
                <a:lnTo>
                  <a:pt x="1225" y="3085"/>
                </a:lnTo>
                <a:lnTo>
                  <a:pt x="1205" y="3102"/>
                </a:lnTo>
                <a:lnTo>
                  <a:pt x="1184" y="3118"/>
                </a:lnTo>
                <a:lnTo>
                  <a:pt x="1163" y="3132"/>
                </a:lnTo>
                <a:lnTo>
                  <a:pt x="1142" y="3146"/>
                </a:lnTo>
                <a:lnTo>
                  <a:pt x="1120" y="3159"/>
                </a:lnTo>
                <a:lnTo>
                  <a:pt x="1096" y="3171"/>
                </a:lnTo>
                <a:lnTo>
                  <a:pt x="1072" y="3182"/>
                </a:lnTo>
                <a:lnTo>
                  <a:pt x="1048" y="3192"/>
                </a:lnTo>
                <a:lnTo>
                  <a:pt x="1024" y="3200"/>
                </a:lnTo>
                <a:lnTo>
                  <a:pt x="997" y="3207"/>
                </a:lnTo>
                <a:lnTo>
                  <a:pt x="972" y="3213"/>
                </a:lnTo>
                <a:lnTo>
                  <a:pt x="946" y="3218"/>
                </a:lnTo>
                <a:lnTo>
                  <a:pt x="919" y="3221"/>
                </a:lnTo>
                <a:lnTo>
                  <a:pt x="891" y="3223"/>
                </a:lnTo>
                <a:lnTo>
                  <a:pt x="864" y="3224"/>
                </a:lnTo>
                <a:lnTo>
                  <a:pt x="837" y="3223"/>
                </a:lnTo>
                <a:lnTo>
                  <a:pt x="809" y="3221"/>
                </a:lnTo>
                <a:lnTo>
                  <a:pt x="782" y="3218"/>
                </a:lnTo>
                <a:lnTo>
                  <a:pt x="756" y="3213"/>
                </a:lnTo>
                <a:lnTo>
                  <a:pt x="730" y="3207"/>
                </a:lnTo>
                <a:lnTo>
                  <a:pt x="704" y="3200"/>
                </a:lnTo>
                <a:lnTo>
                  <a:pt x="679" y="3192"/>
                </a:lnTo>
                <a:lnTo>
                  <a:pt x="655" y="3182"/>
                </a:lnTo>
                <a:lnTo>
                  <a:pt x="632" y="3171"/>
                </a:lnTo>
                <a:lnTo>
                  <a:pt x="608" y="3159"/>
                </a:lnTo>
                <a:lnTo>
                  <a:pt x="586" y="3146"/>
                </a:lnTo>
                <a:lnTo>
                  <a:pt x="564" y="3132"/>
                </a:lnTo>
                <a:lnTo>
                  <a:pt x="544" y="3118"/>
                </a:lnTo>
                <a:lnTo>
                  <a:pt x="523" y="3102"/>
                </a:lnTo>
                <a:lnTo>
                  <a:pt x="503" y="3085"/>
                </a:lnTo>
                <a:lnTo>
                  <a:pt x="485" y="3067"/>
                </a:lnTo>
                <a:lnTo>
                  <a:pt x="467" y="3048"/>
                </a:lnTo>
                <a:lnTo>
                  <a:pt x="451" y="3029"/>
                </a:lnTo>
                <a:lnTo>
                  <a:pt x="434" y="3009"/>
                </a:lnTo>
                <a:lnTo>
                  <a:pt x="419" y="2988"/>
                </a:lnTo>
                <a:lnTo>
                  <a:pt x="405" y="2966"/>
                </a:lnTo>
                <a:lnTo>
                  <a:pt x="393" y="2943"/>
                </a:lnTo>
                <a:lnTo>
                  <a:pt x="381" y="2921"/>
                </a:lnTo>
                <a:lnTo>
                  <a:pt x="370" y="2897"/>
                </a:lnTo>
                <a:lnTo>
                  <a:pt x="361" y="2873"/>
                </a:lnTo>
                <a:lnTo>
                  <a:pt x="352" y="2847"/>
                </a:lnTo>
                <a:lnTo>
                  <a:pt x="344" y="2822"/>
                </a:lnTo>
                <a:lnTo>
                  <a:pt x="338" y="2797"/>
                </a:lnTo>
                <a:lnTo>
                  <a:pt x="334" y="2770"/>
                </a:lnTo>
                <a:lnTo>
                  <a:pt x="330" y="2743"/>
                </a:lnTo>
                <a:lnTo>
                  <a:pt x="328" y="2716"/>
                </a:lnTo>
                <a:lnTo>
                  <a:pt x="328" y="268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Freeform 7"/>
          <p:cNvSpPr>
            <a:spLocks noEditPoints="1"/>
          </p:cNvSpPr>
          <p:nvPr/>
        </p:nvSpPr>
        <p:spPr bwMode="auto">
          <a:xfrm>
            <a:off x="5886431" y="733425"/>
            <a:ext cx="277813" cy="371475"/>
          </a:xfrm>
          <a:custGeom>
            <a:avLst/>
            <a:gdLst>
              <a:gd name="T0" fmla="*/ 223 w 2264"/>
              <a:gd name="T1" fmla="*/ 1430 h 3050"/>
              <a:gd name="T2" fmla="*/ 211 w 2264"/>
              <a:gd name="T3" fmla="*/ 1497 h 3050"/>
              <a:gd name="T4" fmla="*/ 219 w 2264"/>
              <a:gd name="T5" fmla="*/ 1562 h 3050"/>
              <a:gd name="T6" fmla="*/ 245 w 2264"/>
              <a:gd name="T7" fmla="*/ 1624 h 3050"/>
              <a:gd name="T8" fmla="*/ 289 w 2264"/>
              <a:gd name="T9" fmla="*/ 1675 h 3050"/>
              <a:gd name="T10" fmla="*/ 30 w 2264"/>
              <a:gd name="T11" fmla="*/ 2393 h 3050"/>
              <a:gd name="T12" fmla="*/ 5 w 2264"/>
              <a:gd name="T13" fmla="*/ 2458 h 3050"/>
              <a:gd name="T14" fmla="*/ 0 w 2264"/>
              <a:gd name="T15" fmla="*/ 2525 h 3050"/>
              <a:gd name="T16" fmla="*/ 14 w 2264"/>
              <a:gd name="T17" fmla="*/ 2589 h 3050"/>
              <a:gd name="T18" fmla="*/ 46 w 2264"/>
              <a:gd name="T19" fmla="*/ 2648 h 3050"/>
              <a:gd name="T20" fmla="*/ 95 w 2264"/>
              <a:gd name="T21" fmla="*/ 2696 h 3050"/>
              <a:gd name="T22" fmla="*/ 685 w 2264"/>
              <a:gd name="T23" fmla="*/ 3035 h 3050"/>
              <a:gd name="T24" fmla="*/ 751 w 2264"/>
              <a:gd name="T25" fmla="*/ 3050 h 3050"/>
              <a:gd name="T26" fmla="*/ 817 w 2264"/>
              <a:gd name="T27" fmla="*/ 3045 h 3050"/>
              <a:gd name="T28" fmla="*/ 880 w 2264"/>
              <a:gd name="T29" fmla="*/ 3022 h 3050"/>
              <a:gd name="T30" fmla="*/ 934 w 2264"/>
              <a:gd name="T31" fmla="*/ 2981 h 3050"/>
              <a:gd name="T32" fmla="*/ 1344 w 2264"/>
              <a:gd name="T33" fmla="*/ 2285 h 3050"/>
              <a:gd name="T34" fmla="*/ 1474 w 2264"/>
              <a:gd name="T35" fmla="*/ 2352 h 3050"/>
              <a:gd name="T36" fmla="*/ 1541 w 2264"/>
              <a:gd name="T37" fmla="*/ 2360 h 3050"/>
              <a:gd name="T38" fmla="*/ 1607 w 2264"/>
              <a:gd name="T39" fmla="*/ 2349 h 3050"/>
              <a:gd name="T40" fmla="*/ 1667 w 2264"/>
              <a:gd name="T41" fmla="*/ 2321 h 3050"/>
              <a:gd name="T42" fmla="*/ 1717 w 2264"/>
              <a:gd name="T43" fmla="*/ 2274 h 3050"/>
              <a:gd name="T44" fmla="*/ 2006 w 2264"/>
              <a:gd name="T45" fmla="*/ 1777 h 3050"/>
              <a:gd name="T46" fmla="*/ 2024 w 2264"/>
              <a:gd name="T47" fmla="*/ 1712 h 3050"/>
              <a:gd name="T48" fmla="*/ 2023 w 2264"/>
              <a:gd name="T49" fmla="*/ 1644 h 3050"/>
              <a:gd name="T50" fmla="*/ 2003 w 2264"/>
              <a:gd name="T51" fmla="*/ 1581 h 3050"/>
              <a:gd name="T52" fmla="*/ 1965 w 2264"/>
              <a:gd name="T53" fmla="*/ 1526 h 3050"/>
              <a:gd name="T54" fmla="*/ 1910 w 2264"/>
              <a:gd name="T55" fmla="*/ 1483 h 3050"/>
              <a:gd name="T56" fmla="*/ 764 w 2264"/>
              <a:gd name="T57" fmla="*/ 829 h 3050"/>
              <a:gd name="T58" fmla="*/ 696 w 2264"/>
              <a:gd name="T59" fmla="*/ 820 h 3050"/>
              <a:gd name="T60" fmla="*/ 630 w 2264"/>
              <a:gd name="T61" fmla="*/ 832 h 3050"/>
              <a:gd name="T62" fmla="*/ 572 w 2264"/>
              <a:gd name="T63" fmla="*/ 861 h 3050"/>
              <a:gd name="T64" fmla="*/ 522 w 2264"/>
              <a:gd name="T65" fmla="*/ 908 h 3050"/>
              <a:gd name="T66" fmla="*/ 2162 w 2264"/>
              <a:gd name="T67" fmla="*/ 849 h 3050"/>
              <a:gd name="T68" fmla="*/ 2051 w 2264"/>
              <a:gd name="T69" fmla="*/ 962 h 3050"/>
              <a:gd name="T70" fmla="*/ 1915 w 2264"/>
              <a:gd name="T71" fmla="*/ 1037 h 3050"/>
              <a:gd name="T72" fmla="*/ 1765 w 2264"/>
              <a:gd name="T73" fmla="*/ 1069 h 3050"/>
              <a:gd name="T74" fmla="*/ 1609 w 2264"/>
              <a:gd name="T75" fmla="*/ 1058 h 3050"/>
              <a:gd name="T76" fmla="*/ 1459 w 2264"/>
              <a:gd name="T77" fmla="*/ 1000 h 3050"/>
              <a:gd name="T78" fmla="*/ 1333 w 2264"/>
              <a:gd name="T79" fmla="*/ 899 h 3050"/>
              <a:gd name="T80" fmla="*/ 1245 w 2264"/>
              <a:gd name="T81" fmla="*/ 771 h 3050"/>
              <a:gd name="T82" fmla="*/ 1199 w 2264"/>
              <a:gd name="T83" fmla="*/ 624 h 3050"/>
              <a:gd name="T84" fmla="*/ 1195 w 2264"/>
              <a:gd name="T85" fmla="*/ 470 h 3050"/>
              <a:gd name="T86" fmla="*/ 1238 w 2264"/>
              <a:gd name="T87" fmla="*/ 316 h 3050"/>
              <a:gd name="T88" fmla="*/ 1327 w 2264"/>
              <a:gd name="T89" fmla="*/ 180 h 3050"/>
              <a:gd name="T90" fmla="*/ 1447 w 2264"/>
              <a:gd name="T91" fmla="*/ 79 h 3050"/>
              <a:gd name="T92" fmla="*/ 1589 w 2264"/>
              <a:gd name="T93" fmla="*/ 18 h 3050"/>
              <a:gd name="T94" fmla="*/ 1741 w 2264"/>
              <a:gd name="T95" fmla="*/ 0 h 3050"/>
              <a:gd name="T96" fmla="*/ 1896 w 2264"/>
              <a:gd name="T97" fmla="*/ 27 h 3050"/>
              <a:gd name="T98" fmla="*/ 2041 w 2264"/>
              <a:gd name="T99" fmla="*/ 101 h 3050"/>
              <a:gd name="T100" fmla="*/ 2155 w 2264"/>
              <a:gd name="T101" fmla="*/ 212 h 3050"/>
              <a:gd name="T102" fmla="*/ 2229 w 2264"/>
              <a:gd name="T103" fmla="*/ 347 h 3050"/>
              <a:gd name="T104" fmla="*/ 2262 w 2264"/>
              <a:gd name="T105" fmla="*/ 498 h 3050"/>
              <a:gd name="T106" fmla="*/ 2251 w 2264"/>
              <a:gd name="T107" fmla="*/ 653 h 3050"/>
              <a:gd name="T108" fmla="*/ 2191 w 2264"/>
              <a:gd name="T109" fmla="*/ 803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4" h="3050">
                <a:moveTo>
                  <a:pt x="502" y="937"/>
                </a:moveTo>
                <a:lnTo>
                  <a:pt x="242" y="1388"/>
                </a:lnTo>
                <a:lnTo>
                  <a:pt x="236" y="1398"/>
                </a:lnTo>
                <a:lnTo>
                  <a:pt x="231" y="1408"/>
                </a:lnTo>
                <a:lnTo>
                  <a:pt x="226" y="1419"/>
                </a:lnTo>
                <a:lnTo>
                  <a:pt x="223" y="1430"/>
                </a:lnTo>
                <a:lnTo>
                  <a:pt x="219" y="1441"/>
                </a:lnTo>
                <a:lnTo>
                  <a:pt x="217" y="1452"/>
                </a:lnTo>
                <a:lnTo>
                  <a:pt x="214" y="1463"/>
                </a:lnTo>
                <a:lnTo>
                  <a:pt x="213" y="1474"/>
                </a:lnTo>
                <a:lnTo>
                  <a:pt x="212" y="1486"/>
                </a:lnTo>
                <a:lnTo>
                  <a:pt x="211" y="1497"/>
                </a:lnTo>
                <a:lnTo>
                  <a:pt x="211" y="1508"/>
                </a:lnTo>
                <a:lnTo>
                  <a:pt x="212" y="1519"/>
                </a:lnTo>
                <a:lnTo>
                  <a:pt x="213" y="1530"/>
                </a:lnTo>
                <a:lnTo>
                  <a:pt x="214" y="1541"/>
                </a:lnTo>
                <a:lnTo>
                  <a:pt x="216" y="1552"/>
                </a:lnTo>
                <a:lnTo>
                  <a:pt x="219" y="1562"/>
                </a:lnTo>
                <a:lnTo>
                  <a:pt x="222" y="1573"/>
                </a:lnTo>
                <a:lnTo>
                  <a:pt x="226" y="1584"/>
                </a:lnTo>
                <a:lnTo>
                  <a:pt x="230" y="1594"/>
                </a:lnTo>
                <a:lnTo>
                  <a:pt x="234" y="1604"/>
                </a:lnTo>
                <a:lnTo>
                  <a:pt x="239" y="1614"/>
                </a:lnTo>
                <a:lnTo>
                  <a:pt x="245" y="1624"/>
                </a:lnTo>
                <a:lnTo>
                  <a:pt x="251" y="1633"/>
                </a:lnTo>
                <a:lnTo>
                  <a:pt x="257" y="1642"/>
                </a:lnTo>
                <a:lnTo>
                  <a:pt x="265" y="1651"/>
                </a:lnTo>
                <a:lnTo>
                  <a:pt x="273" y="1659"/>
                </a:lnTo>
                <a:lnTo>
                  <a:pt x="281" y="1667"/>
                </a:lnTo>
                <a:lnTo>
                  <a:pt x="289" y="1675"/>
                </a:lnTo>
                <a:lnTo>
                  <a:pt x="298" y="1684"/>
                </a:lnTo>
                <a:lnTo>
                  <a:pt x="307" y="1691"/>
                </a:lnTo>
                <a:lnTo>
                  <a:pt x="316" y="1697"/>
                </a:lnTo>
                <a:lnTo>
                  <a:pt x="326" y="1703"/>
                </a:lnTo>
                <a:lnTo>
                  <a:pt x="403" y="1747"/>
                </a:lnTo>
                <a:lnTo>
                  <a:pt x="30" y="2393"/>
                </a:lnTo>
                <a:lnTo>
                  <a:pt x="25" y="2404"/>
                </a:lnTo>
                <a:lnTo>
                  <a:pt x="20" y="2414"/>
                </a:lnTo>
                <a:lnTo>
                  <a:pt x="15" y="2425"/>
                </a:lnTo>
                <a:lnTo>
                  <a:pt x="11" y="2436"/>
                </a:lnTo>
                <a:lnTo>
                  <a:pt x="8" y="2447"/>
                </a:lnTo>
                <a:lnTo>
                  <a:pt x="5" y="2458"/>
                </a:lnTo>
                <a:lnTo>
                  <a:pt x="3" y="2469"/>
                </a:lnTo>
                <a:lnTo>
                  <a:pt x="1" y="2480"/>
                </a:lnTo>
                <a:lnTo>
                  <a:pt x="0" y="2491"/>
                </a:lnTo>
                <a:lnTo>
                  <a:pt x="0" y="2503"/>
                </a:lnTo>
                <a:lnTo>
                  <a:pt x="0" y="2514"/>
                </a:lnTo>
                <a:lnTo>
                  <a:pt x="0" y="2525"/>
                </a:lnTo>
                <a:lnTo>
                  <a:pt x="1" y="2536"/>
                </a:lnTo>
                <a:lnTo>
                  <a:pt x="3" y="2547"/>
                </a:lnTo>
                <a:lnTo>
                  <a:pt x="5" y="2558"/>
                </a:lnTo>
                <a:lnTo>
                  <a:pt x="8" y="2568"/>
                </a:lnTo>
                <a:lnTo>
                  <a:pt x="11" y="2579"/>
                </a:lnTo>
                <a:lnTo>
                  <a:pt x="14" y="2589"/>
                </a:lnTo>
                <a:lnTo>
                  <a:pt x="18" y="2601"/>
                </a:lnTo>
                <a:lnTo>
                  <a:pt x="23" y="2611"/>
                </a:lnTo>
                <a:lnTo>
                  <a:pt x="28" y="2620"/>
                </a:lnTo>
                <a:lnTo>
                  <a:pt x="34" y="2630"/>
                </a:lnTo>
                <a:lnTo>
                  <a:pt x="40" y="2639"/>
                </a:lnTo>
                <a:lnTo>
                  <a:pt x="46" y="2648"/>
                </a:lnTo>
                <a:lnTo>
                  <a:pt x="53" y="2657"/>
                </a:lnTo>
                <a:lnTo>
                  <a:pt x="60" y="2666"/>
                </a:lnTo>
                <a:lnTo>
                  <a:pt x="68" y="2674"/>
                </a:lnTo>
                <a:lnTo>
                  <a:pt x="77" y="2681"/>
                </a:lnTo>
                <a:lnTo>
                  <a:pt x="86" y="2689"/>
                </a:lnTo>
                <a:lnTo>
                  <a:pt x="95" y="2696"/>
                </a:lnTo>
                <a:lnTo>
                  <a:pt x="105" y="2703"/>
                </a:lnTo>
                <a:lnTo>
                  <a:pt x="115" y="2709"/>
                </a:lnTo>
                <a:lnTo>
                  <a:pt x="653" y="3020"/>
                </a:lnTo>
                <a:lnTo>
                  <a:pt x="664" y="3025"/>
                </a:lnTo>
                <a:lnTo>
                  <a:pt x="674" y="3030"/>
                </a:lnTo>
                <a:lnTo>
                  <a:pt x="685" y="3035"/>
                </a:lnTo>
                <a:lnTo>
                  <a:pt x="695" y="3039"/>
                </a:lnTo>
                <a:lnTo>
                  <a:pt x="706" y="3042"/>
                </a:lnTo>
                <a:lnTo>
                  <a:pt x="717" y="3045"/>
                </a:lnTo>
                <a:lnTo>
                  <a:pt x="729" y="3047"/>
                </a:lnTo>
                <a:lnTo>
                  <a:pt x="740" y="3048"/>
                </a:lnTo>
                <a:lnTo>
                  <a:pt x="751" y="3050"/>
                </a:lnTo>
                <a:lnTo>
                  <a:pt x="762" y="3050"/>
                </a:lnTo>
                <a:lnTo>
                  <a:pt x="773" y="3050"/>
                </a:lnTo>
                <a:lnTo>
                  <a:pt x="784" y="3050"/>
                </a:lnTo>
                <a:lnTo>
                  <a:pt x="795" y="3048"/>
                </a:lnTo>
                <a:lnTo>
                  <a:pt x="806" y="3047"/>
                </a:lnTo>
                <a:lnTo>
                  <a:pt x="817" y="3045"/>
                </a:lnTo>
                <a:lnTo>
                  <a:pt x="829" y="3042"/>
                </a:lnTo>
                <a:lnTo>
                  <a:pt x="839" y="3039"/>
                </a:lnTo>
                <a:lnTo>
                  <a:pt x="850" y="3036"/>
                </a:lnTo>
                <a:lnTo>
                  <a:pt x="860" y="3031"/>
                </a:lnTo>
                <a:lnTo>
                  <a:pt x="870" y="3027"/>
                </a:lnTo>
                <a:lnTo>
                  <a:pt x="880" y="3022"/>
                </a:lnTo>
                <a:lnTo>
                  <a:pt x="889" y="3016"/>
                </a:lnTo>
                <a:lnTo>
                  <a:pt x="899" y="3010"/>
                </a:lnTo>
                <a:lnTo>
                  <a:pt x="908" y="3003"/>
                </a:lnTo>
                <a:lnTo>
                  <a:pt x="918" y="2996"/>
                </a:lnTo>
                <a:lnTo>
                  <a:pt x="926" y="2988"/>
                </a:lnTo>
                <a:lnTo>
                  <a:pt x="934" y="2981"/>
                </a:lnTo>
                <a:lnTo>
                  <a:pt x="942" y="2972"/>
                </a:lnTo>
                <a:lnTo>
                  <a:pt x="949" y="2964"/>
                </a:lnTo>
                <a:lnTo>
                  <a:pt x="956" y="2954"/>
                </a:lnTo>
                <a:lnTo>
                  <a:pt x="963" y="2945"/>
                </a:lnTo>
                <a:lnTo>
                  <a:pt x="969" y="2935"/>
                </a:lnTo>
                <a:lnTo>
                  <a:pt x="1344" y="2285"/>
                </a:lnTo>
                <a:lnTo>
                  <a:pt x="1421" y="2330"/>
                </a:lnTo>
                <a:lnTo>
                  <a:pt x="1431" y="2336"/>
                </a:lnTo>
                <a:lnTo>
                  <a:pt x="1442" y="2341"/>
                </a:lnTo>
                <a:lnTo>
                  <a:pt x="1452" y="2345"/>
                </a:lnTo>
                <a:lnTo>
                  <a:pt x="1463" y="2349"/>
                </a:lnTo>
                <a:lnTo>
                  <a:pt x="1474" y="2352"/>
                </a:lnTo>
                <a:lnTo>
                  <a:pt x="1486" y="2355"/>
                </a:lnTo>
                <a:lnTo>
                  <a:pt x="1497" y="2357"/>
                </a:lnTo>
                <a:lnTo>
                  <a:pt x="1508" y="2359"/>
                </a:lnTo>
                <a:lnTo>
                  <a:pt x="1519" y="2360"/>
                </a:lnTo>
                <a:lnTo>
                  <a:pt x="1530" y="2360"/>
                </a:lnTo>
                <a:lnTo>
                  <a:pt x="1541" y="2360"/>
                </a:lnTo>
                <a:lnTo>
                  <a:pt x="1552" y="2360"/>
                </a:lnTo>
                <a:lnTo>
                  <a:pt x="1563" y="2359"/>
                </a:lnTo>
                <a:lnTo>
                  <a:pt x="1575" y="2357"/>
                </a:lnTo>
                <a:lnTo>
                  <a:pt x="1586" y="2355"/>
                </a:lnTo>
                <a:lnTo>
                  <a:pt x="1597" y="2353"/>
                </a:lnTo>
                <a:lnTo>
                  <a:pt x="1607" y="2349"/>
                </a:lnTo>
                <a:lnTo>
                  <a:pt x="1618" y="2346"/>
                </a:lnTo>
                <a:lnTo>
                  <a:pt x="1628" y="2342"/>
                </a:lnTo>
                <a:lnTo>
                  <a:pt x="1638" y="2337"/>
                </a:lnTo>
                <a:lnTo>
                  <a:pt x="1648" y="2332"/>
                </a:lnTo>
                <a:lnTo>
                  <a:pt x="1657" y="2327"/>
                </a:lnTo>
                <a:lnTo>
                  <a:pt x="1667" y="2321"/>
                </a:lnTo>
                <a:lnTo>
                  <a:pt x="1677" y="2314"/>
                </a:lnTo>
                <a:lnTo>
                  <a:pt x="1685" y="2307"/>
                </a:lnTo>
                <a:lnTo>
                  <a:pt x="1694" y="2300"/>
                </a:lnTo>
                <a:lnTo>
                  <a:pt x="1702" y="2291"/>
                </a:lnTo>
                <a:lnTo>
                  <a:pt x="1710" y="2283"/>
                </a:lnTo>
                <a:lnTo>
                  <a:pt x="1717" y="2274"/>
                </a:lnTo>
                <a:lnTo>
                  <a:pt x="1724" y="2265"/>
                </a:lnTo>
                <a:lnTo>
                  <a:pt x="1731" y="2255"/>
                </a:lnTo>
                <a:lnTo>
                  <a:pt x="1737" y="2245"/>
                </a:lnTo>
                <a:lnTo>
                  <a:pt x="1995" y="1799"/>
                </a:lnTo>
                <a:lnTo>
                  <a:pt x="2001" y="1788"/>
                </a:lnTo>
                <a:lnTo>
                  <a:pt x="2006" y="1777"/>
                </a:lnTo>
                <a:lnTo>
                  <a:pt x="2010" y="1766"/>
                </a:lnTo>
                <a:lnTo>
                  <a:pt x="2014" y="1755"/>
                </a:lnTo>
                <a:lnTo>
                  <a:pt x="2018" y="1745"/>
                </a:lnTo>
                <a:lnTo>
                  <a:pt x="2020" y="1734"/>
                </a:lnTo>
                <a:lnTo>
                  <a:pt x="2022" y="1723"/>
                </a:lnTo>
                <a:lnTo>
                  <a:pt x="2024" y="1712"/>
                </a:lnTo>
                <a:lnTo>
                  <a:pt x="2025" y="1700"/>
                </a:lnTo>
                <a:lnTo>
                  <a:pt x="2026" y="1689"/>
                </a:lnTo>
                <a:lnTo>
                  <a:pt x="2026" y="1677"/>
                </a:lnTo>
                <a:lnTo>
                  <a:pt x="2025" y="1666"/>
                </a:lnTo>
                <a:lnTo>
                  <a:pt x="2024" y="1655"/>
                </a:lnTo>
                <a:lnTo>
                  <a:pt x="2023" y="1644"/>
                </a:lnTo>
                <a:lnTo>
                  <a:pt x="2021" y="1634"/>
                </a:lnTo>
                <a:lnTo>
                  <a:pt x="2018" y="1623"/>
                </a:lnTo>
                <a:lnTo>
                  <a:pt x="2015" y="1612"/>
                </a:lnTo>
                <a:lnTo>
                  <a:pt x="2011" y="1602"/>
                </a:lnTo>
                <a:lnTo>
                  <a:pt x="2007" y="1592"/>
                </a:lnTo>
                <a:lnTo>
                  <a:pt x="2003" y="1581"/>
                </a:lnTo>
                <a:lnTo>
                  <a:pt x="1997" y="1571"/>
                </a:lnTo>
                <a:lnTo>
                  <a:pt x="1992" y="1561"/>
                </a:lnTo>
                <a:lnTo>
                  <a:pt x="1986" y="1552"/>
                </a:lnTo>
                <a:lnTo>
                  <a:pt x="1979" y="1543"/>
                </a:lnTo>
                <a:lnTo>
                  <a:pt x="1973" y="1534"/>
                </a:lnTo>
                <a:lnTo>
                  <a:pt x="1965" y="1526"/>
                </a:lnTo>
                <a:lnTo>
                  <a:pt x="1957" y="1518"/>
                </a:lnTo>
                <a:lnTo>
                  <a:pt x="1948" y="1510"/>
                </a:lnTo>
                <a:lnTo>
                  <a:pt x="1939" y="1502"/>
                </a:lnTo>
                <a:lnTo>
                  <a:pt x="1930" y="1495"/>
                </a:lnTo>
                <a:lnTo>
                  <a:pt x="1920" y="1489"/>
                </a:lnTo>
                <a:lnTo>
                  <a:pt x="1910" y="1483"/>
                </a:lnTo>
                <a:lnTo>
                  <a:pt x="818" y="852"/>
                </a:lnTo>
                <a:lnTo>
                  <a:pt x="807" y="846"/>
                </a:lnTo>
                <a:lnTo>
                  <a:pt x="796" y="841"/>
                </a:lnTo>
                <a:lnTo>
                  <a:pt x="786" y="836"/>
                </a:lnTo>
                <a:lnTo>
                  <a:pt x="775" y="832"/>
                </a:lnTo>
                <a:lnTo>
                  <a:pt x="764" y="829"/>
                </a:lnTo>
                <a:lnTo>
                  <a:pt x="753" y="826"/>
                </a:lnTo>
                <a:lnTo>
                  <a:pt x="741" y="824"/>
                </a:lnTo>
                <a:lnTo>
                  <a:pt x="730" y="822"/>
                </a:lnTo>
                <a:lnTo>
                  <a:pt x="718" y="821"/>
                </a:lnTo>
                <a:lnTo>
                  <a:pt x="707" y="820"/>
                </a:lnTo>
                <a:lnTo>
                  <a:pt x="696" y="820"/>
                </a:lnTo>
                <a:lnTo>
                  <a:pt x="685" y="821"/>
                </a:lnTo>
                <a:lnTo>
                  <a:pt x="674" y="822"/>
                </a:lnTo>
                <a:lnTo>
                  <a:pt x="663" y="824"/>
                </a:lnTo>
                <a:lnTo>
                  <a:pt x="652" y="826"/>
                </a:lnTo>
                <a:lnTo>
                  <a:pt x="642" y="828"/>
                </a:lnTo>
                <a:lnTo>
                  <a:pt x="630" y="832"/>
                </a:lnTo>
                <a:lnTo>
                  <a:pt x="620" y="835"/>
                </a:lnTo>
                <a:lnTo>
                  <a:pt x="610" y="839"/>
                </a:lnTo>
                <a:lnTo>
                  <a:pt x="600" y="844"/>
                </a:lnTo>
                <a:lnTo>
                  <a:pt x="590" y="849"/>
                </a:lnTo>
                <a:lnTo>
                  <a:pt x="581" y="855"/>
                </a:lnTo>
                <a:lnTo>
                  <a:pt x="572" y="861"/>
                </a:lnTo>
                <a:lnTo>
                  <a:pt x="563" y="867"/>
                </a:lnTo>
                <a:lnTo>
                  <a:pt x="554" y="875"/>
                </a:lnTo>
                <a:lnTo>
                  <a:pt x="546" y="883"/>
                </a:lnTo>
                <a:lnTo>
                  <a:pt x="537" y="891"/>
                </a:lnTo>
                <a:lnTo>
                  <a:pt x="529" y="899"/>
                </a:lnTo>
                <a:lnTo>
                  <a:pt x="522" y="908"/>
                </a:lnTo>
                <a:lnTo>
                  <a:pt x="515" y="917"/>
                </a:lnTo>
                <a:lnTo>
                  <a:pt x="508" y="927"/>
                </a:lnTo>
                <a:lnTo>
                  <a:pt x="502" y="937"/>
                </a:lnTo>
                <a:close/>
                <a:moveTo>
                  <a:pt x="2191" y="803"/>
                </a:moveTo>
                <a:lnTo>
                  <a:pt x="2177" y="827"/>
                </a:lnTo>
                <a:lnTo>
                  <a:pt x="2162" y="849"/>
                </a:lnTo>
                <a:lnTo>
                  <a:pt x="2146" y="871"/>
                </a:lnTo>
                <a:lnTo>
                  <a:pt x="2128" y="892"/>
                </a:lnTo>
                <a:lnTo>
                  <a:pt x="2110" y="911"/>
                </a:lnTo>
                <a:lnTo>
                  <a:pt x="2091" y="929"/>
                </a:lnTo>
                <a:lnTo>
                  <a:pt x="2071" y="946"/>
                </a:lnTo>
                <a:lnTo>
                  <a:pt x="2051" y="962"/>
                </a:lnTo>
                <a:lnTo>
                  <a:pt x="2029" y="978"/>
                </a:lnTo>
                <a:lnTo>
                  <a:pt x="2008" y="992"/>
                </a:lnTo>
                <a:lnTo>
                  <a:pt x="1985" y="1005"/>
                </a:lnTo>
                <a:lnTo>
                  <a:pt x="1963" y="1017"/>
                </a:lnTo>
                <a:lnTo>
                  <a:pt x="1939" y="1028"/>
                </a:lnTo>
                <a:lnTo>
                  <a:pt x="1915" y="1037"/>
                </a:lnTo>
                <a:lnTo>
                  <a:pt x="1891" y="1045"/>
                </a:lnTo>
                <a:lnTo>
                  <a:pt x="1866" y="1053"/>
                </a:lnTo>
                <a:lnTo>
                  <a:pt x="1841" y="1059"/>
                </a:lnTo>
                <a:lnTo>
                  <a:pt x="1816" y="1063"/>
                </a:lnTo>
                <a:lnTo>
                  <a:pt x="1790" y="1067"/>
                </a:lnTo>
                <a:lnTo>
                  <a:pt x="1765" y="1069"/>
                </a:lnTo>
                <a:lnTo>
                  <a:pt x="1739" y="1071"/>
                </a:lnTo>
                <a:lnTo>
                  <a:pt x="1713" y="1071"/>
                </a:lnTo>
                <a:lnTo>
                  <a:pt x="1687" y="1069"/>
                </a:lnTo>
                <a:lnTo>
                  <a:pt x="1661" y="1067"/>
                </a:lnTo>
                <a:lnTo>
                  <a:pt x="1635" y="1063"/>
                </a:lnTo>
                <a:lnTo>
                  <a:pt x="1609" y="1058"/>
                </a:lnTo>
                <a:lnTo>
                  <a:pt x="1584" y="1051"/>
                </a:lnTo>
                <a:lnTo>
                  <a:pt x="1558" y="1044"/>
                </a:lnTo>
                <a:lnTo>
                  <a:pt x="1533" y="1035"/>
                </a:lnTo>
                <a:lnTo>
                  <a:pt x="1508" y="1024"/>
                </a:lnTo>
                <a:lnTo>
                  <a:pt x="1484" y="1013"/>
                </a:lnTo>
                <a:lnTo>
                  <a:pt x="1459" y="1000"/>
                </a:lnTo>
                <a:lnTo>
                  <a:pt x="1436" y="985"/>
                </a:lnTo>
                <a:lnTo>
                  <a:pt x="1413" y="969"/>
                </a:lnTo>
                <a:lnTo>
                  <a:pt x="1392" y="953"/>
                </a:lnTo>
                <a:lnTo>
                  <a:pt x="1371" y="936"/>
                </a:lnTo>
                <a:lnTo>
                  <a:pt x="1351" y="918"/>
                </a:lnTo>
                <a:lnTo>
                  <a:pt x="1333" y="899"/>
                </a:lnTo>
                <a:lnTo>
                  <a:pt x="1316" y="880"/>
                </a:lnTo>
                <a:lnTo>
                  <a:pt x="1300" y="858"/>
                </a:lnTo>
                <a:lnTo>
                  <a:pt x="1284" y="837"/>
                </a:lnTo>
                <a:lnTo>
                  <a:pt x="1270" y="816"/>
                </a:lnTo>
                <a:lnTo>
                  <a:pt x="1257" y="794"/>
                </a:lnTo>
                <a:lnTo>
                  <a:pt x="1245" y="771"/>
                </a:lnTo>
                <a:lnTo>
                  <a:pt x="1235" y="747"/>
                </a:lnTo>
                <a:lnTo>
                  <a:pt x="1225" y="723"/>
                </a:lnTo>
                <a:lnTo>
                  <a:pt x="1217" y="699"/>
                </a:lnTo>
                <a:lnTo>
                  <a:pt x="1210" y="675"/>
                </a:lnTo>
                <a:lnTo>
                  <a:pt x="1204" y="649"/>
                </a:lnTo>
                <a:lnTo>
                  <a:pt x="1199" y="624"/>
                </a:lnTo>
                <a:lnTo>
                  <a:pt x="1194" y="599"/>
                </a:lnTo>
                <a:lnTo>
                  <a:pt x="1192" y="573"/>
                </a:lnTo>
                <a:lnTo>
                  <a:pt x="1191" y="547"/>
                </a:lnTo>
                <a:lnTo>
                  <a:pt x="1191" y="521"/>
                </a:lnTo>
                <a:lnTo>
                  <a:pt x="1192" y="495"/>
                </a:lnTo>
                <a:lnTo>
                  <a:pt x="1195" y="470"/>
                </a:lnTo>
                <a:lnTo>
                  <a:pt x="1199" y="443"/>
                </a:lnTo>
                <a:lnTo>
                  <a:pt x="1205" y="417"/>
                </a:lnTo>
                <a:lnTo>
                  <a:pt x="1211" y="392"/>
                </a:lnTo>
                <a:lnTo>
                  <a:pt x="1219" y="367"/>
                </a:lnTo>
                <a:lnTo>
                  <a:pt x="1228" y="341"/>
                </a:lnTo>
                <a:lnTo>
                  <a:pt x="1238" y="316"/>
                </a:lnTo>
                <a:lnTo>
                  <a:pt x="1250" y="292"/>
                </a:lnTo>
                <a:lnTo>
                  <a:pt x="1263" y="268"/>
                </a:lnTo>
                <a:lnTo>
                  <a:pt x="1277" y="244"/>
                </a:lnTo>
                <a:lnTo>
                  <a:pt x="1293" y="221"/>
                </a:lnTo>
                <a:lnTo>
                  <a:pt x="1309" y="200"/>
                </a:lnTo>
                <a:lnTo>
                  <a:pt x="1327" y="180"/>
                </a:lnTo>
                <a:lnTo>
                  <a:pt x="1345" y="160"/>
                </a:lnTo>
                <a:lnTo>
                  <a:pt x="1363" y="141"/>
                </a:lnTo>
                <a:lnTo>
                  <a:pt x="1383" y="124"/>
                </a:lnTo>
                <a:lnTo>
                  <a:pt x="1404" y="108"/>
                </a:lnTo>
                <a:lnTo>
                  <a:pt x="1425" y="93"/>
                </a:lnTo>
                <a:lnTo>
                  <a:pt x="1447" y="79"/>
                </a:lnTo>
                <a:lnTo>
                  <a:pt x="1469" y="66"/>
                </a:lnTo>
                <a:lnTo>
                  <a:pt x="1493" y="53"/>
                </a:lnTo>
                <a:lnTo>
                  <a:pt x="1516" y="43"/>
                </a:lnTo>
                <a:lnTo>
                  <a:pt x="1539" y="33"/>
                </a:lnTo>
                <a:lnTo>
                  <a:pt x="1563" y="25"/>
                </a:lnTo>
                <a:lnTo>
                  <a:pt x="1589" y="18"/>
                </a:lnTo>
                <a:lnTo>
                  <a:pt x="1614" y="12"/>
                </a:lnTo>
                <a:lnTo>
                  <a:pt x="1639" y="7"/>
                </a:lnTo>
                <a:lnTo>
                  <a:pt x="1664" y="3"/>
                </a:lnTo>
                <a:lnTo>
                  <a:pt x="1690" y="1"/>
                </a:lnTo>
                <a:lnTo>
                  <a:pt x="1716" y="0"/>
                </a:lnTo>
                <a:lnTo>
                  <a:pt x="1741" y="0"/>
                </a:lnTo>
                <a:lnTo>
                  <a:pt x="1768" y="1"/>
                </a:lnTo>
                <a:lnTo>
                  <a:pt x="1794" y="4"/>
                </a:lnTo>
                <a:lnTo>
                  <a:pt x="1819" y="8"/>
                </a:lnTo>
                <a:lnTo>
                  <a:pt x="1845" y="13"/>
                </a:lnTo>
                <a:lnTo>
                  <a:pt x="1871" y="19"/>
                </a:lnTo>
                <a:lnTo>
                  <a:pt x="1896" y="27"/>
                </a:lnTo>
                <a:lnTo>
                  <a:pt x="1921" y="36"/>
                </a:lnTo>
                <a:lnTo>
                  <a:pt x="1946" y="46"/>
                </a:lnTo>
                <a:lnTo>
                  <a:pt x="1971" y="59"/>
                </a:lnTo>
                <a:lnTo>
                  <a:pt x="1995" y="72"/>
                </a:lnTo>
                <a:lnTo>
                  <a:pt x="2019" y="86"/>
                </a:lnTo>
                <a:lnTo>
                  <a:pt x="2041" y="101"/>
                </a:lnTo>
                <a:lnTo>
                  <a:pt x="2063" y="118"/>
                </a:lnTo>
                <a:lnTo>
                  <a:pt x="2084" y="135"/>
                </a:lnTo>
                <a:lnTo>
                  <a:pt x="2103" y="153"/>
                </a:lnTo>
                <a:lnTo>
                  <a:pt x="2121" y="172"/>
                </a:lnTo>
                <a:lnTo>
                  <a:pt x="2139" y="192"/>
                </a:lnTo>
                <a:lnTo>
                  <a:pt x="2155" y="212"/>
                </a:lnTo>
                <a:lnTo>
                  <a:pt x="2170" y="233"/>
                </a:lnTo>
                <a:lnTo>
                  <a:pt x="2184" y="255"/>
                </a:lnTo>
                <a:lnTo>
                  <a:pt x="2197" y="278"/>
                </a:lnTo>
                <a:lnTo>
                  <a:pt x="2209" y="301"/>
                </a:lnTo>
                <a:lnTo>
                  <a:pt x="2220" y="324"/>
                </a:lnTo>
                <a:lnTo>
                  <a:pt x="2229" y="347"/>
                </a:lnTo>
                <a:lnTo>
                  <a:pt x="2238" y="372"/>
                </a:lnTo>
                <a:lnTo>
                  <a:pt x="2246" y="397"/>
                </a:lnTo>
                <a:lnTo>
                  <a:pt x="2252" y="422"/>
                </a:lnTo>
                <a:lnTo>
                  <a:pt x="2256" y="447"/>
                </a:lnTo>
                <a:lnTo>
                  <a:pt x="2260" y="473"/>
                </a:lnTo>
                <a:lnTo>
                  <a:pt x="2262" y="498"/>
                </a:lnTo>
                <a:lnTo>
                  <a:pt x="2264" y="524"/>
                </a:lnTo>
                <a:lnTo>
                  <a:pt x="2263" y="549"/>
                </a:lnTo>
                <a:lnTo>
                  <a:pt x="2262" y="576"/>
                </a:lnTo>
                <a:lnTo>
                  <a:pt x="2260" y="602"/>
                </a:lnTo>
                <a:lnTo>
                  <a:pt x="2256" y="627"/>
                </a:lnTo>
                <a:lnTo>
                  <a:pt x="2251" y="653"/>
                </a:lnTo>
                <a:lnTo>
                  <a:pt x="2244" y="679"/>
                </a:lnTo>
                <a:lnTo>
                  <a:pt x="2237" y="704"/>
                </a:lnTo>
                <a:lnTo>
                  <a:pt x="2227" y="729"/>
                </a:lnTo>
                <a:lnTo>
                  <a:pt x="2216" y="754"/>
                </a:lnTo>
                <a:lnTo>
                  <a:pt x="2205" y="779"/>
                </a:lnTo>
                <a:lnTo>
                  <a:pt x="2191" y="8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Freeform 8"/>
          <p:cNvSpPr>
            <a:spLocks noEditPoints="1"/>
          </p:cNvSpPr>
          <p:nvPr/>
        </p:nvSpPr>
        <p:spPr bwMode="auto">
          <a:xfrm>
            <a:off x="5110143" y="2087564"/>
            <a:ext cx="277813" cy="371475"/>
          </a:xfrm>
          <a:custGeom>
            <a:avLst/>
            <a:gdLst>
              <a:gd name="T0" fmla="*/ 2041 w 2264"/>
              <a:gd name="T1" fmla="*/ 1620 h 3050"/>
              <a:gd name="T2" fmla="*/ 2053 w 2264"/>
              <a:gd name="T3" fmla="*/ 1553 h 3050"/>
              <a:gd name="T4" fmla="*/ 2045 w 2264"/>
              <a:gd name="T5" fmla="*/ 1488 h 3050"/>
              <a:gd name="T6" fmla="*/ 2019 w 2264"/>
              <a:gd name="T7" fmla="*/ 1426 h 3050"/>
              <a:gd name="T8" fmla="*/ 1975 w 2264"/>
              <a:gd name="T9" fmla="*/ 1375 h 3050"/>
              <a:gd name="T10" fmla="*/ 2234 w 2264"/>
              <a:gd name="T11" fmla="*/ 657 h 3050"/>
              <a:gd name="T12" fmla="*/ 2259 w 2264"/>
              <a:gd name="T13" fmla="*/ 592 h 3050"/>
              <a:gd name="T14" fmla="*/ 2264 w 2264"/>
              <a:gd name="T15" fmla="*/ 525 h 3050"/>
              <a:gd name="T16" fmla="*/ 2250 w 2264"/>
              <a:gd name="T17" fmla="*/ 461 h 3050"/>
              <a:gd name="T18" fmla="*/ 2218 w 2264"/>
              <a:gd name="T19" fmla="*/ 402 h 3050"/>
              <a:gd name="T20" fmla="*/ 2169 w 2264"/>
              <a:gd name="T21" fmla="*/ 354 h 3050"/>
              <a:gd name="T22" fmla="*/ 1579 w 2264"/>
              <a:gd name="T23" fmla="*/ 15 h 3050"/>
              <a:gd name="T24" fmla="*/ 1513 w 2264"/>
              <a:gd name="T25" fmla="*/ 0 h 3050"/>
              <a:gd name="T26" fmla="*/ 1447 w 2264"/>
              <a:gd name="T27" fmla="*/ 5 h 3050"/>
              <a:gd name="T28" fmla="*/ 1384 w 2264"/>
              <a:gd name="T29" fmla="*/ 28 h 3050"/>
              <a:gd name="T30" fmla="*/ 1330 w 2264"/>
              <a:gd name="T31" fmla="*/ 69 h 3050"/>
              <a:gd name="T32" fmla="*/ 920 w 2264"/>
              <a:gd name="T33" fmla="*/ 765 h 3050"/>
              <a:gd name="T34" fmla="*/ 790 w 2264"/>
              <a:gd name="T35" fmla="*/ 698 h 3050"/>
              <a:gd name="T36" fmla="*/ 723 w 2264"/>
              <a:gd name="T37" fmla="*/ 690 h 3050"/>
              <a:gd name="T38" fmla="*/ 657 w 2264"/>
              <a:gd name="T39" fmla="*/ 701 h 3050"/>
              <a:gd name="T40" fmla="*/ 597 w 2264"/>
              <a:gd name="T41" fmla="*/ 729 h 3050"/>
              <a:gd name="T42" fmla="*/ 547 w 2264"/>
              <a:gd name="T43" fmla="*/ 776 h 3050"/>
              <a:gd name="T44" fmla="*/ 258 w 2264"/>
              <a:gd name="T45" fmla="*/ 1273 h 3050"/>
              <a:gd name="T46" fmla="*/ 240 w 2264"/>
              <a:gd name="T47" fmla="*/ 1338 h 3050"/>
              <a:gd name="T48" fmla="*/ 241 w 2264"/>
              <a:gd name="T49" fmla="*/ 1406 h 3050"/>
              <a:gd name="T50" fmla="*/ 261 w 2264"/>
              <a:gd name="T51" fmla="*/ 1469 h 3050"/>
              <a:gd name="T52" fmla="*/ 299 w 2264"/>
              <a:gd name="T53" fmla="*/ 1524 h 3050"/>
              <a:gd name="T54" fmla="*/ 354 w 2264"/>
              <a:gd name="T55" fmla="*/ 1567 h 3050"/>
              <a:gd name="T56" fmla="*/ 1500 w 2264"/>
              <a:gd name="T57" fmla="*/ 2221 h 3050"/>
              <a:gd name="T58" fmla="*/ 1568 w 2264"/>
              <a:gd name="T59" fmla="*/ 2230 h 3050"/>
              <a:gd name="T60" fmla="*/ 1634 w 2264"/>
              <a:gd name="T61" fmla="*/ 2218 h 3050"/>
              <a:gd name="T62" fmla="*/ 1692 w 2264"/>
              <a:gd name="T63" fmla="*/ 2189 h 3050"/>
              <a:gd name="T64" fmla="*/ 1742 w 2264"/>
              <a:gd name="T65" fmla="*/ 2142 h 3050"/>
              <a:gd name="T66" fmla="*/ 102 w 2264"/>
              <a:gd name="T67" fmla="*/ 2201 h 3050"/>
              <a:gd name="T68" fmla="*/ 213 w 2264"/>
              <a:gd name="T69" fmla="*/ 2088 h 3050"/>
              <a:gd name="T70" fmla="*/ 349 w 2264"/>
              <a:gd name="T71" fmla="*/ 2013 h 3050"/>
              <a:gd name="T72" fmla="*/ 499 w 2264"/>
              <a:gd name="T73" fmla="*/ 1981 h 3050"/>
              <a:gd name="T74" fmla="*/ 655 w 2264"/>
              <a:gd name="T75" fmla="*/ 1992 h 3050"/>
              <a:gd name="T76" fmla="*/ 805 w 2264"/>
              <a:gd name="T77" fmla="*/ 2050 h 3050"/>
              <a:gd name="T78" fmla="*/ 931 w 2264"/>
              <a:gd name="T79" fmla="*/ 2151 h 3050"/>
              <a:gd name="T80" fmla="*/ 1019 w 2264"/>
              <a:gd name="T81" fmla="*/ 2279 h 3050"/>
              <a:gd name="T82" fmla="*/ 1065 w 2264"/>
              <a:gd name="T83" fmla="*/ 2426 h 3050"/>
              <a:gd name="T84" fmla="*/ 1069 w 2264"/>
              <a:gd name="T85" fmla="*/ 2580 h 3050"/>
              <a:gd name="T86" fmla="*/ 1026 w 2264"/>
              <a:gd name="T87" fmla="*/ 2734 h 3050"/>
              <a:gd name="T88" fmla="*/ 937 w 2264"/>
              <a:gd name="T89" fmla="*/ 2870 h 3050"/>
              <a:gd name="T90" fmla="*/ 817 w 2264"/>
              <a:gd name="T91" fmla="*/ 2971 h 3050"/>
              <a:gd name="T92" fmla="*/ 675 w 2264"/>
              <a:gd name="T93" fmla="*/ 3032 h 3050"/>
              <a:gd name="T94" fmla="*/ 523 w 2264"/>
              <a:gd name="T95" fmla="*/ 3050 h 3050"/>
              <a:gd name="T96" fmla="*/ 368 w 2264"/>
              <a:gd name="T97" fmla="*/ 3023 h 3050"/>
              <a:gd name="T98" fmla="*/ 223 w 2264"/>
              <a:gd name="T99" fmla="*/ 2949 h 3050"/>
              <a:gd name="T100" fmla="*/ 109 w 2264"/>
              <a:gd name="T101" fmla="*/ 2838 h 3050"/>
              <a:gd name="T102" fmla="*/ 35 w 2264"/>
              <a:gd name="T103" fmla="*/ 2703 h 3050"/>
              <a:gd name="T104" fmla="*/ 2 w 2264"/>
              <a:gd name="T105" fmla="*/ 2552 h 3050"/>
              <a:gd name="T106" fmla="*/ 13 w 2264"/>
              <a:gd name="T107" fmla="*/ 2397 h 3050"/>
              <a:gd name="T108" fmla="*/ 73 w 2264"/>
              <a:gd name="T109" fmla="*/ 2247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4" h="3050">
                <a:moveTo>
                  <a:pt x="1762" y="2113"/>
                </a:moveTo>
                <a:lnTo>
                  <a:pt x="2023" y="1662"/>
                </a:lnTo>
                <a:lnTo>
                  <a:pt x="2028" y="1652"/>
                </a:lnTo>
                <a:lnTo>
                  <a:pt x="2033" y="1642"/>
                </a:lnTo>
                <a:lnTo>
                  <a:pt x="2038" y="1631"/>
                </a:lnTo>
                <a:lnTo>
                  <a:pt x="2041" y="1620"/>
                </a:lnTo>
                <a:lnTo>
                  <a:pt x="2045" y="1609"/>
                </a:lnTo>
                <a:lnTo>
                  <a:pt x="2047" y="1598"/>
                </a:lnTo>
                <a:lnTo>
                  <a:pt x="2050" y="1587"/>
                </a:lnTo>
                <a:lnTo>
                  <a:pt x="2051" y="1576"/>
                </a:lnTo>
                <a:lnTo>
                  <a:pt x="2052" y="1564"/>
                </a:lnTo>
                <a:lnTo>
                  <a:pt x="2053" y="1553"/>
                </a:lnTo>
                <a:lnTo>
                  <a:pt x="2053" y="1542"/>
                </a:lnTo>
                <a:lnTo>
                  <a:pt x="2052" y="1531"/>
                </a:lnTo>
                <a:lnTo>
                  <a:pt x="2051" y="1520"/>
                </a:lnTo>
                <a:lnTo>
                  <a:pt x="2050" y="1509"/>
                </a:lnTo>
                <a:lnTo>
                  <a:pt x="2048" y="1498"/>
                </a:lnTo>
                <a:lnTo>
                  <a:pt x="2045" y="1488"/>
                </a:lnTo>
                <a:lnTo>
                  <a:pt x="2042" y="1477"/>
                </a:lnTo>
                <a:lnTo>
                  <a:pt x="2038" y="1466"/>
                </a:lnTo>
                <a:lnTo>
                  <a:pt x="2034" y="1456"/>
                </a:lnTo>
                <a:lnTo>
                  <a:pt x="2030" y="1446"/>
                </a:lnTo>
                <a:lnTo>
                  <a:pt x="2025" y="1436"/>
                </a:lnTo>
                <a:lnTo>
                  <a:pt x="2019" y="1426"/>
                </a:lnTo>
                <a:lnTo>
                  <a:pt x="2013" y="1417"/>
                </a:lnTo>
                <a:lnTo>
                  <a:pt x="2007" y="1408"/>
                </a:lnTo>
                <a:lnTo>
                  <a:pt x="1999" y="1399"/>
                </a:lnTo>
                <a:lnTo>
                  <a:pt x="1991" y="1391"/>
                </a:lnTo>
                <a:lnTo>
                  <a:pt x="1983" y="1383"/>
                </a:lnTo>
                <a:lnTo>
                  <a:pt x="1975" y="1375"/>
                </a:lnTo>
                <a:lnTo>
                  <a:pt x="1966" y="1366"/>
                </a:lnTo>
                <a:lnTo>
                  <a:pt x="1957" y="1359"/>
                </a:lnTo>
                <a:lnTo>
                  <a:pt x="1948" y="1353"/>
                </a:lnTo>
                <a:lnTo>
                  <a:pt x="1938" y="1347"/>
                </a:lnTo>
                <a:lnTo>
                  <a:pt x="1861" y="1303"/>
                </a:lnTo>
                <a:lnTo>
                  <a:pt x="2234" y="657"/>
                </a:lnTo>
                <a:lnTo>
                  <a:pt x="2239" y="646"/>
                </a:lnTo>
                <a:lnTo>
                  <a:pt x="2244" y="636"/>
                </a:lnTo>
                <a:lnTo>
                  <a:pt x="2249" y="625"/>
                </a:lnTo>
                <a:lnTo>
                  <a:pt x="2253" y="614"/>
                </a:lnTo>
                <a:lnTo>
                  <a:pt x="2256" y="603"/>
                </a:lnTo>
                <a:lnTo>
                  <a:pt x="2259" y="592"/>
                </a:lnTo>
                <a:lnTo>
                  <a:pt x="2261" y="581"/>
                </a:lnTo>
                <a:lnTo>
                  <a:pt x="2263" y="570"/>
                </a:lnTo>
                <a:lnTo>
                  <a:pt x="2264" y="559"/>
                </a:lnTo>
                <a:lnTo>
                  <a:pt x="2264" y="547"/>
                </a:lnTo>
                <a:lnTo>
                  <a:pt x="2264" y="536"/>
                </a:lnTo>
                <a:lnTo>
                  <a:pt x="2264" y="525"/>
                </a:lnTo>
                <a:lnTo>
                  <a:pt x="2263" y="514"/>
                </a:lnTo>
                <a:lnTo>
                  <a:pt x="2261" y="503"/>
                </a:lnTo>
                <a:lnTo>
                  <a:pt x="2259" y="492"/>
                </a:lnTo>
                <a:lnTo>
                  <a:pt x="2256" y="482"/>
                </a:lnTo>
                <a:lnTo>
                  <a:pt x="2253" y="471"/>
                </a:lnTo>
                <a:lnTo>
                  <a:pt x="2250" y="461"/>
                </a:lnTo>
                <a:lnTo>
                  <a:pt x="2246" y="449"/>
                </a:lnTo>
                <a:lnTo>
                  <a:pt x="2241" y="439"/>
                </a:lnTo>
                <a:lnTo>
                  <a:pt x="2236" y="430"/>
                </a:lnTo>
                <a:lnTo>
                  <a:pt x="2230" y="420"/>
                </a:lnTo>
                <a:lnTo>
                  <a:pt x="2224" y="411"/>
                </a:lnTo>
                <a:lnTo>
                  <a:pt x="2218" y="402"/>
                </a:lnTo>
                <a:lnTo>
                  <a:pt x="2211" y="393"/>
                </a:lnTo>
                <a:lnTo>
                  <a:pt x="2204" y="384"/>
                </a:lnTo>
                <a:lnTo>
                  <a:pt x="2196" y="376"/>
                </a:lnTo>
                <a:lnTo>
                  <a:pt x="2187" y="369"/>
                </a:lnTo>
                <a:lnTo>
                  <a:pt x="2178" y="361"/>
                </a:lnTo>
                <a:lnTo>
                  <a:pt x="2169" y="354"/>
                </a:lnTo>
                <a:lnTo>
                  <a:pt x="2159" y="347"/>
                </a:lnTo>
                <a:lnTo>
                  <a:pt x="2149" y="341"/>
                </a:lnTo>
                <a:lnTo>
                  <a:pt x="1611" y="30"/>
                </a:lnTo>
                <a:lnTo>
                  <a:pt x="1601" y="25"/>
                </a:lnTo>
                <a:lnTo>
                  <a:pt x="1590" y="20"/>
                </a:lnTo>
                <a:lnTo>
                  <a:pt x="1579" y="15"/>
                </a:lnTo>
                <a:lnTo>
                  <a:pt x="1569" y="11"/>
                </a:lnTo>
                <a:lnTo>
                  <a:pt x="1558" y="8"/>
                </a:lnTo>
                <a:lnTo>
                  <a:pt x="1547" y="5"/>
                </a:lnTo>
                <a:lnTo>
                  <a:pt x="1535" y="3"/>
                </a:lnTo>
                <a:lnTo>
                  <a:pt x="1524" y="2"/>
                </a:lnTo>
                <a:lnTo>
                  <a:pt x="1513" y="0"/>
                </a:lnTo>
                <a:lnTo>
                  <a:pt x="1502" y="0"/>
                </a:lnTo>
                <a:lnTo>
                  <a:pt x="1491" y="0"/>
                </a:lnTo>
                <a:lnTo>
                  <a:pt x="1480" y="0"/>
                </a:lnTo>
                <a:lnTo>
                  <a:pt x="1469" y="2"/>
                </a:lnTo>
                <a:lnTo>
                  <a:pt x="1458" y="3"/>
                </a:lnTo>
                <a:lnTo>
                  <a:pt x="1447" y="5"/>
                </a:lnTo>
                <a:lnTo>
                  <a:pt x="1435" y="8"/>
                </a:lnTo>
                <a:lnTo>
                  <a:pt x="1425" y="11"/>
                </a:lnTo>
                <a:lnTo>
                  <a:pt x="1414" y="14"/>
                </a:lnTo>
                <a:lnTo>
                  <a:pt x="1404" y="19"/>
                </a:lnTo>
                <a:lnTo>
                  <a:pt x="1394" y="23"/>
                </a:lnTo>
                <a:lnTo>
                  <a:pt x="1384" y="28"/>
                </a:lnTo>
                <a:lnTo>
                  <a:pt x="1375" y="34"/>
                </a:lnTo>
                <a:lnTo>
                  <a:pt x="1365" y="40"/>
                </a:lnTo>
                <a:lnTo>
                  <a:pt x="1356" y="47"/>
                </a:lnTo>
                <a:lnTo>
                  <a:pt x="1347" y="54"/>
                </a:lnTo>
                <a:lnTo>
                  <a:pt x="1338" y="62"/>
                </a:lnTo>
                <a:lnTo>
                  <a:pt x="1330" y="69"/>
                </a:lnTo>
                <a:lnTo>
                  <a:pt x="1322" y="78"/>
                </a:lnTo>
                <a:lnTo>
                  <a:pt x="1315" y="86"/>
                </a:lnTo>
                <a:lnTo>
                  <a:pt x="1308" y="96"/>
                </a:lnTo>
                <a:lnTo>
                  <a:pt x="1301" y="105"/>
                </a:lnTo>
                <a:lnTo>
                  <a:pt x="1295" y="115"/>
                </a:lnTo>
                <a:lnTo>
                  <a:pt x="920" y="765"/>
                </a:lnTo>
                <a:lnTo>
                  <a:pt x="843" y="720"/>
                </a:lnTo>
                <a:lnTo>
                  <a:pt x="833" y="714"/>
                </a:lnTo>
                <a:lnTo>
                  <a:pt x="822" y="709"/>
                </a:lnTo>
                <a:lnTo>
                  <a:pt x="812" y="705"/>
                </a:lnTo>
                <a:lnTo>
                  <a:pt x="801" y="701"/>
                </a:lnTo>
                <a:lnTo>
                  <a:pt x="790" y="698"/>
                </a:lnTo>
                <a:lnTo>
                  <a:pt x="778" y="695"/>
                </a:lnTo>
                <a:lnTo>
                  <a:pt x="767" y="693"/>
                </a:lnTo>
                <a:lnTo>
                  <a:pt x="756" y="691"/>
                </a:lnTo>
                <a:lnTo>
                  <a:pt x="745" y="690"/>
                </a:lnTo>
                <a:lnTo>
                  <a:pt x="734" y="690"/>
                </a:lnTo>
                <a:lnTo>
                  <a:pt x="723" y="690"/>
                </a:lnTo>
                <a:lnTo>
                  <a:pt x="712" y="690"/>
                </a:lnTo>
                <a:lnTo>
                  <a:pt x="701" y="691"/>
                </a:lnTo>
                <a:lnTo>
                  <a:pt x="689" y="693"/>
                </a:lnTo>
                <a:lnTo>
                  <a:pt x="678" y="695"/>
                </a:lnTo>
                <a:lnTo>
                  <a:pt x="667" y="697"/>
                </a:lnTo>
                <a:lnTo>
                  <a:pt x="657" y="701"/>
                </a:lnTo>
                <a:lnTo>
                  <a:pt x="646" y="704"/>
                </a:lnTo>
                <a:lnTo>
                  <a:pt x="636" y="708"/>
                </a:lnTo>
                <a:lnTo>
                  <a:pt x="626" y="713"/>
                </a:lnTo>
                <a:lnTo>
                  <a:pt x="616" y="718"/>
                </a:lnTo>
                <a:lnTo>
                  <a:pt x="607" y="723"/>
                </a:lnTo>
                <a:lnTo>
                  <a:pt x="597" y="729"/>
                </a:lnTo>
                <a:lnTo>
                  <a:pt x="587" y="736"/>
                </a:lnTo>
                <a:lnTo>
                  <a:pt x="579" y="743"/>
                </a:lnTo>
                <a:lnTo>
                  <a:pt x="570" y="750"/>
                </a:lnTo>
                <a:lnTo>
                  <a:pt x="562" y="759"/>
                </a:lnTo>
                <a:lnTo>
                  <a:pt x="554" y="767"/>
                </a:lnTo>
                <a:lnTo>
                  <a:pt x="547" y="776"/>
                </a:lnTo>
                <a:lnTo>
                  <a:pt x="540" y="785"/>
                </a:lnTo>
                <a:lnTo>
                  <a:pt x="533" y="795"/>
                </a:lnTo>
                <a:lnTo>
                  <a:pt x="527" y="805"/>
                </a:lnTo>
                <a:lnTo>
                  <a:pt x="269" y="1251"/>
                </a:lnTo>
                <a:lnTo>
                  <a:pt x="263" y="1262"/>
                </a:lnTo>
                <a:lnTo>
                  <a:pt x="258" y="1273"/>
                </a:lnTo>
                <a:lnTo>
                  <a:pt x="254" y="1284"/>
                </a:lnTo>
                <a:lnTo>
                  <a:pt x="250" y="1295"/>
                </a:lnTo>
                <a:lnTo>
                  <a:pt x="246" y="1305"/>
                </a:lnTo>
                <a:lnTo>
                  <a:pt x="244" y="1316"/>
                </a:lnTo>
                <a:lnTo>
                  <a:pt x="242" y="1327"/>
                </a:lnTo>
                <a:lnTo>
                  <a:pt x="240" y="1338"/>
                </a:lnTo>
                <a:lnTo>
                  <a:pt x="239" y="1350"/>
                </a:lnTo>
                <a:lnTo>
                  <a:pt x="238" y="1361"/>
                </a:lnTo>
                <a:lnTo>
                  <a:pt x="238" y="1373"/>
                </a:lnTo>
                <a:lnTo>
                  <a:pt x="239" y="1384"/>
                </a:lnTo>
                <a:lnTo>
                  <a:pt x="240" y="1395"/>
                </a:lnTo>
                <a:lnTo>
                  <a:pt x="241" y="1406"/>
                </a:lnTo>
                <a:lnTo>
                  <a:pt x="243" y="1416"/>
                </a:lnTo>
                <a:lnTo>
                  <a:pt x="246" y="1427"/>
                </a:lnTo>
                <a:lnTo>
                  <a:pt x="249" y="1438"/>
                </a:lnTo>
                <a:lnTo>
                  <a:pt x="253" y="1448"/>
                </a:lnTo>
                <a:lnTo>
                  <a:pt x="257" y="1458"/>
                </a:lnTo>
                <a:lnTo>
                  <a:pt x="261" y="1469"/>
                </a:lnTo>
                <a:lnTo>
                  <a:pt x="267" y="1479"/>
                </a:lnTo>
                <a:lnTo>
                  <a:pt x="272" y="1489"/>
                </a:lnTo>
                <a:lnTo>
                  <a:pt x="278" y="1498"/>
                </a:lnTo>
                <a:lnTo>
                  <a:pt x="285" y="1507"/>
                </a:lnTo>
                <a:lnTo>
                  <a:pt x="292" y="1516"/>
                </a:lnTo>
                <a:lnTo>
                  <a:pt x="299" y="1524"/>
                </a:lnTo>
                <a:lnTo>
                  <a:pt x="307" y="1532"/>
                </a:lnTo>
                <a:lnTo>
                  <a:pt x="316" y="1540"/>
                </a:lnTo>
                <a:lnTo>
                  <a:pt x="325" y="1548"/>
                </a:lnTo>
                <a:lnTo>
                  <a:pt x="334" y="1555"/>
                </a:lnTo>
                <a:lnTo>
                  <a:pt x="344" y="1561"/>
                </a:lnTo>
                <a:lnTo>
                  <a:pt x="354" y="1567"/>
                </a:lnTo>
                <a:lnTo>
                  <a:pt x="1446" y="2198"/>
                </a:lnTo>
                <a:lnTo>
                  <a:pt x="1457" y="2204"/>
                </a:lnTo>
                <a:lnTo>
                  <a:pt x="1468" y="2209"/>
                </a:lnTo>
                <a:lnTo>
                  <a:pt x="1478" y="2214"/>
                </a:lnTo>
                <a:lnTo>
                  <a:pt x="1489" y="2218"/>
                </a:lnTo>
                <a:lnTo>
                  <a:pt x="1500" y="2221"/>
                </a:lnTo>
                <a:lnTo>
                  <a:pt x="1511" y="2224"/>
                </a:lnTo>
                <a:lnTo>
                  <a:pt x="1523" y="2226"/>
                </a:lnTo>
                <a:lnTo>
                  <a:pt x="1534" y="2228"/>
                </a:lnTo>
                <a:lnTo>
                  <a:pt x="1546" y="2229"/>
                </a:lnTo>
                <a:lnTo>
                  <a:pt x="1557" y="2230"/>
                </a:lnTo>
                <a:lnTo>
                  <a:pt x="1568" y="2230"/>
                </a:lnTo>
                <a:lnTo>
                  <a:pt x="1579" y="2229"/>
                </a:lnTo>
                <a:lnTo>
                  <a:pt x="1590" y="2228"/>
                </a:lnTo>
                <a:lnTo>
                  <a:pt x="1601" y="2226"/>
                </a:lnTo>
                <a:lnTo>
                  <a:pt x="1612" y="2224"/>
                </a:lnTo>
                <a:lnTo>
                  <a:pt x="1622" y="2222"/>
                </a:lnTo>
                <a:lnTo>
                  <a:pt x="1634" y="2218"/>
                </a:lnTo>
                <a:lnTo>
                  <a:pt x="1644" y="2215"/>
                </a:lnTo>
                <a:lnTo>
                  <a:pt x="1654" y="2211"/>
                </a:lnTo>
                <a:lnTo>
                  <a:pt x="1664" y="2206"/>
                </a:lnTo>
                <a:lnTo>
                  <a:pt x="1674" y="2201"/>
                </a:lnTo>
                <a:lnTo>
                  <a:pt x="1683" y="2195"/>
                </a:lnTo>
                <a:lnTo>
                  <a:pt x="1692" y="2189"/>
                </a:lnTo>
                <a:lnTo>
                  <a:pt x="1701" y="2183"/>
                </a:lnTo>
                <a:lnTo>
                  <a:pt x="1710" y="2175"/>
                </a:lnTo>
                <a:lnTo>
                  <a:pt x="1718" y="2167"/>
                </a:lnTo>
                <a:lnTo>
                  <a:pt x="1727" y="2159"/>
                </a:lnTo>
                <a:lnTo>
                  <a:pt x="1735" y="2151"/>
                </a:lnTo>
                <a:lnTo>
                  <a:pt x="1742" y="2142"/>
                </a:lnTo>
                <a:lnTo>
                  <a:pt x="1749" y="2133"/>
                </a:lnTo>
                <a:lnTo>
                  <a:pt x="1756" y="2123"/>
                </a:lnTo>
                <a:lnTo>
                  <a:pt x="1762" y="2113"/>
                </a:lnTo>
                <a:close/>
                <a:moveTo>
                  <a:pt x="73" y="2247"/>
                </a:moveTo>
                <a:lnTo>
                  <a:pt x="87" y="2223"/>
                </a:lnTo>
                <a:lnTo>
                  <a:pt x="102" y="2201"/>
                </a:lnTo>
                <a:lnTo>
                  <a:pt x="118" y="2179"/>
                </a:lnTo>
                <a:lnTo>
                  <a:pt x="136" y="2158"/>
                </a:lnTo>
                <a:lnTo>
                  <a:pt x="154" y="2139"/>
                </a:lnTo>
                <a:lnTo>
                  <a:pt x="173" y="2121"/>
                </a:lnTo>
                <a:lnTo>
                  <a:pt x="193" y="2104"/>
                </a:lnTo>
                <a:lnTo>
                  <a:pt x="213" y="2088"/>
                </a:lnTo>
                <a:lnTo>
                  <a:pt x="235" y="2072"/>
                </a:lnTo>
                <a:lnTo>
                  <a:pt x="256" y="2058"/>
                </a:lnTo>
                <a:lnTo>
                  <a:pt x="279" y="2045"/>
                </a:lnTo>
                <a:lnTo>
                  <a:pt x="301" y="2033"/>
                </a:lnTo>
                <a:lnTo>
                  <a:pt x="325" y="2022"/>
                </a:lnTo>
                <a:lnTo>
                  <a:pt x="349" y="2013"/>
                </a:lnTo>
                <a:lnTo>
                  <a:pt x="373" y="2005"/>
                </a:lnTo>
                <a:lnTo>
                  <a:pt x="398" y="1997"/>
                </a:lnTo>
                <a:lnTo>
                  <a:pt x="423" y="1991"/>
                </a:lnTo>
                <a:lnTo>
                  <a:pt x="448" y="1987"/>
                </a:lnTo>
                <a:lnTo>
                  <a:pt x="474" y="1983"/>
                </a:lnTo>
                <a:lnTo>
                  <a:pt x="499" y="1981"/>
                </a:lnTo>
                <a:lnTo>
                  <a:pt x="525" y="1979"/>
                </a:lnTo>
                <a:lnTo>
                  <a:pt x="551" y="1979"/>
                </a:lnTo>
                <a:lnTo>
                  <a:pt x="577" y="1981"/>
                </a:lnTo>
                <a:lnTo>
                  <a:pt x="603" y="1983"/>
                </a:lnTo>
                <a:lnTo>
                  <a:pt x="629" y="1987"/>
                </a:lnTo>
                <a:lnTo>
                  <a:pt x="655" y="1992"/>
                </a:lnTo>
                <a:lnTo>
                  <a:pt x="680" y="1999"/>
                </a:lnTo>
                <a:lnTo>
                  <a:pt x="706" y="2006"/>
                </a:lnTo>
                <a:lnTo>
                  <a:pt x="731" y="2015"/>
                </a:lnTo>
                <a:lnTo>
                  <a:pt x="756" y="2026"/>
                </a:lnTo>
                <a:lnTo>
                  <a:pt x="780" y="2037"/>
                </a:lnTo>
                <a:lnTo>
                  <a:pt x="805" y="2050"/>
                </a:lnTo>
                <a:lnTo>
                  <a:pt x="828" y="2065"/>
                </a:lnTo>
                <a:lnTo>
                  <a:pt x="851" y="2081"/>
                </a:lnTo>
                <a:lnTo>
                  <a:pt x="872" y="2097"/>
                </a:lnTo>
                <a:lnTo>
                  <a:pt x="893" y="2114"/>
                </a:lnTo>
                <a:lnTo>
                  <a:pt x="913" y="2132"/>
                </a:lnTo>
                <a:lnTo>
                  <a:pt x="931" y="2151"/>
                </a:lnTo>
                <a:lnTo>
                  <a:pt x="948" y="2170"/>
                </a:lnTo>
                <a:lnTo>
                  <a:pt x="964" y="2192"/>
                </a:lnTo>
                <a:lnTo>
                  <a:pt x="980" y="2213"/>
                </a:lnTo>
                <a:lnTo>
                  <a:pt x="994" y="2234"/>
                </a:lnTo>
                <a:lnTo>
                  <a:pt x="1007" y="2256"/>
                </a:lnTo>
                <a:lnTo>
                  <a:pt x="1019" y="2279"/>
                </a:lnTo>
                <a:lnTo>
                  <a:pt x="1029" y="2303"/>
                </a:lnTo>
                <a:lnTo>
                  <a:pt x="1039" y="2327"/>
                </a:lnTo>
                <a:lnTo>
                  <a:pt x="1047" y="2351"/>
                </a:lnTo>
                <a:lnTo>
                  <a:pt x="1054" y="2375"/>
                </a:lnTo>
                <a:lnTo>
                  <a:pt x="1060" y="2401"/>
                </a:lnTo>
                <a:lnTo>
                  <a:pt x="1065" y="2426"/>
                </a:lnTo>
                <a:lnTo>
                  <a:pt x="1070" y="2451"/>
                </a:lnTo>
                <a:lnTo>
                  <a:pt x="1072" y="2477"/>
                </a:lnTo>
                <a:lnTo>
                  <a:pt x="1073" y="2503"/>
                </a:lnTo>
                <a:lnTo>
                  <a:pt x="1073" y="2529"/>
                </a:lnTo>
                <a:lnTo>
                  <a:pt x="1072" y="2555"/>
                </a:lnTo>
                <a:lnTo>
                  <a:pt x="1069" y="2580"/>
                </a:lnTo>
                <a:lnTo>
                  <a:pt x="1065" y="2607"/>
                </a:lnTo>
                <a:lnTo>
                  <a:pt x="1059" y="2632"/>
                </a:lnTo>
                <a:lnTo>
                  <a:pt x="1053" y="2658"/>
                </a:lnTo>
                <a:lnTo>
                  <a:pt x="1045" y="2683"/>
                </a:lnTo>
                <a:lnTo>
                  <a:pt x="1036" y="2709"/>
                </a:lnTo>
                <a:lnTo>
                  <a:pt x="1026" y="2734"/>
                </a:lnTo>
                <a:lnTo>
                  <a:pt x="1014" y="2758"/>
                </a:lnTo>
                <a:lnTo>
                  <a:pt x="1001" y="2782"/>
                </a:lnTo>
                <a:lnTo>
                  <a:pt x="987" y="2806"/>
                </a:lnTo>
                <a:lnTo>
                  <a:pt x="971" y="2829"/>
                </a:lnTo>
                <a:lnTo>
                  <a:pt x="955" y="2850"/>
                </a:lnTo>
                <a:lnTo>
                  <a:pt x="937" y="2870"/>
                </a:lnTo>
                <a:lnTo>
                  <a:pt x="919" y="2890"/>
                </a:lnTo>
                <a:lnTo>
                  <a:pt x="901" y="2909"/>
                </a:lnTo>
                <a:lnTo>
                  <a:pt x="881" y="2926"/>
                </a:lnTo>
                <a:lnTo>
                  <a:pt x="860" y="2942"/>
                </a:lnTo>
                <a:lnTo>
                  <a:pt x="839" y="2957"/>
                </a:lnTo>
                <a:lnTo>
                  <a:pt x="817" y="2971"/>
                </a:lnTo>
                <a:lnTo>
                  <a:pt x="795" y="2984"/>
                </a:lnTo>
                <a:lnTo>
                  <a:pt x="771" y="2997"/>
                </a:lnTo>
                <a:lnTo>
                  <a:pt x="748" y="3007"/>
                </a:lnTo>
                <a:lnTo>
                  <a:pt x="725" y="3017"/>
                </a:lnTo>
                <a:lnTo>
                  <a:pt x="701" y="3025"/>
                </a:lnTo>
                <a:lnTo>
                  <a:pt x="675" y="3032"/>
                </a:lnTo>
                <a:lnTo>
                  <a:pt x="650" y="3038"/>
                </a:lnTo>
                <a:lnTo>
                  <a:pt x="625" y="3043"/>
                </a:lnTo>
                <a:lnTo>
                  <a:pt x="600" y="3047"/>
                </a:lnTo>
                <a:lnTo>
                  <a:pt x="574" y="3049"/>
                </a:lnTo>
                <a:lnTo>
                  <a:pt x="548" y="3050"/>
                </a:lnTo>
                <a:lnTo>
                  <a:pt x="523" y="3050"/>
                </a:lnTo>
                <a:lnTo>
                  <a:pt x="496" y="3049"/>
                </a:lnTo>
                <a:lnTo>
                  <a:pt x="470" y="3046"/>
                </a:lnTo>
                <a:lnTo>
                  <a:pt x="445" y="3042"/>
                </a:lnTo>
                <a:lnTo>
                  <a:pt x="419" y="3037"/>
                </a:lnTo>
                <a:lnTo>
                  <a:pt x="393" y="3031"/>
                </a:lnTo>
                <a:lnTo>
                  <a:pt x="368" y="3023"/>
                </a:lnTo>
                <a:lnTo>
                  <a:pt x="343" y="3014"/>
                </a:lnTo>
                <a:lnTo>
                  <a:pt x="318" y="3004"/>
                </a:lnTo>
                <a:lnTo>
                  <a:pt x="293" y="2991"/>
                </a:lnTo>
                <a:lnTo>
                  <a:pt x="269" y="2978"/>
                </a:lnTo>
                <a:lnTo>
                  <a:pt x="245" y="2964"/>
                </a:lnTo>
                <a:lnTo>
                  <a:pt x="223" y="2949"/>
                </a:lnTo>
                <a:lnTo>
                  <a:pt x="201" y="2932"/>
                </a:lnTo>
                <a:lnTo>
                  <a:pt x="180" y="2915"/>
                </a:lnTo>
                <a:lnTo>
                  <a:pt x="161" y="2897"/>
                </a:lnTo>
                <a:lnTo>
                  <a:pt x="143" y="2878"/>
                </a:lnTo>
                <a:lnTo>
                  <a:pt x="125" y="2858"/>
                </a:lnTo>
                <a:lnTo>
                  <a:pt x="109" y="2838"/>
                </a:lnTo>
                <a:lnTo>
                  <a:pt x="94" y="2817"/>
                </a:lnTo>
                <a:lnTo>
                  <a:pt x="80" y="2795"/>
                </a:lnTo>
                <a:lnTo>
                  <a:pt x="67" y="2772"/>
                </a:lnTo>
                <a:lnTo>
                  <a:pt x="55" y="2749"/>
                </a:lnTo>
                <a:lnTo>
                  <a:pt x="44" y="2726"/>
                </a:lnTo>
                <a:lnTo>
                  <a:pt x="35" y="2703"/>
                </a:lnTo>
                <a:lnTo>
                  <a:pt x="26" y="2678"/>
                </a:lnTo>
                <a:lnTo>
                  <a:pt x="18" y="2653"/>
                </a:lnTo>
                <a:lnTo>
                  <a:pt x="12" y="2628"/>
                </a:lnTo>
                <a:lnTo>
                  <a:pt x="8" y="2603"/>
                </a:lnTo>
                <a:lnTo>
                  <a:pt x="4" y="2577"/>
                </a:lnTo>
                <a:lnTo>
                  <a:pt x="2" y="2552"/>
                </a:lnTo>
                <a:lnTo>
                  <a:pt x="0" y="2526"/>
                </a:lnTo>
                <a:lnTo>
                  <a:pt x="1" y="2501"/>
                </a:lnTo>
                <a:lnTo>
                  <a:pt x="2" y="2474"/>
                </a:lnTo>
                <a:lnTo>
                  <a:pt x="4" y="2448"/>
                </a:lnTo>
                <a:lnTo>
                  <a:pt x="8" y="2423"/>
                </a:lnTo>
                <a:lnTo>
                  <a:pt x="13" y="2397"/>
                </a:lnTo>
                <a:lnTo>
                  <a:pt x="20" y="2371"/>
                </a:lnTo>
                <a:lnTo>
                  <a:pt x="27" y="2346"/>
                </a:lnTo>
                <a:lnTo>
                  <a:pt x="37" y="2321"/>
                </a:lnTo>
                <a:lnTo>
                  <a:pt x="48" y="2296"/>
                </a:lnTo>
                <a:lnTo>
                  <a:pt x="59" y="2271"/>
                </a:lnTo>
                <a:lnTo>
                  <a:pt x="73" y="22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Freeform 9"/>
          <p:cNvSpPr>
            <a:spLocks noEditPoints="1"/>
          </p:cNvSpPr>
          <p:nvPr/>
        </p:nvSpPr>
        <p:spPr bwMode="auto">
          <a:xfrm>
            <a:off x="6127731" y="1069977"/>
            <a:ext cx="373063" cy="276225"/>
          </a:xfrm>
          <a:custGeom>
            <a:avLst/>
            <a:gdLst>
              <a:gd name="T0" fmla="*/ 764 w 3050"/>
              <a:gd name="T1" fmla="*/ 559 h 2265"/>
              <a:gd name="T2" fmla="*/ 720 w 3050"/>
              <a:gd name="T3" fmla="*/ 611 h 2265"/>
              <a:gd name="T4" fmla="*/ 694 w 3050"/>
              <a:gd name="T5" fmla="*/ 672 h 2265"/>
              <a:gd name="T6" fmla="*/ 686 w 3050"/>
              <a:gd name="T7" fmla="*/ 738 h 2265"/>
              <a:gd name="T8" fmla="*/ 698 w 3050"/>
              <a:gd name="T9" fmla="*/ 805 h 2265"/>
              <a:gd name="T10" fmla="*/ 115 w 3050"/>
              <a:gd name="T11" fmla="*/ 1297 h 2265"/>
              <a:gd name="T12" fmla="*/ 61 w 3050"/>
              <a:gd name="T13" fmla="*/ 1340 h 2265"/>
              <a:gd name="T14" fmla="*/ 23 w 3050"/>
              <a:gd name="T15" fmla="*/ 1396 h 2265"/>
              <a:gd name="T16" fmla="*/ 3 w 3050"/>
              <a:gd name="T17" fmla="*/ 1459 h 2265"/>
              <a:gd name="T18" fmla="*/ 2 w 3050"/>
              <a:gd name="T19" fmla="*/ 1526 h 2265"/>
              <a:gd name="T20" fmla="*/ 20 w 3050"/>
              <a:gd name="T21" fmla="*/ 1592 h 2265"/>
              <a:gd name="T22" fmla="*/ 361 w 3050"/>
              <a:gd name="T23" fmla="*/ 2180 h 2265"/>
              <a:gd name="T24" fmla="*/ 411 w 3050"/>
              <a:gd name="T25" fmla="*/ 2225 h 2265"/>
              <a:gd name="T26" fmla="*/ 471 w 3050"/>
              <a:gd name="T27" fmla="*/ 2254 h 2265"/>
              <a:gd name="T28" fmla="*/ 536 w 3050"/>
              <a:gd name="T29" fmla="*/ 2265 h 2265"/>
              <a:gd name="T30" fmla="*/ 603 w 3050"/>
              <a:gd name="T31" fmla="*/ 2257 h 2265"/>
              <a:gd name="T32" fmla="*/ 1307 w 3050"/>
              <a:gd name="T33" fmla="*/ 1860 h 2265"/>
              <a:gd name="T34" fmla="*/ 1387 w 3050"/>
              <a:gd name="T35" fmla="*/ 1983 h 2265"/>
              <a:gd name="T36" fmla="*/ 1440 w 3050"/>
              <a:gd name="T37" fmla="*/ 2024 h 2265"/>
              <a:gd name="T38" fmla="*/ 1503 w 3050"/>
              <a:gd name="T39" fmla="*/ 2047 h 2265"/>
              <a:gd name="T40" fmla="*/ 1569 w 3050"/>
              <a:gd name="T41" fmla="*/ 2051 h 2265"/>
              <a:gd name="T42" fmla="*/ 1635 w 3050"/>
              <a:gd name="T43" fmla="*/ 2037 h 2265"/>
              <a:gd name="T44" fmla="*/ 2134 w 3050"/>
              <a:gd name="T45" fmla="*/ 1750 h 2265"/>
              <a:gd name="T46" fmla="*/ 2183 w 3050"/>
              <a:gd name="T47" fmla="*/ 1703 h 2265"/>
              <a:gd name="T48" fmla="*/ 2215 w 3050"/>
              <a:gd name="T49" fmla="*/ 1644 h 2265"/>
              <a:gd name="T50" fmla="*/ 2229 w 3050"/>
              <a:gd name="T51" fmla="*/ 1579 h 2265"/>
              <a:gd name="T52" fmla="*/ 2224 w 3050"/>
              <a:gd name="T53" fmla="*/ 1512 h 2265"/>
              <a:gd name="T54" fmla="*/ 2199 w 3050"/>
              <a:gd name="T55" fmla="*/ 1447 h 2265"/>
              <a:gd name="T56" fmla="*/ 1533 w 3050"/>
              <a:gd name="T57" fmla="*/ 308 h 2265"/>
              <a:gd name="T58" fmla="*/ 1479 w 3050"/>
              <a:gd name="T59" fmla="*/ 268 h 2265"/>
              <a:gd name="T60" fmla="*/ 1417 w 3050"/>
              <a:gd name="T61" fmla="*/ 245 h 2265"/>
              <a:gd name="T62" fmla="*/ 1350 w 3050"/>
              <a:gd name="T63" fmla="*/ 240 h 2265"/>
              <a:gd name="T64" fmla="*/ 1284 w 3050"/>
              <a:gd name="T65" fmla="*/ 257 h 2265"/>
              <a:gd name="T66" fmla="*/ 2734 w 3050"/>
              <a:gd name="T67" fmla="*/ 1025 h 2265"/>
              <a:gd name="T68" fmla="*/ 2580 w 3050"/>
              <a:gd name="T69" fmla="*/ 1068 h 2265"/>
              <a:gd name="T70" fmla="*/ 2426 w 3050"/>
              <a:gd name="T71" fmla="*/ 1065 h 2265"/>
              <a:gd name="T72" fmla="*/ 2279 w 3050"/>
              <a:gd name="T73" fmla="*/ 1017 h 2265"/>
              <a:gd name="T74" fmla="*/ 2151 w 3050"/>
              <a:gd name="T75" fmla="*/ 930 h 2265"/>
              <a:gd name="T76" fmla="*/ 2051 w 3050"/>
              <a:gd name="T77" fmla="*/ 804 h 2265"/>
              <a:gd name="T78" fmla="*/ 1991 w 3050"/>
              <a:gd name="T79" fmla="*/ 654 h 2265"/>
              <a:gd name="T80" fmla="*/ 1980 w 3050"/>
              <a:gd name="T81" fmla="*/ 499 h 2265"/>
              <a:gd name="T82" fmla="*/ 2012 w 3050"/>
              <a:gd name="T83" fmla="*/ 349 h 2265"/>
              <a:gd name="T84" fmla="*/ 2087 w 3050"/>
              <a:gd name="T85" fmla="*/ 213 h 2265"/>
              <a:gd name="T86" fmla="*/ 2200 w 3050"/>
              <a:gd name="T87" fmla="*/ 102 h 2265"/>
              <a:gd name="T88" fmla="*/ 2346 w 3050"/>
              <a:gd name="T89" fmla="*/ 27 h 2265"/>
              <a:gd name="T90" fmla="*/ 2500 w 3050"/>
              <a:gd name="T91" fmla="*/ 0 h 2265"/>
              <a:gd name="T92" fmla="*/ 2653 w 3050"/>
              <a:gd name="T93" fmla="*/ 18 h 2265"/>
              <a:gd name="T94" fmla="*/ 2795 w 3050"/>
              <a:gd name="T95" fmla="*/ 79 h 2265"/>
              <a:gd name="T96" fmla="*/ 2915 w 3050"/>
              <a:gd name="T97" fmla="*/ 180 h 2265"/>
              <a:gd name="T98" fmla="*/ 3004 w 3050"/>
              <a:gd name="T99" fmla="*/ 317 h 2265"/>
              <a:gd name="T100" fmla="*/ 3046 w 3050"/>
              <a:gd name="T101" fmla="*/ 470 h 2265"/>
              <a:gd name="T102" fmla="*/ 3043 w 3050"/>
              <a:gd name="T103" fmla="*/ 624 h 2265"/>
              <a:gd name="T104" fmla="*/ 2997 w 3050"/>
              <a:gd name="T105" fmla="*/ 771 h 2265"/>
              <a:gd name="T106" fmla="*/ 2909 w 3050"/>
              <a:gd name="T107" fmla="*/ 899 h 2265"/>
              <a:gd name="T108" fmla="*/ 2782 w 3050"/>
              <a:gd name="T109" fmla="*/ 1000 h 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0" h="2265">
                <a:moveTo>
                  <a:pt x="1252" y="272"/>
                </a:moveTo>
                <a:lnTo>
                  <a:pt x="801" y="531"/>
                </a:lnTo>
                <a:lnTo>
                  <a:pt x="791" y="537"/>
                </a:lnTo>
                <a:lnTo>
                  <a:pt x="782" y="544"/>
                </a:lnTo>
                <a:lnTo>
                  <a:pt x="773" y="552"/>
                </a:lnTo>
                <a:lnTo>
                  <a:pt x="764" y="559"/>
                </a:lnTo>
                <a:lnTo>
                  <a:pt x="756" y="567"/>
                </a:lnTo>
                <a:lnTo>
                  <a:pt x="748" y="575"/>
                </a:lnTo>
                <a:lnTo>
                  <a:pt x="740" y="583"/>
                </a:lnTo>
                <a:lnTo>
                  <a:pt x="734" y="592"/>
                </a:lnTo>
                <a:lnTo>
                  <a:pt x="727" y="601"/>
                </a:lnTo>
                <a:lnTo>
                  <a:pt x="720" y="611"/>
                </a:lnTo>
                <a:lnTo>
                  <a:pt x="715" y="620"/>
                </a:lnTo>
                <a:lnTo>
                  <a:pt x="709" y="630"/>
                </a:lnTo>
                <a:lnTo>
                  <a:pt x="705" y="640"/>
                </a:lnTo>
                <a:lnTo>
                  <a:pt x="701" y="650"/>
                </a:lnTo>
                <a:lnTo>
                  <a:pt x="697" y="662"/>
                </a:lnTo>
                <a:lnTo>
                  <a:pt x="694" y="672"/>
                </a:lnTo>
                <a:lnTo>
                  <a:pt x="692" y="683"/>
                </a:lnTo>
                <a:lnTo>
                  <a:pt x="689" y="694"/>
                </a:lnTo>
                <a:lnTo>
                  <a:pt x="688" y="705"/>
                </a:lnTo>
                <a:lnTo>
                  <a:pt x="687" y="716"/>
                </a:lnTo>
                <a:lnTo>
                  <a:pt x="686" y="727"/>
                </a:lnTo>
                <a:lnTo>
                  <a:pt x="686" y="738"/>
                </a:lnTo>
                <a:lnTo>
                  <a:pt x="687" y="749"/>
                </a:lnTo>
                <a:lnTo>
                  <a:pt x="688" y="761"/>
                </a:lnTo>
                <a:lnTo>
                  <a:pt x="690" y="772"/>
                </a:lnTo>
                <a:lnTo>
                  <a:pt x="692" y="783"/>
                </a:lnTo>
                <a:lnTo>
                  <a:pt x="694" y="794"/>
                </a:lnTo>
                <a:lnTo>
                  <a:pt x="698" y="805"/>
                </a:lnTo>
                <a:lnTo>
                  <a:pt x="702" y="815"/>
                </a:lnTo>
                <a:lnTo>
                  <a:pt x="706" y="826"/>
                </a:lnTo>
                <a:lnTo>
                  <a:pt x="711" y="836"/>
                </a:lnTo>
                <a:lnTo>
                  <a:pt x="717" y="847"/>
                </a:lnTo>
                <a:lnTo>
                  <a:pt x="762" y="924"/>
                </a:lnTo>
                <a:lnTo>
                  <a:pt x="115" y="1297"/>
                </a:lnTo>
                <a:lnTo>
                  <a:pt x="105" y="1303"/>
                </a:lnTo>
                <a:lnTo>
                  <a:pt x="96" y="1310"/>
                </a:lnTo>
                <a:lnTo>
                  <a:pt x="86" y="1317"/>
                </a:lnTo>
                <a:lnTo>
                  <a:pt x="78" y="1324"/>
                </a:lnTo>
                <a:lnTo>
                  <a:pt x="69" y="1332"/>
                </a:lnTo>
                <a:lnTo>
                  <a:pt x="61" y="1340"/>
                </a:lnTo>
                <a:lnTo>
                  <a:pt x="53" y="1348"/>
                </a:lnTo>
                <a:lnTo>
                  <a:pt x="46" y="1357"/>
                </a:lnTo>
                <a:lnTo>
                  <a:pt x="40" y="1367"/>
                </a:lnTo>
                <a:lnTo>
                  <a:pt x="34" y="1377"/>
                </a:lnTo>
                <a:lnTo>
                  <a:pt x="28" y="1386"/>
                </a:lnTo>
                <a:lnTo>
                  <a:pt x="23" y="1396"/>
                </a:lnTo>
                <a:lnTo>
                  <a:pt x="19" y="1406"/>
                </a:lnTo>
                <a:lnTo>
                  <a:pt x="14" y="1416"/>
                </a:lnTo>
                <a:lnTo>
                  <a:pt x="11" y="1427"/>
                </a:lnTo>
                <a:lnTo>
                  <a:pt x="8" y="1437"/>
                </a:lnTo>
                <a:lnTo>
                  <a:pt x="5" y="1448"/>
                </a:lnTo>
                <a:lnTo>
                  <a:pt x="3" y="1459"/>
                </a:lnTo>
                <a:lnTo>
                  <a:pt x="1" y="1471"/>
                </a:lnTo>
                <a:lnTo>
                  <a:pt x="0" y="1482"/>
                </a:lnTo>
                <a:lnTo>
                  <a:pt x="0" y="1493"/>
                </a:lnTo>
                <a:lnTo>
                  <a:pt x="0" y="1504"/>
                </a:lnTo>
                <a:lnTo>
                  <a:pt x="0" y="1515"/>
                </a:lnTo>
                <a:lnTo>
                  <a:pt x="2" y="1526"/>
                </a:lnTo>
                <a:lnTo>
                  <a:pt x="3" y="1537"/>
                </a:lnTo>
                <a:lnTo>
                  <a:pt x="5" y="1548"/>
                </a:lnTo>
                <a:lnTo>
                  <a:pt x="8" y="1559"/>
                </a:lnTo>
                <a:lnTo>
                  <a:pt x="11" y="1571"/>
                </a:lnTo>
                <a:lnTo>
                  <a:pt x="15" y="1581"/>
                </a:lnTo>
                <a:lnTo>
                  <a:pt x="20" y="1592"/>
                </a:lnTo>
                <a:lnTo>
                  <a:pt x="25" y="1603"/>
                </a:lnTo>
                <a:lnTo>
                  <a:pt x="30" y="1613"/>
                </a:lnTo>
                <a:lnTo>
                  <a:pt x="341" y="2150"/>
                </a:lnTo>
                <a:lnTo>
                  <a:pt x="347" y="2160"/>
                </a:lnTo>
                <a:lnTo>
                  <a:pt x="354" y="2170"/>
                </a:lnTo>
                <a:lnTo>
                  <a:pt x="361" y="2180"/>
                </a:lnTo>
                <a:lnTo>
                  <a:pt x="369" y="2189"/>
                </a:lnTo>
                <a:lnTo>
                  <a:pt x="376" y="2197"/>
                </a:lnTo>
                <a:lnTo>
                  <a:pt x="384" y="2205"/>
                </a:lnTo>
                <a:lnTo>
                  <a:pt x="393" y="2212"/>
                </a:lnTo>
                <a:lnTo>
                  <a:pt x="402" y="2219"/>
                </a:lnTo>
                <a:lnTo>
                  <a:pt x="411" y="2225"/>
                </a:lnTo>
                <a:lnTo>
                  <a:pt x="420" y="2231"/>
                </a:lnTo>
                <a:lnTo>
                  <a:pt x="430" y="2237"/>
                </a:lnTo>
                <a:lnTo>
                  <a:pt x="439" y="2242"/>
                </a:lnTo>
                <a:lnTo>
                  <a:pt x="450" y="2247"/>
                </a:lnTo>
                <a:lnTo>
                  <a:pt x="461" y="2251"/>
                </a:lnTo>
                <a:lnTo>
                  <a:pt x="471" y="2254"/>
                </a:lnTo>
                <a:lnTo>
                  <a:pt x="482" y="2257"/>
                </a:lnTo>
                <a:lnTo>
                  <a:pt x="492" y="2260"/>
                </a:lnTo>
                <a:lnTo>
                  <a:pt x="503" y="2262"/>
                </a:lnTo>
                <a:lnTo>
                  <a:pt x="514" y="2264"/>
                </a:lnTo>
                <a:lnTo>
                  <a:pt x="525" y="2265"/>
                </a:lnTo>
                <a:lnTo>
                  <a:pt x="536" y="2265"/>
                </a:lnTo>
                <a:lnTo>
                  <a:pt x="548" y="2265"/>
                </a:lnTo>
                <a:lnTo>
                  <a:pt x="559" y="2265"/>
                </a:lnTo>
                <a:lnTo>
                  <a:pt x="570" y="2264"/>
                </a:lnTo>
                <a:lnTo>
                  <a:pt x="581" y="2262"/>
                </a:lnTo>
                <a:lnTo>
                  <a:pt x="592" y="2260"/>
                </a:lnTo>
                <a:lnTo>
                  <a:pt x="603" y="2257"/>
                </a:lnTo>
                <a:lnTo>
                  <a:pt x="614" y="2254"/>
                </a:lnTo>
                <a:lnTo>
                  <a:pt x="625" y="2250"/>
                </a:lnTo>
                <a:lnTo>
                  <a:pt x="637" y="2245"/>
                </a:lnTo>
                <a:lnTo>
                  <a:pt x="647" y="2240"/>
                </a:lnTo>
                <a:lnTo>
                  <a:pt x="657" y="2235"/>
                </a:lnTo>
                <a:lnTo>
                  <a:pt x="1307" y="1860"/>
                </a:lnTo>
                <a:lnTo>
                  <a:pt x="1351" y="1937"/>
                </a:lnTo>
                <a:lnTo>
                  <a:pt x="1357" y="1947"/>
                </a:lnTo>
                <a:lnTo>
                  <a:pt x="1364" y="1956"/>
                </a:lnTo>
                <a:lnTo>
                  <a:pt x="1371" y="1965"/>
                </a:lnTo>
                <a:lnTo>
                  <a:pt x="1378" y="1975"/>
                </a:lnTo>
                <a:lnTo>
                  <a:pt x="1387" y="1983"/>
                </a:lnTo>
                <a:lnTo>
                  <a:pt x="1395" y="1991"/>
                </a:lnTo>
                <a:lnTo>
                  <a:pt x="1403" y="1999"/>
                </a:lnTo>
                <a:lnTo>
                  <a:pt x="1412" y="2006"/>
                </a:lnTo>
                <a:lnTo>
                  <a:pt x="1421" y="2012"/>
                </a:lnTo>
                <a:lnTo>
                  <a:pt x="1430" y="2018"/>
                </a:lnTo>
                <a:lnTo>
                  <a:pt x="1440" y="2024"/>
                </a:lnTo>
                <a:lnTo>
                  <a:pt x="1450" y="2029"/>
                </a:lnTo>
                <a:lnTo>
                  <a:pt x="1460" y="2033"/>
                </a:lnTo>
                <a:lnTo>
                  <a:pt x="1470" y="2037"/>
                </a:lnTo>
                <a:lnTo>
                  <a:pt x="1482" y="2041"/>
                </a:lnTo>
                <a:lnTo>
                  <a:pt x="1492" y="2044"/>
                </a:lnTo>
                <a:lnTo>
                  <a:pt x="1503" y="2047"/>
                </a:lnTo>
                <a:lnTo>
                  <a:pt x="1514" y="2049"/>
                </a:lnTo>
                <a:lnTo>
                  <a:pt x="1524" y="2050"/>
                </a:lnTo>
                <a:lnTo>
                  <a:pt x="1535" y="2051"/>
                </a:lnTo>
                <a:lnTo>
                  <a:pt x="1546" y="2052"/>
                </a:lnTo>
                <a:lnTo>
                  <a:pt x="1558" y="2052"/>
                </a:lnTo>
                <a:lnTo>
                  <a:pt x="1569" y="2051"/>
                </a:lnTo>
                <a:lnTo>
                  <a:pt x="1581" y="2050"/>
                </a:lnTo>
                <a:lnTo>
                  <a:pt x="1592" y="2049"/>
                </a:lnTo>
                <a:lnTo>
                  <a:pt x="1603" y="2047"/>
                </a:lnTo>
                <a:lnTo>
                  <a:pt x="1614" y="2044"/>
                </a:lnTo>
                <a:lnTo>
                  <a:pt x="1625" y="2040"/>
                </a:lnTo>
                <a:lnTo>
                  <a:pt x="1635" y="2037"/>
                </a:lnTo>
                <a:lnTo>
                  <a:pt x="1646" y="2032"/>
                </a:lnTo>
                <a:lnTo>
                  <a:pt x="1656" y="2027"/>
                </a:lnTo>
                <a:lnTo>
                  <a:pt x="1668" y="2022"/>
                </a:lnTo>
                <a:lnTo>
                  <a:pt x="2114" y="1763"/>
                </a:lnTo>
                <a:lnTo>
                  <a:pt x="2124" y="1757"/>
                </a:lnTo>
                <a:lnTo>
                  <a:pt x="2134" y="1750"/>
                </a:lnTo>
                <a:lnTo>
                  <a:pt x="2144" y="1743"/>
                </a:lnTo>
                <a:lnTo>
                  <a:pt x="2153" y="1736"/>
                </a:lnTo>
                <a:lnTo>
                  <a:pt x="2161" y="1728"/>
                </a:lnTo>
                <a:lnTo>
                  <a:pt x="2169" y="1720"/>
                </a:lnTo>
                <a:lnTo>
                  <a:pt x="2176" y="1712"/>
                </a:lnTo>
                <a:lnTo>
                  <a:pt x="2183" y="1703"/>
                </a:lnTo>
                <a:lnTo>
                  <a:pt x="2190" y="1694"/>
                </a:lnTo>
                <a:lnTo>
                  <a:pt x="2196" y="1685"/>
                </a:lnTo>
                <a:lnTo>
                  <a:pt x="2201" y="1675"/>
                </a:lnTo>
                <a:lnTo>
                  <a:pt x="2206" y="1664"/>
                </a:lnTo>
                <a:lnTo>
                  <a:pt x="2211" y="1654"/>
                </a:lnTo>
                <a:lnTo>
                  <a:pt x="2215" y="1644"/>
                </a:lnTo>
                <a:lnTo>
                  <a:pt x="2219" y="1633"/>
                </a:lnTo>
                <a:lnTo>
                  <a:pt x="2222" y="1623"/>
                </a:lnTo>
                <a:lnTo>
                  <a:pt x="2224" y="1612"/>
                </a:lnTo>
                <a:lnTo>
                  <a:pt x="2226" y="1601"/>
                </a:lnTo>
                <a:lnTo>
                  <a:pt x="2228" y="1590"/>
                </a:lnTo>
                <a:lnTo>
                  <a:pt x="2229" y="1579"/>
                </a:lnTo>
                <a:lnTo>
                  <a:pt x="2231" y="1568"/>
                </a:lnTo>
                <a:lnTo>
                  <a:pt x="2231" y="1556"/>
                </a:lnTo>
                <a:lnTo>
                  <a:pt x="2229" y="1545"/>
                </a:lnTo>
                <a:lnTo>
                  <a:pt x="2228" y="1534"/>
                </a:lnTo>
                <a:lnTo>
                  <a:pt x="2226" y="1523"/>
                </a:lnTo>
                <a:lnTo>
                  <a:pt x="2224" y="1512"/>
                </a:lnTo>
                <a:lnTo>
                  <a:pt x="2221" y="1501"/>
                </a:lnTo>
                <a:lnTo>
                  <a:pt x="2218" y="1490"/>
                </a:lnTo>
                <a:lnTo>
                  <a:pt x="2214" y="1480"/>
                </a:lnTo>
                <a:lnTo>
                  <a:pt x="2210" y="1469"/>
                </a:lnTo>
                <a:lnTo>
                  <a:pt x="2205" y="1457"/>
                </a:lnTo>
                <a:lnTo>
                  <a:pt x="2199" y="1447"/>
                </a:lnTo>
                <a:lnTo>
                  <a:pt x="1568" y="356"/>
                </a:lnTo>
                <a:lnTo>
                  <a:pt x="1562" y="345"/>
                </a:lnTo>
                <a:lnTo>
                  <a:pt x="1555" y="335"/>
                </a:lnTo>
                <a:lnTo>
                  <a:pt x="1548" y="326"/>
                </a:lnTo>
                <a:lnTo>
                  <a:pt x="1541" y="317"/>
                </a:lnTo>
                <a:lnTo>
                  <a:pt x="1533" y="308"/>
                </a:lnTo>
                <a:lnTo>
                  <a:pt x="1525" y="301"/>
                </a:lnTo>
                <a:lnTo>
                  <a:pt x="1516" y="293"/>
                </a:lnTo>
                <a:lnTo>
                  <a:pt x="1507" y="286"/>
                </a:lnTo>
                <a:lnTo>
                  <a:pt x="1498" y="280"/>
                </a:lnTo>
                <a:lnTo>
                  <a:pt x="1489" y="274"/>
                </a:lnTo>
                <a:lnTo>
                  <a:pt x="1479" y="268"/>
                </a:lnTo>
                <a:lnTo>
                  <a:pt x="1468" y="263"/>
                </a:lnTo>
                <a:lnTo>
                  <a:pt x="1458" y="258"/>
                </a:lnTo>
                <a:lnTo>
                  <a:pt x="1448" y="254"/>
                </a:lnTo>
                <a:lnTo>
                  <a:pt x="1438" y="251"/>
                </a:lnTo>
                <a:lnTo>
                  <a:pt x="1427" y="248"/>
                </a:lnTo>
                <a:lnTo>
                  <a:pt x="1417" y="245"/>
                </a:lnTo>
                <a:lnTo>
                  <a:pt x="1406" y="242"/>
                </a:lnTo>
                <a:lnTo>
                  <a:pt x="1395" y="241"/>
                </a:lnTo>
                <a:lnTo>
                  <a:pt x="1384" y="240"/>
                </a:lnTo>
                <a:lnTo>
                  <a:pt x="1372" y="239"/>
                </a:lnTo>
                <a:lnTo>
                  <a:pt x="1361" y="240"/>
                </a:lnTo>
                <a:lnTo>
                  <a:pt x="1350" y="240"/>
                </a:lnTo>
                <a:lnTo>
                  <a:pt x="1339" y="241"/>
                </a:lnTo>
                <a:lnTo>
                  <a:pt x="1328" y="243"/>
                </a:lnTo>
                <a:lnTo>
                  <a:pt x="1317" y="246"/>
                </a:lnTo>
                <a:lnTo>
                  <a:pt x="1306" y="249"/>
                </a:lnTo>
                <a:lnTo>
                  <a:pt x="1296" y="253"/>
                </a:lnTo>
                <a:lnTo>
                  <a:pt x="1284" y="257"/>
                </a:lnTo>
                <a:lnTo>
                  <a:pt x="1273" y="261"/>
                </a:lnTo>
                <a:lnTo>
                  <a:pt x="1263" y="266"/>
                </a:lnTo>
                <a:lnTo>
                  <a:pt x="1252" y="272"/>
                </a:lnTo>
                <a:close/>
                <a:moveTo>
                  <a:pt x="2782" y="1000"/>
                </a:moveTo>
                <a:lnTo>
                  <a:pt x="2758" y="1013"/>
                </a:lnTo>
                <a:lnTo>
                  <a:pt x="2734" y="1025"/>
                </a:lnTo>
                <a:lnTo>
                  <a:pt x="2709" y="1035"/>
                </a:lnTo>
                <a:lnTo>
                  <a:pt x="2683" y="1044"/>
                </a:lnTo>
                <a:lnTo>
                  <a:pt x="2658" y="1052"/>
                </a:lnTo>
                <a:lnTo>
                  <a:pt x="2633" y="1059"/>
                </a:lnTo>
                <a:lnTo>
                  <a:pt x="2607" y="1064"/>
                </a:lnTo>
                <a:lnTo>
                  <a:pt x="2580" y="1068"/>
                </a:lnTo>
                <a:lnTo>
                  <a:pt x="2555" y="1071"/>
                </a:lnTo>
                <a:lnTo>
                  <a:pt x="2529" y="1072"/>
                </a:lnTo>
                <a:lnTo>
                  <a:pt x="2502" y="1072"/>
                </a:lnTo>
                <a:lnTo>
                  <a:pt x="2477" y="1071"/>
                </a:lnTo>
                <a:lnTo>
                  <a:pt x="2452" y="1068"/>
                </a:lnTo>
                <a:lnTo>
                  <a:pt x="2426" y="1065"/>
                </a:lnTo>
                <a:lnTo>
                  <a:pt x="2400" y="1060"/>
                </a:lnTo>
                <a:lnTo>
                  <a:pt x="2376" y="1053"/>
                </a:lnTo>
                <a:lnTo>
                  <a:pt x="2351" y="1046"/>
                </a:lnTo>
                <a:lnTo>
                  <a:pt x="2327" y="1037"/>
                </a:lnTo>
                <a:lnTo>
                  <a:pt x="2302" y="1028"/>
                </a:lnTo>
                <a:lnTo>
                  <a:pt x="2279" y="1017"/>
                </a:lnTo>
                <a:lnTo>
                  <a:pt x="2257" y="1006"/>
                </a:lnTo>
                <a:lnTo>
                  <a:pt x="2234" y="993"/>
                </a:lnTo>
                <a:lnTo>
                  <a:pt x="2212" y="979"/>
                </a:lnTo>
                <a:lnTo>
                  <a:pt x="2191" y="964"/>
                </a:lnTo>
                <a:lnTo>
                  <a:pt x="2171" y="947"/>
                </a:lnTo>
                <a:lnTo>
                  <a:pt x="2151" y="930"/>
                </a:lnTo>
                <a:lnTo>
                  <a:pt x="2131" y="911"/>
                </a:lnTo>
                <a:lnTo>
                  <a:pt x="2113" y="892"/>
                </a:lnTo>
                <a:lnTo>
                  <a:pt x="2096" y="872"/>
                </a:lnTo>
                <a:lnTo>
                  <a:pt x="2080" y="849"/>
                </a:lnTo>
                <a:lnTo>
                  <a:pt x="2065" y="827"/>
                </a:lnTo>
                <a:lnTo>
                  <a:pt x="2051" y="804"/>
                </a:lnTo>
                <a:lnTo>
                  <a:pt x="2036" y="780"/>
                </a:lnTo>
                <a:lnTo>
                  <a:pt x="2025" y="755"/>
                </a:lnTo>
                <a:lnTo>
                  <a:pt x="2014" y="730"/>
                </a:lnTo>
                <a:lnTo>
                  <a:pt x="2005" y="705"/>
                </a:lnTo>
                <a:lnTo>
                  <a:pt x="1998" y="680"/>
                </a:lnTo>
                <a:lnTo>
                  <a:pt x="1991" y="654"/>
                </a:lnTo>
                <a:lnTo>
                  <a:pt x="1986" y="628"/>
                </a:lnTo>
                <a:lnTo>
                  <a:pt x="1982" y="602"/>
                </a:lnTo>
                <a:lnTo>
                  <a:pt x="1980" y="577"/>
                </a:lnTo>
                <a:lnTo>
                  <a:pt x="1979" y="551"/>
                </a:lnTo>
                <a:lnTo>
                  <a:pt x="1978" y="524"/>
                </a:lnTo>
                <a:lnTo>
                  <a:pt x="1980" y="499"/>
                </a:lnTo>
                <a:lnTo>
                  <a:pt x="1982" y="473"/>
                </a:lnTo>
                <a:lnTo>
                  <a:pt x="1986" y="447"/>
                </a:lnTo>
                <a:lnTo>
                  <a:pt x="1991" y="422"/>
                </a:lnTo>
                <a:lnTo>
                  <a:pt x="1997" y="397"/>
                </a:lnTo>
                <a:lnTo>
                  <a:pt x="2004" y="373"/>
                </a:lnTo>
                <a:lnTo>
                  <a:pt x="2012" y="349"/>
                </a:lnTo>
                <a:lnTo>
                  <a:pt x="2021" y="324"/>
                </a:lnTo>
                <a:lnTo>
                  <a:pt x="2032" y="301"/>
                </a:lnTo>
                <a:lnTo>
                  <a:pt x="2045" y="278"/>
                </a:lnTo>
                <a:lnTo>
                  <a:pt x="2058" y="256"/>
                </a:lnTo>
                <a:lnTo>
                  <a:pt x="2072" y="233"/>
                </a:lnTo>
                <a:lnTo>
                  <a:pt x="2087" y="213"/>
                </a:lnTo>
                <a:lnTo>
                  <a:pt x="2103" y="192"/>
                </a:lnTo>
                <a:lnTo>
                  <a:pt x="2120" y="173"/>
                </a:lnTo>
                <a:lnTo>
                  <a:pt x="2139" y="154"/>
                </a:lnTo>
                <a:lnTo>
                  <a:pt x="2158" y="135"/>
                </a:lnTo>
                <a:lnTo>
                  <a:pt x="2179" y="118"/>
                </a:lnTo>
                <a:lnTo>
                  <a:pt x="2200" y="102"/>
                </a:lnTo>
                <a:lnTo>
                  <a:pt x="2222" y="86"/>
                </a:lnTo>
                <a:lnTo>
                  <a:pt x="2247" y="72"/>
                </a:lnTo>
                <a:lnTo>
                  <a:pt x="2271" y="59"/>
                </a:lnTo>
                <a:lnTo>
                  <a:pt x="2295" y="47"/>
                </a:lnTo>
                <a:lnTo>
                  <a:pt x="2320" y="36"/>
                </a:lnTo>
                <a:lnTo>
                  <a:pt x="2346" y="27"/>
                </a:lnTo>
                <a:lnTo>
                  <a:pt x="2371" y="19"/>
                </a:lnTo>
                <a:lnTo>
                  <a:pt x="2396" y="13"/>
                </a:lnTo>
                <a:lnTo>
                  <a:pt x="2423" y="8"/>
                </a:lnTo>
                <a:lnTo>
                  <a:pt x="2448" y="4"/>
                </a:lnTo>
                <a:lnTo>
                  <a:pt x="2474" y="1"/>
                </a:lnTo>
                <a:lnTo>
                  <a:pt x="2500" y="0"/>
                </a:lnTo>
                <a:lnTo>
                  <a:pt x="2526" y="0"/>
                </a:lnTo>
                <a:lnTo>
                  <a:pt x="2552" y="1"/>
                </a:lnTo>
                <a:lnTo>
                  <a:pt x="2577" y="4"/>
                </a:lnTo>
                <a:lnTo>
                  <a:pt x="2602" y="7"/>
                </a:lnTo>
                <a:lnTo>
                  <a:pt x="2628" y="12"/>
                </a:lnTo>
                <a:lnTo>
                  <a:pt x="2653" y="18"/>
                </a:lnTo>
                <a:lnTo>
                  <a:pt x="2678" y="25"/>
                </a:lnTo>
                <a:lnTo>
                  <a:pt x="2703" y="34"/>
                </a:lnTo>
                <a:lnTo>
                  <a:pt x="2726" y="44"/>
                </a:lnTo>
                <a:lnTo>
                  <a:pt x="2750" y="55"/>
                </a:lnTo>
                <a:lnTo>
                  <a:pt x="2772" y="67"/>
                </a:lnTo>
                <a:lnTo>
                  <a:pt x="2795" y="79"/>
                </a:lnTo>
                <a:lnTo>
                  <a:pt x="2817" y="93"/>
                </a:lnTo>
                <a:lnTo>
                  <a:pt x="2838" y="108"/>
                </a:lnTo>
                <a:lnTo>
                  <a:pt x="2858" y="125"/>
                </a:lnTo>
                <a:lnTo>
                  <a:pt x="2878" y="142"/>
                </a:lnTo>
                <a:lnTo>
                  <a:pt x="2898" y="161"/>
                </a:lnTo>
                <a:lnTo>
                  <a:pt x="2915" y="180"/>
                </a:lnTo>
                <a:lnTo>
                  <a:pt x="2933" y="200"/>
                </a:lnTo>
                <a:lnTo>
                  <a:pt x="2949" y="222"/>
                </a:lnTo>
                <a:lnTo>
                  <a:pt x="2964" y="245"/>
                </a:lnTo>
                <a:lnTo>
                  <a:pt x="2978" y="268"/>
                </a:lnTo>
                <a:lnTo>
                  <a:pt x="2992" y="292"/>
                </a:lnTo>
                <a:lnTo>
                  <a:pt x="3004" y="317"/>
                </a:lnTo>
                <a:lnTo>
                  <a:pt x="3014" y="341"/>
                </a:lnTo>
                <a:lnTo>
                  <a:pt x="3023" y="367"/>
                </a:lnTo>
                <a:lnTo>
                  <a:pt x="3031" y="393"/>
                </a:lnTo>
                <a:lnTo>
                  <a:pt x="3037" y="418"/>
                </a:lnTo>
                <a:lnTo>
                  <a:pt x="3043" y="443"/>
                </a:lnTo>
                <a:lnTo>
                  <a:pt x="3046" y="470"/>
                </a:lnTo>
                <a:lnTo>
                  <a:pt x="3049" y="496"/>
                </a:lnTo>
                <a:lnTo>
                  <a:pt x="3050" y="521"/>
                </a:lnTo>
                <a:lnTo>
                  <a:pt x="3050" y="547"/>
                </a:lnTo>
                <a:lnTo>
                  <a:pt x="3049" y="573"/>
                </a:lnTo>
                <a:lnTo>
                  <a:pt x="3047" y="599"/>
                </a:lnTo>
                <a:lnTo>
                  <a:pt x="3043" y="624"/>
                </a:lnTo>
                <a:lnTo>
                  <a:pt x="3038" y="649"/>
                </a:lnTo>
                <a:lnTo>
                  <a:pt x="3032" y="675"/>
                </a:lnTo>
                <a:lnTo>
                  <a:pt x="3025" y="699"/>
                </a:lnTo>
                <a:lnTo>
                  <a:pt x="3017" y="723"/>
                </a:lnTo>
                <a:lnTo>
                  <a:pt x="3007" y="747"/>
                </a:lnTo>
                <a:lnTo>
                  <a:pt x="2997" y="771"/>
                </a:lnTo>
                <a:lnTo>
                  <a:pt x="2985" y="794"/>
                </a:lnTo>
                <a:lnTo>
                  <a:pt x="2971" y="816"/>
                </a:lnTo>
                <a:lnTo>
                  <a:pt x="2957" y="838"/>
                </a:lnTo>
                <a:lnTo>
                  <a:pt x="2942" y="860"/>
                </a:lnTo>
                <a:lnTo>
                  <a:pt x="2926" y="880"/>
                </a:lnTo>
                <a:lnTo>
                  <a:pt x="2909" y="899"/>
                </a:lnTo>
                <a:lnTo>
                  <a:pt x="2891" y="918"/>
                </a:lnTo>
                <a:lnTo>
                  <a:pt x="2870" y="936"/>
                </a:lnTo>
                <a:lnTo>
                  <a:pt x="2850" y="953"/>
                </a:lnTo>
                <a:lnTo>
                  <a:pt x="2829" y="970"/>
                </a:lnTo>
                <a:lnTo>
                  <a:pt x="2806" y="986"/>
                </a:lnTo>
                <a:lnTo>
                  <a:pt x="2782" y="1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Freeform 10"/>
          <p:cNvSpPr>
            <a:spLocks noEditPoints="1"/>
          </p:cNvSpPr>
          <p:nvPr/>
        </p:nvSpPr>
        <p:spPr bwMode="auto">
          <a:xfrm>
            <a:off x="4773594" y="1846265"/>
            <a:ext cx="373063" cy="276225"/>
          </a:xfrm>
          <a:custGeom>
            <a:avLst/>
            <a:gdLst>
              <a:gd name="T0" fmla="*/ 2286 w 3050"/>
              <a:gd name="T1" fmla="*/ 1706 h 2265"/>
              <a:gd name="T2" fmla="*/ 2330 w 3050"/>
              <a:gd name="T3" fmla="*/ 1654 h 2265"/>
              <a:gd name="T4" fmla="*/ 2356 w 3050"/>
              <a:gd name="T5" fmla="*/ 1593 h 2265"/>
              <a:gd name="T6" fmla="*/ 2364 w 3050"/>
              <a:gd name="T7" fmla="*/ 1527 h 2265"/>
              <a:gd name="T8" fmla="*/ 2352 w 3050"/>
              <a:gd name="T9" fmla="*/ 1460 h 2265"/>
              <a:gd name="T10" fmla="*/ 2935 w 3050"/>
              <a:gd name="T11" fmla="*/ 968 h 2265"/>
              <a:gd name="T12" fmla="*/ 2989 w 3050"/>
              <a:gd name="T13" fmla="*/ 925 h 2265"/>
              <a:gd name="T14" fmla="*/ 3027 w 3050"/>
              <a:gd name="T15" fmla="*/ 869 h 2265"/>
              <a:gd name="T16" fmla="*/ 3047 w 3050"/>
              <a:gd name="T17" fmla="*/ 806 h 2265"/>
              <a:gd name="T18" fmla="*/ 3048 w 3050"/>
              <a:gd name="T19" fmla="*/ 739 h 2265"/>
              <a:gd name="T20" fmla="*/ 3030 w 3050"/>
              <a:gd name="T21" fmla="*/ 673 h 2265"/>
              <a:gd name="T22" fmla="*/ 2689 w 3050"/>
              <a:gd name="T23" fmla="*/ 85 h 2265"/>
              <a:gd name="T24" fmla="*/ 2639 w 3050"/>
              <a:gd name="T25" fmla="*/ 40 h 2265"/>
              <a:gd name="T26" fmla="*/ 2579 w 3050"/>
              <a:gd name="T27" fmla="*/ 11 h 2265"/>
              <a:gd name="T28" fmla="*/ 2514 w 3050"/>
              <a:gd name="T29" fmla="*/ 0 h 2265"/>
              <a:gd name="T30" fmla="*/ 2447 w 3050"/>
              <a:gd name="T31" fmla="*/ 8 h 2265"/>
              <a:gd name="T32" fmla="*/ 1743 w 3050"/>
              <a:gd name="T33" fmla="*/ 405 h 2265"/>
              <a:gd name="T34" fmla="*/ 1663 w 3050"/>
              <a:gd name="T35" fmla="*/ 282 h 2265"/>
              <a:gd name="T36" fmla="*/ 1610 w 3050"/>
              <a:gd name="T37" fmla="*/ 241 h 2265"/>
              <a:gd name="T38" fmla="*/ 1547 w 3050"/>
              <a:gd name="T39" fmla="*/ 218 h 2265"/>
              <a:gd name="T40" fmla="*/ 1481 w 3050"/>
              <a:gd name="T41" fmla="*/ 214 h 2265"/>
              <a:gd name="T42" fmla="*/ 1415 w 3050"/>
              <a:gd name="T43" fmla="*/ 228 h 2265"/>
              <a:gd name="T44" fmla="*/ 916 w 3050"/>
              <a:gd name="T45" fmla="*/ 515 h 2265"/>
              <a:gd name="T46" fmla="*/ 867 w 3050"/>
              <a:gd name="T47" fmla="*/ 562 h 2265"/>
              <a:gd name="T48" fmla="*/ 835 w 3050"/>
              <a:gd name="T49" fmla="*/ 621 h 2265"/>
              <a:gd name="T50" fmla="*/ 821 w 3050"/>
              <a:gd name="T51" fmla="*/ 686 h 2265"/>
              <a:gd name="T52" fmla="*/ 826 w 3050"/>
              <a:gd name="T53" fmla="*/ 753 h 2265"/>
              <a:gd name="T54" fmla="*/ 851 w 3050"/>
              <a:gd name="T55" fmla="*/ 818 h 2265"/>
              <a:gd name="T56" fmla="*/ 1517 w 3050"/>
              <a:gd name="T57" fmla="*/ 1957 h 2265"/>
              <a:gd name="T58" fmla="*/ 1571 w 3050"/>
              <a:gd name="T59" fmla="*/ 1997 h 2265"/>
              <a:gd name="T60" fmla="*/ 1633 w 3050"/>
              <a:gd name="T61" fmla="*/ 2020 h 2265"/>
              <a:gd name="T62" fmla="*/ 1700 w 3050"/>
              <a:gd name="T63" fmla="*/ 2025 h 2265"/>
              <a:gd name="T64" fmla="*/ 1766 w 3050"/>
              <a:gd name="T65" fmla="*/ 2008 h 2265"/>
              <a:gd name="T66" fmla="*/ 316 w 3050"/>
              <a:gd name="T67" fmla="*/ 1240 h 2265"/>
              <a:gd name="T68" fmla="*/ 470 w 3050"/>
              <a:gd name="T69" fmla="*/ 1197 h 2265"/>
              <a:gd name="T70" fmla="*/ 624 w 3050"/>
              <a:gd name="T71" fmla="*/ 1200 h 2265"/>
              <a:gd name="T72" fmla="*/ 771 w 3050"/>
              <a:gd name="T73" fmla="*/ 1248 h 2265"/>
              <a:gd name="T74" fmla="*/ 899 w 3050"/>
              <a:gd name="T75" fmla="*/ 1335 h 2265"/>
              <a:gd name="T76" fmla="*/ 999 w 3050"/>
              <a:gd name="T77" fmla="*/ 1461 h 2265"/>
              <a:gd name="T78" fmla="*/ 1059 w 3050"/>
              <a:gd name="T79" fmla="*/ 1611 h 2265"/>
              <a:gd name="T80" fmla="*/ 1070 w 3050"/>
              <a:gd name="T81" fmla="*/ 1766 h 2265"/>
              <a:gd name="T82" fmla="*/ 1038 w 3050"/>
              <a:gd name="T83" fmla="*/ 1916 h 2265"/>
              <a:gd name="T84" fmla="*/ 963 w 3050"/>
              <a:gd name="T85" fmla="*/ 2052 h 2265"/>
              <a:gd name="T86" fmla="*/ 850 w 3050"/>
              <a:gd name="T87" fmla="*/ 2163 h 2265"/>
              <a:gd name="T88" fmla="*/ 704 w 3050"/>
              <a:gd name="T89" fmla="*/ 2238 h 2265"/>
              <a:gd name="T90" fmla="*/ 550 w 3050"/>
              <a:gd name="T91" fmla="*/ 2265 h 2265"/>
              <a:gd name="T92" fmla="*/ 397 w 3050"/>
              <a:gd name="T93" fmla="*/ 2247 h 2265"/>
              <a:gd name="T94" fmla="*/ 255 w 3050"/>
              <a:gd name="T95" fmla="*/ 2186 h 2265"/>
              <a:gd name="T96" fmla="*/ 135 w 3050"/>
              <a:gd name="T97" fmla="*/ 2085 h 2265"/>
              <a:gd name="T98" fmla="*/ 46 w 3050"/>
              <a:gd name="T99" fmla="*/ 1948 h 2265"/>
              <a:gd name="T100" fmla="*/ 4 w 3050"/>
              <a:gd name="T101" fmla="*/ 1795 h 2265"/>
              <a:gd name="T102" fmla="*/ 7 w 3050"/>
              <a:gd name="T103" fmla="*/ 1641 h 2265"/>
              <a:gd name="T104" fmla="*/ 53 w 3050"/>
              <a:gd name="T105" fmla="*/ 1494 h 2265"/>
              <a:gd name="T106" fmla="*/ 141 w 3050"/>
              <a:gd name="T107" fmla="*/ 1366 h 2265"/>
              <a:gd name="T108" fmla="*/ 268 w 3050"/>
              <a:gd name="T109" fmla="*/ 1265 h 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0" h="2265">
                <a:moveTo>
                  <a:pt x="1798" y="1993"/>
                </a:moveTo>
                <a:lnTo>
                  <a:pt x="2249" y="1734"/>
                </a:lnTo>
                <a:lnTo>
                  <a:pt x="2259" y="1728"/>
                </a:lnTo>
                <a:lnTo>
                  <a:pt x="2268" y="1721"/>
                </a:lnTo>
                <a:lnTo>
                  <a:pt x="2277" y="1713"/>
                </a:lnTo>
                <a:lnTo>
                  <a:pt x="2286" y="1706"/>
                </a:lnTo>
                <a:lnTo>
                  <a:pt x="2294" y="1698"/>
                </a:lnTo>
                <a:lnTo>
                  <a:pt x="2302" y="1690"/>
                </a:lnTo>
                <a:lnTo>
                  <a:pt x="2310" y="1682"/>
                </a:lnTo>
                <a:lnTo>
                  <a:pt x="2316" y="1673"/>
                </a:lnTo>
                <a:lnTo>
                  <a:pt x="2323" y="1664"/>
                </a:lnTo>
                <a:lnTo>
                  <a:pt x="2330" y="1654"/>
                </a:lnTo>
                <a:lnTo>
                  <a:pt x="2335" y="1645"/>
                </a:lnTo>
                <a:lnTo>
                  <a:pt x="2341" y="1635"/>
                </a:lnTo>
                <a:lnTo>
                  <a:pt x="2345" y="1625"/>
                </a:lnTo>
                <a:lnTo>
                  <a:pt x="2349" y="1615"/>
                </a:lnTo>
                <a:lnTo>
                  <a:pt x="2353" y="1603"/>
                </a:lnTo>
                <a:lnTo>
                  <a:pt x="2356" y="1593"/>
                </a:lnTo>
                <a:lnTo>
                  <a:pt x="2358" y="1582"/>
                </a:lnTo>
                <a:lnTo>
                  <a:pt x="2361" y="1571"/>
                </a:lnTo>
                <a:lnTo>
                  <a:pt x="2362" y="1560"/>
                </a:lnTo>
                <a:lnTo>
                  <a:pt x="2363" y="1549"/>
                </a:lnTo>
                <a:lnTo>
                  <a:pt x="2364" y="1538"/>
                </a:lnTo>
                <a:lnTo>
                  <a:pt x="2364" y="1527"/>
                </a:lnTo>
                <a:lnTo>
                  <a:pt x="2363" y="1516"/>
                </a:lnTo>
                <a:lnTo>
                  <a:pt x="2362" y="1504"/>
                </a:lnTo>
                <a:lnTo>
                  <a:pt x="2360" y="1493"/>
                </a:lnTo>
                <a:lnTo>
                  <a:pt x="2358" y="1482"/>
                </a:lnTo>
                <a:lnTo>
                  <a:pt x="2356" y="1471"/>
                </a:lnTo>
                <a:lnTo>
                  <a:pt x="2352" y="1460"/>
                </a:lnTo>
                <a:lnTo>
                  <a:pt x="2348" y="1450"/>
                </a:lnTo>
                <a:lnTo>
                  <a:pt x="2344" y="1439"/>
                </a:lnTo>
                <a:lnTo>
                  <a:pt x="2339" y="1429"/>
                </a:lnTo>
                <a:lnTo>
                  <a:pt x="2333" y="1418"/>
                </a:lnTo>
                <a:lnTo>
                  <a:pt x="2288" y="1341"/>
                </a:lnTo>
                <a:lnTo>
                  <a:pt x="2935" y="968"/>
                </a:lnTo>
                <a:lnTo>
                  <a:pt x="2945" y="962"/>
                </a:lnTo>
                <a:lnTo>
                  <a:pt x="2954" y="955"/>
                </a:lnTo>
                <a:lnTo>
                  <a:pt x="2964" y="948"/>
                </a:lnTo>
                <a:lnTo>
                  <a:pt x="2972" y="941"/>
                </a:lnTo>
                <a:lnTo>
                  <a:pt x="2981" y="933"/>
                </a:lnTo>
                <a:lnTo>
                  <a:pt x="2989" y="925"/>
                </a:lnTo>
                <a:lnTo>
                  <a:pt x="2997" y="917"/>
                </a:lnTo>
                <a:lnTo>
                  <a:pt x="3004" y="908"/>
                </a:lnTo>
                <a:lnTo>
                  <a:pt x="3010" y="898"/>
                </a:lnTo>
                <a:lnTo>
                  <a:pt x="3016" y="888"/>
                </a:lnTo>
                <a:lnTo>
                  <a:pt x="3022" y="879"/>
                </a:lnTo>
                <a:lnTo>
                  <a:pt x="3027" y="869"/>
                </a:lnTo>
                <a:lnTo>
                  <a:pt x="3031" y="859"/>
                </a:lnTo>
                <a:lnTo>
                  <a:pt x="3036" y="849"/>
                </a:lnTo>
                <a:lnTo>
                  <a:pt x="3039" y="838"/>
                </a:lnTo>
                <a:lnTo>
                  <a:pt x="3042" y="828"/>
                </a:lnTo>
                <a:lnTo>
                  <a:pt x="3045" y="817"/>
                </a:lnTo>
                <a:lnTo>
                  <a:pt x="3047" y="806"/>
                </a:lnTo>
                <a:lnTo>
                  <a:pt x="3049" y="794"/>
                </a:lnTo>
                <a:lnTo>
                  <a:pt x="3050" y="783"/>
                </a:lnTo>
                <a:lnTo>
                  <a:pt x="3050" y="772"/>
                </a:lnTo>
                <a:lnTo>
                  <a:pt x="3050" y="761"/>
                </a:lnTo>
                <a:lnTo>
                  <a:pt x="3050" y="750"/>
                </a:lnTo>
                <a:lnTo>
                  <a:pt x="3048" y="739"/>
                </a:lnTo>
                <a:lnTo>
                  <a:pt x="3047" y="728"/>
                </a:lnTo>
                <a:lnTo>
                  <a:pt x="3045" y="717"/>
                </a:lnTo>
                <a:lnTo>
                  <a:pt x="3042" y="706"/>
                </a:lnTo>
                <a:lnTo>
                  <a:pt x="3039" y="694"/>
                </a:lnTo>
                <a:lnTo>
                  <a:pt x="3035" y="684"/>
                </a:lnTo>
                <a:lnTo>
                  <a:pt x="3030" y="673"/>
                </a:lnTo>
                <a:lnTo>
                  <a:pt x="3025" y="662"/>
                </a:lnTo>
                <a:lnTo>
                  <a:pt x="3020" y="652"/>
                </a:lnTo>
                <a:lnTo>
                  <a:pt x="2709" y="115"/>
                </a:lnTo>
                <a:lnTo>
                  <a:pt x="2703" y="105"/>
                </a:lnTo>
                <a:lnTo>
                  <a:pt x="2696" y="95"/>
                </a:lnTo>
                <a:lnTo>
                  <a:pt x="2689" y="85"/>
                </a:lnTo>
                <a:lnTo>
                  <a:pt x="2681" y="76"/>
                </a:lnTo>
                <a:lnTo>
                  <a:pt x="2674" y="68"/>
                </a:lnTo>
                <a:lnTo>
                  <a:pt x="2666" y="60"/>
                </a:lnTo>
                <a:lnTo>
                  <a:pt x="2657" y="53"/>
                </a:lnTo>
                <a:lnTo>
                  <a:pt x="2648" y="46"/>
                </a:lnTo>
                <a:lnTo>
                  <a:pt x="2639" y="40"/>
                </a:lnTo>
                <a:lnTo>
                  <a:pt x="2630" y="34"/>
                </a:lnTo>
                <a:lnTo>
                  <a:pt x="2620" y="28"/>
                </a:lnTo>
                <a:lnTo>
                  <a:pt x="2611" y="23"/>
                </a:lnTo>
                <a:lnTo>
                  <a:pt x="2600" y="18"/>
                </a:lnTo>
                <a:lnTo>
                  <a:pt x="2589" y="14"/>
                </a:lnTo>
                <a:lnTo>
                  <a:pt x="2579" y="11"/>
                </a:lnTo>
                <a:lnTo>
                  <a:pt x="2568" y="8"/>
                </a:lnTo>
                <a:lnTo>
                  <a:pt x="2558" y="5"/>
                </a:lnTo>
                <a:lnTo>
                  <a:pt x="2547" y="3"/>
                </a:lnTo>
                <a:lnTo>
                  <a:pt x="2536" y="1"/>
                </a:lnTo>
                <a:lnTo>
                  <a:pt x="2525" y="0"/>
                </a:lnTo>
                <a:lnTo>
                  <a:pt x="2514" y="0"/>
                </a:lnTo>
                <a:lnTo>
                  <a:pt x="2502" y="0"/>
                </a:lnTo>
                <a:lnTo>
                  <a:pt x="2491" y="0"/>
                </a:lnTo>
                <a:lnTo>
                  <a:pt x="2480" y="1"/>
                </a:lnTo>
                <a:lnTo>
                  <a:pt x="2469" y="3"/>
                </a:lnTo>
                <a:lnTo>
                  <a:pt x="2458" y="5"/>
                </a:lnTo>
                <a:lnTo>
                  <a:pt x="2447" y="8"/>
                </a:lnTo>
                <a:lnTo>
                  <a:pt x="2436" y="11"/>
                </a:lnTo>
                <a:lnTo>
                  <a:pt x="2425" y="15"/>
                </a:lnTo>
                <a:lnTo>
                  <a:pt x="2413" y="20"/>
                </a:lnTo>
                <a:lnTo>
                  <a:pt x="2403" y="25"/>
                </a:lnTo>
                <a:lnTo>
                  <a:pt x="2393" y="30"/>
                </a:lnTo>
                <a:lnTo>
                  <a:pt x="1743" y="405"/>
                </a:lnTo>
                <a:lnTo>
                  <a:pt x="1699" y="328"/>
                </a:lnTo>
                <a:lnTo>
                  <a:pt x="1693" y="318"/>
                </a:lnTo>
                <a:lnTo>
                  <a:pt x="1686" y="309"/>
                </a:lnTo>
                <a:lnTo>
                  <a:pt x="1679" y="300"/>
                </a:lnTo>
                <a:lnTo>
                  <a:pt x="1672" y="290"/>
                </a:lnTo>
                <a:lnTo>
                  <a:pt x="1663" y="282"/>
                </a:lnTo>
                <a:lnTo>
                  <a:pt x="1655" y="274"/>
                </a:lnTo>
                <a:lnTo>
                  <a:pt x="1647" y="266"/>
                </a:lnTo>
                <a:lnTo>
                  <a:pt x="1638" y="259"/>
                </a:lnTo>
                <a:lnTo>
                  <a:pt x="1629" y="253"/>
                </a:lnTo>
                <a:lnTo>
                  <a:pt x="1620" y="247"/>
                </a:lnTo>
                <a:lnTo>
                  <a:pt x="1610" y="241"/>
                </a:lnTo>
                <a:lnTo>
                  <a:pt x="1600" y="236"/>
                </a:lnTo>
                <a:lnTo>
                  <a:pt x="1590" y="232"/>
                </a:lnTo>
                <a:lnTo>
                  <a:pt x="1580" y="228"/>
                </a:lnTo>
                <a:lnTo>
                  <a:pt x="1568" y="224"/>
                </a:lnTo>
                <a:lnTo>
                  <a:pt x="1558" y="221"/>
                </a:lnTo>
                <a:lnTo>
                  <a:pt x="1547" y="218"/>
                </a:lnTo>
                <a:lnTo>
                  <a:pt x="1536" y="216"/>
                </a:lnTo>
                <a:lnTo>
                  <a:pt x="1526" y="215"/>
                </a:lnTo>
                <a:lnTo>
                  <a:pt x="1515" y="214"/>
                </a:lnTo>
                <a:lnTo>
                  <a:pt x="1504" y="213"/>
                </a:lnTo>
                <a:lnTo>
                  <a:pt x="1492" y="213"/>
                </a:lnTo>
                <a:lnTo>
                  <a:pt x="1481" y="214"/>
                </a:lnTo>
                <a:lnTo>
                  <a:pt x="1469" y="215"/>
                </a:lnTo>
                <a:lnTo>
                  <a:pt x="1458" y="216"/>
                </a:lnTo>
                <a:lnTo>
                  <a:pt x="1447" y="218"/>
                </a:lnTo>
                <a:lnTo>
                  <a:pt x="1436" y="221"/>
                </a:lnTo>
                <a:lnTo>
                  <a:pt x="1425" y="225"/>
                </a:lnTo>
                <a:lnTo>
                  <a:pt x="1415" y="228"/>
                </a:lnTo>
                <a:lnTo>
                  <a:pt x="1404" y="233"/>
                </a:lnTo>
                <a:lnTo>
                  <a:pt x="1394" y="238"/>
                </a:lnTo>
                <a:lnTo>
                  <a:pt x="1382" y="243"/>
                </a:lnTo>
                <a:lnTo>
                  <a:pt x="936" y="502"/>
                </a:lnTo>
                <a:lnTo>
                  <a:pt x="926" y="508"/>
                </a:lnTo>
                <a:lnTo>
                  <a:pt x="916" y="515"/>
                </a:lnTo>
                <a:lnTo>
                  <a:pt x="906" y="522"/>
                </a:lnTo>
                <a:lnTo>
                  <a:pt x="897" y="529"/>
                </a:lnTo>
                <a:lnTo>
                  <a:pt x="889" y="537"/>
                </a:lnTo>
                <a:lnTo>
                  <a:pt x="881" y="545"/>
                </a:lnTo>
                <a:lnTo>
                  <a:pt x="874" y="553"/>
                </a:lnTo>
                <a:lnTo>
                  <a:pt x="867" y="562"/>
                </a:lnTo>
                <a:lnTo>
                  <a:pt x="860" y="571"/>
                </a:lnTo>
                <a:lnTo>
                  <a:pt x="854" y="580"/>
                </a:lnTo>
                <a:lnTo>
                  <a:pt x="849" y="590"/>
                </a:lnTo>
                <a:lnTo>
                  <a:pt x="844" y="601"/>
                </a:lnTo>
                <a:lnTo>
                  <a:pt x="839" y="611"/>
                </a:lnTo>
                <a:lnTo>
                  <a:pt x="835" y="621"/>
                </a:lnTo>
                <a:lnTo>
                  <a:pt x="831" y="632"/>
                </a:lnTo>
                <a:lnTo>
                  <a:pt x="828" y="642"/>
                </a:lnTo>
                <a:lnTo>
                  <a:pt x="826" y="653"/>
                </a:lnTo>
                <a:lnTo>
                  <a:pt x="824" y="664"/>
                </a:lnTo>
                <a:lnTo>
                  <a:pt x="822" y="675"/>
                </a:lnTo>
                <a:lnTo>
                  <a:pt x="821" y="686"/>
                </a:lnTo>
                <a:lnTo>
                  <a:pt x="819" y="697"/>
                </a:lnTo>
                <a:lnTo>
                  <a:pt x="819" y="709"/>
                </a:lnTo>
                <a:lnTo>
                  <a:pt x="821" y="720"/>
                </a:lnTo>
                <a:lnTo>
                  <a:pt x="822" y="731"/>
                </a:lnTo>
                <a:lnTo>
                  <a:pt x="824" y="742"/>
                </a:lnTo>
                <a:lnTo>
                  <a:pt x="826" y="753"/>
                </a:lnTo>
                <a:lnTo>
                  <a:pt x="829" y="764"/>
                </a:lnTo>
                <a:lnTo>
                  <a:pt x="832" y="775"/>
                </a:lnTo>
                <a:lnTo>
                  <a:pt x="836" y="785"/>
                </a:lnTo>
                <a:lnTo>
                  <a:pt x="840" y="796"/>
                </a:lnTo>
                <a:lnTo>
                  <a:pt x="845" y="808"/>
                </a:lnTo>
                <a:lnTo>
                  <a:pt x="851" y="818"/>
                </a:lnTo>
                <a:lnTo>
                  <a:pt x="1482" y="1909"/>
                </a:lnTo>
                <a:lnTo>
                  <a:pt x="1488" y="1920"/>
                </a:lnTo>
                <a:lnTo>
                  <a:pt x="1495" y="1930"/>
                </a:lnTo>
                <a:lnTo>
                  <a:pt x="1502" y="1939"/>
                </a:lnTo>
                <a:lnTo>
                  <a:pt x="1509" y="1948"/>
                </a:lnTo>
                <a:lnTo>
                  <a:pt x="1517" y="1957"/>
                </a:lnTo>
                <a:lnTo>
                  <a:pt x="1525" y="1964"/>
                </a:lnTo>
                <a:lnTo>
                  <a:pt x="1534" y="1972"/>
                </a:lnTo>
                <a:lnTo>
                  <a:pt x="1543" y="1979"/>
                </a:lnTo>
                <a:lnTo>
                  <a:pt x="1552" y="1985"/>
                </a:lnTo>
                <a:lnTo>
                  <a:pt x="1561" y="1991"/>
                </a:lnTo>
                <a:lnTo>
                  <a:pt x="1571" y="1997"/>
                </a:lnTo>
                <a:lnTo>
                  <a:pt x="1582" y="2002"/>
                </a:lnTo>
                <a:lnTo>
                  <a:pt x="1592" y="2007"/>
                </a:lnTo>
                <a:lnTo>
                  <a:pt x="1602" y="2011"/>
                </a:lnTo>
                <a:lnTo>
                  <a:pt x="1612" y="2014"/>
                </a:lnTo>
                <a:lnTo>
                  <a:pt x="1623" y="2017"/>
                </a:lnTo>
                <a:lnTo>
                  <a:pt x="1633" y="2020"/>
                </a:lnTo>
                <a:lnTo>
                  <a:pt x="1644" y="2023"/>
                </a:lnTo>
                <a:lnTo>
                  <a:pt x="1655" y="2024"/>
                </a:lnTo>
                <a:lnTo>
                  <a:pt x="1666" y="2025"/>
                </a:lnTo>
                <a:lnTo>
                  <a:pt x="1678" y="2026"/>
                </a:lnTo>
                <a:lnTo>
                  <a:pt x="1689" y="2025"/>
                </a:lnTo>
                <a:lnTo>
                  <a:pt x="1700" y="2025"/>
                </a:lnTo>
                <a:lnTo>
                  <a:pt x="1711" y="2024"/>
                </a:lnTo>
                <a:lnTo>
                  <a:pt x="1722" y="2022"/>
                </a:lnTo>
                <a:lnTo>
                  <a:pt x="1733" y="2019"/>
                </a:lnTo>
                <a:lnTo>
                  <a:pt x="1744" y="2016"/>
                </a:lnTo>
                <a:lnTo>
                  <a:pt x="1754" y="2012"/>
                </a:lnTo>
                <a:lnTo>
                  <a:pt x="1766" y="2008"/>
                </a:lnTo>
                <a:lnTo>
                  <a:pt x="1777" y="2004"/>
                </a:lnTo>
                <a:lnTo>
                  <a:pt x="1787" y="1999"/>
                </a:lnTo>
                <a:lnTo>
                  <a:pt x="1798" y="1993"/>
                </a:lnTo>
                <a:close/>
                <a:moveTo>
                  <a:pt x="268" y="1265"/>
                </a:moveTo>
                <a:lnTo>
                  <a:pt x="292" y="1252"/>
                </a:lnTo>
                <a:lnTo>
                  <a:pt x="316" y="1240"/>
                </a:lnTo>
                <a:lnTo>
                  <a:pt x="341" y="1230"/>
                </a:lnTo>
                <a:lnTo>
                  <a:pt x="367" y="1221"/>
                </a:lnTo>
                <a:lnTo>
                  <a:pt x="392" y="1213"/>
                </a:lnTo>
                <a:lnTo>
                  <a:pt x="417" y="1206"/>
                </a:lnTo>
                <a:lnTo>
                  <a:pt x="443" y="1201"/>
                </a:lnTo>
                <a:lnTo>
                  <a:pt x="470" y="1197"/>
                </a:lnTo>
                <a:lnTo>
                  <a:pt x="495" y="1194"/>
                </a:lnTo>
                <a:lnTo>
                  <a:pt x="521" y="1193"/>
                </a:lnTo>
                <a:lnTo>
                  <a:pt x="548" y="1193"/>
                </a:lnTo>
                <a:lnTo>
                  <a:pt x="573" y="1194"/>
                </a:lnTo>
                <a:lnTo>
                  <a:pt x="598" y="1197"/>
                </a:lnTo>
                <a:lnTo>
                  <a:pt x="624" y="1200"/>
                </a:lnTo>
                <a:lnTo>
                  <a:pt x="650" y="1205"/>
                </a:lnTo>
                <a:lnTo>
                  <a:pt x="674" y="1212"/>
                </a:lnTo>
                <a:lnTo>
                  <a:pt x="699" y="1219"/>
                </a:lnTo>
                <a:lnTo>
                  <a:pt x="723" y="1228"/>
                </a:lnTo>
                <a:lnTo>
                  <a:pt x="748" y="1237"/>
                </a:lnTo>
                <a:lnTo>
                  <a:pt x="771" y="1248"/>
                </a:lnTo>
                <a:lnTo>
                  <a:pt x="793" y="1259"/>
                </a:lnTo>
                <a:lnTo>
                  <a:pt x="816" y="1272"/>
                </a:lnTo>
                <a:lnTo>
                  <a:pt x="838" y="1286"/>
                </a:lnTo>
                <a:lnTo>
                  <a:pt x="859" y="1301"/>
                </a:lnTo>
                <a:lnTo>
                  <a:pt x="879" y="1318"/>
                </a:lnTo>
                <a:lnTo>
                  <a:pt x="899" y="1335"/>
                </a:lnTo>
                <a:lnTo>
                  <a:pt x="919" y="1354"/>
                </a:lnTo>
                <a:lnTo>
                  <a:pt x="937" y="1373"/>
                </a:lnTo>
                <a:lnTo>
                  <a:pt x="954" y="1393"/>
                </a:lnTo>
                <a:lnTo>
                  <a:pt x="970" y="1416"/>
                </a:lnTo>
                <a:lnTo>
                  <a:pt x="985" y="1438"/>
                </a:lnTo>
                <a:lnTo>
                  <a:pt x="999" y="1461"/>
                </a:lnTo>
                <a:lnTo>
                  <a:pt x="1014" y="1485"/>
                </a:lnTo>
                <a:lnTo>
                  <a:pt x="1025" y="1510"/>
                </a:lnTo>
                <a:lnTo>
                  <a:pt x="1036" y="1535"/>
                </a:lnTo>
                <a:lnTo>
                  <a:pt x="1045" y="1560"/>
                </a:lnTo>
                <a:lnTo>
                  <a:pt x="1052" y="1585"/>
                </a:lnTo>
                <a:lnTo>
                  <a:pt x="1059" y="1611"/>
                </a:lnTo>
                <a:lnTo>
                  <a:pt x="1064" y="1637"/>
                </a:lnTo>
                <a:lnTo>
                  <a:pt x="1068" y="1663"/>
                </a:lnTo>
                <a:lnTo>
                  <a:pt x="1070" y="1688"/>
                </a:lnTo>
                <a:lnTo>
                  <a:pt x="1071" y="1714"/>
                </a:lnTo>
                <a:lnTo>
                  <a:pt x="1072" y="1741"/>
                </a:lnTo>
                <a:lnTo>
                  <a:pt x="1070" y="1766"/>
                </a:lnTo>
                <a:lnTo>
                  <a:pt x="1068" y="1792"/>
                </a:lnTo>
                <a:lnTo>
                  <a:pt x="1064" y="1818"/>
                </a:lnTo>
                <a:lnTo>
                  <a:pt x="1059" y="1843"/>
                </a:lnTo>
                <a:lnTo>
                  <a:pt x="1053" y="1868"/>
                </a:lnTo>
                <a:lnTo>
                  <a:pt x="1046" y="1892"/>
                </a:lnTo>
                <a:lnTo>
                  <a:pt x="1038" y="1916"/>
                </a:lnTo>
                <a:lnTo>
                  <a:pt x="1029" y="1941"/>
                </a:lnTo>
                <a:lnTo>
                  <a:pt x="1018" y="1964"/>
                </a:lnTo>
                <a:lnTo>
                  <a:pt x="1005" y="1987"/>
                </a:lnTo>
                <a:lnTo>
                  <a:pt x="992" y="2009"/>
                </a:lnTo>
                <a:lnTo>
                  <a:pt x="978" y="2032"/>
                </a:lnTo>
                <a:lnTo>
                  <a:pt x="963" y="2052"/>
                </a:lnTo>
                <a:lnTo>
                  <a:pt x="947" y="2073"/>
                </a:lnTo>
                <a:lnTo>
                  <a:pt x="930" y="2092"/>
                </a:lnTo>
                <a:lnTo>
                  <a:pt x="911" y="2111"/>
                </a:lnTo>
                <a:lnTo>
                  <a:pt x="892" y="2130"/>
                </a:lnTo>
                <a:lnTo>
                  <a:pt x="871" y="2147"/>
                </a:lnTo>
                <a:lnTo>
                  <a:pt x="850" y="2163"/>
                </a:lnTo>
                <a:lnTo>
                  <a:pt x="828" y="2179"/>
                </a:lnTo>
                <a:lnTo>
                  <a:pt x="803" y="2193"/>
                </a:lnTo>
                <a:lnTo>
                  <a:pt x="779" y="2206"/>
                </a:lnTo>
                <a:lnTo>
                  <a:pt x="755" y="2218"/>
                </a:lnTo>
                <a:lnTo>
                  <a:pt x="730" y="2229"/>
                </a:lnTo>
                <a:lnTo>
                  <a:pt x="704" y="2238"/>
                </a:lnTo>
                <a:lnTo>
                  <a:pt x="679" y="2246"/>
                </a:lnTo>
                <a:lnTo>
                  <a:pt x="654" y="2252"/>
                </a:lnTo>
                <a:lnTo>
                  <a:pt x="627" y="2257"/>
                </a:lnTo>
                <a:lnTo>
                  <a:pt x="602" y="2261"/>
                </a:lnTo>
                <a:lnTo>
                  <a:pt x="576" y="2264"/>
                </a:lnTo>
                <a:lnTo>
                  <a:pt x="550" y="2265"/>
                </a:lnTo>
                <a:lnTo>
                  <a:pt x="524" y="2265"/>
                </a:lnTo>
                <a:lnTo>
                  <a:pt x="498" y="2264"/>
                </a:lnTo>
                <a:lnTo>
                  <a:pt x="473" y="2261"/>
                </a:lnTo>
                <a:lnTo>
                  <a:pt x="448" y="2258"/>
                </a:lnTo>
                <a:lnTo>
                  <a:pt x="422" y="2253"/>
                </a:lnTo>
                <a:lnTo>
                  <a:pt x="397" y="2247"/>
                </a:lnTo>
                <a:lnTo>
                  <a:pt x="372" y="2240"/>
                </a:lnTo>
                <a:lnTo>
                  <a:pt x="347" y="2231"/>
                </a:lnTo>
                <a:lnTo>
                  <a:pt x="324" y="2221"/>
                </a:lnTo>
                <a:lnTo>
                  <a:pt x="300" y="2210"/>
                </a:lnTo>
                <a:lnTo>
                  <a:pt x="278" y="2198"/>
                </a:lnTo>
                <a:lnTo>
                  <a:pt x="255" y="2186"/>
                </a:lnTo>
                <a:lnTo>
                  <a:pt x="233" y="2172"/>
                </a:lnTo>
                <a:lnTo>
                  <a:pt x="212" y="2157"/>
                </a:lnTo>
                <a:lnTo>
                  <a:pt x="192" y="2140"/>
                </a:lnTo>
                <a:lnTo>
                  <a:pt x="172" y="2123"/>
                </a:lnTo>
                <a:lnTo>
                  <a:pt x="152" y="2104"/>
                </a:lnTo>
                <a:lnTo>
                  <a:pt x="135" y="2085"/>
                </a:lnTo>
                <a:lnTo>
                  <a:pt x="117" y="2065"/>
                </a:lnTo>
                <a:lnTo>
                  <a:pt x="101" y="2043"/>
                </a:lnTo>
                <a:lnTo>
                  <a:pt x="86" y="2020"/>
                </a:lnTo>
                <a:lnTo>
                  <a:pt x="72" y="1997"/>
                </a:lnTo>
                <a:lnTo>
                  <a:pt x="58" y="1973"/>
                </a:lnTo>
                <a:lnTo>
                  <a:pt x="46" y="1948"/>
                </a:lnTo>
                <a:lnTo>
                  <a:pt x="36" y="1924"/>
                </a:lnTo>
                <a:lnTo>
                  <a:pt x="27" y="1898"/>
                </a:lnTo>
                <a:lnTo>
                  <a:pt x="19" y="1872"/>
                </a:lnTo>
                <a:lnTo>
                  <a:pt x="13" y="1847"/>
                </a:lnTo>
                <a:lnTo>
                  <a:pt x="7" y="1822"/>
                </a:lnTo>
                <a:lnTo>
                  <a:pt x="4" y="1795"/>
                </a:lnTo>
                <a:lnTo>
                  <a:pt x="1" y="1769"/>
                </a:lnTo>
                <a:lnTo>
                  <a:pt x="0" y="1744"/>
                </a:lnTo>
                <a:lnTo>
                  <a:pt x="0" y="1718"/>
                </a:lnTo>
                <a:lnTo>
                  <a:pt x="1" y="1692"/>
                </a:lnTo>
                <a:lnTo>
                  <a:pt x="3" y="1666"/>
                </a:lnTo>
                <a:lnTo>
                  <a:pt x="7" y="1641"/>
                </a:lnTo>
                <a:lnTo>
                  <a:pt x="12" y="1616"/>
                </a:lnTo>
                <a:lnTo>
                  <a:pt x="18" y="1590"/>
                </a:lnTo>
                <a:lnTo>
                  <a:pt x="25" y="1566"/>
                </a:lnTo>
                <a:lnTo>
                  <a:pt x="33" y="1542"/>
                </a:lnTo>
                <a:lnTo>
                  <a:pt x="43" y="1518"/>
                </a:lnTo>
                <a:lnTo>
                  <a:pt x="53" y="1494"/>
                </a:lnTo>
                <a:lnTo>
                  <a:pt x="65" y="1471"/>
                </a:lnTo>
                <a:lnTo>
                  <a:pt x="79" y="1449"/>
                </a:lnTo>
                <a:lnTo>
                  <a:pt x="93" y="1427"/>
                </a:lnTo>
                <a:lnTo>
                  <a:pt x="108" y="1405"/>
                </a:lnTo>
                <a:lnTo>
                  <a:pt x="124" y="1385"/>
                </a:lnTo>
                <a:lnTo>
                  <a:pt x="141" y="1366"/>
                </a:lnTo>
                <a:lnTo>
                  <a:pt x="159" y="1347"/>
                </a:lnTo>
                <a:lnTo>
                  <a:pt x="180" y="1329"/>
                </a:lnTo>
                <a:lnTo>
                  <a:pt x="200" y="1312"/>
                </a:lnTo>
                <a:lnTo>
                  <a:pt x="221" y="1295"/>
                </a:lnTo>
                <a:lnTo>
                  <a:pt x="244" y="1279"/>
                </a:lnTo>
                <a:lnTo>
                  <a:pt x="268" y="126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Freeform 11"/>
          <p:cNvSpPr>
            <a:spLocks noEditPoints="1"/>
          </p:cNvSpPr>
          <p:nvPr/>
        </p:nvSpPr>
        <p:spPr bwMode="auto">
          <a:xfrm>
            <a:off x="6230918" y="1490663"/>
            <a:ext cx="393700" cy="211139"/>
          </a:xfrm>
          <a:custGeom>
            <a:avLst/>
            <a:gdLst>
              <a:gd name="T0" fmla="*/ 1162 w 3226"/>
              <a:gd name="T1" fmla="*/ 5 h 1723"/>
              <a:gd name="T2" fmla="*/ 1099 w 3226"/>
              <a:gd name="T3" fmla="*/ 28 h 1723"/>
              <a:gd name="T4" fmla="*/ 1046 w 3226"/>
              <a:gd name="T5" fmla="*/ 68 h 1723"/>
              <a:gd name="T6" fmla="*/ 1005 w 3226"/>
              <a:gd name="T7" fmla="*/ 121 h 1723"/>
              <a:gd name="T8" fmla="*/ 982 w 3226"/>
              <a:gd name="T9" fmla="*/ 185 h 1723"/>
              <a:gd name="T10" fmla="*/ 231 w 3226"/>
              <a:gd name="T11" fmla="*/ 320 h 1723"/>
              <a:gd name="T12" fmla="*/ 162 w 3226"/>
              <a:gd name="T13" fmla="*/ 330 h 1723"/>
              <a:gd name="T14" fmla="*/ 102 w 3226"/>
              <a:gd name="T15" fmla="*/ 360 h 1723"/>
              <a:gd name="T16" fmla="*/ 53 w 3226"/>
              <a:gd name="T17" fmla="*/ 404 h 1723"/>
              <a:gd name="T18" fmla="*/ 18 w 3226"/>
              <a:gd name="T19" fmla="*/ 462 h 1723"/>
              <a:gd name="T20" fmla="*/ 1 w 3226"/>
              <a:gd name="T21" fmla="*/ 527 h 1723"/>
              <a:gd name="T22" fmla="*/ 3 w 3226"/>
              <a:gd name="T23" fmla="*/ 1207 h 1723"/>
              <a:gd name="T24" fmla="*/ 23 w 3226"/>
              <a:gd name="T25" fmla="*/ 1272 h 1723"/>
              <a:gd name="T26" fmla="*/ 60 w 3226"/>
              <a:gd name="T27" fmla="*/ 1327 h 1723"/>
              <a:gd name="T28" fmla="*/ 112 w 3226"/>
              <a:gd name="T29" fmla="*/ 1369 h 1723"/>
              <a:gd name="T30" fmla="*/ 174 w 3226"/>
              <a:gd name="T31" fmla="*/ 1396 h 1723"/>
              <a:gd name="T32" fmla="*/ 981 w 3226"/>
              <a:gd name="T33" fmla="*/ 1403 h 1723"/>
              <a:gd name="T34" fmla="*/ 989 w 3226"/>
              <a:gd name="T35" fmla="*/ 1549 h 1723"/>
              <a:gd name="T36" fmla="*/ 1015 w 3226"/>
              <a:gd name="T37" fmla="*/ 1611 h 1723"/>
              <a:gd name="T38" fmla="*/ 1057 w 3226"/>
              <a:gd name="T39" fmla="*/ 1662 h 1723"/>
              <a:gd name="T40" fmla="*/ 1113 w 3226"/>
              <a:gd name="T41" fmla="*/ 1700 h 1723"/>
              <a:gd name="T42" fmla="*/ 1177 w 3226"/>
              <a:gd name="T43" fmla="*/ 1720 h 1723"/>
              <a:gd name="T44" fmla="*/ 1753 w 3226"/>
              <a:gd name="T45" fmla="*/ 1722 h 1723"/>
              <a:gd name="T46" fmla="*/ 1819 w 3226"/>
              <a:gd name="T47" fmla="*/ 1705 h 1723"/>
              <a:gd name="T48" fmla="*/ 1877 w 3226"/>
              <a:gd name="T49" fmla="*/ 1669 h 1723"/>
              <a:gd name="T50" fmla="*/ 1921 w 3226"/>
              <a:gd name="T51" fmla="*/ 1621 h 1723"/>
              <a:gd name="T52" fmla="*/ 1950 w 3226"/>
              <a:gd name="T53" fmla="*/ 1560 h 1723"/>
              <a:gd name="T54" fmla="*/ 1961 w 3226"/>
              <a:gd name="T55" fmla="*/ 1492 h 1723"/>
              <a:gd name="T56" fmla="*/ 1953 w 3226"/>
              <a:gd name="T57" fmla="*/ 173 h 1723"/>
              <a:gd name="T58" fmla="*/ 1927 w 3226"/>
              <a:gd name="T59" fmla="*/ 110 h 1723"/>
              <a:gd name="T60" fmla="*/ 1885 w 3226"/>
              <a:gd name="T61" fmla="*/ 59 h 1723"/>
              <a:gd name="T62" fmla="*/ 1829 w 3226"/>
              <a:gd name="T63" fmla="*/ 22 h 1723"/>
              <a:gd name="T64" fmla="*/ 1764 w 3226"/>
              <a:gd name="T65" fmla="*/ 3 h 1723"/>
              <a:gd name="T66" fmla="*/ 2635 w 3226"/>
              <a:gd name="T67" fmla="*/ 1393 h 1723"/>
              <a:gd name="T68" fmla="*/ 2481 w 3226"/>
              <a:gd name="T69" fmla="*/ 1353 h 1723"/>
              <a:gd name="T70" fmla="*/ 2349 w 3226"/>
              <a:gd name="T71" fmla="*/ 1273 h 1723"/>
              <a:gd name="T72" fmla="*/ 2246 w 3226"/>
              <a:gd name="T73" fmla="*/ 1159 h 1723"/>
              <a:gd name="T74" fmla="*/ 2178 w 3226"/>
              <a:gd name="T75" fmla="*/ 1019 h 1723"/>
              <a:gd name="T76" fmla="*/ 2154 w 3226"/>
              <a:gd name="T77" fmla="*/ 859 h 1723"/>
              <a:gd name="T78" fmla="*/ 2178 w 3226"/>
              <a:gd name="T79" fmla="*/ 700 h 1723"/>
              <a:gd name="T80" fmla="*/ 2246 w 3226"/>
              <a:gd name="T81" fmla="*/ 561 h 1723"/>
              <a:gd name="T82" fmla="*/ 2349 w 3226"/>
              <a:gd name="T83" fmla="*/ 446 h 1723"/>
              <a:gd name="T84" fmla="*/ 2481 w 3226"/>
              <a:gd name="T85" fmla="*/ 366 h 1723"/>
              <a:gd name="T86" fmla="*/ 2635 w 3226"/>
              <a:gd name="T87" fmla="*/ 326 h 1723"/>
              <a:gd name="T88" fmla="*/ 2798 w 3226"/>
              <a:gd name="T89" fmla="*/ 334 h 1723"/>
              <a:gd name="T90" fmla="*/ 2945 w 3226"/>
              <a:gd name="T91" fmla="*/ 389 h 1723"/>
              <a:gd name="T92" fmla="*/ 3069 w 3226"/>
              <a:gd name="T93" fmla="*/ 481 h 1723"/>
              <a:gd name="T94" fmla="*/ 3161 w 3226"/>
              <a:gd name="T95" fmla="*/ 604 h 1723"/>
              <a:gd name="T96" fmla="*/ 3215 w 3226"/>
              <a:gd name="T97" fmla="*/ 751 h 1723"/>
              <a:gd name="T98" fmla="*/ 3223 w 3226"/>
              <a:gd name="T99" fmla="*/ 914 h 1723"/>
              <a:gd name="T100" fmla="*/ 3184 w 3226"/>
              <a:gd name="T101" fmla="*/ 1069 h 1723"/>
              <a:gd name="T102" fmla="*/ 3104 w 3226"/>
              <a:gd name="T103" fmla="*/ 1200 h 1723"/>
              <a:gd name="T104" fmla="*/ 2989 w 3226"/>
              <a:gd name="T105" fmla="*/ 1304 h 1723"/>
              <a:gd name="T106" fmla="*/ 2849 w 3226"/>
              <a:gd name="T107" fmla="*/ 1372 h 1723"/>
              <a:gd name="T108" fmla="*/ 2690 w 3226"/>
              <a:gd name="T109" fmla="*/ 1395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26" h="1723">
                <a:moveTo>
                  <a:pt x="1729" y="0"/>
                </a:moveTo>
                <a:lnTo>
                  <a:pt x="1209" y="0"/>
                </a:lnTo>
                <a:lnTo>
                  <a:pt x="1197" y="0"/>
                </a:lnTo>
                <a:lnTo>
                  <a:pt x="1185" y="1"/>
                </a:lnTo>
                <a:lnTo>
                  <a:pt x="1174" y="3"/>
                </a:lnTo>
                <a:lnTo>
                  <a:pt x="1162" y="5"/>
                </a:lnTo>
                <a:lnTo>
                  <a:pt x="1151" y="7"/>
                </a:lnTo>
                <a:lnTo>
                  <a:pt x="1140" y="10"/>
                </a:lnTo>
                <a:lnTo>
                  <a:pt x="1130" y="14"/>
                </a:lnTo>
                <a:lnTo>
                  <a:pt x="1120" y="18"/>
                </a:lnTo>
                <a:lnTo>
                  <a:pt x="1108" y="23"/>
                </a:lnTo>
                <a:lnTo>
                  <a:pt x="1099" y="28"/>
                </a:lnTo>
                <a:lnTo>
                  <a:pt x="1089" y="33"/>
                </a:lnTo>
                <a:lnTo>
                  <a:pt x="1080" y="39"/>
                </a:lnTo>
                <a:lnTo>
                  <a:pt x="1071" y="46"/>
                </a:lnTo>
                <a:lnTo>
                  <a:pt x="1062" y="54"/>
                </a:lnTo>
                <a:lnTo>
                  <a:pt x="1054" y="61"/>
                </a:lnTo>
                <a:lnTo>
                  <a:pt x="1046" y="68"/>
                </a:lnTo>
                <a:lnTo>
                  <a:pt x="1038" y="76"/>
                </a:lnTo>
                <a:lnTo>
                  <a:pt x="1031" y="85"/>
                </a:lnTo>
                <a:lnTo>
                  <a:pt x="1024" y="93"/>
                </a:lnTo>
                <a:lnTo>
                  <a:pt x="1018" y="102"/>
                </a:lnTo>
                <a:lnTo>
                  <a:pt x="1011" y="112"/>
                </a:lnTo>
                <a:lnTo>
                  <a:pt x="1005" y="121"/>
                </a:lnTo>
                <a:lnTo>
                  <a:pt x="1000" y="131"/>
                </a:lnTo>
                <a:lnTo>
                  <a:pt x="996" y="141"/>
                </a:lnTo>
                <a:lnTo>
                  <a:pt x="991" y="152"/>
                </a:lnTo>
                <a:lnTo>
                  <a:pt x="988" y="163"/>
                </a:lnTo>
                <a:lnTo>
                  <a:pt x="985" y="174"/>
                </a:lnTo>
                <a:lnTo>
                  <a:pt x="982" y="185"/>
                </a:lnTo>
                <a:lnTo>
                  <a:pt x="980" y="196"/>
                </a:lnTo>
                <a:lnTo>
                  <a:pt x="979" y="208"/>
                </a:lnTo>
                <a:lnTo>
                  <a:pt x="978" y="219"/>
                </a:lnTo>
                <a:lnTo>
                  <a:pt x="977" y="231"/>
                </a:lnTo>
                <a:lnTo>
                  <a:pt x="977" y="320"/>
                </a:lnTo>
                <a:lnTo>
                  <a:pt x="231" y="320"/>
                </a:lnTo>
                <a:lnTo>
                  <a:pt x="219" y="320"/>
                </a:lnTo>
                <a:lnTo>
                  <a:pt x="208" y="321"/>
                </a:lnTo>
                <a:lnTo>
                  <a:pt x="196" y="323"/>
                </a:lnTo>
                <a:lnTo>
                  <a:pt x="185" y="325"/>
                </a:lnTo>
                <a:lnTo>
                  <a:pt x="174" y="327"/>
                </a:lnTo>
                <a:lnTo>
                  <a:pt x="162" y="330"/>
                </a:lnTo>
                <a:lnTo>
                  <a:pt x="152" y="334"/>
                </a:lnTo>
                <a:lnTo>
                  <a:pt x="141" y="338"/>
                </a:lnTo>
                <a:lnTo>
                  <a:pt x="131" y="343"/>
                </a:lnTo>
                <a:lnTo>
                  <a:pt x="121" y="348"/>
                </a:lnTo>
                <a:lnTo>
                  <a:pt x="112" y="354"/>
                </a:lnTo>
                <a:lnTo>
                  <a:pt x="102" y="360"/>
                </a:lnTo>
                <a:lnTo>
                  <a:pt x="93" y="366"/>
                </a:lnTo>
                <a:lnTo>
                  <a:pt x="85" y="373"/>
                </a:lnTo>
                <a:lnTo>
                  <a:pt x="75" y="380"/>
                </a:lnTo>
                <a:lnTo>
                  <a:pt x="67" y="388"/>
                </a:lnTo>
                <a:lnTo>
                  <a:pt x="60" y="396"/>
                </a:lnTo>
                <a:lnTo>
                  <a:pt x="53" y="404"/>
                </a:lnTo>
                <a:lnTo>
                  <a:pt x="46" y="413"/>
                </a:lnTo>
                <a:lnTo>
                  <a:pt x="39" y="422"/>
                </a:lnTo>
                <a:lnTo>
                  <a:pt x="33" y="431"/>
                </a:lnTo>
                <a:lnTo>
                  <a:pt x="28" y="441"/>
                </a:lnTo>
                <a:lnTo>
                  <a:pt x="23" y="451"/>
                </a:lnTo>
                <a:lnTo>
                  <a:pt x="18" y="462"/>
                </a:lnTo>
                <a:lnTo>
                  <a:pt x="14" y="472"/>
                </a:lnTo>
                <a:lnTo>
                  <a:pt x="10" y="483"/>
                </a:lnTo>
                <a:lnTo>
                  <a:pt x="7" y="494"/>
                </a:lnTo>
                <a:lnTo>
                  <a:pt x="5" y="505"/>
                </a:lnTo>
                <a:lnTo>
                  <a:pt x="3" y="516"/>
                </a:lnTo>
                <a:lnTo>
                  <a:pt x="1" y="527"/>
                </a:lnTo>
                <a:lnTo>
                  <a:pt x="0" y="539"/>
                </a:lnTo>
                <a:lnTo>
                  <a:pt x="0" y="551"/>
                </a:lnTo>
                <a:lnTo>
                  <a:pt x="0" y="1172"/>
                </a:lnTo>
                <a:lnTo>
                  <a:pt x="0" y="1184"/>
                </a:lnTo>
                <a:lnTo>
                  <a:pt x="1" y="1196"/>
                </a:lnTo>
                <a:lnTo>
                  <a:pt x="3" y="1207"/>
                </a:lnTo>
                <a:lnTo>
                  <a:pt x="5" y="1218"/>
                </a:lnTo>
                <a:lnTo>
                  <a:pt x="7" y="1229"/>
                </a:lnTo>
                <a:lnTo>
                  <a:pt x="10" y="1240"/>
                </a:lnTo>
                <a:lnTo>
                  <a:pt x="14" y="1251"/>
                </a:lnTo>
                <a:lnTo>
                  <a:pt x="18" y="1261"/>
                </a:lnTo>
                <a:lnTo>
                  <a:pt x="23" y="1272"/>
                </a:lnTo>
                <a:lnTo>
                  <a:pt x="28" y="1282"/>
                </a:lnTo>
                <a:lnTo>
                  <a:pt x="33" y="1292"/>
                </a:lnTo>
                <a:lnTo>
                  <a:pt x="39" y="1301"/>
                </a:lnTo>
                <a:lnTo>
                  <a:pt x="46" y="1310"/>
                </a:lnTo>
                <a:lnTo>
                  <a:pt x="53" y="1319"/>
                </a:lnTo>
                <a:lnTo>
                  <a:pt x="60" y="1327"/>
                </a:lnTo>
                <a:lnTo>
                  <a:pt x="67" y="1335"/>
                </a:lnTo>
                <a:lnTo>
                  <a:pt x="75" y="1342"/>
                </a:lnTo>
                <a:lnTo>
                  <a:pt x="85" y="1350"/>
                </a:lnTo>
                <a:lnTo>
                  <a:pt x="93" y="1356"/>
                </a:lnTo>
                <a:lnTo>
                  <a:pt x="102" y="1363"/>
                </a:lnTo>
                <a:lnTo>
                  <a:pt x="112" y="1369"/>
                </a:lnTo>
                <a:lnTo>
                  <a:pt x="121" y="1375"/>
                </a:lnTo>
                <a:lnTo>
                  <a:pt x="131" y="1380"/>
                </a:lnTo>
                <a:lnTo>
                  <a:pt x="141" y="1385"/>
                </a:lnTo>
                <a:lnTo>
                  <a:pt x="152" y="1389"/>
                </a:lnTo>
                <a:lnTo>
                  <a:pt x="162" y="1393"/>
                </a:lnTo>
                <a:lnTo>
                  <a:pt x="174" y="1396"/>
                </a:lnTo>
                <a:lnTo>
                  <a:pt x="185" y="1398"/>
                </a:lnTo>
                <a:lnTo>
                  <a:pt x="196" y="1400"/>
                </a:lnTo>
                <a:lnTo>
                  <a:pt x="208" y="1402"/>
                </a:lnTo>
                <a:lnTo>
                  <a:pt x="219" y="1403"/>
                </a:lnTo>
                <a:lnTo>
                  <a:pt x="231" y="1403"/>
                </a:lnTo>
                <a:lnTo>
                  <a:pt x="981" y="1403"/>
                </a:lnTo>
                <a:lnTo>
                  <a:pt x="981" y="1492"/>
                </a:lnTo>
                <a:lnTo>
                  <a:pt x="982" y="1504"/>
                </a:lnTo>
                <a:lnTo>
                  <a:pt x="982" y="1515"/>
                </a:lnTo>
                <a:lnTo>
                  <a:pt x="984" y="1527"/>
                </a:lnTo>
                <a:lnTo>
                  <a:pt x="986" y="1538"/>
                </a:lnTo>
                <a:lnTo>
                  <a:pt x="989" y="1549"/>
                </a:lnTo>
                <a:lnTo>
                  <a:pt x="992" y="1560"/>
                </a:lnTo>
                <a:lnTo>
                  <a:pt x="995" y="1570"/>
                </a:lnTo>
                <a:lnTo>
                  <a:pt x="999" y="1582"/>
                </a:lnTo>
                <a:lnTo>
                  <a:pt x="1004" y="1592"/>
                </a:lnTo>
                <a:lnTo>
                  <a:pt x="1009" y="1602"/>
                </a:lnTo>
                <a:lnTo>
                  <a:pt x="1015" y="1611"/>
                </a:lnTo>
                <a:lnTo>
                  <a:pt x="1022" y="1621"/>
                </a:lnTo>
                <a:lnTo>
                  <a:pt x="1028" y="1630"/>
                </a:lnTo>
                <a:lnTo>
                  <a:pt x="1035" y="1638"/>
                </a:lnTo>
                <a:lnTo>
                  <a:pt x="1042" y="1647"/>
                </a:lnTo>
                <a:lnTo>
                  <a:pt x="1050" y="1655"/>
                </a:lnTo>
                <a:lnTo>
                  <a:pt x="1057" y="1662"/>
                </a:lnTo>
                <a:lnTo>
                  <a:pt x="1066" y="1669"/>
                </a:lnTo>
                <a:lnTo>
                  <a:pt x="1074" y="1677"/>
                </a:lnTo>
                <a:lnTo>
                  <a:pt x="1083" y="1684"/>
                </a:lnTo>
                <a:lnTo>
                  <a:pt x="1093" y="1690"/>
                </a:lnTo>
                <a:lnTo>
                  <a:pt x="1102" y="1695"/>
                </a:lnTo>
                <a:lnTo>
                  <a:pt x="1113" y="1700"/>
                </a:lnTo>
                <a:lnTo>
                  <a:pt x="1123" y="1705"/>
                </a:lnTo>
                <a:lnTo>
                  <a:pt x="1134" y="1709"/>
                </a:lnTo>
                <a:lnTo>
                  <a:pt x="1144" y="1713"/>
                </a:lnTo>
                <a:lnTo>
                  <a:pt x="1155" y="1716"/>
                </a:lnTo>
                <a:lnTo>
                  <a:pt x="1166" y="1718"/>
                </a:lnTo>
                <a:lnTo>
                  <a:pt x="1177" y="1720"/>
                </a:lnTo>
                <a:lnTo>
                  <a:pt x="1189" y="1722"/>
                </a:lnTo>
                <a:lnTo>
                  <a:pt x="1201" y="1723"/>
                </a:lnTo>
                <a:lnTo>
                  <a:pt x="1213" y="1723"/>
                </a:lnTo>
                <a:lnTo>
                  <a:pt x="1729" y="1723"/>
                </a:lnTo>
                <a:lnTo>
                  <a:pt x="1741" y="1723"/>
                </a:lnTo>
                <a:lnTo>
                  <a:pt x="1753" y="1722"/>
                </a:lnTo>
                <a:lnTo>
                  <a:pt x="1764" y="1720"/>
                </a:lnTo>
                <a:lnTo>
                  <a:pt x="1776" y="1718"/>
                </a:lnTo>
                <a:lnTo>
                  <a:pt x="1787" y="1716"/>
                </a:lnTo>
                <a:lnTo>
                  <a:pt x="1798" y="1713"/>
                </a:lnTo>
                <a:lnTo>
                  <a:pt x="1809" y="1709"/>
                </a:lnTo>
                <a:lnTo>
                  <a:pt x="1819" y="1705"/>
                </a:lnTo>
                <a:lnTo>
                  <a:pt x="1829" y="1700"/>
                </a:lnTo>
                <a:lnTo>
                  <a:pt x="1839" y="1695"/>
                </a:lnTo>
                <a:lnTo>
                  <a:pt x="1849" y="1690"/>
                </a:lnTo>
                <a:lnTo>
                  <a:pt x="1858" y="1684"/>
                </a:lnTo>
                <a:lnTo>
                  <a:pt x="1868" y="1677"/>
                </a:lnTo>
                <a:lnTo>
                  <a:pt x="1877" y="1669"/>
                </a:lnTo>
                <a:lnTo>
                  <a:pt x="1885" y="1662"/>
                </a:lnTo>
                <a:lnTo>
                  <a:pt x="1893" y="1655"/>
                </a:lnTo>
                <a:lnTo>
                  <a:pt x="1901" y="1647"/>
                </a:lnTo>
                <a:lnTo>
                  <a:pt x="1908" y="1638"/>
                </a:lnTo>
                <a:lnTo>
                  <a:pt x="1915" y="1630"/>
                </a:lnTo>
                <a:lnTo>
                  <a:pt x="1921" y="1621"/>
                </a:lnTo>
                <a:lnTo>
                  <a:pt x="1927" y="1611"/>
                </a:lnTo>
                <a:lnTo>
                  <a:pt x="1933" y="1602"/>
                </a:lnTo>
                <a:lnTo>
                  <a:pt x="1938" y="1592"/>
                </a:lnTo>
                <a:lnTo>
                  <a:pt x="1942" y="1582"/>
                </a:lnTo>
                <a:lnTo>
                  <a:pt x="1946" y="1570"/>
                </a:lnTo>
                <a:lnTo>
                  <a:pt x="1950" y="1560"/>
                </a:lnTo>
                <a:lnTo>
                  <a:pt x="1953" y="1549"/>
                </a:lnTo>
                <a:lnTo>
                  <a:pt x="1956" y="1538"/>
                </a:lnTo>
                <a:lnTo>
                  <a:pt x="1959" y="1527"/>
                </a:lnTo>
                <a:lnTo>
                  <a:pt x="1960" y="1515"/>
                </a:lnTo>
                <a:lnTo>
                  <a:pt x="1961" y="1504"/>
                </a:lnTo>
                <a:lnTo>
                  <a:pt x="1961" y="1492"/>
                </a:lnTo>
                <a:lnTo>
                  <a:pt x="1961" y="231"/>
                </a:lnTo>
                <a:lnTo>
                  <a:pt x="1961" y="219"/>
                </a:lnTo>
                <a:lnTo>
                  <a:pt x="1960" y="207"/>
                </a:lnTo>
                <a:lnTo>
                  <a:pt x="1959" y="195"/>
                </a:lnTo>
                <a:lnTo>
                  <a:pt x="1956" y="184"/>
                </a:lnTo>
                <a:lnTo>
                  <a:pt x="1953" y="173"/>
                </a:lnTo>
                <a:lnTo>
                  <a:pt x="1950" y="162"/>
                </a:lnTo>
                <a:lnTo>
                  <a:pt x="1946" y="151"/>
                </a:lnTo>
                <a:lnTo>
                  <a:pt x="1942" y="139"/>
                </a:lnTo>
                <a:lnTo>
                  <a:pt x="1938" y="129"/>
                </a:lnTo>
                <a:lnTo>
                  <a:pt x="1933" y="119"/>
                </a:lnTo>
                <a:lnTo>
                  <a:pt x="1927" y="110"/>
                </a:lnTo>
                <a:lnTo>
                  <a:pt x="1921" y="101"/>
                </a:lnTo>
                <a:lnTo>
                  <a:pt x="1915" y="92"/>
                </a:lnTo>
                <a:lnTo>
                  <a:pt x="1908" y="83"/>
                </a:lnTo>
                <a:lnTo>
                  <a:pt x="1901" y="75"/>
                </a:lnTo>
                <a:lnTo>
                  <a:pt x="1893" y="67"/>
                </a:lnTo>
                <a:lnTo>
                  <a:pt x="1885" y="59"/>
                </a:lnTo>
                <a:lnTo>
                  <a:pt x="1877" y="52"/>
                </a:lnTo>
                <a:lnTo>
                  <a:pt x="1868" y="45"/>
                </a:lnTo>
                <a:lnTo>
                  <a:pt x="1858" y="38"/>
                </a:lnTo>
                <a:lnTo>
                  <a:pt x="1849" y="32"/>
                </a:lnTo>
                <a:lnTo>
                  <a:pt x="1839" y="27"/>
                </a:lnTo>
                <a:lnTo>
                  <a:pt x="1829" y="22"/>
                </a:lnTo>
                <a:lnTo>
                  <a:pt x="1819" y="18"/>
                </a:lnTo>
                <a:lnTo>
                  <a:pt x="1809" y="14"/>
                </a:lnTo>
                <a:lnTo>
                  <a:pt x="1798" y="10"/>
                </a:lnTo>
                <a:lnTo>
                  <a:pt x="1787" y="7"/>
                </a:lnTo>
                <a:lnTo>
                  <a:pt x="1776" y="5"/>
                </a:lnTo>
                <a:lnTo>
                  <a:pt x="1764" y="3"/>
                </a:lnTo>
                <a:lnTo>
                  <a:pt x="1753" y="1"/>
                </a:lnTo>
                <a:lnTo>
                  <a:pt x="1741" y="0"/>
                </a:lnTo>
                <a:lnTo>
                  <a:pt x="1729" y="0"/>
                </a:lnTo>
                <a:close/>
                <a:moveTo>
                  <a:pt x="2690" y="1395"/>
                </a:moveTo>
                <a:lnTo>
                  <a:pt x="2662" y="1395"/>
                </a:lnTo>
                <a:lnTo>
                  <a:pt x="2635" y="1393"/>
                </a:lnTo>
                <a:lnTo>
                  <a:pt x="2608" y="1389"/>
                </a:lnTo>
                <a:lnTo>
                  <a:pt x="2582" y="1385"/>
                </a:lnTo>
                <a:lnTo>
                  <a:pt x="2556" y="1379"/>
                </a:lnTo>
                <a:lnTo>
                  <a:pt x="2531" y="1372"/>
                </a:lnTo>
                <a:lnTo>
                  <a:pt x="2505" y="1362"/>
                </a:lnTo>
                <a:lnTo>
                  <a:pt x="2481" y="1353"/>
                </a:lnTo>
                <a:lnTo>
                  <a:pt x="2458" y="1342"/>
                </a:lnTo>
                <a:lnTo>
                  <a:pt x="2435" y="1330"/>
                </a:lnTo>
                <a:lnTo>
                  <a:pt x="2412" y="1318"/>
                </a:lnTo>
                <a:lnTo>
                  <a:pt x="2390" y="1304"/>
                </a:lnTo>
                <a:lnTo>
                  <a:pt x="2369" y="1289"/>
                </a:lnTo>
                <a:lnTo>
                  <a:pt x="2349" y="1273"/>
                </a:lnTo>
                <a:lnTo>
                  <a:pt x="2329" y="1256"/>
                </a:lnTo>
                <a:lnTo>
                  <a:pt x="2310" y="1238"/>
                </a:lnTo>
                <a:lnTo>
                  <a:pt x="2293" y="1220"/>
                </a:lnTo>
                <a:lnTo>
                  <a:pt x="2276" y="1200"/>
                </a:lnTo>
                <a:lnTo>
                  <a:pt x="2260" y="1180"/>
                </a:lnTo>
                <a:lnTo>
                  <a:pt x="2246" y="1159"/>
                </a:lnTo>
                <a:lnTo>
                  <a:pt x="2231" y="1137"/>
                </a:lnTo>
                <a:lnTo>
                  <a:pt x="2218" y="1115"/>
                </a:lnTo>
                <a:lnTo>
                  <a:pt x="2206" y="1092"/>
                </a:lnTo>
                <a:lnTo>
                  <a:pt x="2196" y="1069"/>
                </a:lnTo>
                <a:lnTo>
                  <a:pt x="2186" y="1044"/>
                </a:lnTo>
                <a:lnTo>
                  <a:pt x="2178" y="1019"/>
                </a:lnTo>
                <a:lnTo>
                  <a:pt x="2171" y="994"/>
                </a:lnTo>
                <a:lnTo>
                  <a:pt x="2165" y="968"/>
                </a:lnTo>
                <a:lnTo>
                  <a:pt x="2160" y="941"/>
                </a:lnTo>
                <a:lnTo>
                  <a:pt x="2157" y="914"/>
                </a:lnTo>
                <a:lnTo>
                  <a:pt x="2155" y="887"/>
                </a:lnTo>
                <a:lnTo>
                  <a:pt x="2154" y="859"/>
                </a:lnTo>
                <a:lnTo>
                  <a:pt x="2155" y="832"/>
                </a:lnTo>
                <a:lnTo>
                  <a:pt x="2157" y="805"/>
                </a:lnTo>
                <a:lnTo>
                  <a:pt x="2160" y="778"/>
                </a:lnTo>
                <a:lnTo>
                  <a:pt x="2165" y="751"/>
                </a:lnTo>
                <a:lnTo>
                  <a:pt x="2171" y="726"/>
                </a:lnTo>
                <a:lnTo>
                  <a:pt x="2178" y="700"/>
                </a:lnTo>
                <a:lnTo>
                  <a:pt x="2186" y="676"/>
                </a:lnTo>
                <a:lnTo>
                  <a:pt x="2196" y="651"/>
                </a:lnTo>
                <a:lnTo>
                  <a:pt x="2206" y="627"/>
                </a:lnTo>
                <a:lnTo>
                  <a:pt x="2218" y="604"/>
                </a:lnTo>
                <a:lnTo>
                  <a:pt x="2231" y="582"/>
                </a:lnTo>
                <a:lnTo>
                  <a:pt x="2246" y="561"/>
                </a:lnTo>
                <a:lnTo>
                  <a:pt x="2260" y="539"/>
                </a:lnTo>
                <a:lnTo>
                  <a:pt x="2276" y="519"/>
                </a:lnTo>
                <a:lnTo>
                  <a:pt x="2293" y="499"/>
                </a:lnTo>
                <a:lnTo>
                  <a:pt x="2310" y="481"/>
                </a:lnTo>
                <a:lnTo>
                  <a:pt x="2329" y="463"/>
                </a:lnTo>
                <a:lnTo>
                  <a:pt x="2349" y="446"/>
                </a:lnTo>
                <a:lnTo>
                  <a:pt x="2369" y="430"/>
                </a:lnTo>
                <a:lnTo>
                  <a:pt x="2390" y="415"/>
                </a:lnTo>
                <a:lnTo>
                  <a:pt x="2412" y="401"/>
                </a:lnTo>
                <a:lnTo>
                  <a:pt x="2435" y="389"/>
                </a:lnTo>
                <a:lnTo>
                  <a:pt x="2458" y="377"/>
                </a:lnTo>
                <a:lnTo>
                  <a:pt x="2481" y="366"/>
                </a:lnTo>
                <a:lnTo>
                  <a:pt x="2505" y="357"/>
                </a:lnTo>
                <a:lnTo>
                  <a:pt x="2531" y="347"/>
                </a:lnTo>
                <a:lnTo>
                  <a:pt x="2556" y="340"/>
                </a:lnTo>
                <a:lnTo>
                  <a:pt x="2582" y="334"/>
                </a:lnTo>
                <a:lnTo>
                  <a:pt x="2608" y="330"/>
                </a:lnTo>
                <a:lnTo>
                  <a:pt x="2635" y="326"/>
                </a:lnTo>
                <a:lnTo>
                  <a:pt x="2662" y="324"/>
                </a:lnTo>
                <a:lnTo>
                  <a:pt x="2690" y="324"/>
                </a:lnTo>
                <a:lnTo>
                  <a:pt x="2718" y="324"/>
                </a:lnTo>
                <a:lnTo>
                  <a:pt x="2745" y="326"/>
                </a:lnTo>
                <a:lnTo>
                  <a:pt x="2771" y="330"/>
                </a:lnTo>
                <a:lnTo>
                  <a:pt x="2798" y="334"/>
                </a:lnTo>
                <a:lnTo>
                  <a:pt x="2824" y="340"/>
                </a:lnTo>
                <a:lnTo>
                  <a:pt x="2849" y="347"/>
                </a:lnTo>
                <a:lnTo>
                  <a:pt x="2874" y="357"/>
                </a:lnTo>
                <a:lnTo>
                  <a:pt x="2899" y="366"/>
                </a:lnTo>
                <a:lnTo>
                  <a:pt x="2923" y="377"/>
                </a:lnTo>
                <a:lnTo>
                  <a:pt x="2945" y="389"/>
                </a:lnTo>
                <a:lnTo>
                  <a:pt x="2968" y="401"/>
                </a:lnTo>
                <a:lnTo>
                  <a:pt x="2989" y="415"/>
                </a:lnTo>
                <a:lnTo>
                  <a:pt x="3011" y="430"/>
                </a:lnTo>
                <a:lnTo>
                  <a:pt x="3031" y="446"/>
                </a:lnTo>
                <a:lnTo>
                  <a:pt x="3050" y="463"/>
                </a:lnTo>
                <a:lnTo>
                  <a:pt x="3069" y="481"/>
                </a:lnTo>
                <a:lnTo>
                  <a:pt x="3087" y="499"/>
                </a:lnTo>
                <a:lnTo>
                  <a:pt x="3104" y="519"/>
                </a:lnTo>
                <a:lnTo>
                  <a:pt x="3120" y="539"/>
                </a:lnTo>
                <a:lnTo>
                  <a:pt x="3134" y="561"/>
                </a:lnTo>
                <a:lnTo>
                  <a:pt x="3148" y="582"/>
                </a:lnTo>
                <a:lnTo>
                  <a:pt x="3161" y="604"/>
                </a:lnTo>
                <a:lnTo>
                  <a:pt x="3173" y="627"/>
                </a:lnTo>
                <a:lnTo>
                  <a:pt x="3184" y="651"/>
                </a:lnTo>
                <a:lnTo>
                  <a:pt x="3194" y="676"/>
                </a:lnTo>
                <a:lnTo>
                  <a:pt x="3202" y="700"/>
                </a:lnTo>
                <a:lnTo>
                  <a:pt x="3209" y="726"/>
                </a:lnTo>
                <a:lnTo>
                  <a:pt x="3215" y="751"/>
                </a:lnTo>
                <a:lnTo>
                  <a:pt x="3220" y="778"/>
                </a:lnTo>
                <a:lnTo>
                  <a:pt x="3223" y="805"/>
                </a:lnTo>
                <a:lnTo>
                  <a:pt x="3225" y="832"/>
                </a:lnTo>
                <a:lnTo>
                  <a:pt x="3226" y="859"/>
                </a:lnTo>
                <a:lnTo>
                  <a:pt x="3225" y="887"/>
                </a:lnTo>
                <a:lnTo>
                  <a:pt x="3223" y="914"/>
                </a:lnTo>
                <a:lnTo>
                  <a:pt x="3220" y="941"/>
                </a:lnTo>
                <a:lnTo>
                  <a:pt x="3215" y="968"/>
                </a:lnTo>
                <a:lnTo>
                  <a:pt x="3209" y="994"/>
                </a:lnTo>
                <a:lnTo>
                  <a:pt x="3202" y="1019"/>
                </a:lnTo>
                <a:lnTo>
                  <a:pt x="3194" y="1044"/>
                </a:lnTo>
                <a:lnTo>
                  <a:pt x="3184" y="1069"/>
                </a:lnTo>
                <a:lnTo>
                  <a:pt x="3173" y="1092"/>
                </a:lnTo>
                <a:lnTo>
                  <a:pt x="3161" y="1115"/>
                </a:lnTo>
                <a:lnTo>
                  <a:pt x="3148" y="1137"/>
                </a:lnTo>
                <a:lnTo>
                  <a:pt x="3134" y="1159"/>
                </a:lnTo>
                <a:lnTo>
                  <a:pt x="3120" y="1180"/>
                </a:lnTo>
                <a:lnTo>
                  <a:pt x="3104" y="1200"/>
                </a:lnTo>
                <a:lnTo>
                  <a:pt x="3087" y="1220"/>
                </a:lnTo>
                <a:lnTo>
                  <a:pt x="3069" y="1238"/>
                </a:lnTo>
                <a:lnTo>
                  <a:pt x="3050" y="1256"/>
                </a:lnTo>
                <a:lnTo>
                  <a:pt x="3031" y="1273"/>
                </a:lnTo>
                <a:lnTo>
                  <a:pt x="3011" y="1289"/>
                </a:lnTo>
                <a:lnTo>
                  <a:pt x="2989" y="1304"/>
                </a:lnTo>
                <a:lnTo>
                  <a:pt x="2968" y="1318"/>
                </a:lnTo>
                <a:lnTo>
                  <a:pt x="2945" y="1330"/>
                </a:lnTo>
                <a:lnTo>
                  <a:pt x="2923" y="1342"/>
                </a:lnTo>
                <a:lnTo>
                  <a:pt x="2899" y="1353"/>
                </a:lnTo>
                <a:lnTo>
                  <a:pt x="2874" y="1362"/>
                </a:lnTo>
                <a:lnTo>
                  <a:pt x="2849" y="1372"/>
                </a:lnTo>
                <a:lnTo>
                  <a:pt x="2824" y="1379"/>
                </a:lnTo>
                <a:lnTo>
                  <a:pt x="2798" y="1385"/>
                </a:lnTo>
                <a:lnTo>
                  <a:pt x="2771" y="1389"/>
                </a:lnTo>
                <a:lnTo>
                  <a:pt x="2745" y="1393"/>
                </a:lnTo>
                <a:lnTo>
                  <a:pt x="2718" y="1395"/>
                </a:lnTo>
                <a:lnTo>
                  <a:pt x="2690" y="139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Freeform 12"/>
          <p:cNvSpPr>
            <a:spLocks noEditPoints="1"/>
          </p:cNvSpPr>
          <p:nvPr/>
        </p:nvSpPr>
        <p:spPr bwMode="auto">
          <a:xfrm>
            <a:off x="4649767" y="1490663"/>
            <a:ext cx="393700" cy="211139"/>
          </a:xfrm>
          <a:custGeom>
            <a:avLst/>
            <a:gdLst>
              <a:gd name="T0" fmla="*/ 2064 w 3226"/>
              <a:gd name="T1" fmla="*/ 1718 h 1723"/>
              <a:gd name="T2" fmla="*/ 2127 w 3226"/>
              <a:gd name="T3" fmla="*/ 1695 h 1723"/>
              <a:gd name="T4" fmla="*/ 2180 w 3226"/>
              <a:gd name="T5" fmla="*/ 1655 h 1723"/>
              <a:gd name="T6" fmla="*/ 2221 w 3226"/>
              <a:gd name="T7" fmla="*/ 1602 h 1723"/>
              <a:gd name="T8" fmla="*/ 2244 w 3226"/>
              <a:gd name="T9" fmla="*/ 1538 h 1723"/>
              <a:gd name="T10" fmla="*/ 2995 w 3226"/>
              <a:gd name="T11" fmla="*/ 1403 h 1723"/>
              <a:gd name="T12" fmla="*/ 3064 w 3226"/>
              <a:gd name="T13" fmla="*/ 1393 h 1723"/>
              <a:gd name="T14" fmla="*/ 3124 w 3226"/>
              <a:gd name="T15" fmla="*/ 1363 h 1723"/>
              <a:gd name="T16" fmla="*/ 3173 w 3226"/>
              <a:gd name="T17" fmla="*/ 1319 h 1723"/>
              <a:gd name="T18" fmla="*/ 3208 w 3226"/>
              <a:gd name="T19" fmla="*/ 1261 h 1723"/>
              <a:gd name="T20" fmla="*/ 3225 w 3226"/>
              <a:gd name="T21" fmla="*/ 1196 h 1723"/>
              <a:gd name="T22" fmla="*/ 3223 w 3226"/>
              <a:gd name="T23" fmla="*/ 516 h 1723"/>
              <a:gd name="T24" fmla="*/ 3203 w 3226"/>
              <a:gd name="T25" fmla="*/ 451 h 1723"/>
              <a:gd name="T26" fmla="*/ 3166 w 3226"/>
              <a:gd name="T27" fmla="*/ 396 h 1723"/>
              <a:gd name="T28" fmla="*/ 3114 w 3226"/>
              <a:gd name="T29" fmla="*/ 354 h 1723"/>
              <a:gd name="T30" fmla="*/ 3052 w 3226"/>
              <a:gd name="T31" fmla="*/ 327 h 1723"/>
              <a:gd name="T32" fmla="*/ 2245 w 3226"/>
              <a:gd name="T33" fmla="*/ 320 h 1723"/>
              <a:gd name="T34" fmla="*/ 2237 w 3226"/>
              <a:gd name="T35" fmla="*/ 174 h 1723"/>
              <a:gd name="T36" fmla="*/ 2211 w 3226"/>
              <a:gd name="T37" fmla="*/ 112 h 1723"/>
              <a:gd name="T38" fmla="*/ 2169 w 3226"/>
              <a:gd name="T39" fmla="*/ 61 h 1723"/>
              <a:gd name="T40" fmla="*/ 2113 w 3226"/>
              <a:gd name="T41" fmla="*/ 23 h 1723"/>
              <a:gd name="T42" fmla="*/ 2049 w 3226"/>
              <a:gd name="T43" fmla="*/ 3 h 1723"/>
              <a:gd name="T44" fmla="*/ 1473 w 3226"/>
              <a:gd name="T45" fmla="*/ 1 h 1723"/>
              <a:gd name="T46" fmla="*/ 1407 w 3226"/>
              <a:gd name="T47" fmla="*/ 18 h 1723"/>
              <a:gd name="T48" fmla="*/ 1349 w 3226"/>
              <a:gd name="T49" fmla="*/ 54 h 1723"/>
              <a:gd name="T50" fmla="*/ 1305 w 3226"/>
              <a:gd name="T51" fmla="*/ 102 h 1723"/>
              <a:gd name="T52" fmla="*/ 1276 w 3226"/>
              <a:gd name="T53" fmla="*/ 163 h 1723"/>
              <a:gd name="T54" fmla="*/ 1265 w 3226"/>
              <a:gd name="T55" fmla="*/ 231 h 1723"/>
              <a:gd name="T56" fmla="*/ 1273 w 3226"/>
              <a:gd name="T57" fmla="*/ 1550 h 1723"/>
              <a:gd name="T58" fmla="*/ 1299 w 3226"/>
              <a:gd name="T59" fmla="*/ 1613 h 1723"/>
              <a:gd name="T60" fmla="*/ 1341 w 3226"/>
              <a:gd name="T61" fmla="*/ 1664 h 1723"/>
              <a:gd name="T62" fmla="*/ 1397 w 3226"/>
              <a:gd name="T63" fmla="*/ 1701 h 1723"/>
              <a:gd name="T64" fmla="*/ 1462 w 3226"/>
              <a:gd name="T65" fmla="*/ 1720 h 1723"/>
              <a:gd name="T66" fmla="*/ 591 w 3226"/>
              <a:gd name="T67" fmla="*/ 330 h 1723"/>
              <a:gd name="T68" fmla="*/ 745 w 3226"/>
              <a:gd name="T69" fmla="*/ 370 h 1723"/>
              <a:gd name="T70" fmla="*/ 877 w 3226"/>
              <a:gd name="T71" fmla="*/ 450 h 1723"/>
              <a:gd name="T72" fmla="*/ 980 w 3226"/>
              <a:gd name="T73" fmla="*/ 564 h 1723"/>
              <a:gd name="T74" fmla="*/ 1048 w 3226"/>
              <a:gd name="T75" fmla="*/ 704 h 1723"/>
              <a:gd name="T76" fmla="*/ 1072 w 3226"/>
              <a:gd name="T77" fmla="*/ 864 h 1723"/>
              <a:gd name="T78" fmla="*/ 1048 w 3226"/>
              <a:gd name="T79" fmla="*/ 1023 h 1723"/>
              <a:gd name="T80" fmla="*/ 980 w 3226"/>
              <a:gd name="T81" fmla="*/ 1162 h 1723"/>
              <a:gd name="T82" fmla="*/ 877 w 3226"/>
              <a:gd name="T83" fmla="*/ 1277 h 1723"/>
              <a:gd name="T84" fmla="*/ 745 w 3226"/>
              <a:gd name="T85" fmla="*/ 1357 h 1723"/>
              <a:gd name="T86" fmla="*/ 591 w 3226"/>
              <a:gd name="T87" fmla="*/ 1397 h 1723"/>
              <a:gd name="T88" fmla="*/ 428 w 3226"/>
              <a:gd name="T89" fmla="*/ 1389 h 1723"/>
              <a:gd name="T90" fmla="*/ 281 w 3226"/>
              <a:gd name="T91" fmla="*/ 1334 h 1723"/>
              <a:gd name="T92" fmla="*/ 157 w 3226"/>
              <a:gd name="T93" fmla="*/ 1242 h 1723"/>
              <a:gd name="T94" fmla="*/ 65 w 3226"/>
              <a:gd name="T95" fmla="*/ 1119 h 1723"/>
              <a:gd name="T96" fmla="*/ 11 w 3226"/>
              <a:gd name="T97" fmla="*/ 972 h 1723"/>
              <a:gd name="T98" fmla="*/ 3 w 3226"/>
              <a:gd name="T99" fmla="*/ 809 h 1723"/>
              <a:gd name="T100" fmla="*/ 42 w 3226"/>
              <a:gd name="T101" fmla="*/ 654 h 1723"/>
              <a:gd name="T102" fmla="*/ 122 w 3226"/>
              <a:gd name="T103" fmla="*/ 523 h 1723"/>
              <a:gd name="T104" fmla="*/ 237 w 3226"/>
              <a:gd name="T105" fmla="*/ 419 h 1723"/>
              <a:gd name="T106" fmla="*/ 377 w 3226"/>
              <a:gd name="T107" fmla="*/ 351 h 1723"/>
              <a:gd name="T108" fmla="*/ 536 w 3226"/>
              <a:gd name="T109" fmla="*/ 328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26" h="1723">
                <a:moveTo>
                  <a:pt x="1497" y="1723"/>
                </a:moveTo>
                <a:lnTo>
                  <a:pt x="2017" y="1723"/>
                </a:lnTo>
                <a:lnTo>
                  <a:pt x="2029" y="1723"/>
                </a:lnTo>
                <a:lnTo>
                  <a:pt x="2041" y="1722"/>
                </a:lnTo>
                <a:lnTo>
                  <a:pt x="2052" y="1720"/>
                </a:lnTo>
                <a:lnTo>
                  <a:pt x="2064" y="1718"/>
                </a:lnTo>
                <a:lnTo>
                  <a:pt x="2075" y="1716"/>
                </a:lnTo>
                <a:lnTo>
                  <a:pt x="2086" y="1713"/>
                </a:lnTo>
                <a:lnTo>
                  <a:pt x="2096" y="1709"/>
                </a:lnTo>
                <a:lnTo>
                  <a:pt x="2106" y="1705"/>
                </a:lnTo>
                <a:lnTo>
                  <a:pt x="2118" y="1700"/>
                </a:lnTo>
                <a:lnTo>
                  <a:pt x="2127" y="1695"/>
                </a:lnTo>
                <a:lnTo>
                  <a:pt x="2137" y="1690"/>
                </a:lnTo>
                <a:lnTo>
                  <a:pt x="2146" y="1684"/>
                </a:lnTo>
                <a:lnTo>
                  <a:pt x="2155" y="1677"/>
                </a:lnTo>
                <a:lnTo>
                  <a:pt x="2164" y="1669"/>
                </a:lnTo>
                <a:lnTo>
                  <a:pt x="2172" y="1662"/>
                </a:lnTo>
                <a:lnTo>
                  <a:pt x="2180" y="1655"/>
                </a:lnTo>
                <a:lnTo>
                  <a:pt x="2188" y="1647"/>
                </a:lnTo>
                <a:lnTo>
                  <a:pt x="2195" y="1638"/>
                </a:lnTo>
                <a:lnTo>
                  <a:pt x="2202" y="1630"/>
                </a:lnTo>
                <a:lnTo>
                  <a:pt x="2208" y="1621"/>
                </a:lnTo>
                <a:lnTo>
                  <a:pt x="2215" y="1611"/>
                </a:lnTo>
                <a:lnTo>
                  <a:pt x="2221" y="1602"/>
                </a:lnTo>
                <a:lnTo>
                  <a:pt x="2226" y="1592"/>
                </a:lnTo>
                <a:lnTo>
                  <a:pt x="2230" y="1582"/>
                </a:lnTo>
                <a:lnTo>
                  <a:pt x="2235" y="1571"/>
                </a:lnTo>
                <a:lnTo>
                  <a:pt x="2238" y="1560"/>
                </a:lnTo>
                <a:lnTo>
                  <a:pt x="2241" y="1549"/>
                </a:lnTo>
                <a:lnTo>
                  <a:pt x="2244" y="1538"/>
                </a:lnTo>
                <a:lnTo>
                  <a:pt x="2246" y="1527"/>
                </a:lnTo>
                <a:lnTo>
                  <a:pt x="2247" y="1515"/>
                </a:lnTo>
                <a:lnTo>
                  <a:pt x="2248" y="1504"/>
                </a:lnTo>
                <a:lnTo>
                  <a:pt x="2249" y="1492"/>
                </a:lnTo>
                <a:lnTo>
                  <a:pt x="2249" y="1403"/>
                </a:lnTo>
                <a:lnTo>
                  <a:pt x="2995" y="1403"/>
                </a:lnTo>
                <a:lnTo>
                  <a:pt x="3007" y="1403"/>
                </a:lnTo>
                <a:lnTo>
                  <a:pt x="3018" y="1402"/>
                </a:lnTo>
                <a:lnTo>
                  <a:pt x="3030" y="1400"/>
                </a:lnTo>
                <a:lnTo>
                  <a:pt x="3041" y="1398"/>
                </a:lnTo>
                <a:lnTo>
                  <a:pt x="3052" y="1396"/>
                </a:lnTo>
                <a:lnTo>
                  <a:pt x="3064" y="1393"/>
                </a:lnTo>
                <a:lnTo>
                  <a:pt x="3074" y="1389"/>
                </a:lnTo>
                <a:lnTo>
                  <a:pt x="3085" y="1385"/>
                </a:lnTo>
                <a:lnTo>
                  <a:pt x="3095" y="1380"/>
                </a:lnTo>
                <a:lnTo>
                  <a:pt x="3105" y="1375"/>
                </a:lnTo>
                <a:lnTo>
                  <a:pt x="3114" y="1369"/>
                </a:lnTo>
                <a:lnTo>
                  <a:pt x="3124" y="1363"/>
                </a:lnTo>
                <a:lnTo>
                  <a:pt x="3133" y="1357"/>
                </a:lnTo>
                <a:lnTo>
                  <a:pt x="3141" y="1350"/>
                </a:lnTo>
                <a:lnTo>
                  <a:pt x="3151" y="1343"/>
                </a:lnTo>
                <a:lnTo>
                  <a:pt x="3159" y="1335"/>
                </a:lnTo>
                <a:lnTo>
                  <a:pt x="3166" y="1327"/>
                </a:lnTo>
                <a:lnTo>
                  <a:pt x="3173" y="1319"/>
                </a:lnTo>
                <a:lnTo>
                  <a:pt x="3180" y="1310"/>
                </a:lnTo>
                <a:lnTo>
                  <a:pt x="3187" y="1301"/>
                </a:lnTo>
                <a:lnTo>
                  <a:pt x="3193" y="1292"/>
                </a:lnTo>
                <a:lnTo>
                  <a:pt x="3198" y="1282"/>
                </a:lnTo>
                <a:lnTo>
                  <a:pt x="3203" y="1272"/>
                </a:lnTo>
                <a:lnTo>
                  <a:pt x="3208" y="1261"/>
                </a:lnTo>
                <a:lnTo>
                  <a:pt x="3212" y="1251"/>
                </a:lnTo>
                <a:lnTo>
                  <a:pt x="3216" y="1240"/>
                </a:lnTo>
                <a:lnTo>
                  <a:pt x="3219" y="1229"/>
                </a:lnTo>
                <a:lnTo>
                  <a:pt x="3221" y="1218"/>
                </a:lnTo>
                <a:lnTo>
                  <a:pt x="3223" y="1207"/>
                </a:lnTo>
                <a:lnTo>
                  <a:pt x="3225" y="1196"/>
                </a:lnTo>
                <a:lnTo>
                  <a:pt x="3226" y="1184"/>
                </a:lnTo>
                <a:lnTo>
                  <a:pt x="3226" y="1172"/>
                </a:lnTo>
                <a:lnTo>
                  <a:pt x="3226" y="551"/>
                </a:lnTo>
                <a:lnTo>
                  <a:pt x="3226" y="539"/>
                </a:lnTo>
                <a:lnTo>
                  <a:pt x="3225" y="527"/>
                </a:lnTo>
                <a:lnTo>
                  <a:pt x="3223" y="516"/>
                </a:lnTo>
                <a:lnTo>
                  <a:pt x="3221" y="505"/>
                </a:lnTo>
                <a:lnTo>
                  <a:pt x="3219" y="494"/>
                </a:lnTo>
                <a:lnTo>
                  <a:pt x="3216" y="483"/>
                </a:lnTo>
                <a:lnTo>
                  <a:pt x="3212" y="472"/>
                </a:lnTo>
                <a:lnTo>
                  <a:pt x="3208" y="462"/>
                </a:lnTo>
                <a:lnTo>
                  <a:pt x="3203" y="451"/>
                </a:lnTo>
                <a:lnTo>
                  <a:pt x="3198" y="441"/>
                </a:lnTo>
                <a:lnTo>
                  <a:pt x="3193" y="431"/>
                </a:lnTo>
                <a:lnTo>
                  <a:pt x="3187" y="422"/>
                </a:lnTo>
                <a:lnTo>
                  <a:pt x="3180" y="413"/>
                </a:lnTo>
                <a:lnTo>
                  <a:pt x="3173" y="404"/>
                </a:lnTo>
                <a:lnTo>
                  <a:pt x="3166" y="396"/>
                </a:lnTo>
                <a:lnTo>
                  <a:pt x="3159" y="388"/>
                </a:lnTo>
                <a:lnTo>
                  <a:pt x="3151" y="381"/>
                </a:lnTo>
                <a:lnTo>
                  <a:pt x="3141" y="373"/>
                </a:lnTo>
                <a:lnTo>
                  <a:pt x="3133" y="367"/>
                </a:lnTo>
                <a:lnTo>
                  <a:pt x="3124" y="360"/>
                </a:lnTo>
                <a:lnTo>
                  <a:pt x="3114" y="354"/>
                </a:lnTo>
                <a:lnTo>
                  <a:pt x="3105" y="348"/>
                </a:lnTo>
                <a:lnTo>
                  <a:pt x="3095" y="343"/>
                </a:lnTo>
                <a:lnTo>
                  <a:pt x="3085" y="338"/>
                </a:lnTo>
                <a:lnTo>
                  <a:pt x="3074" y="334"/>
                </a:lnTo>
                <a:lnTo>
                  <a:pt x="3064" y="330"/>
                </a:lnTo>
                <a:lnTo>
                  <a:pt x="3052" y="327"/>
                </a:lnTo>
                <a:lnTo>
                  <a:pt x="3041" y="325"/>
                </a:lnTo>
                <a:lnTo>
                  <a:pt x="3030" y="323"/>
                </a:lnTo>
                <a:lnTo>
                  <a:pt x="3018" y="321"/>
                </a:lnTo>
                <a:lnTo>
                  <a:pt x="3007" y="320"/>
                </a:lnTo>
                <a:lnTo>
                  <a:pt x="2995" y="320"/>
                </a:lnTo>
                <a:lnTo>
                  <a:pt x="2245" y="320"/>
                </a:lnTo>
                <a:lnTo>
                  <a:pt x="2245" y="231"/>
                </a:lnTo>
                <a:lnTo>
                  <a:pt x="2244" y="219"/>
                </a:lnTo>
                <a:lnTo>
                  <a:pt x="2244" y="208"/>
                </a:lnTo>
                <a:lnTo>
                  <a:pt x="2242" y="196"/>
                </a:lnTo>
                <a:lnTo>
                  <a:pt x="2240" y="185"/>
                </a:lnTo>
                <a:lnTo>
                  <a:pt x="2237" y="174"/>
                </a:lnTo>
                <a:lnTo>
                  <a:pt x="2234" y="163"/>
                </a:lnTo>
                <a:lnTo>
                  <a:pt x="2231" y="153"/>
                </a:lnTo>
                <a:lnTo>
                  <a:pt x="2227" y="141"/>
                </a:lnTo>
                <a:lnTo>
                  <a:pt x="2222" y="131"/>
                </a:lnTo>
                <a:lnTo>
                  <a:pt x="2217" y="121"/>
                </a:lnTo>
                <a:lnTo>
                  <a:pt x="2211" y="112"/>
                </a:lnTo>
                <a:lnTo>
                  <a:pt x="2204" y="102"/>
                </a:lnTo>
                <a:lnTo>
                  <a:pt x="2198" y="93"/>
                </a:lnTo>
                <a:lnTo>
                  <a:pt x="2191" y="85"/>
                </a:lnTo>
                <a:lnTo>
                  <a:pt x="2184" y="76"/>
                </a:lnTo>
                <a:lnTo>
                  <a:pt x="2176" y="68"/>
                </a:lnTo>
                <a:lnTo>
                  <a:pt x="2169" y="61"/>
                </a:lnTo>
                <a:lnTo>
                  <a:pt x="2160" y="54"/>
                </a:lnTo>
                <a:lnTo>
                  <a:pt x="2152" y="46"/>
                </a:lnTo>
                <a:lnTo>
                  <a:pt x="2143" y="39"/>
                </a:lnTo>
                <a:lnTo>
                  <a:pt x="2133" y="33"/>
                </a:lnTo>
                <a:lnTo>
                  <a:pt x="2124" y="28"/>
                </a:lnTo>
                <a:lnTo>
                  <a:pt x="2113" y="23"/>
                </a:lnTo>
                <a:lnTo>
                  <a:pt x="2103" y="18"/>
                </a:lnTo>
                <a:lnTo>
                  <a:pt x="2092" y="14"/>
                </a:lnTo>
                <a:lnTo>
                  <a:pt x="2082" y="10"/>
                </a:lnTo>
                <a:lnTo>
                  <a:pt x="2071" y="7"/>
                </a:lnTo>
                <a:lnTo>
                  <a:pt x="2060" y="5"/>
                </a:lnTo>
                <a:lnTo>
                  <a:pt x="2049" y="3"/>
                </a:lnTo>
                <a:lnTo>
                  <a:pt x="2037" y="1"/>
                </a:lnTo>
                <a:lnTo>
                  <a:pt x="2025" y="0"/>
                </a:lnTo>
                <a:lnTo>
                  <a:pt x="2013" y="0"/>
                </a:lnTo>
                <a:lnTo>
                  <a:pt x="1497" y="0"/>
                </a:lnTo>
                <a:lnTo>
                  <a:pt x="1485" y="0"/>
                </a:lnTo>
                <a:lnTo>
                  <a:pt x="1473" y="1"/>
                </a:lnTo>
                <a:lnTo>
                  <a:pt x="1462" y="3"/>
                </a:lnTo>
                <a:lnTo>
                  <a:pt x="1450" y="5"/>
                </a:lnTo>
                <a:lnTo>
                  <a:pt x="1439" y="7"/>
                </a:lnTo>
                <a:lnTo>
                  <a:pt x="1428" y="10"/>
                </a:lnTo>
                <a:lnTo>
                  <a:pt x="1417" y="14"/>
                </a:lnTo>
                <a:lnTo>
                  <a:pt x="1407" y="18"/>
                </a:lnTo>
                <a:lnTo>
                  <a:pt x="1397" y="23"/>
                </a:lnTo>
                <a:lnTo>
                  <a:pt x="1387" y="28"/>
                </a:lnTo>
                <a:lnTo>
                  <a:pt x="1377" y="33"/>
                </a:lnTo>
                <a:lnTo>
                  <a:pt x="1368" y="39"/>
                </a:lnTo>
                <a:lnTo>
                  <a:pt x="1358" y="46"/>
                </a:lnTo>
                <a:lnTo>
                  <a:pt x="1349" y="54"/>
                </a:lnTo>
                <a:lnTo>
                  <a:pt x="1341" y="61"/>
                </a:lnTo>
                <a:lnTo>
                  <a:pt x="1333" y="68"/>
                </a:lnTo>
                <a:lnTo>
                  <a:pt x="1325" y="76"/>
                </a:lnTo>
                <a:lnTo>
                  <a:pt x="1318" y="85"/>
                </a:lnTo>
                <a:lnTo>
                  <a:pt x="1311" y="93"/>
                </a:lnTo>
                <a:lnTo>
                  <a:pt x="1305" y="102"/>
                </a:lnTo>
                <a:lnTo>
                  <a:pt x="1299" y="112"/>
                </a:lnTo>
                <a:lnTo>
                  <a:pt x="1293" y="121"/>
                </a:lnTo>
                <a:lnTo>
                  <a:pt x="1288" y="131"/>
                </a:lnTo>
                <a:lnTo>
                  <a:pt x="1284" y="141"/>
                </a:lnTo>
                <a:lnTo>
                  <a:pt x="1280" y="153"/>
                </a:lnTo>
                <a:lnTo>
                  <a:pt x="1276" y="163"/>
                </a:lnTo>
                <a:lnTo>
                  <a:pt x="1273" y="174"/>
                </a:lnTo>
                <a:lnTo>
                  <a:pt x="1270" y="185"/>
                </a:lnTo>
                <a:lnTo>
                  <a:pt x="1267" y="196"/>
                </a:lnTo>
                <a:lnTo>
                  <a:pt x="1266" y="208"/>
                </a:lnTo>
                <a:lnTo>
                  <a:pt x="1265" y="219"/>
                </a:lnTo>
                <a:lnTo>
                  <a:pt x="1265" y="231"/>
                </a:lnTo>
                <a:lnTo>
                  <a:pt x="1265" y="1492"/>
                </a:lnTo>
                <a:lnTo>
                  <a:pt x="1265" y="1504"/>
                </a:lnTo>
                <a:lnTo>
                  <a:pt x="1266" y="1516"/>
                </a:lnTo>
                <a:lnTo>
                  <a:pt x="1267" y="1528"/>
                </a:lnTo>
                <a:lnTo>
                  <a:pt x="1270" y="1539"/>
                </a:lnTo>
                <a:lnTo>
                  <a:pt x="1273" y="1550"/>
                </a:lnTo>
                <a:lnTo>
                  <a:pt x="1276" y="1561"/>
                </a:lnTo>
                <a:lnTo>
                  <a:pt x="1280" y="1572"/>
                </a:lnTo>
                <a:lnTo>
                  <a:pt x="1284" y="1584"/>
                </a:lnTo>
                <a:lnTo>
                  <a:pt x="1288" y="1594"/>
                </a:lnTo>
                <a:lnTo>
                  <a:pt x="1293" y="1604"/>
                </a:lnTo>
                <a:lnTo>
                  <a:pt x="1299" y="1613"/>
                </a:lnTo>
                <a:lnTo>
                  <a:pt x="1305" y="1622"/>
                </a:lnTo>
                <a:lnTo>
                  <a:pt x="1311" y="1631"/>
                </a:lnTo>
                <a:lnTo>
                  <a:pt x="1318" y="1640"/>
                </a:lnTo>
                <a:lnTo>
                  <a:pt x="1325" y="1648"/>
                </a:lnTo>
                <a:lnTo>
                  <a:pt x="1333" y="1656"/>
                </a:lnTo>
                <a:lnTo>
                  <a:pt x="1341" y="1664"/>
                </a:lnTo>
                <a:lnTo>
                  <a:pt x="1349" y="1671"/>
                </a:lnTo>
                <a:lnTo>
                  <a:pt x="1358" y="1678"/>
                </a:lnTo>
                <a:lnTo>
                  <a:pt x="1368" y="1685"/>
                </a:lnTo>
                <a:lnTo>
                  <a:pt x="1377" y="1691"/>
                </a:lnTo>
                <a:lnTo>
                  <a:pt x="1387" y="1696"/>
                </a:lnTo>
                <a:lnTo>
                  <a:pt x="1397" y="1701"/>
                </a:lnTo>
                <a:lnTo>
                  <a:pt x="1407" y="1705"/>
                </a:lnTo>
                <a:lnTo>
                  <a:pt x="1417" y="1709"/>
                </a:lnTo>
                <a:lnTo>
                  <a:pt x="1428" y="1713"/>
                </a:lnTo>
                <a:lnTo>
                  <a:pt x="1439" y="1716"/>
                </a:lnTo>
                <a:lnTo>
                  <a:pt x="1450" y="1718"/>
                </a:lnTo>
                <a:lnTo>
                  <a:pt x="1462" y="1720"/>
                </a:lnTo>
                <a:lnTo>
                  <a:pt x="1473" y="1722"/>
                </a:lnTo>
                <a:lnTo>
                  <a:pt x="1485" y="1723"/>
                </a:lnTo>
                <a:lnTo>
                  <a:pt x="1497" y="1723"/>
                </a:lnTo>
                <a:close/>
                <a:moveTo>
                  <a:pt x="536" y="328"/>
                </a:moveTo>
                <a:lnTo>
                  <a:pt x="564" y="328"/>
                </a:lnTo>
                <a:lnTo>
                  <a:pt x="591" y="330"/>
                </a:lnTo>
                <a:lnTo>
                  <a:pt x="618" y="334"/>
                </a:lnTo>
                <a:lnTo>
                  <a:pt x="644" y="338"/>
                </a:lnTo>
                <a:lnTo>
                  <a:pt x="670" y="344"/>
                </a:lnTo>
                <a:lnTo>
                  <a:pt x="695" y="351"/>
                </a:lnTo>
                <a:lnTo>
                  <a:pt x="721" y="361"/>
                </a:lnTo>
                <a:lnTo>
                  <a:pt x="745" y="370"/>
                </a:lnTo>
                <a:lnTo>
                  <a:pt x="768" y="381"/>
                </a:lnTo>
                <a:lnTo>
                  <a:pt x="791" y="393"/>
                </a:lnTo>
                <a:lnTo>
                  <a:pt x="814" y="405"/>
                </a:lnTo>
                <a:lnTo>
                  <a:pt x="836" y="419"/>
                </a:lnTo>
                <a:lnTo>
                  <a:pt x="857" y="434"/>
                </a:lnTo>
                <a:lnTo>
                  <a:pt x="877" y="450"/>
                </a:lnTo>
                <a:lnTo>
                  <a:pt x="897" y="467"/>
                </a:lnTo>
                <a:lnTo>
                  <a:pt x="916" y="485"/>
                </a:lnTo>
                <a:lnTo>
                  <a:pt x="933" y="503"/>
                </a:lnTo>
                <a:lnTo>
                  <a:pt x="950" y="523"/>
                </a:lnTo>
                <a:lnTo>
                  <a:pt x="966" y="543"/>
                </a:lnTo>
                <a:lnTo>
                  <a:pt x="980" y="564"/>
                </a:lnTo>
                <a:lnTo>
                  <a:pt x="995" y="586"/>
                </a:lnTo>
                <a:lnTo>
                  <a:pt x="1008" y="608"/>
                </a:lnTo>
                <a:lnTo>
                  <a:pt x="1020" y="631"/>
                </a:lnTo>
                <a:lnTo>
                  <a:pt x="1030" y="654"/>
                </a:lnTo>
                <a:lnTo>
                  <a:pt x="1040" y="679"/>
                </a:lnTo>
                <a:lnTo>
                  <a:pt x="1048" y="704"/>
                </a:lnTo>
                <a:lnTo>
                  <a:pt x="1055" y="729"/>
                </a:lnTo>
                <a:lnTo>
                  <a:pt x="1061" y="755"/>
                </a:lnTo>
                <a:lnTo>
                  <a:pt x="1066" y="782"/>
                </a:lnTo>
                <a:lnTo>
                  <a:pt x="1069" y="809"/>
                </a:lnTo>
                <a:lnTo>
                  <a:pt x="1071" y="836"/>
                </a:lnTo>
                <a:lnTo>
                  <a:pt x="1072" y="864"/>
                </a:lnTo>
                <a:lnTo>
                  <a:pt x="1071" y="891"/>
                </a:lnTo>
                <a:lnTo>
                  <a:pt x="1069" y="918"/>
                </a:lnTo>
                <a:lnTo>
                  <a:pt x="1066" y="945"/>
                </a:lnTo>
                <a:lnTo>
                  <a:pt x="1061" y="972"/>
                </a:lnTo>
                <a:lnTo>
                  <a:pt x="1055" y="997"/>
                </a:lnTo>
                <a:lnTo>
                  <a:pt x="1048" y="1023"/>
                </a:lnTo>
                <a:lnTo>
                  <a:pt x="1040" y="1047"/>
                </a:lnTo>
                <a:lnTo>
                  <a:pt x="1030" y="1072"/>
                </a:lnTo>
                <a:lnTo>
                  <a:pt x="1020" y="1096"/>
                </a:lnTo>
                <a:lnTo>
                  <a:pt x="1008" y="1119"/>
                </a:lnTo>
                <a:lnTo>
                  <a:pt x="995" y="1141"/>
                </a:lnTo>
                <a:lnTo>
                  <a:pt x="980" y="1162"/>
                </a:lnTo>
                <a:lnTo>
                  <a:pt x="966" y="1184"/>
                </a:lnTo>
                <a:lnTo>
                  <a:pt x="950" y="1204"/>
                </a:lnTo>
                <a:lnTo>
                  <a:pt x="933" y="1224"/>
                </a:lnTo>
                <a:lnTo>
                  <a:pt x="916" y="1242"/>
                </a:lnTo>
                <a:lnTo>
                  <a:pt x="897" y="1260"/>
                </a:lnTo>
                <a:lnTo>
                  <a:pt x="877" y="1277"/>
                </a:lnTo>
                <a:lnTo>
                  <a:pt x="857" y="1293"/>
                </a:lnTo>
                <a:lnTo>
                  <a:pt x="836" y="1308"/>
                </a:lnTo>
                <a:lnTo>
                  <a:pt x="814" y="1322"/>
                </a:lnTo>
                <a:lnTo>
                  <a:pt x="791" y="1334"/>
                </a:lnTo>
                <a:lnTo>
                  <a:pt x="768" y="1346"/>
                </a:lnTo>
                <a:lnTo>
                  <a:pt x="745" y="1357"/>
                </a:lnTo>
                <a:lnTo>
                  <a:pt x="721" y="1366"/>
                </a:lnTo>
                <a:lnTo>
                  <a:pt x="695" y="1376"/>
                </a:lnTo>
                <a:lnTo>
                  <a:pt x="670" y="1383"/>
                </a:lnTo>
                <a:lnTo>
                  <a:pt x="644" y="1389"/>
                </a:lnTo>
                <a:lnTo>
                  <a:pt x="618" y="1393"/>
                </a:lnTo>
                <a:lnTo>
                  <a:pt x="591" y="1397"/>
                </a:lnTo>
                <a:lnTo>
                  <a:pt x="564" y="1399"/>
                </a:lnTo>
                <a:lnTo>
                  <a:pt x="536" y="1399"/>
                </a:lnTo>
                <a:lnTo>
                  <a:pt x="508" y="1399"/>
                </a:lnTo>
                <a:lnTo>
                  <a:pt x="481" y="1397"/>
                </a:lnTo>
                <a:lnTo>
                  <a:pt x="455" y="1393"/>
                </a:lnTo>
                <a:lnTo>
                  <a:pt x="428" y="1389"/>
                </a:lnTo>
                <a:lnTo>
                  <a:pt x="402" y="1383"/>
                </a:lnTo>
                <a:lnTo>
                  <a:pt x="377" y="1376"/>
                </a:lnTo>
                <a:lnTo>
                  <a:pt x="352" y="1366"/>
                </a:lnTo>
                <a:lnTo>
                  <a:pt x="327" y="1357"/>
                </a:lnTo>
                <a:lnTo>
                  <a:pt x="303" y="1346"/>
                </a:lnTo>
                <a:lnTo>
                  <a:pt x="281" y="1334"/>
                </a:lnTo>
                <a:lnTo>
                  <a:pt x="258" y="1322"/>
                </a:lnTo>
                <a:lnTo>
                  <a:pt x="237" y="1308"/>
                </a:lnTo>
                <a:lnTo>
                  <a:pt x="215" y="1293"/>
                </a:lnTo>
                <a:lnTo>
                  <a:pt x="195" y="1277"/>
                </a:lnTo>
                <a:lnTo>
                  <a:pt x="176" y="1260"/>
                </a:lnTo>
                <a:lnTo>
                  <a:pt x="157" y="1242"/>
                </a:lnTo>
                <a:lnTo>
                  <a:pt x="139" y="1224"/>
                </a:lnTo>
                <a:lnTo>
                  <a:pt x="122" y="1204"/>
                </a:lnTo>
                <a:lnTo>
                  <a:pt x="106" y="1184"/>
                </a:lnTo>
                <a:lnTo>
                  <a:pt x="92" y="1162"/>
                </a:lnTo>
                <a:lnTo>
                  <a:pt x="78" y="1141"/>
                </a:lnTo>
                <a:lnTo>
                  <a:pt x="65" y="1119"/>
                </a:lnTo>
                <a:lnTo>
                  <a:pt x="53" y="1096"/>
                </a:lnTo>
                <a:lnTo>
                  <a:pt x="42" y="1072"/>
                </a:lnTo>
                <a:lnTo>
                  <a:pt x="32" y="1047"/>
                </a:lnTo>
                <a:lnTo>
                  <a:pt x="24" y="1023"/>
                </a:lnTo>
                <a:lnTo>
                  <a:pt x="17" y="997"/>
                </a:lnTo>
                <a:lnTo>
                  <a:pt x="11" y="972"/>
                </a:lnTo>
                <a:lnTo>
                  <a:pt x="6" y="945"/>
                </a:lnTo>
                <a:lnTo>
                  <a:pt x="3" y="918"/>
                </a:lnTo>
                <a:lnTo>
                  <a:pt x="1" y="891"/>
                </a:lnTo>
                <a:lnTo>
                  <a:pt x="0" y="864"/>
                </a:lnTo>
                <a:lnTo>
                  <a:pt x="1" y="836"/>
                </a:lnTo>
                <a:lnTo>
                  <a:pt x="3" y="809"/>
                </a:lnTo>
                <a:lnTo>
                  <a:pt x="6" y="782"/>
                </a:lnTo>
                <a:lnTo>
                  <a:pt x="11" y="755"/>
                </a:lnTo>
                <a:lnTo>
                  <a:pt x="17" y="729"/>
                </a:lnTo>
                <a:lnTo>
                  <a:pt x="24" y="704"/>
                </a:lnTo>
                <a:lnTo>
                  <a:pt x="32" y="679"/>
                </a:lnTo>
                <a:lnTo>
                  <a:pt x="42" y="654"/>
                </a:lnTo>
                <a:lnTo>
                  <a:pt x="53" y="631"/>
                </a:lnTo>
                <a:lnTo>
                  <a:pt x="65" y="608"/>
                </a:lnTo>
                <a:lnTo>
                  <a:pt x="78" y="586"/>
                </a:lnTo>
                <a:lnTo>
                  <a:pt x="92" y="564"/>
                </a:lnTo>
                <a:lnTo>
                  <a:pt x="106" y="543"/>
                </a:lnTo>
                <a:lnTo>
                  <a:pt x="122" y="523"/>
                </a:lnTo>
                <a:lnTo>
                  <a:pt x="139" y="503"/>
                </a:lnTo>
                <a:lnTo>
                  <a:pt x="157" y="485"/>
                </a:lnTo>
                <a:lnTo>
                  <a:pt x="176" y="467"/>
                </a:lnTo>
                <a:lnTo>
                  <a:pt x="195" y="450"/>
                </a:lnTo>
                <a:lnTo>
                  <a:pt x="215" y="434"/>
                </a:lnTo>
                <a:lnTo>
                  <a:pt x="237" y="419"/>
                </a:lnTo>
                <a:lnTo>
                  <a:pt x="258" y="405"/>
                </a:lnTo>
                <a:lnTo>
                  <a:pt x="281" y="393"/>
                </a:lnTo>
                <a:lnTo>
                  <a:pt x="303" y="381"/>
                </a:lnTo>
                <a:lnTo>
                  <a:pt x="327" y="370"/>
                </a:lnTo>
                <a:lnTo>
                  <a:pt x="352" y="361"/>
                </a:lnTo>
                <a:lnTo>
                  <a:pt x="377" y="351"/>
                </a:lnTo>
                <a:lnTo>
                  <a:pt x="402" y="344"/>
                </a:lnTo>
                <a:lnTo>
                  <a:pt x="428" y="338"/>
                </a:lnTo>
                <a:lnTo>
                  <a:pt x="455" y="334"/>
                </a:lnTo>
                <a:lnTo>
                  <a:pt x="481" y="330"/>
                </a:lnTo>
                <a:lnTo>
                  <a:pt x="508" y="328"/>
                </a:lnTo>
                <a:lnTo>
                  <a:pt x="536" y="32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Freeform 13"/>
          <p:cNvSpPr>
            <a:spLocks noEditPoints="1"/>
          </p:cNvSpPr>
          <p:nvPr/>
        </p:nvSpPr>
        <p:spPr bwMode="auto">
          <a:xfrm>
            <a:off x="6127731" y="1846265"/>
            <a:ext cx="373063" cy="276225"/>
          </a:xfrm>
          <a:custGeom>
            <a:avLst/>
            <a:gdLst>
              <a:gd name="T0" fmla="*/ 1621 w 3052"/>
              <a:gd name="T1" fmla="*/ 223 h 2262"/>
              <a:gd name="T2" fmla="*/ 1554 w 3052"/>
              <a:gd name="T3" fmla="*/ 211 h 2262"/>
              <a:gd name="T4" fmla="*/ 1489 w 3052"/>
              <a:gd name="T5" fmla="*/ 219 h 2262"/>
              <a:gd name="T6" fmla="*/ 1427 w 3052"/>
              <a:gd name="T7" fmla="*/ 245 h 2262"/>
              <a:gd name="T8" fmla="*/ 1375 w 3052"/>
              <a:gd name="T9" fmla="*/ 288 h 2262"/>
              <a:gd name="T10" fmla="*/ 657 w 3052"/>
              <a:gd name="T11" fmla="*/ 30 h 2262"/>
              <a:gd name="T12" fmla="*/ 592 w 3052"/>
              <a:gd name="T13" fmla="*/ 5 h 2262"/>
              <a:gd name="T14" fmla="*/ 525 w 3052"/>
              <a:gd name="T15" fmla="*/ 0 h 2262"/>
              <a:gd name="T16" fmla="*/ 461 w 3052"/>
              <a:gd name="T17" fmla="*/ 14 h 2262"/>
              <a:gd name="T18" fmla="*/ 402 w 3052"/>
              <a:gd name="T19" fmla="*/ 46 h 2262"/>
              <a:gd name="T20" fmla="*/ 354 w 3052"/>
              <a:gd name="T21" fmla="*/ 95 h 2262"/>
              <a:gd name="T22" fmla="*/ 15 w 3052"/>
              <a:gd name="T23" fmla="*/ 684 h 2262"/>
              <a:gd name="T24" fmla="*/ 0 w 3052"/>
              <a:gd name="T25" fmla="*/ 750 h 2262"/>
              <a:gd name="T26" fmla="*/ 5 w 3052"/>
              <a:gd name="T27" fmla="*/ 817 h 2262"/>
              <a:gd name="T28" fmla="*/ 28 w 3052"/>
              <a:gd name="T29" fmla="*/ 879 h 2262"/>
              <a:gd name="T30" fmla="*/ 69 w 3052"/>
              <a:gd name="T31" fmla="*/ 933 h 2262"/>
              <a:gd name="T32" fmla="*/ 765 w 3052"/>
              <a:gd name="T33" fmla="*/ 1343 h 2262"/>
              <a:gd name="T34" fmla="*/ 698 w 3052"/>
              <a:gd name="T35" fmla="*/ 1473 h 2262"/>
              <a:gd name="T36" fmla="*/ 690 w 3052"/>
              <a:gd name="T37" fmla="*/ 1540 h 2262"/>
              <a:gd name="T38" fmla="*/ 701 w 3052"/>
              <a:gd name="T39" fmla="*/ 1605 h 2262"/>
              <a:gd name="T40" fmla="*/ 730 w 3052"/>
              <a:gd name="T41" fmla="*/ 1666 h 2262"/>
              <a:gd name="T42" fmla="*/ 776 w 3052"/>
              <a:gd name="T43" fmla="*/ 1715 h 2262"/>
              <a:gd name="T44" fmla="*/ 1273 w 3052"/>
              <a:gd name="T45" fmla="*/ 2004 h 2262"/>
              <a:gd name="T46" fmla="*/ 1339 w 3052"/>
              <a:gd name="T47" fmla="*/ 2023 h 2262"/>
              <a:gd name="T48" fmla="*/ 1407 w 3052"/>
              <a:gd name="T49" fmla="*/ 2022 h 2262"/>
              <a:gd name="T50" fmla="*/ 1469 w 3052"/>
              <a:gd name="T51" fmla="*/ 2001 h 2262"/>
              <a:gd name="T52" fmla="*/ 1525 w 3052"/>
              <a:gd name="T53" fmla="*/ 1963 h 2262"/>
              <a:gd name="T54" fmla="*/ 1568 w 3052"/>
              <a:gd name="T55" fmla="*/ 1908 h 2262"/>
              <a:gd name="T56" fmla="*/ 2222 w 3052"/>
              <a:gd name="T57" fmla="*/ 763 h 2262"/>
              <a:gd name="T58" fmla="*/ 2232 w 3052"/>
              <a:gd name="T59" fmla="*/ 695 h 2262"/>
              <a:gd name="T60" fmla="*/ 2219 w 3052"/>
              <a:gd name="T61" fmla="*/ 630 h 2262"/>
              <a:gd name="T62" fmla="*/ 2190 w 3052"/>
              <a:gd name="T63" fmla="*/ 571 h 2262"/>
              <a:gd name="T64" fmla="*/ 2144 w 3052"/>
              <a:gd name="T65" fmla="*/ 522 h 2262"/>
              <a:gd name="T66" fmla="*/ 2202 w 3052"/>
              <a:gd name="T67" fmla="*/ 2160 h 2262"/>
              <a:gd name="T68" fmla="*/ 2089 w 3052"/>
              <a:gd name="T69" fmla="*/ 2049 h 2262"/>
              <a:gd name="T70" fmla="*/ 2014 w 3052"/>
              <a:gd name="T71" fmla="*/ 1913 h 2262"/>
              <a:gd name="T72" fmla="*/ 1982 w 3052"/>
              <a:gd name="T73" fmla="*/ 1763 h 2262"/>
              <a:gd name="T74" fmla="*/ 1993 w 3052"/>
              <a:gd name="T75" fmla="*/ 1607 h 2262"/>
              <a:gd name="T76" fmla="*/ 2052 w 3052"/>
              <a:gd name="T77" fmla="*/ 1458 h 2262"/>
              <a:gd name="T78" fmla="*/ 2153 w 3052"/>
              <a:gd name="T79" fmla="*/ 1332 h 2262"/>
              <a:gd name="T80" fmla="*/ 2281 w 3052"/>
              <a:gd name="T81" fmla="*/ 1244 h 2262"/>
              <a:gd name="T82" fmla="*/ 2428 w 3052"/>
              <a:gd name="T83" fmla="*/ 1197 h 2262"/>
              <a:gd name="T84" fmla="*/ 2582 w 3052"/>
              <a:gd name="T85" fmla="*/ 1194 h 2262"/>
              <a:gd name="T86" fmla="*/ 2736 w 3052"/>
              <a:gd name="T87" fmla="*/ 1237 h 2262"/>
              <a:gd name="T88" fmla="*/ 2872 w 3052"/>
              <a:gd name="T89" fmla="*/ 1326 h 2262"/>
              <a:gd name="T90" fmla="*/ 2973 w 3052"/>
              <a:gd name="T91" fmla="*/ 1446 h 2262"/>
              <a:gd name="T92" fmla="*/ 3034 w 3052"/>
              <a:gd name="T93" fmla="*/ 1587 h 2262"/>
              <a:gd name="T94" fmla="*/ 3052 w 3052"/>
              <a:gd name="T95" fmla="*/ 1740 h 2262"/>
              <a:gd name="T96" fmla="*/ 3025 w 3052"/>
              <a:gd name="T97" fmla="*/ 1894 h 2262"/>
              <a:gd name="T98" fmla="*/ 2951 w 3052"/>
              <a:gd name="T99" fmla="*/ 2040 h 2262"/>
              <a:gd name="T100" fmla="*/ 2840 w 3052"/>
              <a:gd name="T101" fmla="*/ 2153 h 2262"/>
              <a:gd name="T102" fmla="*/ 2705 w 3052"/>
              <a:gd name="T103" fmla="*/ 2228 h 2262"/>
              <a:gd name="T104" fmla="*/ 2554 w 3052"/>
              <a:gd name="T105" fmla="*/ 2260 h 2262"/>
              <a:gd name="T106" fmla="*/ 2398 w 3052"/>
              <a:gd name="T107" fmla="*/ 2249 h 2262"/>
              <a:gd name="T108" fmla="*/ 2249 w 3052"/>
              <a:gd name="T109" fmla="*/ 2189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2" h="2262">
                <a:moveTo>
                  <a:pt x="2114" y="502"/>
                </a:moveTo>
                <a:lnTo>
                  <a:pt x="1663" y="241"/>
                </a:lnTo>
                <a:lnTo>
                  <a:pt x="1653" y="236"/>
                </a:lnTo>
                <a:lnTo>
                  <a:pt x="1643" y="231"/>
                </a:lnTo>
                <a:lnTo>
                  <a:pt x="1632" y="226"/>
                </a:lnTo>
                <a:lnTo>
                  <a:pt x="1621" y="223"/>
                </a:lnTo>
                <a:lnTo>
                  <a:pt x="1610" y="219"/>
                </a:lnTo>
                <a:lnTo>
                  <a:pt x="1599" y="217"/>
                </a:lnTo>
                <a:lnTo>
                  <a:pt x="1588" y="214"/>
                </a:lnTo>
                <a:lnTo>
                  <a:pt x="1577" y="213"/>
                </a:lnTo>
                <a:lnTo>
                  <a:pt x="1565" y="212"/>
                </a:lnTo>
                <a:lnTo>
                  <a:pt x="1554" y="211"/>
                </a:lnTo>
                <a:lnTo>
                  <a:pt x="1543" y="211"/>
                </a:lnTo>
                <a:lnTo>
                  <a:pt x="1532" y="212"/>
                </a:lnTo>
                <a:lnTo>
                  <a:pt x="1521" y="213"/>
                </a:lnTo>
                <a:lnTo>
                  <a:pt x="1510" y="214"/>
                </a:lnTo>
                <a:lnTo>
                  <a:pt x="1499" y="216"/>
                </a:lnTo>
                <a:lnTo>
                  <a:pt x="1489" y="219"/>
                </a:lnTo>
                <a:lnTo>
                  <a:pt x="1478" y="222"/>
                </a:lnTo>
                <a:lnTo>
                  <a:pt x="1467" y="226"/>
                </a:lnTo>
                <a:lnTo>
                  <a:pt x="1457" y="230"/>
                </a:lnTo>
                <a:lnTo>
                  <a:pt x="1447" y="234"/>
                </a:lnTo>
                <a:lnTo>
                  <a:pt x="1437" y="239"/>
                </a:lnTo>
                <a:lnTo>
                  <a:pt x="1427" y="245"/>
                </a:lnTo>
                <a:lnTo>
                  <a:pt x="1418" y="251"/>
                </a:lnTo>
                <a:lnTo>
                  <a:pt x="1409" y="257"/>
                </a:lnTo>
                <a:lnTo>
                  <a:pt x="1400" y="264"/>
                </a:lnTo>
                <a:lnTo>
                  <a:pt x="1392" y="272"/>
                </a:lnTo>
                <a:lnTo>
                  <a:pt x="1384" y="280"/>
                </a:lnTo>
                <a:lnTo>
                  <a:pt x="1375" y="288"/>
                </a:lnTo>
                <a:lnTo>
                  <a:pt x="1367" y="298"/>
                </a:lnTo>
                <a:lnTo>
                  <a:pt x="1360" y="307"/>
                </a:lnTo>
                <a:lnTo>
                  <a:pt x="1354" y="316"/>
                </a:lnTo>
                <a:lnTo>
                  <a:pt x="1348" y="326"/>
                </a:lnTo>
                <a:lnTo>
                  <a:pt x="1304" y="403"/>
                </a:lnTo>
                <a:lnTo>
                  <a:pt x="657" y="30"/>
                </a:lnTo>
                <a:lnTo>
                  <a:pt x="647" y="25"/>
                </a:lnTo>
                <a:lnTo>
                  <a:pt x="637" y="20"/>
                </a:lnTo>
                <a:lnTo>
                  <a:pt x="625" y="15"/>
                </a:lnTo>
                <a:lnTo>
                  <a:pt x="614" y="11"/>
                </a:lnTo>
                <a:lnTo>
                  <a:pt x="603" y="8"/>
                </a:lnTo>
                <a:lnTo>
                  <a:pt x="592" y="5"/>
                </a:lnTo>
                <a:lnTo>
                  <a:pt x="581" y="3"/>
                </a:lnTo>
                <a:lnTo>
                  <a:pt x="570" y="1"/>
                </a:lnTo>
                <a:lnTo>
                  <a:pt x="559" y="0"/>
                </a:lnTo>
                <a:lnTo>
                  <a:pt x="548" y="0"/>
                </a:lnTo>
                <a:lnTo>
                  <a:pt x="536" y="0"/>
                </a:lnTo>
                <a:lnTo>
                  <a:pt x="525" y="0"/>
                </a:lnTo>
                <a:lnTo>
                  <a:pt x="514" y="1"/>
                </a:lnTo>
                <a:lnTo>
                  <a:pt x="503" y="3"/>
                </a:lnTo>
                <a:lnTo>
                  <a:pt x="492" y="5"/>
                </a:lnTo>
                <a:lnTo>
                  <a:pt x="482" y="8"/>
                </a:lnTo>
                <a:lnTo>
                  <a:pt x="471" y="11"/>
                </a:lnTo>
                <a:lnTo>
                  <a:pt x="461" y="14"/>
                </a:lnTo>
                <a:lnTo>
                  <a:pt x="450" y="18"/>
                </a:lnTo>
                <a:lnTo>
                  <a:pt x="439" y="23"/>
                </a:lnTo>
                <a:lnTo>
                  <a:pt x="430" y="28"/>
                </a:lnTo>
                <a:lnTo>
                  <a:pt x="420" y="34"/>
                </a:lnTo>
                <a:lnTo>
                  <a:pt x="411" y="40"/>
                </a:lnTo>
                <a:lnTo>
                  <a:pt x="402" y="46"/>
                </a:lnTo>
                <a:lnTo>
                  <a:pt x="393" y="53"/>
                </a:lnTo>
                <a:lnTo>
                  <a:pt x="384" y="60"/>
                </a:lnTo>
                <a:lnTo>
                  <a:pt x="376" y="68"/>
                </a:lnTo>
                <a:lnTo>
                  <a:pt x="369" y="76"/>
                </a:lnTo>
                <a:lnTo>
                  <a:pt x="361" y="85"/>
                </a:lnTo>
                <a:lnTo>
                  <a:pt x="354" y="95"/>
                </a:lnTo>
                <a:lnTo>
                  <a:pt x="347" y="105"/>
                </a:lnTo>
                <a:lnTo>
                  <a:pt x="341" y="115"/>
                </a:lnTo>
                <a:lnTo>
                  <a:pt x="30" y="652"/>
                </a:lnTo>
                <a:lnTo>
                  <a:pt x="25" y="662"/>
                </a:lnTo>
                <a:lnTo>
                  <a:pt x="20" y="673"/>
                </a:lnTo>
                <a:lnTo>
                  <a:pt x="15" y="684"/>
                </a:lnTo>
                <a:lnTo>
                  <a:pt x="11" y="694"/>
                </a:lnTo>
                <a:lnTo>
                  <a:pt x="8" y="706"/>
                </a:lnTo>
                <a:lnTo>
                  <a:pt x="5" y="717"/>
                </a:lnTo>
                <a:lnTo>
                  <a:pt x="3" y="728"/>
                </a:lnTo>
                <a:lnTo>
                  <a:pt x="2" y="739"/>
                </a:lnTo>
                <a:lnTo>
                  <a:pt x="0" y="750"/>
                </a:lnTo>
                <a:lnTo>
                  <a:pt x="0" y="761"/>
                </a:lnTo>
                <a:lnTo>
                  <a:pt x="0" y="772"/>
                </a:lnTo>
                <a:lnTo>
                  <a:pt x="0" y="783"/>
                </a:lnTo>
                <a:lnTo>
                  <a:pt x="2" y="794"/>
                </a:lnTo>
                <a:lnTo>
                  <a:pt x="3" y="806"/>
                </a:lnTo>
                <a:lnTo>
                  <a:pt x="5" y="817"/>
                </a:lnTo>
                <a:lnTo>
                  <a:pt x="8" y="828"/>
                </a:lnTo>
                <a:lnTo>
                  <a:pt x="11" y="838"/>
                </a:lnTo>
                <a:lnTo>
                  <a:pt x="14" y="849"/>
                </a:lnTo>
                <a:lnTo>
                  <a:pt x="19" y="859"/>
                </a:lnTo>
                <a:lnTo>
                  <a:pt x="23" y="869"/>
                </a:lnTo>
                <a:lnTo>
                  <a:pt x="28" y="879"/>
                </a:lnTo>
                <a:lnTo>
                  <a:pt x="34" y="888"/>
                </a:lnTo>
                <a:lnTo>
                  <a:pt x="40" y="898"/>
                </a:lnTo>
                <a:lnTo>
                  <a:pt x="46" y="908"/>
                </a:lnTo>
                <a:lnTo>
                  <a:pt x="53" y="916"/>
                </a:lnTo>
                <a:lnTo>
                  <a:pt x="61" y="925"/>
                </a:lnTo>
                <a:lnTo>
                  <a:pt x="69" y="933"/>
                </a:lnTo>
                <a:lnTo>
                  <a:pt x="78" y="941"/>
                </a:lnTo>
                <a:lnTo>
                  <a:pt x="86" y="948"/>
                </a:lnTo>
                <a:lnTo>
                  <a:pt x="96" y="955"/>
                </a:lnTo>
                <a:lnTo>
                  <a:pt x="105" y="962"/>
                </a:lnTo>
                <a:lnTo>
                  <a:pt x="115" y="968"/>
                </a:lnTo>
                <a:lnTo>
                  <a:pt x="765" y="1343"/>
                </a:lnTo>
                <a:lnTo>
                  <a:pt x="720" y="1420"/>
                </a:lnTo>
                <a:lnTo>
                  <a:pt x="714" y="1430"/>
                </a:lnTo>
                <a:lnTo>
                  <a:pt x="709" y="1441"/>
                </a:lnTo>
                <a:lnTo>
                  <a:pt x="705" y="1451"/>
                </a:lnTo>
                <a:lnTo>
                  <a:pt x="701" y="1462"/>
                </a:lnTo>
                <a:lnTo>
                  <a:pt x="698" y="1473"/>
                </a:lnTo>
                <a:lnTo>
                  <a:pt x="695" y="1484"/>
                </a:lnTo>
                <a:lnTo>
                  <a:pt x="693" y="1495"/>
                </a:lnTo>
                <a:lnTo>
                  <a:pt x="691" y="1506"/>
                </a:lnTo>
                <a:lnTo>
                  <a:pt x="690" y="1518"/>
                </a:lnTo>
                <a:lnTo>
                  <a:pt x="690" y="1529"/>
                </a:lnTo>
                <a:lnTo>
                  <a:pt x="690" y="1540"/>
                </a:lnTo>
                <a:lnTo>
                  <a:pt x="690" y="1551"/>
                </a:lnTo>
                <a:lnTo>
                  <a:pt x="691" y="1562"/>
                </a:lnTo>
                <a:lnTo>
                  <a:pt x="693" y="1573"/>
                </a:lnTo>
                <a:lnTo>
                  <a:pt x="695" y="1584"/>
                </a:lnTo>
                <a:lnTo>
                  <a:pt x="697" y="1595"/>
                </a:lnTo>
                <a:lnTo>
                  <a:pt x="701" y="1605"/>
                </a:lnTo>
                <a:lnTo>
                  <a:pt x="704" y="1617"/>
                </a:lnTo>
                <a:lnTo>
                  <a:pt x="708" y="1627"/>
                </a:lnTo>
                <a:lnTo>
                  <a:pt x="713" y="1637"/>
                </a:lnTo>
                <a:lnTo>
                  <a:pt x="718" y="1647"/>
                </a:lnTo>
                <a:lnTo>
                  <a:pt x="723" y="1656"/>
                </a:lnTo>
                <a:lnTo>
                  <a:pt x="730" y="1666"/>
                </a:lnTo>
                <a:lnTo>
                  <a:pt x="737" y="1675"/>
                </a:lnTo>
                <a:lnTo>
                  <a:pt x="744" y="1683"/>
                </a:lnTo>
                <a:lnTo>
                  <a:pt x="751" y="1692"/>
                </a:lnTo>
                <a:lnTo>
                  <a:pt x="759" y="1700"/>
                </a:lnTo>
                <a:lnTo>
                  <a:pt x="767" y="1708"/>
                </a:lnTo>
                <a:lnTo>
                  <a:pt x="776" y="1715"/>
                </a:lnTo>
                <a:lnTo>
                  <a:pt x="785" y="1723"/>
                </a:lnTo>
                <a:lnTo>
                  <a:pt x="795" y="1730"/>
                </a:lnTo>
                <a:lnTo>
                  <a:pt x="805" y="1736"/>
                </a:lnTo>
                <a:lnTo>
                  <a:pt x="1252" y="1993"/>
                </a:lnTo>
                <a:lnTo>
                  <a:pt x="1263" y="1999"/>
                </a:lnTo>
                <a:lnTo>
                  <a:pt x="1273" y="2004"/>
                </a:lnTo>
                <a:lnTo>
                  <a:pt x="1284" y="2008"/>
                </a:lnTo>
                <a:lnTo>
                  <a:pt x="1296" y="2012"/>
                </a:lnTo>
                <a:lnTo>
                  <a:pt x="1306" y="2016"/>
                </a:lnTo>
                <a:lnTo>
                  <a:pt x="1317" y="2018"/>
                </a:lnTo>
                <a:lnTo>
                  <a:pt x="1328" y="2020"/>
                </a:lnTo>
                <a:lnTo>
                  <a:pt x="1339" y="2023"/>
                </a:lnTo>
                <a:lnTo>
                  <a:pt x="1351" y="2024"/>
                </a:lnTo>
                <a:lnTo>
                  <a:pt x="1362" y="2025"/>
                </a:lnTo>
                <a:lnTo>
                  <a:pt x="1373" y="2025"/>
                </a:lnTo>
                <a:lnTo>
                  <a:pt x="1385" y="2024"/>
                </a:lnTo>
                <a:lnTo>
                  <a:pt x="1396" y="2023"/>
                </a:lnTo>
                <a:lnTo>
                  <a:pt x="1407" y="2022"/>
                </a:lnTo>
                <a:lnTo>
                  <a:pt x="1417" y="2019"/>
                </a:lnTo>
                <a:lnTo>
                  <a:pt x="1428" y="2016"/>
                </a:lnTo>
                <a:lnTo>
                  <a:pt x="1439" y="2013"/>
                </a:lnTo>
                <a:lnTo>
                  <a:pt x="1449" y="2009"/>
                </a:lnTo>
                <a:lnTo>
                  <a:pt x="1459" y="2005"/>
                </a:lnTo>
                <a:lnTo>
                  <a:pt x="1469" y="2001"/>
                </a:lnTo>
                <a:lnTo>
                  <a:pt x="1480" y="1995"/>
                </a:lnTo>
                <a:lnTo>
                  <a:pt x="1490" y="1990"/>
                </a:lnTo>
                <a:lnTo>
                  <a:pt x="1499" y="1984"/>
                </a:lnTo>
                <a:lnTo>
                  <a:pt x="1508" y="1977"/>
                </a:lnTo>
                <a:lnTo>
                  <a:pt x="1517" y="1970"/>
                </a:lnTo>
                <a:lnTo>
                  <a:pt x="1525" y="1963"/>
                </a:lnTo>
                <a:lnTo>
                  <a:pt x="1533" y="1955"/>
                </a:lnTo>
                <a:lnTo>
                  <a:pt x="1541" y="1947"/>
                </a:lnTo>
                <a:lnTo>
                  <a:pt x="1549" y="1938"/>
                </a:lnTo>
                <a:lnTo>
                  <a:pt x="1556" y="1929"/>
                </a:lnTo>
                <a:lnTo>
                  <a:pt x="1562" y="1918"/>
                </a:lnTo>
                <a:lnTo>
                  <a:pt x="1568" y="1908"/>
                </a:lnTo>
                <a:lnTo>
                  <a:pt x="2199" y="818"/>
                </a:lnTo>
                <a:lnTo>
                  <a:pt x="2205" y="807"/>
                </a:lnTo>
                <a:lnTo>
                  <a:pt x="2210" y="795"/>
                </a:lnTo>
                <a:lnTo>
                  <a:pt x="2215" y="785"/>
                </a:lnTo>
                <a:lnTo>
                  <a:pt x="2219" y="774"/>
                </a:lnTo>
                <a:lnTo>
                  <a:pt x="2222" y="763"/>
                </a:lnTo>
                <a:lnTo>
                  <a:pt x="2225" y="752"/>
                </a:lnTo>
                <a:lnTo>
                  <a:pt x="2227" y="740"/>
                </a:lnTo>
                <a:lnTo>
                  <a:pt x="2229" y="729"/>
                </a:lnTo>
                <a:lnTo>
                  <a:pt x="2231" y="718"/>
                </a:lnTo>
                <a:lnTo>
                  <a:pt x="2232" y="707"/>
                </a:lnTo>
                <a:lnTo>
                  <a:pt x="2232" y="695"/>
                </a:lnTo>
                <a:lnTo>
                  <a:pt x="2231" y="684"/>
                </a:lnTo>
                <a:lnTo>
                  <a:pt x="2229" y="673"/>
                </a:lnTo>
                <a:lnTo>
                  <a:pt x="2227" y="662"/>
                </a:lnTo>
                <a:lnTo>
                  <a:pt x="2225" y="651"/>
                </a:lnTo>
                <a:lnTo>
                  <a:pt x="2223" y="641"/>
                </a:lnTo>
                <a:lnTo>
                  <a:pt x="2219" y="630"/>
                </a:lnTo>
                <a:lnTo>
                  <a:pt x="2216" y="620"/>
                </a:lnTo>
                <a:lnTo>
                  <a:pt x="2212" y="610"/>
                </a:lnTo>
                <a:lnTo>
                  <a:pt x="2207" y="600"/>
                </a:lnTo>
                <a:lnTo>
                  <a:pt x="2202" y="589"/>
                </a:lnTo>
                <a:lnTo>
                  <a:pt x="2196" y="580"/>
                </a:lnTo>
                <a:lnTo>
                  <a:pt x="2190" y="571"/>
                </a:lnTo>
                <a:lnTo>
                  <a:pt x="2184" y="562"/>
                </a:lnTo>
                <a:lnTo>
                  <a:pt x="2177" y="553"/>
                </a:lnTo>
                <a:lnTo>
                  <a:pt x="2169" y="545"/>
                </a:lnTo>
                <a:lnTo>
                  <a:pt x="2161" y="537"/>
                </a:lnTo>
                <a:lnTo>
                  <a:pt x="2153" y="529"/>
                </a:lnTo>
                <a:lnTo>
                  <a:pt x="2144" y="522"/>
                </a:lnTo>
                <a:lnTo>
                  <a:pt x="2134" y="515"/>
                </a:lnTo>
                <a:lnTo>
                  <a:pt x="2124" y="508"/>
                </a:lnTo>
                <a:lnTo>
                  <a:pt x="2114" y="502"/>
                </a:lnTo>
                <a:close/>
                <a:moveTo>
                  <a:pt x="2249" y="2189"/>
                </a:moveTo>
                <a:lnTo>
                  <a:pt x="2224" y="2175"/>
                </a:lnTo>
                <a:lnTo>
                  <a:pt x="2202" y="2160"/>
                </a:lnTo>
                <a:lnTo>
                  <a:pt x="2181" y="2144"/>
                </a:lnTo>
                <a:lnTo>
                  <a:pt x="2160" y="2127"/>
                </a:lnTo>
                <a:lnTo>
                  <a:pt x="2141" y="2108"/>
                </a:lnTo>
                <a:lnTo>
                  <a:pt x="2122" y="2089"/>
                </a:lnTo>
                <a:lnTo>
                  <a:pt x="2105" y="2069"/>
                </a:lnTo>
                <a:lnTo>
                  <a:pt x="2089" y="2049"/>
                </a:lnTo>
                <a:lnTo>
                  <a:pt x="2074" y="2028"/>
                </a:lnTo>
                <a:lnTo>
                  <a:pt x="2060" y="2006"/>
                </a:lnTo>
                <a:lnTo>
                  <a:pt x="2047" y="1983"/>
                </a:lnTo>
                <a:lnTo>
                  <a:pt x="2034" y="1961"/>
                </a:lnTo>
                <a:lnTo>
                  <a:pt x="2023" y="1938"/>
                </a:lnTo>
                <a:lnTo>
                  <a:pt x="2014" y="1913"/>
                </a:lnTo>
                <a:lnTo>
                  <a:pt x="2006" y="1889"/>
                </a:lnTo>
                <a:lnTo>
                  <a:pt x="1998" y="1864"/>
                </a:lnTo>
                <a:lnTo>
                  <a:pt x="1992" y="1840"/>
                </a:lnTo>
                <a:lnTo>
                  <a:pt x="1988" y="1814"/>
                </a:lnTo>
                <a:lnTo>
                  <a:pt x="1984" y="1788"/>
                </a:lnTo>
                <a:lnTo>
                  <a:pt x="1982" y="1763"/>
                </a:lnTo>
                <a:lnTo>
                  <a:pt x="1980" y="1738"/>
                </a:lnTo>
                <a:lnTo>
                  <a:pt x="1980" y="1711"/>
                </a:lnTo>
                <a:lnTo>
                  <a:pt x="1982" y="1685"/>
                </a:lnTo>
                <a:lnTo>
                  <a:pt x="1984" y="1660"/>
                </a:lnTo>
                <a:lnTo>
                  <a:pt x="1988" y="1634"/>
                </a:lnTo>
                <a:lnTo>
                  <a:pt x="1993" y="1607"/>
                </a:lnTo>
                <a:lnTo>
                  <a:pt x="2000" y="1582"/>
                </a:lnTo>
                <a:lnTo>
                  <a:pt x="2007" y="1557"/>
                </a:lnTo>
                <a:lnTo>
                  <a:pt x="2016" y="1532"/>
                </a:lnTo>
                <a:lnTo>
                  <a:pt x="2027" y="1506"/>
                </a:lnTo>
                <a:lnTo>
                  <a:pt x="2038" y="1482"/>
                </a:lnTo>
                <a:lnTo>
                  <a:pt x="2052" y="1458"/>
                </a:lnTo>
                <a:lnTo>
                  <a:pt x="2067" y="1435"/>
                </a:lnTo>
                <a:lnTo>
                  <a:pt x="2082" y="1412"/>
                </a:lnTo>
                <a:lnTo>
                  <a:pt x="2098" y="1390"/>
                </a:lnTo>
                <a:lnTo>
                  <a:pt x="2115" y="1370"/>
                </a:lnTo>
                <a:lnTo>
                  <a:pt x="2133" y="1350"/>
                </a:lnTo>
                <a:lnTo>
                  <a:pt x="2153" y="1332"/>
                </a:lnTo>
                <a:lnTo>
                  <a:pt x="2172" y="1315"/>
                </a:lnTo>
                <a:lnTo>
                  <a:pt x="2193" y="1298"/>
                </a:lnTo>
                <a:lnTo>
                  <a:pt x="2214" y="1283"/>
                </a:lnTo>
                <a:lnTo>
                  <a:pt x="2236" y="1269"/>
                </a:lnTo>
                <a:lnTo>
                  <a:pt x="2258" y="1256"/>
                </a:lnTo>
                <a:lnTo>
                  <a:pt x="2281" y="1244"/>
                </a:lnTo>
                <a:lnTo>
                  <a:pt x="2304" y="1234"/>
                </a:lnTo>
                <a:lnTo>
                  <a:pt x="2329" y="1224"/>
                </a:lnTo>
                <a:lnTo>
                  <a:pt x="2353" y="1216"/>
                </a:lnTo>
                <a:lnTo>
                  <a:pt x="2377" y="1209"/>
                </a:lnTo>
                <a:lnTo>
                  <a:pt x="2402" y="1202"/>
                </a:lnTo>
                <a:lnTo>
                  <a:pt x="2428" y="1197"/>
                </a:lnTo>
                <a:lnTo>
                  <a:pt x="2453" y="1193"/>
                </a:lnTo>
                <a:lnTo>
                  <a:pt x="2479" y="1191"/>
                </a:lnTo>
                <a:lnTo>
                  <a:pt x="2504" y="1190"/>
                </a:lnTo>
                <a:lnTo>
                  <a:pt x="2531" y="1190"/>
                </a:lnTo>
                <a:lnTo>
                  <a:pt x="2557" y="1191"/>
                </a:lnTo>
                <a:lnTo>
                  <a:pt x="2582" y="1194"/>
                </a:lnTo>
                <a:lnTo>
                  <a:pt x="2609" y="1197"/>
                </a:lnTo>
                <a:lnTo>
                  <a:pt x="2634" y="1203"/>
                </a:lnTo>
                <a:lnTo>
                  <a:pt x="2660" y="1210"/>
                </a:lnTo>
                <a:lnTo>
                  <a:pt x="2685" y="1218"/>
                </a:lnTo>
                <a:lnTo>
                  <a:pt x="2711" y="1227"/>
                </a:lnTo>
                <a:lnTo>
                  <a:pt x="2736" y="1237"/>
                </a:lnTo>
                <a:lnTo>
                  <a:pt x="2760" y="1249"/>
                </a:lnTo>
                <a:lnTo>
                  <a:pt x="2784" y="1262"/>
                </a:lnTo>
                <a:lnTo>
                  <a:pt x="2808" y="1276"/>
                </a:lnTo>
                <a:lnTo>
                  <a:pt x="2831" y="1291"/>
                </a:lnTo>
                <a:lnTo>
                  <a:pt x="2852" y="1307"/>
                </a:lnTo>
                <a:lnTo>
                  <a:pt x="2872" y="1326"/>
                </a:lnTo>
                <a:lnTo>
                  <a:pt x="2893" y="1344"/>
                </a:lnTo>
                <a:lnTo>
                  <a:pt x="2911" y="1362"/>
                </a:lnTo>
                <a:lnTo>
                  <a:pt x="2928" y="1382"/>
                </a:lnTo>
                <a:lnTo>
                  <a:pt x="2944" y="1402"/>
                </a:lnTo>
                <a:lnTo>
                  <a:pt x="2959" y="1424"/>
                </a:lnTo>
                <a:lnTo>
                  <a:pt x="2973" y="1446"/>
                </a:lnTo>
                <a:lnTo>
                  <a:pt x="2987" y="1468"/>
                </a:lnTo>
                <a:lnTo>
                  <a:pt x="2999" y="1491"/>
                </a:lnTo>
                <a:lnTo>
                  <a:pt x="3009" y="1515"/>
                </a:lnTo>
                <a:lnTo>
                  <a:pt x="3019" y="1538"/>
                </a:lnTo>
                <a:lnTo>
                  <a:pt x="3027" y="1562"/>
                </a:lnTo>
                <a:lnTo>
                  <a:pt x="3034" y="1587"/>
                </a:lnTo>
                <a:lnTo>
                  <a:pt x="3040" y="1612"/>
                </a:lnTo>
                <a:lnTo>
                  <a:pt x="3045" y="1638"/>
                </a:lnTo>
                <a:lnTo>
                  <a:pt x="3049" y="1663"/>
                </a:lnTo>
                <a:lnTo>
                  <a:pt x="3051" y="1688"/>
                </a:lnTo>
                <a:lnTo>
                  <a:pt x="3052" y="1714"/>
                </a:lnTo>
                <a:lnTo>
                  <a:pt x="3052" y="1740"/>
                </a:lnTo>
                <a:lnTo>
                  <a:pt x="3051" y="1766"/>
                </a:lnTo>
                <a:lnTo>
                  <a:pt x="3048" y="1792"/>
                </a:lnTo>
                <a:lnTo>
                  <a:pt x="3044" y="1818"/>
                </a:lnTo>
                <a:lnTo>
                  <a:pt x="3039" y="1844"/>
                </a:lnTo>
                <a:lnTo>
                  <a:pt x="3033" y="1869"/>
                </a:lnTo>
                <a:lnTo>
                  <a:pt x="3025" y="1894"/>
                </a:lnTo>
                <a:lnTo>
                  <a:pt x="3016" y="1920"/>
                </a:lnTo>
                <a:lnTo>
                  <a:pt x="3006" y="1945"/>
                </a:lnTo>
                <a:lnTo>
                  <a:pt x="2994" y="1969"/>
                </a:lnTo>
                <a:lnTo>
                  <a:pt x="2980" y="1993"/>
                </a:lnTo>
                <a:lnTo>
                  <a:pt x="2966" y="2017"/>
                </a:lnTo>
                <a:lnTo>
                  <a:pt x="2951" y="2040"/>
                </a:lnTo>
                <a:lnTo>
                  <a:pt x="2934" y="2061"/>
                </a:lnTo>
                <a:lnTo>
                  <a:pt x="2917" y="2082"/>
                </a:lnTo>
                <a:lnTo>
                  <a:pt x="2899" y="2101"/>
                </a:lnTo>
                <a:lnTo>
                  <a:pt x="2880" y="2119"/>
                </a:lnTo>
                <a:lnTo>
                  <a:pt x="2860" y="2137"/>
                </a:lnTo>
                <a:lnTo>
                  <a:pt x="2840" y="2153"/>
                </a:lnTo>
                <a:lnTo>
                  <a:pt x="2819" y="2168"/>
                </a:lnTo>
                <a:lnTo>
                  <a:pt x="2797" y="2182"/>
                </a:lnTo>
                <a:lnTo>
                  <a:pt x="2774" y="2195"/>
                </a:lnTo>
                <a:lnTo>
                  <a:pt x="2751" y="2207"/>
                </a:lnTo>
                <a:lnTo>
                  <a:pt x="2728" y="2218"/>
                </a:lnTo>
                <a:lnTo>
                  <a:pt x="2705" y="2228"/>
                </a:lnTo>
                <a:lnTo>
                  <a:pt x="2680" y="2236"/>
                </a:lnTo>
                <a:lnTo>
                  <a:pt x="2655" y="2244"/>
                </a:lnTo>
                <a:lnTo>
                  <a:pt x="2630" y="2250"/>
                </a:lnTo>
                <a:lnTo>
                  <a:pt x="2604" y="2254"/>
                </a:lnTo>
                <a:lnTo>
                  <a:pt x="2579" y="2258"/>
                </a:lnTo>
                <a:lnTo>
                  <a:pt x="2554" y="2260"/>
                </a:lnTo>
                <a:lnTo>
                  <a:pt x="2528" y="2262"/>
                </a:lnTo>
                <a:lnTo>
                  <a:pt x="2502" y="2261"/>
                </a:lnTo>
                <a:lnTo>
                  <a:pt x="2476" y="2260"/>
                </a:lnTo>
                <a:lnTo>
                  <a:pt x="2450" y="2258"/>
                </a:lnTo>
                <a:lnTo>
                  <a:pt x="2425" y="2254"/>
                </a:lnTo>
                <a:lnTo>
                  <a:pt x="2398" y="2249"/>
                </a:lnTo>
                <a:lnTo>
                  <a:pt x="2373" y="2242"/>
                </a:lnTo>
                <a:lnTo>
                  <a:pt x="2348" y="2235"/>
                </a:lnTo>
                <a:lnTo>
                  <a:pt x="2322" y="2226"/>
                </a:lnTo>
                <a:lnTo>
                  <a:pt x="2297" y="2214"/>
                </a:lnTo>
                <a:lnTo>
                  <a:pt x="2273" y="2203"/>
                </a:lnTo>
                <a:lnTo>
                  <a:pt x="2249" y="218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Freeform 14"/>
          <p:cNvSpPr>
            <a:spLocks noEditPoints="1"/>
          </p:cNvSpPr>
          <p:nvPr/>
        </p:nvSpPr>
        <p:spPr bwMode="auto">
          <a:xfrm>
            <a:off x="4773594" y="1069977"/>
            <a:ext cx="373063" cy="276225"/>
          </a:xfrm>
          <a:custGeom>
            <a:avLst/>
            <a:gdLst>
              <a:gd name="T0" fmla="*/ 1431 w 3052"/>
              <a:gd name="T1" fmla="*/ 2039 h 2262"/>
              <a:gd name="T2" fmla="*/ 1498 w 3052"/>
              <a:gd name="T3" fmla="*/ 2051 h 2262"/>
              <a:gd name="T4" fmla="*/ 1563 w 3052"/>
              <a:gd name="T5" fmla="*/ 2043 h 2262"/>
              <a:gd name="T6" fmla="*/ 1625 w 3052"/>
              <a:gd name="T7" fmla="*/ 2017 h 2262"/>
              <a:gd name="T8" fmla="*/ 1677 w 3052"/>
              <a:gd name="T9" fmla="*/ 1974 h 2262"/>
              <a:gd name="T10" fmla="*/ 2395 w 3052"/>
              <a:gd name="T11" fmla="*/ 2232 h 2262"/>
              <a:gd name="T12" fmla="*/ 2460 w 3052"/>
              <a:gd name="T13" fmla="*/ 2257 h 2262"/>
              <a:gd name="T14" fmla="*/ 2527 w 3052"/>
              <a:gd name="T15" fmla="*/ 2262 h 2262"/>
              <a:gd name="T16" fmla="*/ 2591 w 3052"/>
              <a:gd name="T17" fmla="*/ 2248 h 2262"/>
              <a:gd name="T18" fmla="*/ 2650 w 3052"/>
              <a:gd name="T19" fmla="*/ 2216 h 2262"/>
              <a:gd name="T20" fmla="*/ 2698 w 3052"/>
              <a:gd name="T21" fmla="*/ 2167 h 2262"/>
              <a:gd name="T22" fmla="*/ 3037 w 3052"/>
              <a:gd name="T23" fmla="*/ 1578 h 2262"/>
              <a:gd name="T24" fmla="*/ 3052 w 3052"/>
              <a:gd name="T25" fmla="*/ 1512 h 2262"/>
              <a:gd name="T26" fmla="*/ 3047 w 3052"/>
              <a:gd name="T27" fmla="*/ 1445 h 2262"/>
              <a:gd name="T28" fmla="*/ 3024 w 3052"/>
              <a:gd name="T29" fmla="*/ 1383 h 2262"/>
              <a:gd name="T30" fmla="*/ 2983 w 3052"/>
              <a:gd name="T31" fmla="*/ 1329 h 2262"/>
              <a:gd name="T32" fmla="*/ 2287 w 3052"/>
              <a:gd name="T33" fmla="*/ 919 h 2262"/>
              <a:gd name="T34" fmla="*/ 2354 w 3052"/>
              <a:gd name="T35" fmla="*/ 789 h 2262"/>
              <a:gd name="T36" fmla="*/ 2362 w 3052"/>
              <a:gd name="T37" fmla="*/ 722 h 2262"/>
              <a:gd name="T38" fmla="*/ 2351 w 3052"/>
              <a:gd name="T39" fmla="*/ 657 h 2262"/>
              <a:gd name="T40" fmla="*/ 2322 w 3052"/>
              <a:gd name="T41" fmla="*/ 596 h 2262"/>
              <a:gd name="T42" fmla="*/ 2276 w 3052"/>
              <a:gd name="T43" fmla="*/ 547 h 2262"/>
              <a:gd name="T44" fmla="*/ 1779 w 3052"/>
              <a:gd name="T45" fmla="*/ 258 h 2262"/>
              <a:gd name="T46" fmla="*/ 1713 w 3052"/>
              <a:gd name="T47" fmla="*/ 239 h 2262"/>
              <a:gd name="T48" fmla="*/ 1645 w 3052"/>
              <a:gd name="T49" fmla="*/ 240 h 2262"/>
              <a:gd name="T50" fmla="*/ 1583 w 3052"/>
              <a:gd name="T51" fmla="*/ 261 h 2262"/>
              <a:gd name="T52" fmla="*/ 1527 w 3052"/>
              <a:gd name="T53" fmla="*/ 299 h 2262"/>
              <a:gd name="T54" fmla="*/ 1484 w 3052"/>
              <a:gd name="T55" fmla="*/ 354 h 2262"/>
              <a:gd name="T56" fmla="*/ 830 w 3052"/>
              <a:gd name="T57" fmla="*/ 1499 h 2262"/>
              <a:gd name="T58" fmla="*/ 820 w 3052"/>
              <a:gd name="T59" fmla="*/ 1567 h 2262"/>
              <a:gd name="T60" fmla="*/ 833 w 3052"/>
              <a:gd name="T61" fmla="*/ 1632 h 2262"/>
              <a:gd name="T62" fmla="*/ 862 w 3052"/>
              <a:gd name="T63" fmla="*/ 1691 h 2262"/>
              <a:gd name="T64" fmla="*/ 908 w 3052"/>
              <a:gd name="T65" fmla="*/ 1740 h 2262"/>
              <a:gd name="T66" fmla="*/ 850 w 3052"/>
              <a:gd name="T67" fmla="*/ 102 h 2262"/>
              <a:gd name="T68" fmla="*/ 963 w 3052"/>
              <a:gd name="T69" fmla="*/ 213 h 2262"/>
              <a:gd name="T70" fmla="*/ 1038 w 3052"/>
              <a:gd name="T71" fmla="*/ 349 h 2262"/>
              <a:gd name="T72" fmla="*/ 1070 w 3052"/>
              <a:gd name="T73" fmla="*/ 499 h 2262"/>
              <a:gd name="T74" fmla="*/ 1059 w 3052"/>
              <a:gd name="T75" fmla="*/ 655 h 2262"/>
              <a:gd name="T76" fmla="*/ 1000 w 3052"/>
              <a:gd name="T77" fmla="*/ 804 h 2262"/>
              <a:gd name="T78" fmla="*/ 899 w 3052"/>
              <a:gd name="T79" fmla="*/ 930 h 2262"/>
              <a:gd name="T80" fmla="*/ 771 w 3052"/>
              <a:gd name="T81" fmla="*/ 1018 h 2262"/>
              <a:gd name="T82" fmla="*/ 624 w 3052"/>
              <a:gd name="T83" fmla="*/ 1065 h 2262"/>
              <a:gd name="T84" fmla="*/ 470 w 3052"/>
              <a:gd name="T85" fmla="*/ 1068 h 2262"/>
              <a:gd name="T86" fmla="*/ 316 w 3052"/>
              <a:gd name="T87" fmla="*/ 1025 h 2262"/>
              <a:gd name="T88" fmla="*/ 180 w 3052"/>
              <a:gd name="T89" fmla="*/ 936 h 2262"/>
              <a:gd name="T90" fmla="*/ 79 w 3052"/>
              <a:gd name="T91" fmla="*/ 816 h 2262"/>
              <a:gd name="T92" fmla="*/ 18 w 3052"/>
              <a:gd name="T93" fmla="*/ 675 h 2262"/>
              <a:gd name="T94" fmla="*/ 0 w 3052"/>
              <a:gd name="T95" fmla="*/ 522 h 2262"/>
              <a:gd name="T96" fmla="*/ 27 w 3052"/>
              <a:gd name="T97" fmla="*/ 368 h 2262"/>
              <a:gd name="T98" fmla="*/ 101 w 3052"/>
              <a:gd name="T99" fmla="*/ 222 h 2262"/>
              <a:gd name="T100" fmla="*/ 212 w 3052"/>
              <a:gd name="T101" fmla="*/ 109 h 2262"/>
              <a:gd name="T102" fmla="*/ 347 w 3052"/>
              <a:gd name="T103" fmla="*/ 34 h 2262"/>
              <a:gd name="T104" fmla="*/ 498 w 3052"/>
              <a:gd name="T105" fmla="*/ 2 h 2262"/>
              <a:gd name="T106" fmla="*/ 654 w 3052"/>
              <a:gd name="T107" fmla="*/ 13 h 2262"/>
              <a:gd name="T108" fmla="*/ 803 w 3052"/>
              <a:gd name="T109" fmla="*/ 73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2" h="2262">
                <a:moveTo>
                  <a:pt x="938" y="1760"/>
                </a:moveTo>
                <a:lnTo>
                  <a:pt x="1389" y="2021"/>
                </a:lnTo>
                <a:lnTo>
                  <a:pt x="1399" y="2026"/>
                </a:lnTo>
                <a:lnTo>
                  <a:pt x="1409" y="2031"/>
                </a:lnTo>
                <a:lnTo>
                  <a:pt x="1420" y="2036"/>
                </a:lnTo>
                <a:lnTo>
                  <a:pt x="1431" y="2039"/>
                </a:lnTo>
                <a:lnTo>
                  <a:pt x="1442" y="2043"/>
                </a:lnTo>
                <a:lnTo>
                  <a:pt x="1453" y="2045"/>
                </a:lnTo>
                <a:lnTo>
                  <a:pt x="1464" y="2048"/>
                </a:lnTo>
                <a:lnTo>
                  <a:pt x="1475" y="2049"/>
                </a:lnTo>
                <a:lnTo>
                  <a:pt x="1487" y="2050"/>
                </a:lnTo>
                <a:lnTo>
                  <a:pt x="1498" y="2051"/>
                </a:lnTo>
                <a:lnTo>
                  <a:pt x="1509" y="2051"/>
                </a:lnTo>
                <a:lnTo>
                  <a:pt x="1520" y="2050"/>
                </a:lnTo>
                <a:lnTo>
                  <a:pt x="1531" y="2049"/>
                </a:lnTo>
                <a:lnTo>
                  <a:pt x="1542" y="2048"/>
                </a:lnTo>
                <a:lnTo>
                  <a:pt x="1553" y="2046"/>
                </a:lnTo>
                <a:lnTo>
                  <a:pt x="1563" y="2043"/>
                </a:lnTo>
                <a:lnTo>
                  <a:pt x="1574" y="2040"/>
                </a:lnTo>
                <a:lnTo>
                  <a:pt x="1585" y="2036"/>
                </a:lnTo>
                <a:lnTo>
                  <a:pt x="1595" y="2032"/>
                </a:lnTo>
                <a:lnTo>
                  <a:pt x="1605" y="2028"/>
                </a:lnTo>
                <a:lnTo>
                  <a:pt x="1615" y="2023"/>
                </a:lnTo>
                <a:lnTo>
                  <a:pt x="1625" y="2017"/>
                </a:lnTo>
                <a:lnTo>
                  <a:pt x="1634" y="2011"/>
                </a:lnTo>
                <a:lnTo>
                  <a:pt x="1643" y="2005"/>
                </a:lnTo>
                <a:lnTo>
                  <a:pt x="1652" y="1998"/>
                </a:lnTo>
                <a:lnTo>
                  <a:pt x="1660" y="1990"/>
                </a:lnTo>
                <a:lnTo>
                  <a:pt x="1668" y="1982"/>
                </a:lnTo>
                <a:lnTo>
                  <a:pt x="1677" y="1974"/>
                </a:lnTo>
                <a:lnTo>
                  <a:pt x="1685" y="1964"/>
                </a:lnTo>
                <a:lnTo>
                  <a:pt x="1692" y="1955"/>
                </a:lnTo>
                <a:lnTo>
                  <a:pt x="1698" y="1946"/>
                </a:lnTo>
                <a:lnTo>
                  <a:pt x="1704" y="1936"/>
                </a:lnTo>
                <a:lnTo>
                  <a:pt x="1748" y="1859"/>
                </a:lnTo>
                <a:lnTo>
                  <a:pt x="2395" y="2232"/>
                </a:lnTo>
                <a:lnTo>
                  <a:pt x="2405" y="2237"/>
                </a:lnTo>
                <a:lnTo>
                  <a:pt x="2415" y="2242"/>
                </a:lnTo>
                <a:lnTo>
                  <a:pt x="2427" y="2247"/>
                </a:lnTo>
                <a:lnTo>
                  <a:pt x="2438" y="2251"/>
                </a:lnTo>
                <a:lnTo>
                  <a:pt x="2449" y="2254"/>
                </a:lnTo>
                <a:lnTo>
                  <a:pt x="2460" y="2257"/>
                </a:lnTo>
                <a:lnTo>
                  <a:pt x="2471" y="2259"/>
                </a:lnTo>
                <a:lnTo>
                  <a:pt x="2482" y="2261"/>
                </a:lnTo>
                <a:lnTo>
                  <a:pt x="2493" y="2262"/>
                </a:lnTo>
                <a:lnTo>
                  <a:pt x="2504" y="2262"/>
                </a:lnTo>
                <a:lnTo>
                  <a:pt x="2516" y="2262"/>
                </a:lnTo>
                <a:lnTo>
                  <a:pt x="2527" y="2262"/>
                </a:lnTo>
                <a:lnTo>
                  <a:pt x="2538" y="2261"/>
                </a:lnTo>
                <a:lnTo>
                  <a:pt x="2549" y="2259"/>
                </a:lnTo>
                <a:lnTo>
                  <a:pt x="2560" y="2257"/>
                </a:lnTo>
                <a:lnTo>
                  <a:pt x="2570" y="2254"/>
                </a:lnTo>
                <a:lnTo>
                  <a:pt x="2581" y="2251"/>
                </a:lnTo>
                <a:lnTo>
                  <a:pt x="2591" y="2248"/>
                </a:lnTo>
                <a:lnTo>
                  <a:pt x="2602" y="2244"/>
                </a:lnTo>
                <a:lnTo>
                  <a:pt x="2613" y="2239"/>
                </a:lnTo>
                <a:lnTo>
                  <a:pt x="2622" y="2234"/>
                </a:lnTo>
                <a:lnTo>
                  <a:pt x="2632" y="2228"/>
                </a:lnTo>
                <a:lnTo>
                  <a:pt x="2641" y="2222"/>
                </a:lnTo>
                <a:lnTo>
                  <a:pt x="2650" y="2216"/>
                </a:lnTo>
                <a:lnTo>
                  <a:pt x="2659" y="2209"/>
                </a:lnTo>
                <a:lnTo>
                  <a:pt x="2668" y="2202"/>
                </a:lnTo>
                <a:lnTo>
                  <a:pt x="2676" y="2194"/>
                </a:lnTo>
                <a:lnTo>
                  <a:pt x="2683" y="2186"/>
                </a:lnTo>
                <a:lnTo>
                  <a:pt x="2691" y="2177"/>
                </a:lnTo>
                <a:lnTo>
                  <a:pt x="2698" y="2167"/>
                </a:lnTo>
                <a:lnTo>
                  <a:pt x="2705" y="2157"/>
                </a:lnTo>
                <a:lnTo>
                  <a:pt x="2711" y="2147"/>
                </a:lnTo>
                <a:lnTo>
                  <a:pt x="3022" y="1610"/>
                </a:lnTo>
                <a:lnTo>
                  <a:pt x="3027" y="1600"/>
                </a:lnTo>
                <a:lnTo>
                  <a:pt x="3032" y="1589"/>
                </a:lnTo>
                <a:lnTo>
                  <a:pt x="3037" y="1578"/>
                </a:lnTo>
                <a:lnTo>
                  <a:pt x="3041" y="1568"/>
                </a:lnTo>
                <a:lnTo>
                  <a:pt x="3044" y="1556"/>
                </a:lnTo>
                <a:lnTo>
                  <a:pt x="3047" y="1545"/>
                </a:lnTo>
                <a:lnTo>
                  <a:pt x="3049" y="1534"/>
                </a:lnTo>
                <a:lnTo>
                  <a:pt x="3050" y="1523"/>
                </a:lnTo>
                <a:lnTo>
                  <a:pt x="3052" y="1512"/>
                </a:lnTo>
                <a:lnTo>
                  <a:pt x="3052" y="1501"/>
                </a:lnTo>
                <a:lnTo>
                  <a:pt x="3052" y="1490"/>
                </a:lnTo>
                <a:lnTo>
                  <a:pt x="3052" y="1479"/>
                </a:lnTo>
                <a:lnTo>
                  <a:pt x="3050" y="1468"/>
                </a:lnTo>
                <a:lnTo>
                  <a:pt x="3049" y="1456"/>
                </a:lnTo>
                <a:lnTo>
                  <a:pt x="3047" y="1445"/>
                </a:lnTo>
                <a:lnTo>
                  <a:pt x="3044" y="1434"/>
                </a:lnTo>
                <a:lnTo>
                  <a:pt x="3041" y="1424"/>
                </a:lnTo>
                <a:lnTo>
                  <a:pt x="3038" y="1413"/>
                </a:lnTo>
                <a:lnTo>
                  <a:pt x="3033" y="1403"/>
                </a:lnTo>
                <a:lnTo>
                  <a:pt x="3029" y="1393"/>
                </a:lnTo>
                <a:lnTo>
                  <a:pt x="3024" y="1383"/>
                </a:lnTo>
                <a:lnTo>
                  <a:pt x="3018" y="1374"/>
                </a:lnTo>
                <a:lnTo>
                  <a:pt x="3012" y="1364"/>
                </a:lnTo>
                <a:lnTo>
                  <a:pt x="3006" y="1354"/>
                </a:lnTo>
                <a:lnTo>
                  <a:pt x="2999" y="1346"/>
                </a:lnTo>
                <a:lnTo>
                  <a:pt x="2991" y="1337"/>
                </a:lnTo>
                <a:lnTo>
                  <a:pt x="2983" y="1329"/>
                </a:lnTo>
                <a:lnTo>
                  <a:pt x="2974" y="1321"/>
                </a:lnTo>
                <a:lnTo>
                  <a:pt x="2966" y="1314"/>
                </a:lnTo>
                <a:lnTo>
                  <a:pt x="2956" y="1307"/>
                </a:lnTo>
                <a:lnTo>
                  <a:pt x="2947" y="1300"/>
                </a:lnTo>
                <a:lnTo>
                  <a:pt x="2937" y="1294"/>
                </a:lnTo>
                <a:lnTo>
                  <a:pt x="2287" y="919"/>
                </a:lnTo>
                <a:lnTo>
                  <a:pt x="2332" y="842"/>
                </a:lnTo>
                <a:lnTo>
                  <a:pt x="2338" y="832"/>
                </a:lnTo>
                <a:lnTo>
                  <a:pt x="2343" y="821"/>
                </a:lnTo>
                <a:lnTo>
                  <a:pt x="2347" y="811"/>
                </a:lnTo>
                <a:lnTo>
                  <a:pt x="2351" y="800"/>
                </a:lnTo>
                <a:lnTo>
                  <a:pt x="2354" y="789"/>
                </a:lnTo>
                <a:lnTo>
                  <a:pt x="2357" y="778"/>
                </a:lnTo>
                <a:lnTo>
                  <a:pt x="2359" y="767"/>
                </a:lnTo>
                <a:lnTo>
                  <a:pt x="2361" y="756"/>
                </a:lnTo>
                <a:lnTo>
                  <a:pt x="2362" y="744"/>
                </a:lnTo>
                <a:lnTo>
                  <a:pt x="2362" y="733"/>
                </a:lnTo>
                <a:lnTo>
                  <a:pt x="2362" y="722"/>
                </a:lnTo>
                <a:lnTo>
                  <a:pt x="2362" y="711"/>
                </a:lnTo>
                <a:lnTo>
                  <a:pt x="2361" y="700"/>
                </a:lnTo>
                <a:lnTo>
                  <a:pt x="2359" y="689"/>
                </a:lnTo>
                <a:lnTo>
                  <a:pt x="2357" y="678"/>
                </a:lnTo>
                <a:lnTo>
                  <a:pt x="2355" y="667"/>
                </a:lnTo>
                <a:lnTo>
                  <a:pt x="2351" y="657"/>
                </a:lnTo>
                <a:lnTo>
                  <a:pt x="2348" y="645"/>
                </a:lnTo>
                <a:lnTo>
                  <a:pt x="2344" y="635"/>
                </a:lnTo>
                <a:lnTo>
                  <a:pt x="2339" y="625"/>
                </a:lnTo>
                <a:lnTo>
                  <a:pt x="2334" y="615"/>
                </a:lnTo>
                <a:lnTo>
                  <a:pt x="2329" y="606"/>
                </a:lnTo>
                <a:lnTo>
                  <a:pt x="2322" y="596"/>
                </a:lnTo>
                <a:lnTo>
                  <a:pt x="2315" y="587"/>
                </a:lnTo>
                <a:lnTo>
                  <a:pt x="2308" y="579"/>
                </a:lnTo>
                <a:lnTo>
                  <a:pt x="2301" y="570"/>
                </a:lnTo>
                <a:lnTo>
                  <a:pt x="2293" y="562"/>
                </a:lnTo>
                <a:lnTo>
                  <a:pt x="2285" y="554"/>
                </a:lnTo>
                <a:lnTo>
                  <a:pt x="2276" y="547"/>
                </a:lnTo>
                <a:lnTo>
                  <a:pt x="2267" y="539"/>
                </a:lnTo>
                <a:lnTo>
                  <a:pt x="2257" y="532"/>
                </a:lnTo>
                <a:lnTo>
                  <a:pt x="2247" y="526"/>
                </a:lnTo>
                <a:lnTo>
                  <a:pt x="1800" y="269"/>
                </a:lnTo>
                <a:lnTo>
                  <a:pt x="1789" y="263"/>
                </a:lnTo>
                <a:lnTo>
                  <a:pt x="1779" y="258"/>
                </a:lnTo>
                <a:lnTo>
                  <a:pt x="1768" y="254"/>
                </a:lnTo>
                <a:lnTo>
                  <a:pt x="1756" y="250"/>
                </a:lnTo>
                <a:lnTo>
                  <a:pt x="1746" y="246"/>
                </a:lnTo>
                <a:lnTo>
                  <a:pt x="1735" y="244"/>
                </a:lnTo>
                <a:lnTo>
                  <a:pt x="1724" y="242"/>
                </a:lnTo>
                <a:lnTo>
                  <a:pt x="1713" y="239"/>
                </a:lnTo>
                <a:lnTo>
                  <a:pt x="1701" y="238"/>
                </a:lnTo>
                <a:lnTo>
                  <a:pt x="1690" y="237"/>
                </a:lnTo>
                <a:lnTo>
                  <a:pt x="1679" y="237"/>
                </a:lnTo>
                <a:lnTo>
                  <a:pt x="1667" y="238"/>
                </a:lnTo>
                <a:lnTo>
                  <a:pt x="1656" y="239"/>
                </a:lnTo>
                <a:lnTo>
                  <a:pt x="1645" y="240"/>
                </a:lnTo>
                <a:lnTo>
                  <a:pt x="1635" y="243"/>
                </a:lnTo>
                <a:lnTo>
                  <a:pt x="1624" y="246"/>
                </a:lnTo>
                <a:lnTo>
                  <a:pt x="1613" y="249"/>
                </a:lnTo>
                <a:lnTo>
                  <a:pt x="1603" y="253"/>
                </a:lnTo>
                <a:lnTo>
                  <a:pt x="1593" y="257"/>
                </a:lnTo>
                <a:lnTo>
                  <a:pt x="1583" y="261"/>
                </a:lnTo>
                <a:lnTo>
                  <a:pt x="1572" y="267"/>
                </a:lnTo>
                <a:lnTo>
                  <a:pt x="1562" y="272"/>
                </a:lnTo>
                <a:lnTo>
                  <a:pt x="1553" y="278"/>
                </a:lnTo>
                <a:lnTo>
                  <a:pt x="1544" y="285"/>
                </a:lnTo>
                <a:lnTo>
                  <a:pt x="1535" y="292"/>
                </a:lnTo>
                <a:lnTo>
                  <a:pt x="1527" y="299"/>
                </a:lnTo>
                <a:lnTo>
                  <a:pt x="1519" y="307"/>
                </a:lnTo>
                <a:lnTo>
                  <a:pt x="1511" y="315"/>
                </a:lnTo>
                <a:lnTo>
                  <a:pt x="1503" y="324"/>
                </a:lnTo>
                <a:lnTo>
                  <a:pt x="1496" y="333"/>
                </a:lnTo>
                <a:lnTo>
                  <a:pt x="1490" y="344"/>
                </a:lnTo>
                <a:lnTo>
                  <a:pt x="1484" y="354"/>
                </a:lnTo>
                <a:lnTo>
                  <a:pt x="853" y="1444"/>
                </a:lnTo>
                <a:lnTo>
                  <a:pt x="847" y="1455"/>
                </a:lnTo>
                <a:lnTo>
                  <a:pt x="842" y="1467"/>
                </a:lnTo>
                <a:lnTo>
                  <a:pt x="837" y="1477"/>
                </a:lnTo>
                <a:lnTo>
                  <a:pt x="833" y="1488"/>
                </a:lnTo>
                <a:lnTo>
                  <a:pt x="830" y="1499"/>
                </a:lnTo>
                <a:lnTo>
                  <a:pt x="827" y="1510"/>
                </a:lnTo>
                <a:lnTo>
                  <a:pt x="825" y="1522"/>
                </a:lnTo>
                <a:lnTo>
                  <a:pt x="823" y="1533"/>
                </a:lnTo>
                <a:lnTo>
                  <a:pt x="821" y="1544"/>
                </a:lnTo>
                <a:lnTo>
                  <a:pt x="820" y="1555"/>
                </a:lnTo>
                <a:lnTo>
                  <a:pt x="820" y="1567"/>
                </a:lnTo>
                <a:lnTo>
                  <a:pt x="821" y="1578"/>
                </a:lnTo>
                <a:lnTo>
                  <a:pt x="823" y="1589"/>
                </a:lnTo>
                <a:lnTo>
                  <a:pt x="825" y="1600"/>
                </a:lnTo>
                <a:lnTo>
                  <a:pt x="827" y="1611"/>
                </a:lnTo>
                <a:lnTo>
                  <a:pt x="829" y="1621"/>
                </a:lnTo>
                <a:lnTo>
                  <a:pt x="833" y="1632"/>
                </a:lnTo>
                <a:lnTo>
                  <a:pt x="836" y="1642"/>
                </a:lnTo>
                <a:lnTo>
                  <a:pt x="840" y="1652"/>
                </a:lnTo>
                <a:lnTo>
                  <a:pt x="845" y="1662"/>
                </a:lnTo>
                <a:lnTo>
                  <a:pt x="850" y="1673"/>
                </a:lnTo>
                <a:lnTo>
                  <a:pt x="856" y="1682"/>
                </a:lnTo>
                <a:lnTo>
                  <a:pt x="862" y="1691"/>
                </a:lnTo>
                <a:lnTo>
                  <a:pt x="868" y="1700"/>
                </a:lnTo>
                <a:lnTo>
                  <a:pt x="875" y="1709"/>
                </a:lnTo>
                <a:lnTo>
                  <a:pt x="883" y="1717"/>
                </a:lnTo>
                <a:lnTo>
                  <a:pt x="891" y="1725"/>
                </a:lnTo>
                <a:lnTo>
                  <a:pt x="899" y="1733"/>
                </a:lnTo>
                <a:lnTo>
                  <a:pt x="908" y="1740"/>
                </a:lnTo>
                <a:lnTo>
                  <a:pt x="918" y="1747"/>
                </a:lnTo>
                <a:lnTo>
                  <a:pt x="928" y="1754"/>
                </a:lnTo>
                <a:lnTo>
                  <a:pt x="938" y="1760"/>
                </a:lnTo>
                <a:close/>
                <a:moveTo>
                  <a:pt x="803" y="73"/>
                </a:moveTo>
                <a:lnTo>
                  <a:pt x="828" y="87"/>
                </a:lnTo>
                <a:lnTo>
                  <a:pt x="850" y="102"/>
                </a:lnTo>
                <a:lnTo>
                  <a:pt x="871" y="118"/>
                </a:lnTo>
                <a:lnTo>
                  <a:pt x="892" y="135"/>
                </a:lnTo>
                <a:lnTo>
                  <a:pt x="911" y="154"/>
                </a:lnTo>
                <a:lnTo>
                  <a:pt x="930" y="173"/>
                </a:lnTo>
                <a:lnTo>
                  <a:pt x="947" y="193"/>
                </a:lnTo>
                <a:lnTo>
                  <a:pt x="963" y="213"/>
                </a:lnTo>
                <a:lnTo>
                  <a:pt x="978" y="234"/>
                </a:lnTo>
                <a:lnTo>
                  <a:pt x="992" y="256"/>
                </a:lnTo>
                <a:lnTo>
                  <a:pt x="1005" y="279"/>
                </a:lnTo>
                <a:lnTo>
                  <a:pt x="1018" y="301"/>
                </a:lnTo>
                <a:lnTo>
                  <a:pt x="1029" y="324"/>
                </a:lnTo>
                <a:lnTo>
                  <a:pt x="1038" y="349"/>
                </a:lnTo>
                <a:lnTo>
                  <a:pt x="1046" y="373"/>
                </a:lnTo>
                <a:lnTo>
                  <a:pt x="1054" y="398"/>
                </a:lnTo>
                <a:lnTo>
                  <a:pt x="1060" y="422"/>
                </a:lnTo>
                <a:lnTo>
                  <a:pt x="1064" y="448"/>
                </a:lnTo>
                <a:lnTo>
                  <a:pt x="1068" y="474"/>
                </a:lnTo>
                <a:lnTo>
                  <a:pt x="1070" y="499"/>
                </a:lnTo>
                <a:lnTo>
                  <a:pt x="1072" y="524"/>
                </a:lnTo>
                <a:lnTo>
                  <a:pt x="1072" y="551"/>
                </a:lnTo>
                <a:lnTo>
                  <a:pt x="1070" y="577"/>
                </a:lnTo>
                <a:lnTo>
                  <a:pt x="1068" y="602"/>
                </a:lnTo>
                <a:lnTo>
                  <a:pt x="1064" y="628"/>
                </a:lnTo>
                <a:lnTo>
                  <a:pt x="1059" y="655"/>
                </a:lnTo>
                <a:lnTo>
                  <a:pt x="1052" y="680"/>
                </a:lnTo>
                <a:lnTo>
                  <a:pt x="1045" y="705"/>
                </a:lnTo>
                <a:lnTo>
                  <a:pt x="1036" y="730"/>
                </a:lnTo>
                <a:lnTo>
                  <a:pt x="1025" y="756"/>
                </a:lnTo>
                <a:lnTo>
                  <a:pt x="1014" y="780"/>
                </a:lnTo>
                <a:lnTo>
                  <a:pt x="1000" y="804"/>
                </a:lnTo>
                <a:lnTo>
                  <a:pt x="985" y="827"/>
                </a:lnTo>
                <a:lnTo>
                  <a:pt x="970" y="850"/>
                </a:lnTo>
                <a:lnTo>
                  <a:pt x="954" y="872"/>
                </a:lnTo>
                <a:lnTo>
                  <a:pt x="937" y="892"/>
                </a:lnTo>
                <a:lnTo>
                  <a:pt x="919" y="912"/>
                </a:lnTo>
                <a:lnTo>
                  <a:pt x="899" y="930"/>
                </a:lnTo>
                <a:lnTo>
                  <a:pt x="880" y="947"/>
                </a:lnTo>
                <a:lnTo>
                  <a:pt x="859" y="964"/>
                </a:lnTo>
                <a:lnTo>
                  <a:pt x="838" y="979"/>
                </a:lnTo>
                <a:lnTo>
                  <a:pt x="816" y="993"/>
                </a:lnTo>
                <a:lnTo>
                  <a:pt x="794" y="1006"/>
                </a:lnTo>
                <a:lnTo>
                  <a:pt x="771" y="1018"/>
                </a:lnTo>
                <a:lnTo>
                  <a:pt x="748" y="1028"/>
                </a:lnTo>
                <a:lnTo>
                  <a:pt x="723" y="1038"/>
                </a:lnTo>
                <a:lnTo>
                  <a:pt x="699" y="1046"/>
                </a:lnTo>
                <a:lnTo>
                  <a:pt x="675" y="1053"/>
                </a:lnTo>
                <a:lnTo>
                  <a:pt x="650" y="1060"/>
                </a:lnTo>
                <a:lnTo>
                  <a:pt x="624" y="1065"/>
                </a:lnTo>
                <a:lnTo>
                  <a:pt x="599" y="1069"/>
                </a:lnTo>
                <a:lnTo>
                  <a:pt x="573" y="1071"/>
                </a:lnTo>
                <a:lnTo>
                  <a:pt x="548" y="1072"/>
                </a:lnTo>
                <a:lnTo>
                  <a:pt x="521" y="1072"/>
                </a:lnTo>
                <a:lnTo>
                  <a:pt x="495" y="1071"/>
                </a:lnTo>
                <a:lnTo>
                  <a:pt x="470" y="1068"/>
                </a:lnTo>
                <a:lnTo>
                  <a:pt x="443" y="1065"/>
                </a:lnTo>
                <a:lnTo>
                  <a:pt x="418" y="1059"/>
                </a:lnTo>
                <a:lnTo>
                  <a:pt x="392" y="1052"/>
                </a:lnTo>
                <a:lnTo>
                  <a:pt x="367" y="1044"/>
                </a:lnTo>
                <a:lnTo>
                  <a:pt x="341" y="1035"/>
                </a:lnTo>
                <a:lnTo>
                  <a:pt x="316" y="1025"/>
                </a:lnTo>
                <a:lnTo>
                  <a:pt x="292" y="1013"/>
                </a:lnTo>
                <a:lnTo>
                  <a:pt x="268" y="1000"/>
                </a:lnTo>
                <a:lnTo>
                  <a:pt x="244" y="986"/>
                </a:lnTo>
                <a:lnTo>
                  <a:pt x="221" y="971"/>
                </a:lnTo>
                <a:lnTo>
                  <a:pt x="200" y="955"/>
                </a:lnTo>
                <a:lnTo>
                  <a:pt x="180" y="936"/>
                </a:lnTo>
                <a:lnTo>
                  <a:pt x="159" y="918"/>
                </a:lnTo>
                <a:lnTo>
                  <a:pt x="141" y="900"/>
                </a:lnTo>
                <a:lnTo>
                  <a:pt x="124" y="880"/>
                </a:lnTo>
                <a:lnTo>
                  <a:pt x="108" y="860"/>
                </a:lnTo>
                <a:lnTo>
                  <a:pt x="93" y="838"/>
                </a:lnTo>
                <a:lnTo>
                  <a:pt x="79" y="816"/>
                </a:lnTo>
                <a:lnTo>
                  <a:pt x="65" y="794"/>
                </a:lnTo>
                <a:lnTo>
                  <a:pt x="53" y="771"/>
                </a:lnTo>
                <a:lnTo>
                  <a:pt x="43" y="747"/>
                </a:lnTo>
                <a:lnTo>
                  <a:pt x="33" y="724"/>
                </a:lnTo>
                <a:lnTo>
                  <a:pt x="25" y="700"/>
                </a:lnTo>
                <a:lnTo>
                  <a:pt x="18" y="675"/>
                </a:lnTo>
                <a:lnTo>
                  <a:pt x="12" y="650"/>
                </a:lnTo>
                <a:lnTo>
                  <a:pt x="7" y="624"/>
                </a:lnTo>
                <a:lnTo>
                  <a:pt x="3" y="599"/>
                </a:lnTo>
                <a:lnTo>
                  <a:pt x="1" y="574"/>
                </a:lnTo>
                <a:lnTo>
                  <a:pt x="0" y="548"/>
                </a:lnTo>
                <a:lnTo>
                  <a:pt x="0" y="522"/>
                </a:lnTo>
                <a:lnTo>
                  <a:pt x="1" y="496"/>
                </a:lnTo>
                <a:lnTo>
                  <a:pt x="4" y="470"/>
                </a:lnTo>
                <a:lnTo>
                  <a:pt x="8" y="444"/>
                </a:lnTo>
                <a:lnTo>
                  <a:pt x="13" y="418"/>
                </a:lnTo>
                <a:lnTo>
                  <a:pt x="19" y="393"/>
                </a:lnTo>
                <a:lnTo>
                  <a:pt x="27" y="368"/>
                </a:lnTo>
                <a:lnTo>
                  <a:pt x="36" y="342"/>
                </a:lnTo>
                <a:lnTo>
                  <a:pt x="46" y="317"/>
                </a:lnTo>
                <a:lnTo>
                  <a:pt x="58" y="293"/>
                </a:lnTo>
                <a:lnTo>
                  <a:pt x="72" y="269"/>
                </a:lnTo>
                <a:lnTo>
                  <a:pt x="86" y="245"/>
                </a:lnTo>
                <a:lnTo>
                  <a:pt x="101" y="222"/>
                </a:lnTo>
                <a:lnTo>
                  <a:pt x="118" y="201"/>
                </a:lnTo>
                <a:lnTo>
                  <a:pt x="135" y="180"/>
                </a:lnTo>
                <a:lnTo>
                  <a:pt x="153" y="161"/>
                </a:lnTo>
                <a:lnTo>
                  <a:pt x="172" y="143"/>
                </a:lnTo>
                <a:lnTo>
                  <a:pt x="192" y="125"/>
                </a:lnTo>
                <a:lnTo>
                  <a:pt x="212" y="109"/>
                </a:lnTo>
                <a:lnTo>
                  <a:pt x="233" y="94"/>
                </a:lnTo>
                <a:lnTo>
                  <a:pt x="255" y="80"/>
                </a:lnTo>
                <a:lnTo>
                  <a:pt x="278" y="67"/>
                </a:lnTo>
                <a:lnTo>
                  <a:pt x="301" y="55"/>
                </a:lnTo>
                <a:lnTo>
                  <a:pt x="324" y="44"/>
                </a:lnTo>
                <a:lnTo>
                  <a:pt x="347" y="34"/>
                </a:lnTo>
                <a:lnTo>
                  <a:pt x="372" y="26"/>
                </a:lnTo>
                <a:lnTo>
                  <a:pt x="397" y="18"/>
                </a:lnTo>
                <a:lnTo>
                  <a:pt x="422" y="12"/>
                </a:lnTo>
                <a:lnTo>
                  <a:pt x="448" y="8"/>
                </a:lnTo>
                <a:lnTo>
                  <a:pt x="473" y="4"/>
                </a:lnTo>
                <a:lnTo>
                  <a:pt x="498" y="2"/>
                </a:lnTo>
                <a:lnTo>
                  <a:pt x="524" y="0"/>
                </a:lnTo>
                <a:lnTo>
                  <a:pt x="550" y="1"/>
                </a:lnTo>
                <a:lnTo>
                  <a:pt x="576" y="2"/>
                </a:lnTo>
                <a:lnTo>
                  <a:pt x="602" y="4"/>
                </a:lnTo>
                <a:lnTo>
                  <a:pt x="627" y="8"/>
                </a:lnTo>
                <a:lnTo>
                  <a:pt x="654" y="13"/>
                </a:lnTo>
                <a:lnTo>
                  <a:pt x="679" y="20"/>
                </a:lnTo>
                <a:lnTo>
                  <a:pt x="704" y="27"/>
                </a:lnTo>
                <a:lnTo>
                  <a:pt x="730" y="36"/>
                </a:lnTo>
                <a:lnTo>
                  <a:pt x="755" y="48"/>
                </a:lnTo>
                <a:lnTo>
                  <a:pt x="779" y="59"/>
                </a:lnTo>
                <a:lnTo>
                  <a:pt x="803" y="7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Freeform 15"/>
          <p:cNvSpPr>
            <a:spLocks noEditPoints="1"/>
          </p:cNvSpPr>
          <p:nvPr/>
        </p:nvSpPr>
        <p:spPr bwMode="auto">
          <a:xfrm>
            <a:off x="5886431" y="2087564"/>
            <a:ext cx="277813" cy="371475"/>
          </a:xfrm>
          <a:custGeom>
            <a:avLst/>
            <a:gdLst>
              <a:gd name="T0" fmla="*/ 1708 w 2267"/>
              <a:gd name="T1" fmla="*/ 764 h 3048"/>
              <a:gd name="T2" fmla="*/ 1655 w 2267"/>
              <a:gd name="T3" fmla="*/ 720 h 3048"/>
              <a:gd name="T4" fmla="*/ 1595 w 2267"/>
              <a:gd name="T5" fmla="*/ 694 h 3048"/>
              <a:gd name="T6" fmla="*/ 1528 w 2267"/>
              <a:gd name="T7" fmla="*/ 686 h 3048"/>
              <a:gd name="T8" fmla="*/ 1461 w 2267"/>
              <a:gd name="T9" fmla="*/ 698 h 3048"/>
              <a:gd name="T10" fmla="*/ 969 w 2267"/>
              <a:gd name="T11" fmla="*/ 115 h 3048"/>
              <a:gd name="T12" fmla="*/ 926 w 2267"/>
              <a:gd name="T13" fmla="*/ 62 h 3048"/>
              <a:gd name="T14" fmla="*/ 870 w 2267"/>
              <a:gd name="T15" fmla="*/ 23 h 3048"/>
              <a:gd name="T16" fmla="*/ 806 w 2267"/>
              <a:gd name="T17" fmla="*/ 3 h 3048"/>
              <a:gd name="T18" fmla="*/ 740 w 2267"/>
              <a:gd name="T19" fmla="*/ 2 h 3048"/>
              <a:gd name="T20" fmla="*/ 674 w 2267"/>
              <a:gd name="T21" fmla="*/ 20 h 3048"/>
              <a:gd name="T22" fmla="*/ 86 w 2267"/>
              <a:gd name="T23" fmla="*/ 361 h 3048"/>
              <a:gd name="T24" fmla="*/ 40 w 2267"/>
              <a:gd name="T25" fmla="*/ 411 h 3048"/>
              <a:gd name="T26" fmla="*/ 11 w 2267"/>
              <a:gd name="T27" fmla="*/ 471 h 3048"/>
              <a:gd name="T28" fmla="*/ 0 w 2267"/>
              <a:gd name="T29" fmla="*/ 536 h 3048"/>
              <a:gd name="T30" fmla="*/ 8 w 2267"/>
              <a:gd name="T31" fmla="*/ 603 h 3048"/>
              <a:gd name="T32" fmla="*/ 405 w 2267"/>
              <a:gd name="T33" fmla="*/ 1306 h 3048"/>
              <a:gd name="T34" fmla="*/ 283 w 2267"/>
              <a:gd name="T35" fmla="*/ 1386 h 3048"/>
              <a:gd name="T36" fmla="*/ 241 w 2267"/>
              <a:gd name="T37" fmla="*/ 1439 h 3048"/>
              <a:gd name="T38" fmla="*/ 218 w 2267"/>
              <a:gd name="T39" fmla="*/ 1502 h 3048"/>
              <a:gd name="T40" fmla="*/ 214 w 2267"/>
              <a:gd name="T41" fmla="*/ 1568 h 3048"/>
              <a:gd name="T42" fmla="*/ 228 w 2267"/>
              <a:gd name="T43" fmla="*/ 1634 h 3048"/>
              <a:gd name="T44" fmla="*/ 515 w 2267"/>
              <a:gd name="T45" fmla="*/ 2133 h 3048"/>
              <a:gd name="T46" fmla="*/ 563 w 2267"/>
              <a:gd name="T47" fmla="*/ 2182 h 3048"/>
              <a:gd name="T48" fmla="*/ 621 w 2267"/>
              <a:gd name="T49" fmla="*/ 2214 h 3048"/>
              <a:gd name="T50" fmla="*/ 687 w 2267"/>
              <a:gd name="T51" fmla="*/ 2228 h 3048"/>
              <a:gd name="T52" fmla="*/ 754 w 2267"/>
              <a:gd name="T53" fmla="*/ 2223 h 3048"/>
              <a:gd name="T54" fmla="*/ 818 w 2267"/>
              <a:gd name="T55" fmla="*/ 2198 h 3048"/>
              <a:gd name="T56" fmla="*/ 1959 w 2267"/>
              <a:gd name="T57" fmla="*/ 1532 h 3048"/>
              <a:gd name="T58" fmla="*/ 1999 w 2267"/>
              <a:gd name="T59" fmla="*/ 1478 h 3048"/>
              <a:gd name="T60" fmla="*/ 2022 w 2267"/>
              <a:gd name="T61" fmla="*/ 1416 h 3048"/>
              <a:gd name="T62" fmla="*/ 2026 w 2267"/>
              <a:gd name="T63" fmla="*/ 1349 h 3048"/>
              <a:gd name="T64" fmla="*/ 2010 w 2267"/>
              <a:gd name="T65" fmla="*/ 1284 h 3048"/>
              <a:gd name="T66" fmla="*/ 1241 w 2267"/>
              <a:gd name="T67" fmla="*/ 2732 h 3048"/>
              <a:gd name="T68" fmla="*/ 1199 w 2267"/>
              <a:gd name="T69" fmla="*/ 2578 h 3048"/>
              <a:gd name="T70" fmla="*/ 1202 w 2267"/>
              <a:gd name="T71" fmla="*/ 2424 h 3048"/>
              <a:gd name="T72" fmla="*/ 1249 w 2267"/>
              <a:gd name="T73" fmla="*/ 2277 h 3048"/>
              <a:gd name="T74" fmla="*/ 1336 w 2267"/>
              <a:gd name="T75" fmla="*/ 2149 h 3048"/>
              <a:gd name="T76" fmla="*/ 1462 w 2267"/>
              <a:gd name="T77" fmla="*/ 2049 h 3048"/>
              <a:gd name="T78" fmla="*/ 1613 w 2267"/>
              <a:gd name="T79" fmla="*/ 1990 h 3048"/>
              <a:gd name="T80" fmla="*/ 1768 w 2267"/>
              <a:gd name="T81" fmla="*/ 1979 h 3048"/>
              <a:gd name="T82" fmla="*/ 1918 w 2267"/>
              <a:gd name="T83" fmla="*/ 2011 h 3048"/>
              <a:gd name="T84" fmla="*/ 2054 w 2267"/>
              <a:gd name="T85" fmla="*/ 2086 h 3048"/>
              <a:gd name="T86" fmla="*/ 2165 w 2267"/>
              <a:gd name="T87" fmla="*/ 2199 h 3048"/>
              <a:gd name="T88" fmla="*/ 2240 w 2267"/>
              <a:gd name="T89" fmla="*/ 2344 h 3048"/>
              <a:gd name="T90" fmla="*/ 2267 w 2267"/>
              <a:gd name="T91" fmla="*/ 2499 h 3048"/>
              <a:gd name="T92" fmla="*/ 2249 w 2267"/>
              <a:gd name="T93" fmla="*/ 2651 h 3048"/>
              <a:gd name="T94" fmla="*/ 2188 w 2267"/>
              <a:gd name="T95" fmla="*/ 2793 h 3048"/>
              <a:gd name="T96" fmla="*/ 2087 w 2267"/>
              <a:gd name="T97" fmla="*/ 2913 h 3048"/>
              <a:gd name="T98" fmla="*/ 1949 w 2267"/>
              <a:gd name="T99" fmla="*/ 3002 h 3048"/>
              <a:gd name="T100" fmla="*/ 1797 w 2267"/>
              <a:gd name="T101" fmla="*/ 3044 h 3048"/>
              <a:gd name="T102" fmla="*/ 1642 w 2267"/>
              <a:gd name="T103" fmla="*/ 3041 h 3048"/>
              <a:gd name="T104" fmla="*/ 1496 w 2267"/>
              <a:gd name="T105" fmla="*/ 2995 h 3048"/>
              <a:gd name="T106" fmla="*/ 1367 w 2267"/>
              <a:gd name="T107" fmla="*/ 2907 h 3048"/>
              <a:gd name="T108" fmla="*/ 1266 w 2267"/>
              <a:gd name="T109" fmla="*/ 278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7" h="3048">
                <a:moveTo>
                  <a:pt x="1995" y="1251"/>
                </a:moveTo>
                <a:lnTo>
                  <a:pt x="1735" y="801"/>
                </a:lnTo>
                <a:lnTo>
                  <a:pt x="1729" y="791"/>
                </a:lnTo>
                <a:lnTo>
                  <a:pt x="1722" y="782"/>
                </a:lnTo>
                <a:lnTo>
                  <a:pt x="1715" y="773"/>
                </a:lnTo>
                <a:lnTo>
                  <a:pt x="1708" y="764"/>
                </a:lnTo>
                <a:lnTo>
                  <a:pt x="1700" y="755"/>
                </a:lnTo>
                <a:lnTo>
                  <a:pt x="1692" y="747"/>
                </a:lnTo>
                <a:lnTo>
                  <a:pt x="1684" y="739"/>
                </a:lnTo>
                <a:lnTo>
                  <a:pt x="1675" y="733"/>
                </a:lnTo>
                <a:lnTo>
                  <a:pt x="1665" y="726"/>
                </a:lnTo>
                <a:lnTo>
                  <a:pt x="1655" y="720"/>
                </a:lnTo>
                <a:lnTo>
                  <a:pt x="1646" y="715"/>
                </a:lnTo>
                <a:lnTo>
                  <a:pt x="1636" y="709"/>
                </a:lnTo>
                <a:lnTo>
                  <a:pt x="1626" y="705"/>
                </a:lnTo>
                <a:lnTo>
                  <a:pt x="1616" y="701"/>
                </a:lnTo>
                <a:lnTo>
                  <a:pt x="1605" y="697"/>
                </a:lnTo>
                <a:lnTo>
                  <a:pt x="1595" y="694"/>
                </a:lnTo>
                <a:lnTo>
                  <a:pt x="1584" y="692"/>
                </a:lnTo>
                <a:lnTo>
                  <a:pt x="1572" y="689"/>
                </a:lnTo>
                <a:lnTo>
                  <a:pt x="1561" y="688"/>
                </a:lnTo>
                <a:lnTo>
                  <a:pt x="1550" y="687"/>
                </a:lnTo>
                <a:lnTo>
                  <a:pt x="1539" y="686"/>
                </a:lnTo>
                <a:lnTo>
                  <a:pt x="1528" y="686"/>
                </a:lnTo>
                <a:lnTo>
                  <a:pt x="1517" y="687"/>
                </a:lnTo>
                <a:lnTo>
                  <a:pt x="1506" y="688"/>
                </a:lnTo>
                <a:lnTo>
                  <a:pt x="1495" y="690"/>
                </a:lnTo>
                <a:lnTo>
                  <a:pt x="1484" y="692"/>
                </a:lnTo>
                <a:lnTo>
                  <a:pt x="1472" y="694"/>
                </a:lnTo>
                <a:lnTo>
                  <a:pt x="1461" y="698"/>
                </a:lnTo>
                <a:lnTo>
                  <a:pt x="1451" y="702"/>
                </a:lnTo>
                <a:lnTo>
                  <a:pt x="1440" y="706"/>
                </a:lnTo>
                <a:lnTo>
                  <a:pt x="1430" y="711"/>
                </a:lnTo>
                <a:lnTo>
                  <a:pt x="1419" y="717"/>
                </a:lnTo>
                <a:lnTo>
                  <a:pt x="1342" y="762"/>
                </a:lnTo>
                <a:lnTo>
                  <a:pt x="969" y="115"/>
                </a:lnTo>
                <a:lnTo>
                  <a:pt x="963" y="105"/>
                </a:lnTo>
                <a:lnTo>
                  <a:pt x="956" y="96"/>
                </a:lnTo>
                <a:lnTo>
                  <a:pt x="949" y="86"/>
                </a:lnTo>
                <a:lnTo>
                  <a:pt x="942" y="78"/>
                </a:lnTo>
                <a:lnTo>
                  <a:pt x="934" y="69"/>
                </a:lnTo>
                <a:lnTo>
                  <a:pt x="926" y="62"/>
                </a:lnTo>
                <a:lnTo>
                  <a:pt x="918" y="54"/>
                </a:lnTo>
                <a:lnTo>
                  <a:pt x="908" y="47"/>
                </a:lnTo>
                <a:lnTo>
                  <a:pt x="899" y="40"/>
                </a:lnTo>
                <a:lnTo>
                  <a:pt x="889" y="34"/>
                </a:lnTo>
                <a:lnTo>
                  <a:pt x="880" y="28"/>
                </a:lnTo>
                <a:lnTo>
                  <a:pt x="870" y="23"/>
                </a:lnTo>
                <a:lnTo>
                  <a:pt x="860" y="19"/>
                </a:lnTo>
                <a:lnTo>
                  <a:pt x="850" y="14"/>
                </a:lnTo>
                <a:lnTo>
                  <a:pt x="839" y="11"/>
                </a:lnTo>
                <a:lnTo>
                  <a:pt x="829" y="8"/>
                </a:lnTo>
                <a:lnTo>
                  <a:pt x="817" y="5"/>
                </a:lnTo>
                <a:lnTo>
                  <a:pt x="806" y="3"/>
                </a:lnTo>
                <a:lnTo>
                  <a:pt x="795" y="1"/>
                </a:lnTo>
                <a:lnTo>
                  <a:pt x="784" y="0"/>
                </a:lnTo>
                <a:lnTo>
                  <a:pt x="773" y="0"/>
                </a:lnTo>
                <a:lnTo>
                  <a:pt x="762" y="0"/>
                </a:lnTo>
                <a:lnTo>
                  <a:pt x="751" y="0"/>
                </a:lnTo>
                <a:lnTo>
                  <a:pt x="740" y="2"/>
                </a:lnTo>
                <a:lnTo>
                  <a:pt x="729" y="3"/>
                </a:lnTo>
                <a:lnTo>
                  <a:pt x="717" y="5"/>
                </a:lnTo>
                <a:lnTo>
                  <a:pt x="706" y="8"/>
                </a:lnTo>
                <a:lnTo>
                  <a:pt x="695" y="11"/>
                </a:lnTo>
                <a:lnTo>
                  <a:pt x="685" y="15"/>
                </a:lnTo>
                <a:lnTo>
                  <a:pt x="674" y="20"/>
                </a:lnTo>
                <a:lnTo>
                  <a:pt x="663" y="25"/>
                </a:lnTo>
                <a:lnTo>
                  <a:pt x="653" y="30"/>
                </a:lnTo>
                <a:lnTo>
                  <a:pt x="115" y="341"/>
                </a:lnTo>
                <a:lnTo>
                  <a:pt x="105" y="347"/>
                </a:lnTo>
                <a:lnTo>
                  <a:pt x="95" y="354"/>
                </a:lnTo>
                <a:lnTo>
                  <a:pt x="86" y="361"/>
                </a:lnTo>
                <a:lnTo>
                  <a:pt x="77" y="369"/>
                </a:lnTo>
                <a:lnTo>
                  <a:pt x="68" y="376"/>
                </a:lnTo>
                <a:lnTo>
                  <a:pt x="60" y="384"/>
                </a:lnTo>
                <a:lnTo>
                  <a:pt x="53" y="393"/>
                </a:lnTo>
                <a:lnTo>
                  <a:pt x="46" y="402"/>
                </a:lnTo>
                <a:lnTo>
                  <a:pt x="40" y="411"/>
                </a:lnTo>
                <a:lnTo>
                  <a:pt x="34" y="420"/>
                </a:lnTo>
                <a:lnTo>
                  <a:pt x="28" y="430"/>
                </a:lnTo>
                <a:lnTo>
                  <a:pt x="23" y="439"/>
                </a:lnTo>
                <a:lnTo>
                  <a:pt x="18" y="449"/>
                </a:lnTo>
                <a:lnTo>
                  <a:pt x="14" y="461"/>
                </a:lnTo>
                <a:lnTo>
                  <a:pt x="11" y="471"/>
                </a:lnTo>
                <a:lnTo>
                  <a:pt x="8" y="482"/>
                </a:lnTo>
                <a:lnTo>
                  <a:pt x="5" y="492"/>
                </a:lnTo>
                <a:lnTo>
                  <a:pt x="3" y="503"/>
                </a:lnTo>
                <a:lnTo>
                  <a:pt x="1" y="514"/>
                </a:lnTo>
                <a:lnTo>
                  <a:pt x="0" y="525"/>
                </a:lnTo>
                <a:lnTo>
                  <a:pt x="0" y="536"/>
                </a:lnTo>
                <a:lnTo>
                  <a:pt x="0" y="547"/>
                </a:lnTo>
                <a:lnTo>
                  <a:pt x="0" y="559"/>
                </a:lnTo>
                <a:lnTo>
                  <a:pt x="1" y="570"/>
                </a:lnTo>
                <a:lnTo>
                  <a:pt x="3" y="581"/>
                </a:lnTo>
                <a:lnTo>
                  <a:pt x="5" y="592"/>
                </a:lnTo>
                <a:lnTo>
                  <a:pt x="8" y="603"/>
                </a:lnTo>
                <a:lnTo>
                  <a:pt x="11" y="614"/>
                </a:lnTo>
                <a:lnTo>
                  <a:pt x="15" y="625"/>
                </a:lnTo>
                <a:lnTo>
                  <a:pt x="20" y="636"/>
                </a:lnTo>
                <a:lnTo>
                  <a:pt x="25" y="646"/>
                </a:lnTo>
                <a:lnTo>
                  <a:pt x="30" y="657"/>
                </a:lnTo>
                <a:lnTo>
                  <a:pt x="405" y="1306"/>
                </a:lnTo>
                <a:lnTo>
                  <a:pt x="328" y="1350"/>
                </a:lnTo>
                <a:lnTo>
                  <a:pt x="318" y="1356"/>
                </a:lnTo>
                <a:lnTo>
                  <a:pt x="309" y="1363"/>
                </a:lnTo>
                <a:lnTo>
                  <a:pt x="300" y="1371"/>
                </a:lnTo>
                <a:lnTo>
                  <a:pt x="291" y="1378"/>
                </a:lnTo>
                <a:lnTo>
                  <a:pt x="283" y="1386"/>
                </a:lnTo>
                <a:lnTo>
                  <a:pt x="275" y="1394"/>
                </a:lnTo>
                <a:lnTo>
                  <a:pt x="267" y="1402"/>
                </a:lnTo>
                <a:lnTo>
                  <a:pt x="260" y="1411"/>
                </a:lnTo>
                <a:lnTo>
                  <a:pt x="253" y="1420"/>
                </a:lnTo>
                <a:lnTo>
                  <a:pt x="247" y="1429"/>
                </a:lnTo>
                <a:lnTo>
                  <a:pt x="241" y="1439"/>
                </a:lnTo>
                <a:lnTo>
                  <a:pt x="236" y="1449"/>
                </a:lnTo>
                <a:lnTo>
                  <a:pt x="232" y="1459"/>
                </a:lnTo>
                <a:lnTo>
                  <a:pt x="228" y="1470"/>
                </a:lnTo>
                <a:lnTo>
                  <a:pt x="224" y="1481"/>
                </a:lnTo>
                <a:lnTo>
                  <a:pt x="221" y="1491"/>
                </a:lnTo>
                <a:lnTo>
                  <a:pt x="218" y="1502"/>
                </a:lnTo>
                <a:lnTo>
                  <a:pt x="216" y="1513"/>
                </a:lnTo>
                <a:lnTo>
                  <a:pt x="215" y="1523"/>
                </a:lnTo>
                <a:lnTo>
                  <a:pt x="214" y="1534"/>
                </a:lnTo>
                <a:lnTo>
                  <a:pt x="213" y="1545"/>
                </a:lnTo>
                <a:lnTo>
                  <a:pt x="213" y="1557"/>
                </a:lnTo>
                <a:lnTo>
                  <a:pt x="214" y="1568"/>
                </a:lnTo>
                <a:lnTo>
                  <a:pt x="215" y="1580"/>
                </a:lnTo>
                <a:lnTo>
                  <a:pt x="216" y="1591"/>
                </a:lnTo>
                <a:lnTo>
                  <a:pt x="218" y="1602"/>
                </a:lnTo>
                <a:lnTo>
                  <a:pt x="221" y="1613"/>
                </a:lnTo>
                <a:lnTo>
                  <a:pt x="225" y="1624"/>
                </a:lnTo>
                <a:lnTo>
                  <a:pt x="228" y="1634"/>
                </a:lnTo>
                <a:lnTo>
                  <a:pt x="233" y="1645"/>
                </a:lnTo>
                <a:lnTo>
                  <a:pt x="238" y="1655"/>
                </a:lnTo>
                <a:lnTo>
                  <a:pt x="243" y="1666"/>
                </a:lnTo>
                <a:lnTo>
                  <a:pt x="502" y="2113"/>
                </a:lnTo>
                <a:lnTo>
                  <a:pt x="508" y="2123"/>
                </a:lnTo>
                <a:lnTo>
                  <a:pt x="515" y="2133"/>
                </a:lnTo>
                <a:lnTo>
                  <a:pt x="522" y="2142"/>
                </a:lnTo>
                <a:lnTo>
                  <a:pt x="529" y="2151"/>
                </a:lnTo>
                <a:lnTo>
                  <a:pt x="537" y="2159"/>
                </a:lnTo>
                <a:lnTo>
                  <a:pt x="546" y="2167"/>
                </a:lnTo>
                <a:lnTo>
                  <a:pt x="554" y="2174"/>
                </a:lnTo>
                <a:lnTo>
                  <a:pt x="563" y="2182"/>
                </a:lnTo>
                <a:lnTo>
                  <a:pt x="572" y="2189"/>
                </a:lnTo>
                <a:lnTo>
                  <a:pt x="581" y="2195"/>
                </a:lnTo>
                <a:lnTo>
                  <a:pt x="591" y="2200"/>
                </a:lnTo>
                <a:lnTo>
                  <a:pt x="601" y="2205"/>
                </a:lnTo>
                <a:lnTo>
                  <a:pt x="611" y="2210"/>
                </a:lnTo>
                <a:lnTo>
                  <a:pt x="621" y="2214"/>
                </a:lnTo>
                <a:lnTo>
                  <a:pt x="632" y="2218"/>
                </a:lnTo>
                <a:lnTo>
                  <a:pt x="643" y="2221"/>
                </a:lnTo>
                <a:lnTo>
                  <a:pt x="654" y="2223"/>
                </a:lnTo>
                <a:lnTo>
                  <a:pt x="665" y="2225"/>
                </a:lnTo>
                <a:lnTo>
                  <a:pt x="676" y="2227"/>
                </a:lnTo>
                <a:lnTo>
                  <a:pt x="687" y="2228"/>
                </a:lnTo>
                <a:lnTo>
                  <a:pt x="698" y="2229"/>
                </a:lnTo>
                <a:lnTo>
                  <a:pt x="709" y="2229"/>
                </a:lnTo>
                <a:lnTo>
                  <a:pt x="720" y="2228"/>
                </a:lnTo>
                <a:lnTo>
                  <a:pt x="732" y="2227"/>
                </a:lnTo>
                <a:lnTo>
                  <a:pt x="743" y="2225"/>
                </a:lnTo>
                <a:lnTo>
                  <a:pt x="754" y="2223"/>
                </a:lnTo>
                <a:lnTo>
                  <a:pt x="765" y="2220"/>
                </a:lnTo>
                <a:lnTo>
                  <a:pt x="776" y="2217"/>
                </a:lnTo>
                <a:lnTo>
                  <a:pt x="786" y="2213"/>
                </a:lnTo>
                <a:lnTo>
                  <a:pt x="797" y="2209"/>
                </a:lnTo>
                <a:lnTo>
                  <a:pt x="808" y="2204"/>
                </a:lnTo>
                <a:lnTo>
                  <a:pt x="818" y="2198"/>
                </a:lnTo>
                <a:lnTo>
                  <a:pt x="1911" y="1567"/>
                </a:lnTo>
                <a:lnTo>
                  <a:pt x="1921" y="1561"/>
                </a:lnTo>
                <a:lnTo>
                  <a:pt x="1931" y="1554"/>
                </a:lnTo>
                <a:lnTo>
                  <a:pt x="1940" y="1547"/>
                </a:lnTo>
                <a:lnTo>
                  <a:pt x="1949" y="1540"/>
                </a:lnTo>
                <a:lnTo>
                  <a:pt x="1959" y="1532"/>
                </a:lnTo>
                <a:lnTo>
                  <a:pt x="1966" y="1524"/>
                </a:lnTo>
                <a:lnTo>
                  <a:pt x="1974" y="1515"/>
                </a:lnTo>
                <a:lnTo>
                  <a:pt x="1981" y="1506"/>
                </a:lnTo>
                <a:lnTo>
                  <a:pt x="1987" y="1497"/>
                </a:lnTo>
                <a:lnTo>
                  <a:pt x="1993" y="1488"/>
                </a:lnTo>
                <a:lnTo>
                  <a:pt x="1999" y="1478"/>
                </a:lnTo>
                <a:lnTo>
                  <a:pt x="2004" y="1467"/>
                </a:lnTo>
                <a:lnTo>
                  <a:pt x="2009" y="1457"/>
                </a:lnTo>
                <a:lnTo>
                  <a:pt x="2013" y="1447"/>
                </a:lnTo>
                <a:lnTo>
                  <a:pt x="2016" y="1437"/>
                </a:lnTo>
                <a:lnTo>
                  <a:pt x="2019" y="1426"/>
                </a:lnTo>
                <a:lnTo>
                  <a:pt x="2022" y="1416"/>
                </a:lnTo>
                <a:lnTo>
                  <a:pt x="2024" y="1405"/>
                </a:lnTo>
                <a:lnTo>
                  <a:pt x="2025" y="1394"/>
                </a:lnTo>
                <a:lnTo>
                  <a:pt x="2026" y="1383"/>
                </a:lnTo>
                <a:lnTo>
                  <a:pt x="2027" y="1372"/>
                </a:lnTo>
                <a:lnTo>
                  <a:pt x="2026" y="1360"/>
                </a:lnTo>
                <a:lnTo>
                  <a:pt x="2026" y="1349"/>
                </a:lnTo>
                <a:lnTo>
                  <a:pt x="2025" y="1338"/>
                </a:lnTo>
                <a:lnTo>
                  <a:pt x="2023" y="1327"/>
                </a:lnTo>
                <a:lnTo>
                  <a:pt x="2021" y="1316"/>
                </a:lnTo>
                <a:lnTo>
                  <a:pt x="2018" y="1305"/>
                </a:lnTo>
                <a:lnTo>
                  <a:pt x="2014" y="1295"/>
                </a:lnTo>
                <a:lnTo>
                  <a:pt x="2010" y="1284"/>
                </a:lnTo>
                <a:lnTo>
                  <a:pt x="2006" y="1273"/>
                </a:lnTo>
                <a:lnTo>
                  <a:pt x="2001" y="1262"/>
                </a:lnTo>
                <a:lnTo>
                  <a:pt x="1995" y="1251"/>
                </a:lnTo>
                <a:close/>
                <a:moveTo>
                  <a:pt x="1266" y="2780"/>
                </a:moveTo>
                <a:lnTo>
                  <a:pt x="1253" y="2756"/>
                </a:lnTo>
                <a:lnTo>
                  <a:pt x="1241" y="2732"/>
                </a:lnTo>
                <a:lnTo>
                  <a:pt x="1231" y="2707"/>
                </a:lnTo>
                <a:lnTo>
                  <a:pt x="1222" y="2681"/>
                </a:lnTo>
                <a:lnTo>
                  <a:pt x="1214" y="2656"/>
                </a:lnTo>
                <a:lnTo>
                  <a:pt x="1208" y="2631"/>
                </a:lnTo>
                <a:lnTo>
                  <a:pt x="1203" y="2605"/>
                </a:lnTo>
                <a:lnTo>
                  <a:pt x="1199" y="2578"/>
                </a:lnTo>
                <a:lnTo>
                  <a:pt x="1195" y="2553"/>
                </a:lnTo>
                <a:lnTo>
                  <a:pt x="1194" y="2527"/>
                </a:lnTo>
                <a:lnTo>
                  <a:pt x="1194" y="2501"/>
                </a:lnTo>
                <a:lnTo>
                  <a:pt x="1195" y="2475"/>
                </a:lnTo>
                <a:lnTo>
                  <a:pt x="1199" y="2450"/>
                </a:lnTo>
                <a:lnTo>
                  <a:pt x="1202" y="2424"/>
                </a:lnTo>
                <a:lnTo>
                  <a:pt x="1207" y="2399"/>
                </a:lnTo>
                <a:lnTo>
                  <a:pt x="1213" y="2374"/>
                </a:lnTo>
                <a:lnTo>
                  <a:pt x="1220" y="2349"/>
                </a:lnTo>
                <a:lnTo>
                  <a:pt x="1229" y="2325"/>
                </a:lnTo>
                <a:lnTo>
                  <a:pt x="1238" y="2301"/>
                </a:lnTo>
                <a:lnTo>
                  <a:pt x="1249" y="2277"/>
                </a:lnTo>
                <a:lnTo>
                  <a:pt x="1260" y="2255"/>
                </a:lnTo>
                <a:lnTo>
                  <a:pt x="1273" y="2232"/>
                </a:lnTo>
                <a:lnTo>
                  <a:pt x="1287" y="2211"/>
                </a:lnTo>
                <a:lnTo>
                  <a:pt x="1303" y="2190"/>
                </a:lnTo>
                <a:lnTo>
                  <a:pt x="1319" y="2169"/>
                </a:lnTo>
                <a:lnTo>
                  <a:pt x="1336" y="2149"/>
                </a:lnTo>
                <a:lnTo>
                  <a:pt x="1355" y="2130"/>
                </a:lnTo>
                <a:lnTo>
                  <a:pt x="1374" y="2112"/>
                </a:lnTo>
                <a:lnTo>
                  <a:pt x="1395" y="2095"/>
                </a:lnTo>
                <a:lnTo>
                  <a:pt x="1417" y="2079"/>
                </a:lnTo>
                <a:lnTo>
                  <a:pt x="1439" y="2063"/>
                </a:lnTo>
                <a:lnTo>
                  <a:pt x="1462" y="2049"/>
                </a:lnTo>
                <a:lnTo>
                  <a:pt x="1487" y="2035"/>
                </a:lnTo>
                <a:lnTo>
                  <a:pt x="1512" y="2024"/>
                </a:lnTo>
                <a:lnTo>
                  <a:pt x="1536" y="2013"/>
                </a:lnTo>
                <a:lnTo>
                  <a:pt x="1561" y="2004"/>
                </a:lnTo>
                <a:lnTo>
                  <a:pt x="1587" y="1997"/>
                </a:lnTo>
                <a:lnTo>
                  <a:pt x="1613" y="1990"/>
                </a:lnTo>
                <a:lnTo>
                  <a:pt x="1638" y="1985"/>
                </a:lnTo>
                <a:lnTo>
                  <a:pt x="1664" y="1981"/>
                </a:lnTo>
                <a:lnTo>
                  <a:pt x="1690" y="1979"/>
                </a:lnTo>
                <a:lnTo>
                  <a:pt x="1716" y="1978"/>
                </a:lnTo>
                <a:lnTo>
                  <a:pt x="1742" y="1976"/>
                </a:lnTo>
                <a:lnTo>
                  <a:pt x="1768" y="1979"/>
                </a:lnTo>
                <a:lnTo>
                  <a:pt x="1794" y="1981"/>
                </a:lnTo>
                <a:lnTo>
                  <a:pt x="1819" y="1985"/>
                </a:lnTo>
                <a:lnTo>
                  <a:pt x="1844" y="1990"/>
                </a:lnTo>
                <a:lnTo>
                  <a:pt x="1870" y="1996"/>
                </a:lnTo>
                <a:lnTo>
                  <a:pt x="1894" y="2003"/>
                </a:lnTo>
                <a:lnTo>
                  <a:pt x="1918" y="2011"/>
                </a:lnTo>
                <a:lnTo>
                  <a:pt x="1942" y="2020"/>
                </a:lnTo>
                <a:lnTo>
                  <a:pt x="1966" y="2031"/>
                </a:lnTo>
                <a:lnTo>
                  <a:pt x="1989" y="2043"/>
                </a:lnTo>
                <a:lnTo>
                  <a:pt x="2011" y="2056"/>
                </a:lnTo>
                <a:lnTo>
                  <a:pt x="2033" y="2070"/>
                </a:lnTo>
                <a:lnTo>
                  <a:pt x="2054" y="2086"/>
                </a:lnTo>
                <a:lnTo>
                  <a:pt x="2075" y="2102"/>
                </a:lnTo>
                <a:lnTo>
                  <a:pt x="2094" y="2119"/>
                </a:lnTo>
                <a:lnTo>
                  <a:pt x="2113" y="2137"/>
                </a:lnTo>
                <a:lnTo>
                  <a:pt x="2131" y="2156"/>
                </a:lnTo>
                <a:lnTo>
                  <a:pt x="2149" y="2177"/>
                </a:lnTo>
                <a:lnTo>
                  <a:pt x="2165" y="2199"/>
                </a:lnTo>
                <a:lnTo>
                  <a:pt x="2181" y="2221"/>
                </a:lnTo>
                <a:lnTo>
                  <a:pt x="2195" y="2245"/>
                </a:lnTo>
                <a:lnTo>
                  <a:pt x="2208" y="2269"/>
                </a:lnTo>
                <a:lnTo>
                  <a:pt x="2220" y="2294"/>
                </a:lnTo>
                <a:lnTo>
                  <a:pt x="2230" y="2319"/>
                </a:lnTo>
                <a:lnTo>
                  <a:pt x="2240" y="2344"/>
                </a:lnTo>
                <a:lnTo>
                  <a:pt x="2248" y="2369"/>
                </a:lnTo>
                <a:lnTo>
                  <a:pt x="2254" y="2395"/>
                </a:lnTo>
                <a:lnTo>
                  <a:pt x="2259" y="2421"/>
                </a:lnTo>
                <a:lnTo>
                  <a:pt x="2263" y="2446"/>
                </a:lnTo>
                <a:lnTo>
                  <a:pt x="2266" y="2472"/>
                </a:lnTo>
                <a:lnTo>
                  <a:pt x="2267" y="2499"/>
                </a:lnTo>
                <a:lnTo>
                  <a:pt x="2267" y="2524"/>
                </a:lnTo>
                <a:lnTo>
                  <a:pt x="2266" y="2550"/>
                </a:lnTo>
                <a:lnTo>
                  <a:pt x="2263" y="2575"/>
                </a:lnTo>
                <a:lnTo>
                  <a:pt x="2260" y="2601"/>
                </a:lnTo>
                <a:lnTo>
                  <a:pt x="2255" y="2626"/>
                </a:lnTo>
                <a:lnTo>
                  <a:pt x="2249" y="2651"/>
                </a:lnTo>
                <a:lnTo>
                  <a:pt x="2242" y="2676"/>
                </a:lnTo>
                <a:lnTo>
                  <a:pt x="2233" y="2701"/>
                </a:lnTo>
                <a:lnTo>
                  <a:pt x="2223" y="2724"/>
                </a:lnTo>
                <a:lnTo>
                  <a:pt x="2212" y="2748"/>
                </a:lnTo>
                <a:lnTo>
                  <a:pt x="2200" y="2770"/>
                </a:lnTo>
                <a:lnTo>
                  <a:pt x="2188" y="2793"/>
                </a:lnTo>
                <a:lnTo>
                  <a:pt x="2174" y="2815"/>
                </a:lnTo>
                <a:lnTo>
                  <a:pt x="2159" y="2836"/>
                </a:lnTo>
                <a:lnTo>
                  <a:pt x="2142" y="2856"/>
                </a:lnTo>
                <a:lnTo>
                  <a:pt x="2124" y="2876"/>
                </a:lnTo>
                <a:lnTo>
                  <a:pt x="2106" y="2896"/>
                </a:lnTo>
                <a:lnTo>
                  <a:pt x="2087" y="2913"/>
                </a:lnTo>
                <a:lnTo>
                  <a:pt x="2067" y="2931"/>
                </a:lnTo>
                <a:lnTo>
                  <a:pt x="2045" y="2947"/>
                </a:lnTo>
                <a:lnTo>
                  <a:pt x="2022" y="2962"/>
                </a:lnTo>
                <a:lnTo>
                  <a:pt x="1999" y="2976"/>
                </a:lnTo>
                <a:lnTo>
                  <a:pt x="1975" y="2989"/>
                </a:lnTo>
                <a:lnTo>
                  <a:pt x="1949" y="3002"/>
                </a:lnTo>
                <a:lnTo>
                  <a:pt x="1925" y="3012"/>
                </a:lnTo>
                <a:lnTo>
                  <a:pt x="1900" y="3021"/>
                </a:lnTo>
                <a:lnTo>
                  <a:pt x="1874" y="3029"/>
                </a:lnTo>
                <a:lnTo>
                  <a:pt x="1848" y="3035"/>
                </a:lnTo>
                <a:lnTo>
                  <a:pt x="1823" y="3041"/>
                </a:lnTo>
                <a:lnTo>
                  <a:pt x="1797" y="3044"/>
                </a:lnTo>
                <a:lnTo>
                  <a:pt x="1771" y="3047"/>
                </a:lnTo>
                <a:lnTo>
                  <a:pt x="1745" y="3048"/>
                </a:lnTo>
                <a:lnTo>
                  <a:pt x="1719" y="3048"/>
                </a:lnTo>
                <a:lnTo>
                  <a:pt x="1694" y="3047"/>
                </a:lnTo>
                <a:lnTo>
                  <a:pt x="1667" y="3045"/>
                </a:lnTo>
                <a:lnTo>
                  <a:pt x="1642" y="3041"/>
                </a:lnTo>
                <a:lnTo>
                  <a:pt x="1617" y="3036"/>
                </a:lnTo>
                <a:lnTo>
                  <a:pt x="1592" y="3030"/>
                </a:lnTo>
                <a:lnTo>
                  <a:pt x="1567" y="3023"/>
                </a:lnTo>
                <a:lnTo>
                  <a:pt x="1543" y="3015"/>
                </a:lnTo>
                <a:lnTo>
                  <a:pt x="1519" y="3005"/>
                </a:lnTo>
                <a:lnTo>
                  <a:pt x="1496" y="2995"/>
                </a:lnTo>
                <a:lnTo>
                  <a:pt x="1472" y="2982"/>
                </a:lnTo>
                <a:lnTo>
                  <a:pt x="1450" y="2969"/>
                </a:lnTo>
                <a:lnTo>
                  <a:pt x="1428" y="2955"/>
                </a:lnTo>
                <a:lnTo>
                  <a:pt x="1407" y="2940"/>
                </a:lnTo>
                <a:lnTo>
                  <a:pt x="1387" y="2924"/>
                </a:lnTo>
                <a:lnTo>
                  <a:pt x="1367" y="2907"/>
                </a:lnTo>
                <a:lnTo>
                  <a:pt x="1348" y="2888"/>
                </a:lnTo>
                <a:lnTo>
                  <a:pt x="1330" y="2868"/>
                </a:lnTo>
                <a:lnTo>
                  <a:pt x="1313" y="2848"/>
                </a:lnTo>
                <a:lnTo>
                  <a:pt x="1297" y="2827"/>
                </a:lnTo>
                <a:lnTo>
                  <a:pt x="1280" y="2804"/>
                </a:lnTo>
                <a:lnTo>
                  <a:pt x="1266" y="278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Freeform 16"/>
          <p:cNvSpPr>
            <a:spLocks noEditPoints="1"/>
          </p:cNvSpPr>
          <p:nvPr/>
        </p:nvSpPr>
        <p:spPr bwMode="auto">
          <a:xfrm>
            <a:off x="5110143" y="733425"/>
            <a:ext cx="277813" cy="371475"/>
          </a:xfrm>
          <a:custGeom>
            <a:avLst/>
            <a:gdLst>
              <a:gd name="T0" fmla="*/ 559 w 2267"/>
              <a:gd name="T1" fmla="*/ 2284 h 3048"/>
              <a:gd name="T2" fmla="*/ 612 w 2267"/>
              <a:gd name="T3" fmla="*/ 2328 h 3048"/>
              <a:gd name="T4" fmla="*/ 672 w 2267"/>
              <a:gd name="T5" fmla="*/ 2354 h 3048"/>
              <a:gd name="T6" fmla="*/ 739 w 2267"/>
              <a:gd name="T7" fmla="*/ 2362 h 3048"/>
              <a:gd name="T8" fmla="*/ 806 w 2267"/>
              <a:gd name="T9" fmla="*/ 2350 h 3048"/>
              <a:gd name="T10" fmla="*/ 1298 w 2267"/>
              <a:gd name="T11" fmla="*/ 2933 h 3048"/>
              <a:gd name="T12" fmla="*/ 1341 w 2267"/>
              <a:gd name="T13" fmla="*/ 2986 h 3048"/>
              <a:gd name="T14" fmla="*/ 1397 w 2267"/>
              <a:gd name="T15" fmla="*/ 3025 h 3048"/>
              <a:gd name="T16" fmla="*/ 1461 w 2267"/>
              <a:gd name="T17" fmla="*/ 3045 h 3048"/>
              <a:gd name="T18" fmla="*/ 1527 w 2267"/>
              <a:gd name="T19" fmla="*/ 3046 h 3048"/>
              <a:gd name="T20" fmla="*/ 1593 w 2267"/>
              <a:gd name="T21" fmla="*/ 3028 h 3048"/>
              <a:gd name="T22" fmla="*/ 2181 w 2267"/>
              <a:gd name="T23" fmla="*/ 2687 h 3048"/>
              <a:gd name="T24" fmla="*/ 2227 w 2267"/>
              <a:gd name="T25" fmla="*/ 2637 h 3048"/>
              <a:gd name="T26" fmla="*/ 2256 w 2267"/>
              <a:gd name="T27" fmla="*/ 2577 h 3048"/>
              <a:gd name="T28" fmla="*/ 2267 w 2267"/>
              <a:gd name="T29" fmla="*/ 2512 h 3048"/>
              <a:gd name="T30" fmla="*/ 2259 w 2267"/>
              <a:gd name="T31" fmla="*/ 2445 h 3048"/>
              <a:gd name="T32" fmla="*/ 1862 w 2267"/>
              <a:gd name="T33" fmla="*/ 1742 h 3048"/>
              <a:gd name="T34" fmla="*/ 1984 w 2267"/>
              <a:gd name="T35" fmla="*/ 1662 h 3048"/>
              <a:gd name="T36" fmla="*/ 2026 w 2267"/>
              <a:gd name="T37" fmla="*/ 1609 h 3048"/>
              <a:gd name="T38" fmla="*/ 2049 w 2267"/>
              <a:gd name="T39" fmla="*/ 1546 h 3048"/>
              <a:gd name="T40" fmla="*/ 2053 w 2267"/>
              <a:gd name="T41" fmla="*/ 1480 h 3048"/>
              <a:gd name="T42" fmla="*/ 2039 w 2267"/>
              <a:gd name="T43" fmla="*/ 1414 h 3048"/>
              <a:gd name="T44" fmla="*/ 1752 w 2267"/>
              <a:gd name="T45" fmla="*/ 915 h 3048"/>
              <a:gd name="T46" fmla="*/ 1704 w 2267"/>
              <a:gd name="T47" fmla="*/ 866 h 3048"/>
              <a:gd name="T48" fmla="*/ 1646 w 2267"/>
              <a:gd name="T49" fmla="*/ 834 h 3048"/>
              <a:gd name="T50" fmla="*/ 1580 w 2267"/>
              <a:gd name="T51" fmla="*/ 820 h 3048"/>
              <a:gd name="T52" fmla="*/ 1513 w 2267"/>
              <a:gd name="T53" fmla="*/ 825 h 3048"/>
              <a:gd name="T54" fmla="*/ 1449 w 2267"/>
              <a:gd name="T55" fmla="*/ 850 h 3048"/>
              <a:gd name="T56" fmla="*/ 308 w 2267"/>
              <a:gd name="T57" fmla="*/ 1516 h 3048"/>
              <a:gd name="T58" fmla="*/ 268 w 2267"/>
              <a:gd name="T59" fmla="*/ 1570 h 3048"/>
              <a:gd name="T60" fmla="*/ 245 w 2267"/>
              <a:gd name="T61" fmla="*/ 1632 h 3048"/>
              <a:gd name="T62" fmla="*/ 241 w 2267"/>
              <a:gd name="T63" fmla="*/ 1699 h 3048"/>
              <a:gd name="T64" fmla="*/ 257 w 2267"/>
              <a:gd name="T65" fmla="*/ 1764 h 3048"/>
              <a:gd name="T66" fmla="*/ 1026 w 2267"/>
              <a:gd name="T67" fmla="*/ 316 h 3048"/>
              <a:gd name="T68" fmla="*/ 1068 w 2267"/>
              <a:gd name="T69" fmla="*/ 470 h 3048"/>
              <a:gd name="T70" fmla="*/ 1065 w 2267"/>
              <a:gd name="T71" fmla="*/ 624 h 3048"/>
              <a:gd name="T72" fmla="*/ 1018 w 2267"/>
              <a:gd name="T73" fmla="*/ 771 h 3048"/>
              <a:gd name="T74" fmla="*/ 931 w 2267"/>
              <a:gd name="T75" fmla="*/ 899 h 3048"/>
              <a:gd name="T76" fmla="*/ 805 w 2267"/>
              <a:gd name="T77" fmla="*/ 999 h 3048"/>
              <a:gd name="T78" fmla="*/ 654 w 2267"/>
              <a:gd name="T79" fmla="*/ 1058 h 3048"/>
              <a:gd name="T80" fmla="*/ 499 w 2267"/>
              <a:gd name="T81" fmla="*/ 1069 h 3048"/>
              <a:gd name="T82" fmla="*/ 349 w 2267"/>
              <a:gd name="T83" fmla="*/ 1037 h 3048"/>
              <a:gd name="T84" fmla="*/ 213 w 2267"/>
              <a:gd name="T85" fmla="*/ 962 h 3048"/>
              <a:gd name="T86" fmla="*/ 102 w 2267"/>
              <a:gd name="T87" fmla="*/ 849 h 3048"/>
              <a:gd name="T88" fmla="*/ 27 w 2267"/>
              <a:gd name="T89" fmla="*/ 704 h 3048"/>
              <a:gd name="T90" fmla="*/ 0 w 2267"/>
              <a:gd name="T91" fmla="*/ 549 h 3048"/>
              <a:gd name="T92" fmla="*/ 18 w 2267"/>
              <a:gd name="T93" fmla="*/ 397 h 3048"/>
              <a:gd name="T94" fmla="*/ 79 w 2267"/>
              <a:gd name="T95" fmla="*/ 255 h 3048"/>
              <a:gd name="T96" fmla="*/ 180 w 2267"/>
              <a:gd name="T97" fmla="*/ 135 h 3048"/>
              <a:gd name="T98" fmla="*/ 318 w 2267"/>
              <a:gd name="T99" fmla="*/ 46 h 3048"/>
              <a:gd name="T100" fmla="*/ 470 w 2267"/>
              <a:gd name="T101" fmla="*/ 4 h 3048"/>
              <a:gd name="T102" fmla="*/ 625 w 2267"/>
              <a:gd name="T103" fmla="*/ 7 h 3048"/>
              <a:gd name="T104" fmla="*/ 771 w 2267"/>
              <a:gd name="T105" fmla="*/ 53 h 3048"/>
              <a:gd name="T106" fmla="*/ 900 w 2267"/>
              <a:gd name="T107" fmla="*/ 141 h 3048"/>
              <a:gd name="T108" fmla="*/ 1001 w 2267"/>
              <a:gd name="T109" fmla="*/ 268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7" h="3048">
                <a:moveTo>
                  <a:pt x="272" y="1797"/>
                </a:moveTo>
                <a:lnTo>
                  <a:pt x="532" y="2247"/>
                </a:lnTo>
                <a:lnTo>
                  <a:pt x="538" y="2257"/>
                </a:lnTo>
                <a:lnTo>
                  <a:pt x="545" y="2266"/>
                </a:lnTo>
                <a:lnTo>
                  <a:pt x="552" y="2275"/>
                </a:lnTo>
                <a:lnTo>
                  <a:pt x="559" y="2284"/>
                </a:lnTo>
                <a:lnTo>
                  <a:pt x="567" y="2293"/>
                </a:lnTo>
                <a:lnTo>
                  <a:pt x="575" y="2301"/>
                </a:lnTo>
                <a:lnTo>
                  <a:pt x="583" y="2309"/>
                </a:lnTo>
                <a:lnTo>
                  <a:pt x="592" y="2315"/>
                </a:lnTo>
                <a:lnTo>
                  <a:pt x="602" y="2322"/>
                </a:lnTo>
                <a:lnTo>
                  <a:pt x="612" y="2328"/>
                </a:lnTo>
                <a:lnTo>
                  <a:pt x="621" y="2333"/>
                </a:lnTo>
                <a:lnTo>
                  <a:pt x="631" y="2339"/>
                </a:lnTo>
                <a:lnTo>
                  <a:pt x="641" y="2343"/>
                </a:lnTo>
                <a:lnTo>
                  <a:pt x="651" y="2347"/>
                </a:lnTo>
                <a:lnTo>
                  <a:pt x="662" y="2351"/>
                </a:lnTo>
                <a:lnTo>
                  <a:pt x="672" y="2354"/>
                </a:lnTo>
                <a:lnTo>
                  <a:pt x="683" y="2356"/>
                </a:lnTo>
                <a:lnTo>
                  <a:pt x="695" y="2359"/>
                </a:lnTo>
                <a:lnTo>
                  <a:pt x="706" y="2360"/>
                </a:lnTo>
                <a:lnTo>
                  <a:pt x="717" y="2361"/>
                </a:lnTo>
                <a:lnTo>
                  <a:pt x="728" y="2362"/>
                </a:lnTo>
                <a:lnTo>
                  <a:pt x="739" y="2362"/>
                </a:lnTo>
                <a:lnTo>
                  <a:pt x="750" y="2361"/>
                </a:lnTo>
                <a:lnTo>
                  <a:pt x="761" y="2360"/>
                </a:lnTo>
                <a:lnTo>
                  <a:pt x="772" y="2358"/>
                </a:lnTo>
                <a:lnTo>
                  <a:pt x="783" y="2356"/>
                </a:lnTo>
                <a:lnTo>
                  <a:pt x="795" y="2354"/>
                </a:lnTo>
                <a:lnTo>
                  <a:pt x="806" y="2350"/>
                </a:lnTo>
                <a:lnTo>
                  <a:pt x="816" y="2346"/>
                </a:lnTo>
                <a:lnTo>
                  <a:pt x="827" y="2342"/>
                </a:lnTo>
                <a:lnTo>
                  <a:pt x="837" y="2337"/>
                </a:lnTo>
                <a:lnTo>
                  <a:pt x="848" y="2331"/>
                </a:lnTo>
                <a:lnTo>
                  <a:pt x="925" y="2286"/>
                </a:lnTo>
                <a:lnTo>
                  <a:pt x="1298" y="2933"/>
                </a:lnTo>
                <a:lnTo>
                  <a:pt x="1304" y="2943"/>
                </a:lnTo>
                <a:lnTo>
                  <a:pt x="1311" y="2952"/>
                </a:lnTo>
                <a:lnTo>
                  <a:pt x="1318" y="2962"/>
                </a:lnTo>
                <a:lnTo>
                  <a:pt x="1325" y="2970"/>
                </a:lnTo>
                <a:lnTo>
                  <a:pt x="1333" y="2979"/>
                </a:lnTo>
                <a:lnTo>
                  <a:pt x="1341" y="2986"/>
                </a:lnTo>
                <a:lnTo>
                  <a:pt x="1349" y="2994"/>
                </a:lnTo>
                <a:lnTo>
                  <a:pt x="1359" y="3001"/>
                </a:lnTo>
                <a:lnTo>
                  <a:pt x="1368" y="3008"/>
                </a:lnTo>
                <a:lnTo>
                  <a:pt x="1378" y="3014"/>
                </a:lnTo>
                <a:lnTo>
                  <a:pt x="1387" y="3020"/>
                </a:lnTo>
                <a:lnTo>
                  <a:pt x="1397" y="3025"/>
                </a:lnTo>
                <a:lnTo>
                  <a:pt x="1407" y="3029"/>
                </a:lnTo>
                <a:lnTo>
                  <a:pt x="1417" y="3034"/>
                </a:lnTo>
                <a:lnTo>
                  <a:pt x="1428" y="3037"/>
                </a:lnTo>
                <a:lnTo>
                  <a:pt x="1438" y="3040"/>
                </a:lnTo>
                <a:lnTo>
                  <a:pt x="1450" y="3043"/>
                </a:lnTo>
                <a:lnTo>
                  <a:pt x="1461" y="3045"/>
                </a:lnTo>
                <a:lnTo>
                  <a:pt x="1472" y="3047"/>
                </a:lnTo>
                <a:lnTo>
                  <a:pt x="1483" y="3048"/>
                </a:lnTo>
                <a:lnTo>
                  <a:pt x="1494" y="3048"/>
                </a:lnTo>
                <a:lnTo>
                  <a:pt x="1505" y="3048"/>
                </a:lnTo>
                <a:lnTo>
                  <a:pt x="1516" y="3048"/>
                </a:lnTo>
                <a:lnTo>
                  <a:pt x="1527" y="3046"/>
                </a:lnTo>
                <a:lnTo>
                  <a:pt x="1538" y="3045"/>
                </a:lnTo>
                <a:lnTo>
                  <a:pt x="1550" y="3043"/>
                </a:lnTo>
                <a:lnTo>
                  <a:pt x="1561" y="3040"/>
                </a:lnTo>
                <a:lnTo>
                  <a:pt x="1572" y="3037"/>
                </a:lnTo>
                <a:lnTo>
                  <a:pt x="1582" y="3033"/>
                </a:lnTo>
                <a:lnTo>
                  <a:pt x="1593" y="3028"/>
                </a:lnTo>
                <a:lnTo>
                  <a:pt x="1604" y="3023"/>
                </a:lnTo>
                <a:lnTo>
                  <a:pt x="1614" y="3018"/>
                </a:lnTo>
                <a:lnTo>
                  <a:pt x="2152" y="2707"/>
                </a:lnTo>
                <a:lnTo>
                  <a:pt x="2162" y="2701"/>
                </a:lnTo>
                <a:lnTo>
                  <a:pt x="2172" y="2694"/>
                </a:lnTo>
                <a:lnTo>
                  <a:pt x="2181" y="2687"/>
                </a:lnTo>
                <a:lnTo>
                  <a:pt x="2190" y="2679"/>
                </a:lnTo>
                <a:lnTo>
                  <a:pt x="2199" y="2672"/>
                </a:lnTo>
                <a:lnTo>
                  <a:pt x="2207" y="2664"/>
                </a:lnTo>
                <a:lnTo>
                  <a:pt x="2214" y="2655"/>
                </a:lnTo>
                <a:lnTo>
                  <a:pt x="2221" y="2646"/>
                </a:lnTo>
                <a:lnTo>
                  <a:pt x="2227" y="2637"/>
                </a:lnTo>
                <a:lnTo>
                  <a:pt x="2233" y="2628"/>
                </a:lnTo>
                <a:lnTo>
                  <a:pt x="2239" y="2618"/>
                </a:lnTo>
                <a:lnTo>
                  <a:pt x="2244" y="2609"/>
                </a:lnTo>
                <a:lnTo>
                  <a:pt x="2249" y="2599"/>
                </a:lnTo>
                <a:lnTo>
                  <a:pt x="2253" y="2587"/>
                </a:lnTo>
                <a:lnTo>
                  <a:pt x="2256" y="2577"/>
                </a:lnTo>
                <a:lnTo>
                  <a:pt x="2259" y="2566"/>
                </a:lnTo>
                <a:lnTo>
                  <a:pt x="2262" y="2556"/>
                </a:lnTo>
                <a:lnTo>
                  <a:pt x="2264" y="2545"/>
                </a:lnTo>
                <a:lnTo>
                  <a:pt x="2266" y="2534"/>
                </a:lnTo>
                <a:lnTo>
                  <a:pt x="2267" y="2523"/>
                </a:lnTo>
                <a:lnTo>
                  <a:pt x="2267" y="2512"/>
                </a:lnTo>
                <a:lnTo>
                  <a:pt x="2267" y="2501"/>
                </a:lnTo>
                <a:lnTo>
                  <a:pt x="2267" y="2489"/>
                </a:lnTo>
                <a:lnTo>
                  <a:pt x="2266" y="2478"/>
                </a:lnTo>
                <a:lnTo>
                  <a:pt x="2264" y="2467"/>
                </a:lnTo>
                <a:lnTo>
                  <a:pt x="2262" y="2456"/>
                </a:lnTo>
                <a:lnTo>
                  <a:pt x="2259" y="2445"/>
                </a:lnTo>
                <a:lnTo>
                  <a:pt x="2256" y="2434"/>
                </a:lnTo>
                <a:lnTo>
                  <a:pt x="2252" y="2423"/>
                </a:lnTo>
                <a:lnTo>
                  <a:pt x="2247" y="2412"/>
                </a:lnTo>
                <a:lnTo>
                  <a:pt x="2242" y="2402"/>
                </a:lnTo>
                <a:lnTo>
                  <a:pt x="2237" y="2391"/>
                </a:lnTo>
                <a:lnTo>
                  <a:pt x="1862" y="1742"/>
                </a:lnTo>
                <a:lnTo>
                  <a:pt x="1939" y="1698"/>
                </a:lnTo>
                <a:lnTo>
                  <a:pt x="1949" y="1692"/>
                </a:lnTo>
                <a:lnTo>
                  <a:pt x="1958" y="1685"/>
                </a:lnTo>
                <a:lnTo>
                  <a:pt x="1967" y="1677"/>
                </a:lnTo>
                <a:lnTo>
                  <a:pt x="1976" y="1670"/>
                </a:lnTo>
                <a:lnTo>
                  <a:pt x="1984" y="1662"/>
                </a:lnTo>
                <a:lnTo>
                  <a:pt x="1992" y="1654"/>
                </a:lnTo>
                <a:lnTo>
                  <a:pt x="2000" y="1646"/>
                </a:lnTo>
                <a:lnTo>
                  <a:pt x="2007" y="1637"/>
                </a:lnTo>
                <a:lnTo>
                  <a:pt x="2014" y="1628"/>
                </a:lnTo>
                <a:lnTo>
                  <a:pt x="2020" y="1619"/>
                </a:lnTo>
                <a:lnTo>
                  <a:pt x="2026" y="1609"/>
                </a:lnTo>
                <a:lnTo>
                  <a:pt x="2031" y="1599"/>
                </a:lnTo>
                <a:lnTo>
                  <a:pt x="2035" y="1589"/>
                </a:lnTo>
                <a:lnTo>
                  <a:pt x="2039" y="1578"/>
                </a:lnTo>
                <a:lnTo>
                  <a:pt x="2043" y="1567"/>
                </a:lnTo>
                <a:lnTo>
                  <a:pt x="2046" y="1557"/>
                </a:lnTo>
                <a:lnTo>
                  <a:pt x="2049" y="1546"/>
                </a:lnTo>
                <a:lnTo>
                  <a:pt x="2051" y="1535"/>
                </a:lnTo>
                <a:lnTo>
                  <a:pt x="2052" y="1525"/>
                </a:lnTo>
                <a:lnTo>
                  <a:pt x="2053" y="1514"/>
                </a:lnTo>
                <a:lnTo>
                  <a:pt x="2054" y="1503"/>
                </a:lnTo>
                <a:lnTo>
                  <a:pt x="2054" y="1491"/>
                </a:lnTo>
                <a:lnTo>
                  <a:pt x="2053" y="1480"/>
                </a:lnTo>
                <a:lnTo>
                  <a:pt x="2052" y="1468"/>
                </a:lnTo>
                <a:lnTo>
                  <a:pt x="2051" y="1457"/>
                </a:lnTo>
                <a:lnTo>
                  <a:pt x="2049" y="1446"/>
                </a:lnTo>
                <a:lnTo>
                  <a:pt x="2046" y="1435"/>
                </a:lnTo>
                <a:lnTo>
                  <a:pt x="2042" y="1424"/>
                </a:lnTo>
                <a:lnTo>
                  <a:pt x="2039" y="1414"/>
                </a:lnTo>
                <a:lnTo>
                  <a:pt x="2034" y="1403"/>
                </a:lnTo>
                <a:lnTo>
                  <a:pt x="2029" y="1393"/>
                </a:lnTo>
                <a:lnTo>
                  <a:pt x="2024" y="1382"/>
                </a:lnTo>
                <a:lnTo>
                  <a:pt x="1765" y="935"/>
                </a:lnTo>
                <a:lnTo>
                  <a:pt x="1759" y="925"/>
                </a:lnTo>
                <a:lnTo>
                  <a:pt x="1752" y="915"/>
                </a:lnTo>
                <a:lnTo>
                  <a:pt x="1745" y="906"/>
                </a:lnTo>
                <a:lnTo>
                  <a:pt x="1738" y="897"/>
                </a:lnTo>
                <a:lnTo>
                  <a:pt x="1730" y="889"/>
                </a:lnTo>
                <a:lnTo>
                  <a:pt x="1721" y="881"/>
                </a:lnTo>
                <a:lnTo>
                  <a:pt x="1713" y="874"/>
                </a:lnTo>
                <a:lnTo>
                  <a:pt x="1704" y="866"/>
                </a:lnTo>
                <a:lnTo>
                  <a:pt x="1695" y="859"/>
                </a:lnTo>
                <a:lnTo>
                  <a:pt x="1686" y="853"/>
                </a:lnTo>
                <a:lnTo>
                  <a:pt x="1676" y="848"/>
                </a:lnTo>
                <a:lnTo>
                  <a:pt x="1666" y="843"/>
                </a:lnTo>
                <a:lnTo>
                  <a:pt x="1656" y="838"/>
                </a:lnTo>
                <a:lnTo>
                  <a:pt x="1646" y="834"/>
                </a:lnTo>
                <a:lnTo>
                  <a:pt x="1635" y="830"/>
                </a:lnTo>
                <a:lnTo>
                  <a:pt x="1624" y="827"/>
                </a:lnTo>
                <a:lnTo>
                  <a:pt x="1613" y="825"/>
                </a:lnTo>
                <a:lnTo>
                  <a:pt x="1602" y="823"/>
                </a:lnTo>
                <a:lnTo>
                  <a:pt x="1591" y="821"/>
                </a:lnTo>
                <a:lnTo>
                  <a:pt x="1580" y="820"/>
                </a:lnTo>
                <a:lnTo>
                  <a:pt x="1569" y="819"/>
                </a:lnTo>
                <a:lnTo>
                  <a:pt x="1558" y="819"/>
                </a:lnTo>
                <a:lnTo>
                  <a:pt x="1547" y="820"/>
                </a:lnTo>
                <a:lnTo>
                  <a:pt x="1535" y="821"/>
                </a:lnTo>
                <a:lnTo>
                  <a:pt x="1524" y="823"/>
                </a:lnTo>
                <a:lnTo>
                  <a:pt x="1513" y="825"/>
                </a:lnTo>
                <a:lnTo>
                  <a:pt x="1502" y="828"/>
                </a:lnTo>
                <a:lnTo>
                  <a:pt x="1491" y="831"/>
                </a:lnTo>
                <a:lnTo>
                  <a:pt x="1481" y="835"/>
                </a:lnTo>
                <a:lnTo>
                  <a:pt x="1470" y="839"/>
                </a:lnTo>
                <a:lnTo>
                  <a:pt x="1459" y="844"/>
                </a:lnTo>
                <a:lnTo>
                  <a:pt x="1449" y="850"/>
                </a:lnTo>
                <a:lnTo>
                  <a:pt x="356" y="1481"/>
                </a:lnTo>
                <a:lnTo>
                  <a:pt x="346" y="1487"/>
                </a:lnTo>
                <a:lnTo>
                  <a:pt x="336" y="1494"/>
                </a:lnTo>
                <a:lnTo>
                  <a:pt x="327" y="1501"/>
                </a:lnTo>
                <a:lnTo>
                  <a:pt x="318" y="1508"/>
                </a:lnTo>
                <a:lnTo>
                  <a:pt x="308" y="1516"/>
                </a:lnTo>
                <a:lnTo>
                  <a:pt x="301" y="1524"/>
                </a:lnTo>
                <a:lnTo>
                  <a:pt x="293" y="1533"/>
                </a:lnTo>
                <a:lnTo>
                  <a:pt x="286" y="1542"/>
                </a:lnTo>
                <a:lnTo>
                  <a:pt x="280" y="1551"/>
                </a:lnTo>
                <a:lnTo>
                  <a:pt x="274" y="1560"/>
                </a:lnTo>
                <a:lnTo>
                  <a:pt x="268" y="1570"/>
                </a:lnTo>
                <a:lnTo>
                  <a:pt x="263" y="1581"/>
                </a:lnTo>
                <a:lnTo>
                  <a:pt x="258" y="1591"/>
                </a:lnTo>
                <a:lnTo>
                  <a:pt x="254" y="1601"/>
                </a:lnTo>
                <a:lnTo>
                  <a:pt x="251" y="1611"/>
                </a:lnTo>
                <a:lnTo>
                  <a:pt x="248" y="1622"/>
                </a:lnTo>
                <a:lnTo>
                  <a:pt x="245" y="1632"/>
                </a:lnTo>
                <a:lnTo>
                  <a:pt x="243" y="1643"/>
                </a:lnTo>
                <a:lnTo>
                  <a:pt x="242" y="1654"/>
                </a:lnTo>
                <a:lnTo>
                  <a:pt x="241" y="1665"/>
                </a:lnTo>
                <a:lnTo>
                  <a:pt x="240" y="1676"/>
                </a:lnTo>
                <a:lnTo>
                  <a:pt x="241" y="1688"/>
                </a:lnTo>
                <a:lnTo>
                  <a:pt x="241" y="1699"/>
                </a:lnTo>
                <a:lnTo>
                  <a:pt x="242" y="1710"/>
                </a:lnTo>
                <a:lnTo>
                  <a:pt x="244" y="1721"/>
                </a:lnTo>
                <a:lnTo>
                  <a:pt x="246" y="1732"/>
                </a:lnTo>
                <a:lnTo>
                  <a:pt x="249" y="1743"/>
                </a:lnTo>
                <a:lnTo>
                  <a:pt x="253" y="1753"/>
                </a:lnTo>
                <a:lnTo>
                  <a:pt x="257" y="1764"/>
                </a:lnTo>
                <a:lnTo>
                  <a:pt x="261" y="1775"/>
                </a:lnTo>
                <a:lnTo>
                  <a:pt x="266" y="1786"/>
                </a:lnTo>
                <a:lnTo>
                  <a:pt x="272" y="1797"/>
                </a:lnTo>
                <a:close/>
                <a:moveTo>
                  <a:pt x="1001" y="268"/>
                </a:moveTo>
                <a:lnTo>
                  <a:pt x="1014" y="292"/>
                </a:lnTo>
                <a:lnTo>
                  <a:pt x="1026" y="316"/>
                </a:lnTo>
                <a:lnTo>
                  <a:pt x="1036" y="341"/>
                </a:lnTo>
                <a:lnTo>
                  <a:pt x="1045" y="367"/>
                </a:lnTo>
                <a:lnTo>
                  <a:pt x="1053" y="392"/>
                </a:lnTo>
                <a:lnTo>
                  <a:pt x="1059" y="417"/>
                </a:lnTo>
                <a:lnTo>
                  <a:pt x="1064" y="443"/>
                </a:lnTo>
                <a:lnTo>
                  <a:pt x="1068" y="470"/>
                </a:lnTo>
                <a:lnTo>
                  <a:pt x="1072" y="495"/>
                </a:lnTo>
                <a:lnTo>
                  <a:pt x="1073" y="521"/>
                </a:lnTo>
                <a:lnTo>
                  <a:pt x="1073" y="547"/>
                </a:lnTo>
                <a:lnTo>
                  <a:pt x="1072" y="573"/>
                </a:lnTo>
                <a:lnTo>
                  <a:pt x="1068" y="598"/>
                </a:lnTo>
                <a:lnTo>
                  <a:pt x="1065" y="624"/>
                </a:lnTo>
                <a:lnTo>
                  <a:pt x="1060" y="649"/>
                </a:lnTo>
                <a:lnTo>
                  <a:pt x="1054" y="674"/>
                </a:lnTo>
                <a:lnTo>
                  <a:pt x="1047" y="699"/>
                </a:lnTo>
                <a:lnTo>
                  <a:pt x="1038" y="723"/>
                </a:lnTo>
                <a:lnTo>
                  <a:pt x="1029" y="747"/>
                </a:lnTo>
                <a:lnTo>
                  <a:pt x="1018" y="771"/>
                </a:lnTo>
                <a:lnTo>
                  <a:pt x="1007" y="793"/>
                </a:lnTo>
                <a:lnTo>
                  <a:pt x="994" y="816"/>
                </a:lnTo>
                <a:lnTo>
                  <a:pt x="980" y="837"/>
                </a:lnTo>
                <a:lnTo>
                  <a:pt x="964" y="858"/>
                </a:lnTo>
                <a:lnTo>
                  <a:pt x="948" y="879"/>
                </a:lnTo>
                <a:lnTo>
                  <a:pt x="931" y="899"/>
                </a:lnTo>
                <a:lnTo>
                  <a:pt x="912" y="918"/>
                </a:lnTo>
                <a:lnTo>
                  <a:pt x="893" y="936"/>
                </a:lnTo>
                <a:lnTo>
                  <a:pt x="872" y="953"/>
                </a:lnTo>
                <a:lnTo>
                  <a:pt x="850" y="969"/>
                </a:lnTo>
                <a:lnTo>
                  <a:pt x="828" y="985"/>
                </a:lnTo>
                <a:lnTo>
                  <a:pt x="805" y="999"/>
                </a:lnTo>
                <a:lnTo>
                  <a:pt x="780" y="1013"/>
                </a:lnTo>
                <a:lnTo>
                  <a:pt x="755" y="1024"/>
                </a:lnTo>
                <a:lnTo>
                  <a:pt x="731" y="1035"/>
                </a:lnTo>
                <a:lnTo>
                  <a:pt x="706" y="1044"/>
                </a:lnTo>
                <a:lnTo>
                  <a:pt x="680" y="1051"/>
                </a:lnTo>
                <a:lnTo>
                  <a:pt x="654" y="1058"/>
                </a:lnTo>
                <a:lnTo>
                  <a:pt x="629" y="1063"/>
                </a:lnTo>
                <a:lnTo>
                  <a:pt x="603" y="1067"/>
                </a:lnTo>
                <a:lnTo>
                  <a:pt x="577" y="1069"/>
                </a:lnTo>
                <a:lnTo>
                  <a:pt x="551" y="1070"/>
                </a:lnTo>
                <a:lnTo>
                  <a:pt x="525" y="1072"/>
                </a:lnTo>
                <a:lnTo>
                  <a:pt x="499" y="1069"/>
                </a:lnTo>
                <a:lnTo>
                  <a:pt x="473" y="1067"/>
                </a:lnTo>
                <a:lnTo>
                  <a:pt x="448" y="1063"/>
                </a:lnTo>
                <a:lnTo>
                  <a:pt x="423" y="1058"/>
                </a:lnTo>
                <a:lnTo>
                  <a:pt x="397" y="1052"/>
                </a:lnTo>
                <a:lnTo>
                  <a:pt x="373" y="1045"/>
                </a:lnTo>
                <a:lnTo>
                  <a:pt x="349" y="1037"/>
                </a:lnTo>
                <a:lnTo>
                  <a:pt x="325" y="1028"/>
                </a:lnTo>
                <a:lnTo>
                  <a:pt x="301" y="1017"/>
                </a:lnTo>
                <a:lnTo>
                  <a:pt x="278" y="1005"/>
                </a:lnTo>
                <a:lnTo>
                  <a:pt x="256" y="992"/>
                </a:lnTo>
                <a:lnTo>
                  <a:pt x="234" y="978"/>
                </a:lnTo>
                <a:lnTo>
                  <a:pt x="213" y="962"/>
                </a:lnTo>
                <a:lnTo>
                  <a:pt x="192" y="946"/>
                </a:lnTo>
                <a:lnTo>
                  <a:pt x="173" y="929"/>
                </a:lnTo>
                <a:lnTo>
                  <a:pt x="154" y="911"/>
                </a:lnTo>
                <a:lnTo>
                  <a:pt x="136" y="892"/>
                </a:lnTo>
                <a:lnTo>
                  <a:pt x="118" y="871"/>
                </a:lnTo>
                <a:lnTo>
                  <a:pt x="102" y="849"/>
                </a:lnTo>
                <a:lnTo>
                  <a:pt x="86" y="827"/>
                </a:lnTo>
                <a:lnTo>
                  <a:pt x="72" y="803"/>
                </a:lnTo>
                <a:lnTo>
                  <a:pt x="59" y="779"/>
                </a:lnTo>
                <a:lnTo>
                  <a:pt x="47" y="754"/>
                </a:lnTo>
                <a:lnTo>
                  <a:pt x="37" y="729"/>
                </a:lnTo>
                <a:lnTo>
                  <a:pt x="27" y="704"/>
                </a:lnTo>
                <a:lnTo>
                  <a:pt x="19" y="679"/>
                </a:lnTo>
                <a:lnTo>
                  <a:pt x="13" y="653"/>
                </a:lnTo>
                <a:lnTo>
                  <a:pt x="8" y="627"/>
                </a:lnTo>
                <a:lnTo>
                  <a:pt x="4" y="602"/>
                </a:lnTo>
                <a:lnTo>
                  <a:pt x="1" y="576"/>
                </a:lnTo>
                <a:lnTo>
                  <a:pt x="0" y="549"/>
                </a:lnTo>
                <a:lnTo>
                  <a:pt x="0" y="524"/>
                </a:lnTo>
                <a:lnTo>
                  <a:pt x="1" y="498"/>
                </a:lnTo>
                <a:lnTo>
                  <a:pt x="4" y="473"/>
                </a:lnTo>
                <a:lnTo>
                  <a:pt x="7" y="447"/>
                </a:lnTo>
                <a:lnTo>
                  <a:pt x="12" y="422"/>
                </a:lnTo>
                <a:lnTo>
                  <a:pt x="18" y="397"/>
                </a:lnTo>
                <a:lnTo>
                  <a:pt x="25" y="372"/>
                </a:lnTo>
                <a:lnTo>
                  <a:pt x="34" y="347"/>
                </a:lnTo>
                <a:lnTo>
                  <a:pt x="44" y="324"/>
                </a:lnTo>
                <a:lnTo>
                  <a:pt x="55" y="300"/>
                </a:lnTo>
                <a:lnTo>
                  <a:pt x="67" y="278"/>
                </a:lnTo>
                <a:lnTo>
                  <a:pt x="79" y="255"/>
                </a:lnTo>
                <a:lnTo>
                  <a:pt x="93" y="233"/>
                </a:lnTo>
                <a:lnTo>
                  <a:pt x="108" y="212"/>
                </a:lnTo>
                <a:lnTo>
                  <a:pt x="125" y="192"/>
                </a:lnTo>
                <a:lnTo>
                  <a:pt x="143" y="172"/>
                </a:lnTo>
                <a:lnTo>
                  <a:pt x="161" y="152"/>
                </a:lnTo>
                <a:lnTo>
                  <a:pt x="180" y="135"/>
                </a:lnTo>
                <a:lnTo>
                  <a:pt x="200" y="117"/>
                </a:lnTo>
                <a:lnTo>
                  <a:pt x="222" y="101"/>
                </a:lnTo>
                <a:lnTo>
                  <a:pt x="245" y="86"/>
                </a:lnTo>
                <a:lnTo>
                  <a:pt x="268" y="72"/>
                </a:lnTo>
                <a:lnTo>
                  <a:pt x="292" y="59"/>
                </a:lnTo>
                <a:lnTo>
                  <a:pt x="318" y="46"/>
                </a:lnTo>
                <a:lnTo>
                  <a:pt x="342" y="36"/>
                </a:lnTo>
                <a:lnTo>
                  <a:pt x="367" y="27"/>
                </a:lnTo>
                <a:lnTo>
                  <a:pt x="393" y="19"/>
                </a:lnTo>
                <a:lnTo>
                  <a:pt x="419" y="13"/>
                </a:lnTo>
                <a:lnTo>
                  <a:pt x="444" y="7"/>
                </a:lnTo>
                <a:lnTo>
                  <a:pt x="470" y="4"/>
                </a:lnTo>
                <a:lnTo>
                  <a:pt x="496" y="1"/>
                </a:lnTo>
                <a:lnTo>
                  <a:pt x="522" y="0"/>
                </a:lnTo>
                <a:lnTo>
                  <a:pt x="548" y="0"/>
                </a:lnTo>
                <a:lnTo>
                  <a:pt x="573" y="1"/>
                </a:lnTo>
                <a:lnTo>
                  <a:pt x="600" y="3"/>
                </a:lnTo>
                <a:lnTo>
                  <a:pt x="625" y="7"/>
                </a:lnTo>
                <a:lnTo>
                  <a:pt x="650" y="12"/>
                </a:lnTo>
                <a:lnTo>
                  <a:pt x="675" y="18"/>
                </a:lnTo>
                <a:lnTo>
                  <a:pt x="700" y="25"/>
                </a:lnTo>
                <a:lnTo>
                  <a:pt x="724" y="33"/>
                </a:lnTo>
                <a:lnTo>
                  <a:pt x="748" y="43"/>
                </a:lnTo>
                <a:lnTo>
                  <a:pt x="771" y="53"/>
                </a:lnTo>
                <a:lnTo>
                  <a:pt x="795" y="66"/>
                </a:lnTo>
                <a:lnTo>
                  <a:pt x="817" y="79"/>
                </a:lnTo>
                <a:lnTo>
                  <a:pt x="839" y="93"/>
                </a:lnTo>
                <a:lnTo>
                  <a:pt x="860" y="108"/>
                </a:lnTo>
                <a:lnTo>
                  <a:pt x="880" y="124"/>
                </a:lnTo>
                <a:lnTo>
                  <a:pt x="900" y="141"/>
                </a:lnTo>
                <a:lnTo>
                  <a:pt x="919" y="160"/>
                </a:lnTo>
                <a:lnTo>
                  <a:pt x="937" y="180"/>
                </a:lnTo>
                <a:lnTo>
                  <a:pt x="954" y="200"/>
                </a:lnTo>
                <a:lnTo>
                  <a:pt x="970" y="221"/>
                </a:lnTo>
                <a:lnTo>
                  <a:pt x="987" y="244"/>
                </a:lnTo>
                <a:lnTo>
                  <a:pt x="1001" y="2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Freeform 13"/>
          <p:cNvSpPr>
            <a:spLocks noEditPoints="1"/>
          </p:cNvSpPr>
          <p:nvPr/>
        </p:nvSpPr>
        <p:spPr bwMode="auto">
          <a:xfrm>
            <a:off x="6127731" y="1846265"/>
            <a:ext cx="373063" cy="276225"/>
          </a:xfrm>
          <a:custGeom>
            <a:avLst/>
            <a:gdLst>
              <a:gd name="T0" fmla="*/ 1621 w 3052"/>
              <a:gd name="T1" fmla="*/ 223 h 2262"/>
              <a:gd name="T2" fmla="*/ 1554 w 3052"/>
              <a:gd name="T3" fmla="*/ 211 h 2262"/>
              <a:gd name="T4" fmla="*/ 1489 w 3052"/>
              <a:gd name="T5" fmla="*/ 219 h 2262"/>
              <a:gd name="T6" fmla="*/ 1427 w 3052"/>
              <a:gd name="T7" fmla="*/ 245 h 2262"/>
              <a:gd name="T8" fmla="*/ 1375 w 3052"/>
              <a:gd name="T9" fmla="*/ 288 h 2262"/>
              <a:gd name="T10" fmla="*/ 657 w 3052"/>
              <a:gd name="T11" fmla="*/ 30 h 2262"/>
              <a:gd name="T12" fmla="*/ 592 w 3052"/>
              <a:gd name="T13" fmla="*/ 5 h 2262"/>
              <a:gd name="T14" fmla="*/ 525 w 3052"/>
              <a:gd name="T15" fmla="*/ 0 h 2262"/>
              <a:gd name="T16" fmla="*/ 461 w 3052"/>
              <a:gd name="T17" fmla="*/ 14 h 2262"/>
              <a:gd name="T18" fmla="*/ 402 w 3052"/>
              <a:gd name="T19" fmla="*/ 46 h 2262"/>
              <a:gd name="T20" fmla="*/ 354 w 3052"/>
              <a:gd name="T21" fmla="*/ 95 h 2262"/>
              <a:gd name="T22" fmla="*/ 15 w 3052"/>
              <a:gd name="T23" fmla="*/ 684 h 2262"/>
              <a:gd name="T24" fmla="*/ 0 w 3052"/>
              <a:gd name="T25" fmla="*/ 750 h 2262"/>
              <a:gd name="T26" fmla="*/ 5 w 3052"/>
              <a:gd name="T27" fmla="*/ 817 h 2262"/>
              <a:gd name="T28" fmla="*/ 28 w 3052"/>
              <a:gd name="T29" fmla="*/ 879 h 2262"/>
              <a:gd name="T30" fmla="*/ 69 w 3052"/>
              <a:gd name="T31" fmla="*/ 933 h 2262"/>
              <a:gd name="T32" fmla="*/ 765 w 3052"/>
              <a:gd name="T33" fmla="*/ 1343 h 2262"/>
              <a:gd name="T34" fmla="*/ 698 w 3052"/>
              <a:gd name="T35" fmla="*/ 1473 h 2262"/>
              <a:gd name="T36" fmla="*/ 690 w 3052"/>
              <a:gd name="T37" fmla="*/ 1540 h 2262"/>
              <a:gd name="T38" fmla="*/ 701 w 3052"/>
              <a:gd name="T39" fmla="*/ 1605 h 2262"/>
              <a:gd name="T40" fmla="*/ 730 w 3052"/>
              <a:gd name="T41" fmla="*/ 1666 h 2262"/>
              <a:gd name="T42" fmla="*/ 776 w 3052"/>
              <a:gd name="T43" fmla="*/ 1715 h 2262"/>
              <a:gd name="T44" fmla="*/ 1273 w 3052"/>
              <a:gd name="T45" fmla="*/ 2004 h 2262"/>
              <a:gd name="T46" fmla="*/ 1339 w 3052"/>
              <a:gd name="T47" fmla="*/ 2023 h 2262"/>
              <a:gd name="T48" fmla="*/ 1407 w 3052"/>
              <a:gd name="T49" fmla="*/ 2022 h 2262"/>
              <a:gd name="T50" fmla="*/ 1469 w 3052"/>
              <a:gd name="T51" fmla="*/ 2001 h 2262"/>
              <a:gd name="T52" fmla="*/ 1525 w 3052"/>
              <a:gd name="T53" fmla="*/ 1963 h 2262"/>
              <a:gd name="T54" fmla="*/ 1568 w 3052"/>
              <a:gd name="T55" fmla="*/ 1908 h 2262"/>
              <a:gd name="T56" fmla="*/ 2222 w 3052"/>
              <a:gd name="T57" fmla="*/ 763 h 2262"/>
              <a:gd name="T58" fmla="*/ 2232 w 3052"/>
              <a:gd name="T59" fmla="*/ 695 h 2262"/>
              <a:gd name="T60" fmla="*/ 2219 w 3052"/>
              <a:gd name="T61" fmla="*/ 630 h 2262"/>
              <a:gd name="T62" fmla="*/ 2190 w 3052"/>
              <a:gd name="T63" fmla="*/ 571 h 2262"/>
              <a:gd name="T64" fmla="*/ 2144 w 3052"/>
              <a:gd name="T65" fmla="*/ 522 h 2262"/>
              <a:gd name="T66" fmla="*/ 2202 w 3052"/>
              <a:gd name="T67" fmla="*/ 2160 h 2262"/>
              <a:gd name="T68" fmla="*/ 2089 w 3052"/>
              <a:gd name="T69" fmla="*/ 2049 h 2262"/>
              <a:gd name="T70" fmla="*/ 2014 w 3052"/>
              <a:gd name="T71" fmla="*/ 1913 h 2262"/>
              <a:gd name="T72" fmla="*/ 1982 w 3052"/>
              <a:gd name="T73" fmla="*/ 1763 h 2262"/>
              <a:gd name="T74" fmla="*/ 1993 w 3052"/>
              <a:gd name="T75" fmla="*/ 1607 h 2262"/>
              <a:gd name="T76" fmla="*/ 2052 w 3052"/>
              <a:gd name="T77" fmla="*/ 1458 h 2262"/>
              <a:gd name="T78" fmla="*/ 2153 w 3052"/>
              <a:gd name="T79" fmla="*/ 1332 h 2262"/>
              <a:gd name="T80" fmla="*/ 2281 w 3052"/>
              <a:gd name="T81" fmla="*/ 1244 h 2262"/>
              <a:gd name="T82" fmla="*/ 2428 w 3052"/>
              <a:gd name="T83" fmla="*/ 1197 h 2262"/>
              <a:gd name="T84" fmla="*/ 2582 w 3052"/>
              <a:gd name="T85" fmla="*/ 1194 h 2262"/>
              <a:gd name="T86" fmla="*/ 2736 w 3052"/>
              <a:gd name="T87" fmla="*/ 1237 h 2262"/>
              <a:gd name="T88" fmla="*/ 2872 w 3052"/>
              <a:gd name="T89" fmla="*/ 1326 h 2262"/>
              <a:gd name="T90" fmla="*/ 2973 w 3052"/>
              <a:gd name="T91" fmla="*/ 1446 h 2262"/>
              <a:gd name="T92" fmla="*/ 3034 w 3052"/>
              <a:gd name="T93" fmla="*/ 1587 h 2262"/>
              <a:gd name="T94" fmla="*/ 3052 w 3052"/>
              <a:gd name="T95" fmla="*/ 1740 h 2262"/>
              <a:gd name="T96" fmla="*/ 3025 w 3052"/>
              <a:gd name="T97" fmla="*/ 1894 h 2262"/>
              <a:gd name="T98" fmla="*/ 2951 w 3052"/>
              <a:gd name="T99" fmla="*/ 2040 h 2262"/>
              <a:gd name="T100" fmla="*/ 2840 w 3052"/>
              <a:gd name="T101" fmla="*/ 2153 h 2262"/>
              <a:gd name="T102" fmla="*/ 2705 w 3052"/>
              <a:gd name="T103" fmla="*/ 2228 h 2262"/>
              <a:gd name="T104" fmla="*/ 2554 w 3052"/>
              <a:gd name="T105" fmla="*/ 2260 h 2262"/>
              <a:gd name="T106" fmla="*/ 2398 w 3052"/>
              <a:gd name="T107" fmla="*/ 2249 h 2262"/>
              <a:gd name="T108" fmla="*/ 2249 w 3052"/>
              <a:gd name="T109" fmla="*/ 2189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2" h="2262">
                <a:moveTo>
                  <a:pt x="2114" y="502"/>
                </a:moveTo>
                <a:lnTo>
                  <a:pt x="1663" y="241"/>
                </a:lnTo>
                <a:lnTo>
                  <a:pt x="1653" y="236"/>
                </a:lnTo>
                <a:lnTo>
                  <a:pt x="1643" y="231"/>
                </a:lnTo>
                <a:lnTo>
                  <a:pt x="1632" y="226"/>
                </a:lnTo>
                <a:lnTo>
                  <a:pt x="1621" y="223"/>
                </a:lnTo>
                <a:lnTo>
                  <a:pt x="1610" y="219"/>
                </a:lnTo>
                <a:lnTo>
                  <a:pt x="1599" y="217"/>
                </a:lnTo>
                <a:lnTo>
                  <a:pt x="1588" y="214"/>
                </a:lnTo>
                <a:lnTo>
                  <a:pt x="1577" y="213"/>
                </a:lnTo>
                <a:lnTo>
                  <a:pt x="1565" y="212"/>
                </a:lnTo>
                <a:lnTo>
                  <a:pt x="1554" y="211"/>
                </a:lnTo>
                <a:lnTo>
                  <a:pt x="1543" y="211"/>
                </a:lnTo>
                <a:lnTo>
                  <a:pt x="1532" y="212"/>
                </a:lnTo>
                <a:lnTo>
                  <a:pt x="1521" y="213"/>
                </a:lnTo>
                <a:lnTo>
                  <a:pt x="1510" y="214"/>
                </a:lnTo>
                <a:lnTo>
                  <a:pt x="1499" y="216"/>
                </a:lnTo>
                <a:lnTo>
                  <a:pt x="1489" y="219"/>
                </a:lnTo>
                <a:lnTo>
                  <a:pt x="1478" y="222"/>
                </a:lnTo>
                <a:lnTo>
                  <a:pt x="1467" y="226"/>
                </a:lnTo>
                <a:lnTo>
                  <a:pt x="1457" y="230"/>
                </a:lnTo>
                <a:lnTo>
                  <a:pt x="1447" y="234"/>
                </a:lnTo>
                <a:lnTo>
                  <a:pt x="1437" y="239"/>
                </a:lnTo>
                <a:lnTo>
                  <a:pt x="1427" y="245"/>
                </a:lnTo>
                <a:lnTo>
                  <a:pt x="1418" y="251"/>
                </a:lnTo>
                <a:lnTo>
                  <a:pt x="1409" y="257"/>
                </a:lnTo>
                <a:lnTo>
                  <a:pt x="1400" y="264"/>
                </a:lnTo>
                <a:lnTo>
                  <a:pt x="1392" y="272"/>
                </a:lnTo>
                <a:lnTo>
                  <a:pt x="1384" y="280"/>
                </a:lnTo>
                <a:lnTo>
                  <a:pt x="1375" y="288"/>
                </a:lnTo>
                <a:lnTo>
                  <a:pt x="1367" y="298"/>
                </a:lnTo>
                <a:lnTo>
                  <a:pt x="1360" y="307"/>
                </a:lnTo>
                <a:lnTo>
                  <a:pt x="1354" y="316"/>
                </a:lnTo>
                <a:lnTo>
                  <a:pt x="1348" y="326"/>
                </a:lnTo>
                <a:lnTo>
                  <a:pt x="1304" y="403"/>
                </a:lnTo>
                <a:lnTo>
                  <a:pt x="657" y="30"/>
                </a:lnTo>
                <a:lnTo>
                  <a:pt x="647" y="25"/>
                </a:lnTo>
                <a:lnTo>
                  <a:pt x="637" y="20"/>
                </a:lnTo>
                <a:lnTo>
                  <a:pt x="625" y="15"/>
                </a:lnTo>
                <a:lnTo>
                  <a:pt x="614" y="11"/>
                </a:lnTo>
                <a:lnTo>
                  <a:pt x="603" y="8"/>
                </a:lnTo>
                <a:lnTo>
                  <a:pt x="592" y="5"/>
                </a:lnTo>
                <a:lnTo>
                  <a:pt x="581" y="3"/>
                </a:lnTo>
                <a:lnTo>
                  <a:pt x="570" y="1"/>
                </a:lnTo>
                <a:lnTo>
                  <a:pt x="559" y="0"/>
                </a:lnTo>
                <a:lnTo>
                  <a:pt x="548" y="0"/>
                </a:lnTo>
                <a:lnTo>
                  <a:pt x="536" y="0"/>
                </a:lnTo>
                <a:lnTo>
                  <a:pt x="525" y="0"/>
                </a:lnTo>
                <a:lnTo>
                  <a:pt x="514" y="1"/>
                </a:lnTo>
                <a:lnTo>
                  <a:pt x="503" y="3"/>
                </a:lnTo>
                <a:lnTo>
                  <a:pt x="492" y="5"/>
                </a:lnTo>
                <a:lnTo>
                  <a:pt x="482" y="8"/>
                </a:lnTo>
                <a:lnTo>
                  <a:pt x="471" y="11"/>
                </a:lnTo>
                <a:lnTo>
                  <a:pt x="461" y="14"/>
                </a:lnTo>
                <a:lnTo>
                  <a:pt x="450" y="18"/>
                </a:lnTo>
                <a:lnTo>
                  <a:pt x="439" y="23"/>
                </a:lnTo>
                <a:lnTo>
                  <a:pt x="430" y="28"/>
                </a:lnTo>
                <a:lnTo>
                  <a:pt x="420" y="34"/>
                </a:lnTo>
                <a:lnTo>
                  <a:pt x="411" y="40"/>
                </a:lnTo>
                <a:lnTo>
                  <a:pt x="402" y="46"/>
                </a:lnTo>
                <a:lnTo>
                  <a:pt x="393" y="53"/>
                </a:lnTo>
                <a:lnTo>
                  <a:pt x="384" y="60"/>
                </a:lnTo>
                <a:lnTo>
                  <a:pt x="376" y="68"/>
                </a:lnTo>
                <a:lnTo>
                  <a:pt x="369" y="76"/>
                </a:lnTo>
                <a:lnTo>
                  <a:pt x="361" y="85"/>
                </a:lnTo>
                <a:lnTo>
                  <a:pt x="354" y="95"/>
                </a:lnTo>
                <a:lnTo>
                  <a:pt x="347" y="105"/>
                </a:lnTo>
                <a:lnTo>
                  <a:pt x="341" y="115"/>
                </a:lnTo>
                <a:lnTo>
                  <a:pt x="30" y="652"/>
                </a:lnTo>
                <a:lnTo>
                  <a:pt x="25" y="662"/>
                </a:lnTo>
                <a:lnTo>
                  <a:pt x="20" y="673"/>
                </a:lnTo>
                <a:lnTo>
                  <a:pt x="15" y="684"/>
                </a:lnTo>
                <a:lnTo>
                  <a:pt x="11" y="694"/>
                </a:lnTo>
                <a:lnTo>
                  <a:pt x="8" y="706"/>
                </a:lnTo>
                <a:lnTo>
                  <a:pt x="5" y="717"/>
                </a:lnTo>
                <a:lnTo>
                  <a:pt x="3" y="728"/>
                </a:lnTo>
                <a:lnTo>
                  <a:pt x="2" y="739"/>
                </a:lnTo>
                <a:lnTo>
                  <a:pt x="0" y="750"/>
                </a:lnTo>
                <a:lnTo>
                  <a:pt x="0" y="761"/>
                </a:lnTo>
                <a:lnTo>
                  <a:pt x="0" y="772"/>
                </a:lnTo>
                <a:lnTo>
                  <a:pt x="0" y="783"/>
                </a:lnTo>
                <a:lnTo>
                  <a:pt x="2" y="794"/>
                </a:lnTo>
                <a:lnTo>
                  <a:pt x="3" y="806"/>
                </a:lnTo>
                <a:lnTo>
                  <a:pt x="5" y="817"/>
                </a:lnTo>
                <a:lnTo>
                  <a:pt x="8" y="828"/>
                </a:lnTo>
                <a:lnTo>
                  <a:pt x="11" y="838"/>
                </a:lnTo>
                <a:lnTo>
                  <a:pt x="14" y="849"/>
                </a:lnTo>
                <a:lnTo>
                  <a:pt x="19" y="859"/>
                </a:lnTo>
                <a:lnTo>
                  <a:pt x="23" y="869"/>
                </a:lnTo>
                <a:lnTo>
                  <a:pt x="28" y="879"/>
                </a:lnTo>
                <a:lnTo>
                  <a:pt x="34" y="888"/>
                </a:lnTo>
                <a:lnTo>
                  <a:pt x="40" y="898"/>
                </a:lnTo>
                <a:lnTo>
                  <a:pt x="46" y="908"/>
                </a:lnTo>
                <a:lnTo>
                  <a:pt x="53" y="916"/>
                </a:lnTo>
                <a:lnTo>
                  <a:pt x="61" y="925"/>
                </a:lnTo>
                <a:lnTo>
                  <a:pt x="69" y="933"/>
                </a:lnTo>
                <a:lnTo>
                  <a:pt x="78" y="941"/>
                </a:lnTo>
                <a:lnTo>
                  <a:pt x="86" y="948"/>
                </a:lnTo>
                <a:lnTo>
                  <a:pt x="96" y="955"/>
                </a:lnTo>
                <a:lnTo>
                  <a:pt x="105" y="962"/>
                </a:lnTo>
                <a:lnTo>
                  <a:pt x="115" y="968"/>
                </a:lnTo>
                <a:lnTo>
                  <a:pt x="765" y="1343"/>
                </a:lnTo>
                <a:lnTo>
                  <a:pt x="720" y="1420"/>
                </a:lnTo>
                <a:lnTo>
                  <a:pt x="714" y="1430"/>
                </a:lnTo>
                <a:lnTo>
                  <a:pt x="709" y="1441"/>
                </a:lnTo>
                <a:lnTo>
                  <a:pt x="705" y="1451"/>
                </a:lnTo>
                <a:lnTo>
                  <a:pt x="701" y="1462"/>
                </a:lnTo>
                <a:lnTo>
                  <a:pt x="698" y="1473"/>
                </a:lnTo>
                <a:lnTo>
                  <a:pt x="695" y="1484"/>
                </a:lnTo>
                <a:lnTo>
                  <a:pt x="693" y="1495"/>
                </a:lnTo>
                <a:lnTo>
                  <a:pt x="691" y="1506"/>
                </a:lnTo>
                <a:lnTo>
                  <a:pt x="690" y="1518"/>
                </a:lnTo>
                <a:lnTo>
                  <a:pt x="690" y="1529"/>
                </a:lnTo>
                <a:lnTo>
                  <a:pt x="690" y="1540"/>
                </a:lnTo>
                <a:lnTo>
                  <a:pt x="690" y="1551"/>
                </a:lnTo>
                <a:lnTo>
                  <a:pt x="691" y="1562"/>
                </a:lnTo>
                <a:lnTo>
                  <a:pt x="693" y="1573"/>
                </a:lnTo>
                <a:lnTo>
                  <a:pt x="695" y="1584"/>
                </a:lnTo>
                <a:lnTo>
                  <a:pt x="697" y="1595"/>
                </a:lnTo>
                <a:lnTo>
                  <a:pt x="701" y="1605"/>
                </a:lnTo>
                <a:lnTo>
                  <a:pt x="704" y="1617"/>
                </a:lnTo>
                <a:lnTo>
                  <a:pt x="708" y="1627"/>
                </a:lnTo>
                <a:lnTo>
                  <a:pt x="713" y="1637"/>
                </a:lnTo>
                <a:lnTo>
                  <a:pt x="718" y="1647"/>
                </a:lnTo>
                <a:lnTo>
                  <a:pt x="723" y="1656"/>
                </a:lnTo>
                <a:lnTo>
                  <a:pt x="730" y="1666"/>
                </a:lnTo>
                <a:lnTo>
                  <a:pt x="737" y="1675"/>
                </a:lnTo>
                <a:lnTo>
                  <a:pt x="744" y="1683"/>
                </a:lnTo>
                <a:lnTo>
                  <a:pt x="751" y="1692"/>
                </a:lnTo>
                <a:lnTo>
                  <a:pt x="759" y="1700"/>
                </a:lnTo>
                <a:lnTo>
                  <a:pt x="767" y="1708"/>
                </a:lnTo>
                <a:lnTo>
                  <a:pt x="776" y="1715"/>
                </a:lnTo>
                <a:lnTo>
                  <a:pt x="785" y="1723"/>
                </a:lnTo>
                <a:lnTo>
                  <a:pt x="795" y="1730"/>
                </a:lnTo>
                <a:lnTo>
                  <a:pt x="805" y="1736"/>
                </a:lnTo>
                <a:lnTo>
                  <a:pt x="1252" y="1993"/>
                </a:lnTo>
                <a:lnTo>
                  <a:pt x="1263" y="1999"/>
                </a:lnTo>
                <a:lnTo>
                  <a:pt x="1273" y="2004"/>
                </a:lnTo>
                <a:lnTo>
                  <a:pt x="1284" y="2008"/>
                </a:lnTo>
                <a:lnTo>
                  <a:pt x="1296" y="2012"/>
                </a:lnTo>
                <a:lnTo>
                  <a:pt x="1306" y="2016"/>
                </a:lnTo>
                <a:lnTo>
                  <a:pt x="1317" y="2018"/>
                </a:lnTo>
                <a:lnTo>
                  <a:pt x="1328" y="2020"/>
                </a:lnTo>
                <a:lnTo>
                  <a:pt x="1339" y="2023"/>
                </a:lnTo>
                <a:lnTo>
                  <a:pt x="1351" y="2024"/>
                </a:lnTo>
                <a:lnTo>
                  <a:pt x="1362" y="2025"/>
                </a:lnTo>
                <a:lnTo>
                  <a:pt x="1373" y="2025"/>
                </a:lnTo>
                <a:lnTo>
                  <a:pt x="1385" y="2024"/>
                </a:lnTo>
                <a:lnTo>
                  <a:pt x="1396" y="2023"/>
                </a:lnTo>
                <a:lnTo>
                  <a:pt x="1407" y="2022"/>
                </a:lnTo>
                <a:lnTo>
                  <a:pt x="1417" y="2019"/>
                </a:lnTo>
                <a:lnTo>
                  <a:pt x="1428" y="2016"/>
                </a:lnTo>
                <a:lnTo>
                  <a:pt x="1439" y="2013"/>
                </a:lnTo>
                <a:lnTo>
                  <a:pt x="1449" y="2009"/>
                </a:lnTo>
                <a:lnTo>
                  <a:pt x="1459" y="2005"/>
                </a:lnTo>
                <a:lnTo>
                  <a:pt x="1469" y="2001"/>
                </a:lnTo>
                <a:lnTo>
                  <a:pt x="1480" y="1995"/>
                </a:lnTo>
                <a:lnTo>
                  <a:pt x="1490" y="1990"/>
                </a:lnTo>
                <a:lnTo>
                  <a:pt x="1499" y="1984"/>
                </a:lnTo>
                <a:lnTo>
                  <a:pt x="1508" y="1977"/>
                </a:lnTo>
                <a:lnTo>
                  <a:pt x="1517" y="1970"/>
                </a:lnTo>
                <a:lnTo>
                  <a:pt x="1525" y="1963"/>
                </a:lnTo>
                <a:lnTo>
                  <a:pt x="1533" y="1955"/>
                </a:lnTo>
                <a:lnTo>
                  <a:pt x="1541" y="1947"/>
                </a:lnTo>
                <a:lnTo>
                  <a:pt x="1549" y="1938"/>
                </a:lnTo>
                <a:lnTo>
                  <a:pt x="1556" y="1929"/>
                </a:lnTo>
                <a:lnTo>
                  <a:pt x="1562" y="1918"/>
                </a:lnTo>
                <a:lnTo>
                  <a:pt x="1568" y="1908"/>
                </a:lnTo>
                <a:lnTo>
                  <a:pt x="2199" y="818"/>
                </a:lnTo>
                <a:lnTo>
                  <a:pt x="2205" y="807"/>
                </a:lnTo>
                <a:lnTo>
                  <a:pt x="2210" y="795"/>
                </a:lnTo>
                <a:lnTo>
                  <a:pt x="2215" y="785"/>
                </a:lnTo>
                <a:lnTo>
                  <a:pt x="2219" y="774"/>
                </a:lnTo>
                <a:lnTo>
                  <a:pt x="2222" y="763"/>
                </a:lnTo>
                <a:lnTo>
                  <a:pt x="2225" y="752"/>
                </a:lnTo>
                <a:lnTo>
                  <a:pt x="2227" y="740"/>
                </a:lnTo>
                <a:lnTo>
                  <a:pt x="2229" y="729"/>
                </a:lnTo>
                <a:lnTo>
                  <a:pt x="2231" y="718"/>
                </a:lnTo>
                <a:lnTo>
                  <a:pt x="2232" y="707"/>
                </a:lnTo>
                <a:lnTo>
                  <a:pt x="2232" y="695"/>
                </a:lnTo>
                <a:lnTo>
                  <a:pt x="2231" y="684"/>
                </a:lnTo>
                <a:lnTo>
                  <a:pt x="2229" y="673"/>
                </a:lnTo>
                <a:lnTo>
                  <a:pt x="2227" y="662"/>
                </a:lnTo>
                <a:lnTo>
                  <a:pt x="2225" y="651"/>
                </a:lnTo>
                <a:lnTo>
                  <a:pt x="2223" y="641"/>
                </a:lnTo>
                <a:lnTo>
                  <a:pt x="2219" y="630"/>
                </a:lnTo>
                <a:lnTo>
                  <a:pt x="2216" y="620"/>
                </a:lnTo>
                <a:lnTo>
                  <a:pt x="2212" y="610"/>
                </a:lnTo>
                <a:lnTo>
                  <a:pt x="2207" y="600"/>
                </a:lnTo>
                <a:lnTo>
                  <a:pt x="2202" y="589"/>
                </a:lnTo>
                <a:lnTo>
                  <a:pt x="2196" y="580"/>
                </a:lnTo>
                <a:lnTo>
                  <a:pt x="2190" y="571"/>
                </a:lnTo>
                <a:lnTo>
                  <a:pt x="2184" y="562"/>
                </a:lnTo>
                <a:lnTo>
                  <a:pt x="2177" y="553"/>
                </a:lnTo>
                <a:lnTo>
                  <a:pt x="2169" y="545"/>
                </a:lnTo>
                <a:lnTo>
                  <a:pt x="2161" y="537"/>
                </a:lnTo>
                <a:lnTo>
                  <a:pt x="2153" y="529"/>
                </a:lnTo>
                <a:lnTo>
                  <a:pt x="2144" y="522"/>
                </a:lnTo>
                <a:lnTo>
                  <a:pt x="2134" y="515"/>
                </a:lnTo>
                <a:lnTo>
                  <a:pt x="2124" y="508"/>
                </a:lnTo>
                <a:lnTo>
                  <a:pt x="2114" y="502"/>
                </a:lnTo>
                <a:close/>
                <a:moveTo>
                  <a:pt x="2249" y="2189"/>
                </a:moveTo>
                <a:lnTo>
                  <a:pt x="2224" y="2175"/>
                </a:lnTo>
                <a:lnTo>
                  <a:pt x="2202" y="2160"/>
                </a:lnTo>
                <a:lnTo>
                  <a:pt x="2181" y="2144"/>
                </a:lnTo>
                <a:lnTo>
                  <a:pt x="2160" y="2127"/>
                </a:lnTo>
                <a:lnTo>
                  <a:pt x="2141" y="2108"/>
                </a:lnTo>
                <a:lnTo>
                  <a:pt x="2122" y="2089"/>
                </a:lnTo>
                <a:lnTo>
                  <a:pt x="2105" y="2069"/>
                </a:lnTo>
                <a:lnTo>
                  <a:pt x="2089" y="2049"/>
                </a:lnTo>
                <a:lnTo>
                  <a:pt x="2074" y="2028"/>
                </a:lnTo>
                <a:lnTo>
                  <a:pt x="2060" y="2006"/>
                </a:lnTo>
                <a:lnTo>
                  <a:pt x="2047" y="1983"/>
                </a:lnTo>
                <a:lnTo>
                  <a:pt x="2034" y="1961"/>
                </a:lnTo>
                <a:lnTo>
                  <a:pt x="2023" y="1938"/>
                </a:lnTo>
                <a:lnTo>
                  <a:pt x="2014" y="1913"/>
                </a:lnTo>
                <a:lnTo>
                  <a:pt x="2006" y="1889"/>
                </a:lnTo>
                <a:lnTo>
                  <a:pt x="1998" y="1864"/>
                </a:lnTo>
                <a:lnTo>
                  <a:pt x="1992" y="1840"/>
                </a:lnTo>
                <a:lnTo>
                  <a:pt x="1988" y="1814"/>
                </a:lnTo>
                <a:lnTo>
                  <a:pt x="1984" y="1788"/>
                </a:lnTo>
                <a:lnTo>
                  <a:pt x="1982" y="1763"/>
                </a:lnTo>
                <a:lnTo>
                  <a:pt x="1980" y="1738"/>
                </a:lnTo>
                <a:lnTo>
                  <a:pt x="1980" y="1711"/>
                </a:lnTo>
                <a:lnTo>
                  <a:pt x="1982" y="1685"/>
                </a:lnTo>
                <a:lnTo>
                  <a:pt x="1984" y="1660"/>
                </a:lnTo>
                <a:lnTo>
                  <a:pt x="1988" y="1634"/>
                </a:lnTo>
                <a:lnTo>
                  <a:pt x="1993" y="1607"/>
                </a:lnTo>
                <a:lnTo>
                  <a:pt x="2000" y="1582"/>
                </a:lnTo>
                <a:lnTo>
                  <a:pt x="2007" y="1557"/>
                </a:lnTo>
                <a:lnTo>
                  <a:pt x="2016" y="1532"/>
                </a:lnTo>
                <a:lnTo>
                  <a:pt x="2027" y="1506"/>
                </a:lnTo>
                <a:lnTo>
                  <a:pt x="2038" y="1482"/>
                </a:lnTo>
                <a:lnTo>
                  <a:pt x="2052" y="1458"/>
                </a:lnTo>
                <a:lnTo>
                  <a:pt x="2067" y="1435"/>
                </a:lnTo>
                <a:lnTo>
                  <a:pt x="2082" y="1412"/>
                </a:lnTo>
                <a:lnTo>
                  <a:pt x="2098" y="1390"/>
                </a:lnTo>
                <a:lnTo>
                  <a:pt x="2115" y="1370"/>
                </a:lnTo>
                <a:lnTo>
                  <a:pt x="2133" y="1350"/>
                </a:lnTo>
                <a:lnTo>
                  <a:pt x="2153" y="1332"/>
                </a:lnTo>
                <a:lnTo>
                  <a:pt x="2172" y="1315"/>
                </a:lnTo>
                <a:lnTo>
                  <a:pt x="2193" y="1298"/>
                </a:lnTo>
                <a:lnTo>
                  <a:pt x="2214" y="1283"/>
                </a:lnTo>
                <a:lnTo>
                  <a:pt x="2236" y="1269"/>
                </a:lnTo>
                <a:lnTo>
                  <a:pt x="2258" y="1256"/>
                </a:lnTo>
                <a:lnTo>
                  <a:pt x="2281" y="1244"/>
                </a:lnTo>
                <a:lnTo>
                  <a:pt x="2304" y="1234"/>
                </a:lnTo>
                <a:lnTo>
                  <a:pt x="2329" y="1224"/>
                </a:lnTo>
                <a:lnTo>
                  <a:pt x="2353" y="1216"/>
                </a:lnTo>
                <a:lnTo>
                  <a:pt x="2377" y="1209"/>
                </a:lnTo>
                <a:lnTo>
                  <a:pt x="2402" y="1202"/>
                </a:lnTo>
                <a:lnTo>
                  <a:pt x="2428" y="1197"/>
                </a:lnTo>
                <a:lnTo>
                  <a:pt x="2453" y="1193"/>
                </a:lnTo>
                <a:lnTo>
                  <a:pt x="2479" y="1191"/>
                </a:lnTo>
                <a:lnTo>
                  <a:pt x="2504" y="1190"/>
                </a:lnTo>
                <a:lnTo>
                  <a:pt x="2531" y="1190"/>
                </a:lnTo>
                <a:lnTo>
                  <a:pt x="2557" y="1191"/>
                </a:lnTo>
                <a:lnTo>
                  <a:pt x="2582" y="1194"/>
                </a:lnTo>
                <a:lnTo>
                  <a:pt x="2609" y="1197"/>
                </a:lnTo>
                <a:lnTo>
                  <a:pt x="2634" y="1203"/>
                </a:lnTo>
                <a:lnTo>
                  <a:pt x="2660" y="1210"/>
                </a:lnTo>
                <a:lnTo>
                  <a:pt x="2685" y="1218"/>
                </a:lnTo>
                <a:lnTo>
                  <a:pt x="2711" y="1227"/>
                </a:lnTo>
                <a:lnTo>
                  <a:pt x="2736" y="1237"/>
                </a:lnTo>
                <a:lnTo>
                  <a:pt x="2760" y="1249"/>
                </a:lnTo>
                <a:lnTo>
                  <a:pt x="2784" y="1262"/>
                </a:lnTo>
                <a:lnTo>
                  <a:pt x="2808" y="1276"/>
                </a:lnTo>
                <a:lnTo>
                  <a:pt x="2831" y="1291"/>
                </a:lnTo>
                <a:lnTo>
                  <a:pt x="2852" y="1307"/>
                </a:lnTo>
                <a:lnTo>
                  <a:pt x="2872" y="1326"/>
                </a:lnTo>
                <a:lnTo>
                  <a:pt x="2893" y="1344"/>
                </a:lnTo>
                <a:lnTo>
                  <a:pt x="2911" y="1362"/>
                </a:lnTo>
                <a:lnTo>
                  <a:pt x="2928" y="1382"/>
                </a:lnTo>
                <a:lnTo>
                  <a:pt x="2944" y="1402"/>
                </a:lnTo>
                <a:lnTo>
                  <a:pt x="2959" y="1424"/>
                </a:lnTo>
                <a:lnTo>
                  <a:pt x="2973" y="1446"/>
                </a:lnTo>
                <a:lnTo>
                  <a:pt x="2987" y="1468"/>
                </a:lnTo>
                <a:lnTo>
                  <a:pt x="2999" y="1491"/>
                </a:lnTo>
                <a:lnTo>
                  <a:pt x="3009" y="1515"/>
                </a:lnTo>
                <a:lnTo>
                  <a:pt x="3019" y="1538"/>
                </a:lnTo>
                <a:lnTo>
                  <a:pt x="3027" y="1562"/>
                </a:lnTo>
                <a:lnTo>
                  <a:pt x="3034" y="1587"/>
                </a:lnTo>
                <a:lnTo>
                  <a:pt x="3040" y="1612"/>
                </a:lnTo>
                <a:lnTo>
                  <a:pt x="3045" y="1638"/>
                </a:lnTo>
                <a:lnTo>
                  <a:pt x="3049" y="1663"/>
                </a:lnTo>
                <a:lnTo>
                  <a:pt x="3051" y="1688"/>
                </a:lnTo>
                <a:lnTo>
                  <a:pt x="3052" y="1714"/>
                </a:lnTo>
                <a:lnTo>
                  <a:pt x="3052" y="1740"/>
                </a:lnTo>
                <a:lnTo>
                  <a:pt x="3051" y="1766"/>
                </a:lnTo>
                <a:lnTo>
                  <a:pt x="3048" y="1792"/>
                </a:lnTo>
                <a:lnTo>
                  <a:pt x="3044" y="1818"/>
                </a:lnTo>
                <a:lnTo>
                  <a:pt x="3039" y="1844"/>
                </a:lnTo>
                <a:lnTo>
                  <a:pt x="3033" y="1869"/>
                </a:lnTo>
                <a:lnTo>
                  <a:pt x="3025" y="1894"/>
                </a:lnTo>
                <a:lnTo>
                  <a:pt x="3016" y="1920"/>
                </a:lnTo>
                <a:lnTo>
                  <a:pt x="3006" y="1945"/>
                </a:lnTo>
                <a:lnTo>
                  <a:pt x="2994" y="1969"/>
                </a:lnTo>
                <a:lnTo>
                  <a:pt x="2980" y="1993"/>
                </a:lnTo>
                <a:lnTo>
                  <a:pt x="2966" y="2017"/>
                </a:lnTo>
                <a:lnTo>
                  <a:pt x="2951" y="2040"/>
                </a:lnTo>
                <a:lnTo>
                  <a:pt x="2934" y="2061"/>
                </a:lnTo>
                <a:lnTo>
                  <a:pt x="2917" y="2082"/>
                </a:lnTo>
                <a:lnTo>
                  <a:pt x="2899" y="2101"/>
                </a:lnTo>
                <a:lnTo>
                  <a:pt x="2880" y="2119"/>
                </a:lnTo>
                <a:lnTo>
                  <a:pt x="2860" y="2137"/>
                </a:lnTo>
                <a:lnTo>
                  <a:pt x="2840" y="2153"/>
                </a:lnTo>
                <a:lnTo>
                  <a:pt x="2819" y="2168"/>
                </a:lnTo>
                <a:lnTo>
                  <a:pt x="2797" y="2182"/>
                </a:lnTo>
                <a:lnTo>
                  <a:pt x="2774" y="2195"/>
                </a:lnTo>
                <a:lnTo>
                  <a:pt x="2751" y="2207"/>
                </a:lnTo>
                <a:lnTo>
                  <a:pt x="2728" y="2218"/>
                </a:lnTo>
                <a:lnTo>
                  <a:pt x="2705" y="2228"/>
                </a:lnTo>
                <a:lnTo>
                  <a:pt x="2680" y="2236"/>
                </a:lnTo>
                <a:lnTo>
                  <a:pt x="2655" y="2244"/>
                </a:lnTo>
                <a:lnTo>
                  <a:pt x="2630" y="2250"/>
                </a:lnTo>
                <a:lnTo>
                  <a:pt x="2604" y="2254"/>
                </a:lnTo>
                <a:lnTo>
                  <a:pt x="2579" y="2258"/>
                </a:lnTo>
                <a:lnTo>
                  <a:pt x="2554" y="2260"/>
                </a:lnTo>
                <a:lnTo>
                  <a:pt x="2528" y="2262"/>
                </a:lnTo>
                <a:lnTo>
                  <a:pt x="2502" y="2261"/>
                </a:lnTo>
                <a:lnTo>
                  <a:pt x="2476" y="2260"/>
                </a:lnTo>
                <a:lnTo>
                  <a:pt x="2450" y="2258"/>
                </a:lnTo>
                <a:lnTo>
                  <a:pt x="2425" y="2254"/>
                </a:lnTo>
                <a:lnTo>
                  <a:pt x="2398" y="2249"/>
                </a:lnTo>
                <a:lnTo>
                  <a:pt x="2373" y="2242"/>
                </a:lnTo>
                <a:lnTo>
                  <a:pt x="2348" y="2235"/>
                </a:lnTo>
                <a:lnTo>
                  <a:pt x="2322" y="2226"/>
                </a:lnTo>
                <a:lnTo>
                  <a:pt x="2297" y="2214"/>
                </a:lnTo>
                <a:lnTo>
                  <a:pt x="2273" y="2203"/>
                </a:lnTo>
                <a:lnTo>
                  <a:pt x="2249" y="2189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Freeform 16"/>
          <p:cNvSpPr>
            <a:spLocks noEditPoints="1"/>
          </p:cNvSpPr>
          <p:nvPr/>
        </p:nvSpPr>
        <p:spPr bwMode="auto">
          <a:xfrm>
            <a:off x="5110143" y="733425"/>
            <a:ext cx="277813" cy="371475"/>
          </a:xfrm>
          <a:custGeom>
            <a:avLst/>
            <a:gdLst>
              <a:gd name="T0" fmla="*/ 559 w 2267"/>
              <a:gd name="T1" fmla="*/ 2284 h 3048"/>
              <a:gd name="T2" fmla="*/ 612 w 2267"/>
              <a:gd name="T3" fmla="*/ 2328 h 3048"/>
              <a:gd name="T4" fmla="*/ 672 w 2267"/>
              <a:gd name="T5" fmla="*/ 2354 h 3048"/>
              <a:gd name="T6" fmla="*/ 739 w 2267"/>
              <a:gd name="T7" fmla="*/ 2362 h 3048"/>
              <a:gd name="T8" fmla="*/ 806 w 2267"/>
              <a:gd name="T9" fmla="*/ 2350 h 3048"/>
              <a:gd name="T10" fmla="*/ 1298 w 2267"/>
              <a:gd name="T11" fmla="*/ 2933 h 3048"/>
              <a:gd name="T12" fmla="*/ 1341 w 2267"/>
              <a:gd name="T13" fmla="*/ 2986 h 3048"/>
              <a:gd name="T14" fmla="*/ 1397 w 2267"/>
              <a:gd name="T15" fmla="*/ 3025 h 3048"/>
              <a:gd name="T16" fmla="*/ 1461 w 2267"/>
              <a:gd name="T17" fmla="*/ 3045 h 3048"/>
              <a:gd name="T18" fmla="*/ 1527 w 2267"/>
              <a:gd name="T19" fmla="*/ 3046 h 3048"/>
              <a:gd name="T20" fmla="*/ 1593 w 2267"/>
              <a:gd name="T21" fmla="*/ 3028 h 3048"/>
              <a:gd name="T22" fmla="*/ 2181 w 2267"/>
              <a:gd name="T23" fmla="*/ 2687 h 3048"/>
              <a:gd name="T24" fmla="*/ 2227 w 2267"/>
              <a:gd name="T25" fmla="*/ 2637 h 3048"/>
              <a:gd name="T26" fmla="*/ 2256 w 2267"/>
              <a:gd name="T27" fmla="*/ 2577 h 3048"/>
              <a:gd name="T28" fmla="*/ 2267 w 2267"/>
              <a:gd name="T29" fmla="*/ 2512 h 3048"/>
              <a:gd name="T30" fmla="*/ 2259 w 2267"/>
              <a:gd name="T31" fmla="*/ 2445 h 3048"/>
              <a:gd name="T32" fmla="*/ 1862 w 2267"/>
              <a:gd name="T33" fmla="*/ 1742 h 3048"/>
              <a:gd name="T34" fmla="*/ 1984 w 2267"/>
              <a:gd name="T35" fmla="*/ 1662 h 3048"/>
              <a:gd name="T36" fmla="*/ 2026 w 2267"/>
              <a:gd name="T37" fmla="*/ 1609 h 3048"/>
              <a:gd name="T38" fmla="*/ 2049 w 2267"/>
              <a:gd name="T39" fmla="*/ 1546 h 3048"/>
              <a:gd name="T40" fmla="*/ 2053 w 2267"/>
              <a:gd name="T41" fmla="*/ 1480 h 3048"/>
              <a:gd name="T42" fmla="*/ 2039 w 2267"/>
              <a:gd name="T43" fmla="*/ 1414 h 3048"/>
              <a:gd name="T44" fmla="*/ 1752 w 2267"/>
              <a:gd name="T45" fmla="*/ 915 h 3048"/>
              <a:gd name="T46" fmla="*/ 1704 w 2267"/>
              <a:gd name="T47" fmla="*/ 866 h 3048"/>
              <a:gd name="T48" fmla="*/ 1646 w 2267"/>
              <a:gd name="T49" fmla="*/ 834 h 3048"/>
              <a:gd name="T50" fmla="*/ 1580 w 2267"/>
              <a:gd name="T51" fmla="*/ 820 h 3048"/>
              <a:gd name="T52" fmla="*/ 1513 w 2267"/>
              <a:gd name="T53" fmla="*/ 825 h 3048"/>
              <a:gd name="T54" fmla="*/ 1449 w 2267"/>
              <a:gd name="T55" fmla="*/ 850 h 3048"/>
              <a:gd name="T56" fmla="*/ 308 w 2267"/>
              <a:gd name="T57" fmla="*/ 1516 h 3048"/>
              <a:gd name="T58" fmla="*/ 268 w 2267"/>
              <a:gd name="T59" fmla="*/ 1570 h 3048"/>
              <a:gd name="T60" fmla="*/ 245 w 2267"/>
              <a:gd name="T61" fmla="*/ 1632 h 3048"/>
              <a:gd name="T62" fmla="*/ 241 w 2267"/>
              <a:gd name="T63" fmla="*/ 1699 h 3048"/>
              <a:gd name="T64" fmla="*/ 257 w 2267"/>
              <a:gd name="T65" fmla="*/ 1764 h 3048"/>
              <a:gd name="T66" fmla="*/ 1026 w 2267"/>
              <a:gd name="T67" fmla="*/ 316 h 3048"/>
              <a:gd name="T68" fmla="*/ 1068 w 2267"/>
              <a:gd name="T69" fmla="*/ 470 h 3048"/>
              <a:gd name="T70" fmla="*/ 1065 w 2267"/>
              <a:gd name="T71" fmla="*/ 624 h 3048"/>
              <a:gd name="T72" fmla="*/ 1018 w 2267"/>
              <a:gd name="T73" fmla="*/ 771 h 3048"/>
              <a:gd name="T74" fmla="*/ 931 w 2267"/>
              <a:gd name="T75" fmla="*/ 899 h 3048"/>
              <a:gd name="T76" fmla="*/ 805 w 2267"/>
              <a:gd name="T77" fmla="*/ 999 h 3048"/>
              <a:gd name="T78" fmla="*/ 654 w 2267"/>
              <a:gd name="T79" fmla="*/ 1058 h 3048"/>
              <a:gd name="T80" fmla="*/ 499 w 2267"/>
              <a:gd name="T81" fmla="*/ 1069 h 3048"/>
              <a:gd name="T82" fmla="*/ 349 w 2267"/>
              <a:gd name="T83" fmla="*/ 1037 h 3048"/>
              <a:gd name="T84" fmla="*/ 213 w 2267"/>
              <a:gd name="T85" fmla="*/ 962 h 3048"/>
              <a:gd name="T86" fmla="*/ 102 w 2267"/>
              <a:gd name="T87" fmla="*/ 849 h 3048"/>
              <a:gd name="T88" fmla="*/ 27 w 2267"/>
              <a:gd name="T89" fmla="*/ 704 h 3048"/>
              <a:gd name="T90" fmla="*/ 0 w 2267"/>
              <a:gd name="T91" fmla="*/ 549 h 3048"/>
              <a:gd name="T92" fmla="*/ 18 w 2267"/>
              <a:gd name="T93" fmla="*/ 397 h 3048"/>
              <a:gd name="T94" fmla="*/ 79 w 2267"/>
              <a:gd name="T95" fmla="*/ 255 h 3048"/>
              <a:gd name="T96" fmla="*/ 180 w 2267"/>
              <a:gd name="T97" fmla="*/ 135 h 3048"/>
              <a:gd name="T98" fmla="*/ 318 w 2267"/>
              <a:gd name="T99" fmla="*/ 46 h 3048"/>
              <a:gd name="T100" fmla="*/ 470 w 2267"/>
              <a:gd name="T101" fmla="*/ 4 h 3048"/>
              <a:gd name="T102" fmla="*/ 625 w 2267"/>
              <a:gd name="T103" fmla="*/ 7 h 3048"/>
              <a:gd name="T104" fmla="*/ 771 w 2267"/>
              <a:gd name="T105" fmla="*/ 53 h 3048"/>
              <a:gd name="T106" fmla="*/ 900 w 2267"/>
              <a:gd name="T107" fmla="*/ 141 h 3048"/>
              <a:gd name="T108" fmla="*/ 1001 w 2267"/>
              <a:gd name="T109" fmla="*/ 268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7" h="3048">
                <a:moveTo>
                  <a:pt x="272" y="1797"/>
                </a:moveTo>
                <a:lnTo>
                  <a:pt x="532" y="2247"/>
                </a:lnTo>
                <a:lnTo>
                  <a:pt x="538" y="2257"/>
                </a:lnTo>
                <a:lnTo>
                  <a:pt x="545" y="2266"/>
                </a:lnTo>
                <a:lnTo>
                  <a:pt x="552" y="2275"/>
                </a:lnTo>
                <a:lnTo>
                  <a:pt x="559" y="2284"/>
                </a:lnTo>
                <a:lnTo>
                  <a:pt x="567" y="2293"/>
                </a:lnTo>
                <a:lnTo>
                  <a:pt x="575" y="2301"/>
                </a:lnTo>
                <a:lnTo>
                  <a:pt x="583" y="2309"/>
                </a:lnTo>
                <a:lnTo>
                  <a:pt x="592" y="2315"/>
                </a:lnTo>
                <a:lnTo>
                  <a:pt x="602" y="2322"/>
                </a:lnTo>
                <a:lnTo>
                  <a:pt x="612" y="2328"/>
                </a:lnTo>
                <a:lnTo>
                  <a:pt x="621" y="2333"/>
                </a:lnTo>
                <a:lnTo>
                  <a:pt x="631" y="2339"/>
                </a:lnTo>
                <a:lnTo>
                  <a:pt x="641" y="2343"/>
                </a:lnTo>
                <a:lnTo>
                  <a:pt x="651" y="2347"/>
                </a:lnTo>
                <a:lnTo>
                  <a:pt x="662" y="2351"/>
                </a:lnTo>
                <a:lnTo>
                  <a:pt x="672" y="2354"/>
                </a:lnTo>
                <a:lnTo>
                  <a:pt x="683" y="2356"/>
                </a:lnTo>
                <a:lnTo>
                  <a:pt x="695" y="2359"/>
                </a:lnTo>
                <a:lnTo>
                  <a:pt x="706" y="2360"/>
                </a:lnTo>
                <a:lnTo>
                  <a:pt x="717" y="2361"/>
                </a:lnTo>
                <a:lnTo>
                  <a:pt x="728" y="2362"/>
                </a:lnTo>
                <a:lnTo>
                  <a:pt x="739" y="2362"/>
                </a:lnTo>
                <a:lnTo>
                  <a:pt x="750" y="2361"/>
                </a:lnTo>
                <a:lnTo>
                  <a:pt x="761" y="2360"/>
                </a:lnTo>
                <a:lnTo>
                  <a:pt x="772" y="2358"/>
                </a:lnTo>
                <a:lnTo>
                  <a:pt x="783" y="2356"/>
                </a:lnTo>
                <a:lnTo>
                  <a:pt x="795" y="2354"/>
                </a:lnTo>
                <a:lnTo>
                  <a:pt x="806" y="2350"/>
                </a:lnTo>
                <a:lnTo>
                  <a:pt x="816" y="2346"/>
                </a:lnTo>
                <a:lnTo>
                  <a:pt x="827" y="2342"/>
                </a:lnTo>
                <a:lnTo>
                  <a:pt x="837" y="2337"/>
                </a:lnTo>
                <a:lnTo>
                  <a:pt x="848" y="2331"/>
                </a:lnTo>
                <a:lnTo>
                  <a:pt x="925" y="2286"/>
                </a:lnTo>
                <a:lnTo>
                  <a:pt x="1298" y="2933"/>
                </a:lnTo>
                <a:lnTo>
                  <a:pt x="1304" y="2943"/>
                </a:lnTo>
                <a:lnTo>
                  <a:pt x="1311" y="2952"/>
                </a:lnTo>
                <a:lnTo>
                  <a:pt x="1318" y="2962"/>
                </a:lnTo>
                <a:lnTo>
                  <a:pt x="1325" y="2970"/>
                </a:lnTo>
                <a:lnTo>
                  <a:pt x="1333" y="2979"/>
                </a:lnTo>
                <a:lnTo>
                  <a:pt x="1341" y="2986"/>
                </a:lnTo>
                <a:lnTo>
                  <a:pt x="1349" y="2994"/>
                </a:lnTo>
                <a:lnTo>
                  <a:pt x="1359" y="3001"/>
                </a:lnTo>
                <a:lnTo>
                  <a:pt x="1368" y="3008"/>
                </a:lnTo>
                <a:lnTo>
                  <a:pt x="1378" y="3014"/>
                </a:lnTo>
                <a:lnTo>
                  <a:pt x="1387" y="3020"/>
                </a:lnTo>
                <a:lnTo>
                  <a:pt x="1397" y="3025"/>
                </a:lnTo>
                <a:lnTo>
                  <a:pt x="1407" y="3029"/>
                </a:lnTo>
                <a:lnTo>
                  <a:pt x="1417" y="3034"/>
                </a:lnTo>
                <a:lnTo>
                  <a:pt x="1428" y="3037"/>
                </a:lnTo>
                <a:lnTo>
                  <a:pt x="1438" y="3040"/>
                </a:lnTo>
                <a:lnTo>
                  <a:pt x="1450" y="3043"/>
                </a:lnTo>
                <a:lnTo>
                  <a:pt x="1461" y="3045"/>
                </a:lnTo>
                <a:lnTo>
                  <a:pt x="1472" y="3047"/>
                </a:lnTo>
                <a:lnTo>
                  <a:pt x="1483" y="3048"/>
                </a:lnTo>
                <a:lnTo>
                  <a:pt x="1494" y="3048"/>
                </a:lnTo>
                <a:lnTo>
                  <a:pt x="1505" y="3048"/>
                </a:lnTo>
                <a:lnTo>
                  <a:pt x="1516" y="3048"/>
                </a:lnTo>
                <a:lnTo>
                  <a:pt x="1527" y="3046"/>
                </a:lnTo>
                <a:lnTo>
                  <a:pt x="1538" y="3045"/>
                </a:lnTo>
                <a:lnTo>
                  <a:pt x="1550" y="3043"/>
                </a:lnTo>
                <a:lnTo>
                  <a:pt x="1561" y="3040"/>
                </a:lnTo>
                <a:lnTo>
                  <a:pt x="1572" y="3037"/>
                </a:lnTo>
                <a:lnTo>
                  <a:pt x="1582" y="3033"/>
                </a:lnTo>
                <a:lnTo>
                  <a:pt x="1593" y="3028"/>
                </a:lnTo>
                <a:lnTo>
                  <a:pt x="1604" y="3023"/>
                </a:lnTo>
                <a:lnTo>
                  <a:pt x="1614" y="3018"/>
                </a:lnTo>
                <a:lnTo>
                  <a:pt x="2152" y="2707"/>
                </a:lnTo>
                <a:lnTo>
                  <a:pt x="2162" y="2701"/>
                </a:lnTo>
                <a:lnTo>
                  <a:pt x="2172" y="2694"/>
                </a:lnTo>
                <a:lnTo>
                  <a:pt x="2181" y="2687"/>
                </a:lnTo>
                <a:lnTo>
                  <a:pt x="2190" y="2679"/>
                </a:lnTo>
                <a:lnTo>
                  <a:pt x="2199" y="2672"/>
                </a:lnTo>
                <a:lnTo>
                  <a:pt x="2207" y="2664"/>
                </a:lnTo>
                <a:lnTo>
                  <a:pt x="2214" y="2655"/>
                </a:lnTo>
                <a:lnTo>
                  <a:pt x="2221" y="2646"/>
                </a:lnTo>
                <a:lnTo>
                  <a:pt x="2227" y="2637"/>
                </a:lnTo>
                <a:lnTo>
                  <a:pt x="2233" y="2628"/>
                </a:lnTo>
                <a:lnTo>
                  <a:pt x="2239" y="2618"/>
                </a:lnTo>
                <a:lnTo>
                  <a:pt x="2244" y="2609"/>
                </a:lnTo>
                <a:lnTo>
                  <a:pt x="2249" y="2599"/>
                </a:lnTo>
                <a:lnTo>
                  <a:pt x="2253" y="2587"/>
                </a:lnTo>
                <a:lnTo>
                  <a:pt x="2256" y="2577"/>
                </a:lnTo>
                <a:lnTo>
                  <a:pt x="2259" y="2566"/>
                </a:lnTo>
                <a:lnTo>
                  <a:pt x="2262" y="2556"/>
                </a:lnTo>
                <a:lnTo>
                  <a:pt x="2264" y="2545"/>
                </a:lnTo>
                <a:lnTo>
                  <a:pt x="2266" y="2534"/>
                </a:lnTo>
                <a:lnTo>
                  <a:pt x="2267" y="2523"/>
                </a:lnTo>
                <a:lnTo>
                  <a:pt x="2267" y="2512"/>
                </a:lnTo>
                <a:lnTo>
                  <a:pt x="2267" y="2501"/>
                </a:lnTo>
                <a:lnTo>
                  <a:pt x="2267" y="2489"/>
                </a:lnTo>
                <a:lnTo>
                  <a:pt x="2266" y="2478"/>
                </a:lnTo>
                <a:lnTo>
                  <a:pt x="2264" y="2467"/>
                </a:lnTo>
                <a:lnTo>
                  <a:pt x="2262" y="2456"/>
                </a:lnTo>
                <a:lnTo>
                  <a:pt x="2259" y="2445"/>
                </a:lnTo>
                <a:lnTo>
                  <a:pt x="2256" y="2434"/>
                </a:lnTo>
                <a:lnTo>
                  <a:pt x="2252" y="2423"/>
                </a:lnTo>
                <a:lnTo>
                  <a:pt x="2247" y="2412"/>
                </a:lnTo>
                <a:lnTo>
                  <a:pt x="2242" y="2402"/>
                </a:lnTo>
                <a:lnTo>
                  <a:pt x="2237" y="2391"/>
                </a:lnTo>
                <a:lnTo>
                  <a:pt x="1862" y="1742"/>
                </a:lnTo>
                <a:lnTo>
                  <a:pt x="1939" y="1698"/>
                </a:lnTo>
                <a:lnTo>
                  <a:pt x="1949" y="1692"/>
                </a:lnTo>
                <a:lnTo>
                  <a:pt x="1958" y="1685"/>
                </a:lnTo>
                <a:lnTo>
                  <a:pt x="1967" y="1677"/>
                </a:lnTo>
                <a:lnTo>
                  <a:pt x="1976" y="1670"/>
                </a:lnTo>
                <a:lnTo>
                  <a:pt x="1984" y="1662"/>
                </a:lnTo>
                <a:lnTo>
                  <a:pt x="1992" y="1654"/>
                </a:lnTo>
                <a:lnTo>
                  <a:pt x="2000" y="1646"/>
                </a:lnTo>
                <a:lnTo>
                  <a:pt x="2007" y="1637"/>
                </a:lnTo>
                <a:lnTo>
                  <a:pt x="2014" y="1628"/>
                </a:lnTo>
                <a:lnTo>
                  <a:pt x="2020" y="1619"/>
                </a:lnTo>
                <a:lnTo>
                  <a:pt x="2026" y="1609"/>
                </a:lnTo>
                <a:lnTo>
                  <a:pt x="2031" y="1599"/>
                </a:lnTo>
                <a:lnTo>
                  <a:pt x="2035" y="1589"/>
                </a:lnTo>
                <a:lnTo>
                  <a:pt x="2039" y="1578"/>
                </a:lnTo>
                <a:lnTo>
                  <a:pt x="2043" y="1567"/>
                </a:lnTo>
                <a:lnTo>
                  <a:pt x="2046" y="1557"/>
                </a:lnTo>
                <a:lnTo>
                  <a:pt x="2049" y="1546"/>
                </a:lnTo>
                <a:lnTo>
                  <a:pt x="2051" y="1535"/>
                </a:lnTo>
                <a:lnTo>
                  <a:pt x="2052" y="1525"/>
                </a:lnTo>
                <a:lnTo>
                  <a:pt x="2053" y="1514"/>
                </a:lnTo>
                <a:lnTo>
                  <a:pt x="2054" y="1503"/>
                </a:lnTo>
                <a:lnTo>
                  <a:pt x="2054" y="1491"/>
                </a:lnTo>
                <a:lnTo>
                  <a:pt x="2053" y="1480"/>
                </a:lnTo>
                <a:lnTo>
                  <a:pt x="2052" y="1468"/>
                </a:lnTo>
                <a:lnTo>
                  <a:pt x="2051" y="1457"/>
                </a:lnTo>
                <a:lnTo>
                  <a:pt x="2049" y="1446"/>
                </a:lnTo>
                <a:lnTo>
                  <a:pt x="2046" y="1435"/>
                </a:lnTo>
                <a:lnTo>
                  <a:pt x="2042" y="1424"/>
                </a:lnTo>
                <a:lnTo>
                  <a:pt x="2039" y="1414"/>
                </a:lnTo>
                <a:lnTo>
                  <a:pt x="2034" y="1403"/>
                </a:lnTo>
                <a:lnTo>
                  <a:pt x="2029" y="1393"/>
                </a:lnTo>
                <a:lnTo>
                  <a:pt x="2024" y="1382"/>
                </a:lnTo>
                <a:lnTo>
                  <a:pt x="1765" y="935"/>
                </a:lnTo>
                <a:lnTo>
                  <a:pt x="1759" y="925"/>
                </a:lnTo>
                <a:lnTo>
                  <a:pt x="1752" y="915"/>
                </a:lnTo>
                <a:lnTo>
                  <a:pt x="1745" y="906"/>
                </a:lnTo>
                <a:lnTo>
                  <a:pt x="1738" y="897"/>
                </a:lnTo>
                <a:lnTo>
                  <a:pt x="1730" y="889"/>
                </a:lnTo>
                <a:lnTo>
                  <a:pt x="1721" y="881"/>
                </a:lnTo>
                <a:lnTo>
                  <a:pt x="1713" y="874"/>
                </a:lnTo>
                <a:lnTo>
                  <a:pt x="1704" y="866"/>
                </a:lnTo>
                <a:lnTo>
                  <a:pt x="1695" y="859"/>
                </a:lnTo>
                <a:lnTo>
                  <a:pt x="1686" y="853"/>
                </a:lnTo>
                <a:lnTo>
                  <a:pt x="1676" y="848"/>
                </a:lnTo>
                <a:lnTo>
                  <a:pt x="1666" y="843"/>
                </a:lnTo>
                <a:lnTo>
                  <a:pt x="1656" y="838"/>
                </a:lnTo>
                <a:lnTo>
                  <a:pt x="1646" y="834"/>
                </a:lnTo>
                <a:lnTo>
                  <a:pt x="1635" y="830"/>
                </a:lnTo>
                <a:lnTo>
                  <a:pt x="1624" y="827"/>
                </a:lnTo>
                <a:lnTo>
                  <a:pt x="1613" y="825"/>
                </a:lnTo>
                <a:lnTo>
                  <a:pt x="1602" y="823"/>
                </a:lnTo>
                <a:lnTo>
                  <a:pt x="1591" y="821"/>
                </a:lnTo>
                <a:lnTo>
                  <a:pt x="1580" y="820"/>
                </a:lnTo>
                <a:lnTo>
                  <a:pt x="1569" y="819"/>
                </a:lnTo>
                <a:lnTo>
                  <a:pt x="1558" y="819"/>
                </a:lnTo>
                <a:lnTo>
                  <a:pt x="1547" y="820"/>
                </a:lnTo>
                <a:lnTo>
                  <a:pt x="1535" y="821"/>
                </a:lnTo>
                <a:lnTo>
                  <a:pt x="1524" y="823"/>
                </a:lnTo>
                <a:lnTo>
                  <a:pt x="1513" y="825"/>
                </a:lnTo>
                <a:lnTo>
                  <a:pt x="1502" y="828"/>
                </a:lnTo>
                <a:lnTo>
                  <a:pt x="1491" y="831"/>
                </a:lnTo>
                <a:lnTo>
                  <a:pt x="1481" y="835"/>
                </a:lnTo>
                <a:lnTo>
                  <a:pt x="1470" y="839"/>
                </a:lnTo>
                <a:lnTo>
                  <a:pt x="1459" y="844"/>
                </a:lnTo>
                <a:lnTo>
                  <a:pt x="1449" y="850"/>
                </a:lnTo>
                <a:lnTo>
                  <a:pt x="356" y="1481"/>
                </a:lnTo>
                <a:lnTo>
                  <a:pt x="346" y="1487"/>
                </a:lnTo>
                <a:lnTo>
                  <a:pt x="336" y="1494"/>
                </a:lnTo>
                <a:lnTo>
                  <a:pt x="327" y="1501"/>
                </a:lnTo>
                <a:lnTo>
                  <a:pt x="318" y="1508"/>
                </a:lnTo>
                <a:lnTo>
                  <a:pt x="308" y="1516"/>
                </a:lnTo>
                <a:lnTo>
                  <a:pt x="301" y="1524"/>
                </a:lnTo>
                <a:lnTo>
                  <a:pt x="293" y="1533"/>
                </a:lnTo>
                <a:lnTo>
                  <a:pt x="286" y="1542"/>
                </a:lnTo>
                <a:lnTo>
                  <a:pt x="280" y="1551"/>
                </a:lnTo>
                <a:lnTo>
                  <a:pt x="274" y="1560"/>
                </a:lnTo>
                <a:lnTo>
                  <a:pt x="268" y="1570"/>
                </a:lnTo>
                <a:lnTo>
                  <a:pt x="263" y="1581"/>
                </a:lnTo>
                <a:lnTo>
                  <a:pt x="258" y="1591"/>
                </a:lnTo>
                <a:lnTo>
                  <a:pt x="254" y="1601"/>
                </a:lnTo>
                <a:lnTo>
                  <a:pt x="251" y="1611"/>
                </a:lnTo>
                <a:lnTo>
                  <a:pt x="248" y="1622"/>
                </a:lnTo>
                <a:lnTo>
                  <a:pt x="245" y="1632"/>
                </a:lnTo>
                <a:lnTo>
                  <a:pt x="243" y="1643"/>
                </a:lnTo>
                <a:lnTo>
                  <a:pt x="242" y="1654"/>
                </a:lnTo>
                <a:lnTo>
                  <a:pt x="241" y="1665"/>
                </a:lnTo>
                <a:lnTo>
                  <a:pt x="240" y="1676"/>
                </a:lnTo>
                <a:lnTo>
                  <a:pt x="241" y="1688"/>
                </a:lnTo>
                <a:lnTo>
                  <a:pt x="241" y="1699"/>
                </a:lnTo>
                <a:lnTo>
                  <a:pt x="242" y="1710"/>
                </a:lnTo>
                <a:lnTo>
                  <a:pt x="244" y="1721"/>
                </a:lnTo>
                <a:lnTo>
                  <a:pt x="246" y="1732"/>
                </a:lnTo>
                <a:lnTo>
                  <a:pt x="249" y="1743"/>
                </a:lnTo>
                <a:lnTo>
                  <a:pt x="253" y="1753"/>
                </a:lnTo>
                <a:lnTo>
                  <a:pt x="257" y="1764"/>
                </a:lnTo>
                <a:lnTo>
                  <a:pt x="261" y="1775"/>
                </a:lnTo>
                <a:lnTo>
                  <a:pt x="266" y="1786"/>
                </a:lnTo>
                <a:lnTo>
                  <a:pt x="272" y="1797"/>
                </a:lnTo>
                <a:close/>
                <a:moveTo>
                  <a:pt x="1001" y="268"/>
                </a:moveTo>
                <a:lnTo>
                  <a:pt x="1014" y="292"/>
                </a:lnTo>
                <a:lnTo>
                  <a:pt x="1026" y="316"/>
                </a:lnTo>
                <a:lnTo>
                  <a:pt x="1036" y="341"/>
                </a:lnTo>
                <a:lnTo>
                  <a:pt x="1045" y="367"/>
                </a:lnTo>
                <a:lnTo>
                  <a:pt x="1053" y="392"/>
                </a:lnTo>
                <a:lnTo>
                  <a:pt x="1059" y="417"/>
                </a:lnTo>
                <a:lnTo>
                  <a:pt x="1064" y="443"/>
                </a:lnTo>
                <a:lnTo>
                  <a:pt x="1068" y="470"/>
                </a:lnTo>
                <a:lnTo>
                  <a:pt x="1072" y="495"/>
                </a:lnTo>
                <a:lnTo>
                  <a:pt x="1073" y="521"/>
                </a:lnTo>
                <a:lnTo>
                  <a:pt x="1073" y="547"/>
                </a:lnTo>
                <a:lnTo>
                  <a:pt x="1072" y="573"/>
                </a:lnTo>
                <a:lnTo>
                  <a:pt x="1068" y="598"/>
                </a:lnTo>
                <a:lnTo>
                  <a:pt x="1065" y="624"/>
                </a:lnTo>
                <a:lnTo>
                  <a:pt x="1060" y="649"/>
                </a:lnTo>
                <a:lnTo>
                  <a:pt x="1054" y="674"/>
                </a:lnTo>
                <a:lnTo>
                  <a:pt x="1047" y="699"/>
                </a:lnTo>
                <a:lnTo>
                  <a:pt x="1038" y="723"/>
                </a:lnTo>
                <a:lnTo>
                  <a:pt x="1029" y="747"/>
                </a:lnTo>
                <a:lnTo>
                  <a:pt x="1018" y="771"/>
                </a:lnTo>
                <a:lnTo>
                  <a:pt x="1007" y="793"/>
                </a:lnTo>
                <a:lnTo>
                  <a:pt x="994" y="816"/>
                </a:lnTo>
                <a:lnTo>
                  <a:pt x="980" y="837"/>
                </a:lnTo>
                <a:lnTo>
                  <a:pt x="964" y="858"/>
                </a:lnTo>
                <a:lnTo>
                  <a:pt x="948" y="879"/>
                </a:lnTo>
                <a:lnTo>
                  <a:pt x="931" y="899"/>
                </a:lnTo>
                <a:lnTo>
                  <a:pt x="912" y="918"/>
                </a:lnTo>
                <a:lnTo>
                  <a:pt x="893" y="936"/>
                </a:lnTo>
                <a:lnTo>
                  <a:pt x="872" y="953"/>
                </a:lnTo>
                <a:lnTo>
                  <a:pt x="850" y="969"/>
                </a:lnTo>
                <a:lnTo>
                  <a:pt x="828" y="985"/>
                </a:lnTo>
                <a:lnTo>
                  <a:pt x="805" y="999"/>
                </a:lnTo>
                <a:lnTo>
                  <a:pt x="780" y="1013"/>
                </a:lnTo>
                <a:lnTo>
                  <a:pt x="755" y="1024"/>
                </a:lnTo>
                <a:lnTo>
                  <a:pt x="731" y="1035"/>
                </a:lnTo>
                <a:lnTo>
                  <a:pt x="706" y="1044"/>
                </a:lnTo>
                <a:lnTo>
                  <a:pt x="680" y="1051"/>
                </a:lnTo>
                <a:lnTo>
                  <a:pt x="654" y="1058"/>
                </a:lnTo>
                <a:lnTo>
                  <a:pt x="629" y="1063"/>
                </a:lnTo>
                <a:lnTo>
                  <a:pt x="603" y="1067"/>
                </a:lnTo>
                <a:lnTo>
                  <a:pt x="577" y="1069"/>
                </a:lnTo>
                <a:lnTo>
                  <a:pt x="551" y="1070"/>
                </a:lnTo>
                <a:lnTo>
                  <a:pt x="525" y="1072"/>
                </a:lnTo>
                <a:lnTo>
                  <a:pt x="499" y="1069"/>
                </a:lnTo>
                <a:lnTo>
                  <a:pt x="473" y="1067"/>
                </a:lnTo>
                <a:lnTo>
                  <a:pt x="448" y="1063"/>
                </a:lnTo>
                <a:lnTo>
                  <a:pt x="423" y="1058"/>
                </a:lnTo>
                <a:lnTo>
                  <a:pt x="397" y="1052"/>
                </a:lnTo>
                <a:lnTo>
                  <a:pt x="373" y="1045"/>
                </a:lnTo>
                <a:lnTo>
                  <a:pt x="349" y="1037"/>
                </a:lnTo>
                <a:lnTo>
                  <a:pt x="325" y="1028"/>
                </a:lnTo>
                <a:lnTo>
                  <a:pt x="301" y="1017"/>
                </a:lnTo>
                <a:lnTo>
                  <a:pt x="278" y="1005"/>
                </a:lnTo>
                <a:lnTo>
                  <a:pt x="256" y="992"/>
                </a:lnTo>
                <a:lnTo>
                  <a:pt x="234" y="978"/>
                </a:lnTo>
                <a:lnTo>
                  <a:pt x="213" y="962"/>
                </a:lnTo>
                <a:lnTo>
                  <a:pt x="192" y="946"/>
                </a:lnTo>
                <a:lnTo>
                  <a:pt x="173" y="929"/>
                </a:lnTo>
                <a:lnTo>
                  <a:pt x="154" y="911"/>
                </a:lnTo>
                <a:lnTo>
                  <a:pt x="136" y="892"/>
                </a:lnTo>
                <a:lnTo>
                  <a:pt x="118" y="871"/>
                </a:lnTo>
                <a:lnTo>
                  <a:pt x="102" y="849"/>
                </a:lnTo>
                <a:lnTo>
                  <a:pt x="86" y="827"/>
                </a:lnTo>
                <a:lnTo>
                  <a:pt x="72" y="803"/>
                </a:lnTo>
                <a:lnTo>
                  <a:pt x="59" y="779"/>
                </a:lnTo>
                <a:lnTo>
                  <a:pt x="47" y="754"/>
                </a:lnTo>
                <a:lnTo>
                  <a:pt x="37" y="729"/>
                </a:lnTo>
                <a:lnTo>
                  <a:pt x="27" y="704"/>
                </a:lnTo>
                <a:lnTo>
                  <a:pt x="19" y="679"/>
                </a:lnTo>
                <a:lnTo>
                  <a:pt x="13" y="653"/>
                </a:lnTo>
                <a:lnTo>
                  <a:pt x="8" y="627"/>
                </a:lnTo>
                <a:lnTo>
                  <a:pt x="4" y="602"/>
                </a:lnTo>
                <a:lnTo>
                  <a:pt x="1" y="576"/>
                </a:lnTo>
                <a:lnTo>
                  <a:pt x="0" y="549"/>
                </a:lnTo>
                <a:lnTo>
                  <a:pt x="0" y="524"/>
                </a:lnTo>
                <a:lnTo>
                  <a:pt x="1" y="498"/>
                </a:lnTo>
                <a:lnTo>
                  <a:pt x="4" y="473"/>
                </a:lnTo>
                <a:lnTo>
                  <a:pt x="7" y="447"/>
                </a:lnTo>
                <a:lnTo>
                  <a:pt x="12" y="422"/>
                </a:lnTo>
                <a:lnTo>
                  <a:pt x="18" y="397"/>
                </a:lnTo>
                <a:lnTo>
                  <a:pt x="25" y="372"/>
                </a:lnTo>
                <a:lnTo>
                  <a:pt x="34" y="347"/>
                </a:lnTo>
                <a:lnTo>
                  <a:pt x="44" y="324"/>
                </a:lnTo>
                <a:lnTo>
                  <a:pt x="55" y="300"/>
                </a:lnTo>
                <a:lnTo>
                  <a:pt x="67" y="278"/>
                </a:lnTo>
                <a:lnTo>
                  <a:pt x="79" y="255"/>
                </a:lnTo>
                <a:lnTo>
                  <a:pt x="93" y="233"/>
                </a:lnTo>
                <a:lnTo>
                  <a:pt x="108" y="212"/>
                </a:lnTo>
                <a:lnTo>
                  <a:pt x="125" y="192"/>
                </a:lnTo>
                <a:lnTo>
                  <a:pt x="143" y="172"/>
                </a:lnTo>
                <a:lnTo>
                  <a:pt x="161" y="152"/>
                </a:lnTo>
                <a:lnTo>
                  <a:pt x="180" y="135"/>
                </a:lnTo>
                <a:lnTo>
                  <a:pt x="200" y="117"/>
                </a:lnTo>
                <a:lnTo>
                  <a:pt x="222" y="101"/>
                </a:lnTo>
                <a:lnTo>
                  <a:pt x="245" y="86"/>
                </a:lnTo>
                <a:lnTo>
                  <a:pt x="268" y="72"/>
                </a:lnTo>
                <a:lnTo>
                  <a:pt x="292" y="59"/>
                </a:lnTo>
                <a:lnTo>
                  <a:pt x="318" y="46"/>
                </a:lnTo>
                <a:lnTo>
                  <a:pt x="342" y="36"/>
                </a:lnTo>
                <a:lnTo>
                  <a:pt x="367" y="27"/>
                </a:lnTo>
                <a:lnTo>
                  <a:pt x="393" y="19"/>
                </a:lnTo>
                <a:lnTo>
                  <a:pt x="419" y="13"/>
                </a:lnTo>
                <a:lnTo>
                  <a:pt x="444" y="7"/>
                </a:lnTo>
                <a:lnTo>
                  <a:pt x="470" y="4"/>
                </a:lnTo>
                <a:lnTo>
                  <a:pt x="496" y="1"/>
                </a:lnTo>
                <a:lnTo>
                  <a:pt x="522" y="0"/>
                </a:lnTo>
                <a:lnTo>
                  <a:pt x="548" y="0"/>
                </a:lnTo>
                <a:lnTo>
                  <a:pt x="573" y="1"/>
                </a:lnTo>
                <a:lnTo>
                  <a:pt x="600" y="3"/>
                </a:lnTo>
                <a:lnTo>
                  <a:pt x="625" y="7"/>
                </a:lnTo>
                <a:lnTo>
                  <a:pt x="650" y="12"/>
                </a:lnTo>
                <a:lnTo>
                  <a:pt x="675" y="18"/>
                </a:lnTo>
                <a:lnTo>
                  <a:pt x="700" y="25"/>
                </a:lnTo>
                <a:lnTo>
                  <a:pt x="724" y="33"/>
                </a:lnTo>
                <a:lnTo>
                  <a:pt x="748" y="43"/>
                </a:lnTo>
                <a:lnTo>
                  <a:pt x="771" y="53"/>
                </a:lnTo>
                <a:lnTo>
                  <a:pt x="795" y="66"/>
                </a:lnTo>
                <a:lnTo>
                  <a:pt x="817" y="79"/>
                </a:lnTo>
                <a:lnTo>
                  <a:pt x="839" y="93"/>
                </a:lnTo>
                <a:lnTo>
                  <a:pt x="860" y="108"/>
                </a:lnTo>
                <a:lnTo>
                  <a:pt x="880" y="124"/>
                </a:lnTo>
                <a:lnTo>
                  <a:pt x="900" y="141"/>
                </a:lnTo>
                <a:lnTo>
                  <a:pt x="919" y="160"/>
                </a:lnTo>
                <a:lnTo>
                  <a:pt x="937" y="180"/>
                </a:lnTo>
                <a:lnTo>
                  <a:pt x="954" y="200"/>
                </a:lnTo>
                <a:lnTo>
                  <a:pt x="970" y="221"/>
                </a:lnTo>
                <a:lnTo>
                  <a:pt x="987" y="244"/>
                </a:lnTo>
                <a:lnTo>
                  <a:pt x="1001" y="268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5297531" y="1070100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President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565201" y="1807963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Manager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457200" y="457200"/>
            <a:ext cx="37294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Fostering A Three-Tiered Social Mobilization Network 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9807716" y="5280569"/>
            <a:ext cx="11849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204,485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(COs)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8451775" y="3058380"/>
            <a:ext cx="1243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7,231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(VOs)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7217859" y="1033969"/>
            <a:ext cx="1322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797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(LSOs)</a:t>
            </a:r>
          </a:p>
        </p:txBody>
      </p:sp>
      <p:sp>
        <p:nvSpPr>
          <p:cNvPr id="222" name="Rectangle 4"/>
          <p:cNvSpPr>
            <a:spLocks noChangeArrowheads="1"/>
          </p:cNvSpPr>
          <p:nvPr/>
        </p:nvSpPr>
        <p:spPr bwMode="auto">
          <a:xfrm>
            <a:off x="609600" y="2819400"/>
            <a:ext cx="246216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3.27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million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households organized</a:t>
            </a:r>
          </a:p>
        </p:txBody>
      </p:sp>
      <p:sp>
        <p:nvSpPr>
          <p:cNvPr id="296" name="Freeform 7"/>
          <p:cNvSpPr>
            <a:spLocks noEditPoints="1"/>
          </p:cNvSpPr>
          <p:nvPr/>
        </p:nvSpPr>
        <p:spPr bwMode="auto">
          <a:xfrm>
            <a:off x="4671478" y="2621285"/>
            <a:ext cx="277813" cy="371475"/>
          </a:xfrm>
          <a:custGeom>
            <a:avLst/>
            <a:gdLst>
              <a:gd name="T0" fmla="*/ 223 w 2264"/>
              <a:gd name="T1" fmla="*/ 1430 h 3050"/>
              <a:gd name="T2" fmla="*/ 211 w 2264"/>
              <a:gd name="T3" fmla="*/ 1497 h 3050"/>
              <a:gd name="T4" fmla="*/ 219 w 2264"/>
              <a:gd name="T5" fmla="*/ 1562 h 3050"/>
              <a:gd name="T6" fmla="*/ 245 w 2264"/>
              <a:gd name="T7" fmla="*/ 1624 h 3050"/>
              <a:gd name="T8" fmla="*/ 289 w 2264"/>
              <a:gd name="T9" fmla="*/ 1675 h 3050"/>
              <a:gd name="T10" fmla="*/ 30 w 2264"/>
              <a:gd name="T11" fmla="*/ 2393 h 3050"/>
              <a:gd name="T12" fmla="*/ 5 w 2264"/>
              <a:gd name="T13" fmla="*/ 2458 h 3050"/>
              <a:gd name="T14" fmla="*/ 0 w 2264"/>
              <a:gd name="T15" fmla="*/ 2525 h 3050"/>
              <a:gd name="T16" fmla="*/ 14 w 2264"/>
              <a:gd name="T17" fmla="*/ 2589 h 3050"/>
              <a:gd name="T18" fmla="*/ 46 w 2264"/>
              <a:gd name="T19" fmla="*/ 2648 h 3050"/>
              <a:gd name="T20" fmla="*/ 95 w 2264"/>
              <a:gd name="T21" fmla="*/ 2696 h 3050"/>
              <a:gd name="T22" fmla="*/ 685 w 2264"/>
              <a:gd name="T23" fmla="*/ 3035 h 3050"/>
              <a:gd name="T24" fmla="*/ 751 w 2264"/>
              <a:gd name="T25" fmla="*/ 3050 h 3050"/>
              <a:gd name="T26" fmla="*/ 817 w 2264"/>
              <a:gd name="T27" fmla="*/ 3045 h 3050"/>
              <a:gd name="T28" fmla="*/ 880 w 2264"/>
              <a:gd name="T29" fmla="*/ 3022 h 3050"/>
              <a:gd name="T30" fmla="*/ 934 w 2264"/>
              <a:gd name="T31" fmla="*/ 2981 h 3050"/>
              <a:gd name="T32" fmla="*/ 1344 w 2264"/>
              <a:gd name="T33" fmla="*/ 2285 h 3050"/>
              <a:gd name="T34" fmla="*/ 1474 w 2264"/>
              <a:gd name="T35" fmla="*/ 2352 h 3050"/>
              <a:gd name="T36" fmla="*/ 1541 w 2264"/>
              <a:gd name="T37" fmla="*/ 2360 h 3050"/>
              <a:gd name="T38" fmla="*/ 1607 w 2264"/>
              <a:gd name="T39" fmla="*/ 2349 h 3050"/>
              <a:gd name="T40" fmla="*/ 1667 w 2264"/>
              <a:gd name="T41" fmla="*/ 2321 h 3050"/>
              <a:gd name="T42" fmla="*/ 1717 w 2264"/>
              <a:gd name="T43" fmla="*/ 2274 h 3050"/>
              <a:gd name="T44" fmla="*/ 2006 w 2264"/>
              <a:gd name="T45" fmla="*/ 1777 h 3050"/>
              <a:gd name="T46" fmla="*/ 2024 w 2264"/>
              <a:gd name="T47" fmla="*/ 1712 h 3050"/>
              <a:gd name="T48" fmla="*/ 2023 w 2264"/>
              <a:gd name="T49" fmla="*/ 1644 h 3050"/>
              <a:gd name="T50" fmla="*/ 2003 w 2264"/>
              <a:gd name="T51" fmla="*/ 1581 h 3050"/>
              <a:gd name="T52" fmla="*/ 1965 w 2264"/>
              <a:gd name="T53" fmla="*/ 1526 h 3050"/>
              <a:gd name="T54" fmla="*/ 1910 w 2264"/>
              <a:gd name="T55" fmla="*/ 1483 h 3050"/>
              <a:gd name="T56" fmla="*/ 764 w 2264"/>
              <a:gd name="T57" fmla="*/ 829 h 3050"/>
              <a:gd name="T58" fmla="*/ 696 w 2264"/>
              <a:gd name="T59" fmla="*/ 820 h 3050"/>
              <a:gd name="T60" fmla="*/ 630 w 2264"/>
              <a:gd name="T61" fmla="*/ 832 h 3050"/>
              <a:gd name="T62" fmla="*/ 572 w 2264"/>
              <a:gd name="T63" fmla="*/ 861 h 3050"/>
              <a:gd name="T64" fmla="*/ 522 w 2264"/>
              <a:gd name="T65" fmla="*/ 908 h 3050"/>
              <a:gd name="T66" fmla="*/ 2162 w 2264"/>
              <a:gd name="T67" fmla="*/ 849 h 3050"/>
              <a:gd name="T68" fmla="*/ 2051 w 2264"/>
              <a:gd name="T69" fmla="*/ 962 h 3050"/>
              <a:gd name="T70" fmla="*/ 1915 w 2264"/>
              <a:gd name="T71" fmla="*/ 1037 h 3050"/>
              <a:gd name="T72" fmla="*/ 1765 w 2264"/>
              <a:gd name="T73" fmla="*/ 1069 h 3050"/>
              <a:gd name="T74" fmla="*/ 1609 w 2264"/>
              <a:gd name="T75" fmla="*/ 1058 h 3050"/>
              <a:gd name="T76" fmla="*/ 1459 w 2264"/>
              <a:gd name="T77" fmla="*/ 1000 h 3050"/>
              <a:gd name="T78" fmla="*/ 1333 w 2264"/>
              <a:gd name="T79" fmla="*/ 899 h 3050"/>
              <a:gd name="T80" fmla="*/ 1245 w 2264"/>
              <a:gd name="T81" fmla="*/ 771 h 3050"/>
              <a:gd name="T82" fmla="*/ 1199 w 2264"/>
              <a:gd name="T83" fmla="*/ 624 h 3050"/>
              <a:gd name="T84" fmla="*/ 1195 w 2264"/>
              <a:gd name="T85" fmla="*/ 470 h 3050"/>
              <a:gd name="T86" fmla="*/ 1238 w 2264"/>
              <a:gd name="T87" fmla="*/ 316 h 3050"/>
              <a:gd name="T88" fmla="*/ 1327 w 2264"/>
              <a:gd name="T89" fmla="*/ 180 h 3050"/>
              <a:gd name="T90" fmla="*/ 1447 w 2264"/>
              <a:gd name="T91" fmla="*/ 79 h 3050"/>
              <a:gd name="T92" fmla="*/ 1589 w 2264"/>
              <a:gd name="T93" fmla="*/ 18 h 3050"/>
              <a:gd name="T94" fmla="*/ 1741 w 2264"/>
              <a:gd name="T95" fmla="*/ 0 h 3050"/>
              <a:gd name="T96" fmla="*/ 1896 w 2264"/>
              <a:gd name="T97" fmla="*/ 27 h 3050"/>
              <a:gd name="T98" fmla="*/ 2041 w 2264"/>
              <a:gd name="T99" fmla="*/ 101 h 3050"/>
              <a:gd name="T100" fmla="*/ 2155 w 2264"/>
              <a:gd name="T101" fmla="*/ 212 h 3050"/>
              <a:gd name="T102" fmla="*/ 2229 w 2264"/>
              <a:gd name="T103" fmla="*/ 347 h 3050"/>
              <a:gd name="T104" fmla="*/ 2262 w 2264"/>
              <a:gd name="T105" fmla="*/ 498 h 3050"/>
              <a:gd name="T106" fmla="*/ 2251 w 2264"/>
              <a:gd name="T107" fmla="*/ 653 h 3050"/>
              <a:gd name="T108" fmla="*/ 2191 w 2264"/>
              <a:gd name="T109" fmla="*/ 803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4" h="3050">
                <a:moveTo>
                  <a:pt x="502" y="937"/>
                </a:moveTo>
                <a:lnTo>
                  <a:pt x="242" y="1388"/>
                </a:lnTo>
                <a:lnTo>
                  <a:pt x="236" y="1398"/>
                </a:lnTo>
                <a:lnTo>
                  <a:pt x="231" y="1408"/>
                </a:lnTo>
                <a:lnTo>
                  <a:pt x="226" y="1419"/>
                </a:lnTo>
                <a:lnTo>
                  <a:pt x="223" y="1430"/>
                </a:lnTo>
                <a:lnTo>
                  <a:pt x="219" y="1441"/>
                </a:lnTo>
                <a:lnTo>
                  <a:pt x="217" y="1452"/>
                </a:lnTo>
                <a:lnTo>
                  <a:pt x="214" y="1463"/>
                </a:lnTo>
                <a:lnTo>
                  <a:pt x="213" y="1474"/>
                </a:lnTo>
                <a:lnTo>
                  <a:pt x="212" y="1486"/>
                </a:lnTo>
                <a:lnTo>
                  <a:pt x="211" y="1497"/>
                </a:lnTo>
                <a:lnTo>
                  <a:pt x="211" y="1508"/>
                </a:lnTo>
                <a:lnTo>
                  <a:pt x="212" y="1519"/>
                </a:lnTo>
                <a:lnTo>
                  <a:pt x="213" y="1530"/>
                </a:lnTo>
                <a:lnTo>
                  <a:pt x="214" y="1541"/>
                </a:lnTo>
                <a:lnTo>
                  <a:pt x="216" y="1552"/>
                </a:lnTo>
                <a:lnTo>
                  <a:pt x="219" y="1562"/>
                </a:lnTo>
                <a:lnTo>
                  <a:pt x="222" y="1573"/>
                </a:lnTo>
                <a:lnTo>
                  <a:pt x="226" y="1584"/>
                </a:lnTo>
                <a:lnTo>
                  <a:pt x="230" y="1594"/>
                </a:lnTo>
                <a:lnTo>
                  <a:pt x="234" y="1604"/>
                </a:lnTo>
                <a:lnTo>
                  <a:pt x="239" y="1614"/>
                </a:lnTo>
                <a:lnTo>
                  <a:pt x="245" y="1624"/>
                </a:lnTo>
                <a:lnTo>
                  <a:pt x="251" y="1633"/>
                </a:lnTo>
                <a:lnTo>
                  <a:pt x="257" y="1642"/>
                </a:lnTo>
                <a:lnTo>
                  <a:pt x="265" y="1651"/>
                </a:lnTo>
                <a:lnTo>
                  <a:pt x="273" y="1659"/>
                </a:lnTo>
                <a:lnTo>
                  <a:pt x="281" y="1667"/>
                </a:lnTo>
                <a:lnTo>
                  <a:pt x="289" y="1675"/>
                </a:lnTo>
                <a:lnTo>
                  <a:pt x="298" y="1684"/>
                </a:lnTo>
                <a:lnTo>
                  <a:pt x="307" y="1691"/>
                </a:lnTo>
                <a:lnTo>
                  <a:pt x="316" y="1697"/>
                </a:lnTo>
                <a:lnTo>
                  <a:pt x="326" y="1703"/>
                </a:lnTo>
                <a:lnTo>
                  <a:pt x="403" y="1747"/>
                </a:lnTo>
                <a:lnTo>
                  <a:pt x="30" y="2393"/>
                </a:lnTo>
                <a:lnTo>
                  <a:pt x="25" y="2404"/>
                </a:lnTo>
                <a:lnTo>
                  <a:pt x="20" y="2414"/>
                </a:lnTo>
                <a:lnTo>
                  <a:pt x="15" y="2425"/>
                </a:lnTo>
                <a:lnTo>
                  <a:pt x="11" y="2436"/>
                </a:lnTo>
                <a:lnTo>
                  <a:pt x="8" y="2447"/>
                </a:lnTo>
                <a:lnTo>
                  <a:pt x="5" y="2458"/>
                </a:lnTo>
                <a:lnTo>
                  <a:pt x="3" y="2469"/>
                </a:lnTo>
                <a:lnTo>
                  <a:pt x="1" y="2480"/>
                </a:lnTo>
                <a:lnTo>
                  <a:pt x="0" y="2491"/>
                </a:lnTo>
                <a:lnTo>
                  <a:pt x="0" y="2503"/>
                </a:lnTo>
                <a:lnTo>
                  <a:pt x="0" y="2514"/>
                </a:lnTo>
                <a:lnTo>
                  <a:pt x="0" y="2525"/>
                </a:lnTo>
                <a:lnTo>
                  <a:pt x="1" y="2536"/>
                </a:lnTo>
                <a:lnTo>
                  <a:pt x="3" y="2547"/>
                </a:lnTo>
                <a:lnTo>
                  <a:pt x="5" y="2558"/>
                </a:lnTo>
                <a:lnTo>
                  <a:pt x="8" y="2568"/>
                </a:lnTo>
                <a:lnTo>
                  <a:pt x="11" y="2579"/>
                </a:lnTo>
                <a:lnTo>
                  <a:pt x="14" y="2589"/>
                </a:lnTo>
                <a:lnTo>
                  <a:pt x="18" y="2601"/>
                </a:lnTo>
                <a:lnTo>
                  <a:pt x="23" y="2611"/>
                </a:lnTo>
                <a:lnTo>
                  <a:pt x="28" y="2620"/>
                </a:lnTo>
                <a:lnTo>
                  <a:pt x="34" y="2630"/>
                </a:lnTo>
                <a:lnTo>
                  <a:pt x="40" y="2639"/>
                </a:lnTo>
                <a:lnTo>
                  <a:pt x="46" y="2648"/>
                </a:lnTo>
                <a:lnTo>
                  <a:pt x="53" y="2657"/>
                </a:lnTo>
                <a:lnTo>
                  <a:pt x="60" y="2666"/>
                </a:lnTo>
                <a:lnTo>
                  <a:pt x="68" y="2674"/>
                </a:lnTo>
                <a:lnTo>
                  <a:pt x="77" y="2681"/>
                </a:lnTo>
                <a:lnTo>
                  <a:pt x="86" y="2689"/>
                </a:lnTo>
                <a:lnTo>
                  <a:pt x="95" y="2696"/>
                </a:lnTo>
                <a:lnTo>
                  <a:pt x="105" y="2703"/>
                </a:lnTo>
                <a:lnTo>
                  <a:pt x="115" y="2709"/>
                </a:lnTo>
                <a:lnTo>
                  <a:pt x="653" y="3020"/>
                </a:lnTo>
                <a:lnTo>
                  <a:pt x="664" y="3025"/>
                </a:lnTo>
                <a:lnTo>
                  <a:pt x="674" y="3030"/>
                </a:lnTo>
                <a:lnTo>
                  <a:pt x="685" y="3035"/>
                </a:lnTo>
                <a:lnTo>
                  <a:pt x="695" y="3039"/>
                </a:lnTo>
                <a:lnTo>
                  <a:pt x="706" y="3042"/>
                </a:lnTo>
                <a:lnTo>
                  <a:pt x="717" y="3045"/>
                </a:lnTo>
                <a:lnTo>
                  <a:pt x="729" y="3047"/>
                </a:lnTo>
                <a:lnTo>
                  <a:pt x="740" y="3048"/>
                </a:lnTo>
                <a:lnTo>
                  <a:pt x="751" y="3050"/>
                </a:lnTo>
                <a:lnTo>
                  <a:pt x="762" y="3050"/>
                </a:lnTo>
                <a:lnTo>
                  <a:pt x="773" y="3050"/>
                </a:lnTo>
                <a:lnTo>
                  <a:pt x="784" y="3050"/>
                </a:lnTo>
                <a:lnTo>
                  <a:pt x="795" y="3048"/>
                </a:lnTo>
                <a:lnTo>
                  <a:pt x="806" y="3047"/>
                </a:lnTo>
                <a:lnTo>
                  <a:pt x="817" y="3045"/>
                </a:lnTo>
                <a:lnTo>
                  <a:pt x="829" y="3042"/>
                </a:lnTo>
                <a:lnTo>
                  <a:pt x="839" y="3039"/>
                </a:lnTo>
                <a:lnTo>
                  <a:pt x="850" y="3036"/>
                </a:lnTo>
                <a:lnTo>
                  <a:pt x="860" y="3031"/>
                </a:lnTo>
                <a:lnTo>
                  <a:pt x="870" y="3027"/>
                </a:lnTo>
                <a:lnTo>
                  <a:pt x="880" y="3022"/>
                </a:lnTo>
                <a:lnTo>
                  <a:pt x="889" y="3016"/>
                </a:lnTo>
                <a:lnTo>
                  <a:pt x="899" y="3010"/>
                </a:lnTo>
                <a:lnTo>
                  <a:pt x="908" y="3003"/>
                </a:lnTo>
                <a:lnTo>
                  <a:pt x="918" y="2996"/>
                </a:lnTo>
                <a:lnTo>
                  <a:pt x="926" y="2988"/>
                </a:lnTo>
                <a:lnTo>
                  <a:pt x="934" y="2981"/>
                </a:lnTo>
                <a:lnTo>
                  <a:pt x="942" y="2972"/>
                </a:lnTo>
                <a:lnTo>
                  <a:pt x="949" y="2964"/>
                </a:lnTo>
                <a:lnTo>
                  <a:pt x="956" y="2954"/>
                </a:lnTo>
                <a:lnTo>
                  <a:pt x="963" y="2945"/>
                </a:lnTo>
                <a:lnTo>
                  <a:pt x="969" y="2935"/>
                </a:lnTo>
                <a:lnTo>
                  <a:pt x="1344" y="2285"/>
                </a:lnTo>
                <a:lnTo>
                  <a:pt x="1421" y="2330"/>
                </a:lnTo>
                <a:lnTo>
                  <a:pt x="1431" y="2336"/>
                </a:lnTo>
                <a:lnTo>
                  <a:pt x="1442" y="2341"/>
                </a:lnTo>
                <a:lnTo>
                  <a:pt x="1452" y="2345"/>
                </a:lnTo>
                <a:lnTo>
                  <a:pt x="1463" y="2349"/>
                </a:lnTo>
                <a:lnTo>
                  <a:pt x="1474" y="2352"/>
                </a:lnTo>
                <a:lnTo>
                  <a:pt x="1486" y="2355"/>
                </a:lnTo>
                <a:lnTo>
                  <a:pt x="1497" y="2357"/>
                </a:lnTo>
                <a:lnTo>
                  <a:pt x="1508" y="2359"/>
                </a:lnTo>
                <a:lnTo>
                  <a:pt x="1519" y="2360"/>
                </a:lnTo>
                <a:lnTo>
                  <a:pt x="1530" y="2360"/>
                </a:lnTo>
                <a:lnTo>
                  <a:pt x="1541" y="2360"/>
                </a:lnTo>
                <a:lnTo>
                  <a:pt x="1552" y="2360"/>
                </a:lnTo>
                <a:lnTo>
                  <a:pt x="1563" y="2359"/>
                </a:lnTo>
                <a:lnTo>
                  <a:pt x="1575" y="2357"/>
                </a:lnTo>
                <a:lnTo>
                  <a:pt x="1586" y="2355"/>
                </a:lnTo>
                <a:lnTo>
                  <a:pt x="1597" y="2353"/>
                </a:lnTo>
                <a:lnTo>
                  <a:pt x="1607" y="2349"/>
                </a:lnTo>
                <a:lnTo>
                  <a:pt x="1618" y="2346"/>
                </a:lnTo>
                <a:lnTo>
                  <a:pt x="1628" y="2342"/>
                </a:lnTo>
                <a:lnTo>
                  <a:pt x="1638" y="2337"/>
                </a:lnTo>
                <a:lnTo>
                  <a:pt x="1648" y="2332"/>
                </a:lnTo>
                <a:lnTo>
                  <a:pt x="1657" y="2327"/>
                </a:lnTo>
                <a:lnTo>
                  <a:pt x="1667" y="2321"/>
                </a:lnTo>
                <a:lnTo>
                  <a:pt x="1677" y="2314"/>
                </a:lnTo>
                <a:lnTo>
                  <a:pt x="1685" y="2307"/>
                </a:lnTo>
                <a:lnTo>
                  <a:pt x="1694" y="2300"/>
                </a:lnTo>
                <a:lnTo>
                  <a:pt x="1702" y="2291"/>
                </a:lnTo>
                <a:lnTo>
                  <a:pt x="1710" y="2283"/>
                </a:lnTo>
                <a:lnTo>
                  <a:pt x="1717" y="2274"/>
                </a:lnTo>
                <a:lnTo>
                  <a:pt x="1724" y="2265"/>
                </a:lnTo>
                <a:lnTo>
                  <a:pt x="1731" y="2255"/>
                </a:lnTo>
                <a:lnTo>
                  <a:pt x="1737" y="2245"/>
                </a:lnTo>
                <a:lnTo>
                  <a:pt x="1995" y="1799"/>
                </a:lnTo>
                <a:lnTo>
                  <a:pt x="2001" y="1788"/>
                </a:lnTo>
                <a:lnTo>
                  <a:pt x="2006" y="1777"/>
                </a:lnTo>
                <a:lnTo>
                  <a:pt x="2010" y="1766"/>
                </a:lnTo>
                <a:lnTo>
                  <a:pt x="2014" y="1755"/>
                </a:lnTo>
                <a:lnTo>
                  <a:pt x="2018" y="1745"/>
                </a:lnTo>
                <a:lnTo>
                  <a:pt x="2020" y="1734"/>
                </a:lnTo>
                <a:lnTo>
                  <a:pt x="2022" y="1723"/>
                </a:lnTo>
                <a:lnTo>
                  <a:pt x="2024" y="1712"/>
                </a:lnTo>
                <a:lnTo>
                  <a:pt x="2025" y="1700"/>
                </a:lnTo>
                <a:lnTo>
                  <a:pt x="2026" y="1689"/>
                </a:lnTo>
                <a:lnTo>
                  <a:pt x="2026" y="1677"/>
                </a:lnTo>
                <a:lnTo>
                  <a:pt x="2025" y="1666"/>
                </a:lnTo>
                <a:lnTo>
                  <a:pt x="2024" y="1655"/>
                </a:lnTo>
                <a:lnTo>
                  <a:pt x="2023" y="1644"/>
                </a:lnTo>
                <a:lnTo>
                  <a:pt x="2021" y="1634"/>
                </a:lnTo>
                <a:lnTo>
                  <a:pt x="2018" y="1623"/>
                </a:lnTo>
                <a:lnTo>
                  <a:pt x="2015" y="1612"/>
                </a:lnTo>
                <a:lnTo>
                  <a:pt x="2011" y="1602"/>
                </a:lnTo>
                <a:lnTo>
                  <a:pt x="2007" y="1592"/>
                </a:lnTo>
                <a:lnTo>
                  <a:pt x="2003" y="1581"/>
                </a:lnTo>
                <a:lnTo>
                  <a:pt x="1997" y="1571"/>
                </a:lnTo>
                <a:lnTo>
                  <a:pt x="1992" y="1561"/>
                </a:lnTo>
                <a:lnTo>
                  <a:pt x="1986" y="1552"/>
                </a:lnTo>
                <a:lnTo>
                  <a:pt x="1979" y="1543"/>
                </a:lnTo>
                <a:lnTo>
                  <a:pt x="1973" y="1534"/>
                </a:lnTo>
                <a:lnTo>
                  <a:pt x="1965" y="1526"/>
                </a:lnTo>
                <a:lnTo>
                  <a:pt x="1957" y="1518"/>
                </a:lnTo>
                <a:lnTo>
                  <a:pt x="1948" y="1510"/>
                </a:lnTo>
                <a:lnTo>
                  <a:pt x="1939" y="1502"/>
                </a:lnTo>
                <a:lnTo>
                  <a:pt x="1930" y="1495"/>
                </a:lnTo>
                <a:lnTo>
                  <a:pt x="1920" y="1489"/>
                </a:lnTo>
                <a:lnTo>
                  <a:pt x="1910" y="1483"/>
                </a:lnTo>
                <a:lnTo>
                  <a:pt x="818" y="852"/>
                </a:lnTo>
                <a:lnTo>
                  <a:pt x="807" y="846"/>
                </a:lnTo>
                <a:lnTo>
                  <a:pt x="796" y="841"/>
                </a:lnTo>
                <a:lnTo>
                  <a:pt x="786" y="836"/>
                </a:lnTo>
                <a:lnTo>
                  <a:pt x="775" y="832"/>
                </a:lnTo>
                <a:lnTo>
                  <a:pt x="764" y="829"/>
                </a:lnTo>
                <a:lnTo>
                  <a:pt x="753" y="826"/>
                </a:lnTo>
                <a:lnTo>
                  <a:pt x="741" y="824"/>
                </a:lnTo>
                <a:lnTo>
                  <a:pt x="730" y="822"/>
                </a:lnTo>
                <a:lnTo>
                  <a:pt x="718" y="821"/>
                </a:lnTo>
                <a:lnTo>
                  <a:pt x="707" y="820"/>
                </a:lnTo>
                <a:lnTo>
                  <a:pt x="696" y="820"/>
                </a:lnTo>
                <a:lnTo>
                  <a:pt x="685" y="821"/>
                </a:lnTo>
                <a:lnTo>
                  <a:pt x="674" y="822"/>
                </a:lnTo>
                <a:lnTo>
                  <a:pt x="663" y="824"/>
                </a:lnTo>
                <a:lnTo>
                  <a:pt x="652" y="826"/>
                </a:lnTo>
                <a:lnTo>
                  <a:pt x="642" y="828"/>
                </a:lnTo>
                <a:lnTo>
                  <a:pt x="630" y="832"/>
                </a:lnTo>
                <a:lnTo>
                  <a:pt x="620" y="835"/>
                </a:lnTo>
                <a:lnTo>
                  <a:pt x="610" y="839"/>
                </a:lnTo>
                <a:lnTo>
                  <a:pt x="600" y="844"/>
                </a:lnTo>
                <a:lnTo>
                  <a:pt x="590" y="849"/>
                </a:lnTo>
                <a:lnTo>
                  <a:pt x="581" y="855"/>
                </a:lnTo>
                <a:lnTo>
                  <a:pt x="572" y="861"/>
                </a:lnTo>
                <a:lnTo>
                  <a:pt x="563" y="867"/>
                </a:lnTo>
                <a:lnTo>
                  <a:pt x="554" y="875"/>
                </a:lnTo>
                <a:lnTo>
                  <a:pt x="546" y="883"/>
                </a:lnTo>
                <a:lnTo>
                  <a:pt x="537" y="891"/>
                </a:lnTo>
                <a:lnTo>
                  <a:pt x="529" y="899"/>
                </a:lnTo>
                <a:lnTo>
                  <a:pt x="522" y="908"/>
                </a:lnTo>
                <a:lnTo>
                  <a:pt x="515" y="917"/>
                </a:lnTo>
                <a:lnTo>
                  <a:pt x="508" y="927"/>
                </a:lnTo>
                <a:lnTo>
                  <a:pt x="502" y="937"/>
                </a:lnTo>
                <a:close/>
                <a:moveTo>
                  <a:pt x="2191" y="803"/>
                </a:moveTo>
                <a:lnTo>
                  <a:pt x="2177" y="827"/>
                </a:lnTo>
                <a:lnTo>
                  <a:pt x="2162" y="849"/>
                </a:lnTo>
                <a:lnTo>
                  <a:pt x="2146" y="871"/>
                </a:lnTo>
                <a:lnTo>
                  <a:pt x="2128" y="892"/>
                </a:lnTo>
                <a:lnTo>
                  <a:pt x="2110" y="911"/>
                </a:lnTo>
                <a:lnTo>
                  <a:pt x="2091" y="929"/>
                </a:lnTo>
                <a:lnTo>
                  <a:pt x="2071" y="946"/>
                </a:lnTo>
                <a:lnTo>
                  <a:pt x="2051" y="962"/>
                </a:lnTo>
                <a:lnTo>
                  <a:pt x="2029" y="978"/>
                </a:lnTo>
                <a:lnTo>
                  <a:pt x="2008" y="992"/>
                </a:lnTo>
                <a:lnTo>
                  <a:pt x="1985" y="1005"/>
                </a:lnTo>
                <a:lnTo>
                  <a:pt x="1963" y="1017"/>
                </a:lnTo>
                <a:lnTo>
                  <a:pt x="1939" y="1028"/>
                </a:lnTo>
                <a:lnTo>
                  <a:pt x="1915" y="1037"/>
                </a:lnTo>
                <a:lnTo>
                  <a:pt x="1891" y="1045"/>
                </a:lnTo>
                <a:lnTo>
                  <a:pt x="1866" y="1053"/>
                </a:lnTo>
                <a:lnTo>
                  <a:pt x="1841" y="1059"/>
                </a:lnTo>
                <a:lnTo>
                  <a:pt x="1816" y="1063"/>
                </a:lnTo>
                <a:lnTo>
                  <a:pt x="1790" y="1067"/>
                </a:lnTo>
                <a:lnTo>
                  <a:pt x="1765" y="1069"/>
                </a:lnTo>
                <a:lnTo>
                  <a:pt x="1739" y="1071"/>
                </a:lnTo>
                <a:lnTo>
                  <a:pt x="1713" y="1071"/>
                </a:lnTo>
                <a:lnTo>
                  <a:pt x="1687" y="1069"/>
                </a:lnTo>
                <a:lnTo>
                  <a:pt x="1661" y="1067"/>
                </a:lnTo>
                <a:lnTo>
                  <a:pt x="1635" y="1063"/>
                </a:lnTo>
                <a:lnTo>
                  <a:pt x="1609" y="1058"/>
                </a:lnTo>
                <a:lnTo>
                  <a:pt x="1584" y="1051"/>
                </a:lnTo>
                <a:lnTo>
                  <a:pt x="1558" y="1044"/>
                </a:lnTo>
                <a:lnTo>
                  <a:pt x="1533" y="1035"/>
                </a:lnTo>
                <a:lnTo>
                  <a:pt x="1508" y="1024"/>
                </a:lnTo>
                <a:lnTo>
                  <a:pt x="1484" y="1013"/>
                </a:lnTo>
                <a:lnTo>
                  <a:pt x="1459" y="1000"/>
                </a:lnTo>
                <a:lnTo>
                  <a:pt x="1436" y="985"/>
                </a:lnTo>
                <a:lnTo>
                  <a:pt x="1413" y="969"/>
                </a:lnTo>
                <a:lnTo>
                  <a:pt x="1392" y="953"/>
                </a:lnTo>
                <a:lnTo>
                  <a:pt x="1371" y="936"/>
                </a:lnTo>
                <a:lnTo>
                  <a:pt x="1351" y="918"/>
                </a:lnTo>
                <a:lnTo>
                  <a:pt x="1333" y="899"/>
                </a:lnTo>
                <a:lnTo>
                  <a:pt x="1316" y="880"/>
                </a:lnTo>
                <a:lnTo>
                  <a:pt x="1300" y="858"/>
                </a:lnTo>
                <a:lnTo>
                  <a:pt x="1284" y="837"/>
                </a:lnTo>
                <a:lnTo>
                  <a:pt x="1270" y="816"/>
                </a:lnTo>
                <a:lnTo>
                  <a:pt x="1257" y="794"/>
                </a:lnTo>
                <a:lnTo>
                  <a:pt x="1245" y="771"/>
                </a:lnTo>
                <a:lnTo>
                  <a:pt x="1235" y="747"/>
                </a:lnTo>
                <a:lnTo>
                  <a:pt x="1225" y="723"/>
                </a:lnTo>
                <a:lnTo>
                  <a:pt x="1217" y="699"/>
                </a:lnTo>
                <a:lnTo>
                  <a:pt x="1210" y="675"/>
                </a:lnTo>
                <a:lnTo>
                  <a:pt x="1204" y="649"/>
                </a:lnTo>
                <a:lnTo>
                  <a:pt x="1199" y="624"/>
                </a:lnTo>
                <a:lnTo>
                  <a:pt x="1194" y="599"/>
                </a:lnTo>
                <a:lnTo>
                  <a:pt x="1192" y="573"/>
                </a:lnTo>
                <a:lnTo>
                  <a:pt x="1191" y="547"/>
                </a:lnTo>
                <a:lnTo>
                  <a:pt x="1191" y="521"/>
                </a:lnTo>
                <a:lnTo>
                  <a:pt x="1192" y="495"/>
                </a:lnTo>
                <a:lnTo>
                  <a:pt x="1195" y="470"/>
                </a:lnTo>
                <a:lnTo>
                  <a:pt x="1199" y="443"/>
                </a:lnTo>
                <a:lnTo>
                  <a:pt x="1205" y="417"/>
                </a:lnTo>
                <a:lnTo>
                  <a:pt x="1211" y="392"/>
                </a:lnTo>
                <a:lnTo>
                  <a:pt x="1219" y="367"/>
                </a:lnTo>
                <a:lnTo>
                  <a:pt x="1228" y="341"/>
                </a:lnTo>
                <a:lnTo>
                  <a:pt x="1238" y="316"/>
                </a:lnTo>
                <a:lnTo>
                  <a:pt x="1250" y="292"/>
                </a:lnTo>
                <a:lnTo>
                  <a:pt x="1263" y="268"/>
                </a:lnTo>
                <a:lnTo>
                  <a:pt x="1277" y="244"/>
                </a:lnTo>
                <a:lnTo>
                  <a:pt x="1293" y="221"/>
                </a:lnTo>
                <a:lnTo>
                  <a:pt x="1309" y="200"/>
                </a:lnTo>
                <a:lnTo>
                  <a:pt x="1327" y="180"/>
                </a:lnTo>
                <a:lnTo>
                  <a:pt x="1345" y="160"/>
                </a:lnTo>
                <a:lnTo>
                  <a:pt x="1363" y="141"/>
                </a:lnTo>
                <a:lnTo>
                  <a:pt x="1383" y="124"/>
                </a:lnTo>
                <a:lnTo>
                  <a:pt x="1404" y="108"/>
                </a:lnTo>
                <a:lnTo>
                  <a:pt x="1425" y="93"/>
                </a:lnTo>
                <a:lnTo>
                  <a:pt x="1447" y="79"/>
                </a:lnTo>
                <a:lnTo>
                  <a:pt x="1469" y="66"/>
                </a:lnTo>
                <a:lnTo>
                  <a:pt x="1493" y="53"/>
                </a:lnTo>
                <a:lnTo>
                  <a:pt x="1516" y="43"/>
                </a:lnTo>
                <a:lnTo>
                  <a:pt x="1539" y="33"/>
                </a:lnTo>
                <a:lnTo>
                  <a:pt x="1563" y="25"/>
                </a:lnTo>
                <a:lnTo>
                  <a:pt x="1589" y="18"/>
                </a:lnTo>
                <a:lnTo>
                  <a:pt x="1614" y="12"/>
                </a:lnTo>
                <a:lnTo>
                  <a:pt x="1639" y="7"/>
                </a:lnTo>
                <a:lnTo>
                  <a:pt x="1664" y="3"/>
                </a:lnTo>
                <a:lnTo>
                  <a:pt x="1690" y="1"/>
                </a:lnTo>
                <a:lnTo>
                  <a:pt x="1716" y="0"/>
                </a:lnTo>
                <a:lnTo>
                  <a:pt x="1741" y="0"/>
                </a:lnTo>
                <a:lnTo>
                  <a:pt x="1768" y="1"/>
                </a:lnTo>
                <a:lnTo>
                  <a:pt x="1794" y="4"/>
                </a:lnTo>
                <a:lnTo>
                  <a:pt x="1819" y="8"/>
                </a:lnTo>
                <a:lnTo>
                  <a:pt x="1845" y="13"/>
                </a:lnTo>
                <a:lnTo>
                  <a:pt x="1871" y="19"/>
                </a:lnTo>
                <a:lnTo>
                  <a:pt x="1896" y="27"/>
                </a:lnTo>
                <a:lnTo>
                  <a:pt x="1921" y="36"/>
                </a:lnTo>
                <a:lnTo>
                  <a:pt x="1946" y="46"/>
                </a:lnTo>
                <a:lnTo>
                  <a:pt x="1971" y="59"/>
                </a:lnTo>
                <a:lnTo>
                  <a:pt x="1995" y="72"/>
                </a:lnTo>
                <a:lnTo>
                  <a:pt x="2019" y="86"/>
                </a:lnTo>
                <a:lnTo>
                  <a:pt x="2041" y="101"/>
                </a:lnTo>
                <a:lnTo>
                  <a:pt x="2063" y="118"/>
                </a:lnTo>
                <a:lnTo>
                  <a:pt x="2084" y="135"/>
                </a:lnTo>
                <a:lnTo>
                  <a:pt x="2103" y="153"/>
                </a:lnTo>
                <a:lnTo>
                  <a:pt x="2121" y="172"/>
                </a:lnTo>
                <a:lnTo>
                  <a:pt x="2139" y="192"/>
                </a:lnTo>
                <a:lnTo>
                  <a:pt x="2155" y="212"/>
                </a:lnTo>
                <a:lnTo>
                  <a:pt x="2170" y="233"/>
                </a:lnTo>
                <a:lnTo>
                  <a:pt x="2184" y="255"/>
                </a:lnTo>
                <a:lnTo>
                  <a:pt x="2197" y="278"/>
                </a:lnTo>
                <a:lnTo>
                  <a:pt x="2209" y="301"/>
                </a:lnTo>
                <a:lnTo>
                  <a:pt x="2220" y="324"/>
                </a:lnTo>
                <a:lnTo>
                  <a:pt x="2229" y="347"/>
                </a:lnTo>
                <a:lnTo>
                  <a:pt x="2238" y="372"/>
                </a:lnTo>
                <a:lnTo>
                  <a:pt x="2246" y="397"/>
                </a:lnTo>
                <a:lnTo>
                  <a:pt x="2252" y="422"/>
                </a:lnTo>
                <a:lnTo>
                  <a:pt x="2256" y="447"/>
                </a:lnTo>
                <a:lnTo>
                  <a:pt x="2260" y="473"/>
                </a:lnTo>
                <a:lnTo>
                  <a:pt x="2262" y="498"/>
                </a:lnTo>
                <a:lnTo>
                  <a:pt x="2264" y="524"/>
                </a:lnTo>
                <a:lnTo>
                  <a:pt x="2263" y="549"/>
                </a:lnTo>
                <a:lnTo>
                  <a:pt x="2262" y="576"/>
                </a:lnTo>
                <a:lnTo>
                  <a:pt x="2260" y="602"/>
                </a:lnTo>
                <a:lnTo>
                  <a:pt x="2256" y="627"/>
                </a:lnTo>
                <a:lnTo>
                  <a:pt x="2251" y="653"/>
                </a:lnTo>
                <a:lnTo>
                  <a:pt x="2244" y="679"/>
                </a:lnTo>
                <a:lnTo>
                  <a:pt x="2237" y="704"/>
                </a:lnTo>
                <a:lnTo>
                  <a:pt x="2227" y="729"/>
                </a:lnTo>
                <a:lnTo>
                  <a:pt x="2216" y="754"/>
                </a:lnTo>
                <a:lnTo>
                  <a:pt x="2205" y="779"/>
                </a:lnTo>
                <a:lnTo>
                  <a:pt x="2191" y="80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5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4.44444E-6 L 0.14115 -4.44444E-6 " pathEditMode="relative" rAng="0" ptsTypes="AA">
                                      <p:cBhvr>
                                        <p:cTn id="10" dur="14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9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/>
      <p:bldP spid="130" grpId="0" animBg="1"/>
      <p:bldP spid="131" grpId="0"/>
      <p:bldP spid="132" grpId="0"/>
      <p:bldP spid="133" grpId="0" animBg="1"/>
      <p:bldP spid="168" grpId="0" animBg="1"/>
      <p:bldP spid="168" grpId="1" animBg="1"/>
      <p:bldP spid="169" grpId="0"/>
      <p:bldP spid="170" grpId="0"/>
      <p:bldP spid="171" grpId="0" animBg="1"/>
      <p:bldP spid="172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/>
      <p:bldP spid="201" grpId="0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/>
      <p:bldP spid="217" grpId="0"/>
      <p:bldP spid="219" grpId="0"/>
      <p:bldP spid="220" grpId="0"/>
      <p:bldP spid="221" grpId="0"/>
      <p:bldP spid="222" grpId="0"/>
      <p:bldP spid="2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11887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GRANT SUPPORT TO THE POOREST/DESTITUTE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11049000" cy="5181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67,634 poorest rural household have benefited from micro grants for productive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assets/IGG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Small and large livestock, assets and tool kits for the establishment of enterprises/ businesses, income generating grants, grants for rehabilitation/recovery after emergencies etc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50% women beneficiaries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Major donors/funding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agencies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PPAF, Government of Pakistan, IFAD, UNDP, EU, World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Bank,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ADB, Government of Italy etc</a:t>
            </a:r>
          </a:p>
        </p:txBody>
      </p:sp>
    </p:spTree>
    <p:extLst>
      <p:ext uri="{BB962C8B-B14F-4D97-AF65-F5344CB8AC3E}">
        <p14:creationId xmlns:p14="http://schemas.microsoft.com/office/powerpoint/2010/main" xmlns="" val="35844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11811000" cy="7159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MICROFINANCE AND ENTERPRISE DEVELOPMENT PROGRAMME (MEDP)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0" name="Picture 2" descr="C:\Users\Sony\Desktop\New 222222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51" y="2286000"/>
            <a:ext cx="5767050" cy="42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ony\Desktop\Newa Picture (2)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96000" y="2362200"/>
            <a:ext cx="5791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6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1"/>
            <a:ext cx="8458200" cy="563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MICROFINANCE PRODUCTS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602217929"/>
              </p:ext>
            </p:extLst>
          </p:nvPr>
        </p:nvGraphicFramePr>
        <p:xfrm>
          <a:off x="762000" y="1143001"/>
          <a:ext cx="10744200" cy="495299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088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55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59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MEDP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Products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4262">
                <a:tc>
                  <a:txBody>
                    <a:bodyPr/>
                    <a:lstStyle/>
                    <a:p>
                      <a:pPr algn="just"/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Community Investment Fund (CIF): Community Managed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Financial Services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CIF grant provided to women COs, VOs and LSOs  who use it as revolving credit fund to extend loans to the poor who are not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served by NRSP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4262">
                <a:tc>
                  <a:txBody>
                    <a:bodyPr/>
                    <a:lstStyle/>
                    <a:p>
                      <a:pPr algn="just"/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Interest Free Loans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Government’s schemes to provide interest free loans to clients identified through Poverty Scorecard (0-23) 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4262">
                <a:tc>
                  <a:txBody>
                    <a:bodyPr/>
                    <a:lstStyle/>
                    <a:p>
                      <a:pPr algn="just"/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Core microcredit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Small loans as working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capital provided 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urban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rural clients for agriculture, livestock and small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businesses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242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Micro Health and accidental death Insurance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Micro credit 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en-US" sz="2000" b="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 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provided insurance cover 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meet expenses on hospitalization, disability and accidental death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23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11430001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MICRO CREDIT DISBURSEMENT IN DIFFERENT SECTORS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570741414"/>
              </p:ext>
            </p:extLst>
          </p:nvPr>
        </p:nvGraphicFramePr>
        <p:xfrm>
          <a:off x="1752600" y="1752600"/>
          <a:ext cx="8763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337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11430000" cy="7159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HUMAN RESOURCE DEVELOPMENT PROGRAMME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1039941"/>
            <a:ext cx="11201400" cy="360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Mandatory training for community leaders and managers in leadership and managerial skills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Mandatory NRSP Orientation Training Workshop (OTW) for all staff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Demand/market based vocational and technical skills training programme 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2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69983" cy="7159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NRSP’S OUTREACH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5" name="MAP_PAK"/>
          <p:cNvGrpSpPr/>
          <p:nvPr/>
        </p:nvGrpSpPr>
        <p:grpSpPr>
          <a:xfrm>
            <a:off x="2209801" y="346518"/>
            <a:ext cx="8137209" cy="6464544"/>
            <a:chOff x="2027396" y="196728"/>
            <a:chExt cx="8137209" cy="6464544"/>
          </a:xfrm>
          <a:solidFill>
            <a:srgbClr val="E7F6FF"/>
          </a:solidFill>
        </p:grpSpPr>
        <p:grpSp>
          <p:nvGrpSpPr>
            <p:cNvPr id="6" name="Group 5"/>
            <p:cNvGrpSpPr/>
            <p:nvPr/>
          </p:nvGrpSpPr>
          <p:grpSpPr>
            <a:xfrm>
              <a:off x="6070543" y="247641"/>
              <a:ext cx="2367488" cy="2765813"/>
              <a:chOff x="4468941" y="844727"/>
              <a:chExt cx="2169014" cy="2533946"/>
            </a:xfrm>
            <a:grpFill/>
          </p:grpSpPr>
          <p:sp>
            <p:nvSpPr>
              <p:cNvPr id="128" name="Freeform 165"/>
              <p:cNvSpPr>
                <a:spLocks/>
              </p:cNvSpPr>
              <p:nvPr/>
            </p:nvSpPr>
            <p:spPr bwMode="auto">
              <a:xfrm>
                <a:off x="5355205" y="844727"/>
                <a:ext cx="1182599" cy="742212"/>
              </a:xfrm>
              <a:custGeom>
                <a:avLst/>
                <a:gdLst>
                  <a:gd name="T0" fmla="*/ 359 w 2586"/>
                  <a:gd name="T1" fmla="*/ 1515 h 1625"/>
                  <a:gd name="T2" fmla="*/ 465 w 2586"/>
                  <a:gd name="T3" fmla="*/ 1625 h 1625"/>
                  <a:gd name="T4" fmla="*/ 532 w 2586"/>
                  <a:gd name="T5" fmla="*/ 1557 h 1625"/>
                  <a:gd name="T6" fmla="*/ 603 w 2586"/>
                  <a:gd name="T7" fmla="*/ 1491 h 1625"/>
                  <a:gd name="T8" fmla="*/ 662 w 2586"/>
                  <a:gd name="T9" fmla="*/ 1438 h 1625"/>
                  <a:gd name="T10" fmla="*/ 684 w 2586"/>
                  <a:gd name="T11" fmla="*/ 1374 h 1625"/>
                  <a:gd name="T12" fmla="*/ 761 w 2586"/>
                  <a:gd name="T13" fmla="*/ 1246 h 1625"/>
                  <a:gd name="T14" fmla="*/ 840 w 2586"/>
                  <a:gd name="T15" fmla="*/ 1222 h 1625"/>
                  <a:gd name="T16" fmla="*/ 853 w 2586"/>
                  <a:gd name="T17" fmla="*/ 1158 h 1625"/>
                  <a:gd name="T18" fmla="*/ 899 w 2586"/>
                  <a:gd name="T19" fmla="*/ 1087 h 1625"/>
                  <a:gd name="T20" fmla="*/ 952 w 2586"/>
                  <a:gd name="T21" fmla="*/ 1114 h 1625"/>
                  <a:gd name="T22" fmla="*/ 1029 w 2586"/>
                  <a:gd name="T23" fmla="*/ 1104 h 1625"/>
                  <a:gd name="T24" fmla="*/ 1085 w 2586"/>
                  <a:gd name="T25" fmla="*/ 1105 h 1625"/>
                  <a:gd name="T26" fmla="*/ 1163 w 2586"/>
                  <a:gd name="T27" fmla="*/ 1067 h 1625"/>
                  <a:gd name="T28" fmla="*/ 1238 w 2586"/>
                  <a:gd name="T29" fmla="*/ 1017 h 1625"/>
                  <a:gd name="T30" fmla="*/ 1271 w 2586"/>
                  <a:gd name="T31" fmla="*/ 964 h 1625"/>
                  <a:gd name="T32" fmla="*/ 1298 w 2586"/>
                  <a:gd name="T33" fmla="*/ 902 h 1625"/>
                  <a:gd name="T34" fmla="*/ 1271 w 2586"/>
                  <a:gd name="T35" fmla="*/ 816 h 1625"/>
                  <a:gd name="T36" fmla="*/ 1290 w 2586"/>
                  <a:gd name="T37" fmla="*/ 713 h 1625"/>
                  <a:gd name="T38" fmla="*/ 1373 w 2586"/>
                  <a:gd name="T39" fmla="*/ 602 h 1625"/>
                  <a:gd name="T40" fmla="*/ 1490 w 2586"/>
                  <a:gd name="T41" fmla="*/ 573 h 1625"/>
                  <a:gd name="T42" fmla="*/ 1599 w 2586"/>
                  <a:gd name="T43" fmla="*/ 507 h 1625"/>
                  <a:gd name="T44" fmla="*/ 1668 w 2586"/>
                  <a:gd name="T45" fmla="*/ 421 h 1625"/>
                  <a:gd name="T46" fmla="*/ 1769 w 2586"/>
                  <a:gd name="T47" fmla="*/ 355 h 1625"/>
                  <a:gd name="T48" fmla="*/ 1811 w 2586"/>
                  <a:gd name="T49" fmla="*/ 254 h 1625"/>
                  <a:gd name="T50" fmla="*/ 1838 w 2586"/>
                  <a:gd name="T51" fmla="*/ 199 h 1625"/>
                  <a:gd name="T52" fmla="*/ 2046 w 2586"/>
                  <a:gd name="T53" fmla="*/ 174 h 1625"/>
                  <a:gd name="T54" fmla="*/ 2224 w 2586"/>
                  <a:gd name="T55" fmla="*/ 167 h 1625"/>
                  <a:gd name="T56" fmla="*/ 2390 w 2586"/>
                  <a:gd name="T57" fmla="*/ 196 h 1625"/>
                  <a:gd name="T58" fmla="*/ 2497 w 2586"/>
                  <a:gd name="T59" fmla="*/ 167 h 1625"/>
                  <a:gd name="T60" fmla="*/ 2552 w 2586"/>
                  <a:gd name="T61" fmla="*/ 114 h 1625"/>
                  <a:gd name="T62" fmla="*/ 2414 w 2586"/>
                  <a:gd name="T63" fmla="*/ 44 h 1625"/>
                  <a:gd name="T64" fmla="*/ 2270 w 2586"/>
                  <a:gd name="T65" fmla="*/ 16 h 1625"/>
                  <a:gd name="T66" fmla="*/ 2147 w 2586"/>
                  <a:gd name="T67" fmla="*/ 14 h 1625"/>
                  <a:gd name="T68" fmla="*/ 2010 w 2586"/>
                  <a:gd name="T69" fmla="*/ 26 h 1625"/>
                  <a:gd name="T70" fmla="*/ 1819 w 2586"/>
                  <a:gd name="T71" fmla="*/ 22 h 1625"/>
                  <a:gd name="T72" fmla="*/ 1633 w 2586"/>
                  <a:gd name="T73" fmla="*/ 69 h 1625"/>
                  <a:gd name="T74" fmla="*/ 1397 w 2586"/>
                  <a:gd name="T75" fmla="*/ 61 h 1625"/>
                  <a:gd name="T76" fmla="*/ 1204 w 2586"/>
                  <a:gd name="T77" fmla="*/ 128 h 1625"/>
                  <a:gd name="T78" fmla="*/ 1014 w 2586"/>
                  <a:gd name="T79" fmla="*/ 151 h 1625"/>
                  <a:gd name="T80" fmla="*/ 946 w 2586"/>
                  <a:gd name="T81" fmla="*/ 248 h 1625"/>
                  <a:gd name="T82" fmla="*/ 881 w 2586"/>
                  <a:gd name="T83" fmla="*/ 354 h 1625"/>
                  <a:gd name="T84" fmla="*/ 735 w 2586"/>
                  <a:gd name="T85" fmla="*/ 410 h 1625"/>
                  <a:gd name="T86" fmla="*/ 645 w 2586"/>
                  <a:gd name="T87" fmla="*/ 510 h 1625"/>
                  <a:gd name="T88" fmla="*/ 511 w 2586"/>
                  <a:gd name="T89" fmla="*/ 478 h 1625"/>
                  <a:gd name="T90" fmla="*/ 410 w 2586"/>
                  <a:gd name="T91" fmla="*/ 488 h 1625"/>
                  <a:gd name="T92" fmla="*/ 326 w 2586"/>
                  <a:gd name="T93" fmla="*/ 588 h 1625"/>
                  <a:gd name="T94" fmla="*/ 161 w 2586"/>
                  <a:gd name="T95" fmla="*/ 682 h 1625"/>
                  <a:gd name="T96" fmla="*/ 21 w 2586"/>
                  <a:gd name="T97" fmla="*/ 793 h 1625"/>
                  <a:gd name="T98" fmla="*/ 164 w 2586"/>
                  <a:gd name="T99" fmla="*/ 918 h 1625"/>
                  <a:gd name="T100" fmla="*/ 291 w 2586"/>
                  <a:gd name="T101" fmla="*/ 1061 h 1625"/>
                  <a:gd name="T102" fmla="*/ 333 w 2586"/>
                  <a:gd name="T103" fmla="*/ 1133 h 1625"/>
                  <a:gd name="T104" fmla="*/ 300 w 2586"/>
                  <a:gd name="T105" fmla="*/ 1215 h 1625"/>
                  <a:gd name="T106" fmla="*/ 385 w 2586"/>
                  <a:gd name="T107" fmla="*/ 1350 h 1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86" h="1625">
                    <a:moveTo>
                      <a:pt x="393" y="1367"/>
                    </a:moveTo>
                    <a:lnTo>
                      <a:pt x="433" y="1398"/>
                    </a:lnTo>
                    <a:lnTo>
                      <a:pt x="436" y="1425"/>
                    </a:lnTo>
                    <a:lnTo>
                      <a:pt x="421" y="1452"/>
                    </a:lnTo>
                    <a:lnTo>
                      <a:pt x="392" y="1479"/>
                    </a:lnTo>
                    <a:lnTo>
                      <a:pt x="359" y="1515"/>
                    </a:lnTo>
                    <a:lnTo>
                      <a:pt x="344" y="1552"/>
                    </a:lnTo>
                    <a:lnTo>
                      <a:pt x="353" y="1572"/>
                    </a:lnTo>
                    <a:lnTo>
                      <a:pt x="382" y="1585"/>
                    </a:lnTo>
                    <a:lnTo>
                      <a:pt x="413" y="1615"/>
                    </a:lnTo>
                    <a:lnTo>
                      <a:pt x="445" y="1623"/>
                    </a:lnTo>
                    <a:lnTo>
                      <a:pt x="465" y="1625"/>
                    </a:lnTo>
                    <a:lnTo>
                      <a:pt x="467" y="1625"/>
                    </a:lnTo>
                    <a:lnTo>
                      <a:pt x="489" y="1623"/>
                    </a:lnTo>
                    <a:lnTo>
                      <a:pt x="503" y="1605"/>
                    </a:lnTo>
                    <a:lnTo>
                      <a:pt x="528" y="1600"/>
                    </a:lnTo>
                    <a:lnTo>
                      <a:pt x="530" y="1583"/>
                    </a:lnTo>
                    <a:lnTo>
                      <a:pt x="532" y="1557"/>
                    </a:lnTo>
                    <a:lnTo>
                      <a:pt x="551" y="1551"/>
                    </a:lnTo>
                    <a:lnTo>
                      <a:pt x="552" y="1539"/>
                    </a:lnTo>
                    <a:lnTo>
                      <a:pt x="552" y="1527"/>
                    </a:lnTo>
                    <a:lnTo>
                      <a:pt x="571" y="1508"/>
                    </a:lnTo>
                    <a:lnTo>
                      <a:pt x="579" y="1494"/>
                    </a:lnTo>
                    <a:lnTo>
                      <a:pt x="603" y="1491"/>
                    </a:lnTo>
                    <a:lnTo>
                      <a:pt x="624" y="1504"/>
                    </a:lnTo>
                    <a:lnTo>
                      <a:pt x="632" y="1499"/>
                    </a:lnTo>
                    <a:lnTo>
                      <a:pt x="644" y="1483"/>
                    </a:lnTo>
                    <a:lnTo>
                      <a:pt x="647" y="1458"/>
                    </a:lnTo>
                    <a:lnTo>
                      <a:pt x="649" y="1442"/>
                    </a:lnTo>
                    <a:lnTo>
                      <a:pt x="662" y="1438"/>
                    </a:lnTo>
                    <a:lnTo>
                      <a:pt x="649" y="1423"/>
                    </a:lnTo>
                    <a:lnTo>
                      <a:pt x="652" y="1408"/>
                    </a:lnTo>
                    <a:lnTo>
                      <a:pt x="661" y="1396"/>
                    </a:lnTo>
                    <a:lnTo>
                      <a:pt x="684" y="1392"/>
                    </a:lnTo>
                    <a:lnTo>
                      <a:pt x="699" y="1384"/>
                    </a:lnTo>
                    <a:lnTo>
                      <a:pt x="684" y="1374"/>
                    </a:lnTo>
                    <a:lnTo>
                      <a:pt x="683" y="1326"/>
                    </a:lnTo>
                    <a:lnTo>
                      <a:pt x="694" y="1310"/>
                    </a:lnTo>
                    <a:lnTo>
                      <a:pt x="704" y="1295"/>
                    </a:lnTo>
                    <a:lnTo>
                      <a:pt x="728" y="1274"/>
                    </a:lnTo>
                    <a:lnTo>
                      <a:pt x="741" y="1253"/>
                    </a:lnTo>
                    <a:lnTo>
                      <a:pt x="761" y="1246"/>
                    </a:lnTo>
                    <a:lnTo>
                      <a:pt x="790" y="1230"/>
                    </a:lnTo>
                    <a:lnTo>
                      <a:pt x="807" y="1225"/>
                    </a:lnTo>
                    <a:lnTo>
                      <a:pt x="814" y="1224"/>
                    </a:lnTo>
                    <a:lnTo>
                      <a:pt x="821" y="1223"/>
                    </a:lnTo>
                    <a:lnTo>
                      <a:pt x="829" y="1222"/>
                    </a:lnTo>
                    <a:lnTo>
                      <a:pt x="840" y="1222"/>
                    </a:lnTo>
                    <a:lnTo>
                      <a:pt x="853" y="1207"/>
                    </a:lnTo>
                    <a:lnTo>
                      <a:pt x="862" y="1203"/>
                    </a:lnTo>
                    <a:lnTo>
                      <a:pt x="866" y="1186"/>
                    </a:lnTo>
                    <a:lnTo>
                      <a:pt x="874" y="1183"/>
                    </a:lnTo>
                    <a:lnTo>
                      <a:pt x="864" y="1164"/>
                    </a:lnTo>
                    <a:lnTo>
                      <a:pt x="853" y="1158"/>
                    </a:lnTo>
                    <a:lnTo>
                      <a:pt x="856" y="1144"/>
                    </a:lnTo>
                    <a:lnTo>
                      <a:pt x="866" y="1136"/>
                    </a:lnTo>
                    <a:lnTo>
                      <a:pt x="874" y="1113"/>
                    </a:lnTo>
                    <a:lnTo>
                      <a:pt x="882" y="1099"/>
                    </a:lnTo>
                    <a:lnTo>
                      <a:pt x="886" y="1081"/>
                    </a:lnTo>
                    <a:lnTo>
                      <a:pt x="899" y="1087"/>
                    </a:lnTo>
                    <a:lnTo>
                      <a:pt x="907" y="1089"/>
                    </a:lnTo>
                    <a:lnTo>
                      <a:pt x="919" y="1081"/>
                    </a:lnTo>
                    <a:lnTo>
                      <a:pt x="935" y="1090"/>
                    </a:lnTo>
                    <a:lnTo>
                      <a:pt x="940" y="1103"/>
                    </a:lnTo>
                    <a:lnTo>
                      <a:pt x="946" y="1115"/>
                    </a:lnTo>
                    <a:lnTo>
                      <a:pt x="952" y="1114"/>
                    </a:lnTo>
                    <a:lnTo>
                      <a:pt x="964" y="1104"/>
                    </a:lnTo>
                    <a:lnTo>
                      <a:pt x="975" y="1094"/>
                    </a:lnTo>
                    <a:lnTo>
                      <a:pt x="991" y="1094"/>
                    </a:lnTo>
                    <a:lnTo>
                      <a:pt x="998" y="1099"/>
                    </a:lnTo>
                    <a:lnTo>
                      <a:pt x="1008" y="1100"/>
                    </a:lnTo>
                    <a:lnTo>
                      <a:pt x="1029" y="1104"/>
                    </a:lnTo>
                    <a:lnTo>
                      <a:pt x="1038" y="1100"/>
                    </a:lnTo>
                    <a:lnTo>
                      <a:pt x="1040" y="1099"/>
                    </a:lnTo>
                    <a:lnTo>
                      <a:pt x="1051" y="1101"/>
                    </a:lnTo>
                    <a:lnTo>
                      <a:pt x="1064" y="1090"/>
                    </a:lnTo>
                    <a:lnTo>
                      <a:pt x="1075" y="1110"/>
                    </a:lnTo>
                    <a:lnTo>
                      <a:pt x="1085" y="1105"/>
                    </a:lnTo>
                    <a:lnTo>
                      <a:pt x="1094" y="1101"/>
                    </a:lnTo>
                    <a:lnTo>
                      <a:pt x="1112" y="1106"/>
                    </a:lnTo>
                    <a:lnTo>
                      <a:pt x="1120" y="1107"/>
                    </a:lnTo>
                    <a:lnTo>
                      <a:pt x="1137" y="1091"/>
                    </a:lnTo>
                    <a:lnTo>
                      <a:pt x="1155" y="1084"/>
                    </a:lnTo>
                    <a:lnTo>
                      <a:pt x="1163" y="1067"/>
                    </a:lnTo>
                    <a:lnTo>
                      <a:pt x="1165" y="1047"/>
                    </a:lnTo>
                    <a:lnTo>
                      <a:pt x="1180" y="1038"/>
                    </a:lnTo>
                    <a:lnTo>
                      <a:pt x="1195" y="1040"/>
                    </a:lnTo>
                    <a:lnTo>
                      <a:pt x="1215" y="1034"/>
                    </a:lnTo>
                    <a:lnTo>
                      <a:pt x="1217" y="1026"/>
                    </a:lnTo>
                    <a:lnTo>
                      <a:pt x="1238" y="1017"/>
                    </a:lnTo>
                    <a:lnTo>
                      <a:pt x="1245" y="1006"/>
                    </a:lnTo>
                    <a:lnTo>
                      <a:pt x="1252" y="1000"/>
                    </a:lnTo>
                    <a:lnTo>
                      <a:pt x="1256" y="981"/>
                    </a:lnTo>
                    <a:lnTo>
                      <a:pt x="1271" y="968"/>
                    </a:lnTo>
                    <a:lnTo>
                      <a:pt x="1271" y="967"/>
                    </a:lnTo>
                    <a:lnTo>
                      <a:pt x="1271" y="964"/>
                    </a:lnTo>
                    <a:lnTo>
                      <a:pt x="1270" y="954"/>
                    </a:lnTo>
                    <a:lnTo>
                      <a:pt x="1271" y="946"/>
                    </a:lnTo>
                    <a:lnTo>
                      <a:pt x="1271" y="939"/>
                    </a:lnTo>
                    <a:lnTo>
                      <a:pt x="1271" y="934"/>
                    </a:lnTo>
                    <a:lnTo>
                      <a:pt x="1281" y="917"/>
                    </a:lnTo>
                    <a:lnTo>
                      <a:pt x="1298" y="902"/>
                    </a:lnTo>
                    <a:lnTo>
                      <a:pt x="1311" y="877"/>
                    </a:lnTo>
                    <a:lnTo>
                      <a:pt x="1324" y="862"/>
                    </a:lnTo>
                    <a:lnTo>
                      <a:pt x="1330" y="855"/>
                    </a:lnTo>
                    <a:lnTo>
                      <a:pt x="1321" y="844"/>
                    </a:lnTo>
                    <a:lnTo>
                      <a:pt x="1292" y="837"/>
                    </a:lnTo>
                    <a:lnTo>
                      <a:pt x="1271" y="816"/>
                    </a:lnTo>
                    <a:lnTo>
                      <a:pt x="1274" y="778"/>
                    </a:lnTo>
                    <a:lnTo>
                      <a:pt x="1285" y="755"/>
                    </a:lnTo>
                    <a:lnTo>
                      <a:pt x="1290" y="743"/>
                    </a:lnTo>
                    <a:lnTo>
                      <a:pt x="1299" y="739"/>
                    </a:lnTo>
                    <a:lnTo>
                      <a:pt x="1299" y="725"/>
                    </a:lnTo>
                    <a:lnTo>
                      <a:pt x="1290" y="713"/>
                    </a:lnTo>
                    <a:lnTo>
                      <a:pt x="1291" y="693"/>
                    </a:lnTo>
                    <a:lnTo>
                      <a:pt x="1296" y="670"/>
                    </a:lnTo>
                    <a:lnTo>
                      <a:pt x="1320" y="652"/>
                    </a:lnTo>
                    <a:lnTo>
                      <a:pt x="1323" y="634"/>
                    </a:lnTo>
                    <a:lnTo>
                      <a:pt x="1346" y="615"/>
                    </a:lnTo>
                    <a:lnTo>
                      <a:pt x="1373" y="602"/>
                    </a:lnTo>
                    <a:lnTo>
                      <a:pt x="1400" y="610"/>
                    </a:lnTo>
                    <a:lnTo>
                      <a:pt x="1424" y="613"/>
                    </a:lnTo>
                    <a:lnTo>
                      <a:pt x="1447" y="605"/>
                    </a:lnTo>
                    <a:lnTo>
                      <a:pt x="1459" y="597"/>
                    </a:lnTo>
                    <a:lnTo>
                      <a:pt x="1472" y="584"/>
                    </a:lnTo>
                    <a:lnTo>
                      <a:pt x="1490" y="573"/>
                    </a:lnTo>
                    <a:lnTo>
                      <a:pt x="1513" y="573"/>
                    </a:lnTo>
                    <a:lnTo>
                      <a:pt x="1530" y="551"/>
                    </a:lnTo>
                    <a:lnTo>
                      <a:pt x="1547" y="550"/>
                    </a:lnTo>
                    <a:lnTo>
                      <a:pt x="1550" y="527"/>
                    </a:lnTo>
                    <a:lnTo>
                      <a:pt x="1576" y="517"/>
                    </a:lnTo>
                    <a:lnTo>
                      <a:pt x="1599" y="507"/>
                    </a:lnTo>
                    <a:lnTo>
                      <a:pt x="1613" y="502"/>
                    </a:lnTo>
                    <a:lnTo>
                      <a:pt x="1611" y="474"/>
                    </a:lnTo>
                    <a:lnTo>
                      <a:pt x="1612" y="445"/>
                    </a:lnTo>
                    <a:lnTo>
                      <a:pt x="1642" y="431"/>
                    </a:lnTo>
                    <a:lnTo>
                      <a:pt x="1649" y="423"/>
                    </a:lnTo>
                    <a:lnTo>
                      <a:pt x="1668" y="421"/>
                    </a:lnTo>
                    <a:lnTo>
                      <a:pt x="1695" y="417"/>
                    </a:lnTo>
                    <a:lnTo>
                      <a:pt x="1716" y="419"/>
                    </a:lnTo>
                    <a:lnTo>
                      <a:pt x="1717" y="392"/>
                    </a:lnTo>
                    <a:lnTo>
                      <a:pt x="1717" y="374"/>
                    </a:lnTo>
                    <a:lnTo>
                      <a:pt x="1738" y="364"/>
                    </a:lnTo>
                    <a:lnTo>
                      <a:pt x="1769" y="355"/>
                    </a:lnTo>
                    <a:lnTo>
                      <a:pt x="1785" y="347"/>
                    </a:lnTo>
                    <a:lnTo>
                      <a:pt x="1810" y="315"/>
                    </a:lnTo>
                    <a:lnTo>
                      <a:pt x="1825" y="290"/>
                    </a:lnTo>
                    <a:lnTo>
                      <a:pt x="1813" y="274"/>
                    </a:lnTo>
                    <a:lnTo>
                      <a:pt x="1812" y="267"/>
                    </a:lnTo>
                    <a:lnTo>
                      <a:pt x="1811" y="254"/>
                    </a:lnTo>
                    <a:lnTo>
                      <a:pt x="1810" y="241"/>
                    </a:lnTo>
                    <a:lnTo>
                      <a:pt x="1809" y="235"/>
                    </a:lnTo>
                    <a:lnTo>
                      <a:pt x="1805" y="223"/>
                    </a:lnTo>
                    <a:lnTo>
                      <a:pt x="1801" y="211"/>
                    </a:lnTo>
                    <a:lnTo>
                      <a:pt x="1812" y="197"/>
                    </a:lnTo>
                    <a:lnTo>
                      <a:pt x="1838" y="199"/>
                    </a:lnTo>
                    <a:lnTo>
                      <a:pt x="1889" y="181"/>
                    </a:lnTo>
                    <a:lnTo>
                      <a:pt x="1917" y="166"/>
                    </a:lnTo>
                    <a:lnTo>
                      <a:pt x="1944" y="186"/>
                    </a:lnTo>
                    <a:lnTo>
                      <a:pt x="1970" y="184"/>
                    </a:lnTo>
                    <a:lnTo>
                      <a:pt x="2014" y="184"/>
                    </a:lnTo>
                    <a:lnTo>
                      <a:pt x="2046" y="174"/>
                    </a:lnTo>
                    <a:lnTo>
                      <a:pt x="2063" y="166"/>
                    </a:lnTo>
                    <a:lnTo>
                      <a:pt x="2082" y="153"/>
                    </a:lnTo>
                    <a:lnTo>
                      <a:pt x="2133" y="154"/>
                    </a:lnTo>
                    <a:lnTo>
                      <a:pt x="2152" y="143"/>
                    </a:lnTo>
                    <a:lnTo>
                      <a:pt x="2196" y="156"/>
                    </a:lnTo>
                    <a:lnTo>
                      <a:pt x="2224" y="167"/>
                    </a:lnTo>
                    <a:lnTo>
                      <a:pt x="2249" y="166"/>
                    </a:lnTo>
                    <a:lnTo>
                      <a:pt x="2281" y="166"/>
                    </a:lnTo>
                    <a:lnTo>
                      <a:pt x="2309" y="166"/>
                    </a:lnTo>
                    <a:lnTo>
                      <a:pt x="2327" y="190"/>
                    </a:lnTo>
                    <a:lnTo>
                      <a:pt x="2359" y="188"/>
                    </a:lnTo>
                    <a:lnTo>
                      <a:pt x="2390" y="196"/>
                    </a:lnTo>
                    <a:lnTo>
                      <a:pt x="2415" y="184"/>
                    </a:lnTo>
                    <a:lnTo>
                      <a:pt x="2445" y="171"/>
                    </a:lnTo>
                    <a:lnTo>
                      <a:pt x="2458" y="175"/>
                    </a:lnTo>
                    <a:lnTo>
                      <a:pt x="2472" y="180"/>
                    </a:lnTo>
                    <a:lnTo>
                      <a:pt x="2485" y="174"/>
                    </a:lnTo>
                    <a:lnTo>
                      <a:pt x="2497" y="167"/>
                    </a:lnTo>
                    <a:lnTo>
                      <a:pt x="2529" y="169"/>
                    </a:lnTo>
                    <a:lnTo>
                      <a:pt x="2568" y="180"/>
                    </a:lnTo>
                    <a:lnTo>
                      <a:pt x="2580" y="182"/>
                    </a:lnTo>
                    <a:lnTo>
                      <a:pt x="2586" y="156"/>
                    </a:lnTo>
                    <a:lnTo>
                      <a:pt x="2561" y="126"/>
                    </a:lnTo>
                    <a:lnTo>
                      <a:pt x="2552" y="114"/>
                    </a:lnTo>
                    <a:lnTo>
                      <a:pt x="2517" y="111"/>
                    </a:lnTo>
                    <a:lnTo>
                      <a:pt x="2498" y="93"/>
                    </a:lnTo>
                    <a:lnTo>
                      <a:pt x="2460" y="88"/>
                    </a:lnTo>
                    <a:lnTo>
                      <a:pt x="2446" y="77"/>
                    </a:lnTo>
                    <a:lnTo>
                      <a:pt x="2418" y="65"/>
                    </a:lnTo>
                    <a:lnTo>
                      <a:pt x="2414" y="44"/>
                    </a:lnTo>
                    <a:lnTo>
                      <a:pt x="2382" y="24"/>
                    </a:lnTo>
                    <a:lnTo>
                      <a:pt x="2380" y="0"/>
                    </a:lnTo>
                    <a:lnTo>
                      <a:pt x="2336" y="6"/>
                    </a:lnTo>
                    <a:lnTo>
                      <a:pt x="2321" y="6"/>
                    </a:lnTo>
                    <a:lnTo>
                      <a:pt x="2293" y="16"/>
                    </a:lnTo>
                    <a:lnTo>
                      <a:pt x="2270" y="16"/>
                    </a:lnTo>
                    <a:lnTo>
                      <a:pt x="2236" y="27"/>
                    </a:lnTo>
                    <a:lnTo>
                      <a:pt x="2223" y="12"/>
                    </a:lnTo>
                    <a:lnTo>
                      <a:pt x="2185" y="12"/>
                    </a:lnTo>
                    <a:lnTo>
                      <a:pt x="2176" y="14"/>
                    </a:lnTo>
                    <a:lnTo>
                      <a:pt x="2163" y="16"/>
                    </a:lnTo>
                    <a:lnTo>
                      <a:pt x="2147" y="14"/>
                    </a:lnTo>
                    <a:lnTo>
                      <a:pt x="2133" y="12"/>
                    </a:lnTo>
                    <a:lnTo>
                      <a:pt x="2099" y="30"/>
                    </a:lnTo>
                    <a:lnTo>
                      <a:pt x="2069" y="25"/>
                    </a:lnTo>
                    <a:lnTo>
                      <a:pt x="2054" y="23"/>
                    </a:lnTo>
                    <a:lnTo>
                      <a:pt x="2034" y="30"/>
                    </a:lnTo>
                    <a:lnTo>
                      <a:pt x="2010" y="26"/>
                    </a:lnTo>
                    <a:lnTo>
                      <a:pt x="1954" y="23"/>
                    </a:lnTo>
                    <a:lnTo>
                      <a:pt x="1912" y="30"/>
                    </a:lnTo>
                    <a:lnTo>
                      <a:pt x="1887" y="19"/>
                    </a:lnTo>
                    <a:lnTo>
                      <a:pt x="1867" y="17"/>
                    </a:lnTo>
                    <a:lnTo>
                      <a:pt x="1846" y="26"/>
                    </a:lnTo>
                    <a:lnTo>
                      <a:pt x="1819" y="22"/>
                    </a:lnTo>
                    <a:lnTo>
                      <a:pt x="1783" y="41"/>
                    </a:lnTo>
                    <a:lnTo>
                      <a:pt x="1710" y="41"/>
                    </a:lnTo>
                    <a:lnTo>
                      <a:pt x="1697" y="34"/>
                    </a:lnTo>
                    <a:lnTo>
                      <a:pt x="1672" y="65"/>
                    </a:lnTo>
                    <a:lnTo>
                      <a:pt x="1649" y="63"/>
                    </a:lnTo>
                    <a:lnTo>
                      <a:pt x="1633" y="69"/>
                    </a:lnTo>
                    <a:lnTo>
                      <a:pt x="1585" y="69"/>
                    </a:lnTo>
                    <a:lnTo>
                      <a:pt x="1547" y="65"/>
                    </a:lnTo>
                    <a:lnTo>
                      <a:pt x="1504" y="58"/>
                    </a:lnTo>
                    <a:lnTo>
                      <a:pt x="1465" y="69"/>
                    </a:lnTo>
                    <a:lnTo>
                      <a:pt x="1425" y="63"/>
                    </a:lnTo>
                    <a:lnTo>
                      <a:pt x="1397" y="61"/>
                    </a:lnTo>
                    <a:lnTo>
                      <a:pt x="1356" y="69"/>
                    </a:lnTo>
                    <a:lnTo>
                      <a:pt x="1317" y="78"/>
                    </a:lnTo>
                    <a:lnTo>
                      <a:pt x="1280" y="99"/>
                    </a:lnTo>
                    <a:lnTo>
                      <a:pt x="1271" y="112"/>
                    </a:lnTo>
                    <a:lnTo>
                      <a:pt x="1246" y="128"/>
                    </a:lnTo>
                    <a:lnTo>
                      <a:pt x="1204" y="128"/>
                    </a:lnTo>
                    <a:lnTo>
                      <a:pt x="1170" y="128"/>
                    </a:lnTo>
                    <a:lnTo>
                      <a:pt x="1145" y="144"/>
                    </a:lnTo>
                    <a:lnTo>
                      <a:pt x="1111" y="152"/>
                    </a:lnTo>
                    <a:lnTo>
                      <a:pt x="1090" y="148"/>
                    </a:lnTo>
                    <a:lnTo>
                      <a:pt x="1058" y="161"/>
                    </a:lnTo>
                    <a:lnTo>
                      <a:pt x="1014" y="151"/>
                    </a:lnTo>
                    <a:lnTo>
                      <a:pt x="995" y="151"/>
                    </a:lnTo>
                    <a:lnTo>
                      <a:pt x="985" y="181"/>
                    </a:lnTo>
                    <a:lnTo>
                      <a:pt x="966" y="196"/>
                    </a:lnTo>
                    <a:lnTo>
                      <a:pt x="971" y="213"/>
                    </a:lnTo>
                    <a:lnTo>
                      <a:pt x="971" y="238"/>
                    </a:lnTo>
                    <a:lnTo>
                      <a:pt x="946" y="248"/>
                    </a:lnTo>
                    <a:lnTo>
                      <a:pt x="918" y="244"/>
                    </a:lnTo>
                    <a:lnTo>
                      <a:pt x="891" y="261"/>
                    </a:lnTo>
                    <a:lnTo>
                      <a:pt x="871" y="255"/>
                    </a:lnTo>
                    <a:lnTo>
                      <a:pt x="874" y="286"/>
                    </a:lnTo>
                    <a:lnTo>
                      <a:pt x="892" y="330"/>
                    </a:lnTo>
                    <a:lnTo>
                      <a:pt x="881" y="354"/>
                    </a:lnTo>
                    <a:lnTo>
                      <a:pt x="858" y="359"/>
                    </a:lnTo>
                    <a:lnTo>
                      <a:pt x="822" y="378"/>
                    </a:lnTo>
                    <a:lnTo>
                      <a:pt x="792" y="378"/>
                    </a:lnTo>
                    <a:lnTo>
                      <a:pt x="777" y="403"/>
                    </a:lnTo>
                    <a:lnTo>
                      <a:pt x="760" y="415"/>
                    </a:lnTo>
                    <a:lnTo>
                      <a:pt x="735" y="410"/>
                    </a:lnTo>
                    <a:lnTo>
                      <a:pt x="711" y="410"/>
                    </a:lnTo>
                    <a:lnTo>
                      <a:pt x="687" y="450"/>
                    </a:lnTo>
                    <a:lnTo>
                      <a:pt x="607" y="452"/>
                    </a:lnTo>
                    <a:lnTo>
                      <a:pt x="607" y="489"/>
                    </a:lnTo>
                    <a:lnTo>
                      <a:pt x="639" y="492"/>
                    </a:lnTo>
                    <a:lnTo>
                      <a:pt x="645" y="510"/>
                    </a:lnTo>
                    <a:lnTo>
                      <a:pt x="648" y="530"/>
                    </a:lnTo>
                    <a:lnTo>
                      <a:pt x="623" y="536"/>
                    </a:lnTo>
                    <a:lnTo>
                      <a:pt x="582" y="536"/>
                    </a:lnTo>
                    <a:lnTo>
                      <a:pt x="539" y="521"/>
                    </a:lnTo>
                    <a:lnTo>
                      <a:pt x="520" y="506"/>
                    </a:lnTo>
                    <a:lnTo>
                      <a:pt x="511" y="478"/>
                    </a:lnTo>
                    <a:lnTo>
                      <a:pt x="498" y="453"/>
                    </a:lnTo>
                    <a:lnTo>
                      <a:pt x="473" y="440"/>
                    </a:lnTo>
                    <a:lnTo>
                      <a:pt x="430" y="420"/>
                    </a:lnTo>
                    <a:lnTo>
                      <a:pt x="430" y="439"/>
                    </a:lnTo>
                    <a:lnTo>
                      <a:pt x="422" y="459"/>
                    </a:lnTo>
                    <a:lnTo>
                      <a:pt x="410" y="488"/>
                    </a:lnTo>
                    <a:lnTo>
                      <a:pt x="386" y="508"/>
                    </a:lnTo>
                    <a:lnTo>
                      <a:pt x="376" y="516"/>
                    </a:lnTo>
                    <a:lnTo>
                      <a:pt x="392" y="543"/>
                    </a:lnTo>
                    <a:lnTo>
                      <a:pt x="384" y="563"/>
                    </a:lnTo>
                    <a:lnTo>
                      <a:pt x="353" y="560"/>
                    </a:lnTo>
                    <a:lnTo>
                      <a:pt x="326" y="588"/>
                    </a:lnTo>
                    <a:lnTo>
                      <a:pt x="308" y="604"/>
                    </a:lnTo>
                    <a:lnTo>
                      <a:pt x="278" y="621"/>
                    </a:lnTo>
                    <a:lnTo>
                      <a:pt x="266" y="633"/>
                    </a:lnTo>
                    <a:lnTo>
                      <a:pt x="225" y="638"/>
                    </a:lnTo>
                    <a:lnTo>
                      <a:pt x="215" y="659"/>
                    </a:lnTo>
                    <a:lnTo>
                      <a:pt x="161" y="682"/>
                    </a:lnTo>
                    <a:lnTo>
                      <a:pt x="143" y="710"/>
                    </a:lnTo>
                    <a:lnTo>
                      <a:pt x="105" y="718"/>
                    </a:lnTo>
                    <a:lnTo>
                      <a:pt x="76" y="741"/>
                    </a:lnTo>
                    <a:lnTo>
                      <a:pt x="51" y="753"/>
                    </a:lnTo>
                    <a:lnTo>
                      <a:pt x="45" y="783"/>
                    </a:lnTo>
                    <a:lnTo>
                      <a:pt x="21" y="793"/>
                    </a:lnTo>
                    <a:lnTo>
                      <a:pt x="0" y="830"/>
                    </a:lnTo>
                    <a:lnTo>
                      <a:pt x="27" y="840"/>
                    </a:lnTo>
                    <a:lnTo>
                      <a:pt x="55" y="867"/>
                    </a:lnTo>
                    <a:lnTo>
                      <a:pt x="84" y="897"/>
                    </a:lnTo>
                    <a:lnTo>
                      <a:pt x="129" y="897"/>
                    </a:lnTo>
                    <a:lnTo>
                      <a:pt x="164" y="918"/>
                    </a:lnTo>
                    <a:lnTo>
                      <a:pt x="161" y="944"/>
                    </a:lnTo>
                    <a:lnTo>
                      <a:pt x="173" y="972"/>
                    </a:lnTo>
                    <a:lnTo>
                      <a:pt x="197" y="968"/>
                    </a:lnTo>
                    <a:lnTo>
                      <a:pt x="226" y="995"/>
                    </a:lnTo>
                    <a:lnTo>
                      <a:pt x="267" y="1043"/>
                    </a:lnTo>
                    <a:lnTo>
                      <a:pt x="291" y="1061"/>
                    </a:lnTo>
                    <a:lnTo>
                      <a:pt x="292" y="1096"/>
                    </a:lnTo>
                    <a:lnTo>
                      <a:pt x="299" y="1112"/>
                    </a:lnTo>
                    <a:lnTo>
                      <a:pt x="304" y="1115"/>
                    </a:lnTo>
                    <a:lnTo>
                      <a:pt x="315" y="1123"/>
                    </a:lnTo>
                    <a:lnTo>
                      <a:pt x="327" y="1129"/>
                    </a:lnTo>
                    <a:lnTo>
                      <a:pt x="333" y="1133"/>
                    </a:lnTo>
                    <a:lnTo>
                      <a:pt x="334" y="1140"/>
                    </a:lnTo>
                    <a:lnTo>
                      <a:pt x="335" y="1153"/>
                    </a:lnTo>
                    <a:lnTo>
                      <a:pt x="336" y="1165"/>
                    </a:lnTo>
                    <a:lnTo>
                      <a:pt x="336" y="1172"/>
                    </a:lnTo>
                    <a:lnTo>
                      <a:pt x="320" y="1203"/>
                    </a:lnTo>
                    <a:lnTo>
                      <a:pt x="300" y="1215"/>
                    </a:lnTo>
                    <a:lnTo>
                      <a:pt x="300" y="1236"/>
                    </a:lnTo>
                    <a:lnTo>
                      <a:pt x="353" y="1264"/>
                    </a:lnTo>
                    <a:lnTo>
                      <a:pt x="390" y="1275"/>
                    </a:lnTo>
                    <a:lnTo>
                      <a:pt x="400" y="1290"/>
                    </a:lnTo>
                    <a:lnTo>
                      <a:pt x="402" y="1308"/>
                    </a:lnTo>
                    <a:lnTo>
                      <a:pt x="385" y="1350"/>
                    </a:lnTo>
                    <a:lnTo>
                      <a:pt x="393" y="136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29" name="Freeform 167"/>
              <p:cNvSpPr>
                <a:spLocks/>
              </p:cNvSpPr>
              <p:nvPr/>
            </p:nvSpPr>
            <p:spPr bwMode="auto">
              <a:xfrm>
                <a:off x="5500629" y="1338620"/>
                <a:ext cx="370420" cy="422553"/>
              </a:xfrm>
              <a:custGeom>
                <a:avLst/>
                <a:gdLst>
                  <a:gd name="T0" fmla="*/ 367 w 809"/>
                  <a:gd name="T1" fmla="*/ 293 h 925"/>
                  <a:gd name="T2" fmla="*/ 344 w 809"/>
                  <a:gd name="T3" fmla="*/ 315 h 925"/>
                  <a:gd name="T4" fmla="*/ 345 w 809"/>
                  <a:gd name="T5" fmla="*/ 357 h 925"/>
                  <a:gd name="T6" fmla="*/ 327 w 809"/>
                  <a:gd name="T7" fmla="*/ 402 h 925"/>
                  <a:gd name="T8" fmla="*/ 286 w 809"/>
                  <a:gd name="T9" fmla="*/ 410 h 925"/>
                  <a:gd name="T10" fmla="*/ 235 w 809"/>
                  <a:gd name="T11" fmla="*/ 446 h 925"/>
                  <a:gd name="T12" fmla="*/ 215 w 809"/>
                  <a:gd name="T13" fmla="*/ 476 h 925"/>
                  <a:gd name="T14" fmla="*/ 186 w 809"/>
                  <a:gd name="T15" fmla="*/ 524 h 925"/>
                  <a:gd name="T16" fmla="*/ 122 w 809"/>
                  <a:gd name="T17" fmla="*/ 576 h 925"/>
                  <a:gd name="T18" fmla="*/ 47 w 809"/>
                  <a:gd name="T19" fmla="*/ 631 h 925"/>
                  <a:gd name="T20" fmla="*/ 16 w 809"/>
                  <a:gd name="T21" fmla="*/ 709 h 925"/>
                  <a:gd name="T22" fmla="*/ 105 w 809"/>
                  <a:gd name="T23" fmla="*/ 734 h 925"/>
                  <a:gd name="T24" fmla="*/ 182 w 809"/>
                  <a:gd name="T25" fmla="*/ 737 h 925"/>
                  <a:gd name="T26" fmla="*/ 237 w 809"/>
                  <a:gd name="T27" fmla="*/ 710 h 925"/>
                  <a:gd name="T28" fmla="*/ 311 w 809"/>
                  <a:gd name="T29" fmla="*/ 701 h 925"/>
                  <a:gd name="T30" fmla="*/ 368 w 809"/>
                  <a:gd name="T31" fmla="*/ 773 h 925"/>
                  <a:gd name="T32" fmla="*/ 368 w 809"/>
                  <a:gd name="T33" fmla="*/ 825 h 925"/>
                  <a:gd name="T34" fmla="*/ 400 w 809"/>
                  <a:gd name="T35" fmla="*/ 867 h 925"/>
                  <a:gd name="T36" fmla="*/ 462 w 809"/>
                  <a:gd name="T37" fmla="*/ 912 h 925"/>
                  <a:gd name="T38" fmla="*/ 557 w 809"/>
                  <a:gd name="T39" fmla="*/ 904 h 925"/>
                  <a:gd name="T40" fmla="*/ 573 w 809"/>
                  <a:gd name="T41" fmla="*/ 870 h 925"/>
                  <a:gd name="T42" fmla="*/ 618 w 809"/>
                  <a:gd name="T43" fmla="*/ 805 h 925"/>
                  <a:gd name="T44" fmla="*/ 644 w 809"/>
                  <a:gd name="T45" fmla="*/ 747 h 925"/>
                  <a:gd name="T46" fmla="*/ 647 w 809"/>
                  <a:gd name="T47" fmla="*/ 677 h 925"/>
                  <a:gd name="T48" fmla="*/ 668 w 809"/>
                  <a:gd name="T49" fmla="*/ 645 h 925"/>
                  <a:gd name="T50" fmla="*/ 711 w 809"/>
                  <a:gd name="T51" fmla="*/ 591 h 925"/>
                  <a:gd name="T52" fmla="*/ 752 w 809"/>
                  <a:gd name="T53" fmla="*/ 584 h 925"/>
                  <a:gd name="T54" fmla="*/ 748 w 809"/>
                  <a:gd name="T55" fmla="*/ 550 h 925"/>
                  <a:gd name="T56" fmla="*/ 725 w 809"/>
                  <a:gd name="T57" fmla="*/ 506 h 925"/>
                  <a:gd name="T58" fmla="*/ 752 w 809"/>
                  <a:gd name="T59" fmla="*/ 466 h 925"/>
                  <a:gd name="T60" fmla="*/ 788 w 809"/>
                  <a:gd name="T61" fmla="*/ 430 h 925"/>
                  <a:gd name="T62" fmla="*/ 802 w 809"/>
                  <a:gd name="T63" fmla="*/ 401 h 925"/>
                  <a:gd name="T64" fmla="*/ 797 w 809"/>
                  <a:gd name="T65" fmla="*/ 352 h 925"/>
                  <a:gd name="T66" fmla="*/ 802 w 809"/>
                  <a:gd name="T67" fmla="*/ 321 h 925"/>
                  <a:gd name="T68" fmla="*/ 782 w 809"/>
                  <a:gd name="T69" fmla="*/ 291 h 925"/>
                  <a:gd name="T70" fmla="*/ 775 w 809"/>
                  <a:gd name="T71" fmla="*/ 258 h 925"/>
                  <a:gd name="T72" fmla="*/ 730 w 809"/>
                  <a:gd name="T73" fmla="*/ 233 h 925"/>
                  <a:gd name="T74" fmla="*/ 683 w 809"/>
                  <a:gd name="T75" fmla="*/ 192 h 925"/>
                  <a:gd name="T76" fmla="*/ 650 w 809"/>
                  <a:gd name="T77" fmla="*/ 160 h 925"/>
                  <a:gd name="T78" fmla="*/ 691 w 809"/>
                  <a:gd name="T79" fmla="*/ 133 h 925"/>
                  <a:gd name="T80" fmla="*/ 712 w 809"/>
                  <a:gd name="T81" fmla="*/ 75 h 925"/>
                  <a:gd name="T82" fmla="*/ 734 w 809"/>
                  <a:gd name="T83" fmla="*/ 20 h 925"/>
                  <a:gd name="T84" fmla="*/ 712 w 809"/>
                  <a:gd name="T85" fmla="*/ 23 h 925"/>
                  <a:gd name="T86" fmla="*/ 674 w 809"/>
                  <a:gd name="T87" fmla="*/ 13 h 925"/>
                  <a:gd name="T88" fmla="*/ 635 w 809"/>
                  <a:gd name="T89" fmla="*/ 33 h 925"/>
                  <a:gd name="T90" fmla="*/ 618 w 809"/>
                  <a:gd name="T91" fmla="*/ 9 h 925"/>
                  <a:gd name="T92" fmla="*/ 582 w 809"/>
                  <a:gd name="T93" fmla="*/ 6 h 925"/>
                  <a:gd name="T94" fmla="*/ 557 w 809"/>
                  <a:gd name="T95" fmla="*/ 32 h 925"/>
                  <a:gd name="T96" fmla="*/ 536 w 809"/>
                  <a:gd name="T97" fmla="*/ 77 h 925"/>
                  <a:gd name="T98" fmla="*/ 549 w 809"/>
                  <a:gd name="T99" fmla="*/ 105 h 925"/>
                  <a:gd name="T100" fmla="*/ 523 w 809"/>
                  <a:gd name="T101" fmla="*/ 141 h 925"/>
                  <a:gd name="T102" fmla="*/ 497 w 809"/>
                  <a:gd name="T103" fmla="*/ 143 h 925"/>
                  <a:gd name="T104" fmla="*/ 444 w 809"/>
                  <a:gd name="T105" fmla="*/ 165 h 925"/>
                  <a:gd name="T106" fmla="*/ 387 w 809"/>
                  <a:gd name="T107" fmla="*/ 214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9" h="925">
                    <a:moveTo>
                      <a:pt x="377" y="229"/>
                    </a:moveTo>
                    <a:lnTo>
                      <a:pt x="366" y="245"/>
                    </a:lnTo>
                    <a:lnTo>
                      <a:pt x="367" y="293"/>
                    </a:lnTo>
                    <a:lnTo>
                      <a:pt x="382" y="303"/>
                    </a:lnTo>
                    <a:lnTo>
                      <a:pt x="367" y="311"/>
                    </a:lnTo>
                    <a:lnTo>
                      <a:pt x="344" y="315"/>
                    </a:lnTo>
                    <a:lnTo>
                      <a:pt x="335" y="327"/>
                    </a:lnTo>
                    <a:lnTo>
                      <a:pt x="332" y="342"/>
                    </a:lnTo>
                    <a:lnTo>
                      <a:pt x="345" y="357"/>
                    </a:lnTo>
                    <a:lnTo>
                      <a:pt x="332" y="361"/>
                    </a:lnTo>
                    <a:lnTo>
                      <a:pt x="330" y="377"/>
                    </a:lnTo>
                    <a:lnTo>
                      <a:pt x="327" y="402"/>
                    </a:lnTo>
                    <a:lnTo>
                      <a:pt x="315" y="418"/>
                    </a:lnTo>
                    <a:lnTo>
                      <a:pt x="307" y="423"/>
                    </a:lnTo>
                    <a:lnTo>
                      <a:pt x="286" y="410"/>
                    </a:lnTo>
                    <a:lnTo>
                      <a:pt x="262" y="413"/>
                    </a:lnTo>
                    <a:lnTo>
                      <a:pt x="254" y="427"/>
                    </a:lnTo>
                    <a:lnTo>
                      <a:pt x="235" y="446"/>
                    </a:lnTo>
                    <a:lnTo>
                      <a:pt x="235" y="458"/>
                    </a:lnTo>
                    <a:lnTo>
                      <a:pt x="234" y="470"/>
                    </a:lnTo>
                    <a:lnTo>
                      <a:pt x="215" y="476"/>
                    </a:lnTo>
                    <a:lnTo>
                      <a:pt x="213" y="502"/>
                    </a:lnTo>
                    <a:lnTo>
                      <a:pt x="211" y="519"/>
                    </a:lnTo>
                    <a:lnTo>
                      <a:pt x="186" y="524"/>
                    </a:lnTo>
                    <a:lnTo>
                      <a:pt x="172" y="542"/>
                    </a:lnTo>
                    <a:lnTo>
                      <a:pt x="150" y="544"/>
                    </a:lnTo>
                    <a:lnTo>
                      <a:pt x="122" y="576"/>
                    </a:lnTo>
                    <a:lnTo>
                      <a:pt x="100" y="592"/>
                    </a:lnTo>
                    <a:lnTo>
                      <a:pt x="87" y="631"/>
                    </a:lnTo>
                    <a:lnTo>
                      <a:pt x="47" y="631"/>
                    </a:lnTo>
                    <a:lnTo>
                      <a:pt x="13" y="660"/>
                    </a:lnTo>
                    <a:lnTo>
                      <a:pt x="0" y="679"/>
                    </a:lnTo>
                    <a:lnTo>
                      <a:pt x="16" y="709"/>
                    </a:lnTo>
                    <a:lnTo>
                      <a:pt x="48" y="712"/>
                    </a:lnTo>
                    <a:lnTo>
                      <a:pt x="75" y="727"/>
                    </a:lnTo>
                    <a:lnTo>
                      <a:pt x="105" y="734"/>
                    </a:lnTo>
                    <a:lnTo>
                      <a:pt x="134" y="728"/>
                    </a:lnTo>
                    <a:lnTo>
                      <a:pt x="172" y="737"/>
                    </a:lnTo>
                    <a:lnTo>
                      <a:pt x="182" y="737"/>
                    </a:lnTo>
                    <a:lnTo>
                      <a:pt x="199" y="716"/>
                    </a:lnTo>
                    <a:lnTo>
                      <a:pt x="208" y="707"/>
                    </a:lnTo>
                    <a:lnTo>
                      <a:pt x="237" y="710"/>
                    </a:lnTo>
                    <a:lnTo>
                      <a:pt x="265" y="694"/>
                    </a:lnTo>
                    <a:lnTo>
                      <a:pt x="287" y="694"/>
                    </a:lnTo>
                    <a:lnTo>
                      <a:pt x="311" y="701"/>
                    </a:lnTo>
                    <a:lnTo>
                      <a:pt x="342" y="731"/>
                    </a:lnTo>
                    <a:lnTo>
                      <a:pt x="349" y="751"/>
                    </a:lnTo>
                    <a:lnTo>
                      <a:pt x="368" y="773"/>
                    </a:lnTo>
                    <a:lnTo>
                      <a:pt x="381" y="773"/>
                    </a:lnTo>
                    <a:lnTo>
                      <a:pt x="378" y="801"/>
                    </a:lnTo>
                    <a:lnTo>
                      <a:pt x="368" y="825"/>
                    </a:lnTo>
                    <a:lnTo>
                      <a:pt x="375" y="837"/>
                    </a:lnTo>
                    <a:lnTo>
                      <a:pt x="397" y="837"/>
                    </a:lnTo>
                    <a:lnTo>
                      <a:pt x="400" y="867"/>
                    </a:lnTo>
                    <a:lnTo>
                      <a:pt x="420" y="867"/>
                    </a:lnTo>
                    <a:lnTo>
                      <a:pt x="436" y="885"/>
                    </a:lnTo>
                    <a:lnTo>
                      <a:pt x="462" y="912"/>
                    </a:lnTo>
                    <a:lnTo>
                      <a:pt x="500" y="925"/>
                    </a:lnTo>
                    <a:lnTo>
                      <a:pt x="526" y="925"/>
                    </a:lnTo>
                    <a:lnTo>
                      <a:pt x="557" y="904"/>
                    </a:lnTo>
                    <a:lnTo>
                      <a:pt x="576" y="888"/>
                    </a:lnTo>
                    <a:lnTo>
                      <a:pt x="575" y="880"/>
                    </a:lnTo>
                    <a:lnTo>
                      <a:pt x="573" y="870"/>
                    </a:lnTo>
                    <a:lnTo>
                      <a:pt x="603" y="852"/>
                    </a:lnTo>
                    <a:lnTo>
                      <a:pt x="603" y="831"/>
                    </a:lnTo>
                    <a:lnTo>
                      <a:pt x="618" y="805"/>
                    </a:lnTo>
                    <a:lnTo>
                      <a:pt x="625" y="787"/>
                    </a:lnTo>
                    <a:lnTo>
                      <a:pt x="620" y="759"/>
                    </a:lnTo>
                    <a:lnTo>
                      <a:pt x="644" y="747"/>
                    </a:lnTo>
                    <a:lnTo>
                      <a:pt x="655" y="724"/>
                    </a:lnTo>
                    <a:lnTo>
                      <a:pt x="652" y="703"/>
                    </a:lnTo>
                    <a:lnTo>
                      <a:pt x="647" y="677"/>
                    </a:lnTo>
                    <a:lnTo>
                      <a:pt x="639" y="659"/>
                    </a:lnTo>
                    <a:lnTo>
                      <a:pt x="652" y="640"/>
                    </a:lnTo>
                    <a:lnTo>
                      <a:pt x="668" y="645"/>
                    </a:lnTo>
                    <a:lnTo>
                      <a:pt x="687" y="633"/>
                    </a:lnTo>
                    <a:lnTo>
                      <a:pt x="700" y="615"/>
                    </a:lnTo>
                    <a:lnTo>
                      <a:pt x="711" y="591"/>
                    </a:lnTo>
                    <a:lnTo>
                      <a:pt x="729" y="585"/>
                    </a:lnTo>
                    <a:lnTo>
                      <a:pt x="736" y="578"/>
                    </a:lnTo>
                    <a:lnTo>
                      <a:pt x="752" y="584"/>
                    </a:lnTo>
                    <a:lnTo>
                      <a:pt x="770" y="576"/>
                    </a:lnTo>
                    <a:lnTo>
                      <a:pt x="760" y="559"/>
                    </a:lnTo>
                    <a:lnTo>
                      <a:pt x="748" y="550"/>
                    </a:lnTo>
                    <a:lnTo>
                      <a:pt x="742" y="530"/>
                    </a:lnTo>
                    <a:lnTo>
                      <a:pt x="737" y="520"/>
                    </a:lnTo>
                    <a:lnTo>
                      <a:pt x="725" y="506"/>
                    </a:lnTo>
                    <a:lnTo>
                      <a:pt x="730" y="493"/>
                    </a:lnTo>
                    <a:lnTo>
                      <a:pt x="748" y="480"/>
                    </a:lnTo>
                    <a:lnTo>
                      <a:pt x="752" y="466"/>
                    </a:lnTo>
                    <a:lnTo>
                      <a:pt x="749" y="444"/>
                    </a:lnTo>
                    <a:lnTo>
                      <a:pt x="761" y="433"/>
                    </a:lnTo>
                    <a:lnTo>
                      <a:pt x="788" y="430"/>
                    </a:lnTo>
                    <a:lnTo>
                      <a:pt x="797" y="420"/>
                    </a:lnTo>
                    <a:lnTo>
                      <a:pt x="806" y="407"/>
                    </a:lnTo>
                    <a:lnTo>
                      <a:pt x="802" y="401"/>
                    </a:lnTo>
                    <a:lnTo>
                      <a:pt x="792" y="392"/>
                    </a:lnTo>
                    <a:lnTo>
                      <a:pt x="788" y="371"/>
                    </a:lnTo>
                    <a:lnTo>
                      <a:pt x="797" y="352"/>
                    </a:lnTo>
                    <a:lnTo>
                      <a:pt x="809" y="336"/>
                    </a:lnTo>
                    <a:lnTo>
                      <a:pt x="802" y="327"/>
                    </a:lnTo>
                    <a:lnTo>
                      <a:pt x="802" y="321"/>
                    </a:lnTo>
                    <a:lnTo>
                      <a:pt x="793" y="312"/>
                    </a:lnTo>
                    <a:lnTo>
                      <a:pt x="781" y="308"/>
                    </a:lnTo>
                    <a:lnTo>
                      <a:pt x="782" y="291"/>
                    </a:lnTo>
                    <a:lnTo>
                      <a:pt x="809" y="278"/>
                    </a:lnTo>
                    <a:lnTo>
                      <a:pt x="797" y="265"/>
                    </a:lnTo>
                    <a:lnTo>
                      <a:pt x="775" y="258"/>
                    </a:lnTo>
                    <a:lnTo>
                      <a:pt x="758" y="255"/>
                    </a:lnTo>
                    <a:lnTo>
                      <a:pt x="747" y="237"/>
                    </a:lnTo>
                    <a:lnTo>
                      <a:pt x="730" y="233"/>
                    </a:lnTo>
                    <a:lnTo>
                      <a:pt x="706" y="211"/>
                    </a:lnTo>
                    <a:lnTo>
                      <a:pt x="699" y="199"/>
                    </a:lnTo>
                    <a:lnTo>
                      <a:pt x="683" y="192"/>
                    </a:lnTo>
                    <a:lnTo>
                      <a:pt x="669" y="187"/>
                    </a:lnTo>
                    <a:lnTo>
                      <a:pt x="655" y="171"/>
                    </a:lnTo>
                    <a:lnTo>
                      <a:pt x="650" y="160"/>
                    </a:lnTo>
                    <a:lnTo>
                      <a:pt x="661" y="150"/>
                    </a:lnTo>
                    <a:lnTo>
                      <a:pt x="674" y="146"/>
                    </a:lnTo>
                    <a:lnTo>
                      <a:pt x="691" y="133"/>
                    </a:lnTo>
                    <a:lnTo>
                      <a:pt x="692" y="117"/>
                    </a:lnTo>
                    <a:lnTo>
                      <a:pt x="701" y="99"/>
                    </a:lnTo>
                    <a:lnTo>
                      <a:pt x="712" y="75"/>
                    </a:lnTo>
                    <a:lnTo>
                      <a:pt x="720" y="56"/>
                    </a:lnTo>
                    <a:lnTo>
                      <a:pt x="729" y="33"/>
                    </a:lnTo>
                    <a:lnTo>
                      <a:pt x="734" y="20"/>
                    </a:lnTo>
                    <a:lnTo>
                      <a:pt x="723" y="18"/>
                    </a:lnTo>
                    <a:lnTo>
                      <a:pt x="721" y="19"/>
                    </a:lnTo>
                    <a:lnTo>
                      <a:pt x="712" y="23"/>
                    </a:lnTo>
                    <a:lnTo>
                      <a:pt x="691" y="19"/>
                    </a:lnTo>
                    <a:lnTo>
                      <a:pt x="681" y="18"/>
                    </a:lnTo>
                    <a:lnTo>
                      <a:pt x="674" y="13"/>
                    </a:lnTo>
                    <a:lnTo>
                      <a:pt x="658" y="13"/>
                    </a:lnTo>
                    <a:lnTo>
                      <a:pt x="647" y="23"/>
                    </a:lnTo>
                    <a:lnTo>
                      <a:pt x="635" y="33"/>
                    </a:lnTo>
                    <a:lnTo>
                      <a:pt x="629" y="34"/>
                    </a:lnTo>
                    <a:lnTo>
                      <a:pt x="623" y="22"/>
                    </a:lnTo>
                    <a:lnTo>
                      <a:pt x="618" y="9"/>
                    </a:lnTo>
                    <a:lnTo>
                      <a:pt x="602" y="0"/>
                    </a:lnTo>
                    <a:lnTo>
                      <a:pt x="590" y="8"/>
                    </a:lnTo>
                    <a:lnTo>
                      <a:pt x="582" y="6"/>
                    </a:lnTo>
                    <a:lnTo>
                      <a:pt x="569" y="0"/>
                    </a:lnTo>
                    <a:lnTo>
                      <a:pt x="565" y="18"/>
                    </a:lnTo>
                    <a:lnTo>
                      <a:pt x="557" y="32"/>
                    </a:lnTo>
                    <a:lnTo>
                      <a:pt x="549" y="55"/>
                    </a:lnTo>
                    <a:lnTo>
                      <a:pt x="539" y="63"/>
                    </a:lnTo>
                    <a:lnTo>
                      <a:pt x="536" y="77"/>
                    </a:lnTo>
                    <a:lnTo>
                      <a:pt x="547" y="83"/>
                    </a:lnTo>
                    <a:lnTo>
                      <a:pt x="557" y="102"/>
                    </a:lnTo>
                    <a:lnTo>
                      <a:pt x="549" y="105"/>
                    </a:lnTo>
                    <a:lnTo>
                      <a:pt x="545" y="122"/>
                    </a:lnTo>
                    <a:lnTo>
                      <a:pt x="536" y="126"/>
                    </a:lnTo>
                    <a:lnTo>
                      <a:pt x="523" y="141"/>
                    </a:lnTo>
                    <a:lnTo>
                      <a:pt x="512" y="141"/>
                    </a:lnTo>
                    <a:lnTo>
                      <a:pt x="504" y="142"/>
                    </a:lnTo>
                    <a:lnTo>
                      <a:pt x="497" y="143"/>
                    </a:lnTo>
                    <a:lnTo>
                      <a:pt x="490" y="144"/>
                    </a:lnTo>
                    <a:lnTo>
                      <a:pt x="473" y="149"/>
                    </a:lnTo>
                    <a:lnTo>
                      <a:pt x="444" y="165"/>
                    </a:lnTo>
                    <a:lnTo>
                      <a:pt x="424" y="172"/>
                    </a:lnTo>
                    <a:lnTo>
                      <a:pt x="411" y="193"/>
                    </a:lnTo>
                    <a:lnTo>
                      <a:pt x="387" y="214"/>
                    </a:lnTo>
                    <a:lnTo>
                      <a:pt x="377" y="22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0" name="Freeform 169"/>
              <p:cNvSpPr>
                <a:spLocks/>
              </p:cNvSpPr>
              <p:nvPr/>
            </p:nvSpPr>
            <p:spPr bwMode="auto">
              <a:xfrm>
                <a:off x="5747575" y="1285116"/>
                <a:ext cx="312799" cy="592672"/>
              </a:xfrm>
              <a:custGeom>
                <a:avLst/>
                <a:gdLst>
                  <a:gd name="T0" fmla="*/ 217 w 683"/>
                  <a:gd name="T1" fmla="*/ 372 h 1297"/>
                  <a:gd name="T2" fmla="*/ 241 w 683"/>
                  <a:gd name="T3" fmla="*/ 408 h 1297"/>
                  <a:gd name="T4" fmla="*/ 261 w 683"/>
                  <a:gd name="T5" fmla="*/ 444 h 1297"/>
                  <a:gd name="T6" fmla="*/ 251 w 683"/>
                  <a:gd name="T7" fmla="*/ 509 h 1297"/>
                  <a:gd name="T8" fmla="*/ 247 w 683"/>
                  <a:gd name="T9" fmla="*/ 547 h 1297"/>
                  <a:gd name="T10" fmla="*/ 207 w 683"/>
                  <a:gd name="T11" fmla="*/ 597 h 1297"/>
                  <a:gd name="T12" fmla="*/ 201 w 683"/>
                  <a:gd name="T13" fmla="*/ 647 h 1297"/>
                  <a:gd name="T14" fmla="*/ 211 w 683"/>
                  <a:gd name="T15" fmla="*/ 701 h 1297"/>
                  <a:gd name="T16" fmla="*/ 159 w 683"/>
                  <a:gd name="T17" fmla="*/ 732 h 1297"/>
                  <a:gd name="T18" fmla="*/ 98 w 683"/>
                  <a:gd name="T19" fmla="*/ 776 h 1297"/>
                  <a:gd name="T20" fmla="*/ 103 w 683"/>
                  <a:gd name="T21" fmla="*/ 864 h 1297"/>
                  <a:gd name="T22" fmla="*/ 62 w 683"/>
                  <a:gd name="T23" fmla="*/ 948 h 1297"/>
                  <a:gd name="T24" fmla="*/ 35 w 683"/>
                  <a:gd name="T25" fmla="*/ 1005 h 1297"/>
                  <a:gd name="T26" fmla="*/ 83 w 683"/>
                  <a:gd name="T27" fmla="*/ 1058 h 1297"/>
                  <a:gd name="T28" fmla="*/ 54 w 683"/>
                  <a:gd name="T29" fmla="*/ 1107 h 1297"/>
                  <a:gd name="T30" fmla="*/ 20 w 683"/>
                  <a:gd name="T31" fmla="*/ 1142 h 1297"/>
                  <a:gd name="T32" fmla="*/ 15 w 683"/>
                  <a:gd name="T33" fmla="*/ 1179 h 1297"/>
                  <a:gd name="T34" fmla="*/ 14 w 683"/>
                  <a:gd name="T35" fmla="*/ 1201 h 1297"/>
                  <a:gd name="T36" fmla="*/ 23 w 683"/>
                  <a:gd name="T37" fmla="*/ 1237 h 1297"/>
                  <a:gd name="T38" fmla="*/ 55 w 683"/>
                  <a:gd name="T39" fmla="*/ 1290 h 1297"/>
                  <a:gd name="T40" fmla="*/ 106 w 683"/>
                  <a:gd name="T41" fmla="*/ 1297 h 1297"/>
                  <a:gd name="T42" fmla="*/ 142 w 683"/>
                  <a:gd name="T43" fmla="*/ 1288 h 1297"/>
                  <a:gd name="T44" fmla="*/ 212 w 683"/>
                  <a:gd name="T45" fmla="*/ 1254 h 1297"/>
                  <a:gd name="T46" fmla="*/ 272 w 683"/>
                  <a:gd name="T47" fmla="*/ 1205 h 1297"/>
                  <a:gd name="T48" fmla="*/ 329 w 683"/>
                  <a:gd name="T49" fmla="*/ 1187 h 1297"/>
                  <a:gd name="T50" fmla="*/ 384 w 683"/>
                  <a:gd name="T51" fmla="*/ 1160 h 1297"/>
                  <a:gd name="T52" fmla="*/ 426 w 683"/>
                  <a:gd name="T53" fmla="*/ 1162 h 1297"/>
                  <a:gd name="T54" fmla="*/ 464 w 683"/>
                  <a:gd name="T55" fmla="*/ 1122 h 1297"/>
                  <a:gd name="T56" fmla="*/ 474 w 683"/>
                  <a:gd name="T57" fmla="*/ 1045 h 1297"/>
                  <a:gd name="T58" fmla="*/ 483 w 683"/>
                  <a:gd name="T59" fmla="*/ 978 h 1297"/>
                  <a:gd name="T60" fmla="*/ 469 w 683"/>
                  <a:gd name="T61" fmla="*/ 896 h 1297"/>
                  <a:gd name="T62" fmla="*/ 491 w 683"/>
                  <a:gd name="T63" fmla="*/ 861 h 1297"/>
                  <a:gd name="T64" fmla="*/ 532 w 683"/>
                  <a:gd name="T65" fmla="*/ 813 h 1297"/>
                  <a:gd name="T66" fmla="*/ 575 w 683"/>
                  <a:gd name="T67" fmla="*/ 776 h 1297"/>
                  <a:gd name="T68" fmla="*/ 598 w 683"/>
                  <a:gd name="T69" fmla="*/ 737 h 1297"/>
                  <a:gd name="T70" fmla="*/ 584 w 683"/>
                  <a:gd name="T71" fmla="*/ 710 h 1297"/>
                  <a:gd name="T72" fmla="*/ 587 w 683"/>
                  <a:gd name="T73" fmla="*/ 672 h 1297"/>
                  <a:gd name="T74" fmla="*/ 608 w 683"/>
                  <a:gd name="T75" fmla="*/ 635 h 1297"/>
                  <a:gd name="T76" fmla="*/ 647 w 683"/>
                  <a:gd name="T77" fmla="*/ 609 h 1297"/>
                  <a:gd name="T78" fmla="*/ 663 w 683"/>
                  <a:gd name="T79" fmla="*/ 556 h 1297"/>
                  <a:gd name="T80" fmla="*/ 640 w 683"/>
                  <a:gd name="T81" fmla="*/ 512 h 1297"/>
                  <a:gd name="T82" fmla="*/ 622 w 683"/>
                  <a:gd name="T83" fmla="*/ 464 h 1297"/>
                  <a:gd name="T84" fmla="*/ 642 w 683"/>
                  <a:gd name="T85" fmla="*/ 409 h 1297"/>
                  <a:gd name="T86" fmla="*/ 635 w 683"/>
                  <a:gd name="T87" fmla="*/ 334 h 1297"/>
                  <a:gd name="T88" fmla="*/ 657 w 683"/>
                  <a:gd name="T89" fmla="*/ 259 h 1297"/>
                  <a:gd name="T90" fmla="*/ 680 w 683"/>
                  <a:gd name="T91" fmla="*/ 166 h 1297"/>
                  <a:gd name="T92" fmla="*/ 670 w 683"/>
                  <a:gd name="T93" fmla="*/ 75 h 1297"/>
                  <a:gd name="T94" fmla="*/ 624 w 683"/>
                  <a:gd name="T95" fmla="*/ 68 h 1297"/>
                  <a:gd name="T96" fmla="*/ 573 w 683"/>
                  <a:gd name="T97" fmla="*/ 91 h 1297"/>
                  <a:gd name="T98" fmla="*/ 482 w 683"/>
                  <a:gd name="T99" fmla="*/ 50 h 1297"/>
                  <a:gd name="T100" fmla="*/ 438 w 683"/>
                  <a:gd name="T101" fmla="*/ 16 h 1297"/>
                  <a:gd name="T102" fmla="*/ 398 w 683"/>
                  <a:gd name="T103" fmla="*/ 17 h 1297"/>
                  <a:gd name="T104" fmla="*/ 359 w 683"/>
                  <a:gd name="T105" fmla="*/ 62 h 1297"/>
                  <a:gd name="T106" fmla="*/ 307 w 683"/>
                  <a:gd name="T107" fmla="*/ 83 h 1297"/>
                  <a:gd name="T108" fmla="*/ 262 w 683"/>
                  <a:gd name="T109" fmla="*/ 143 h 1297"/>
                  <a:gd name="T110" fmla="*/ 217 w 683"/>
                  <a:gd name="T111" fmla="*/ 146 h 1297"/>
                  <a:gd name="T112" fmla="*/ 179 w 683"/>
                  <a:gd name="T113" fmla="*/ 173 h 1297"/>
                  <a:gd name="T114" fmla="*/ 150 w 683"/>
                  <a:gd name="T115" fmla="*/ 250 h 1297"/>
                  <a:gd name="T116" fmla="*/ 114 w 683"/>
                  <a:gd name="T117" fmla="*/ 288 h 1297"/>
                  <a:gd name="T118" fmla="*/ 165 w 683"/>
                  <a:gd name="T119" fmla="*/ 328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3" h="1297">
                    <a:moveTo>
                      <a:pt x="165" y="328"/>
                    </a:moveTo>
                    <a:lnTo>
                      <a:pt x="189" y="350"/>
                    </a:lnTo>
                    <a:lnTo>
                      <a:pt x="206" y="354"/>
                    </a:lnTo>
                    <a:lnTo>
                      <a:pt x="217" y="372"/>
                    </a:lnTo>
                    <a:lnTo>
                      <a:pt x="234" y="375"/>
                    </a:lnTo>
                    <a:lnTo>
                      <a:pt x="256" y="382"/>
                    </a:lnTo>
                    <a:lnTo>
                      <a:pt x="268" y="395"/>
                    </a:lnTo>
                    <a:lnTo>
                      <a:pt x="241" y="408"/>
                    </a:lnTo>
                    <a:lnTo>
                      <a:pt x="240" y="425"/>
                    </a:lnTo>
                    <a:lnTo>
                      <a:pt x="252" y="429"/>
                    </a:lnTo>
                    <a:lnTo>
                      <a:pt x="261" y="438"/>
                    </a:lnTo>
                    <a:lnTo>
                      <a:pt x="261" y="444"/>
                    </a:lnTo>
                    <a:lnTo>
                      <a:pt x="268" y="453"/>
                    </a:lnTo>
                    <a:lnTo>
                      <a:pt x="256" y="469"/>
                    </a:lnTo>
                    <a:lnTo>
                      <a:pt x="247" y="488"/>
                    </a:lnTo>
                    <a:lnTo>
                      <a:pt x="251" y="509"/>
                    </a:lnTo>
                    <a:lnTo>
                      <a:pt x="261" y="518"/>
                    </a:lnTo>
                    <a:lnTo>
                      <a:pt x="265" y="524"/>
                    </a:lnTo>
                    <a:lnTo>
                      <a:pt x="256" y="537"/>
                    </a:lnTo>
                    <a:lnTo>
                      <a:pt x="247" y="547"/>
                    </a:lnTo>
                    <a:lnTo>
                      <a:pt x="220" y="550"/>
                    </a:lnTo>
                    <a:lnTo>
                      <a:pt x="208" y="561"/>
                    </a:lnTo>
                    <a:lnTo>
                      <a:pt x="211" y="583"/>
                    </a:lnTo>
                    <a:lnTo>
                      <a:pt x="207" y="597"/>
                    </a:lnTo>
                    <a:lnTo>
                      <a:pt x="189" y="610"/>
                    </a:lnTo>
                    <a:lnTo>
                      <a:pt x="184" y="623"/>
                    </a:lnTo>
                    <a:lnTo>
                      <a:pt x="196" y="637"/>
                    </a:lnTo>
                    <a:lnTo>
                      <a:pt x="201" y="647"/>
                    </a:lnTo>
                    <a:lnTo>
                      <a:pt x="207" y="667"/>
                    </a:lnTo>
                    <a:lnTo>
                      <a:pt x="219" y="676"/>
                    </a:lnTo>
                    <a:lnTo>
                      <a:pt x="229" y="693"/>
                    </a:lnTo>
                    <a:lnTo>
                      <a:pt x="211" y="701"/>
                    </a:lnTo>
                    <a:lnTo>
                      <a:pt x="195" y="695"/>
                    </a:lnTo>
                    <a:lnTo>
                      <a:pt x="188" y="702"/>
                    </a:lnTo>
                    <a:lnTo>
                      <a:pt x="170" y="708"/>
                    </a:lnTo>
                    <a:lnTo>
                      <a:pt x="159" y="732"/>
                    </a:lnTo>
                    <a:lnTo>
                      <a:pt x="146" y="750"/>
                    </a:lnTo>
                    <a:lnTo>
                      <a:pt x="127" y="762"/>
                    </a:lnTo>
                    <a:lnTo>
                      <a:pt x="111" y="757"/>
                    </a:lnTo>
                    <a:lnTo>
                      <a:pt x="98" y="776"/>
                    </a:lnTo>
                    <a:lnTo>
                      <a:pt x="106" y="794"/>
                    </a:lnTo>
                    <a:lnTo>
                      <a:pt x="111" y="820"/>
                    </a:lnTo>
                    <a:lnTo>
                      <a:pt x="114" y="841"/>
                    </a:lnTo>
                    <a:lnTo>
                      <a:pt x="103" y="864"/>
                    </a:lnTo>
                    <a:lnTo>
                      <a:pt x="79" y="876"/>
                    </a:lnTo>
                    <a:lnTo>
                      <a:pt x="84" y="904"/>
                    </a:lnTo>
                    <a:lnTo>
                      <a:pt x="77" y="922"/>
                    </a:lnTo>
                    <a:lnTo>
                      <a:pt x="62" y="948"/>
                    </a:lnTo>
                    <a:lnTo>
                      <a:pt x="62" y="969"/>
                    </a:lnTo>
                    <a:lnTo>
                      <a:pt x="32" y="987"/>
                    </a:lnTo>
                    <a:lnTo>
                      <a:pt x="34" y="997"/>
                    </a:lnTo>
                    <a:lnTo>
                      <a:pt x="35" y="1005"/>
                    </a:lnTo>
                    <a:lnTo>
                      <a:pt x="47" y="1019"/>
                    </a:lnTo>
                    <a:lnTo>
                      <a:pt x="56" y="1031"/>
                    </a:lnTo>
                    <a:lnTo>
                      <a:pt x="71" y="1042"/>
                    </a:lnTo>
                    <a:lnTo>
                      <a:pt x="83" y="1058"/>
                    </a:lnTo>
                    <a:lnTo>
                      <a:pt x="92" y="1070"/>
                    </a:lnTo>
                    <a:lnTo>
                      <a:pt x="84" y="1091"/>
                    </a:lnTo>
                    <a:lnTo>
                      <a:pt x="69" y="1101"/>
                    </a:lnTo>
                    <a:lnTo>
                      <a:pt x="54" y="1107"/>
                    </a:lnTo>
                    <a:lnTo>
                      <a:pt x="38" y="1123"/>
                    </a:lnTo>
                    <a:lnTo>
                      <a:pt x="32" y="1123"/>
                    </a:lnTo>
                    <a:lnTo>
                      <a:pt x="26" y="1133"/>
                    </a:lnTo>
                    <a:lnTo>
                      <a:pt x="20" y="1142"/>
                    </a:lnTo>
                    <a:lnTo>
                      <a:pt x="18" y="1154"/>
                    </a:lnTo>
                    <a:lnTo>
                      <a:pt x="16" y="1170"/>
                    </a:lnTo>
                    <a:lnTo>
                      <a:pt x="15" y="1177"/>
                    </a:lnTo>
                    <a:lnTo>
                      <a:pt x="15" y="1179"/>
                    </a:lnTo>
                    <a:lnTo>
                      <a:pt x="6" y="1189"/>
                    </a:lnTo>
                    <a:lnTo>
                      <a:pt x="0" y="1189"/>
                    </a:lnTo>
                    <a:lnTo>
                      <a:pt x="0" y="1201"/>
                    </a:lnTo>
                    <a:lnTo>
                      <a:pt x="14" y="1201"/>
                    </a:lnTo>
                    <a:lnTo>
                      <a:pt x="38" y="1202"/>
                    </a:lnTo>
                    <a:lnTo>
                      <a:pt x="39" y="1209"/>
                    </a:lnTo>
                    <a:lnTo>
                      <a:pt x="31" y="1224"/>
                    </a:lnTo>
                    <a:lnTo>
                      <a:pt x="23" y="1237"/>
                    </a:lnTo>
                    <a:lnTo>
                      <a:pt x="23" y="1246"/>
                    </a:lnTo>
                    <a:lnTo>
                      <a:pt x="37" y="1264"/>
                    </a:lnTo>
                    <a:lnTo>
                      <a:pt x="46" y="1284"/>
                    </a:lnTo>
                    <a:lnTo>
                      <a:pt x="55" y="1290"/>
                    </a:lnTo>
                    <a:lnTo>
                      <a:pt x="68" y="1295"/>
                    </a:lnTo>
                    <a:lnTo>
                      <a:pt x="82" y="1289"/>
                    </a:lnTo>
                    <a:lnTo>
                      <a:pt x="94" y="1291"/>
                    </a:lnTo>
                    <a:lnTo>
                      <a:pt x="106" y="1297"/>
                    </a:lnTo>
                    <a:lnTo>
                      <a:pt x="107" y="1297"/>
                    </a:lnTo>
                    <a:lnTo>
                      <a:pt x="120" y="1297"/>
                    </a:lnTo>
                    <a:lnTo>
                      <a:pt x="130" y="1297"/>
                    </a:lnTo>
                    <a:lnTo>
                      <a:pt x="142" y="1288"/>
                    </a:lnTo>
                    <a:lnTo>
                      <a:pt x="157" y="1287"/>
                    </a:lnTo>
                    <a:lnTo>
                      <a:pt x="173" y="1271"/>
                    </a:lnTo>
                    <a:lnTo>
                      <a:pt x="193" y="1259"/>
                    </a:lnTo>
                    <a:lnTo>
                      <a:pt x="212" y="1254"/>
                    </a:lnTo>
                    <a:lnTo>
                      <a:pt x="239" y="1245"/>
                    </a:lnTo>
                    <a:lnTo>
                      <a:pt x="249" y="1243"/>
                    </a:lnTo>
                    <a:lnTo>
                      <a:pt x="266" y="1223"/>
                    </a:lnTo>
                    <a:lnTo>
                      <a:pt x="272" y="1205"/>
                    </a:lnTo>
                    <a:lnTo>
                      <a:pt x="289" y="1198"/>
                    </a:lnTo>
                    <a:lnTo>
                      <a:pt x="304" y="1186"/>
                    </a:lnTo>
                    <a:lnTo>
                      <a:pt x="320" y="1183"/>
                    </a:lnTo>
                    <a:lnTo>
                      <a:pt x="329" y="1187"/>
                    </a:lnTo>
                    <a:lnTo>
                      <a:pt x="345" y="1193"/>
                    </a:lnTo>
                    <a:lnTo>
                      <a:pt x="363" y="1194"/>
                    </a:lnTo>
                    <a:lnTo>
                      <a:pt x="376" y="1184"/>
                    </a:lnTo>
                    <a:lnTo>
                      <a:pt x="384" y="1160"/>
                    </a:lnTo>
                    <a:lnTo>
                      <a:pt x="396" y="1160"/>
                    </a:lnTo>
                    <a:lnTo>
                      <a:pt x="412" y="1164"/>
                    </a:lnTo>
                    <a:lnTo>
                      <a:pt x="421" y="1166"/>
                    </a:lnTo>
                    <a:lnTo>
                      <a:pt x="426" y="1162"/>
                    </a:lnTo>
                    <a:lnTo>
                      <a:pt x="438" y="1151"/>
                    </a:lnTo>
                    <a:lnTo>
                      <a:pt x="447" y="1139"/>
                    </a:lnTo>
                    <a:lnTo>
                      <a:pt x="452" y="1129"/>
                    </a:lnTo>
                    <a:lnTo>
                      <a:pt x="464" y="1122"/>
                    </a:lnTo>
                    <a:lnTo>
                      <a:pt x="466" y="1102"/>
                    </a:lnTo>
                    <a:lnTo>
                      <a:pt x="468" y="1081"/>
                    </a:lnTo>
                    <a:lnTo>
                      <a:pt x="477" y="1059"/>
                    </a:lnTo>
                    <a:lnTo>
                      <a:pt x="474" y="1045"/>
                    </a:lnTo>
                    <a:lnTo>
                      <a:pt x="474" y="1021"/>
                    </a:lnTo>
                    <a:lnTo>
                      <a:pt x="479" y="1009"/>
                    </a:lnTo>
                    <a:lnTo>
                      <a:pt x="485" y="994"/>
                    </a:lnTo>
                    <a:lnTo>
                      <a:pt x="483" y="978"/>
                    </a:lnTo>
                    <a:lnTo>
                      <a:pt x="476" y="951"/>
                    </a:lnTo>
                    <a:lnTo>
                      <a:pt x="485" y="929"/>
                    </a:lnTo>
                    <a:lnTo>
                      <a:pt x="487" y="916"/>
                    </a:lnTo>
                    <a:lnTo>
                      <a:pt x="469" y="896"/>
                    </a:lnTo>
                    <a:lnTo>
                      <a:pt x="468" y="887"/>
                    </a:lnTo>
                    <a:lnTo>
                      <a:pt x="470" y="871"/>
                    </a:lnTo>
                    <a:lnTo>
                      <a:pt x="475" y="866"/>
                    </a:lnTo>
                    <a:lnTo>
                      <a:pt x="491" y="861"/>
                    </a:lnTo>
                    <a:lnTo>
                      <a:pt x="502" y="844"/>
                    </a:lnTo>
                    <a:lnTo>
                      <a:pt x="508" y="833"/>
                    </a:lnTo>
                    <a:lnTo>
                      <a:pt x="514" y="821"/>
                    </a:lnTo>
                    <a:lnTo>
                      <a:pt x="532" y="813"/>
                    </a:lnTo>
                    <a:lnTo>
                      <a:pt x="551" y="809"/>
                    </a:lnTo>
                    <a:lnTo>
                      <a:pt x="562" y="800"/>
                    </a:lnTo>
                    <a:lnTo>
                      <a:pt x="564" y="783"/>
                    </a:lnTo>
                    <a:lnTo>
                      <a:pt x="575" y="776"/>
                    </a:lnTo>
                    <a:lnTo>
                      <a:pt x="585" y="772"/>
                    </a:lnTo>
                    <a:lnTo>
                      <a:pt x="585" y="744"/>
                    </a:lnTo>
                    <a:lnTo>
                      <a:pt x="588" y="737"/>
                    </a:lnTo>
                    <a:lnTo>
                      <a:pt x="598" y="737"/>
                    </a:lnTo>
                    <a:lnTo>
                      <a:pt x="608" y="724"/>
                    </a:lnTo>
                    <a:lnTo>
                      <a:pt x="599" y="716"/>
                    </a:lnTo>
                    <a:lnTo>
                      <a:pt x="586" y="712"/>
                    </a:lnTo>
                    <a:lnTo>
                      <a:pt x="584" y="710"/>
                    </a:lnTo>
                    <a:lnTo>
                      <a:pt x="571" y="704"/>
                    </a:lnTo>
                    <a:lnTo>
                      <a:pt x="573" y="696"/>
                    </a:lnTo>
                    <a:lnTo>
                      <a:pt x="585" y="683"/>
                    </a:lnTo>
                    <a:lnTo>
                      <a:pt x="587" y="672"/>
                    </a:lnTo>
                    <a:lnTo>
                      <a:pt x="593" y="661"/>
                    </a:lnTo>
                    <a:lnTo>
                      <a:pt x="607" y="651"/>
                    </a:lnTo>
                    <a:lnTo>
                      <a:pt x="612" y="644"/>
                    </a:lnTo>
                    <a:lnTo>
                      <a:pt x="608" y="635"/>
                    </a:lnTo>
                    <a:lnTo>
                      <a:pt x="610" y="628"/>
                    </a:lnTo>
                    <a:lnTo>
                      <a:pt x="640" y="628"/>
                    </a:lnTo>
                    <a:lnTo>
                      <a:pt x="646" y="620"/>
                    </a:lnTo>
                    <a:lnTo>
                      <a:pt x="647" y="609"/>
                    </a:lnTo>
                    <a:lnTo>
                      <a:pt x="647" y="594"/>
                    </a:lnTo>
                    <a:lnTo>
                      <a:pt x="657" y="581"/>
                    </a:lnTo>
                    <a:lnTo>
                      <a:pt x="658" y="563"/>
                    </a:lnTo>
                    <a:lnTo>
                      <a:pt x="663" y="556"/>
                    </a:lnTo>
                    <a:lnTo>
                      <a:pt x="660" y="544"/>
                    </a:lnTo>
                    <a:lnTo>
                      <a:pt x="669" y="529"/>
                    </a:lnTo>
                    <a:lnTo>
                      <a:pt x="669" y="515"/>
                    </a:lnTo>
                    <a:lnTo>
                      <a:pt x="640" y="512"/>
                    </a:lnTo>
                    <a:lnTo>
                      <a:pt x="615" y="493"/>
                    </a:lnTo>
                    <a:lnTo>
                      <a:pt x="610" y="478"/>
                    </a:lnTo>
                    <a:lnTo>
                      <a:pt x="608" y="472"/>
                    </a:lnTo>
                    <a:lnTo>
                      <a:pt x="622" y="464"/>
                    </a:lnTo>
                    <a:lnTo>
                      <a:pt x="642" y="441"/>
                    </a:lnTo>
                    <a:lnTo>
                      <a:pt x="645" y="434"/>
                    </a:lnTo>
                    <a:lnTo>
                      <a:pt x="634" y="418"/>
                    </a:lnTo>
                    <a:lnTo>
                      <a:pt x="642" y="409"/>
                    </a:lnTo>
                    <a:lnTo>
                      <a:pt x="640" y="392"/>
                    </a:lnTo>
                    <a:lnTo>
                      <a:pt x="636" y="383"/>
                    </a:lnTo>
                    <a:lnTo>
                      <a:pt x="635" y="354"/>
                    </a:lnTo>
                    <a:lnTo>
                      <a:pt x="635" y="334"/>
                    </a:lnTo>
                    <a:lnTo>
                      <a:pt x="634" y="315"/>
                    </a:lnTo>
                    <a:lnTo>
                      <a:pt x="640" y="296"/>
                    </a:lnTo>
                    <a:lnTo>
                      <a:pt x="654" y="277"/>
                    </a:lnTo>
                    <a:lnTo>
                      <a:pt x="657" y="259"/>
                    </a:lnTo>
                    <a:lnTo>
                      <a:pt x="661" y="232"/>
                    </a:lnTo>
                    <a:lnTo>
                      <a:pt x="665" y="212"/>
                    </a:lnTo>
                    <a:lnTo>
                      <a:pt x="675" y="179"/>
                    </a:lnTo>
                    <a:lnTo>
                      <a:pt x="680" y="166"/>
                    </a:lnTo>
                    <a:lnTo>
                      <a:pt x="683" y="128"/>
                    </a:lnTo>
                    <a:lnTo>
                      <a:pt x="683" y="88"/>
                    </a:lnTo>
                    <a:lnTo>
                      <a:pt x="672" y="75"/>
                    </a:lnTo>
                    <a:lnTo>
                      <a:pt x="670" y="75"/>
                    </a:lnTo>
                    <a:lnTo>
                      <a:pt x="654" y="78"/>
                    </a:lnTo>
                    <a:lnTo>
                      <a:pt x="635" y="70"/>
                    </a:lnTo>
                    <a:lnTo>
                      <a:pt x="630" y="70"/>
                    </a:lnTo>
                    <a:lnTo>
                      <a:pt x="624" y="68"/>
                    </a:lnTo>
                    <a:lnTo>
                      <a:pt x="614" y="73"/>
                    </a:lnTo>
                    <a:lnTo>
                      <a:pt x="605" y="79"/>
                    </a:lnTo>
                    <a:lnTo>
                      <a:pt x="589" y="92"/>
                    </a:lnTo>
                    <a:lnTo>
                      <a:pt x="573" y="91"/>
                    </a:lnTo>
                    <a:lnTo>
                      <a:pt x="547" y="75"/>
                    </a:lnTo>
                    <a:lnTo>
                      <a:pt x="530" y="60"/>
                    </a:lnTo>
                    <a:lnTo>
                      <a:pt x="511" y="57"/>
                    </a:lnTo>
                    <a:lnTo>
                      <a:pt x="482" y="50"/>
                    </a:lnTo>
                    <a:lnTo>
                      <a:pt x="469" y="30"/>
                    </a:lnTo>
                    <a:lnTo>
                      <a:pt x="462" y="21"/>
                    </a:lnTo>
                    <a:lnTo>
                      <a:pt x="451" y="18"/>
                    </a:lnTo>
                    <a:lnTo>
                      <a:pt x="438" y="16"/>
                    </a:lnTo>
                    <a:lnTo>
                      <a:pt x="425" y="9"/>
                    </a:lnTo>
                    <a:lnTo>
                      <a:pt x="413" y="0"/>
                    </a:lnTo>
                    <a:lnTo>
                      <a:pt x="413" y="4"/>
                    </a:lnTo>
                    <a:lnTo>
                      <a:pt x="398" y="17"/>
                    </a:lnTo>
                    <a:lnTo>
                      <a:pt x="394" y="36"/>
                    </a:lnTo>
                    <a:lnTo>
                      <a:pt x="387" y="42"/>
                    </a:lnTo>
                    <a:lnTo>
                      <a:pt x="380" y="53"/>
                    </a:lnTo>
                    <a:lnTo>
                      <a:pt x="359" y="62"/>
                    </a:lnTo>
                    <a:lnTo>
                      <a:pt x="357" y="70"/>
                    </a:lnTo>
                    <a:lnTo>
                      <a:pt x="337" y="76"/>
                    </a:lnTo>
                    <a:lnTo>
                      <a:pt x="322" y="74"/>
                    </a:lnTo>
                    <a:lnTo>
                      <a:pt x="307" y="83"/>
                    </a:lnTo>
                    <a:lnTo>
                      <a:pt x="305" y="103"/>
                    </a:lnTo>
                    <a:lnTo>
                      <a:pt x="297" y="120"/>
                    </a:lnTo>
                    <a:lnTo>
                      <a:pt x="279" y="127"/>
                    </a:lnTo>
                    <a:lnTo>
                      <a:pt x="262" y="143"/>
                    </a:lnTo>
                    <a:lnTo>
                      <a:pt x="254" y="142"/>
                    </a:lnTo>
                    <a:lnTo>
                      <a:pt x="236" y="137"/>
                    </a:lnTo>
                    <a:lnTo>
                      <a:pt x="227" y="141"/>
                    </a:lnTo>
                    <a:lnTo>
                      <a:pt x="217" y="146"/>
                    </a:lnTo>
                    <a:lnTo>
                      <a:pt x="206" y="126"/>
                    </a:lnTo>
                    <a:lnTo>
                      <a:pt x="193" y="137"/>
                    </a:lnTo>
                    <a:lnTo>
                      <a:pt x="188" y="150"/>
                    </a:lnTo>
                    <a:lnTo>
                      <a:pt x="179" y="173"/>
                    </a:lnTo>
                    <a:lnTo>
                      <a:pt x="171" y="192"/>
                    </a:lnTo>
                    <a:lnTo>
                      <a:pt x="160" y="216"/>
                    </a:lnTo>
                    <a:lnTo>
                      <a:pt x="151" y="234"/>
                    </a:lnTo>
                    <a:lnTo>
                      <a:pt x="150" y="250"/>
                    </a:lnTo>
                    <a:lnTo>
                      <a:pt x="133" y="263"/>
                    </a:lnTo>
                    <a:lnTo>
                      <a:pt x="120" y="267"/>
                    </a:lnTo>
                    <a:lnTo>
                      <a:pt x="109" y="277"/>
                    </a:lnTo>
                    <a:lnTo>
                      <a:pt x="114" y="288"/>
                    </a:lnTo>
                    <a:lnTo>
                      <a:pt x="128" y="304"/>
                    </a:lnTo>
                    <a:lnTo>
                      <a:pt x="142" y="309"/>
                    </a:lnTo>
                    <a:lnTo>
                      <a:pt x="158" y="316"/>
                    </a:lnTo>
                    <a:lnTo>
                      <a:pt x="165" y="32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1" name="Freeform 171"/>
              <p:cNvSpPr>
                <a:spLocks/>
              </p:cNvSpPr>
              <p:nvPr/>
            </p:nvSpPr>
            <p:spPr bwMode="auto">
              <a:xfrm>
                <a:off x="6009613" y="1304323"/>
                <a:ext cx="561118" cy="426669"/>
              </a:xfrm>
              <a:custGeom>
                <a:avLst/>
                <a:gdLst>
                  <a:gd name="T0" fmla="*/ 51 w 1229"/>
                  <a:gd name="T1" fmla="*/ 421 h 932"/>
                  <a:gd name="T2" fmla="*/ 69 w 1229"/>
                  <a:gd name="T3" fmla="*/ 469 h 932"/>
                  <a:gd name="T4" fmla="*/ 92 w 1229"/>
                  <a:gd name="T5" fmla="*/ 513 h 932"/>
                  <a:gd name="T6" fmla="*/ 76 w 1229"/>
                  <a:gd name="T7" fmla="*/ 566 h 932"/>
                  <a:gd name="T8" fmla="*/ 37 w 1229"/>
                  <a:gd name="T9" fmla="*/ 592 h 932"/>
                  <a:gd name="T10" fmla="*/ 16 w 1229"/>
                  <a:gd name="T11" fmla="*/ 629 h 932"/>
                  <a:gd name="T12" fmla="*/ 13 w 1229"/>
                  <a:gd name="T13" fmla="*/ 667 h 932"/>
                  <a:gd name="T14" fmla="*/ 56 w 1229"/>
                  <a:gd name="T15" fmla="*/ 686 h 932"/>
                  <a:gd name="T16" fmla="*/ 102 w 1229"/>
                  <a:gd name="T17" fmla="*/ 728 h 932"/>
                  <a:gd name="T18" fmla="*/ 119 w 1229"/>
                  <a:gd name="T19" fmla="*/ 802 h 932"/>
                  <a:gd name="T20" fmla="*/ 155 w 1229"/>
                  <a:gd name="T21" fmla="*/ 859 h 932"/>
                  <a:gd name="T22" fmla="*/ 214 w 1229"/>
                  <a:gd name="T23" fmla="*/ 864 h 932"/>
                  <a:gd name="T24" fmla="*/ 188 w 1229"/>
                  <a:gd name="T25" fmla="*/ 917 h 932"/>
                  <a:gd name="T26" fmla="*/ 237 w 1229"/>
                  <a:gd name="T27" fmla="*/ 895 h 932"/>
                  <a:gd name="T28" fmla="*/ 301 w 1229"/>
                  <a:gd name="T29" fmla="*/ 878 h 932"/>
                  <a:gd name="T30" fmla="*/ 386 w 1229"/>
                  <a:gd name="T31" fmla="*/ 883 h 932"/>
                  <a:gd name="T32" fmla="*/ 474 w 1229"/>
                  <a:gd name="T33" fmla="*/ 903 h 932"/>
                  <a:gd name="T34" fmla="*/ 518 w 1229"/>
                  <a:gd name="T35" fmla="*/ 910 h 932"/>
                  <a:gd name="T36" fmla="*/ 559 w 1229"/>
                  <a:gd name="T37" fmla="*/ 917 h 932"/>
                  <a:gd name="T38" fmla="*/ 636 w 1229"/>
                  <a:gd name="T39" fmla="*/ 901 h 932"/>
                  <a:gd name="T40" fmla="*/ 691 w 1229"/>
                  <a:gd name="T41" fmla="*/ 902 h 932"/>
                  <a:gd name="T42" fmla="*/ 767 w 1229"/>
                  <a:gd name="T43" fmla="*/ 929 h 932"/>
                  <a:gd name="T44" fmla="*/ 785 w 1229"/>
                  <a:gd name="T45" fmla="*/ 932 h 932"/>
                  <a:gd name="T46" fmla="*/ 838 w 1229"/>
                  <a:gd name="T47" fmla="*/ 897 h 932"/>
                  <a:gd name="T48" fmla="*/ 866 w 1229"/>
                  <a:gd name="T49" fmla="*/ 855 h 932"/>
                  <a:gd name="T50" fmla="*/ 899 w 1229"/>
                  <a:gd name="T51" fmla="*/ 834 h 932"/>
                  <a:gd name="T52" fmla="*/ 952 w 1229"/>
                  <a:gd name="T53" fmla="*/ 854 h 932"/>
                  <a:gd name="T54" fmla="*/ 989 w 1229"/>
                  <a:gd name="T55" fmla="*/ 821 h 932"/>
                  <a:gd name="T56" fmla="*/ 1054 w 1229"/>
                  <a:gd name="T57" fmla="*/ 821 h 932"/>
                  <a:gd name="T58" fmla="*/ 1104 w 1229"/>
                  <a:gd name="T59" fmla="*/ 829 h 932"/>
                  <a:gd name="T60" fmla="*/ 1123 w 1229"/>
                  <a:gd name="T61" fmla="*/ 794 h 932"/>
                  <a:gd name="T62" fmla="*/ 1129 w 1229"/>
                  <a:gd name="T63" fmla="*/ 751 h 932"/>
                  <a:gd name="T64" fmla="*/ 1204 w 1229"/>
                  <a:gd name="T65" fmla="*/ 723 h 932"/>
                  <a:gd name="T66" fmla="*/ 1217 w 1229"/>
                  <a:gd name="T67" fmla="*/ 670 h 932"/>
                  <a:gd name="T68" fmla="*/ 1157 w 1229"/>
                  <a:gd name="T69" fmla="*/ 651 h 932"/>
                  <a:gd name="T70" fmla="*/ 1073 w 1229"/>
                  <a:gd name="T71" fmla="*/ 618 h 932"/>
                  <a:gd name="T72" fmla="*/ 1005 w 1229"/>
                  <a:gd name="T73" fmla="*/ 594 h 932"/>
                  <a:gd name="T74" fmla="*/ 966 w 1229"/>
                  <a:gd name="T75" fmla="*/ 530 h 932"/>
                  <a:gd name="T76" fmla="*/ 1016 w 1229"/>
                  <a:gd name="T77" fmla="*/ 422 h 932"/>
                  <a:gd name="T78" fmla="*/ 1049 w 1229"/>
                  <a:gd name="T79" fmla="*/ 342 h 932"/>
                  <a:gd name="T80" fmla="*/ 953 w 1229"/>
                  <a:gd name="T81" fmla="*/ 336 h 932"/>
                  <a:gd name="T82" fmla="*/ 819 w 1229"/>
                  <a:gd name="T83" fmla="*/ 325 h 932"/>
                  <a:gd name="T84" fmla="*/ 710 w 1229"/>
                  <a:gd name="T85" fmla="*/ 339 h 932"/>
                  <a:gd name="T86" fmla="*/ 627 w 1229"/>
                  <a:gd name="T87" fmla="*/ 218 h 932"/>
                  <a:gd name="T88" fmla="*/ 574 w 1229"/>
                  <a:gd name="T89" fmla="*/ 204 h 932"/>
                  <a:gd name="T90" fmla="*/ 506 w 1229"/>
                  <a:gd name="T91" fmla="*/ 198 h 932"/>
                  <a:gd name="T92" fmla="*/ 403 w 1229"/>
                  <a:gd name="T93" fmla="*/ 118 h 932"/>
                  <a:gd name="T94" fmla="*/ 485 w 1229"/>
                  <a:gd name="T95" fmla="*/ 82 h 932"/>
                  <a:gd name="T96" fmla="*/ 446 w 1229"/>
                  <a:gd name="T97" fmla="*/ 37 h 932"/>
                  <a:gd name="T98" fmla="*/ 343 w 1229"/>
                  <a:gd name="T99" fmla="*/ 29 h 932"/>
                  <a:gd name="T100" fmla="*/ 218 w 1229"/>
                  <a:gd name="T101" fmla="*/ 27 h 932"/>
                  <a:gd name="T102" fmla="*/ 132 w 1229"/>
                  <a:gd name="T103" fmla="*/ 9 h 932"/>
                  <a:gd name="T104" fmla="*/ 112 w 1229"/>
                  <a:gd name="T105" fmla="*/ 45 h 932"/>
                  <a:gd name="T106" fmla="*/ 94 w 1229"/>
                  <a:gd name="T107" fmla="*/ 169 h 932"/>
                  <a:gd name="T108" fmla="*/ 69 w 1229"/>
                  <a:gd name="T109" fmla="*/ 253 h 932"/>
                  <a:gd name="T110" fmla="*/ 65 w 1229"/>
                  <a:gd name="T111" fmla="*/ 34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9" h="932">
                    <a:moveTo>
                      <a:pt x="63" y="375"/>
                    </a:moveTo>
                    <a:lnTo>
                      <a:pt x="74" y="391"/>
                    </a:lnTo>
                    <a:lnTo>
                      <a:pt x="71" y="398"/>
                    </a:lnTo>
                    <a:lnTo>
                      <a:pt x="51" y="421"/>
                    </a:lnTo>
                    <a:lnTo>
                      <a:pt x="37" y="429"/>
                    </a:lnTo>
                    <a:lnTo>
                      <a:pt x="39" y="435"/>
                    </a:lnTo>
                    <a:lnTo>
                      <a:pt x="44" y="450"/>
                    </a:lnTo>
                    <a:lnTo>
                      <a:pt x="69" y="469"/>
                    </a:lnTo>
                    <a:lnTo>
                      <a:pt x="98" y="472"/>
                    </a:lnTo>
                    <a:lnTo>
                      <a:pt x="98" y="486"/>
                    </a:lnTo>
                    <a:lnTo>
                      <a:pt x="89" y="501"/>
                    </a:lnTo>
                    <a:lnTo>
                      <a:pt x="92" y="513"/>
                    </a:lnTo>
                    <a:lnTo>
                      <a:pt x="87" y="520"/>
                    </a:lnTo>
                    <a:lnTo>
                      <a:pt x="86" y="538"/>
                    </a:lnTo>
                    <a:lnTo>
                      <a:pt x="76" y="551"/>
                    </a:lnTo>
                    <a:lnTo>
                      <a:pt x="76" y="566"/>
                    </a:lnTo>
                    <a:lnTo>
                      <a:pt x="75" y="577"/>
                    </a:lnTo>
                    <a:lnTo>
                      <a:pt x="69" y="585"/>
                    </a:lnTo>
                    <a:lnTo>
                      <a:pt x="39" y="585"/>
                    </a:lnTo>
                    <a:lnTo>
                      <a:pt x="37" y="592"/>
                    </a:lnTo>
                    <a:lnTo>
                      <a:pt x="41" y="601"/>
                    </a:lnTo>
                    <a:lnTo>
                      <a:pt x="36" y="608"/>
                    </a:lnTo>
                    <a:lnTo>
                      <a:pt x="22" y="618"/>
                    </a:lnTo>
                    <a:lnTo>
                      <a:pt x="16" y="629"/>
                    </a:lnTo>
                    <a:lnTo>
                      <a:pt x="14" y="640"/>
                    </a:lnTo>
                    <a:lnTo>
                      <a:pt x="2" y="653"/>
                    </a:lnTo>
                    <a:lnTo>
                      <a:pt x="0" y="661"/>
                    </a:lnTo>
                    <a:lnTo>
                      <a:pt x="13" y="667"/>
                    </a:lnTo>
                    <a:lnTo>
                      <a:pt x="15" y="669"/>
                    </a:lnTo>
                    <a:lnTo>
                      <a:pt x="28" y="673"/>
                    </a:lnTo>
                    <a:lnTo>
                      <a:pt x="37" y="681"/>
                    </a:lnTo>
                    <a:lnTo>
                      <a:pt x="56" y="686"/>
                    </a:lnTo>
                    <a:lnTo>
                      <a:pt x="66" y="690"/>
                    </a:lnTo>
                    <a:lnTo>
                      <a:pt x="74" y="709"/>
                    </a:lnTo>
                    <a:lnTo>
                      <a:pt x="87" y="709"/>
                    </a:lnTo>
                    <a:lnTo>
                      <a:pt x="102" y="728"/>
                    </a:lnTo>
                    <a:lnTo>
                      <a:pt x="100" y="742"/>
                    </a:lnTo>
                    <a:lnTo>
                      <a:pt x="102" y="759"/>
                    </a:lnTo>
                    <a:lnTo>
                      <a:pt x="102" y="781"/>
                    </a:lnTo>
                    <a:lnTo>
                      <a:pt x="119" y="802"/>
                    </a:lnTo>
                    <a:lnTo>
                      <a:pt x="124" y="809"/>
                    </a:lnTo>
                    <a:lnTo>
                      <a:pt x="126" y="847"/>
                    </a:lnTo>
                    <a:lnTo>
                      <a:pt x="142" y="858"/>
                    </a:lnTo>
                    <a:lnTo>
                      <a:pt x="155" y="859"/>
                    </a:lnTo>
                    <a:lnTo>
                      <a:pt x="168" y="854"/>
                    </a:lnTo>
                    <a:lnTo>
                      <a:pt x="184" y="856"/>
                    </a:lnTo>
                    <a:lnTo>
                      <a:pt x="199" y="859"/>
                    </a:lnTo>
                    <a:lnTo>
                      <a:pt x="214" y="864"/>
                    </a:lnTo>
                    <a:lnTo>
                      <a:pt x="208" y="874"/>
                    </a:lnTo>
                    <a:lnTo>
                      <a:pt x="207" y="876"/>
                    </a:lnTo>
                    <a:lnTo>
                      <a:pt x="193" y="895"/>
                    </a:lnTo>
                    <a:lnTo>
                      <a:pt x="188" y="917"/>
                    </a:lnTo>
                    <a:lnTo>
                      <a:pt x="189" y="917"/>
                    </a:lnTo>
                    <a:lnTo>
                      <a:pt x="202" y="917"/>
                    </a:lnTo>
                    <a:lnTo>
                      <a:pt x="220" y="906"/>
                    </a:lnTo>
                    <a:lnTo>
                      <a:pt x="237" y="895"/>
                    </a:lnTo>
                    <a:lnTo>
                      <a:pt x="253" y="894"/>
                    </a:lnTo>
                    <a:lnTo>
                      <a:pt x="275" y="888"/>
                    </a:lnTo>
                    <a:lnTo>
                      <a:pt x="285" y="875"/>
                    </a:lnTo>
                    <a:lnTo>
                      <a:pt x="301" y="878"/>
                    </a:lnTo>
                    <a:lnTo>
                      <a:pt x="328" y="875"/>
                    </a:lnTo>
                    <a:lnTo>
                      <a:pt x="339" y="871"/>
                    </a:lnTo>
                    <a:lnTo>
                      <a:pt x="368" y="871"/>
                    </a:lnTo>
                    <a:lnTo>
                      <a:pt x="386" y="883"/>
                    </a:lnTo>
                    <a:lnTo>
                      <a:pt x="398" y="898"/>
                    </a:lnTo>
                    <a:lnTo>
                      <a:pt x="413" y="907"/>
                    </a:lnTo>
                    <a:lnTo>
                      <a:pt x="465" y="908"/>
                    </a:lnTo>
                    <a:lnTo>
                      <a:pt x="474" y="903"/>
                    </a:lnTo>
                    <a:lnTo>
                      <a:pt x="490" y="903"/>
                    </a:lnTo>
                    <a:lnTo>
                      <a:pt x="496" y="896"/>
                    </a:lnTo>
                    <a:lnTo>
                      <a:pt x="514" y="898"/>
                    </a:lnTo>
                    <a:lnTo>
                      <a:pt x="518" y="910"/>
                    </a:lnTo>
                    <a:lnTo>
                      <a:pt x="523" y="917"/>
                    </a:lnTo>
                    <a:lnTo>
                      <a:pt x="537" y="917"/>
                    </a:lnTo>
                    <a:lnTo>
                      <a:pt x="546" y="908"/>
                    </a:lnTo>
                    <a:lnTo>
                      <a:pt x="559" y="917"/>
                    </a:lnTo>
                    <a:lnTo>
                      <a:pt x="577" y="906"/>
                    </a:lnTo>
                    <a:lnTo>
                      <a:pt x="593" y="910"/>
                    </a:lnTo>
                    <a:lnTo>
                      <a:pt x="610" y="905"/>
                    </a:lnTo>
                    <a:lnTo>
                      <a:pt x="636" y="901"/>
                    </a:lnTo>
                    <a:lnTo>
                      <a:pt x="656" y="907"/>
                    </a:lnTo>
                    <a:lnTo>
                      <a:pt x="678" y="906"/>
                    </a:lnTo>
                    <a:lnTo>
                      <a:pt x="683" y="903"/>
                    </a:lnTo>
                    <a:lnTo>
                      <a:pt x="691" y="902"/>
                    </a:lnTo>
                    <a:lnTo>
                      <a:pt x="712" y="921"/>
                    </a:lnTo>
                    <a:lnTo>
                      <a:pt x="730" y="929"/>
                    </a:lnTo>
                    <a:lnTo>
                      <a:pt x="750" y="929"/>
                    </a:lnTo>
                    <a:lnTo>
                      <a:pt x="767" y="929"/>
                    </a:lnTo>
                    <a:lnTo>
                      <a:pt x="768" y="929"/>
                    </a:lnTo>
                    <a:lnTo>
                      <a:pt x="778" y="932"/>
                    </a:lnTo>
                    <a:lnTo>
                      <a:pt x="780" y="932"/>
                    </a:lnTo>
                    <a:lnTo>
                      <a:pt x="785" y="932"/>
                    </a:lnTo>
                    <a:lnTo>
                      <a:pt x="798" y="921"/>
                    </a:lnTo>
                    <a:lnTo>
                      <a:pt x="821" y="915"/>
                    </a:lnTo>
                    <a:lnTo>
                      <a:pt x="829" y="904"/>
                    </a:lnTo>
                    <a:lnTo>
                      <a:pt x="838" y="897"/>
                    </a:lnTo>
                    <a:lnTo>
                      <a:pt x="842" y="884"/>
                    </a:lnTo>
                    <a:lnTo>
                      <a:pt x="847" y="870"/>
                    </a:lnTo>
                    <a:lnTo>
                      <a:pt x="849" y="856"/>
                    </a:lnTo>
                    <a:lnTo>
                      <a:pt x="866" y="855"/>
                    </a:lnTo>
                    <a:lnTo>
                      <a:pt x="872" y="852"/>
                    </a:lnTo>
                    <a:lnTo>
                      <a:pt x="872" y="842"/>
                    </a:lnTo>
                    <a:lnTo>
                      <a:pt x="894" y="839"/>
                    </a:lnTo>
                    <a:lnTo>
                      <a:pt x="899" y="834"/>
                    </a:lnTo>
                    <a:lnTo>
                      <a:pt x="916" y="835"/>
                    </a:lnTo>
                    <a:lnTo>
                      <a:pt x="924" y="845"/>
                    </a:lnTo>
                    <a:lnTo>
                      <a:pt x="935" y="853"/>
                    </a:lnTo>
                    <a:lnTo>
                      <a:pt x="952" y="854"/>
                    </a:lnTo>
                    <a:lnTo>
                      <a:pt x="959" y="844"/>
                    </a:lnTo>
                    <a:lnTo>
                      <a:pt x="967" y="834"/>
                    </a:lnTo>
                    <a:lnTo>
                      <a:pt x="967" y="821"/>
                    </a:lnTo>
                    <a:lnTo>
                      <a:pt x="989" y="821"/>
                    </a:lnTo>
                    <a:lnTo>
                      <a:pt x="993" y="814"/>
                    </a:lnTo>
                    <a:lnTo>
                      <a:pt x="1004" y="811"/>
                    </a:lnTo>
                    <a:lnTo>
                      <a:pt x="1016" y="820"/>
                    </a:lnTo>
                    <a:lnTo>
                      <a:pt x="1054" y="821"/>
                    </a:lnTo>
                    <a:lnTo>
                      <a:pt x="1061" y="814"/>
                    </a:lnTo>
                    <a:lnTo>
                      <a:pt x="1077" y="825"/>
                    </a:lnTo>
                    <a:lnTo>
                      <a:pt x="1095" y="834"/>
                    </a:lnTo>
                    <a:lnTo>
                      <a:pt x="1104" y="829"/>
                    </a:lnTo>
                    <a:lnTo>
                      <a:pt x="1115" y="822"/>
                    </a:lnTo>
                    <a:lnTo>
                      <a:pt x="1117" y="806"/>
                    </a:lnTo>
                    <a:lnTo>
                      <a:pt x="1121" y="802"/>
                    </a:lnTo>
                    <a:lnTo>
                      <a:pt x="1123" y="794"/>
                    </a:lnTo>
                    <a:lnTo>
                      <a:pt x="1121" y="789"/>
                    </a:lnTo>
                    <a:lnTo>
                      <a:pt x="1123" y="781"/>
                    </a:lnTo>
                    <a:lnTo>
                      <a:pt x="1123" y="758"/>
                    </a:lnTo>
                    <a:lnTo>
                      <a:pt x="1129" y="751"/>
                    </a:lnTo>
                    <a:lnTo>
                      <a:pt x="1139" y="737"/>
                    </a:lnTo>
                    <a:lnTo>
                      <a:pt x="1164" y="734"/>
                    </a:lnTo>
                    <a:lnTo>
                      <a:pt x="1194" y="734"/>
                    </a:lnTo>
                    <a:lnTo>
                      <a:pt x="1204" y="723"/>
                    </a:lnTo>
                    <a:lnTo>
                      <a:pt x="1229" y="699"/>
                    </a:lnTo>
                    <a:lnTo>
                      <a:pt x="1227" y="688"/>
                    </a:lnTo>
                    <a:lnTo>
                      <a:pt x="1221" y="680"/>
                    </a:lnTo>
                    <a:lnTo>
                      <a:pt x="1217" y="670"/>
                    </a:lnTo>
                    <a:lnTo>
                      <a:pt x="1204" y="658"/>
                    </a:lnTo>
                    <a:lnTo>
                      <a:pt x="1196" y="648"/>
                    </a:lnTo>
                    <a:lnTo>
                      <a:pt x="1165" y="648"/>
                    </a:lnTo>
                    <a:lnTo>
                      <a:pt x="1157" y="651"/>
                    </a:lnTo>
                    <a:lnTo>
                      <a:pt x="1141" y="651"/>
                    </a:lnTo>
                    <a:lnTo>
                      <a:pt x="1110" y="632"/>
                    </a:lnTo>
                    <a:lnTo>
                      <a:pt x="1098" y="623"/>
                    </a:lnTo>
                    <a:lnTo>
                      <a:pt x="1073" y="618"/>
                    </a:lnTo>
                    <a:lnTo>
                      <a:pt x="1054" y="635"/>
                    </a:lnTo>
                    <a:lnTo>
                      <a:pt x="1022" y="634"/>
                    </a:lnTo>
                    <a:lnTo>
                      <a:pt x="1005" y="613"/>
                    </a:lnTo>
                    <a:lnTo>
                      <a:pt x="1005" y="594"/>
                    </a:lnTo>
                    <a:lnTo>
                      <a:pt x="985" y="572"/>
                    </a:lnTo>
                    <a:lnTo>
                      <a:pt x="977" y="561"/>
                    </a:lnTo>
                    <a:lnTo>
                      <a:pt x="979" y="542"/>
                    </a:lnTo>
                    <a:lnTo>
                      <a:pt x="966" y="530"/>
                    </a:lnTo>
                    <a:lnTo>
                      <a:pt x="970" y="473"/>
                    </a:lnTo>
                    <a:lnTo>
                      <a:pt x="980" y="460"/>
                    </a:lnTo>
                    <a:lnTo>
                      <a:pt x="996" y="434"/>
                    </a:lnTo>
                    <a:lnTo>
                      <a:pt x="1016" y="422"/>
                    </a:lnTo>
                    <a:lnTo>
                      <a:pt x="1039" y="401"/>
                    </a:lnTo>
                    <a:lnTo>
                      <a:pt x="1058" y="393"/>
                    </a:lnTo>
                    <a:lnTo>
                      <a:pt x="1056" y="361"/>
                    </a:lnTo>
                    <a:lnTo>
                      <a:pt x="1049" y="342"/>
                    </a:lnTo>
                    <a:lnTo>
                      <a:pt x="1027" y="348"/>
                    </a:lnTo>
                    <a:lnTo>
                      <a:pt x="1007" y="332"/>
                    </a:lnTo>
                    <a:lnTo>
                      <a:pt x="975" y="337"/>
                    </a:lnTo>
                    <a:lnTo>
                      <a:pt x="953" y="336"/>
                    </a:lnTo>
                    <a:lnTo>
                      <a:pt x="915" y="323"/>
                    </a:lnTo>
                    <a:lnTo>
                      <a:pt x="887" y="323"/>
                    </a:lnTo>
                    <a:lnTo>
                      <a:pt x="850" y="327"/>
                    </a:lnTo>
                    <a:lnTo>
                      <a:pt x="819" y="325"/>
                    </a:lnTo>
                    <a:lnTo>
                      <a:pt x="807" y="333"/>
                    </a:lnTo>
                    <a:lnTo>
                      <a:pt x="773" y="330"/>
                    </a:lnTo>
                    <a:lnTo>
                      <a:pt x="737" y="332"/>
                    </a:lnTo>
                    <a:lnTo>
                      <a:pt x="710" y="339"/>
                    </a:lnTo>
                    <a:lnTo>
                      <a:pt x="683" y="317"/>
                    </a:lnTo>
                    <a:lnTo>
                      <a:pt x="684" y="288"/>
                    </a:lnTo>
                    <a:lnTo>
                      <a:pt x="649" y="269"/>
                    </a:lnTo>
                    <a:lnTo>
                      <a:pt x="627" y="218"/>
                    </a:lnTo>
                    <a:lnTo>
                      <a:pt x="617" y="213"/>
                    </a:lnTo>
                    <a:lnTo>
                      <a:pt x="601" y="206"/>
                    </a:lnTo>
                    <a:lnTo>
                      <a:pt x="585" y="205"/>
                    </a:lnTo>
                    <a:lnTo>
                      <a:pt x="574" y="204"/>
                    </a:lnTo>
                    <a:lnTo>
                      <a:pt x="538" y="210"/>
                    </a:lnTo>
                    <a:lnTo>
                      <a:pt x="528" y="206"/>
                    </a:lnTo>
                    <a:lnTo>
                      <a:pt x="517" y="201"/>
                    </a:lnTo>
                    <a:lnTo>
                      <a:pt x="506" y="198"/>
                    </a:lnTo>
                    <a:lnTo>
                      <a:pt x="496" y="196"/>
                    </a:lnTo>
                    <a:lnTo>
                      <a:pt x="446" y="165"/>
                    </a:lnTo>
                    <a:lnTo>
                      <a:pt x="420" y="150"/>
                    </a:lnTo>
                    <a:lnTo>
                      <a:pt x="403" y="118"/>
                    </a:lnTo>
                    <a:lnTo>
                      <a:pt x="409" y="95"/>
                    </a:lnTo>
                    <a:lnTo>
                      <a:pt x="438" y="92"/>
                    </a:lnTo>
                    <a:lnTo>
                      <a:pt x="457" y="92"/>
                    </a:lnTo>
                    <a:lnTo>
                      <a:pt x="485" y="82"/>
                    </a:lnTo>
                    <a:lnTo>
                      <a:pt x="491" y="68"/>
                    </a:lnTo>
                    <a:lnTo>
                      <a:pt x="490" y="46"/>
                    </a:lnTo>
                    <a:lnTo>
                      <a:pt x="477" y="29"/>
                    </a:lnTo>
                    <a:lnTo>
                      <a:pt x="446" y="37"/>
                    </a:lnTo>
                    <a:lnTo>
                      <a:pt x="419" y="24"/>
                    </a:lnTo>
                    <a:lnTo>
                      <a:pt x="398" y="10"/>
                    </a:lnTo>
                    <a:lnTo>
                      <a:pt x="366" y="23"/>
                    </a:lnTo>
                    <a:lnTo>
                      <a:pt x="343" y="29"/>
                    </a:lnTo>
                    <a:lnTo>
                      <a:pt x="316" y="26"/>
                    </a:lnTo>
                    <a:lnTo>
                      <a:pt x="304" y="16"/>
                    </a:lnTo>
                    <a:lnTo>
                      <a:pt x="271" y="27"/>
                    </a:lnTo>
                    <a:lnTo>
                      <a:pt x="218" y="27"/>
                    </a:lnTo>
                    <a:lnTo>
                      <a:pt x="202" y="25"/>
                    </a:lnTo>
                    <a:lnTo>
                      <a:pt x="202" y="0"/>
                    </a:lnTo>
                    <a:lnTo>
                      <a:pt x="151" y="0"/>
                    </a:lnTo>
                    <a:lnTo>
                      <a:pt x="132" y="9"/>
                    </a:lnTo>
                    <a:lnTo>
                      <a:pt x="121" y="24"/>
                    </a:lnTo>
                    <a:lnTo>
                      <a:pt x="99" y="32"/>
                    </a:lnTo>
                    <a:lnTo>
                      <a:pt x="101" y="32"/>
                    </a:lnTo>
                    <a:lnTo>
                      <a:pt x="112" y="45"/>
                    </a:lnTo>
                    <a:lnTo>
                      <a:pt x="112" y="85"/>
                    </a:lnTo>
                    <a:lnTo>
                      <a:pt x="109" y="123"/>
                    </a:lnTo>
                    <a:lnTo>
                      <a:pt x="104" y="136"/>
                    </a:lnTo>
                    <a:lnTo>
                      <a:pt x="94" y="169"/>
                    </a:lnTo>
                    <a:lnTo>
                      <a:pt x="90" y="189"/>
                    </a:lnTo>
                    <a:lnTo>
                      <a:pt x="86" y="216"/>
                    </a:lnTo>
                    <a:lnTo>
                      <a:pt x="83" y="234"/>
                    </a:lnTo>
                    <a:lnTo>
                      <a:pt x="69" y="253"/>
                    </a:lnTo>
                    <a:lnTo>
                      <a:pt x="63" y="272"/>
                    </a:lnTo>
                    <a:lnTo>
                      <a:pt x="64" y="291"/>
                    </a:lnTo>
                    <a:lnTo>
                      <a:pt x="64" y="311"/>
                    </a:lnTo>
                    <a:lnTo>
                      <a:pt x="65" y="340"/>
                    </a:lnTo>
                    <a:lnTo>
                      <a:pt x="69" y="349"/>
                    </a:lnTo>
                    <a:lnTo>
                      <a:pt x="71" y="366"/>
                    </a:lnTo>
                    <a:lnTo>
                      <a:pt x="63" y="37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2" name="Freeform 175"/>
              <p:cNvSpPr>
                <a:spLocks/>
              </p:cNvSpPr>
              <p:nvPr/>
            </p:nvSpPr>
            <p:spPr bwMode="auto">
              <a:xfrm>
                <a:off x="6089185" y="1703552"/>
                <a:ext cx="279873" cy="179723"/>
              </a:xfrm>
              <a:custGeom>
                <a:avLst/>
                <a:gdLst>
                  <a:gd name="T0" fmla="*/ 515 w 610"/>
                  <a:gd name="T1" fmla="*/ 31 h 395"/>
                  <a:gd name="T2" fmla="*/ 480 w 610"/>
                  <a:gd name="T3" fmla="*/ 36 h 395"/>
                  <a:gd name="T4" fmla="*/ 417 w 610"/>
                  <a:gd name="T5" fmla="*/ 39 h 395"/>
                  <a:gd name="T6" fmla="*/ 370 w 610"/>
                  <a:gd name="T7" fmla="*/ 37 h 395"/>
                  <a:gd name="T8" fmla="*/ 342 w 610"/>
                  <a:gd name="T9" fmla="*/ 39 h 395"/>
                  <a:gd name="T10" fmla="*/ 314 w 610"/>
                  <a:gd name="T11" fmla="*/ 32 h 395"/>
                  <a:gd name="T12" fmla="*/ 237 w 610"/>
                  <a:gd name="T13" fmla="*/ 36 h 395"/>
                  <a:gd name="T14" fmla="*/ 192 w 610"/>
                  <a:gd name="T15" fmla="*/ 0 h 395"/>
                  <a:gd name="T16" fmla="*/ 125 w 610"/>
                  <a:gd name="T17" fmla="*/ 7 h 395"/>
                  <a:gd name="T18" fmla="*/ 77 w 610"/>
                  <a:gd name="T19" fmla="*/ 23 h 395"/>
                  <a:gd name="T20" fmla="*/ 26 w 610"/>
                  <a:gd name="T21" fmla="*/ 46 h 395"/>
                  <a:gd name="T22" fmla="*/ 0 w 610"/>
                  <a:gd name="T23" fmla="*/ 61 h 395"/>
                  <a:gd name="T24" fmla="*/ 27 w 610"/>
                  <a:gd name="T25" fmla="*/ 79 h 395"/>
                  <a:gd name="T26" fmla="*/ 76 w 610"/>
                  <a:gd name="T27" fmla="*/ 94 h 395"/>
                  <a:gd name="T28" fmla="*/ 101 w 610"/>
                  <a:gd name="T29" fmla="*/ 110 h 395"/>
                  <a:gd name="T30" fmla="*/ 133 w 610"/>
                  <a:gd name="T31" fmla="*/ 122 h 395"/>
                  <a:gd name="T32" fmla="*/ 117 w 610"/>
                  <a:gd name="T33" fmla="*/ 146 h 395"/>
                  <a:gd name="T34" fmla="*/ 89 w 610"/>
                  <a:gd name="T35" fmla="*/ 150 h 395"/>
                  <a:gd name="T36" fmla="*/ 61 w 610"/>
                  <a:gd name="T37" fmla="*/ 172 h 395"/>
                  <a:gd name="T38" fmla="*/ 42 w 610"/>
                  <a:gd name="T39" fmla="*/ 190 h 395"/>
                  <a:gd name="T40" fmla="*/ 28 w 610"/>
                  <a:gd name="T41" fmla="*/ 218 h 395"/>
                  <a:gd name="T42" fmla="*/ 33 w 610"/>
                  <a:gd name="T43" fmla="*/ 253 h 395"/>
                  <a:gd name="T44" fmla="*/ 39 w 610"/>
                  <a:gd name="T45" fmla="*/ 286 h 395"/>
                  <a:gd name="T46" fmla="*/ 39 w 610"/>
                  <a:gd name="T47" fmla="*/ 347 h 395"/>
                  <a:gd name="T48" fmla="*/ 72 w 610"/>
                  <a:gd name="T49" fmla="*/ 385 h 395"/>
                  <a:gd name="T50" fmla="*/ 87 w 610"/>
                  <a:gd name="T51" fmla="*/ 380 h 395"/>
                  <a:gd name="T52" fmla="*/ 120 w 610"/>
                  <a:gd name="T53" fmla="*/ 375 h 395"/>
                  <a:gd name="T54" fmla="*/ 149 w 610"/>
                  <a:gd name="T55" fmla="*/ 366 h 395"/>
                  <a:gd name="T56" fmla="*/ 172 w 610"/>
                  <a:gd name="T57" fmla="*/ 395 h 395"/>
                  <a:gd name="T58" fmla="*/ 208 w 610"/>
                  <a:gd name="T59" fmla="*/ 389 h 395"/>
                  <a:gd name="T60" fmla="*/ 218 w 610"/>
                  <a:gd name="T61" fmla="*/ 355 h 395"/>
                  <a:gd name="T62" fmla="*/ 237 w 610"/>
                  <a:gd name="T63" fmla="*/ 314 h 395"/>
                  <a:gd name="T64" fmla="*/ 311 w 610"/>
                  <a:gd name="T65" fmla="*/ 307 h 395"/>
                  <a:gd name="T66" fmla="*/ 324 w 610"/>
                  <a:gd name="T67" fmla="*/ 251 h 395"/>
                  <a:gd name="T68" fmla="*/ 342 w 610"/>
                  <a:gd name="T69" fmla="*/ 207 h 395"/>
                  <a:gd name="T70" fmla="*/ 375 w 610"/>
                  <a:gd name="T71" fmla="*/ 167 h 395"/>
                  <a:gd name="T72" fmla="*/ 446 w 610"/>
                  <a:gd name="T73" fmla="*/ 173 h 395"/>
                  <a:gd name="T74" fmla="*/ 510 w 610"/>
                  <a:gd name="T75" fmla="*/ 181 h 395"/>
                  <a:gd name="T76" fmla="*/ 543 w 610"/>
                  <a:gd name="T77" fmla="*/ 152 h 395"/>
                  <a:gd name="T78" fmla="*/ 571 w 610"/>
                  <a:gd name="T79" fmla="*/ 119 h 395"/>
                  <a:gd name="T80" fmla="*/ 610 w 610"/>
                  <a:gd name="T81" fmla="*/ 90 h 395"/>
                  <a:gd name="T82" fmla="*/ 602 w 610"/>
                  <a:gd name="T83" fmla="*/ 61 h 395"/>
                  <a:gd name="T84" fmla="*/ 574 w 610"/>
                  <a:gd name="T85" fmla="*/ 58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10" h="395">
                    <a:moveTo>
                      <a:pt x="554" y="58"/>
                    </a:moveTo>
                    <a:lnTo>
                      <a:pt x="536" y="50"/>
                    </a:lnTo>
                    <a:lnTo>
                      <a:pt x="515" y="31"/>
                    </a:lnTo>
                    <a:lnTo>
                      <a:pt x="507" y="32"/>
                    </a:lnTo>
                    <a:lnTo>
                      <a:pt x="502" y="35"/>
                    </a:lnTo>
                    <a:lnTo>
                      <a:pt x="480" y="36"/>
                    </a:lnTo>
                    <a:lnTo>
                      <a:pt x="460" y="30"/>
                    </a:lnTo>
                    <a:lnTo>
                      <a:pt x="434" y="34"/>
                    </a:lnTo>
                    <a:lnTo>
                      <a:pt x="417" y="39"/>
                    </a:lnTo>
                    <a:lnTo>
                      <a:pt x="401" y="35"/>
                    </a:lnTo>
                    <a:lnTo>
                      <a:pt x="383" y="46"/>
                    </a:lnTo>
                    <a:lnTo>
                      <a:pt x="370" y="37"/>
                    </a:lnTo>
                    <a:lnTo>
                      <a:pt x="361" y="46"/>
                    </a:lnTo>
                    <a:lnTo>
                      <a:pt x="347" y="46"/>
                    </a:lnTo>
                    <a:lnTo>
                      <a:pt x="342" y="39"/>
                    </a:lnTo>
                    <a:lnTo>
                      <a:pt x="338" y="27"/>
                    </a:lnTo>
                    <a:lnTo>
                      <a:pt x="320" y="25"/>
                    </a:lnTo>
                    <a:lnTo>
                      <a:pt x="314" y="32"/>
                    </a:lnTo>
                    <a:lnTo>
                      <a:pt x="298" y="32"/>
                    </a:lnTo>
                    <a:lnTo>
                      <a:pt x="289" y="37"/>
                    </a:lnTo>
                    <a:lnTo>
                      <a:pt x="237" y="36"/>
                    </a:lnTo>
                    <a:lnTo>
                      <a:pt x="222" y="27"/>
                    </a:lnTo>
                    <a:lnTo>
                      <a:pt x="210" y="12"/>
                    </a:lnTo>
                    <a:lnTo>
                      <a:pt x="192" y="0"/>
                    </a:lnTo>
                    <a:lnTo>
                      <a:pt x="163" y="0"/>
                    </a:lnTo>
                    <a:lnTo>
                      <a:pt x="152" y="4"/>
                    </a:lnTo>
                    <a:lnTo>
                      <a:pt x="125" y="7"/>
                    </a:lnTo>
                    <a:lnTo>
                      <a:pt x="109" y="4"/>
                    </a:lnTo>
                    <a:lnTo>
                      <a:pt x="99" y="17"/>
                    </a:lnTo>
                    <a:lnTo>
                      <a:pt x="77" y="23"/>
                    </a:lnTo>
                    <a:lnTo>
                      <a:pt x="61" y="24"/>
                    </a:lnTo>
                    <a:lnTo>
                      <a:pt x="44" y="35"/>
                    </a:lnTo>
                    <a:lnTo>
                      <a:pt x="26" y="46"/>
                    </a:lnTo>
                    <a:lnTo>
                      <a:pt x="13" y="46"/>
                    </a:lnTo>
                    <a:lnTo>
                      <a:pt x="3" y="54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9" y="75"/>
                    </a:lnTo>
                    <a:lnTo>
                      <a:pt x="27" y="79"/>
                    </a:lnTo>
                    <a:lnTo>
                      <a:pt x="42" y="83"/>
                    </a:lnTo>
                    <a:lnTo>
                      <a:pt x="59" y="88"/>
                    </a:lnTo>
                    <a:lnTo>
                      <a:pt x="76" y="94"/>
                    </a:lnTo>
                    <a:lnTo>
                      <a:pt x="87" y="101"/>
                    </a:lnTo>
                    <a:lnTo>
                      <a:pt x="88" y="105"/>
                    </a:lnTo>
                    <a:lnTo>
                      <a:pt x="101" y="110"/>
                    </a:lnTo>
                    <a:lnTo>
                      <a:pt x="119" y="111"/>
                    </a:lnTo>
                    <a:lnTo>
                      <a:pt x="130" y="116"/>
                    </a:lnTo>
                    <a:lnTo>
                      <a:pt x="133" y="122"/>
                    </a:lnTo>
                    <a:lnTo>
                      <a:pt x="133" y="133"/>
                    </a:lnTo>
                    <a:lnTo>
                      <a:pt x="128" y="144"/>
                    </a:lnTo>
                    <a:lnTo>
                      <a:pt x="117" y="146"/>
                    </a:lnTo>
                    <a:lnTo>
                      <a:pt x="107" y="144"/>
                    </a:lnTo>
                    <a:lnTo>
                      <a:pt x="100" y="144"/>
                    </a:lnTo>
                    <a:lnTo>
                      <a:pt x="89" y="150"/>
                    </a:lnTo>
                    <a:lnTo>
                      <a:pt x="71" y="152"/>
                    </a:lnTo>
                    <a:lnTo>
                      <a:pt x="63" y="160"/>
                    </a:lnTo>
                    <a:lnTo>
                      <a:pt x="61" y="172"/>
                    </a:lnTo>
                    <a:lnTo>
                      <a:pt x="57" y="185"/>
                    </a:lnTo>
                    <a:lnTo>
                      <a:pt x="46" y="187"/>
                    </a:lnTo>
                    <a:lnTo>
                      <a:pt x="42" y="190"/>
                    </a:lnTo>
                    <a:lnTo>
                      <a:pt x="39" y="193"/>
                    </a:lnTo>
                    <a:lnTo>
                      <a:pt x="32" y="209"/>
                    </a:lnTo>
                    <a:lnTo>
                      <a:pt x="28" y="218"/>
                    </a:lnTo>
                    <a:lnTo>
                      <a:pt x="31" y="232"/>
                    </a:lnTo>
                    <a:lnTo>
                      <a:pt x="33" y="245"/>
                    </a:lnTo>
                    <a:lnTo>
                      <a:pt x="33" y="253"/>
                    </a:lnTo>
                    <a:lnTo>
                      <a:pt x="28" y="269"/>
                    </a:lnTo>
                    <a:lnTo>
                      <a:pt x="28" y="275"/>
                    </a:lnTo>
                    <a:lnTo>
                      <a:pt x="39" y="286"/>
                    </a:lnTo>
                    <a:lnTo>
                      <a:pt x="37" y="304"/>
                    </a:lnTo>
                    <a:lnTo>
                      <a:pt x="36" y="333"/>
                    </a:lnTo>
                    <a:lnTo>
                      <a:pt x="39" y="347"/>
                    </a:lnTo>
                    <a:lnTo>
                      <a:pt x="46" y="363"/>
                    </a:lnTo>
                    <a:lnTo>
                      <a:pt x="56" y="378"/>
                    </a:lnTo>
                    <a:lnTo>
                      <a:pt x="72" y="385"/>
                    </a:lnTo>
                    <a:lnTo>
                      <a:pt x="72" y="385"/>
                    </a:lnTo>
                    <a:lnTo>
                      <a:pt x="84" y="380"/>
                    </a:lnTo>
                    <a:lnTo>
                      <a:pt x="87" y="380"/>
                    </a:lnTo>
                    <a:lnTo>
                      <a:pt x="99" y="375"/>
                    </a:lnTo>
                    <a:lnTo>
                      <a:pt x="107" y="374"/>
                    </a:lnTo>
                    <a:lnTo>
                      <a:pt x="120" y="375"/>
                    </a:lnTo>
                    <a:lnTo>
                      <a:pt x="133" y="365"/>
                    </a:lnTo>
                    <a:lnTo>
                      <a:pt x="141" y="366"/>
                    </a:lnTo>
                    <a:lnTo>
                      <a:pt x="149" y="366"/>
                    </a:lnTo>
                    <a:lnTo>
                      <a:pt x="155" y="371"/>
                    </a:lnTo>
                    <a:lnTo>
                      <a:pt x="161" y="376"/>
                    </a:lnTo>
                    <a:lnTo>
                      <a:pt x="172" y="395"/>
                    </a:lnTo>
                    <a:lnTo>
                      <a:pt x="192" y="395"/>
                    </a:lnTo>
                    <a:lnTo>
                      <a:pt x="198" y="394"/>
                    </a:lnTo>
                    <a:lnTo>
                      <a:pt x="208" y="389"/>
                    </a:lnTo>
                    <a:lnTo>
                      <a:pt x="215" y="382"/>
                    </a:lnTo>
                    <a:lnTo>
                      <a:pt x="215" y="367"/>
                    </a:lnTo>
                    <a:lnTo>
                      <a:pt x="218" y="355"/>
                    </a:lnTo>
                    <a:lnTo>
                      <a:pt x="217" y="332"/>
                    </a:lnTo>
                    <a:lnTo>
                      <a:pt x="221" y="323"/>
                    </a:lnTo>
                    <a:lnTo>
                      <a:pt x="237" y="314"/>
                    </a:lnTo>
                    <a:lnTo>
                      <a:pt x="255" y="303"/>
                    </a:lnTo>
                    <a:lnTo>
                      <a:pt x="286" y="304"/>
                    </a:lnTo>
                    <a:lnTo>
                      <a:pt x="311" y="307"/>
                    </a:lnTo>
                    <a:lnTo>
                      <a:pt x="311" y="276"/>
                    </a:lnTo>
                    <a:lnTo>
                      <a:pt x="322" y="262"/>
                    </a:lnTo>
                    <a:lnTo>
                      <a:pt x="324" y="251"/>
                    </a:lnTo>
                    <a:lnTo>
                      <a:pt x="321" y="244"/>
                    </a:lnTo>
                    <a:lnTo>
                      <a:pt x="332" y="219"/>
                    </a:lnTo>
                    <a:lnTo>
                      <a:pt x="342" y="207"/>
                    </a:lnTo>
                    <a:lnTo>
                      <a:pt x="342" y="182"/>
                    </a:lnTo>
                    <a:lnTo>
                      <a:pt x="349" y="175"/>
                    </a:lnTo>
                    <a:lnTo>
                      <a:pt x="375" y="167"/>
                    </a:lnTo>
                    <a:lnTo>
                      <a:pt x="397" y="163"/>
                    </a:lnTo>
                    <a:lnTo>
                      <a:pt x="425" y="163"/>
                    </a:lnTo>
                    <a:lnTo>
                      <a:pt x="446" y="173"/>
                    </a:lnTo>
                    <a:lnTo>
                      <a:pt x="462" y="178"/>
                    </a:lnTo>
                    <a:lnTo>
                      <a:pt x="479" y="184"/>
                    </a:lnTo>
                    <a:lnTo>
                      <a:pt x="510" y="181"/>
                    </a:lnTo>
                    <a:lnTo>
                      <a:pt x="512" y="163"/>
                    </a:lnTo>
                    <a:lnTo>
                      <a:pt x="522" y="152"/>
                    </a:lnTo>
                    <a:lnTo>
                      <a:pt x="543" y="152"/>
                    </a:lnTo>
                    <a:lnTo>
                      <a:pt x="555" y="152"/>
                    </a:lnTo>
                    <a:lnTo>
                      <a:pt x="555" y="139"/>
                    </a:lnTo>
                    <a:lnTo>
                      <a:pt x="571" y="119"/>
                    </a:lnTo>
                    <a:lnTo>
                      <a:pt x="588" y="104"/>
                    </a:lnTo>
                    <a:lnTo>
                      <a:pt x="604" y="94"/>
                    </a:lnTo>
                    <a:lnTo>
                      <a:pt x="610" y="90"/>
                    </a:lnTo>
                    <a:lnTo>
                      <a:pt x="610" y="74"/>
                    </a:lnTo>
                    <a:lnTo>
                      <a:pt x="604" y="61"/>
                    </a:lnTo>
                    <a:lnTo>
                      <a:pt x="602" y="61"/>
                    </a:lnTo>
                    <a:lnTo>
                      <a:pt x="592" y="58"/>
                    </a:lnTo>
                    <a:lnTo>
                      <a:pt x="591" y="58"/>
                    </a:lnTo>
                    <a:lnTo>
                      <a:pt x="574" y="58"/>
                    </a:lnTo>
                    <a:lnTo>
                      <a:pt x="554" y="5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3" name="Freeform 173"/>
              <p:cNvSpPr>
                <a:spLocks/>
              </p:cNvSpPr>
              <p:nvPr/>
            </p:nvSpPr>
            <p:spPr bwMode="auto">
              <a:xfrm>
                <a:off x="6068606" y="1611634"/>
                <a:ext cx="569349" cy="423925"/>
              </a:xfrm>
              <a:custGeom>
                <a:avLst/>
                <a:gdLst>
                  <a:gd name="T0" fmla="*/ 690 w 1244"/>
                  <a:gd name="T1" fmla="*/ 243 h 927"/>
                  <a:gd name="T2" fmla="*/ 655 w 1244"/>
                  <a:gd name="T3" fmla="*/ 273 h 927"/>
                  <a:gd name="T4" fmla="*/ 616 w 1244"/>
                  <a:gd name="T5" fmla="*/ 318 h 927"/>
                  <a:gd name="T6" fmla="*/ 567 w 1244"/>
                  <a:gd name="T7" fmla="*/ 351 h 927"/>
                  <a:gd name="T8" fmla="*/ 507 w 1244"/>
                  <a:gd name="T9" fmla="*/ 377 h 927"/>
                  <a:gd name="T10" fmla="*/ 420 w 1244"/>
                  <a:gd name="T11" fmla="*/ 366 h 927"/>
                  <a:gd name="T12" fmla="*/ 377 w 1244"/>
                  <a:gd name="T13" fmla="*/ 418 h 927"/>
                  <a:gd name="T14" fmla="*/ 356 w 1244"/>
                  <a:gd name="T15" fmla="*/ 475 h 927"/>
                  <a:gd name="T16" fmla="*/ 282 w 1244"/>
                  <a:gd name="T17" fmla="*/ 513 h 927"/>
                  <a:gd name="T18" fmla="*/ 260 w 1244"/>
                  <a:gd name="T19" fmla="*/ 566 h 927"/>
                  <a:gd name="T20" fmla="*/ 237 w 1244"/>
                  <a:gd name="T21" fmla="*/ 594 h 927"/>
                  <a:gd name="T22" fmla="*/ 194 w 1244"/>
                  <a:gd name="T23" fmla="*/ 565 h 927"/>
                  <a:gd name="T24" fmla="*/ 152 w 1244"/>
                  <a:gd name="T25" fmla="*/ 573 h 927"/>
                  <a:gd name="T26" fmla="*/ 117 w 1244"/>
                  <a:gd name="T27" fmla="*/ 584 h 927"/>
                  <a:gd name="T28" fmla="*/ 88 w 1244"/>
                  <a:gd name="T29" fmla="*/ 633 h 927"/>
                  <a:gd name="T30" fmla="*/ 66 w 1244"/>
                  <a:gd name="T31" fmla="*/ 670 h 927"/>
                  <a:gd name="T32" fmla="*/ 38 w 1244"/>
                  <a:gd name="T33" fmla="*/ 700 h 927"/>
                  <a:gd name="T34" fmla="*/ 9 w 1244"/>
                  <a:gd name="T35" fmla="*/ 717 h 927"/>
                  <a:gd name="T36" fmla="*/ 7 w 1244"/>
                  <a:gd name="T37" fmla="*/ 749 h 927"/>
                  <a:gd name="T38" fmla="*/ 19 w 1244"/>
                  <a:gd name="T39" fmla="*/ 776 h 927"/>
                  <a:gd name="T40" fmla="*/ 47 w 1244"/>
                  <a:gd name="T41" fmla="*/ 810 h 927"/>
                  <a:gd name="T42" fmla="*/ 31 w 1244"/>
                  <a:gd name="T43" fmla="*/ 842 h 927"/>
                  <a:gd name="T44" fmla="*/ 73 w 1244"/>
                  <a:gd name="T45" fmla="*/ 869 h 927"/>
                  <a:gd name="T46" fmla="*/ 106 w 1244"/>
                  <a:gd name="T47" fmla="*/ 892 h 927"/>
                  <a:gd name="T48" fmla="*/ 127 w 1244"/>
                  <a:gd name="T49" fmla="*/ 912 h 927"/>
                  <a:gd name="T50" fmla="*/ 145 w 1244"/>
                  <a:gd name="T51" fmla="*/ 915 h 927"/>
                  <a:gd name="T52" fmla="*/ 168 w 1244"/>
                  <a:gd name="T53" fmla="*/ 927 h 927"/>
                  <a:gd name="T54" fmla="*/ 176 w 1244"/>
                  <a:gd name="T55" fmla="*/ 889 h 927"/>
                  <a:gd name="T56" fmla="*/ 206 w 1244"/>
                  <a:gd name="T57" fmla="*/ 872 h 927"/>
                  <a:gd name="T58" fmla="*/ 246 w 1244"/>
                  <a:gd name="T59" fmla="*/ 910 h 927"/>
                  <a:gd name="T60" fmla="*/ 295 w 1244"/>
                  <a:gd name="T61" fmla="*/ 902 h 927"/>
                  <a:gd name="T62" fmla="*/ 344 w 1244"/>
                  <a:gd name="T63" fmla="*/ 903 h 927"/>
                  <a:gd name="T64" fmla="*/ 362 w 1244"/>
                  <a:gd name="T65" fmla="*/ 913 h 927"/>
                  <a:gd name="T66" fmla="*/ 375 w 1244"/>
                  <a:gd name="T67" fmla="*/ 864 h 927"/>
                  <a:gd name="T68" fmla="*/ 419 w 1244"/>
                  <a:gd name="T69" fmla="*/ 869 h 927"/>
                  <a:gd name="T70" fmla="*/ 467 w 1244"/>
                  <a:gd name="T71" fmla="*/ 835 h 927"/>
                  <a:gd name="T72" fmla="*/ 511 w 1244"/>
                  <a:gd name="T73" fmla="*/ 792 h 927"/>
                  <a:gd name="T74" fmla="*/ 548 w 1244"/>
                  <a:gd name="T75" fmla="*/ 775 h 927"/>
                  <a:gd name="T76" fmla="*/ 574 w 1244"/>
                  <a:gd name="T77" fmla="*/ 698 h 927"/>
                  <a:gd name="T78" fmla="*/ 596 w 1244"/>
                  <a:gd name="T79" fmla="*/ 576 h 927"/>
                  <a:gd name="T80" fmla="*/ 704 w 1244"/>
                  <a:gd name="T81" fmla="*/ 557 h 927"/>
                  <a:gd name="T82" fmla="*/ 800 w 1244"/>
                  <a:gd name="T83" fmla="*/ 565 h 927"/>
                  <a:gd name="T84" fmla="*/ 807 w 1244"/>
                  <a:gd name="T85" fmla="*/ 489 h 927"/>
                  <a:gd name="T86" fmla="*/ 872 w 1244"/>
                  <a:gd name="T87" fmla="*/ 386 h 927"/>
                  <a:gd name="T88" fmla="*/ 987 w 1244"/>
                  <a:gd name="T89" fmla="*/ 337 h 927"/>
                  <a:gd name="T90" fmla="*/ 1098 w 1244"/>
                  <a:gd name="T91" fmla="*/ 315 h 927"/>
                  <a:gd name="T92" fmla="*/ 1165 w 1244"/>
                  <a:gd name="T93" fmla="*/ 260 h 927"/>
                  <a:gd name="T94" fmla="*/ 1190 w 1244"/>
                  <a:gd name="T95" fmla="*/ 178 h 927"/>
                  <a:gd name="T96" fmla="*/ 1215 w 1244"/>
                  <a:gd name="T97" fmla="*/ 138 h 927"/>
                  <a:gd name="T98" fmla="*/ 1244 w 1244"/>
                  <a:gd name="T99" fmla="*/ 56 h 927"/>
                  <a:gd name="T100" fmla="*/ 1163 w 1244"/>
                  <a:gd name="T101" fmla="*/ 27 h 927"/>
                  <a:gd name="T102" fmla="*/ 1110 w 1244"/>
                  <a:gd name="T103" fmla="*/ 11 h 927"/>
                  <a:gd name="T104" fmla="*/ 1063 w 1244"/>
                  <a:gd name="T105" fmla="*/ 62 h 927"/>
                  <a:gd name="T106" fmla="*/ 992 w 1244"/>
                  <a:gd name="T107" fmla="*/ 86 h 927"/>
                  <a:gd name="T108" fmla="*/ 990 w 1244"/>
                  <a:gd name="T109" fmla="*/ 130 h 927"/>
                  <a:gd name="T110" fmla="*/ 964 w 1244"/>
                  <a:gd name="T111" fmla="*/ 162 h 927"/>
                  <a:gd name="T112" fmla="*/ 885 w 1244"/>
                  <a:gd name="T113" fmla="*/ 148 h 927"/>
                  <a:gd name="T114" fmla="*/ 836 w 1244"/>
                  <a:gd name="T115" fmla="*/ 149 h 927"/>
                  <a:gd name="T116" fmla="*/ 804 w 1244"/>
                  <a:gd name="T117" fmla="*/ 181 h 927"/>
                  <a:gd name="T118" fmla="*/ 763 w 1244"/>
                  <a:gd name="T119" fmla="*/ 167 h 927"/>
                  <a:gd name="T120" fmla="*/ 718 w 1244"/>
                  <a:gd name="T121" fmla="*/ 184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44" h="927">
                    <a:moveTo>
                      <a:pt x="711" y="212"/>
                    </a:moveTo>
                    <a:lnTo>
                      <a:pt x="707" y="225"/>
                    </a:lnTo>
                    <a:lnTo>
                      <a:pt x="698" y="232"/>
                    </a:lnTo>
                    <a:lnTo>
                      <a:pt x="690" y="243"/>
                    </a:lnTo>
                    <a:lnTo>
                      <a:pt x="667" y="249"/>
                    </a:lnTo>
                    <a:lnTo>
                      <a:pt x="654" y="260"/>
                    </a:lnTo>
                    <a:lnTo>
                      <a:pt x="649" y="260"/>
                    </a:lnTo>
                    <a:lnTo>
                      <a:pt x="655" y="273"/>
                    </a:lnTo>
                    <a:lnTo>
                      <a:pt x="655" y="289"/>
                    </a:lnTo>
                    <a:lnTo>
                      <a:pt x="649" y="293"/>
                    </a:lnTo>
                    <a:lnTo>
                      <a:pt x="633" y="303"/>
                    </a:lnTo>
                    <a:lnTo>
                      <a:pt x="616" y="318"/>
                    </a:lnTo>
                    <a:lnTo>
                      <a:pt x="600" y="338"/>
                    </a:lnTo>
                    <a:lnTo>
                      <a:pt x="600" y="351"/>
                    </a:lnTo>
                    <a:lnTo>
                      <a:pt x="588" y="351"/>
                    </a:lnTo>
                    <a:lnTo>
                      <a:pt x="567" y="351"/>
                    </a:lnTo>
                    <a:lnTo>
                      <a:pt x="557" y="362"/>
                    </a:lnTo>
                    <a:lnTo>
                      <a:pt x="555" y="380"/>
                    </a:lnTo>
                    <a:lnTo>
                      <a:pt x="524" y="383"/>
                    </a:lnTo>
                    <a:lnTo>
                      <a:pt x="507" y="377"/>
                    </a:lnTo>
                    <a:lnTo>
                      <a:pt x="491" y="372"/>
                    </a:lnTo>
                    <a:lnTo>
                      <a:pt x="470" y="362"/>
                    </a:lnTo>
                    <a:lnTo>
                      <a:pt x="442" y="362"/>
                    </a:lnTo>
                    <a:lnTo>
                      <a:pt x="420" y="366"/>
                    </a:lnTo>
                    <a:lnTo>
                      <a:pt x="394" y="374"/>
                    </a:lnTo>
                    <a:lnTo>
                      <a:pt x="387" y="381"/>
                    </a:lnTo>
                    <a:lnTo>
                      <a:pt x="387" y="406"/>
                    </a:lnTo>
                    <a:lnTo>
                      <a:pt x="377" y="418"/>
                    </a:lnTo>
                    <a:lnTo>
                      <a:pt x="366" y="443"/>
                    </a:lnTo>
                    <a:lnTo>
                      <a:pt x="369" y="450"/>
                    </a:lnTo>
                    <a:lnTo>
                      <a:pt x="367" y="461"/>
                    </a:lnTo>
                    <a:lnTo>
                      <a:pt x="356" y="475"/>
                    </a:lnTo>
                    <a:lnTo>
                      <a:pt x="356" y="506"/>
                    </a:lnTo>
                    <a:lnTo>
                      <a:pt x="331" y="503"/>
                    </a:lnTo>
                    <a:lnTo>
                      <a:pt x="300" y="502"/>
                    </a:lnTo>
                    <a:lnTo>
                      <a:pt x="282" y="513"/>
                    </a:lnTo>
                    <a:lnTo>
                      <a:pt x="266" y="522"/>
                    </a:lnTo>
                    <a:lnTo>
                      <a:pt x="262" y="531"/>
                    </a:lnTo>
                    <a:lnTo>
                      <a:pt x="263" y="554"/>
                    </a:lnTo>
                    <a:lnTo>
                      <a:pt x="260" y="566"/>
                    </a:lnTo>
                    <a:lnTo>
                      <a:pt x="260" y="581"/>
                    </a:lnTo>
                    <a:lnTo>
                      <a:pt x="253" y="588"/>
                    </a:lnTo>
                    <a:lnTo>
                      <a:pt x="243" y="593"/>
                    </a:lnTo>
                    <a:lnTo>
                      <a:pt x="237" y="594"/>
                    </a:lnTo>
                    <a:lnTo>
                      <a:pt x="217" y="594"/>
                    </a:lnTo>
                    <a:lnTo>
                      <a:pt x="206" y="575"/>
                    </a:lnTo>
                    <a:lnTo>
                      <a:pt x="200" y="570"/>
                    </a:lnTo>
                    <a:lnTo>
                      <a:pt x="194" y="565"/>
                    </a:lnTo>
                    <a:lnTo>
                      <a:pt x="186" y="565"/>
                    </a:lnTo>
                    <a:lnTo>
                      <a:pt x="178" y="564"/>
                    </a:lnTo>
                    <a:lnTo>
                      <a:pt x="165" y="574"/>
                    </a:lnTo>
                    <a:lnTo>
                      <a:pt x="152" y="573"/>
                    </a:lnTo>
                    <a:lnTo>
                      <a:pt x="144" y="574"/>
                    </a:lnTo>
                    <a:lnTo>
                      <a:pt x="132" y="579"/>
                    </a:lnTo>
                    <a:lnTo>
                      <a:pt x="129" y="579"/>
                    </a:lnTo>
                    <a:lnTo>
                      <a:pt x="117" y="584"/>
                    </a:lnTo>
                    <a:lnTo>
                      <a:pt x="116" y="595"/>
                    </a:lnTo>
                    <a:lnTo>
                      <a:pt x="107" y="617"/>
                    </a:lnTo>
                    <a:lnTo>
                      <a:pt x="100" y="627"/>
                    </a:lnTo>
                    <a:lnTo>
                      <a:pt x="88" y="633"/>
                    </a:lnTo>
                    <a:lnTo>
                      <a:pt x="85" y="640"/>
                    </a:lnTo>
                    <a:lnTo>
                      <a:pt x="73" y="647"/>
                    </a:lnTo>
                    <a:lnTo>
                      <a:pt x="75" y="665"/>
                    </a:lnTo>
                    <a:lnTo>
                      <a:pt x="66" y="670"/>
                    </a:lnTo>
                    <a:lnTo>
                      <a:pt x="63" y="682"/>
                    </a:lnTo>
                    <a:lnTo>
                      <a:pt x="55" y="687"/>
                    </a:lnTo>
                    <a:lnTo>
                      <a:pt x="49" y="697"/>
                    </a:lnTo>
                    <a:lnTo>
                      <a:pt x="38" y="700"/>
                    </a:lnTo>
                    <a:lnTo>
                      <a:pt x="31" y="695"/>
                    </a:lnTo>
                    <a:lnTo>
                      <a:pt x="23" y="697"/>
                    </a:lnTo>
                    <a:lnTo>
                      <a:pt x="16" y="706"/>
                    </a:lnTo>
                    <a:lnTo>
                      <a:pt x="9" y="717"/>
                    </a:lnTo>
                    <a:lnTo>
                      <a:pt x="0" y="720"/>
                    </a:lnTo>
                    <a:lnTo>
                      <a:pt x="3" y="730"/>
                    </a:lnTo>
                    <a:lnTo>
                      <a:pt x="5" y="738"/>
                    </a:lnTo>
                    <a:lnTo>
                      <a:pt x="7" y="749"/>
                    </a:lnTo>
                    <a:lnTo>
                      <a:pt x="8" y="760"/>
                    </a:lnTo>
                    <a:lnTo>
                      <a:pt x="11" y="765"/>
                    </a:lnTo>
                    <a:lnTo>
                      <a:pt x="14" y="771"/>
                    </a:lnTo>
                    <a:lnTo>
                      <a:pt x="19" y="776"/>
                    </a:lnTo>
                    <a:lnTo>
                      <a:pt x="23" y="780"/>
                    </a:lnTo>
                    <a:lnTo>
                      <a:pt x="38" y="787"/>
                    </a:lnTo>
                    <a:lnTo>
                      <a:pt x="42" y="802"/>
                    </a:lnTo>
                    <a:lnTo>
                      <a:pt x="47" y="810"/>
                    </a:lnTo>
                    <a:lnTo>
                      <a:pt x="47" y="817"/>
                    </a:lnTo>
                    <a:lnTo>
                      <a:pt x="47" y="826"/>
                    </a:lnTo>
                    <a:lnTo>
                      <a:pt x="42" y="828"/>
                    </a:lnTo>
                    <a:lnTo>
                      <a:pt x="31" y="842"/>
                    </a:lnTo>
                    <a:lnTo>
                      <a:pt x="42" y="847"/>
                    </a:lnTo>
                    <a:lnTo>
                      <a:pt x="55" y="855"/>
                    </a:lnTo>
                    <a:lnTo>
                      <a:pt x="67" y="862"/>
                    </a:lnTo>
                    <a:lnTo>
                      <a:pt x="73" y="869"/>
                    </a:lnTo>
                    <a:lnTo>
                      <a:pt x="76" y="878"/>
                    </a:lnTo>
                    <a:lnTo>
                      <a:pt x="82" y="889"/>
                    </a:lnTo>
                    <a:lnTo>
                      <a:pt x="93" y="892"/>
                    </a:lnTo>
                    <a:lnTo>
                      <a:pt x="106" y="892"/>
                    </a:lnTo>
                    <a:lnTo>
                      <a:pt x="108" y="898"/>
                    </a:lnTo>
                    <a:lnTo>
                      <a:pt x="115" y="901"/>
                    </a:lnTo>
                    <a:lnTo>
                      <a:pt x="120" y="906"/>
                    </a:lnTo>
                    <a:lnTo>
                      <a:pt x="127" y="912"/>
                    </a:lnTo>
                    <a:lnTo>
                      <a:pt x="135" y="905"/>
                    </a:lnTo>
                    <a:lnTo>
                      <a:pt x="139" y="909"/>
                    </a:lnTo>
                    <a:lnTo>
                      <a:pt x="141" y="912"/>
                    </a:lnTo>
                    <a:lnTo>
                      <a:pt x="145" y="915"/>
                    </a:lnTo>
                    <a:lnTo>
                      <a:pt x="152" y="916"/>
                    </a:lnTo>
                    <a:lnTo>
                      <a:pt x="158" y="918"/>
                    </a:lnTo>
                    <a:lnTo>
                      <a:pt x="163" y="927"/>
                    </a:lnTo>
                    <a:lnTo>
                      <a:pt x="168" y="927"/>
                    </a:lnTo>
                    <a:lnTo>
                      <a:pt x="172" y="916"/>
                    </a:lnTo>
                    <a:lnTo>
                      <a:pt x="174" y="912"/>
                    </a:lnTo>
                    <a:lnTo>
                      <a:pt x="176" y="903"/>
                    </a:lnTo>
                    <a:lnTo>
                      <a:pt x="176" y="889"/>
                    </a:lnTo>
                    <a:lnTo>
                      <a:pt x="189" y="889"/>
                    </a:lnTo>
                    <a:lnTo>
                      <a:pt x="197" y="882"/>
                    </a:lnTo>
                    <a:lnTo>
                      <a:pt x="202" y="876"/>
                    </a:lnTo>
                    <a:lnTo>
                      <a:pt x="206" y="872"/>
                    </a:lnTo>
                    <a:lnTo>
                      <a:pt x="223" y="877"/>
                    </a:lnTo>
                    <a:lnTo>
                      <a:pt x="223" y="888"/>
                    </a:lnTo>
                    <a:lnTo>
                      <a:pt x="236" y="892"/>
                    </a:lnTo>
                    <a:lnTo>
                      <a:pt x="246" y="910"/>
                    </a:lnTo>
                    <a:lnTo>
                      <a:pt x="253" y="911"/>
                    </a:lnTo>
                    <a:lnTo>
                      <a:pt x="253" y="906"/>
                    </a:lnTo>
                    <a:lnTo>
                      <a:pt x="273" y="906"/>
                    </a:lnTo>
                    <a:lnTo>
                      <a:pt x="295" y="902"/>
                    </a:lnTo>
                    <a:lnTo>
                      <a:pt x="306" y="892"/>
                    </a:lnTo>
                    <a:lnTo>
                      <a:pt x="315" y="892"/>
                    </a:lnTo>
                    <a:lnTo>
                      <a:pt x="327" y="904"/>
                    </a:lnTo>
                    <a:lnTo>
                      <a:pt x="344" y="903"/>
                    </a:lnTo>
                    <a:lnTo>
                      <a:pt x="349" y="898"/>
                    </a:lnTo>
                    <a:lnTo>
                      <a:pt x="354" y="903"/>
                    </a:lnTo>
                    <a:lnTo>
                      <a:pt x="354" y="915"/>
                    </a:lnTo>
                    <a:lnTo>
                      <a:pt x="362" y="913"/>
                    </a:lnTo>
                    <a:lnTo>
                      <a:pt x="366" y="907"/>
                    </a:lnTo>
                    <a:lnTo>
                      <a:pt x="366" y="888"/>
                    </a:lnTo>
                    <a:lnTo>
                      <a:pt x="373" y="888"/>
                    </a:lnTo>
                    <a:lnTo>
                      <a:pt x="375" y="864"/>
                    </a:lnTo>
                    <a:lnTo>
                      <a:pt x="387" y="857"/>
                    </a:lnTo>
                    <a:lnTo>
                      <a:pt x="400" y="858"/>
                    </a:lnTo>
                    <a:lnTo>
                      <a:pt x="408" y="864"/>
                    </a:lnTo>
                    <a:lnTo>
                      <a:pt x="419" y="869"/>
                    </a:lnTo>
                    <a:lnTo>
                      <a:pt x="423" y="864"/>
                    </a:lnTo>
                    <a:lnTo>
                      <a:pt x="435" y="855"/>
                    </a:lnTo>
                    <a:lnTo>
                      <a:pt x="442" y="837"/>
                    </a:lnTo>
                    <a:lnTo>
                      <a:pt x="467" y="835"/>
                    </a:lnTo>
                    <a:lnTo>
                      <a:pt x="474" y="827"/>
                    </a:lnTo>
                    <a:lnTo>
                      <a:pt x="490" y="822"/>
                    </a:lnTo>
                    <a:lnTo>
                      <a:pt x="500" y="812"/>
                    </a:lnTo>
                    <a:lnTo>
                      <a:pt x="511" y="792"/>
                    </a:lnTo>
                    <a:lnTo>
                      <a:pt x="519" y="779"/>
                    </a:lnTo>
                    <a:lnTo>
                      <a:pt x="529" y="774"/>
                    </a:lnTo>
                    <a:lnTo>
                      <a:pt x="547" y="776"/>
                    </a:lnTo>
                    <a:lnTo>
                      <a:pt x="548" y="775"/>
                    </a:lnTo>
                    <a:lnTo>
                      <a:pt x="551" y="761"/>
                    </a:lnTo>
                    <a:lnTo>
                      <a:pt x="565" y="754"/>
                    </a:lnTo>
                    <a:lnTo>
                      <a:pt x="574" y="717"/>
                    </a:lnTo>
                    <a:lnTo>
                      <a:pt x="574" y="698"/>
                    </a:lnTo>
                    <a:lnTo>
                      <a:pt x="578" y="671"/>
                    </a:lnTo>
                    <a:lnTo>
                      <a:pt x="585" y="646"/>
                    </a:lnTo>
                    <a:lnTo>
                      <a:pt x="591" y="603"/>
                    </a:lnTo>
                    <a:lnTo>
                      <a:pt x="596" y="576"/>
                    </a:lnTo>
                    <a:lnTo>
                      <a:pt x="599" y="565"/>
                    </a:lnTo>
                    <a:lnTo>
                      <a:pt x="635" y="561"/>
                    </a:lnTo>
                    <a:lnTo>
                      <a:pt x="683" y="565"/>
                    </a:lnTo>
                    <a:lnTo>
                      <a:pt x="704" y="557"/>
                    </a:lnTo>
                    <a:lnTo>
                      <a:pt x="750" y="553"/>
                    </a:lnTo>
                    <a:lnTo>
                      <a:pt x="777" y="561"/>
                    </a:lnTo>
                    <a:lnTo>
                      <a:pt x="796" y="571"/>
                    </a:lnTo>
                    <a:lnTo>
                      <a:pt x="800" y="565"/>
                    </a:lnTo>
                    <a:lnTo>
                      <a:pt x="807" y="530"/>
                    </a:lnTo>
                    <a:lnTo>
                      <a:pt x="822" y="514"/>
                    </a:lnTo>
                    <a:lnTo>
                      <a:pt x="819" y="501"/>
                    </a:lnTo>
                    <a:lnTo>
                      <a:pt x="807" y="489"/>
                    </a:lnTo>
                    <a:lnTo>
                      <a:pt x="809" y="459"/>
                    </a:lnTo>
                    <a:lnTo>
                      <a:pt x="836" y="432"/>
                    </a:lnTo>
                    <a:lnTo>
                      <a:pt x="858" y="413"/>
                    </a:lnTo>
                    <a:lnTo>
                      <a:pt x="872" y="386"/>
                    </a:lnTo>
                    <a:lnTo>
                      <a:pt x="892" y="374"/>
                    </a:lnTo>
                    <a:lnTo>
                      <a:pt x="921" y="357"/>
                    </a:lnTo>
                    <a:lnTo>
                      <a:pt x="966" y="357"/>
                    </a:lnTo>
                    <a:lnTo>
                      <a:pt x="987" y="337"/>
                    </a:lnTo>
                    <a:lnTo>
                      <a:pt x="1004" y="337"/>
                    </a:lnTo>
                    <a:lnTo>
                      <a:pt x="1062" y="334"/>
                    </a:lnTo>
                    <a:lnTo>
                      <a:pt x="1084" y="315"/>
                    </a:lnTo>
                    <a:lnTo>
                      <a:pt x="1098" y="315"/>
                    </a:lnTo>
                    <a:lnTo>
                      <a:pt x="1106" y="303"/>
                    </a:lnTo>
                    <a:lnTo>
                      <a:pt x="1124" y="282"/>
                    </a:lnTo>
                    <a:lnTo>
                      <a:pt x="1160" y="272"/>
                    </a:lnTo>
                    <a:lnTo>
                      <a:pt x="1165" y="260"/>
                    </a:lnTo>
                    <a:lnTo>
                      <a:pt x="1170" y="233"/>
                    </a:lnTo>
                    <a:lnTo>
                      <a:pt x="1192" y="223"/>
                    </a:lnTo>
                    <a:lnTo>
                      <a:pt x="1197" y="207"/>
                    </a:lnTo>
                    <a:lnTo>
                      <a:pt x="1190" y="178"/>
                    </a:lnTo>
                    <a:lnTo>
                      <a:pt x="1198" y="156"/>
                    </a:lnTo>
                    <a:lnTo>
                      <a:pt x="1223" y="152"/>
                    </a:lnTo>
                    <a:lnTo>
                      <a:pt x="1230" y="145"/>
                    </a:lnTo>
                    <a:lnTo>
                      <a:pt x="1215" y="138"/>
                    </a:lnTo>
                    <a:lnTo>
                      <a:pt x="1210" y="117"/>
                    </a:lnTo>
                    <a:lnTo>
                      <a:pt x="1212" y="91"/>
                    </a:lnTo>
                    <a:lnTo>
                      <a:pt x="1225" y="73"/>
                    </a:lnTo>
                    <a:lnTo>
                      <a:pt x="1244" y="56"/>
                    </a:lnTo>
                    <a:lnTo>
                      <a:pt x="1236" y="41"/>
                    </a:lnTo>
                    <a:lnTo>
                      <a:pt x="1219" y="29"/>
                    </a:lnTo>
                    <a:lnTo>
                      <a:pt x="1178" y="27"/>
                    </a:lnTo>
                    <a:lnTo>
                      <a:pt x="1163" y="27"/>
                    </a:lnTo>
                    <a:lnTo>
                      <a:pt x="1150" y="15"/>
                    </a:lnTo>
                    <a:lnTo>
                      <a:pt x="1137" y="0"/>
                    </a:lnTo>
                    <a:lnTo>
                      <a:pt x="1125" y="2"/>
                    </a:lnTo>
                    <a:lnTo>
                      <a:pt x="1110" y="11"/>
                    </a:lnTo>
                    <a:lnTo>
                      <a:pt x="1096" y="16"/>
                    </a:lnTo>
                    <a:lnTo>
                      <a:pt x="1098" y="27"/>
                    </a:lnTo>
                    <a:lnTo>
                      <a:pt x="1073" y="51"/>
                    </a:lnTo>
                    <a:lnTo>
                      <a:pt x="1063" y="62"/>
                    </a:lnTo>
                    <a:lnTo>
                      <a:pt x="1033" y="62"/>
                    </a:lnTo>
                    <a:lnTo>
                      <a:pt x="1008" y="65"/>
                    </a:lnTo>
                    <a:lnTo>
                      <a:pt x="998" y="79"/>
                    </a:lnTo>
                    <a:lnTo>
                      <a:pt x="992" y="86"/>
                    </a:lnTo>
                    <a:lnTo>
                      <a:pt x="992" y="109"/>
                    </a:lnTo>
                    <a:lnTo>
                      <a:pt x="990" y="117"/>
                    </a:lnTo>
                    <a:lnTo>
                      <a:pt x="992" y="122"/>
                    </a:lnTo>
                    <a:lnTo>
                      <a:pt x="990" y="130"/>
                    </a:lnTo>
                    <a:lnTo>
                      <a:pt x="986" y="134"/>
                    </a:lnTo>
                    <a:lnTo>
                      <a:pt x="984" y="150"/>
                    </a:lnTo>
                    <a:lnTo>
                      <a:pt x="973" y="157"/>
                    </a:lnTo>
                    <a:lnTo>
                      <a:pt x="964" y="162"/>
                    </a:lnTo>
                    <a:lnTo>
                      <a:pt x="946" y="153"/>
                    </a:lnTo>
                    <a:lnTo>
                      <a:pt x="930" y="142"/>
                    </a:lnTo>
                    <a:lnTo>
                      <a:pt x="923" y="149"/>
                    </a:lnTo>
                    <a:lnTo>
                      <a:pt x="885" y="148"/>
                    </a:lnTo>
                    <a:lnTo>
                      <a:pt x="873" y="139"/>
                    </a:lnTo>
                    <a:lnTo>
                      <a:pt x="862" y="142"/>
                    </a:lnTo>
                    <a:lnTo>
                      <a:pt x="858" y="149"/>
                    </a:lnTo>
                    <a:lnTo>
                      <a:pt x="836" y="149"/>
                    </a:lnTo>
                    <a:lnTo>
                      <a:pt x="836" y="162"/>
                    </a:lnTo>
                    <a:lnTo>
                      <a:pt x="828" y="172"/>
                    </a:lnTo>
                    <a:lnTo>
                      <a:pt x="821" y="182"/>
                    </a:lnTo>
                    <a:lnTo>
                      <a:pt x="804" y="181"/>
                    </a:lnTo>
                    <a:lnTo>
                      <a:pt x="793" y="173"/>
                    </a:lnTo>
                    <a:lnTo>
                      <a:pt x="785" y="163"/>
                    </a:lnTo>
                    <a:lnTo>
                      <a:pt x="768" y="162"/>
                    </a:lnTo>
                    <a:lnTo>
                      <a:pt x="763" y="167"/>
                    </a:lnTo>
                    <a:lnTo>
                      <a:pt x="741" y="170"/>
                    </a:lnTo>
                    <a:lnTo>
                      <a:pt x="741" y="180"/>
                    </a:lnTo>
                    <a:lnTo>
                      <a:pt x="735" y="183"/>
                    </a:lnTo>
                    <a:lnTo>
                      <a:pt x="718" y="184"/>
                    </a:lnTo>
                    <a:lnTo>
                      <a:pt x="716" y="198"/>
                    </a:lnTo>
                    <a:lnTo>
                      <a:pt x="711" y="21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4" name="Freeform 238"/>
              <p:cNvSpPr>
                <a:spLocks/>
              </p:cNvSpPr>
              <p:nvPr/>
            </p:nvSpPr>
            <p:spPr bwMode="auto">
              <a:xfrm>
                <a:off x="4796831" y="3042551"/>
                <a:ext cx="201673" cy="336122"/>
              </a:xfrm>
              <a:custGeom>
                <a:avLst/>
                <a:gdLst>
                  <a:gd name="T0" fmla="*/ 249 w 441"/>
                  <a:gd name="T1" fmla="*/ 160 h 735"/>
                  <a:gd name="T2" fmla="*/ 249 w 441"/>
                  <a:gd name="T3" fmla="*/ 78 h 735"/>
                  <a:gd name="T4" fmla="*/ 234 w 441"/>
                  <a:gd name="T5" fmla="*/ 34 h 735"/>
                  <a:gd name="T6" fmla="*/ 205 w 441"/>
                  <a:gd name="T7" fmla="*/ 30 h 735"/>
                  <a:gd name="T8" fmla="*/ 178 w 441"/>
                  <a:gd name="T9" fmla="*/ 19 h 735"/>
                  <a:gd name="T10" fmla="*/ 146 w 441"/>
                  <a:gd name="T11" fmla="*/ 15 h 735"/>
                  <a:gd name="T12" fmla="*/ 87 w 441"/>
                  <a:gd name="T13" fmla="*/ 5 h 735"/>
                  <a:gd name="T14" fmla="*/ 22 w 441"/>
                  <a:gd name="T15" fmla="*/ 1 h 735"/>
                  <a:gd name="T16" fmla="*/ 22 w 441"/>
                  <a:gd name="T17" fmla="*/ 0 h 735"/>
                  <a:gd name="T18" fmla="*/ 10 w 441"/>
                  <a:gd name="T19" fmla="*/ 69 h 735"/>
                  <a:gd name="T20" fmla="*/ 6 w 441"/>
                  <a:gd name="T21" fmla="*/ 139 h 735"/>
                  <a:gd name="T22" fmla="*/ 9 w 441"/>
                  <a:gd name="T23" fmla="*/ 174 h 735"/>
                  <a:gd name="T24" fmla="*/ 8 w 441"/>
                  <a:gd name="T25" fmla="*/ 279 h 735"/>
                  <a:gd name="T26" fmla="*/ 3 w 441"/>
                  <a:gd name="T27" fmla="*/ 378 h 735"/>
                  <a:gd name="T28" fmla="*/ 65 w 441"/>
                  <a:gd name="T29" fmla="*/ 407 h 735"/>
                  <a:gd name="T30" fmla="*/ 93 w 441"/>
                  <a:gd name="T31" fmla="*/ 469 h 735"/>
                  <a:gd name="T32" fmla="*/ 128 w 441"/>
                  <a:gd name="T33" fmla="*/ 506 h 735"/>
                  <a:gd name="T34" fmla="*/ 141 w 441"/>
                  <a:gd name="T35" fmla="*/ 474 h 735"/>
                  <a:gd name="T36" fmla="*/ 161 w 441"/>
                  <a:gd name="T37" fmla="*/ 472 h 735"/>
                  <a:gd name="T38" fmla="*/ 195 w 441"/>
                  <a:gd name="T39" fmla="*/ 471 h 735"/>
                  <a:gd name="T40" fmla="*/ 270 w 441"/>
                  <a:gd name="T41" fmla="*/ 423 h 735"/>
                  <a:gd name="T42" fmla="*/ 286 w 441"/>
                  <a:gd name="T43" fmla="*/ 411 h 735"/>
                  <a:gd name="T44" fmla="*/ 301 w 441"/>
                  <a:gd name="T45" fmla="*/ 408 h 735"/>
                  <a:gd name="T46" fmla="*/ 317 w 441"/>
                  <a:gd name="T47" fmla="*/ 468 h 735"/>
                  <a:gd name="T48" fmla="*/ 324 w 441"/>
                  <a:gd name="T49" fmla="*/ 542 h 735"/>
                  <a:gd name="T50" fmla="*/ 315 w 441"/>
                  <a:gd name="T51" fmla="*/ 637 h 735"/>
                  <a:gd name="T52" fmla="*/ 317 w 441"/>
                  <a:gd name="T53" fmla="*/ 680 h 735"/>
                  <a:gd name="T54" fmla="*/ 315 w 441"/>
                  <a:gd name="T55" fmla="*/ 697 h 735"/>
                  <a:gd name="T56" fmla="*/ 335 w 441"/>
                  <a:gd name="T57" fmla="*/ 735 h 735"/>
                  <a:gd name="T58" fmla="*/ 414 w 441"/>
                  <a:gd name="T59" fmla="*/ 716 h 735"/>
                  <a:gd name="T60" fmla="*/ 441 w 441"/>
                  <a:gd name="T61" fmla="*/ 685 h 735"/>
                  <a:gd name="T62" fmla="*/ 422 w 441"/>
                  <a:gd name="T63" fmla="*/ 640 h 735"/>
                  <a:gd name="T64" fmla="*/ 395 w 441"/>
                  <a:gd name="T65" fmla="*/ 539 h 735"/>
                  <a:gd name="T66" fmla="*/ 386 w 441"/>
                  <a:gd name="T67" fmla="*/ 513 h 735"/>
                  <a:gd name="T68" fmla="*/ 375 w 441"/>
                  <a:gd name="T69" fmla="*/ 487 h 735"/>
                  <a:gd name="T70" fmla="*/ 369 w 441"/>
                  <a:gd name="T71" fmla="*/ 459 h 735"/>
                  <a:gd name="T72" fmla="*/ 364 w 441"/>
                  <a:gd name="T73" fmla="*/ 433 h 735"/>
                  <a:gd name="T74" fmla="*/ 338 w 441"/>
                  <a:gd name="T75" fmla="*/ 354 h 735"/>
                  <a:gd name="T76" fmla="*/ 306 w 441"/>
                  <a:gd name="T77" fmla="*/ 255 h 735"/>
                  <a:gd name="T78" fmla="*/ 250 w 441"/>
                  <a:gd name="T79" fmla="*/ 199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1" h="735">
                    <a:moveTo>
                      <a:pt x="250" y="199"/>
                    </a:moveTo>
                    <a:lnTo>
                      <a:pt x="249" y="160"/>
                    </a:lnTo>
                    <a:lnTo>
                      <a:pt x="249" y="122"/>
                    </a:lnTo>
                    <a:lnTo>
                      <a:pt x="249" y="78"/>
                    </a:lnTo>
                    <a:lnTo>
                      <a:pt x="243" y="49"/>
                    </a:lnTo>
                    <a:lnTo>
                      <a:pt x="234" y="34"/>
                    </a:lnTo>
                    <a:lnTo>
                      <a:pt x="223" y="36"/>
                    </a:lnTo>
                    <a:lnTo>
                      <a:pt x="205" y="30"/>
                    </a:lnTo>
                    <a:lnTo>
                      <a:pt x="184" y="22"/>
                    </a:lnTo>
                    <a:lnTo>
                      <a:pt x="178" y="19"/>
                    </a:lnTo>
                    <a:lnTo>
                      <a:pt x="171" y="15"/>
                    </a:lnTo>
                    <a:lnTo>
                      <a:pt x="146" y="15"/>
                    </a:lnTo>
                    <a:lnTo>
                      <a:pt x="114" y="12"/>
                    </a:lnTo>
                    <a:lnTo>
                      <a:pt x="87" y="5"/>
                    </a:lnTo>
                    <a:lnTo>
                      <a:pt x="46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5" y="36"/>
                    </a:lnTo>
                    <a:lnTo>
                      <a:pt x="10" y="69"/>
                    </a:lnTo>
                    <a:lnTo>
                      <a:pt x="0" y="93"/>
                    </a:lnTo>
                    <a:lnTo>
                      <a:pt x="6" y="139"/>
                    </a:lnTo>
                    <a:lnTo>
                      <a:pt x="15" y="160"/>
                    </a:lnTo>
                    <a:lnTo>
                      <a:pt x="9" y="174"/>
                    </a:lnTo>
                    <a:lnTo>
                      <a:pt x="12" y="216"/>
                    </a:lnTo>
                    <a:lnTo>
                      <a:pt x="8" y="279"/>
                    </a:lnTo>
                    <a:lnTo>
                      <a:pt x="5" y="343"/>
                    </a:lnTo>
                    <a:lnTo>
                      <a:pt x="3" y="378"/>
                    </a:lnTo>
                    <a:lnTo>
                      <a:pt x="12" y="398"/>
                    </a:lnTo>
                    <a:lnTo>
                      <a:pt x="65" y="407"/>
                    </a:lnTo>
                    <a:lnTo>
                      <a:pt x="79" y="429"/>
                    </a:lnTo>
                    <a:lnTo>
                      <a:pt x="93" y="469"/>
                    </a:lnTo>
                    <a:lnTo>
                      <a:pt x="110" y="521"/>
                    </a:lnTo>
                    <a:lnTo>
                      <a:pt x="128" y="506"/>
                    </a:lnTo>
                    <a:lnTo>
                      <a:pt x="136" y="474"/>
                    </a:lnTo>
                    <a:lnTo>
                      <a:pt x="141" y="474"/>
                    </a:lnTo>
                    <a:lnTo>
                      <a:pt x="148" y="473"/>
                    </a:lnTo>
                    <a:lnTo>
                      <a:pt x="161" y="472"/>
                    </a:lnTo>
                    <a:lnTo>
                      <a:pt x="170" y="471"/>
                    </a:lnTo>
                    <a:lnTo>
                      <a:pt x="195" y="471"/>
                    </a:lnTo>
                    <a:lnTo>
                      <a:pt x="224" y="455"/>
                    </a:lnTo>
                    <a:lnTo>
                      <a:pt x="270" y="423"/>
                    </a:lnTo>
                    <a:lnTo>
                      <a:pt x="277" y="418"/>
                    </a:lnTo>
                    <a:lnTo>
                      <a:pt x="286" y="411"/>
                    </a:lnTo>
                    <a:lnTo>
                      <a:pt x="294" y="410"/>
                    </a:lnTo>
                    <a:lnTo>
                      <a:pt x="301" y="408"/>
                    </a:lnTo>
                    <a:lnTo>
                      <a:pt x="317" y="426"/>
                    </a:lnTo>
                    <a:lnTo>
                      <a:pt x="317" y="468"/>
                    </a:lnTo>
                    <a:lnTo>
                      <a:pt x="324" y="492"/>
                    </a:lnTo>
                    <a:lnTo>
                      <a:pt x="324" y="542"/>
                    </a:lnTo>
                    <a:lnTo>
                      <a:pt x="314" y="601"/>
                    </a:lnTo>
                    <a:lnTo>
                      <a:pt x="315" y="637"/>
                    </a:lnTo>
                    <a:lnTo>
                      <a:pt x="321" y="662"/>
                    </a:lnTo>
                    <a:lnTo>
                      <a:pt x="317" y="680"/>
                    </a:lnTo>
                    <a:lnTo>
                      <a:pt x="311" y="688"/>
                    </a:lnTo>
                    <a:lnTo>
                      <a:pt x="315" y="697"/>
                    </a:lnTo>
                    <a:lnTo>
                      <a:pt x="317" y="719"/>
                    </a:lnTo>
                    <a:lnTo>
                      <a:pt x="335" y="735"/>
                    </a:lnTo>
                    <a:lnTo>
                      <a:pt x="374" y="728"/>
                    </a:lnTo>
                    <a:lnTo>
                      <a:pt x="414" y="716"/>
                    </a:lnTo>
                    <a:lnTo>
                      <a:pt x="432" y="708"/>
                    </a:lnTo>
                    <a:lnTo>
                      <a:pt x="441" y="685"/>
                    </a:lnTo>
                    <a:lnTo>
                      <a:pt x="436" y="669"/>
                    </a:lnTo>
                    <a:lnTo>
                      <a:pt x="422" y="640"/>
                    </a:lnTo>
                    <a:lnTo>
                      <a:pt x="404" y="591"/>
                    </a:lnTo>
                    <a:lnTo>
                      <a:pt x="395" y="539"/>
                    </a:lnTo>
                    <a:lnTo>
                      <a:pt x="392" y="532"/>
                    </a:lnTo>
                    <a:lnTo>
                      <a:pt x="386" y="513"/>
                    </a:lnTo>
                    <a:lnTo>
                      <a:pt x="380" y="495"/>
                    </a:lnTo>
                    <a:lnTo>
                      <a:pt x="375" y="487"/>
                    </a:lnTo>
                    <a:lnTo>
                      <a:pt x="373" y="478"/>
                    </a:lnTo>
                    <a:lnTo>
                      <a:pt x="369" y="459"/>
                    </a:lnTo>
                    <a:lnTo>
                      <a:pt x="365" y="441"/>
                    </a:lnTo>
                    <a:lnTo>
                      <a:pt x="364" y="433"/>
                    </a:lnTo>
                    <a:lnTo>
                      <a:pt x="361" y="406"/>
                    </a:lnTo>
                    <a:lnTo>
                      <a:pt x="338" y="354"/>
                    </a:lnTo>
                    <a:lnTo>
                      <a:pt x="311" y="292"/>
                    </a:lnTo>
                    <a:lnTo>
                      <a:pt x="306" y="255"/>
                    </a:lnTo>
                    <a:lnTo>
                      <a:pt x="275" y="229"/>
                    </a:lnTo>
                    <a:lnTo>
                      <a:pt x="250" y="19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5" name="Freeform 240"/>
              <p:cNvSpPr>
                <a:spLocks/>
              </p:cNvSpPr>
              <p:nvPr/>
            </p:nvSpPr>
            <p:spPr bwMode="auto">
              <a:xfrm>
                <a:off x="4468941" y="2669387"/>
                <a:ext cx="544655" cy="392371"/>
              </a:xfrm>
              <a:custGeom>
                <a:avLst/>
                <a:gdLst>
                  <a:gd name="T0" fmla="*/ 654 w 1189"/>
                  <a:gd name="T1" fmla="*/ 806 h 860"/>
                  <a:gd name="T2" fmla="*/ 637 w 1189"/>
                  <a:gd name="T3" fmla="*/ 831 h 860"/>
                  <a:gd name="T4" fmla="*/ 657 w 1189"/>
                  <a:gd name="T5" fmla="*/ 860 h 860"/>
                  <a:gd name="T6" fmla="*/ 690 w 1189"/>
                  <a:gd name="T7" fmla="*/ 821 h 860"/>
                  <a:gd name="T8" fmla="*/ 734 w 1189"/>
                  <a:gd name="T9" fmla="*/ 814 h 860"/>
                  <a:gd name="T10" fmla="*/ 738 w 1189"/>
                  <a:gd name="T11" fmla="*/ 819 h 860"/>
                  <a:gd name="T12" fmla="*/ 803 w 1189"/>
                  <a:gd name="T13" fmla="*/ 823 h 860"/>
                  <a:gd name="T14" fmla="*/ 887 w 1189"/>
                  <a:gd name="T15" fmla="*/ 833 h 860"/>
                  <a:gd name="T16" fmla="*/ 921 w 1189"/>
                  <a:gd name="T17" fmla="*/ 848 h 860"/>
                  <a:gd name="T18" fmla="*/ 953 w 1189"/>
                  <a:gd name="T19" fmla="*/ 851 h 860"/>
                  <a:gd name="T20" fmla="*/ 936 w 1189"/>
                  <a:gd name="T21" fmla="*/ 785 h 860"/>
                  <a:gd name="T22" fmla="*/ 891 w 1189"/>
                  <a:gd name="T23" fmla="*/ 745 h 860"/>
                  <a:gd name="T24" fmla="*/ 857 w 1189"/>
                  <a:gd name="T25" fmla="*/ 642 h 860"/>
                  <a:gd name="T26" fmla="*/ 824 w 1189"/>
                  <a:gd name="T27" fmla="*/ 576 h 860"/>
                  <a:gd name="T28" fmla="*/ 836 w 1189"/>
                  <a:gd name="T29" fmla="*/ 557 h 860"/>
                  <a:gd name="T30" fmla="*/ 833 w 1189"/>
                  <a:gd name="T31" fmla="*/ 547 h 860"/>
                  <a:gd name="T32" fmla="*/ 796 w 1189"/>
                  <a:gd name="T33" fmla="*/ 513 h 860"/>
                  <a:gd name="T34" fmla="*/ 778 w 1189"/>
                  <a:gd name="T35" fmla="*/ 470 h 860"/>
                  <a:gd name="T36" fmla="*/ 766 w 1189"/>
                  <a:gd name="T37" fmla="*/ 437 h 860"/>
                  <a:gd name="T38" fmla="*/ 778 w 1189"/>
                  <a:gd name="T39" fmla="*/ 351 h 860"/>
                  <a:gd name="T40" fmla="*/ 815 w 1189"/>
                  <a:gd name="T41" fmla="*/ 287 h 860"/>
                  <a:gd name="T42" fmla="*/ 875 w 1189"/>
                  <a:gd name="T43" fmla="*/ 232 h 860"/>
                  <a:gd name="T44" fmla="*/ 960 w 1189"/>
                  <a:gd name="T45" fmla="*/ 196 h 860"/>
                  <a:gd name="T46" fmla="*/ 1068 w 1189"/>
                  <a:gd name="T47" fmla="*/ 159 h 860"/>
                  <a:gd name="T48" fmla="*/ 1184 w 1189"/>
                  <a:gd name="T49" fmla="*/ 134 h 860"/>
                  <a:gd name="T50" fmla="*/ 1149 w 1189"/>
                  <a:gd name="T51" fmla="*/ 76 h 860"/>
                  <a:gd name="T52" fmla="*/ 1118 w 1189"/>
                  <a:gd name="T53" fmla="*/ 7 h 860"/>
                  <a:gd name="T54" fmla="*/ 1090 w 1189"/>
                  <a:gd name="T55" fmla="*/ 16 h 860"/>
                  <a:gd name="T56" fmla="*/ 1020 w 1189"/>
                  <a:gd name="T57" fmla="*/ 59 h 860"/>
                  <a:gd name="T58" fmla="*/ 988 w 1189"/>
                  <a:gd name="T59" fmla="*/ 61 h 860"/>
                  <a:gd name="T60" fmla="*/ 977 w 1189"/>
                  <a:gd name="T61" fmla="*/ 83 h 860"/>
                  <a:gd name="T62" fmla="*/ 925 w 1189"/>
                  <a:gd name="T63" fmla="*/ 75 h 860"/>
                  <a:gd name="T64" fmla="*/ 828 w 1189"/>
                  <a:gd name="T65" fmla="*/ 94 h 860"/>
                  <a:gd name="T66" fmla="*/ 760 w 1189"/>
                  <a:gd name="T67" fmla="*/ 124 h 860"/>
                  <a:gd name="T68" fmla="*/ 652 w 1189"/>
                  <a:gd name="T69" fmla="*/ 126 h 860"/>
                  <a:gd name="T70" fmla="*/ 417 w 1189"/>
                  <a:gd name="T71" fmla="*/ 126 h 860"/>
                  <a:gd name="T72" fmla="*/ 359 w 1189"/>
                  <a:gd name="T73" fmla="*/ 155 h 860"/>
                  <a:gd name="T74" fmla="*/ 379 w 1189"/>
                  <a:gd name="T75" fmla="*/ 177 h 860"/>
                  <a:gd name="T76" fmla="*/ 345 w 1189"/>
                  <a:gd name="T77" fmla="*/ 194 h 860"/>
                  <a:gd name="T78" fmla="*/ 303 w 1189"/>
                  <a:gd name="T79" fmla="*/ 213 h 860"/>
                  <a:gd name="T80" fmla="*/ 246 w 1189"/>
                  <a:gd name="T81" fmla="*/ 214 h 860"/>
                  <a:gd name="T82" fmla="*/ 216 w 1189"/>
                  <a:gd name="T83" fmla="*/ 190 h 860"/>
                  <a:gd name="T84" fmla="*/ 161 w 1189"/>
                  <a:gd name="T85" fmla="*/ 183 h 860"/>
                  <a:gd name="T86" fmla="*/ 96 w 1189"/>
                  <a:gd name="T87" fmla="*/ 225 h 860"/>
                  <a:gd name="T88" fmla="*/ 24 w 1189"/>
                  <a:gd name="T89" fmla="*/ 272 h 860"/>
                  <a:gd name="T90" fmla="*/ 16 w 1189"/>
                  <a:gd name="T91" fmla="*/ 369 h 860"/>
                  <a:gd name="T92" fmla="*/ 30 w 1189"/>
                  <a:gd name="T93" fmla="*/ 483 h 860"/>
                  <a:gd name="T94" fmla="*/ 30 w 1189"/>
                  <a:gd name="T95" fmla="*/ 619 h 860"/>
                  <a:gd name="T96" fmla="*/ 38 w 1189"/>
                  <a:gd name="T97" fmla="*/ 700 h 860"/>
                  <a:gd name="T98" fmla="*/ 69 w 1189"/>
                  <a:gd name="T99" fmla="*/ 801 h 860"/>
                  <a:gd name="T100" fmla="*/ 143 w 1189"/>
                  <a:gd name="T101" fmla="*/ 788 h 860"/>
                  <a:gd name="T102" fmla="*/ 253 w 1189"/>
                  <a:gd name="T103" fmla="*/ 784 h 860"/>
                  <a:gd name="T104" fmla="*/ 318 w 1189"/>
                  <a:gd name="T105" fmla="*/ 783 h 860"/>
                  <a:gd name="T106" fmla="*/ 356 w 1189"/>
                  <a:gd name="T107" fmla="*/ 768 h 860"/>
                  <a:gd name="T108" fmla="*/ 417 w 1189"/>
                  <a:gd name="T109" fmla="*/ 700 h 860"/>
                  <a:gd name="T110" fmla="*/ 475 w 1189"/>
                  <a:gd name="T111" fmla="*/ 674 h 860"/>
                  <a:gd name="T112" fmla="*/ 512 w 1189"/>
                  <a:gd name="T113" fmla="*/ 669 h 860"/>
                  <a:gd name="T114" fmla="*/ 567 w 1189"/>
                  <a:gd name="T115" fmla="*/ 658 h 860"/>
                  <a:gd name="T116" fmla="*/ 604 w 1189"/>
                  <a:gd name="T117" fmla="*/ 654 h 860"/>
                  <a:gd name="T118" fmla="*/ 633 w 1189"/>
                  <a:gd name="T119" fmla="*/ 657 h 860"/>
                  <a:gd name="T120" fmla="*/ 614 w 1189"/>
                  <a:gd name="T121" fmla="*/ 694 h 860"/>
                  <a:gd name="T122" fmla="*/ 601 w 1189"/>
                  <a:gd name="T123" fmla="*/ 748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9" h="860">
                    <a:moveTo>
                      <a:pt x="646" y="768"/>
                    </a:moveTo>
                    <a:lnTo>
                      <a:pt x="659" y="779"/>
                    </a:lnTo>
                    <a:lnTo>
                      <a:pt x="654" y="806"/>
                    </a:lnTo>
                    <a:lnTo>
                      <a:pt x="647" y="816"/>
                    </a:lnTo>
                    <a:lnTo>
                      <a:pt x="640" y="826"/>
                    </a:lnTo>
                    <a:lnTo>
                      <a:pt x="637" y="831"/>
                    </a:lnTo>
                    <a:lnTo>
                      <a:pt x="636" y="837"/>
                    </a:lnTo>
                    <a:lnTo>
                      <a:pt x="638" y="853"/>
                    </a:lnTo>
                    <a:lnTo>
                      <a:pt x="657" y="860"/>
                    </a:lnTo>
                    <a:lnTo>
                      <a:pt x="669" y="854"/>
                    </a:lnTo>
                    <a:lnTo>
                      <a:pt x="684" y="834"/>
                    </a:lnTo>
                    <a:lnTo>
                      <a:pt x="690" y="821"/>
                    </a:lnTo>
                    <a:lnTo>
                      <a:pt x="710" y="813"/>
                    </a:lnTo>
                    <a:lnTo>
                      <a:pt x="720" y="813"/>
                    </a:lnTo>
                    <a:lnTo>
                      <a:pt x="734" y="814"/>
                    </a:lnTo>
                    <a:lnTo>
                      <a:pt x="737" y="815"/>
                    </a:lnTo>
                    <a:lnTo>
                      <a:pt x="738" y="818"/>
                    </a:lnTo>
                    <a:lnTo>
                      <a:pt x="738" y="819"/>
                    </a:lnTo>
                    <a:lnTo>
                      <a:pt x="738" y="819"/>
                    </a:lnTo>
                    <a:lnTo>
                      <a:pt x="762" y="819"/>
                    </a:lnTo>
                    <a:lnTo>
                      <a:pt x="803" y="823"/>
                    </a:lnTo>
                    <a:lnTo>
                      <a:pt x="830" y="830"/>
                    </a:lnTo>
                    <a:lnTo>
                      <a:pt x="862" y="833"/>
                    </a:lnTo>
                    <a:lnTo>
                      <a:pt x="887" y="833"/>
                    </a:lnTo>
                    <a:lnTo>
                      <a:pt x="894" y="837"/>
                    </a:lnTo>
                    <a:lnTo>
                      <a:pt x="900" y="840"/>
                    </a:lnTo>
                    <a:lnTo>
                      <a:pt x="921" y="848"/>
                    </a:lnTo>
                    <a:lnTo>
                      <a:pt x="939" y="854"/>
                    </a:lnTo>
                    <a:lnTo>
                      <a:pt x="950" y="852"/>
                    </a:lnTo>
                    <a:lnTo>
                      <a:pt x="953" y="851"/>
                    </a:lnTo>
                    <a:lnTo>
                      <a:pt x="951" y="838"/>
                    </a:lnTo>
                    <a:lnTo>
                      <a:pt x="947" y="810"/>
                    </a:lnTo>
                    <a:lnTo>
                      <a:pt x="936" y="785"/>
                    </a:lnTo>
                    <a:lnTo>
                      <a:pt x="925" y="772"/>
                    </a:lnTo>
                    <a:lnTo>
                      <a:pt x="910" y="762"/>
                    </a:lnTo>
                    <a:lnTo>
                      <a:pt x="891" y="745"/>
                    </a:lnTo>
                    <a:lnTo>
                      <a:pt x="877" y="727"/>
                    </a:lnTo>
                    <a:lnTo>
                      <a:pt x="861" y="681"/>
                    </a:lnTo>
                    <a:lnTo>
                      <a:pt x="857" y="642"/>
                    </a:lnTo>
                    <a:lnTo>
                      <a:pt x="841" y="627"/>
                    </a:lnTo>
                    <a:lnTo>
                      <a:pt x="828" y="605"/>
                    </a:lnTo>
                    <a:lnTo>
                      <a:pt x="824" y="576"/>
                    </a:lnTo>
                    <a:lnTo>
                      <a:pt x="828" y="570"/>
                    </a:lnTo>
                    <a:lnTo>
                      <a:pt x="833" y="563"/>
                    </a:lnTo>
                    <a:lnTo>
                      <a:pt x="836" y="557"/>
                    </a:lnTo>
                    <a:lnTo>
                      <a:pt x="839" y="552"/>
                    </a:lnTo>
                    <a:lnTo>
                      <a:pt x="837" y="551"/>
                    </a:lnTo>
                    <a:lnTo>
                      <a:pt x="833" y="547"/>
                    </a:lnTo>
                    <a:lnTo>
                      <a:pt x="820" y="540"/>
                    </a:lnTo>
                    <a:lnTo>
                      <a:pt x="807" y="527"/>
                    </a:lnTo>
                    <a:lnTo>
                      <a:pt x="796" y="513"/>
                    </a:lnTo>
                    <a:lnTo>
                      <a:pt x="785" y="488"/>
                    </a:lnTo>
                    <a:lnTo>
                      <a:pt x="783" y="483"/>
                    </a:lnTo>
                    <a:lnTo>
                      <a:pt x="778" y="470"/>
                    </a:lnTo>
                    <a:lnTo>
                      <a:pt x="772" y="457"/>
                    </a:lnTo>
                    <a:lnTo>
                      <a:pt x="770" y="451"/>
                    </a:lnTo>
                    <a:lnTo>
                      <a:pt x="766" y="437"/>
                    </a:lnTo>
                    <a:lnTo>
                      <a:pt x="762" y="423"/>
                    </a:lnTo>
                    <a:lnTo>
                      <a:pt x="768" y="391"/>
                    </a:lnTo>
                    <a:lnTo>
                      <a:pt x="778" y="351"/>
                    </a:lnTo>
                    <a:lnTo>
                      <a:pt x="782" y="326"/>
                    </a:lnTo>
                    <a:lnTo>
                      <a:pt x="795" y="299"/>
                    </a:lnTo>
                    <a:lnTo>
                      <a:pt x="815" y="287"/>
                    </a:lnTo>
                    <a:lnTo>
                      <a:pt x="844" y="267"/>
                    </a:lnTo>
                    <a:lnTo>
                      <a:pt x="864" y="250"/>
                    </a:lnTo>
                    <a:lnTo>
                      <a:pt x="875" y="232"/>
                    </a:lnTo>
                    <a:lnTo>
                      <a:pt x="884" y="225"/>
                    </a:lnTo>
                    <a:lnTo>
                      <a:pt x="915" y="213"/>
                    </a:lnTo>
                    <a:lnTo>
                      <a:pt x="960" y="196"/>
                    </a:lnTo>
                    <a:lnTo>
                      <a:pt x="1003" y="179"/>
                    </a:lnTo>
                    <a:lnTo>
                      <a:pt x="1031" y="167"/>
                    </a:lnTo>
                    <a:lnTo>
                      <a:pt x="1068" y="159"/>
                    </a:lnTo>
                    <a:lnTo>
                      <a:pt x="1107" y="155"/>
                    </a:lnTo>
                    <a:lnTo>
                      <a:pt x="1146" y="143"/>
                    </a:lnTo>
                    <a:lnTo>
                      <a:pt x="1184" y="134"/>
                    </a:lnTo>
                    <a:lnTo>
                      <a:pt x="1189" y="129"/>
                    </a:lnTo>
                    <a:lnTo>
                      <a:pt x="1165" y="102"/>
                    </a:lnTo>
                    <a:lnTo>
                      <a:pt x="1149" y="76"/>
                    </a:lnTo>
                    <a:lnTo>
                      <a:pt x="1132" y="42"/>
                    </a:lnTo>
                    <a:lnTo>
                      <a:pt x="1128" y="17"/>
                    </a:lnTo>
                    <a:lnTo>
                      <a:pt x="1118" y="7"/>
                    </a:lnTo>
                    <a:lnTo>
                      <a:pt x="1107" y="0"/>
                    </a:lnTo>
                    <a:lnTo>
                      <a:pt x="1107" y="0"/>
                    </a:lnTo>
                    <a:lnTo>
                      <a:pt x="1090" y="16"/>
                    </a:lnTo>
                    <a:lnTo>
                      <a:pt x="1061" y="35"/>
                    </a:lnTo>
                    <a:lnTo>
                      <a:pt x="1041" y="50"/>
                    </a:lnTo>
                    <a:lnTo>
                      <a:pt x="1020" y="59"/>
                    </a:lnTo>
                    <a:lnTo>
                      <a:pt x="1007" y="72"/>
                    </a:lnTo>
                    <a:lnTo>
                      <a:pt x="1000" y="68"/>
                    </a:lnTo>
                    <a:lnTo>
                      <a:pt x="988" y="61"/>
                    </a:lnTo>
                    <a:lnTo>
                      <a:pt x="972" y="60"/>
                    </a:lnTo>
                    <a:lnTo>
                      <a:pt x="972" y="72"/>
                    </a:lnTo>
                    <a:lnTo>
                      <a:pt x="977" y="83"/>
                    </a:lnTo>
                    <a:lnTo>
                      <a:pt x="963" y="78"/>
                    </a:lnTo>
                    <a:lnTo>
                      <a:pt x="944" y="80"/>
                    </a:lnTo>
                    <a:lnTo>
                      <a:pt x="925" y="75"/>
                    </a:lnTo>
                    <a:lnTo>
                      <a:pt x="874" y="75"/>
                    </a:lnTo>
                    <a:lnTo>
                      <a:pt x="843" y="87"/>
                    </a:lnTo>
                    <a:lnTo>
                      <a:pt x="828" y="94"/>
                    </a:lnTo>
                    <a:lnTo>
                      <a:pt x="814" y="106"/>
                    </a:lnTo>
                    <a:lnTo>
                      <a:pt x="793" y="118"/>
                    </a:lnTo>
                    <a:lnTo>
                      <a:pt x="760" y="124"/>
                    </a:lnTo>
                    <a:lnTo>
                      <a:pt x="731" y="124"/>
                    </a:lnTo>
                    <a:lnTo>
                      <a:pt x="710" y="126"/>
                    </a:lnTo>
                    <a:lnTo>
                      <a:pt x="652" y="126"/>
                    </a:lnTo>
                    <a:lnTo>
                      <a:pt x="624" y="124"/>
                    </a:lnTo>
                    <a:lnTo>
                      <a:pt x="502" y="124"/>
                    </a:lnTo>
                    <a:lnTo>
                      <a:pt x="417" y="126"/>
                    </a:lnTo>
                    <a:lnTo>
                      <a:pt x="388" y="126"/>
                    </a:lnTo>
                    <a:lnTo>
                      <a:pt x="368" y="144"/>
                    </a:lnTo>
                    <a:lnTo>
                      <a:pt x="359" y="155"/>
                    </a:lnTo>
                    <a:lnTo>
                      <a:pt x="364" y="166"/>
                    </a:lnTo>
                    <a:lnTo>
                      <a:pt x="375" y="170"/>
                    </a:lnTo>
                    <a:lnTo>
                      <a:pt x="379" y="177"/>
                    </a:lnTo>
                    <a:lnTo>
                      <a:pt x="372" y="185"/>
                    </a:lnTo>
                    <a:lnTo>
                      <a:pt x="360" y="194"/>
                    </a:lnTo>
                    <a:lnTo>
                      <a:pt x="345" y="194"/>
                    </a:lnTo>
                    <a:lnTo>
                      <a:pt x="324" y="205"/>
                    </a:lnTo>
                    <a:lnTo>
                      <a:pt x="314" y="213"/>
                    </a:lnTo>
                    <a:lnTo>
                      <a:pt x="303" y="213"/>
                    </a:lnTo>
                    <a:lnTo>
                      <a:pt x="286" y="219"/>
                    </a:lnTo>
                    <a:lnTo>
                      <a:pt x="257" y="219"/>
                    </a:lnTo>
                    <a:lnTo>
                      <a:pt x="246" y="214"/>
                    </a:lnTo>
                    <a:lnTo>
                      <a:pt x="235" y="201"/>
                    </a:lnTo>
                    <a:lnTo>
                      <a:pt x="229" y="196"/>
                    </a:lnTo>
                    <a:lnTo>
                      <a:pt x="216" y="190"/>
                    </a:lnTo>
                    <a:lnTo>
                      <a:pt x="201" y="182"/>
                    </a:lnTo>
                    <a:lnTo>
                      <a:pt x="170" y="176"/>
                    </a:lnTo>
                    <a:lnTo>
                      <a:pt x="161" y="183"/>
                    </a:lnTo>
                    <a:lnTo>
                      <a:pt x="144" y="211"/>
                    </a:lnTo>
                    <a:lnTo>
                      <a:pt x="126" y="222"/>
                    </a:lnTo>
                    <a:lnTo>
                      <a:pt x="96" y="225"/>
                    </a:lnTo>
                    <a:lnTo>
                      <a:pt x="61" y="238"/>
                    </a:lnTo>
                    <a:lnTo>
                      <a:pt x="48" y="243"/>
                    </a:lnTo>
                    <a:lnTo>
                      <a:pt x="24" y="272"/>
                    </a:lnTo>
                    <a:lnTo>
                      <a:pt x="0" y="313"/>
                    </a:lnTo>
                    <a:lnTo>
                      <a:pt x="2" y="329"/>
                    </a:lnTo>
                    <a:lnTo>
                      <a:pt x="16" y="369"/>
                    </a:lnTo>
                    <a:lnTo>
                      <a:pt x="30" y="403"/>
                    </a:lnTo>
                    <a:lnTo>
                      <a:pt x="32" y="430"/>
                    </a:lnTo>
                    <a:lnTo>
                      <a:pt x="30" y="483"/>
                    </a:lnTo>
                    <a:lnTo>
                      <a:pt x="30" y="527"/>
                    </a:lnTo>
                    <a:lnTo>
                      <a:pt x="30" y="580"/>
                    </a:lnTo>
                    <a:lnTo>
                      <a:pt x="30" y="619"/>
                    </a:lnTo>
                    <a:lnTo>
                      <a:pt x="39" y="646"/>
                    </a:lnTo>
                    <a:lnTo>
                      <a:pt x="41" y="673"/>
                    </a:lnTo>
                    <a:lnTo>
                      <a:pt x="38" y="700"/>
                    </a:lnTo>
                    <a:lnTo>
                      <a:pt x="40" y="725"/>
                    </a:lnTo>
                    <a:lnTo>
                      <a:pt x="53" y="760"/>
                    </a:lnTo>
                    <a:lnTo>
                      <a:pt x="69" y="801"/>
                    </a:lnTo>
                    <a:lnTo>
                      <a:pt x="100" y="800"/>
                    </a:lnTo>
                    <a:lnTo>
                      <a:pt x="113" y="792"/>
                    </a:lnTo>
                    <a:lnTo>
                      <a:pt x="143" y="788"/>
                    </a:lnTo>
                    <a:lnTo>
                      <a:pt x="159" y="787"/>
                    </a:lnTo>
                    <a:lnTo>
                      <a:pt x="229" y="784"/>
                    </a:lnTo>
                    <a:lnTo>
                      <a:pt x="253" y="784"/>
                    </a:lnTo>
                    <a:lnTo>
                      <a:pt x="286" y="775"/>
                    </a:lnTo>
                    <a:lnTo>
                      <a:pt x="308" y="776"/>
                    </a:lnTo>
                    <a:lnTo>
                      <a:pt x="318" y="783"/>
                    </a:lnTo>
                    <a:lnTo>
                      <a:pt x="330" y="788"/>
                    </a:lnTo>
                    <a:lnTo>
                      <a:pt x="344" y="778"/>
                    </a:lnTo>
                    <a:lnTo>
                      <a:pt x="356" y="768"/>
                    </a:lnTo>
                    <a:lnTo>
                      <a:pt x="369" y="760"/>
                    </a:lnTo>
                    <a:lnTo>
                      <a:pt x="400" y="736"/>
                    </a:lnTo>
                    <a:lnTo>
                      <a:pt x="417" y="700"/>
                    </a:lnTo>
                    <a:lnTo>
                      <a:pt x="447" y="680"/>
                    </a:lnTo>
                    <a:lnTo>
                      <a:pt x="467" y="675"/>
                    </a:lnTo>
                    <a:lnTo>
                      <a:pt x="475" y="674"/>
                    </a:lnTo>
                    <a:lnTo>
                      <a:pt x="490" y="673"/>
                    </a:lnTo>
                    <a:lnTo>
                      <a:pt x="505" y="671"/>
                    </a:lnTo>
                    <a:lnTo>
                      <a:pt x="512" y="669"/>
                    </a:lnTo>
                    <a:lnTo>
                      <a:pt x="524" y="667"/>
                    </a:lnTo>
                    <a:lnTo>
                      <a:pt x="546" y="662"/>
                    </a:lnTo>
                    <a:lnTo>
                      <a:pt x="567" y="658"/>
                    </a:lnTo>
                    <a:lnTo>
                      <a:pt x="578" y="656"/>
                    </a:lnTo>
                    <a:lnTo>
                      <a:pt x="590" y="655"/>
                    </a:lnTo>
                    <a:lnTo>
                      <a:pt x="604" y="654"/>
                    </a:lnTo>
                    <a:lnTo>
                      <a:pt x="616" y="654"/>
                    </a:lnTo>
                    <a:lnTo>
                      <a:pt x="628" y="653"/>
                    </a:lnTo>
                    <a:lnTo>
                      <a:pt x="633" y="657"/>
                    </a:lnTo>
                    <a:lnTo>
                      <a:pt x="636" y="661"/>
                    </a:lnTo>
                    <a:lnTo>
                      <a:pt x="634" y="670"/>
                    </a:lnTo>
                    <a:lnTo>
                      <a:pt x="614" y="694"/>
                    </a:lnTo>
                    <a:lnTo>
                      <a:pt x="599" y="720"/>
                    </a:lnTo>
                    <a:lnTo>
                      <a:pt x="593" y="738"/>
                    </a:lnTo>
                    <a:lnTo>
                      <a:pt x="601" y="748"/>
                    </a:lnTo>
                    <a:lnTo>
                      <a:pt x="625" y="758"/>
                    </a:lnTo>
                    <a:lnTo>
                      <a:pt x="646" y="76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6" name="Freeform 230"/>
              <p:cNvSpPr>
                <a:spLocks/>
              </p:cNvSpPr>
              <p:nvPr/>
            </p:nvSpPr>
            <p:spPr bwMode="auto">
              <a:xfrm>
                <a:off x="4999876" y="2628230"/>
                <a:ext cx="366304" cy="271641"/>
              </a:xfrm>
              <a:custGeom>
                <a:avLst/>
                <a:gdLst>
                  <a:gd name="T0" fmla="*/ 234 w 801"/>
                  <a:gd name="T1" fmla="*/ 43 h 593"/>
                  <a:gd name="T2" fmla="*/ 176 w 801"/>
                  <a:gd name="T3" fmla="*/ 39 h 593"/>
                  <a:gd name="T4" fmla="*/ 143 w 801"/>
                  <a:gd name="T5" fmla="*/ 44 h 593"/>
                  <a:gd name="T6" fmla="*/ 120 w 801"/>
                  <a:gd name="T7" fmla="*/ 76 h 593"/>
                  <a:gd name="T8" fmla="*/ 101 w 801"/>
                  <a:gd name="T9" fmla="*/ 102 h 593"/>
                  <a:gd name="T10" fmla="*/ 54 w 801"/>
                  <a:gd name="T11" fmla="*/ 120 h 593"/>
                  <a:gd name="T12" fmla="*/ 0 w 801"/>
                  <a:gd name="T13" fmla="*/ 133 h 593"/>
                  <a:gd name="T14" fmla="*/ 63 w 801"/>
                  <a:gd name="T15" fmla="*/ 229 h 593"/>
                  <a:gd name="T16" fmla="*/ 170 w 801"/>
                  <a:gd name="T17" fmla="*/ 331 h 593"/>
                  <a:gd name="T18" fmla="*/ 207 w 801"/>
                  <a:gd name="T19" fmla="*/ 394 h 593"/>
                  <a:gd name="T20" fmla="*/ 190 w 801"/>
                  <a:gd name="T21" fmla="*/ 425 h 593"/>
                  <a:gd name="T22" fmla="*/ 238 w 801"/>
                  <a:gd name="T23" fmla="*/ 464 h 593"/>
                  <a:gd name="T24" fmla="*/ 272 w 801"/>
                  <a:gd name="T25" fmla="*/ 472 h 593"/>
                  <a:gd name="T26" fmla="*/ 287 w 801"/>
                  <a:gd name="T27" fmla="*/ 493 h 593"/>
                  <a:gd name="T28" fmla="*/ 290 w 801"/>
                  <a:gd name="T29" fmla="*/ 512 h 593"/>
                  <a:gd name="T30" fmla="*/ 263 w 801"/>
                  <a:gd name="T31" fmla="*/ 530 h 593"/>
                  <a:gd name="T32" fmla="*/ 257 w 801"/>
                  <a:gd name="T33" fmla="*/ 559 h 593"/>
                  <a:gd name="T34" fmla="*/ 250 w 801"/>
                  <a:gd name="T35" fmla="*/ 572 h 593"/>
                  <a:gd name="T36" fmla="*/ 281 w 801"/>
                  <a:gd name="T37" fmla="*/ 591 h 593"/>
                  <a:gd name="T38" fmla="*/ 319 w 801"/>
                  <a:gd name="T39" fmla="*/ 577 h 593"/>
                  <a:gd name="T40" fmla="*/ 371 w 801"/>
                  <a:gd name="T41" fmla="*/ 556 h 593"/>
                  <a:gd name="T42" fmla="*/ 438 w 801"/>
                  <a:gd name="T43" fmla="*/ 530 h 593"/>
                  <a:gd name="T44" fmla="*/ 522 w 801"/>
                  <a:gd name="T45" fmla="*/ 508 h 593"/>
                  <a:gd name="T46" fmla="*/ 574 w 801"/>
                  <a:gd name="T47" fmla="*/ 481 h 593"/>
                  <a:gd name="T48" fmla="*/ 628 w 801"/>
                  <a:gd name="T49" fmla="*/ 467 h 593"/>
                  <a:gd name="T50" fmla="*/ 696 w 801"/>
                  <a:gd name="T51" fmla="*/ 423 h 593"/>
                  <a:gd name="T52" fmla="*/ 728 w 801"/>
                  <a:gd name="T53" fmla="*/ 405 h 593"/>
                  <a:gd name="T54" fmla="*/ 787 w 801"/>
                  <a:gd name="T55" fmla="*/ 360 h 593"/>
                  <a:gd name="T56" fmla="*/ 801 w 801"/>
                  <a:gd name="T57" fmla="*/ 340 h 593"/>
                  <a:gd name="T58" fmla="*/ 749 w 801"/>
                  <a:gd name="T59" fmla="*/ 287 h 593"/>
                  <a:gd name="T60" fmla="*/ 727 w 801"/>
                  <a:gd name="T61" fmla="*/ 266 h 593"/>
                  <a:gd name="T62" fmla="*/ 718 w 801"/>
                  <a:gd name="T63" fmla="*/ 237 h 593"/>
                  <a:gd name="T64" fmla="*/ 700 w 801"/>
                  <a:gd name="T65" fmla="*/ 146 h 593"/>
                  <a:gd name="T66" fmla="*/ 686 w 801"/>
                  <a:gd name="T67" fmla="*/ 116 h 593"/>
                  <a:gd name="T68" fmla="*/ 664 w 801"/>
                  <a:gd name="T69" fmla="*/ 66 h 593"/>
                  <a:gd name="T70" fmla="*/ 609 w 801"/>
                  <a:gd name="T71" fmla="*/ 62 h 593"/>
                  <a:gd name="T72" fmla="*/ 553 w 801"/>
                  <a:gd name="T73" fmla="*/ 38 h 593"/>
                  <a:gd name="T74" fmla="*/ 514 w 801"/>
                  <a:gd name="T75" fmla="*/ 9 h 593"/>
                  <a:gd name="T76" fmla="*/ 461 w 801"/>
                  <a:gd name="T77" fmla="*/ 14 h 593"/>
                  <a:gd name="T78" fmla="*/ 442 w 801"/>
                  <a:gd name="T79" fmla="*/ 0 h 593"/>
                  <a:gd name="T80" fmla="*/ 422 w 801"/>
                  <a:gd name="T81" fmla="*/ 13 h 593"/>
                  <a:gd name="T82" fmla="*/ 371 w 801"/>
                  <a:gd name="T83" fmla="*/ 3 h 593"/>
                  <a:gd name="T84" fmla="*/ 337 w 801"/>
                  <a:gd name="T85" fmla="*/ 40 h 593"/>
                  <a:gd name="T86" fmla="*/ 297 w 801"/>
                  <a:gd name="T87" fmla="*/ 51 h 593"/>
                  <a:gd name="T88" fmla="*/ 260 w 801"/>
                  <a:gd name="T89" fmla="*/ 32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1" h="593">
                    <a:moveTo>
                      <a:pt x="260" y="32"/>
                    </a:moveTo>
                    <a:lnTo>
                      <a:pt x="247" y="42"/>
                    </a:lnTo>
                    <a:lnTo>
                      <a:pt x="234" y="43"/>
                    </a:lnTo>
                    <a:lnTo>
                      <a:pt x="212" y="45"/>
                    </a:lnTo>
                    <a:lnTo>
                      <a:pt x="203" y="48"/>
                    </a:lnTo>
                    <a:lnTo>
                      <a:pt x="176" y="39"/>
                    </a:lnTo>
                    <a:lnTo>
                      <a:pt x="162" y="36"/>
                    </a:lnTo>
                    <a:lnTo>
                      <a:pt x="153" y="33"/>
                    </a:lnTo>
                    <a:lnTo>
                      <a:pt x="143" y="44"/>
                    </a:lnTo>
                    <a:lnTo>
                      <a:pt x="133" y="59"/>
                    </a:lnTo>
                    <a:lnTo>
                      <a:pt x="126" y="62"/>
                    </a:lnTo>
                    <a:lnTo>
                      <a:pt x="120" y="76"/>
                    </a:lnTo>
                    <a:lnTo>
                      <a:pt x="109" y="82"/>
                    </a:lnTo>
                    <a:lnTo>
                      <a:pt x="106" y="96"/>
                    </a:lnTo>
                    <a:lnTo>
                      <a:pt x="101" y="102"/>
                    </a:lnTo>
                    <a:lnTo>
                      <a:pt x="92" y="102"/>
                    </a:lnTo>
                    <a:lnTo>
                      <a:pt x="78" y="109"/>
                    </a:lnTo>
                    <a:lnTo>
                      <a:pt x="54" y="120"/>
                    </a:lnTo>
                    <a:lnTo>
                      <a:pt x="28" y="131"/>
                    </a:lnTo>
                    <a:lnTo>
                      <a:pt x="2" y="133"/>
                    </a:lnTo>
                    <a:lnTo>
                      <a:pt x="0" y="133"/>
                    </a:lnTo>
                    <a:lnTo>
                      <a:pt x="11" y="163"/>
                    </a:lnTo>
                    <a:lnTo>
                      <a:pt x="31" y="190"/>
                    </a:lnTo>
                    <a:lnTo>
                      <a:pt x="63" y="229"/>
                    </a:lnTo>
                    <a:lnTo>
                      <a:pt x="107" y="264"/>
                    </a:lnTo>
                    <a:lnTo>
                      <a:pt x="137" y="288"/>
                    </a:lnTo>
                    <a:lnTo>
                      <a:pt x="170" y="331"/>
                    </a:lnTo>
                    <a:lnTo>
                      <a:pt x="191" y="362"/>
                    </a:lnTo>
                    <a:lnTo>
                      <a:pt x="199" y="383"/>
                    </a:lnTo>
                    <a:lnTo>
                      <a:pt x="207" y="394"/>
                    </a:lnTo>
                    <a:lnTo>
                      <a:pt x="208" y="395"/>
                    </a:lnTo>
                    <a:lnTo>
                      <a:pt x="198" y="409"/>
                    </a:lnTo>
                    <a:lnTo>
                      <a:pt x="190" y="425"/>
                    </a:lnTo>
                    <a:lnTo>
                      <a:pt x="206" y="437"/>
                    </a:lnTo>
                    <a:lnTo>
                      <a:pt x="225" y="456"/>
                    </a:lnTo>
                    <a:lnTo>
                      <a:pt x="238" y="464"/>
                    </a:lnTo>
                    <a:lnTo>
                      <a:pt x="259" y="472"/>
                    </a:lnTo>
                    <a:lnTo>
                      <a:pt x="263" y="466"/>
                    </a:lnTo>
                    <a:lnTo>
                      <a:pt x="272" y="472"/>
                    </a:lnTo>
                    <a:lnTo>
                      <a:pt x="279" y="474"/>
                    </a:lnTo>
                    <a:lnTo>
                      <a:pt x="289" y="481"/>
                    </a:lnTo>
                    <a:lnTo>
                      <a:pt x="287" y="493"/>
                    </a:lnTo>
                    <a:lnTo>
                      <a:pt x="285" y="499"/>
                    </a:lnTo>
                    <a:lnTo>
                      <a:pt x="293" y="504"/>
                    </a:lnTo>
                    <a:lnTo>
                      <a:pt x="290" y="512"/>
                    </a:lnTo>
                    <a:lnTo>
                      <a:pt x="273" y="521"/>
                    </a:lnTo>
                    <a:lnTo>
                      <a:pt x="269" y="525"/>
                    </a:lnTo>
                    <a:lnTo>
                      <a:pt x="263" y="530"/>
                    </a:lnTo>
                    <a:lnTo>
                      <a:pt x="259" y="540"/>
                    </a:lnTo>
                    <a:lnTo>
                      <a:pt x="257" y="549"/>
                    </a:lnTo>
                    <a:lnTo>
                      <a:pt x="257" y="559"/>
                    </a:lnTo>
                    <a:lnTo>
                      <a:pt x="250" y="563"/>
                    </a:lnTo>
                    <a:lnTo>
                      <a:pt x="250" y="568"/>
                    </a:lnTo>
                    <a:lnTo>
                      <a:pt x="250" y="572"/>
                    </a:lnTo>
                    <a:lnTo>
                      <a:pt x="256" y="580"/>
                    </a:lnTo>
                    <a:lnTo>
                      <a:pt x="260" y="585"/>
                    </a:lnTo>
                    <a:lnTo>
                      <a:pt x="281" y="591"/>
                    </a:lnTo>
                    <a:lnTo>
                      <a:pt x="291" y="593"/>
                    </a:lnTo>
                    <a:lnTo>
                      <a:pt x="305" y="582"/>
                    </a:lnTo>
                    <a:lnTo>
                      <a:pt x="319" y="577"/>
                    </a:lnTo>
                    <a:lnTo>
                      <a:pt x="336" y="571"/>
                    </a:lnTo>
                    <a:lnTo>
                      <a:pt x="360" y="556"/>
                    </a:lnTo>
                    <a:lnTo>
                      <a:pt x="371" y="556"/>
                    </a:lnTo>
                    <a:lnTo>
                      <a:pt x="391" y="561"/>
                    </a:lnTo>
                    <a:lnTo>
                      <a:pt x="414" y="545"/>
                    </a:lnTo>
                    <a:lnTo>
                      <a:pt x="438" y="530"/>
                    </a:lnTo>
                    <a:lnTo>
                      <a:pt x="478" y="517"/>
                    </a:lnTo>
                    <a:lnTo>
                      <a:pt x="500" y="511"/>
                    </a:lnTo>
                    <a:lnTo>
                      <a:pt x="522" y="508"/>
                    </a:lnTo>
                    <a:lnTo>
                      <a:pt x="548" y="496"/>
                    </a:lnTo>
                    <a:lnTo>
                      <a:pt x="564" y="484"/>
                    </a:lnTo>
                    <a:lnTo>
                      <a:pt x="574" y="481"/>
                    </a:lnTo>
                    <a:lnTo>
                      <a:pt x="579" y="481"/>
                    </a:lnTo>
                    <a:lnTo>
                      <a:pt x="595" y="475"/>
                    </a:lnTo>
                    <a:lnTo>
                      <a:pt x="628" y="467"/>
                    </a:lnTo>
                    <a:lnTo>
                      <a:pt x="656" y="456"/>
                    </a:lnTo>
                    <a:lnTo>
                      <a:pt x="674" y="438"/>
                    </a:lnTo>
                    <a:lnTo>
                      <a:pt x="696" y="423"/>
                    </a:lnTo>
                    <a:lnTo>
                      <a:pt x="705" y="409"/>
                    </a:lnTo>
                    <a:lnTo>
                      <a:pt x="712" y="402"/>
                    </a:lnTo>
                    <a:lnTo>
                      <a:pt x="728" y="405"/>
                    </a:lnTo>
                    <a:lnTo>
                      <a:pt x="741" y="412"/>
                    </a:lnTo>
                    <a:lnTo>
                      <a:pt x="759" y="392"/>
                    </a:lnTo>
                    <a:lnTo>
                      <a:pt x="787" y="360"/>
                    </a:lnTo>
                    <a:lnTo>
                      <a:pt x="794" y="349"/>
                    </a:lnTo>
                    <a:lnTo>
                      <a:pt x="795" y="348"/>
                    </a:lnTo>
                    <a:lnTo>
                      <a:pt x="801" y="340"/>
                    </a:lnTo>
                    <a:lnTo>
                      <a:pt x="801" y="324"/>
                    </a:lnTo>
                    <a:lnTo>
                      <a:pt x="775" y="301"/>
                    </a:lnTo>
                    <a:lnTo>
                      <a:pt x="749" y="287"/>
                    </a:lnTo>
                    <a:lnTo>
                      <a:pt x="739" y="280"/>
                    </a:lnTo>
                    <a:lnTo>
                      <a:pt x="729" y="272"/>
                    </a:lnTo>
                    <a:lnTo>
                      <a:pt x="727" y="266"/>
                    </a:lnTo>
                    <a:lnTo>
                      <a:pt x="723" y="254"/>
                    </a:lnTo>
                    <a:lnTo>
                      <a:pt x="719" y="243"/>
                    </a:lnTo>
                    <a:lnTo>
                      <a:pt x="718" y="237"/>
                    </a:lnTo>
                    <a:lnTo>
                      <a:pt x="707" y="201"/>
                    </a:lnTo>
                    <a:lnTo>
                      <a:pt x="699" y="166"/>
                    </a:lnTo>
                    <a:lnTo>
                      <a:pt x="700" y="146"/>
                    </a:lnTo>
                    <a:lnTo>
                      <a:pt x="697" y="139"/>
                    </a:lnTo>
                    <a:lnTo>
                      <a:pt x="692" y="131"/>
                    </a:lnTo>
                    <a:lnTo>
                      <a:pt x="686" y="116"/>
                    </a:lnTo>
                    <a:lnTo>
                      <a:pt x="680" y="102"/>
                    </a:lnTo>
                    <a:lnTo>
                      <a:pt x="669" y="73"/>
                    </a:lnTo>
                    <a:lnTo>
                      <a:pt x="664" y="66"/>
                    </a:lnTo>
                    <a:lnTo>
                      <a:pt x="629" y="64"/>
                    </a:lnTo>
                    <a:lnTo>
                      <a:pt x="622" y="68"/>
                    </a:lnTo>
                    <a:lnTo>
                      <a:pt x="609" y="62"/>
                    </a:lnTo>
                    <a:lnTo>
                      <a:pt x="599" y="55"/>
                    </a:lnTo>
                    <a:lnTo>
                      <a:pt x="570" y="57"/>
                    </a:lnTo>
                    <a:lnTo>
                      <a:pt x="553" y="38"/>
                    </a:lnTo>
                    <a:lnTo>
                      <a:pt x="536" y="18"/>
                    </a:lnTo>
                    <a:lnTo>
                      <a:pt x="534" y="5"/>
                    </a:lnTo>
                    <a:lnTo>
                      <a:pt x="514" y="9"/>
                    </a:lnTo>
                    <a:lnTo>
                      <a:pt x="492" y="17"/>
                    </a:lnTo>
                    <a:lnTo>
                      <a:pt x="469" y="28"/>
                    </a:lnTo>
                    <a:lnTo>
                      <a:pt x="461" y="14"/>
                    </a:lnTo>
                    <a:lnTo>
                      <a:pt x="454" y="1"/>
                    </a:lnTo>
                    <a:lnTo>
                      <a:pt x="446" y="1"/>
                    </a:lnTo>
                    <a:lnTo>
                      <a:pt x="442" y="0"/>
                    </a:lnTo>
                    <a:lnTo>
                      <a:pt x="438" y="1"/>
                    </a:lnTo>
                    <a:lnTo>
                      <a:pt x="430" y="8"/>
                    </a:lnTo>
                    <a:lnTo>
                      <a:pt x="422" y="13"/>
                    </a:lnTo>
                    <a:lnTo>
                      <a:pt x="408" y="24"/>
                    </a:lnTo>
                    <a:lnTo>
                      <a:pt x="396" y="17"/>
                    </a:lnTo>
                    <a:lnTo>
                      <a:pt x="371" y="3"/>
                    </a:lnTo>
                    <a:lnTo>
                      <a:pt x="360" y="6"/>
                    </a:lnTo>
                    <a:lnTo>
                      <a:pt x="352" y="23"/>
                    </a:lnTo>
                    <a:lnTo>
                      <a:pt x="337" y="40"/>
                    </a:lnTo>
                    <a:lnTo>
                      <a:pt x="330" y="53"/>
                    </a:lnTo>
                    <a:lnTo>
                      <a:pt x="308" y="53"/>
                    </a:lnTo>
                    <a:lnTo>
                      <a:pt x="297" y="51"/>
                    </a:lnTo>
                    <a:lnTo>
                      <a:pt x="280" y="37"/>
                    </a:lnTo>
                    <a:lnTo>
                      <a:pt x="272" y="30"/>
                    </a:lnTo>
                    <a:lnTo>
                      <a:pt x="260" y="3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7" name="Freeform 236"/>
              <p:cNvSpPr>
                <a:spLocks/>
              </p:cNvSpPr>
              <p:nvPr/>
            </p:nvSpPr>
            <p:spPr bwMode="auto">
              <a:xfrm>
                <a:off x="4905213" y="2784629"/>
                <a:ext cx="510356" cy="557002"/>
              </a:xfrm>
              <a:custGeom>
                <a:avLst/>
                <a:gdLst>
                  <a:gd name="T0" fmla="*/ 276 w 1116"/>
                  <a:gd name="T1" fmla="*/ 412 h 1220"/>
                  <a:gd name="T2" fmla="*/ 176 w 1116"/>
                  <a:gd name="T3" fmla="*/ 434 h 1220"/>
                  <a:gd name="T4" fmla="*/ 94 w 1116"/>
                  <a:gd name="T5" fmla="*/ 423 h 1220"/>
                  <a:gd name="T6" fmla="*/ 63 w 1116"/>
                  <a:gd name="T7" fmla="*/ 413 h 1220"/>
                  <a:gd name="T8" fmla="*/ 54 w 1116"/>
                  <a:gd name="T9" fmla="*/ 444 h 1220"/>
                  <a:gd name="T10" fmla="*/ 23 w 1116"/>
                  <a:gd name="T11" fmla="*/ 484 h 1220"/>
                  <a:gd name="T12" fmla="*/ 11 w 1116"/>
                  <a:gd name="T13" fmla="*/ 545 h 1220"/>
                  <a:gd name="T14" fmla="*/ 33 w 1116"/>
                  <a:gd name="T15" fmla="*/ 722 h 1220"/>
                  <a:gd name="T16" fmla="*/ 36 w 1116"/>
                  <a:gd name="T17" fmla="*/ 757 h 1220"/>
                  <a:gd name="T18" fmla="*/ 89 w 1116"/>
                  <a:gd name="T19" fmla="*/ 815 h 1220"/>
                  <a:gd name="T20" fmla="*/ 129 w 1116"/>
                  <a:gd name="T21" fmla="*/ 946 h 1220"/>
                  <a:gd name="T22" fmla="*/ 160 w 1116"/>
                  <a:gd name="T23" fmla="*/ 1044 h 1220"/>
                  <a:gd name="T24" fmla="*/ 206 w 1116"/>
                  <a:gd name="T25" fmla="*/ 1217 h 1220"/>
                  <a:gd name="T26" fmla="*/ 246 w 1116"/>
                  <a:gd name="T27" fmla="*/ 1184 h 1220"/>
                  <a:gd name="T28" fmla="*/ 337 w 1116"/>
                  <a:gd name="T29" fmla="*/ 1145 h 1220"/>
                  <a:gd name="T30" fmla="*/ 424 w 1116"/>
                  <a:gd name="T31" fmla="*/ 1152 h 1220"/>
                  <a:gd name="T32" fmla="*/ 517 w 1116"/>
                  <a:gd name="T33" fmla="*/ 1139 h 1220"/>
                  <a:gd name="T34" fmla="*/ 562 w 1116"/>
                  <a:gd name="T35" fmla="*/ 1167 h 1220"/>
                  <a:gd name="T36" fmla="*/ 585 w 1116"/>
                  <a:gd name="T37" fmla="*/ 1114 h 1220"/>
                  <a:gd name="T38" fmla="*/ 618 w 1116"/>
                  <a:gd name="T39" fmla="*/ 1074 h 1220"/>
                  <a:gd name="T40" fmla="*/ 662 w 1116"/>
                  <a:gd name="T41" fmla="*/ 1020 h 1220"/>
                  <a:gd name="T42" fmla="*/ 651 w 1116"/>
                  <a:gd name="T43" fmla="*/ 925 h 1220"/>
                  <a:gd name="T44" fmla="*/ 661 w 1116"/>
                  <a:gd name="T45" fmla="*/ 852 h 1220"/>
                  <a:gd name="T46" fmla="*/ 721 w 1116"/>
                  <a:gd name="T47" fmla="*/ 764 h 1220"/>
                  <a:gd name="T48" fmla="*/ 783 w 1116"/>
                  <a:gd name="T49" fmla="*/ 703 h 1220"/>
                  <a:gd name="T50" fmla="*/ 826 w 1116"/>
                  <a:gd name="T51" fmla="*/ 619 h 1220"/>
                  <a:gd name="T52" fmla="*/ 842 w 1116"/>
                  <a:gd name="T53" fmla="*/ 495 h 1220"/>
                  <a:gd name="T54" fmla="*/ 862 w 1116"/>
                  <a:gd name="T55" fmla="*/ 446 h 1220"/>
                  <a:gd name="T56" fmla="*/ 874 w 1116"/>
                  <a:gd name="T57" fmla="*/ 415 h 1220"/>
                  <a:gd name="T58" fmla="*/ 876 w 1116"/>
                  <a:gd name="T59" fmla="*/ 378 h 1220"/>
                  <a:gd name="T60" fmla="*/ 921 w 1116"/>
                  <a:gd name="T61" fmla="*/ 344 h 1220"/>
                  <a:gd name="T62" fmla="*/ 940 w 1116"/>
                  <a:gd name="T63" fmla="*/ 259 h 1220"/>
                  <a:gd name="T64" fmla="*/ 1001 w 1116"/>
                  <a:gd name="T65" fmla="*/ 194 h 1220"/>
                  <a:gd name="T66" fmla="*/ 1098 w 1116"/>
                  <a:gd name="T67" fmla="*/ 144 h 1220"/>
                  <a:gd name="T68" fmla="*/ 1100 w 1116"/>
                  <a:gd name="T69" fmla="*/ 65 h 1220"/>
                  <a:gd name="T70" fmla="*/ 1095 w 1116"/>
                  <a:gd name="T71" fmla="*/ 0 h 1220"/>
                  <a:gd name="T72" fmla="*/ 1050 w 1116"/>
                  <a:gd name="T73" fmla="*/ 38 h 1220"/>
                  <a:gd name="T74" fmla="*/ 994 w 1116"/>
                  <a:gd name="T75" fmla="*/ 20 h 1220"/>
                  <a:gd name="T76" fmla="*/ 935 w 1116"/>
                  <a:gd name="T77" fmla="*/ 65 h 1220"/>
                  <a:gd name="T78" fmla="*/ 903 w 1116"/>
                  <a:gd name="T79" fmla="*/ 83 h 1220"/>
                  <a:gd name="T80" fmla="*/ 835 w 1116"/>
                  <a:gd name="T81" fmla="*/ 127 h 1220"/>
                  <a:gd name="T82" fmla="*/ 781 w 1116"/>
                  <a:gd name="T83" fmla="*/ 141 h 1220"/>
                  <a:gd name="T84" fmla="*/ 729 w 1116"/>
                  <a:gd name="T85" fmla="*/ 168 h 1220"/>
                  <a:gd name="T86" fmla="*/ 645 w 1116"/>
                  <a:gd name="T87" fmla="*/ 190 h 1220"/>
                  <a:gd name="T88" fmla="*/ 578 w 1116"/>
                  <a:gd name="T89" fmla="*/ 216 h 1220"/>
                  <a:gd name="T90" fmla="*/ 526 w 1116"/>
                  <a:gd name="T91" fmla="*/ 237 h 1220"/>
                  <a:gd name="T92" fmla="*/ 488 w 1116"/>
                  <a:gd name="T93" fmla="*/ 251 h 1220"/>
                  <a:gd name="T94" fmla="*/ 441 w 1116"/>
                  <a:gd name="T95" fmla="*/ 257 h 1220"/>
                  <a:gd name="T96" fmla="*/ 385 w 1116"/>
                  <a:gd name="T97" fmla="*/ 290 h 1220"/>
                  <a:gd name="T98" fmla="*/ 367 w 1116"/>
                  <a:gd name="T99" fmla="*/ 318 h 1220"/>
                  <a:gd name="T100" fmla="*/ 365 w 1116"/>
                  <a:gd name="T101" fmla="*/ 375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16" h="1220">
                    <a:moveTo>
                      <a:pt x="328" y="412"/>
                    </a:moveTo>
                    <a:lnTo>
                      <a:pt x="296" y="407"/>
                    </a:lnTo>
                    <a:lnTo>
                      <a:pt x="276" y="412"/>
                    </a:lnTo>
                    <a:lnTo>
                      <a:pt x="246" y="417"/>
                    </a:lnTo>
                    <a:lnTo>
                      <a:pt x="209" y="428"/>
                    </a:lnTo>
                    <a:lnTo>
                      <a:pt x="176" y="434"/>
                    </a:lnTo>
                    <a:lnTo>
                      <a:pt x="141" y="421"/>
                    </a:lnTo>
                    <a:lnTo>
                      <a:pt x="103" y="424"/>
                    </a:lnTo>
                    <a:lnTo>
                      <a:pt x="94" y="423"/>
                    </a:lnTo>
                    <a:lnTo>
                      <a:pt x="85" y="422"/>
                    </a:lnTo>
                    <a:lnTo>
                      <a:pt x="75" y="418"/>
                    </a:lnTo>
                    <a:lnTo>
                      <a:pt x="63" y="413"/>
                    </a:lnTo>
                    <a:lnTo>
                      <a:pt x="51" y="410"/>
                    </a:lnTo>
                    <a:lnTo>
                      <a:pt x="46" y="426"/>
                    </a:lnTo>
                    <a:lnTo>
                      <a:pt x="54" y="444"/>
                    </a:lnTo>
                    <a:lnTo>
                      <a:pt x="46" y="453"/>
                    </a:lnTo>
                    <a:lnTo>
                      <a:pt x="38" y="466"/>
                    </a:lnTo>
                    <a:lnTo>
                      <a:pt x="23" y="484"/>
                    </a:lnTo>
                    <a:lnTo>
                      <a:pt x="0" y="495"/>
                    </a:lnTo>
                    <a:lnTo>
                      <a:pt x="2" y="500"/>
                    </a:lnTo>
                    <a:lnTo>
                      <a:pt x="11" y="545"/>
                    </a:lnTo>
                    <a:lnTo>
                      <a:pt x="20" y="605"/>
                    </a:lnTo>
                    <a:lnTo>
                      <a:pt x="31" y="659"/>
                    </a:lnTo>
                    <a:lnTo>
                      <a:pt x="33" y="722"/>
                    </a:lnTo>
                    <a:lnTo>
                      <a:pt x="32" y="734"/>
                    </a:lnTo>
                    <a:lnTo>
                      <a:pt x="31" y="747"/>
                    </a:lnTo>
                    <a:lnTo>
                      <a:pt x="36" y="757"/>
                    </a:lnTo>
                    <a:lnTo>
                      <a:pt x="42" y="764"/>
                    </a:lnTo>
                    <a:lnTo>
                      <a:pt x="76" y="799"/>
                    </a:lnTo>
                    <a:lnTo>
                      <a:pt x="89" y="815"/>
                    </a:lnTo>
                    <a:lnTo>
                      <a:pt x="94" y="859"/>
                    </a:lnTo>
                    <a:lnTo>
                      <a:pt x="110" y="895"/>
                    </a:lnTo>
                    <a:lnTo>
                      <a:pt x="129" y="946"/>
                    </a:lnTo>
                    <a:lnTo>
                      <a:pt x="150" y="982"/>
                    </a:lnTo>
                    <a:lnTo>
                      <a:pt x="150" y="1005"/>
                    </a:lnTo>
                    <a:lnTo>
                      <a:pt x="160" y="1044"/>
                    </a:lnTo>
                    <a:lnTo>
                      <a:pt x="179" y="1121"/>
                    </a:lnTo>
                    <a:lnTo>
                      <a:pt x="196" y="1183"/>
                    </a:lnTo>
                    <a:lnTo>
                      <a:pt x="206" y="1217"/>
                    </a:lnTo>
                    <a:lnTo>
                      <a:pt x="220" y="1220"/>
                    </a:lnTo>
                    <a:lnTo>
                      <a:pt x="231" y="1200"/>
                    </a:lnTo>
                    <a:lnTo>
                      <a:pt x="246" y="1184"/>
                    </a:lnTo>
                    <a:lnTo>
                      <a:pt x="281" y="1176"/>
                    </a:lnTo>
                    <a:lnTo>
                      <a:pt x="310" y="1167"/>
                    </a:lnTo>
                    <a:lnTo>
                      <a:pt x="337" y="1145"/>
                    </a:lnTo>
                    <a:lnTo>
                      <a:pt x="355" y="1135"/>
                    </a:lnTo>
                    <a:lnTo>
                      <a:pt x="392" y="1145"/>
                    </a:lnTo>
                    <a:lnTo>
                      <a:pt x="424" y="1152"/>
                    </a:lnTo>
                    <a:lnTo>
                      <a:pt x="469" y="1158"/>
                    </a:lnTo>
                    <a:lnTo>
                      <a:pt x="492" y="1143"/>
                    </a:lnTo>
                    <a:lnTo>
                      <a:pt x="517" y="1139"/>
                    </a:lnTo>
                    <a:lnTo>
                      <a:pt x="539" y="1143"/>
                    </a:lnTo>
                    <a:lnTo>
                      <a:pt x="550" y="1164"/>
                    </a:lnTo>
                    <a:lnTo>
                      <a:pt x="562" y="1167"/>
                    </a:lnTo>
                    <a:lnTo>
                      <a:pt x="564" y="1144"/>
                    </a:lnTo>
                    <a:lnTo>
                      <a:pt x="579" y="1123"/>
                    </a:lnTo>
                    <a:lnTo>
                      <a:pt x="585" y="1114"/>
                    </a:lnTo>
                    <a:lnTo>
                      <a:pt x="592" y="1104"/>
                    </a:lnTo>
                    <a:lnTo>
                      <a:pt x="605" y="1089"/>
                    </a:lnTo>
                    <a:lnTo>
                      <a:pt x="618" y="1074"/>
                    </a:lnTo>
                    <a:lnTo>
                      <a:pt x="632" y="1059"/>
                    </a:lnTo>
                    <a:lnTo>
                      <a:pt x="658" y="1047"/>
                    </a:lnTo>
                    <a:lnTo>
                      <a:pt x="662" y="1020"/>
                    </a:lnTo>
                    <a:lnTo>
                      <a:pt x="660" y="969"/>
                    </a:lnTo>
                    <a:lnTo>
                      <a:pt x="651" y="951"/>
                    </a:lnTo>
                    <a:lnTo>
                      <a:pt x="651" y="925"/>
                    </a:lnTo>
                    <a:lnTo>
                      <a:pt x="661" y="910"/>
                    </a:lnTo>
                    <a:lnTo>
                      <a:pt x="661" y="891"/>
                    </a:lnTo>
                    <a:lnTo>
                      <a:pt x="661" y="852"/>
                    </a:lnTo>
                    <a:lnTo>
                      <a:pt x="683" y="815"/>
                    </a:lnTo>
                    <a:lnTo>
                      <a:pt x="704" y="797"/>
                    </a:lnTo>
                    <a:lnTo>
                      <a:pt x="721" y="764"/>
                    </a:lnTo>
                    <a:lnTo>
                      <a:pt x="738" y="742"/>
                    </a:lnTo>
                    <a:lnTo>
                      <a:pt x="760" y="719"/>
                    </a:lnTo>
                    <a:lnTo>
                      <a:pt x="783" y="703"/>
                    </a:lnTo>
                    <a:lnTo>
                      <a:pt x="796" y="664"/>
                    </a:lnTo>
                    <a:lnTo>
                      <a:pt x="804" y="634"/>
                    </a:lnTo>
                    <a:lnTo>
                      <a:pt x="826" y="619"/>
                    </a:lnTo>
                    <a:lnTo>
                      <a:pt x="831" y="597"/>
                    </a:lnTo>
                    <a:lnTo>
                      <a:pt x="840" y="556"/>
                    </a:lnTo>
                    <a:lnTo>
                      <a:pt x="842" y="495"/>
                    </a:lnTo>
                    <a:lnTo>
                      <a:pt x="842" y="467"/>
                    </a:lnTo>
                    <a:lnTo>
                      <a:pt x="852" y="457"/>
                    </a:lnTo>
                    <a:lnTo>
                      <a:pt x="862" y="446"/>
                    </a:lnTo>
                    <a:lnTo>
                      <a:pt x="865" y="441"/>
                    </a:lnTo>
                    <a:lnTo>
                      <a:pt x="869" y="427"/>
                    </a:lnTo>
                    <a:lnTo>
                      <a:pt x="874" y="415"/>
                    </a:lnTo>
                    <a:lnTo>
                      <a:pt x="876" y="409"/>
                    </a:lnTo>
                    <a:lnTo>
                      <a:pt x="876" y="394"/>
                    </a:lnTo>
                    <a:lnTo>
                      <a:pt x="876" y="378"/>
                    </a:lnTo>
                    <a:lnTo>
                      <a:pt x="876" y="351"/>
                    </a:lnTo>
                    <a:lnTo>
                      <a:pt x="894" y="340"/>
                    </a:lnTo>
                    <a:lnTo>
                      <a:pt x="921" y="344"/>
                    </a:lnTo>
                    <a:lnTo>
                      <a:pt x="944" y="316"/>
                    </a:lnTo>
                    <a:lnTo>
                      <a:pt x="937" y="293"/>
                    </a:lnTo>
                    <a:lnTo>
                      <a:pt x="940" y="259"/>
                    </a:lnTo>
                    <a:lnTo>
                      <a:pt x="965" y="237"/>
                    </a:lnTo>
                    <a:lnTo>
                      <a:pt x="983" y="209"/>
                    </a:lnTo>
                    <a:lnTo>
                      <a:pt x="1001" y="194"/>
                    </a:lnTo>
                    <a:lnTo>
                      <a:pt x="1038" y="160"/>
                    </a:lnTo>
                    <a:lnTo>
                      <a:pt x="1054" y="147"/>
                    </a:lnTo>
                    <a:lnTo>
                      <a:pt x="1098" y="144"/>
                    </a:lnTo>
                    <a:lnTo>
                      <a:pt x="1090" y="123"/>
                    </a:lnTo>
                    <a:lnTo>
                      <a:pt x="1096" y="97"/>
                    </a:lnTo>
                    <a:lnTo>
                      <a:pt x="1100" y="65"/>
                    </a:lnTo>
                    <a:lnTo>
                      <a:pt x="1116" y="38"/>
                    </a:lnTo>
                    <a:lnTo>
                      <a:pt x="1102" y="16"/>
                    </a:lnTo>
                    <a:lnTo>
                      <a:pt x="1095" y="0"/>
                    </a:lnTo>
                    <a:lnTo>
                      <a:pt x="1082" y="16"/>
                    </a:lnTo>
                    <a:lnTo>
                      <a:pt x="1065" y="18"/>
                    </a:lnTo>
                    <a:lnTo>
                      <a:pt x="1050" y="38"/>
                    </a:lnTo>
                    <a:lnTo>
                      <a:pt x="1020" y="34"/>
                    </a:lnTo>
                    <a:lnTo>
                      <a:pt x="1001" y="9"/>
                    </a:lnTo>
                    <a:lnTo>
                      <a:pt x="994" y="20"/>
                    </a:lnTo>
                    <a:lnTo>
                      <a:pt x="966" y="52"/>
                    </a:lnTo>
                    <a:lnTo>
                      <a:pt x="948" y="72"/>
                    </a:lnTo>
                    <a:lnTo>
                      <a:pt x="935" y="65"/>
                    </a:lnTo>
                    <a:lnTo>
                      <a:pt x="919" y="62"/>
                    </a:lnTo>
                    <a:lnTo>
                      <a:pt x="912" y="69"/>
                    </a:lnTo>
                    <a:lnTo>
                      <a:pt x="903" y="83"/>
                    </a:lnTo>
                    <a:lnTo>
                      <a:pt x="881" y="98"/>
                    </a:lnTo>
                    <a:lnTo>
                      <a:pt x="863" y="116"/>
                    </a:lnTo>
                    <a:lnTo>
                      <a:pt x="835" y="127"/>
                    </a:lnTo>
                    <a:lnTo>
                      <a:pt x="802" y="135"/>
                    </a:lnTo>
                    <a:lnTo>
                      <a:pt x="786" y="141"/>
                    </a:lnTo>
                    <a:lnTo>
                      <a:pt x="781" y="141"/>
                    </a:lnTo>
                    <a:lnTo>
                      <a:pt x="771" y="144"/>
                    </a:lnTo>
                    <a:lnTo>
                      <a:pt x="755" y="156"/>
                    </a:lnTo>
                    <a:lnTo>
                      <a:pt x="729" y="168"/>
                    </a:lnTo>
                    <a:lnTo>
                      <a:pt x="707" y="171"/>
                    </a:lnTo>
                    <a:lnTo>
                      <a:pt x="685" y="177"/>
                    </a:lnTo>
                    <a:lnTo>
                      <a:pt x="645" y="190"/>
                    </a:lnTo>
                    <a:lnTo>
                      <a:pt x="621" y="205"/>
                    </a:lnTo>
                    <a:lnTo>
                      <a:pt x="598" y="221"/>
                    </a:lnTo>
                    <a:lnTo>
                      <a:pt x="578" y="216"/>
                    </a:lnTo>
                    <a:lnTo>
                      <a:pt x="567" y="216"/>
                    </a:lnTo>
                    <a:lnTo>
                      <a:pt x="543" y="231"/>
                    </a:lnTo>
                    <a:lnTo>
                      <a:pt x="526" y="237"/>
                    </a:lnTo>
                    <a:lnTo>
                      <a:pt x="512" y="242"/>
                    </a:lnTo>
                    <a:lnTo>
                      <a:pt x="498" y="253"/>
                    </a:lnTo>
                    <a:lnTo>
                      <a:pt x="488" y="251"/>
                    </a:lnTo>
                    <a:lnTo>
                      <a:pt x="467" y="245"/>
                    </a:lnTo>
                    <a:lnTo>
                      <a:pt x="463" y="240"/>
                    </a:lnTo>
                    <a:lnTo>
                      <a:pt x="441" y="257"/>
                    </a:lnTo>
                    <a:lnTo>
                      <a:pt x="420" y="263"/>
                    </a:lnTo>
                    <a:lnTo>
                      <a:pt x="395" y="275"/>
                    </a:lnTo>
                    <a:lnTo>
                      <a:pt x="385" y="290"/>
                    </a:lnTo>
                    <a:lnTo>
                      <a:pt x="371" y="304"/>
                    </a:lnTo>
                    <a:lnTo>
                      <a:pt x="369" y="309"/>
                    </a:lnTo>
                    <a:lnTo>
                      <a:pt x="367" y="318"/>
                    </a:lnTo>
                    <a:lnTo>
                      <a:pt x="366" y="328"/>
                    </a:lnTo>
                    <a:lnTo>
                      <a:pt x="365" y="333"/>
                    </a:lnTo>
                    <a:lnTo>
                      <a:pt x="365" y="375"/>
                    </a:lnTo>
                    <a:lnTo>
                      <a:pt x="347" y="401"/>
                    </a:lnTo>
                    <a:lnTo>
                      <a:pt x="328" y="41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8" name="Freeform 234"/>
              <p:cNvSpPr>
                <a:spLocks/>
              </p:cNvSpPr>
              <p:nvPr/>
            </p:nvSpPr>
            <p:spPr bwMode="auto">
              <a:xfrm>
                <a:off x="4855824" y="2794233"/>
                <a:ext cx="277129" cy="218136"/>
              </a:xfrm>
              <a:custGeom>
                <a:avLst/>
                <a:gdLst>
                  <a:gd name="T0" fmla="*/ 279 w 606"/>
                  <a:gd name="T1" fmla="*/ 131 h 478"/>
                  <a:gd name="T2" fmla="*/ 232 w 606"/>
                  <a:gd name="T3" fmla="*/ 178 h 478"/>
                  <a:gd name="T4" fmla="*/ 203 w 606"/>
                  <a:gd name="T5" fmla="*/ 200 h 478"/>
                  <a:gd name="T6" fmla="*/ 122 w 606"/>
                  <a:gd name="T7" fmla="*/ 199 h 478"/>
                  <a:gd name="T8" fmla="*/ 75 w 606"/>
                  <a:gd name="T9" fmla="*/ 260 h 478"/>
                  <a:gd name="T10" fmla="*/ 0 w 606"/>
                  <a:gd name="T11" fmla="*/ 305 h 478"/>
                  <a:gd name="T12" fmla="*/ 20 w 606"/>
                  <a:gd name="T13" fmla="*/ 345 h 478"/>
                  <a:gd name="T14" fmla="*/ 44 w 606"/>
                  <a:gd name="T15" fmla="*/ 436 h 478"/>
                  <a:gd name="T16" fmla="*/ 97 w 606"/>
                  <a:gd name="T17" fmla="*/ 478 h 478"/>
                  <a:gd name="T18" fmla="*/ 129 w 606"/>
                  <a:gd name="T19" fmla="*/ 462 h 478"/>
                  <a:gd name="T20" fmla="*/ 152 w 606"/>
                  <a:gd name="T21" fmla="*/ 431 h 478"/>
                  <a:gd name="T22" fmla="*/ 152 w 606"/>
                  <a:gd name="T23" fmla="*/ 404 h 478"/>
                  <a:gd name="T24" fmla="*/ 169 w 606"/>
                  <a:gd name="T25" fmla="*/ 391 h 478"/>
                  <a:gd name="T26" fmla="*/ 191 w 606"/>
                  <a:gd name="T27" fmla="*/ 400 h 478"/>
                  <a:gd name="T28" fmla="*/ 209 w 606"/>
                  <a:gd name="T29" fmla="*/ 402 h 478"/>
                  <a:gd name="T30" fmla="*/ 282 w 606"/>
                  <a:gd name="T31" fmla="*/ 412 h 478"/>
                  <a:gd name="T32" fmla="*/ 352 w 606"/>
                  <a:gd name="T33" fmla="*/ 395 h 478"/>
                  <a:gd name="T34" fmla="*/ 402 w 606"/>
                  <a:gd name="T35" fmla="*/ 385 h 478"/>
                  <a:gd name="T36" fmla="*/ 453 w 606"/>
                  <a:gd name="T37" fmla="*/ 379 h 478"/>
                  <a:gd name="T38" fmla="*/ 471 w 606"/>
                  <a:gd name="T39" fmla="*/ 311 h 478"/>
                  <a:gd name="T40" fmla="*/ 473 w 606"/>
                  <a:gd name="T41" fmla="*/ 296 h 478"/>
                  <a:gd name="T42" fmla="*/ 477 w 606"/>
                  <a:gd name="T43" fmla="*/ 282 h 478"/>
                  <a:gd name="T44" fmla="*/ 501 w 606"/>
                  <a:gd name="T45" fmla="*/ 253 h 478"/>
                  <a:gd name="T46" fmla="*/ 547 w 606"/>
                  <a:gd name="T47" fmla="*/ 235 h 478"/>
                  <a:gd name="T48" fmla="*/ 563 w 606"/>
                  <a:gd name="T49" fmla="*/ 210 h 478"/>
                  <a:gd name="T50" fmla="*/ 563 w 606"/>
                  <a:gd name="T51" fmla="*/ 201 h 478"/>
                  <a:gd name="T52" fmla="*/ 570 w 606"/>
                  <a:gd name="T53" fmla="*/ 187 h 478"/>
                  <a:gd name="T54" fmla="*/ 576 w 606"/>
                  <a:gd name="T55" fmla="*/ 168 h 478"/>
                  <a:gd name="T56" fmla="*/ 586 w 606"/>
                  <a:gd name="T57" fmla="*/ 159 h 478"/>
                  <a:gd name="T58" fmla="*/ 606 w 606"/>
                  <a:gd name="T59" fmla="*/ 142 h 478"/>
                  <a:gd name="T60" fmla="*/ 600 w 606"/>
                  <a:gd name="T61" fmla="*/ 131 h 478"/>
                  <a:gd name="T62" fmla="*/ 592 w 606"/>
                  <a:gd name="T63" fmla="*/ 112 h 478"/>
                  <a:gd name="T64" fmla="*/ 576 w 606"/>
                  <a:gd name="T65" fmla="*/ 104 h 478"/>
                  <a:gd name="T66" fmla="*/ 551 w 606"/>
                  <a:gd name="T67" fmla="*/ 102 h 478"/>
                  <a:gd name="T68" fmla="*/ 519 w 606"/>
                  <a:gd name="T69" fmla="*/ 75 h 478"/>
                  <a:gd name="T70" fmla="*/ 511 w 606"/>
                  <a:gd name="T71" fmla="*/ 47 h 478"/>
                  <a:gd name="T72" fmla="*/ 520 w 606"/>
                  <a:gd name="T73" fmla="*/ 32 h 478"/>
                  <a:gd name="T74" fmla="*/ 481 w 606"/>
                  <a:gd name="T75" fmla="*/ 42 h 478"/>
                  <a:gd name="T76" fmla="*/ 413 w 606"/>
                  <a:gd name="T77" fmla="*/ 17 h 478"/>
                  <a:gd name="T78" fmla="*/ 362 w 606"/>
                  <a:gd name="T79" fmla="*/ 14 h 478"/>
                  <a:gd name="T80" fmla="*/ 310 w 606"/>
                  <a:gd name="T81" fmla="*/ 10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6" h="478">
                    <a:moveTo>
                      <a:pt x="310" y="104"/>
                    </a:moveTo>
                    <a:lnTo>
                      <a:pt x="279" y="131"/>
                    </a:lnTo>
                    <a:lnTo>
                      <a:pt x="244" y="153"/>
                    </a:lnTo>
                    <a:lnTo>
                      <a:pt x="232" y="178"/>
                    </a:lnTo>
                    <a:lnTo>
                      <a:pt x="227" y="193"/>
                    </a:lnTo>
                    <a:lnTo>
                      <a:pt x="203" y="200"/>
                    </a:lnTo>
                    <a:lnTo>
                      <a:pt x="144" y="193"/>
                    </a:lnTo>
                    <a:lnTo>
                      <a:pt x="122" y="199"/>
                    </a:lnTo>
                    <a:lnTo>
                      <a:pt x="94" y="231"/>
                    </a:lnTo>
                    <a:lnTo>
                      <a:pt x="75" y="260"/>
                    </a:lnTo>
                    <a:lnTo>
                      <a:pt x="16" y="282"/>
                    </a:lnTo>
                    <a:lnTo>
                      <a:pt x="0" y="305"/>
                    </a:lnTo>
                    <a:lnTo>
                      <a:pt x="4" y="328"/>
                    </a:lnTo>
                    <a:lnTo>
                      <a:pt x="20" y="345"/>
                    </a:lnTo>
                    <a:lnTo>
                      <a:pt x="29" y="381"/>
                    </a:lnTo>
                    <a:lnTo>
                      <a:pt x="44" y="436"/>
                    </a:lnTo>
                    <a:lnTo>
                      <a:pt x="60" y="465"/>
                    </a:lnTo>
                    <a:lnTo>
                      <a:pt x="97" y="478"/>
                    </a:lnTo>
                    <a:lnTo>
                      <a:pt x="106" y="473"/>
                    </a:lnTo>
                    <a:lnTo>
                      <a:pt x="129" y="462"/>
                    </a:lnTo>
                    <a:lnTo>
                      <a:pt x="144" y="444"/>
                    </a:lnTo>
                    <a:lnTo>
                      <a:pt x="152" y="431"/>
                    </a:lnTo>
                    <a:lnTo>
                      <a:pt x="160" y="422"/>
                    </a:lnTo>
                    <a:lnTo>
                      <a:pt x="152" y="404"/>
                    </a:lnTo>
                    <a:lnTo>
                      <a:pt x="157" y="388"/>
                    </a:lnTo>
                    <a:lnTo>
                      <a:pt x="169" y="391"/>
                    </a:lnTo>
                    <a:lnTo>
                      <a:pt x="181" y="396"/>
                    </a:lnTo>
                    <a:lnTo>
                      <a:pt x="191" y="400"/>
                    </a:lnTo>
                    <a:lnTo>
                      <a:pt x="200" y="401"/>
                    </a:lnTo>
                    <a:lnTo>
                      <a:pt x="209" y="402"/>
                    </a:lnTo>
                    <a:lnTo>
                      <a:pt x="247" y="399"/>
                    </a:lnTo>
                    <a:lnTo>
                      <a:pt x="282" y="412"/>
                    </a:lnTo>
                    <a:lnTo>
                      <a:pt x="315" y="406"/>
                    </a:lnTo>
                    <a:lnTo>
                      <a:pt x="352" y="395"/>
                    </a:lnTo>
                    <a:lnTo>
                      <a:pt x="382" y="390"/>
                    </a:lnTo>
                    <a:lnTo>
                      <a:pt x="402" y="385"/>
                    </a:lnTo>
                    <a:lnTo>
                      <a:pt x="434" y="390"/>
                    </a:lnTo>
                    <a:lnTo>
                      <a:pt x="453" y="379"/>
                    </a:lnTo>
                    <a:lnTo>
                      <a:pt x="471" y="353"/>
                    </a:lnTo>
                    <a:lnTo>
                      <a:pt x="471" y="311"/>
                    </a:lnTo>
                    <a:lnTo>
                      <a:pt x="472" y="306"/>
                    </a:lnTo>
                    <a:lnTo>
                      <a:pt x="473" y="296"/>
                    </a:lnTo>
                    <a:lnTo>
                      <a:pt x="475" y="287"/>
                    </a:lnTo>
                    <a:lnTo>
                      <a:pt x="477" y="282"/>
                    </a:lnTo>
                    <a:lnTo>
                      <a:pt x="491" y="268"/>
                    </a:lnTo>
                    <a:lnTo>
                      <a:pt x="501" y="253"/>
                    </a:lnTo>
                    <a:lnTo>
                      <a:pt x="526" y="241"/>
                    </a:lnTo>
                    <a:lnTo>
                      <a:pt x="547" y="235"/>
                    </a:lnTo>
                    <a:lnTo>
                      <a:pt x="569" y="218"/>
                    </a:lnTo>
                    <a:lnTo>
                      <a:pt x="563" y="210"/>
                    </a:lnTo>
                    <a:lnTo>
                      <a:pt x="563" y="206"/>
                    </a:lnTo>
                    <a:lnTo>
                      <a:pt x="563" y="201"/>
                    </a:lnTo>
                    <a:lnTo>
                      <a:pt x="570" y="197"/>
                    </a:lnTo>
                    <a:lnTo>
                      <a:pt x="570" y="187"/>
                    </a:lnTo>
                    <a:lnTo>
                      <a:pt x="572" y="178"/>
                    </a:lnTo>
                    <a:lnTo>
                      <a:pt x="576" y="168"/>
                    </a:lnTo>
                    <a:lnTo>
                      <a:pt x="582" y="163"/>
                    </a:lnTo>
                    <a:lnTo>
                      <a:pt x="586" y="159"/>
                    </a:lnTo>
                    <a:lnTo>
                      <a:pt x="603" y="150"/>
                    </a:lnTo>
                    <a:lnTo>
                      <a:pt x="606" y="142"/>
                    </a:lnTo>
                    <a:lnTo>
                      <a:pt x="598" y="137"/>
                    </a:lnTo>
                    <a:lnTo>
                      <a:pt x="600" y="131"/>
                    </a:lnTo>
                    <a:lnTo>
                      <a:pt x="602" y="119"/>
                    </a:lnTo>
                    <a:lnTo>
                      <a:pt x="592" y="112"/>
                    </a:lnTo>
                    <a:lnTo>
                      <a:pt x="585" y="110"/>
                    </a:lnTo>
                    <a:lnTo>
                      <a:pt x="576" y="104"/>
                    </a:lnTo>
                    <a:lnTo>
                      <a:pt x="572" y="110"/>
                    </a:lnTo>
                    <a:lnTo>
                      <a:pt x="551" y="102"/>
                    </a:lnTo>
                    <a:lnTo>
                      <a:pt x="538" y="94"/>
                    </a:lnTo>
                    <a:lnTo>
                      <a:pt x="519" y="75"/>
                    </a:lnTo>
                    <a:lnTo>
                      <a:pt x="503" y="63"/>
                    </a:lnTo>
                    <a:lnTo>
                      <a:pt x="511" y="47"/>
                    </a:lnTo>
                    <a:lnTo>
                      <a:pt x="521" y="33"/>
                    </a:lnTo>
                    <a:lnTo>
                      <a:pt x="520" y="32"/>
                    </a:lnTo>
                    <a:lnTo>
                      <a:pt x="498" y="36"/>
                    </a:lnTo>
                    <a:lnTo>
                      <a:pt x="481" y="42"/>
                    </a:lnTo>
                    <a:lnTo>
                      <a:pt x="453" y="38"/>
                    </a:lnTo>
                    <a:lnTo>
                      <a:pt x="413" y="17"/>
                    </a:lnTo>
                    <a:lnTo>
                      <a:pt x="383" y="0"/>
                    </a:lnTo>
                    <a:lnTo>
                      <a:pt x="362" y="14"/>
                    </a:lnTo>
                    <a:lnTo>
                      <a:pt x="347" y="52"/>
                    </a:lnTo>
                    <a:lnTo>
                      <a:pt x="310" y="10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9" name="Freeform 232"/>
              <p:cNvSpPr>
                <a:spLocks/>
              </p:cNvSpPr>
              <p:nvPr/>
            </p:nvSpPr>
            <p:spPr bwMode="auto">
              <a:xfrm>
                <a:off x="4817410" y="2728381"/>
                <a:ext cx="263410" cy="192069"/>
              </a:xfrm>
              <a:custGeom>
                <a:avLst/>
                <a:gdLst>
                  <a:gd name="T0" fmla="*/ 422 w 574"/>
                  <a:gd name="T1" fmla="*/ 5 h 422"/>
                  <a:gd name="T2" fmla="*/ 384 w 574"/>
                  <a:gd name="T3" fmla="*/ 14 h 422"/>
                  <a:gd name="T4" fmla="*/ 345 w 574"/>
                  <a:gd name="T5" fmla="*/ 26 h 422"/>
                  <a:gd name="T6" fmla="*/ 306 w 574"/>
                  <a:gd name="T7" fmla="*/ 30 h 422"/>
                  <a:gd name="T8" fmla="*/ 269 w 574"/>
                  <a:gd name="T9" fmla="*/ 38 h 422"/>
                  <a:gd name="T10" fmla="*/ 241 w 574"/>
                  <a:gd name="T11" fmla="*/ 50 h 422"/>
                  <a:gd name="T12" fmla="*/ 198 w 574"/>
                  <a:gd name="T13" fmla="*/ 67 h 422"/>
                  <a:gd name="T14" fmla="*/ 153 w 574"/>
                  <a:gd name="T15" fmla="*/ 84 h 422"/>
                  <a:gd name="T16" fmla="*/ 122 w 574"/>
                  <a:gd name="T17" fmla="*/ 96 h 422"/>
                  <a:gd name="T18" fmla="*/ 113 w 574"/>
                  <a:gd name="T19" fmla="*/ 103 h 422"/>
                  <a:gd name="T20" fmla="*/ 102 w 574"/>
                  <a:gd name="T21" fmla="*/ 121 h 422"/>
                  <a:gd name="T22" fmla="*/ 82 w 574"/>
                  <a:gd name="T23" fmla="*/ 138 h 422"/>
                  <a:gd name="T24" fmla="*/ 53 w 574"/>
                  <a:gd name="T25" fmla="*/ 158 h 422"/>
                  <a:gd name="T26" fmla="*/ 33 w 574"/>
                  <a:gd name="T27" fmla="*/ 170 h 422"/>
                  <a:gd name="T28" fmla="*/ 20 w 574"/>
                  <a:gd name="T29" fmla="*/ 197 h 422"/>
                  <a:gd name="T30" fmla="*/ 16 w 574"/>
                  <a:gd name="T31" fmla="*/ 222 h 422"/>
                  <a:gd name="T32" fmla="*/ 6 w 574"/>
                  <a:gd name="T33" fmla="*/ 262 h 422"/>
                  <a:gd name="T34" fmla="*/ 0 w 574"/>
                  <a:gd name="T35" fmla="*/ 294 h 422"/>
                  <a:gd name="T36" fmla="*/ 4 w 574"/>
                  <a:gd name="T37" fmla="*/ 308 h 422"/>
                  <a:gd name="T38" fmla="*/ 8 w 574"/>
                  <a:gd name="T39" fmla="*/ 322 h 422"/>
                  <a:gd name="T40" fmla="*/ 10 w 574"/>
                  <a:gd name="T41" fmla="*/ 328 h 422"/>
                  <a:gd name="T42" fmla="*/ 16 w 574"/>
                  <a:gd name="T43" fmla="*/ 341 h 422"/>
                  <a:gd name="T44" fmla="*/ 21 w 574"/>
                  <a:gd name="T45" fmla="*/ 354 h 422"/>
                  <a:gd name="T46" fmla="*/ 23 w 574"/>
                  <a:gd name="T47" fmla="*/ 359 h 422"/>
                  <a:gd name="T48" fmla="*/ 34 w 574"/>
                  <a:gd name="T49" fmla="*/ 384 h 422"/>
                  <a:gd name="T50" fmla="*/ 45 w 574"/>
                  <a:gd name="T51" fmla="*/ 398 h 422"/>
                  <a:gd name="T52" fmla="*/ 58 w 574"/>
                  <a:gd name="T53" fmla="*/ 411 h 422"/>
                  <a:gd name="T54" fmla="*/ 71 w 574"/>
                  <a:gd name="T55" fmla="*/ 418 h 422"/>
                  <a:gd name="T56" fmla="*/ 75 w 574"/>
                  <a:gd name="T57" fmla="*/ 422 h 422"/>
                  <a:gd name="T58" fmla="*/ 123 w 574"/>
                  <a:gd name="T59" fmla="*/ 406 h 422"/>
                  <a:gd name="T60" fmla="*/ 159 w 574"/>
                  <a:gd name="T61" fmla="*/ 376 h 422"/>
                  <a:gd name="T62" fmla="*/ 189 w 574"/>
                  <a:gd name="T63" fmla="*/ 336 h 422"/>
                  <a:gd name="T64" fmla="*/ 199 w 574"/>
                  <a:gd name="T65" fmla="*/ 324 h 422"/>
                  <a:gd name="T66" fmla="*/ 245 w 574"/>
                  <a:gd name="T67" fmla="*/ 324 h 422"/>
                  <a:gd name="T68" fmla="*/ 289 w 574"/>
                  <a:gd name="T69" fmla="*/ 328 h 422"/>
                  <a:gd name="T70" fmla="*/ 302 w 574"/>
                  <a:gd name="T71" fmla="*/ 303 h 422"/>
                  <a:gd name="T72" fmla="*/ 321 w 574"/>
                  <a:gd name="T73" fmla="*/ 274 h 422"/>
                  <a:gd name="T74" fmla="*/ 342 w 574"/>
                  <a:gd name="T75" fmla="*/ 265 h 422"/>
                  <a:gd name="T76" fmla="*/ 376 w 574"/>
                  <a:gd name="T77" fmla="*/ 239 h 422"/>
                  <a:gd name="T78" fmla="*/ 394 w 574"/>
                  <a:gd name="T79" fmla="*/ 215 h 422"/>
                  <a:gd name="T80" fmla="*/ 420 w 574"/>
                  <a:gd name="T81" fmla="*/ 169 h 422"/>
                  <a:gd name="T82" fmla="*/ 433 w 574"/>
                  <a:gd name="T83" fmla="*/ 143 h 422"/>
                  <a:gd name="T84" fmla="*/ 448 w 574"/>
                  <a:gd name="T85" fmla="*/ 134 h 422"/>
                  <a:gd name="T86" fmla="*/ 466 w 574"/>
                  <a:gd name="T87" fmla="*/ 124 h 422"/>
                  <a:gd name="T88" fmla="*/ 498 w 574"/>
                  <a:gd name="T89" fmla="*/ 145 h 422"/>
                  <a:gd name="T90" fmla="*/ 536 w 574"/>
                  <a:gd name="T91" fmla="*/ 158 h 422"/>
                  <a:gd name="T92" fmla="*/ 554 w 574"/>
                  <a:gd name="T93" fmla="*/ 174 h 422"/>
                  <a:gd name="T94" fmla="*/ 574 w 574"/>
                  <a:gd name="T95" fmla="*/ 166 h 422"/>
                  <a:gd name="T96" fmla="*/ 566 w 574"/>
                  <a:gd name="T97" fmla="*/ 139 h 422"/>
                  <a:gd name="T98" fmla="*/ 542 w 574"/>
                  <a:gd name="T99" fmla="*/ 115 h 422"/>
                  <a:gd name="T100" fmla="*/ 526 w 574"/>
                  <a:gd name="T101" fmla="*/ 90 h 422"/>
                  <a:gd name="T102" fmla="*/ 506 w 574"/>
                  <a:gd name="T103" fmla="*/ 79 h 422"/>
                  <a:gd name="T104" fmla="*/ 486 w 574"/>
                  <a:gd name="T105" fmla="*/ 59 h 422"/>
                  <a:gd name="T106" fmla="*/ 450 w 574"/>
                  <a:gd name="T107" fmla="*/ 31 h 422"/>
                  <a:gd name="T108" fmla="*/ 427 w 574"/>
                  <a:gd name="T109" fmla="*/ 0 h 422"/>
                  <a:gd name="T110" fmla="*/ 422 w 574"/>
                  <a:gd name="T111" fmla="*/ 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4" h="422">
                    <a:moveTo>
                      <a:pt x="422" y="5"/>
                    </a:moveTo>
                    <a:lnTo>
                      <a:pt x="384" y="14"/>
                    </a:lnTo>
                    <a:lnTo>
                      <a:pt x="345" y="26"/>
                    </a:lnTo>
                    <a:lnTo>
                      <a:pt x="306" y="30"/>
                    </a:lnTo>
                    <a:lnTo>
                      <a:pt x="269" y="38"/>
                    </a:lnTo>
                    <a:lnTo>
                      <a:pt x="241" y="50"/>
                    </a:lnTo>
                    <a:lnTo>
                      <a:pt x="198" y="67"/>
                    </a:lnTo>
                    <a:lnTo>
                      <a:pt x="153" y="84"/>
                    </a:lnTo>
                    <a:lnTo>
                      <a:pt x="122" y="96"/>
                    </a:lnTo>
                    <a:lnTo>
                      <a:pt x="113" y="103"/>
                    </a:lnTo>
                    <a:lnTo>
                      <a:pt x="102" y="121"/>
                    </a:lnTo>
                    <a:lnTo>
                      <a:pt x="82" y="138"/>
                    </a:lnTo>
                    <a:lnTo>
                      <a:pt x="53" y="158"/>
                    </a:lnTo>
                    <a:lnTo>
                      <a:pt x="33" y="170"/>
                    </a:lnTo>
                    <a:lnTo>
                      <a:pt x="20" y="197"/>
                    </a:lnTo>
                    <a:lnTo>
                      <a:pt x="16" y="222"/>
                    </a:lnTo>
                    <a:lnTo>
                      <a:pt x="6" y="262"/>
                    </a:lnTo>
                    <a:lnTo>
                      <a:pt x="0" y="294"/>
                    </a:lnTo>
                    <a:lnTo>
                      <a:pt x="4" y="308"/>
                    </a:lnTo>
                    <a:lnTo>
                      <a:pt x="8" y="322"/>
                    </a:lnTo>
                    <a:lnTo>
                      <a:pt x="10" y="328"/>
                    </a:lnTo>
                    <a:lnTo>
                      <a:pt x="16" y="341"/>
                    </a:lnTo>
                    <a:lnTo>
                      <a:pt x="21" y="354"/>
                    </a:lnTo>
                    <a:lnTo>
                      <a:pt x="23" y="359"/>
                    </a:lnTo>
                    <a:lnTo>
                      <a:pt x="34" y="384"/>
                    </a:lnTo>
                    <a:lnTo>
                      <a:pt x="45" y="398"/>
                    </a:lnTo>
                    <a:lnTo>
                      <a:pt x="58" y="411"/>
                    </a:lnTo>
                    <a:lnTo>
                      <a:pt x="71" y="418"/>
                    </a:lnTo>
                    <a:lnTo>
                      <a:pt x="75" y="422"/>
                    </a:lnTo>
                    <a:lnTo>
                      <a:pt x="123" y="406"/>
                    </a:lnTo>
                    <a:lnTo>
                      <a:pt x="159" y="376"/>
                    </a:lnTo>
                    <a:lnTo>
                      <a:pt x="189" y="336"/>
                    </a:lnTo>
                    <a:lnTo>
                      <a:pt x="199" y="324"/>
                    </a:lnTo>
                    <a:lnTo>
                      <a:pt x="245" y="324"/>
                    </a:lnTo>
                    <a:lnTo>
                      <a:pt x="289" y="328"/>
                    </a:lnTo>
                    <a:lnTo>
                      <a:pt x="302" y="303"/>
                    </a:lnTo>
                    <a:lnTo>
                      <a:pt x="321" y="274"/>
                    </a:lnTo>
                    <a:lnTo>
                      <a:pt x="342" y="265"/>
                    </a:lnTo>
                    <a:lnTo>
                      <a:pt x="376" y="239"/>
                    </a:lnTo>
                    <a:lnTo>
                      <a:pt x="394" y="215"/>
                    </a:lnTo>
                    <a:lnTo>
                      <a:pt x="420" y="169"/>
                    </a:lnTo>
                    <a:lnTo>
                      <a:pt x="433" y="143"/>
                    </a:lnTo>
                    <a:lnTo>
                      <a:pt x="448" y="134"/>
                    </a:lnTo>
                    <a:lnTo>
                      <a:pt x="466" y="124"/>
                    </a:lnTo>
                    <a:lnTo>
                      <a:pt x="498" y="145"/>
                    </a:lnTo>
                    <a:lnTo>
                      <a:pt x="536" y="158"/>
                    </a:lnTo>
                    <a:lnTo>
                      <a:pt x="554" y="174"/>
                    </a:lnTo>
                    <a:lnTo>
                      <a:pt x="574" y="166"/>
                    </a:lnTo>
                    <a:lnTo>
                      <a:pt x="566" y="139"/>
                    </a:lnTo>
                    <a:lnTo>
                      <a:pt x="542" y="115"/>
                    </a:lnTo>
                    <a:lnTo>
                      <a:pt x="526" y="90"/>
                    </a:lnTo>
                    <a:lnTo>
                      <a:pt x="506" y="79"/>
                    </a:lnTo>
                    <a:lnTo>
                      <a:pt x="486" y="59"/>
                    </a:lnTo>
                    <a:lnTo>
                      <a:pt x="450" y="31"/>
                    </a:lnTo>
                    <a:lnTo>
                      <a:pt x="427" y="0"/>
                    </a:lnTo>
                    <a:lnTo>
                      <a:pt x="422" y="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40" name="Freeform 224"/>
              <p:cNvSpPr>
                <a:spLocks/>
              </p:cNvSpPr>
              <p:nvPr/>
            </p:nvSpPr>
            <p:spPr bwMode="auto">
              <a:xfrm>
                <a:off x="4536165" y="2422441"/>
                <a:ext cx="537795" cy="347097"/>
              </a:xfrm>
              <a:custGeom>
                <a:avLst/>
                <a:gdLst>
                  <a:gd name="T0" fmla="*/ 1087 w 1178"/>
                  <a:gd name="T1" fmla="*/ 125 h 758"/>
                  <a:gd name="T2" fmla="*/ 1174 w 1178"/>
                  <a:gd name="T3" fmla="*/ 65 h 758"/>
                  <a:gd name="T4" fmla="*/ 1136 w 1178"/>
                  <a:gd name="T5" fmla="*/ 7 h 758"/>
                  <a:gd name="T6" fmla="*/ 1061 w 1178"/>
                  <a:gd name="T7" fmla="*/ 21 h 758"/>
                  <a:gd name="T8" fmla="*/ 1014 w 1178"/>
                  <a:gd name="T9" fmla="*/ 5 h 758"/>
                  <a:gd name="T10" fmla="*/ 977 w 1178"/>
                  <a:gd name="T11" fmla="*/ 4 h 758"/>
                  <a:gd name="T12" fmla="*/ 939 w 1178"/>
                  <a:gd name="T13" fmla="*/ 23 h 758"/>
                  <a:gd name="T14" fmla="*/ 894 w 1178"/>
                  <a:gd name="T15" fmla="*/ 39 h 758"/>
                  <a:gd name="T16" fmla="*/ 844 w 1178"/>
                  <a:gd name="T17" fmla="*/ 92 h 758"/>
                  <a:gd name="T18" fmla="*/ 771 w 1178"/>
                  <a:gd name="T19" fmla="*/ 127 h 758"/>
                  <a:gd name="T20" fmla="*/ 694 w 1178"/>
                  <a:gd name="T21" fmla="*/ 148 h 758"/>
                  <a:gd name="T22" fmla="*/ 650 w 1178"/>
                  <a:gd name="T23" fmla="*/ 174 h 758"/>
                  <a:gd name="T24" fmla="*/ 625 w 1178"/>
                  <a:gd name="T25" fmla="*/ 209 h 758"/>
                  <a:gd name="T26" fmla="*/ 560 w 1178"/>
                  <a:gd name="T27" fmla="*/ 222 h 758"/>
                  <a:gd name="T28" fmla="*/ 527 w 1178"/>
                  <a:gd name="T29" fmla="*/ 235 h 758"/>
                  <a:gd name="T30" fmla="*/ 498 w 1178"/>
                  <a:gd name="T31" fmla="*/ 251 h 758"/>
                  <a:gd name="T32" fmla="*/ 431 w 1178"/>
                  <a:gd name="T33" fmla="*/ 245 h 758"/>
                  <a:gd name="T34" fmla="*/ 352 w 1178"/>
                  <a:gd name="T35" fmla="*/ 239 h 758"/>
                  <a:gd name="T36" fmla="*/ 279 w 1178"/>
                  <a:gd name="T37" fmla="*/ 254 h 758"/>
                  <a:gd name="T38" fmla="*/ 184 w 1178"/>
                  <a:gd name="T39" fmla="*/ 256 h 758"/>
                  <a:gd name="T40" fmla="*/ 115 w 1178"/>
                  <a:gd name="T41" fmla="*/ 319 h 758"/>
                  <a:gd name="T42" fmla="*/ 118 w 1178"/>
                  <a:gd name="T43" fmla="*/ 426 h 758"/>
                  <a:gd name="T44" fmla="*/ 115 w 1178"/>
                  <a:gd name="T45" fmla="*/ 472 h 758"/>
                  <a:gd name="T46" fmla="*/ 38 w 1178"/>
                  <a:gd name="T47" fmla="*/ 532 h 758"/>
                  <a:gd name="T48" fmla="*/ 0 w 1178"/>
                  <a:gd name="T49" fmla="*/ 555 h 758"/>
                  <a:gd name="T50" fmla="*/ 28 w 1178"/>
                  <a:gd name="T51" fmla="*/ 585 h 758"/>
                  <a:gd name="T52" fmla="*/ 56 w 1178"/>
                  <a:gd name="T53" fmla="*/ 639 h 758"/>
                  <a:gd name="T54" fmla="*/ 58 w 1178"/>
                  <a:gd name="T55" fmla="*/ 680 h 758"/>
                  <a:gd name="T56" fmla="*/ 25 w 1178"/>
                  <a:gd name="T57" fmla="*/ 715 h 758"/>
                  <a:gd name="T58" fmla="*/ 84 w 1178"/>
                  <a:gd name="T59" fmla="*/ 735 h 758"/>
                  <a:gd name="T60" fmla="*/ 112 w 1178"/>
                  <a:gd name="T61" fmla="*/ 758 h 758"/>
                  <a:gd name="T62" fmla="*/ 169 w 1178"/>
                  <a:gd name="T63" fmla="*/ 752 h 758"/>
                  <a:gd name="T64" fmla="*/ 215 w 1178"/>
                  <a:gd name="T65" fmla="*/ 733 h 758"/>
                  <a:gd name="T66" fmla="*/ 230 w 1178"/>
                  <a:gd name="T67" fmla="*/ 709 h 758"/>
                  <a:gd name="T68" fmla="*/ 223 w 1178"/>
                  <a:gd name="T69" fmla="*/ 683 h 758"/>
                  <a:gd name="T70" fmla="*/ 357 w 1178"/>
                  <a:gd name="T71" fmla="*/ 663 h 758"/>
                  <a:gd name="T72" fmla="*/ 565 w 1178"/>
                  <a:gd name="T73" fmla="*/ 665 h 758"/>
                  <a:gd name="T74" fmla="*/ 648 w 1178"/>
                  <a:gd name="T75" fmla="*/ 657 h 758"/>
                  <a:gd name="T76" fmla="*/ 698 w 1178"/>
                  <a:gd name="T77" fmla="*/ 626 h 758"/>
                  <a:gd name="T78" fmla="*/ 799 w 1178"/>
                  <a:gd name="T79" fmla="*/ 619 h 758"/>
                  <a:gd name="T80" fmla="*/ 827 w 1178"/>
                  <a:gd name="T81" fmla="*/ 611 h 758"/>
                  <a:gd name="T82" fmla="*/ 855 w 1178"/>
                  <a:gd name="T83" fmla="*/ 607 h 758"/>
                  <a:gd name="T84" fmla="*/ 896 w 1178"/>
                  <a:gd name="T85" fmla="*/ 589 h 758"/>
                  <a:gd name="T86" fmla="*/ 962 w 1178"/>
                  <a:gd name="T87" fmla="*/ 539 h 758"/>
                  <a:gd name="T88" fmla="*/ 966 w 1178"/>
                  <a:gd name="T89" fmla="*/ 490 h 758"/>
                  <a:gd name="T90" fmla="*/ 986 w 1178"/>
                  <a:gd name="T91" fmla="*/ 452 h 758"/>
                  <a:gd name="T92" fmla="*/ 917 w 1178"/>
                  <a:gd name="T93" fmla="*/ 444 h 758"/>
                  <a:gd name="T94" fmla="*/ 950 w 1178"/>
                  <a:gd name="T95" fmla="*/ 348 h 758"/>
                  <a:gd name="T96" fmla="*/ 1019 w 1178"/>
                  <a:gd name="T97" fmla="*/ 229 h 758"/>
                  <a:gd name="T98" fmla="*/ 1051 w 1178"/>
                  <a:gd name="T99" fmla="*/ 176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78" h="758">
                    <a:moveTo>
                      <a:pt x="1051" y="176"/>
                    </a:moveTo>
                    <a:lnTo>
                      <a:pt x="1076" y="142"/>
                    </a:lnTo>
                    <a:lnTo>
                      <a:pt x="1087" y="125"/>
                    </a:lnTo>
                    <a:lnTo>
                      <a:pt x="1120" y="107"/>
                    </a:lnTo>
                    <a:lnTo>
                      <a:pt x="1172" y="71"/>
                    </a:lnTo>
                    <a:lnTo>
                      <a:pt x="1174" y="65"/>
                    </a:lnTo>
                    <a:lnTo>
                      <a:pt x="1178" y="57"/>
                    </a:lnTo>
                    <a:lnTo>
                      <a:pt x="1152" y="26"/>
                    </a:lnTo>
                    <a:lnTo>
                      <a:pt x="1136" y="7"/>
                    </a:lnTo>
                    <a:lnTo>
                      <a:pt x="1128" y="19"/>
                    </a:lnTo>
                    <a:lnTo>
                      <a:pt x="1077" y="23"/>
                    </a:lnTo>
                    <a:lnTo>
                      <a:pt x="1061" y="21"/>
                    </a:lnTo>
                    <a:lnTo>
                      <a:pt x="1046" y="6"/>
                    </a:lnTo>
                    <a:lnTo>
                      <a:pt x="1034" y="0"/>
                    </a:lnTo>
                    <a:lnTo>
                      <a:pt x="1014" y="5"/>
                    </a:lnTo>
                    <a:lnTo>
                      <a:pt x="1002" y="8"/>
                    </a:lnTo>
                    <a:lnTo>
                      <a:pt x="987" y="3"/>
                    </a:lnTo>
                    <a:lnTo>
                      <a:pt x="977" y="4"/>
                    </a:lnTo>
                    <a:lnTo>
                      <a:pt x="948" y="14"/>
                    </a:lnTo>
                    <a:lnTo>
                      <a:pt x="944" y="11"/>
                    </a:lnTo>
                    <a:lnTo>
                      <a:pt x="939" y="23"/>
                    </a:lnTo>
                    <a:lnTo>
                      <a:pt x="925" y="27"/>
                    </a:lnTo>
                    <a:lnTo>
                      <a:pt x="905" y="32"/>
                    </a:lnTo>
                    <a:lnTo>
                      <a:pt x="894" y="39"/>
                    </a:lnTo>
                    <a:lnTo>
                      <a:pt x="877" y="56"/>
                    </a:lnTo>
                    <a:lnTo>
                      <a:pt x="867" y="68"/>
                    </a:lnTo>
                    <a:lnTo>
                      <a:pt x="844" y="92"/>
                    </a:lnTo>
                    <a:lnTo>
                      <a:pt x="815" y="106"/>
                    </a:lnTo>
                    <a:lnTo>
                      <a:pt x="784" y="114"/>
                    </a:lnTo>
                    <a:lnTo>
                      <a:pt x="771" y="127"/>
                    </a:lnTo>
                    <a:lnTo>
                      <a:pt x="755" y="142"/>
                    </a:lnTo>
                    <a:lnTo>
                      <a:pt x="738" y="146"/>
                    </a:lnTo>
                    <a:lnTo>
                      <a:pt x="694" y="148"/>
                    </a:lnTo>
                    <a:lnTo>
                      <a:pt x="668" y="153"/>
                    </a:lnTo>
                    <a:lnTo>
                      <a:pt x="660" y="163"/>
                    </a:lnTo>
                    <a:lnTo>
                      <a:pt x="650" y="174"/>
                    </a:lnTo>
                    <a:lnTo>
                      <a:pt x="645" y="182"/>
                    </a:lnTo>
                    <a:lnTo>
                      <a:pt x="642" y="190"/>
                    </a:lnTo>
                    <a:lnTo>
                      <a:pt x="625" y="209"/>
                    </a:lnTo>
                    <a:lnTo>
                      <a:pt x="604" y="215"/>
                    </a:lnTo>
                    <a:lnTo>
                      <a:pt x="568" y="216"/>
                    </a:lnTo>
                    <a:lnTo>
                      <a:pt x="560" y="222"/>
                    </a:lnTo>
                    <a:lnTo>
                      <a:pt x="535" y="228"/>
                    </a:lnTo>
                    <a:lnTo>
                      <a:pt x="531" y="231"/>
                    </a:lnTo>
                    <a:lnTo>
                      <a:pt x="527" y="235"/>
                    </a:lnTo>
                    <a:lnTo>
                      <a:pt x="523" y="240"/>
                    </a:lnTo>
                    <a:lnTo>
                      <a:pt x="519" y="245"/>
                    </a:lnTo>
                    <a:lnTo>
                      <a:pt x="498" y="251"/>
                    </a:lnTo>
                    <a:lnTo>
                      <a:pt x="473" y="254"/>
                    </a:lnTo>
                    <a:lnTo>
                      <a:pt x="449" y="254"/>
                    </a:lnTo>
                    <a:lnTo>
                      <a:pt x="431" y="245"/>
                    </a:lnTo>
                    <a:lnTo>
                      <a:pt x="406" y="238"/>
                    </a:lnTo>
                    <a:lnTo>
                      <a:pt x="376" y="236"/>
                    </a:lnTo>
                    <a:lnTo>
                      <a:pt x="352" y="239"/>
                    </a:lnTo>
                    <a:lnTo>
                      <a:pt x="314" y="249"/>
                    </a:lnTo>
                    <a:lnTo>
                      <a:pt x="301" y="254"/>
                    </a:lnTo>
                    <a:lnTo>
                      <a:pt x="279" y="254"/>
                    </a:lnTo>
                    <a:lnTo>
                      <a:pt x="234" y="256"/>
                    </a:lnTo>
                    <a:lnTo>
                      <a:pt x="212" y="254"/>
                    </a:lnTo>
                    <a:lnTo>
                      <a:pt x="184" y="256"/>
                    </a:lnTo>
                    <a:lnTo>
                      <a:pt x="158" y="276"/>
                    </a:lnTo>
                    <a:lnTo>
                      <a:pt x="139" y="295"/>
                    </a:lnTo>
                    <a:lnTo>
                      <a:pt x="115" y="319"/>
                    </a:lnTo>
                    <a:lnTo>
                      <a:pt x="109" y="344"/>
                    </a:lnTo>
                    <a:lnTo>
                      <a:pt x="112" y="383"/>
                    </a:lnTo>
                    <a:lnTo>
                      <a:pt x="118" y="426"/>
                    </a:lnTo>
                    <a:lnTo>
                      <a:pt x="128" y="451"/>
                    </a:lnTo>
                    <a:lnTo>
                      <a:pt x="126" y="462"/>
                    </a:lnTo>
                    <a:lnTo>
                      <a:pt x="115" y="472"/>
                    </a:lnTo>
                    <a:lnTo>
                      <a:pt x="89" y="487"/>
                    </a:lnTo>
                    <a:lnTo>
                      <a:pt x="65" y="503"/>
                    </a:lnTo>
                    <a:lnTo>
                      <a:pt x="38" y="532"/>
                    </a:lnTo>
                    <a:lnTo>
                      <a:pt x="30" y="544"/>
                    </a:lnTo>
                    <a:lnTo>
                      <a:pt x="13" y="546"/>
                    </a:lnTo>
                    <a:lnTo>
                      <a:pt x="0" y="555"/>
                    </a:lnTo>
                    <a:lnTo>
                      <a:pt x="0" y="565"/>
                    </a:lnTo>
                    <a:lnTo>
                      <a:pt x="11" y="569"/>
                    </a:lnTo>
                    <a:lnTo>
                      <a:pt x="28" y="585"/>
                    </a:lnTo>
                    <a:lnTo>
                      <a:pt x="50" y="602"/>
                    </a:lnTo>
                    <a:lnTo>
                      <a:pt x="57" y="619"/>
                    </a:lnTo>
                    <a:lnTo>
                      <a:pt x="56" y="639"/>
                    </a:lnTo>
                    <a:lnTo>
                      <a:pt x="60" y="648"/>
                    </a:lnTo>
                    <a:lnTo>
                      <a:pt x="59" y="671"/>
                    </a:lnTo>
                    <a:lnTo>
                      <a:pt x="58" y="680"/>
                    </a:lnTo>
                    <a:lnTo>
                      <a:pt x="36" y="702"/>
                    </a:lnTo>
                    <a:lnTo>
                      <a:pt x="24" y="715"/>
                    </a:lnTo>
                    <a:lnTo>
                      <a:pt x="25" y="715"/>
                    </a:lnTo>
                    <a:lnTo>
                      <a:pt x="56" y="721"/>
                    </a:lnTo>
                    <a:lnTo>
                      <a:pt x="71" y="729"/>
                    </a:lnTo>
                    <a:lnTo>
                      <a:pt x="84" y="735"/>
                    </a:lnTo>
                    <a:lnTo>
                      <a:pt x="90" y="740"/>
                    </a:lnTo>
                    <a:lnTo>
                      <a:pt x="101" y="753"/>
                    </a:lnTo>
                    <a:lnTo>
                      <a:pt x="112" y="758"/>
                    </a:lnTo>
                    <a:lnTo>
                      <a:pt x="141" y="758"/>
                    </a:lnTo>
                    <a:lnTo>
                      <a:pt x="158" y="752"/>
                    </a:lnTo>
                    <a:lnTo>
                      <a:pt x="169" y="752"/>
                    </a:lnTo>
                    <a:lnTo>
                      <a:pt x="179" y="744"/>
                    </a:lnTo>
                    <a:lnTo>
                      <a:pt x="200" y="733"/>
                    </a:lnTo>
                    <a:lnTo>
                      <a:pt x="215" y="733"/>
                    </a:lnTo>
                    <a:lnTo>
                      <a:pt x="227" y="724"/>
                    </a:lnTo>
                    <a:lnTo>
                      <a:pt x="234" y="716"/>
                    </a:lnTo>
                    <a:lnTo>
                      <a:pt x="230" y="709"/>
                    </a:lnTo>
                    <a:lnTo>
                      <a:pt x="219" y="705"/>
                    </a:lnTo>
                    <a:lnTo>
                      <a:pt x="214" y="694"/>
                    </a:lnTo>
                    <a:lnTo>
                      <a:pt x="223" y="683"/>
                    </a:lnTo>
                    <a:lnTo>
                      <a:pt x="243" y="665"/>
                    </a:lnTo>
                    <a:lnTo>
                      <a:pt x="272" y="665"/>
                    </a:lnTo>
                    <a:lnTo>
                      <a:pt x="357" y="663"/>
                    </a:lnTo>
                    <a:lnTo>
                      <a:pt x="479" y="663"/>
                    </a:lnTo>
                    <a:lnTo>
                      <a:pt x="507" y="665"/>
                    </a:lnTo>
                    <a:lnTo>
                      <a:pt x="565" y="665"/>
                    </a:lnTo>
                    <a:lnTo>
                      <a:pt x="586" y="663"/>
                    </a:lnTo>
                    <a:lnTo>
                      <a:pt x="615" y="663"/>
                    </a:lnTo>
                    <a:lnTo>
                      <a:pt x="648" y="657"/>
                    </a:lnTo>
                    <a:lnTo>
                      <a:pt x="669" y="645"/>
                    </a:lnTo>
                    <a:lnTo>
                      <a:pt x="683" y="633"/>
                    </a:lnTo>
                    <a:lnTo>
                      <a:pt x="698" y="626"/>
                    </a:lnTo>
                    <a:lnTo>
                      <a:pt x="729" y="614"/>
                    </a:lnTo>
                    <a:lnTo>
                      <a:pt x="780" y="614"/>
                    </a:lnTo>
                    <a:lnTo>
                      <a:pt x="799" y="619"/>
                    </a:lnTo>
                    <a:lnTo>
                      <a:pt x="818" y="617"/>
                    </a:lnTo>
                    <a:lnTo>
                      <a:pt x="832" y="622"/>
                    </a:lnTo>
                    <a:lnTo>
                      <a:pt x="827" y="611"/>
                    </a:lnTo>
                    <a:lnTo>
                      <a:pt x="827" y="599"/>
                    </a:lnTo>
                    <a:lnTo>
                      <a:pt x="843" y="600"/>
                    </a:lnTo>
                    <a:lnTo>
                      <a:pt x="855" y="607"/>
                    </a:lnTo>
                    <a:lnTo>
                      <a:pt x="862" y="611"/>
                    </a:lnTo>
                    <a:lnTo>
                      <a:pt x="875" y="598"/>
                    </a:lnTo>
                    <a:lnTo>
                      <a:pt x="896" y="589"/>
                    </a:lnTo>
                    <a:lnTo>
                      <a:pt x="916" y="574"/>
                    </a:lnTo>
                    <a:lnTo>
                      <a:pt x="945" y="555"/>
                    </a:lnTo>
                    <a:lnTo>
                      <a:pt x="962" y="539"/>
                    </a:lnTo>
                    <a:lnTo>
                      <a:pt x="965" y="537"/>
                    </a:lnTo>
                    <a:lnTo>
                      <a:pt x="969" y="507"/>
                    </a:lnTo>
                    <a:lnTo>
                      <a:pt x="966" y="490"/>
                    </a:lnTo>
                    <a:lnTo>
                      <a:pt x="982" y="461"/>
                    </a:lnTo>
                    <a:lnTo>
                      <a:pt x="982" y="460"/>
                    </a:lnTo>
                    <a:lnTo>
                      <a:pt x="986" y="452"/>
                    </a:lnTo>
                    <a:lnTo>
                      <a:pt x="965" y="439"/>
                    </a:lnTo>
                    <a:lnTo>
                      <a:pt x="937" y="440"/>
                    </a:lnTo>
                    <a:lnTo>
                      <a:pt x="917" y="444"/>
                    </a:lnTo>
                    <a:lnTo>
                      <a:pt x="902" y="452"/>
                    </a:lnTo>
                    <a:lnTo>
                      <a:pt x="919" y="414"/>
                    </a:lnTo>
                    <a:lnTo>
                      <a:pt x="950" y="348"/>
                    </a:lnTo>
                    <a:lnTo>
                      <a:pt x="983" y="294"/>
                    </a:lnTo>
                    <a:lnTo>
                      <a:pt x="1012" y="242"/>
                    </a:lnTo>
                    <a:lnTo>
                      <a:pt x="1019" y="229"/>
                    </a:lnTo>
                    <a:lnTo>
                      <a:pt x="1023" y="219"/>
                    </a:lnTo>
                    <a:lnTo>
                      <a:pt x="1028" y="208"/>
                    </a:lnTo>
                    <a:lnTo>
                      <a:pt x="1051" y="17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41" name="Freeform 228"/>
              <p:cNvSpPr>
                <a:spLocks/>
              </p:cNvSpPr>
              <p:nvPr/>
            </p:nvSpPr>
            <p:spPr bwMode="auto">
              <a:xfrm>
                <a:off x="4990273" y="2530823"/>
                <a:ext cx="256550" cy="159143"/>
              </a:xfrm>
              <a:custGeom>
                <a:avLst/>
                <a:gdLst>
                  <a:gd name="T0" fmla="*/ 153 w 560"/>
                  <a:gd name="T1" fmla="*/ 53 h 346"/>
                  <a:gd name="T2" fmla="*/ 120 w 560"/>
                  <a:gd name="T3" fmla="*/ 93 h 346"/>
                  <a:gd name="T4" fmla="*/ 84 w 560"/>
                  <a:gd name="T5" fmla="*/ 116 h 346"/>
                  <a:gd name="T6" fmla="*/ 65 w 560"/>
                  <a:gd name="T7" fmla="*/ 166 h 346"/>
                  <a:gd name="T8" fmla="*/ 30 w 560"/>
                  <a:gd name="T9" fmla="*/ 225 h 346"/>
                  <a:gd name="T10" fmla="*/ 12 w 560"/>
                  <a:gd name="T11" fmla="*/ 250 h 346"/>
                  <a:gd name="T12" fmla="*/ 1 w 560"/>
                  <a:gd name="T13" fmla="*/ 260 h 346"/>
                  <a:gd name="T14" fmla="*/ 0 w 560"/>
                  <a:gd name="T15" fmla="*/ 286 h 346"/>
                  <a:gd name="T16" fmla="*/ 6 w 560"/>
                  <a:gd name="T17" fmla="*/ 327 h 346"/>
                  <a:gd name="T18" fmla="*/ 20 w 560"/>
                  <a:gd name="T19" fmla="*/ 346 h 346"/>
                  <a:gd name="T20" fmla="*/ 48 w 560"/>
                  <a:gd name="T21" fmla="*/ 344 h 346"/>
                  <a:gd name="T22" fmla="*/ 98 w 560"/>
                  <a:gd name="T23" fmla="*/ 322 h 346"/>
                  <a:gd name="T24" fmla="*/ 121 w 560"/>
                  <a:gd name="T25" fmla="*/ 315 h 346"/>
                  <a:gd name="T26" fmla="*/ 129 w 560"/>
                  <a:gd name="T27" fmla="*/ 295 h 346"/>
                  <a:gd name="T28" fmla="*/ 146 w 560"/>
                  <a:gd name="T29" fmla="*/ 275 h 346"/>
                  <a:gd name="T30" fmla="*/ 163 w 560"/>
                  <a:gd name="T31" fmla="*/ 257 h 346"/>
                  <a:gd name="T32" fmla="*/ 182 w 560"/>
                  <a:gd name="T33" fmla="*/ 249 h 346"/>
                  <a:gd name="T34" fmla="*/ 223 w 560"/>
                  <a:gd name="T35" fmla="*/ 261 h 346"/>
                  <a:gd name="T36" fmla="*/ 254 w 560"/>
                  <a:gd name="T37" fmla="*/ 256 h 346"/>
                  <a:gd name="T38" fmla="*/ 280 w 560"/>
                  <a:gd name="T39" fmla="*/ 245 h 346"/>
                  <a:gd name="T40" fmla="*/ 300 w 560"/>
                  <a:gd name="T41" fmla="*/ 250 h 346"/>
                  <a:gd name="T42" fmla="*/ 328 w 560"/>
                  <a:gd name="T43" fmla="*/ 266 h 346"/>
                  <a:gd name="T44" fmla="*/ 357 w 560"/>
                  <a:gd name="T45" fmla="*/ 253 h 346"/>
                  <a:gd name="T46" fmla="*/ 380 w 560"/>
                  <a:gd name="T47" fmla="*/ 219 h 346"/>
                  <a:gd name="T48" fmla="*/ 416 w 560"/>
                  <a:gd name="T49" fmla="*/ 230 h 346"/>
                  <a:gd name="T50" fmla="*/ 442 w 560"/>
                  <a:gd name="T51" fmla="*/ 226 h 346"/>
                  <a:gd name="T52" fmla="*/ 458 w 560"/>
                  <a:gd name="T53" fmla="*/ 214 h 346"/>
                  <a:gd name="T54" fmla="*/ 466 w 560"/>
                  <a:gd name="T55" fmla="*/ 214 h 346"/>
                  <a:gd name="T56" fmla="*/ 481 w 560"/>
                  <a:gd name="T57" fmla="*/ 227 h 346"/>
                  <a:gd name="T58" fmla="*/ 512 w 560"/>
                  <a:gd name="T59" fmla="*/ 230 h 346"/>
                  <a:gd name="T60" fmla="*/ 554 w 560"/>
                  <a:gd name="T61" fmla="*/ 218 h 346"/>
                  <a:gd name="T62" fmla="*/ 560 w 560"/>
                  <a:gd name="T63" fmla="*/ 205 h 346"/>
                  <a:gd name="T64" fmla="*/ 549 w 560"/>
                  <a:gd name="T65" fmla="*/ 152 h 346"/>
                  <a:gd name="T66" fmla="*/ 513 w 560"/>
                  <a:gd name="T67" fmla="*/ 101 h 346"/>
                  <a:gd name="T68" fmla="*/ 511 w 560"/>
                  <a:gd name="T69" fmla="*/ 75 h 346"/>
                  <a:gd name="T70" fmla="*/ 481 w 560"/>
                  <a:gd name="T71" fmla="*/ 69 h 346"/>
                  <a:gd name="T72" fmla="*/ 434 w 560"/>
                  <a:gd name="T73" fmla="*/ 61 h 346"/>
                  <a:gd name="T74" fmla="*/ 407 w 560"/>
                  <a:gd name="T75" fmla="*/ 26 h 346"/>
                  <a:gd name="T76" fmla="*/ 386 w 560"/>
                  <a:gd name="T77" fmla="*/ 3 h 346"/>
                  <a:gd name="T78" fmla="*/ 343 w 560"/>
                  <a:gd name="T79" fmla="*/ 38 h 346"/>
                  <a:gd name="T80" fmla="*/ 291 w 560"/>
                  <a:gd name="T81" fmla="*/ 47 h 346"/>
                  <a:gd name="T82" fmla="*/ 210 w 560"/>
                  <a:gd name="T83" fmla="*/ 5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0" h="346">
                    <a:moveTo>
                      <a:pt x="184" y="57"/>
                    </a:moveTo>
                    <a:lnTo>
                      <a:pt x="153" y="53"/>
                    </a:lnTo>
                    <a:lnTo>
                      <a:pt x="140" y="63"/>
                    </a:lnTo>
                    <a:lnTo>
                      <a:pt x="120" y="93"/>
                    </a:lnTo>
                    <a:lnTo>
                      <a:pt x="94" y="103"/>
                    </a:lnTo>
                    <a:lnTo>
                      <a:pt x="84" y="116"/>
                    </a:lnTo>
                    <a:lnTo>
                      <a:pt x="81" y="144"/>
                    </a:lnTo>
                    <a:lnTo>
                      <a:pt x="65" y="166"/>
                    </a:lnTo>
                    <a:lnTo>
                      <a:pt x="40" y="199"/>
                    </a:lnTo>
                    <a:lnTo>
                      <a:pt x="30" y="225"/>
                    </a:lnTo>
                    <a:lnTo>
                      <a:pt x="23" y="245"/>
                    </a:lnTo>
                    <a:lnTo>
                      <a:pt x="12" y="250"/>
                    </a:lnTo>
                    <a:lnTo>
                      <a:pt x="2" y="256"/>
                    </a:lnTo>
                    <a:lnTo>
                      <a:pt x="1" y="260"/>
                    </a:lnTo>
                    <a:lnTo>
                      <a:pt x="0" y="263"/>
                    </a:lnTo>
                    <a:lnTo>
                      <a:pt x="0" y="286"/>
                    </a:lnTo>
                    <a:lnTo>
                      <a:pt x="6" y="303"/>
                    </a:lnTo>
                    <a:lnTo>
                      <a:pt x="6" y="327"/>
                    </a:lnTo>
                    <a:lnTo>
                      <a:pt x="10" y="345"/>
                    </a:lnTo>
                    <a:lnTo>
                      <a:pt x="20" y="346"/>
                    </a:lnTo>
                    <a:lnTo>
                      <a:pt x="22" y="346"/>
                    </a:lnTo>
                    <a:lnTo>
                      <a:pt x="48" y="344"/>
                    </a:lnTo>
                    <a:lnTo>
                      <a:pt x="74" y="333"/>
                    </a:lnTo>
                    <a:lnTo>
                      <a:pt x="98" y="322"/>
                    </a:lnTo>
                    <a:lnTo>
                      <a:pt x="112" y="315"/>
                    </a:lnTo>
                    <a:lnTo>
                      <a:pt x="121" y="315"/>
                    </a:lnTo>
                    <a:lnTo>
                      <a:pt x="126" y="309"/>
                    </a:lnTo>
                    <a:lnTo>
                      <a:pt x="129" y="295"/>
                    </a:lnTo>
                    <a:lnTo>
                      <a:pt x="140" y="289"/>
                    </a:lnTo>
                    <a:lnTo>
                      <a:pt x="146" y="275"/>
                    </a:lnTo>
                    <a:lnTo>
                      <a:pt x="153" y="272"/>
                    </a:lnTo>
                    <a:lnTo>
                      <a:pt x="163" y="257"/>
                    </a:lnTo>
                    <a:lnTo>
                      <a:pt x="173" y="246"/>
                    </a:lnTo>
                    <a:lnTo>
                      <a:pt x="182" y="249"/>
                    </a:lnTo>
                    <a:lnTo>
                      <a:pt x="196" y="252"/>
                    </a:lnTo>
                    <a:lnTo>
                      <a:pt x="223" y="261"/>
                    </a:lnTo>
                    <a:lnTo>
                      <a:pt x="232" y="258"/>
                    </a:lnTo>
                    <a:lnTo>
                      <a:pt x="254" y="256"/>
                    </a:lnTo>
                    <a:lnTo>
                      <a:pt x="267" y="255"/>
                    </a:lnTo>
                    <a:lnTo>
                      <a:pt x="280" y="245"/>
                    </a:lnTo>
                    <a:lnTo>
                      <a:pt x="292" y="243"/>
                    </a:lnTo>
                    <a:lnTo>
                      <a:pt x="300" y="250"/>
                    </a:lnTo>
                    <a:lnTo>
                      <a:pt x="317" y="264"/>
                    </a:lnTo>
                    <a:lnTo>
                      <a:pt x="328" y="266"/>
                    </a:lnTo>
                    <a:lnTo>
                      <a:pt x="350" y="266"/>
                    </a:lnTo>
                    <a:lnTo>
                      <a:pt x="357" y="253"/>
                    </a:lnTo>
                    <a:lnTo>
                      <a:pt x="372" y="236"/>
                    </a:lnTo>
                    <a:lnTo>
                      <a:pt x="380" y="219"/>
                    </a:lnTo>
                    <a:lnTo>
                      <a:pt x="391" y="216"/>
                    </a:lnTo>
                    <a:lnTo>
                      <a:pt x="416" y="230"/>
                    </a:lnTo>
                    <a:lnTo>
                      <a:pt x="428" y="237"/>
                    </a:lnTo>
                    <a:lnTo>
                      <a:pt x="442" y="226"/>
                    </a:lnTo>
                    <a:lnTo>
                      <a:pt x="450" y="221"/>
                    </a:lnTo>
                    <a:lnTo>
                      <a:pt x="458" y="214"/>
                    </a:lnTo>
                    <a:lnTo>
                      <a:pt x="462" y="213"/>
                    </a:lnTo>
                    <a:lnTo>
                      <a:pt x="466" y="214"/>
                    </a:lnTo>
                    <a:lnTo>
                      <a:pt x="474" y="214"/>
                    </a:lnTo>
                    <a:lnTo>
                      <a:pt x="481" y="227"/>
                    </a:lnTo>
                    <a:lnTo>
                      <a:pt x="489" y="241"/>
                    </a:lnTo>
                    <a:lnTo>
                      <a:pt x="512" y="230"/>
                    </a:lnTo>
                    <a:lnTo>
                      <a:pt x="534" y="222"/>
                    </a:lnTo>
                    <a:lnTo>
                      <a:pt x="554" y="218"/>
                    </a:lnTo>
                    <a:lnTo>
                      <a:pt x="559" y="208"/>
                    </a:lnTo>
                    <a:lnTo>
                      <a:pt x="560" y="205"/>
                    </a:lnTo>
                    <a:lnTo>
                      <a:pt x="560" y="175"/>
                    </a:lnTo>
                    <a:lnTo>
                      <a:pt x="549" y="152"/>
                    </a:lnTo>
                    <a:lnTo>
                      <a:pt x="535" y="127"/>
                    </a:lnTo>
                    <a:lnTo>
                      <a:pt x="513" y="101"/>
                    </a:lnTo>
                    <a:lnTo>
                      <a:pt x="513" y="89"/>
                    </a:lnTo>
                    <a:lnTo>
                      <a:pt x="511" y="75"/>
                    </a:lnTo>
                    <a:lnTo>
                      <a:pt x="497" y="78"/>
                    </a:lnTo>
                    <a:lnTo>
                      <a:pt x="481" y="69"/>
                    </a:lnTo>
                    <a:lnTo>
                      <a:pt x="447" y="69"/>
                    </a:lnTo>
                    <a:lnTo>
                      <a:pt x="434" y="61"/>
                    </a:lnTo>
                    <a:lnTo>
                      <a:pt x="415" y="41"/>
                    </a:lnTo>
                    <a:lnTo>
                      <a:pt x="407" y="26"/>
                    </a:lnTo>
                    <a:lnTo>
                      <a:pt x="402" y="0"/>
                    </a:lnTo>
                    <a:lnTo>
                      <a:pt x="386" y="3"/>
                    </a:lnTo>
                    <a:lnTo>
                      <a:pt x="366" y="19"/>
                    </a:lnTo>
                    <a:lnTo>
                      <a:pt x="343" y="38"/>
                    </a:lnTo>
                    <a:lnTo>
                      <a:pt x="322" y="43"/>
                    </a:lnTo>
                    <a:lnTo>
                      <a:pt x="291" y="47"/>
                    </a:lnTo>
                    <a:lnTo>
                      <a:pt x="248" y="56"/>
                    </a:lnTo>
                    <a:lnTo>
                      <a:pt x="210" y="51"/>
                    </a:lnTo>
                    <a:lnTo>
                      <a:pt x="184" y="5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42" name="Freeform 222"/>
              <p:cNvSpPr>
                <a:spLocks/>
              </p:cNvSpPr>
              <p:nvPr/>
            </p:nvSpPr>
            <p:spPr bwMode="auto">
              <a:xfrm>
                <a:off x="5003992" y="2452623"/>
                <a:ext cx="189326" cy="104266"/>
              </a:xfrm>
              <a:custGeom>
                <a:avLst/>
                <a:gdLst>
                  <a:gd name="T0" fmla="*/ 259 w 416"/>
                  <a:gd name="T1" fmla="*/ 50 h 230"/>
                  <a:gd name="T2" fmla="*/ 240 w 416"/>
                  <a:gd name="T3" fmla="*/ 28 h 230"/>
                  <a:gd name="T4" fmla="*/ 227 w 416"/>
                  <a:gd name="T5" fmla="*/ 26 h 230"/>
                  <a:gd name="T6" fmla="*/ 213 w 416"/>
                  <a:gd name="T7" fmla="*/ 24 h 230"/>
                  <a:gd name="T8" fmla="*/ 201 w 416"/>
                  <a:gd name="T9" fmla="*/ 17 h 230"/>
                  <a:gd name="T10" fmla="*/ 191 w 416"/>
                  <a:gd name="T11" fmla="*/ 11 h 230"/>
                  <a:gd name="T12" fmla="*/ 165 w 416"/>
                  <a:gd name="T13" fmla="*/ 3 h 230"/>
                  <a:gd name="T14" fmla="*/ 151 w 416"/>
                  <a:gd name="T15" fmla="*/ 0 h 230"/>
                  <a:gd name="T16" fmla="*/ 149 w 416"/>
                  <a:gd name="T17" fmla="*/ 6 h 230"/>
                  <a:gd name="T18" fmla="*/ 97 w 416"/>
                  <a:gd name="T19" fmla="*/ 42 h 230"/>
                  <a:gd name="T20" fmla="*/ 64 w 416"/>
                  <a:gd name="T21" fmla="*/ 60 h 230"/>
                  <a:gd name="T22" fmla="*/ 53 w 416"/>
                  <a:gd name="T23" fmla="*/ 77 h 230"/>
                  <a:gd name="T24" fmla="*/ 28 w 416"/>
                  <a:gd name="T25" fmla="*/ 111 h 230"/>
                  <a:gd name="T26" fmla="*/ 5 w 416"/>
                  <a:gd name="T27" fmla="*/ 143 h 230"/>
                  <a:gd name="T28" fmla="*/ 0 w 416"/>
                  <a:gd name="T29" fmla="*/ 154 h 230"/>
                  <a:gd name="T30" fmla="*/ 17 w 416"/>
                  <a:gd name="T31" fmla="*/ 165 h 230"/>
                  <a:gd name="T32" fmla="*/ 41 w 416"/>
                  <a:gd name="T33" fmla="*/ 171 h 230"/>
                  <a:gd name="T34" fmla="*/ 55 w 416"/>
                  <a:gd name="T35" fmla="*/ 181 h 230"/>
                  <a:gd name="T36" fmla="*/ 73 w 416"/>
                  <a:gd name="T37" fmla="*/ 199 h 230"/>
                  <a:gd name="T38" fmla="*/ 82 w 416"/>
                  <a:gd name="T39" fmla="*/ 208 h 230"/>
                  <a:gd name="T40" fmla="*/ 89 w 416"/>
                  <a:gd name="T41" fmla="*/ 218 h 230"/>
                  <a:gd name="T42" fmla="*/ 96 w 416"/>
                  <a:gd name="T43" fmla="*/ 230 h 230"/>
                  <a:gd name="T44" fmla="*/ 98 w 416"/>
                  <a:gd name="T45" fmla="*/ 210 h 230"/>
                  <a:gd name="T46" fmla="*/ 103 w 416"/>
                  <a:gd name="T47" fmla="*/ 202 h 230"/>
                  <a:gd name="T48" fmla="*/ 121 w 416"/>
                  <a:gd name="T49" fmla="*/ 202 h 230"/>
                  <a:gd name="T50" fmla="*/ 143 w 416"/>
                  <a:gd name="T51" fmla="*/ 211 h 230"/>
                  <a:gd name="T52" fmla="*/ 167 w 416"/>
                  <a:gd name="T53" fmla="*/ 211 h 230"/>
                  <a:gd name="T54" fmla="*/ 178 w 416"/>
                  <a:gd name="T55" fmla="*/ 207 h 230"/>
                  <a:gd name="T56" fmla="*/ 190 w 416"/>
                  <a:gd name="T57" fmla="*/ 203 h 230"/>
                  <a:gd name="T58" fmla="*/ 204 w 416"/>
                  <a:gd name="T59" fmla="*/ 207 h 230"/>
                  <a:gd name="T60" fmla="*/ 218 w 416"/>
                  <a:gd name="T61" fmla="*/ 211 h 230"/>
                  <a:gd name="T62" fmla="*/ 243 w 416"/>
                  <a:gd name="T63" fmla="*/ 199 h 230"/>
                  <a:gd name="T64" fmla="*/ 288 w 416"/>
                  <a:gd name="T65" fmla="*/ 197 h 230"/>
                  <a:gd name="T66" fmla="*/ 298 w 416"/>
                  <a:gd name="T67" fmla="*/ 194 h 230"/>
                  <a:gd name="T68" fmla="*/ 311 w 416"/>
                  <a:gd name="T69" fmla="*/ 191 h 230"/>
                  <a:gd name="T70" fmla="*/ 321 w 416"/>
                  <a:gd name="T71" fmla="*/ 178 h 230"/>
                  <a:gd name="T72" fmla="*/ 329 w 416"/>
                  <a:gd name="T73" fmla="*/ 165 h 230"/>
                  <a:gd name="T74" fmla="*/ 348 w 416"/>
                  <a:gd name="T75" fmla="*/ 159 h 230"/>
                  <a:gd name="T76" fmla="*/ 367 w 416"/>
                  <a:gd name="T77" fmla="*/ 146 h 230"/>
                  <a:gd name="T78" fmla="*/ 385 w 416"/>
                  <a:gd name="T79" fmla="*/ 136 h 230"/>
                  <a:gd name="T80" fmla="*/ 399 w 416"/>
                  <a:gd name="T81" fmla="*/ 111 h 230"/>
                  <a:gd name="T82" fmla="*/ 414 w 416"/>
                  <a:gd name="T83" fmla="*/ 92 h 230"/>
                  <a:gd name="T84" fmla="*/ 415 w 416"/>
                  <a:gd name="T85" fmla="*/ 90 h 230"/>
                  <a:gd name="T86" fmla="*/ 415 w 416"/>
                  <a:gd name="T87" fmla="*/ 87 h 230"/>
                  <a:gd name="T88" fmla="*/ 416 w 416"/>
                  <a:gd name="T89" fmla="*/ 85 h 230"/>
                  <a:gd name="T90" fmla="*/ 416 w 416"/>
                  <a:gd name="T91" fmla="*/ 83 h 230"/>
                  <a:gd name="T92" fmla="*/ 415 w 416"/>
                  <a:gd name="T93" fmla="*/ 82 h 230"/>
                  <a:gd name="T94" fmla="*/ 414 w 416"/>
                  <a:gd name="T95" fmla="*/ 81 h 230"/>
                  <a:gd name="T96" fmla="*/ 397 w 416"/>
                  <a:gd name="T97" fmla="*/ 79 h 230"/>
                  <a:gd name="T98" fmla="*/ 383 w 416"/>
                  <a:gd name="T99" fmla="*/ 77 h 230"/>
                  <a:gd name="T100" fmla="*/ 376 w 416"/>
                  <a:gd name="T101" fmla="*/ 78 h 230"/>
                  <a:gd name="T102" fmla="*/ 367 w 416"/>
                  <a:gd name="T103" fmla="*/ 79 h 230"/>
                  <a:gd name="T104" fmla="*/ 362 w 416"/>
                  <a:gd name="T105" fmla="*/ 78 h 230"/>
                  <a:gd name="T106" fmla="*/ 355 w 416"/>
                  <a:gd name="T107" fmla="*/ 77 h 230"/>
                  <a:gd name="T108" fmla="*/ 347 w 416"/>
                  <a:gd name="T109" fmla="*/ 69 h 230"/>
                  <a:gd name="T110" fmla="*/ 340 w 416"/>
                  <a:gd name="T111" fmla="*/ 61 h 230"/>
                  <a:gd name="T112" fmla="*/ 311 w 416"/>
                  <a:gd name="T113" fmla="*/ 61 h 230"/>
                  <a:gd name="T114" fmla="*/ 299 w 416"/>
                  <a:gd name="T115" fmla="*/ 62 h 230"/>
                  <a:gd name="T116" fmla="*/ 285 w 416"/>
                  <a:gd name="T117" fmla="*/ 61 h 230"/>
                  <a:gd name="T118" fmla="*/ 270 w 416"/>
                  <a:gd name="T119" fmla="*/ 54 h 230"/>
                  <a:gd name="T120" fmla="*/ 259 w 416"/>
                  <a:gd name="T121" fmla="*/ 5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6" h="230">
                    <a:moveTo>
                      <a:pt x="259" y="50"/>
                    </a:moveTo>
                    <a:lnTo>
                      <a:pt x="240" y="28"/>
                    </a:lnTo>
                    <a:lnTo>
                      <a:pt x="227" y="26"/>
                    </a:lnTo>
                    <a:lnTo>
                      <a:pt x="213" y="24"/>
                    </a:lnTo>
                    <a:lnTo>
                      <a:pt x="201" y="17"/>
                    </a:lnTo>
                    <a:lnTo>
                      <a:pt x="191" y="11"/>
                    </a:lnTo>
                    <a:lnTo>
                      <a:pt x="165" y="3"/>
                    </a:lnTo>
                    <a:lnTo>
                      <a:pt x="151" y="0"/>
                    </a:lnTo>
                    <a:lnTo>
                      <a:pt x="149" y="6"/>
                    </a:lnTo>
                    <a:lnTo>
                      <a:pt x="97" y="42"/>
                    </a:lnTo>
                    <a:lnTo>
                      <a:pt x="64" y="60"/>
                    </a:lnTo>
                    <a:lnTo>
                      <a:pt x="53" y="77"/>
                    </a:lnTo>
                    <a:lnTo>
                      <a:pt x="28" y="111"/>
                    </a:lnTo>
                    <a:lnTo>
                      <a:pt x="5" y="143"/>
                    </a:lnTo>
                    <a:lnTo>
                      <a:pt x="0" y="154"/>
                    </a:lnTo>
                    <a:lnTo>
                      <a:pt x="17" y="165"/>
                    </a:lnTo>
                    <a:lnTo>
                      <a:pt x="41" y="171"/>
                    </a:lnTo>
                    <a:lnTo>
                      <a:pt x="55" y="181"/>
                    </a:lnTo>
                    <a:lnTo>
                      <a:pt x="73" y="199"/>
                    </a:lnTo>
                    <a:lnTo>
                      <a:pt x="82" y="208"/>
                    </a:lnTo>
                    <a:lnTo>
                      <a:pt x="89" y="218"/>
                    </a:lnTo>
                    <a:lnTo>
                      <a:pt x="96" y="230"/>
                    </a:lnTo>
                    <a:lnTo>
                      <a:pt x="98" y="210"/>
                    </a:lnTo>
                    <a:lnTo>
                      <a:pt x="103" y="202"/>
                    </a:lnTo>
                    <a:lnTo>
                      <a:pt x="121" y="202"/>
                    </a:lnTo>
                    <a:lnTo>
                      <a:pt x="143" y="211"/>
                    </a:lnTo>
                    <a:lnTo>
                      <a:pt x="167" y="211"/>
                    </a:lnTo>
                    <a:lnTo>
                      <a:pt x="178" y="207"/>
                    </a:lnTo>
                    <a:lnTo>
                      <a:pt x="190" y="203"/>
                    </a:lnTo>
                    <a:lnTo>
                      <a:pt x="204" y="207"/>
                    </a:lnTo>
                    <a:lnTo>
                      <a:pt x="218" y="211"/>
                    </a:lnTo>
                    <a:lnTo>
                      <a:pt x="243" y="199"/>
                    </a:lnTo>
                    <a:lnTo>
                      <a:pt x="288" y="197"/>
                    </a:lnTo>
                    <a:lnTo>
                      <a:pt x="298" y="194"/>
                    </a:lnTo>
                    <a:lnTo>
                      <a:pt x="311" y="191"/>
                    </a:lnTo>
                    <a:lnTo>
                      <a:pt x="321" y="178"/>
                    </a:lnTo>
                    <a:lnTo>
                      <a:pt x="329" y="165"/>
                    </a:lnTo>
                    <a:lnTo>
                      <a:pt x="348" y="159"/>
                    </a:lnTo>
                    <a:lnTo>
                      <a:pt x="367" y="146"/>
                    </a:lnTo>
                    <a:lnTo>
                      <a:pt x="385" y="136"/>
                    </a:lnTo>
                    <a:lnTo>
                      <a:pt x="399" y="111"/>
                    </a:lnTo>
                    <a:lnTo>
                      <a:pt x="414" y="92"/>
                    </a:lnTo>
                    <a:lnTo>
                      <a:pt x="415" y="90"/>
                    </a:lnTo>
                    <a:lnTo>
                      <a:pt x="415" y="87"/>
                    </a:lnTo>
                    <a:lnTo>
                      <a:pt x="416" y="85"/>
                    </a:lnTo>
                    <a:lnTo>
                      <a:pt x="416" y="83"/>
                    </a:lnTo>
                    <a:lnTo>
                      <a:pt x="415" y="82"/>
                    </a:lnTo>
                    <a:lnTo>
                      <a:pt x="414" y="81"/>
                    </a:lnTo>
                    <a:lnTo>
                      <a:pt x="397" y="79"/>
                    </a:lnTo>
                    <a:lnTo>
                      <a:pt x="383" y="77"/>
                    </a:lnTo>
                    <a:lnTo>
                      <a:pt x="376" y="78"/>
                    </a:lnTo>
                    <a:lnTo>
                      <a:pt x="367" y="79"/>
                    </a:lnTo>
                    <a:lnTo>
                      <a:pt x="362" y="78"/>
                    </a:lnTo>
                    <a:lnTo>
                      <a:pt x="355" y="77"/>
                    </a:lnTo>
                    <a:lnTo>
                      <a:pt x="347" y="69"/>
                    </a:lnTo>
                    <a:lnTo>
                      <a:pt x="340" y="61"/>
                    </a:lnTo>
                    <a:lnTo>
                      <a:pt x="311" y="61"/>
                    </a:lnTo>
                    <a:lnTo>
                      <a:pt x="299" y="62"/>
                    </a:lnTo>
                    <a:lnTo>
                      <a:pt x="285" y="61"/>
                    </a:lnTo>
                    <a:lnTo>
                      <a:pt x="270" y="54"/>
                    </a:lnTo>
                    <a:lnTo>
                      <a:pt x="259" y="5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43" name="Freeform 226"/>
              <p:cNvSpPr>
                <a:spLocks/>
              </p:cNvSpPr>
              <p:nvPr/>
            </p:nvSpPr>
            <p:spPr bwMode="auto">
              <a:xfrm>
                <a:off x="4947742" y="2522592"/>
                <a:ext cx="100151" cy="113870"/>
              </a:xfrm>
              <a:custGeom>
                <a:avLst/>
                <a:gdLst>
                  <a:gd name="T0" fmla="*/ 162 w 218"/>
                  <a:gd name="T1" fmla="*/ 17 h 249"/>
                  <a:gd name="T2" fmla="*/ 138 w 218"/>
                  <a:gd name="T3" fmla="*/ 11 h 249"/>
                  <a:gd name="T4" fmla="*/ 121 w 218"/>
                  <a:gd name="T5" fmla="*/ 0 h 249"/>
                  <a:gd name="T6" fmla="*/ 117 w 218"/>
                  <a:gd name="T7" fmla="*/ 10 h 249"/>
                  <a:gd name="T8" fmla="*/ 110 w 218"/>
                  <a:gd name="T9" fmla="*/ 23 h 249"/>
                  <a:gd name="T10" fmla="*/ 81 w 218"/>
                  <a:gd name="T11" fmla="*/ 75 h 249"/>
                  <a:gd name="T12" fmla="*/ 48 w 218"/>
                  <a:gd name="T13" fmla="*/ 129 h 249"/>
                  <a:gd name="T14" fmla="*/ 17 w 218"/>
                  <a:gd name="T15" fmla="*/ 195 h 249"/>
                  <a:gd name="T16" fmla="*/ 0 w 218"/>
                  <a:gd name="T17" fmla="*/ 233 h 249"/>
                  <a:gd name="T18" fmla="*/ 15 w 218"/>
                  <a:gd name="T19" fmla="*/ 225 h 249"/>
                  <a:gd name="T20" fmla="*/ 35 w 218"/>
                  <a:gd name="T21" fmla="*/ 221 h 249"/>
                  <a:gd name="T22" fmla="*/ 63 w 218"/>
                  <a:gd name="T23" fmla="*/ 220 h 249"/>
                  <a:gd name="T24" fmla="*/ 84 w 218"/>
                  <a:gd name="T25" fmla="*/ 233 h 249"/>
                  <a:gd name="T26" fmla="*/ 80 w 218"/>
                  <a:gd name="T27" fmla="*/ 241 h 249"/>
                  <a:gd name="T28" fmla="*/ 82 w 218"/>
                  <a:gd name="T29" fmla="*/ 249 h 249"/>
                  <a:gd name="T30" fmla="*/ 89 w 218"/>
                  <a:gd name="T31" fmla="*/ 249 h 249"/>
                  <a:gd name="T32" fmla="*/ 97 w 218"/>
                  <a:gd name="T33" fmla="*/ 238 h 249"/>
                  <a:gd name="T34" fmla="*/ 108 w 218"/>
                  <a:gd name="T35" fmla="*/ 221 h 249"/>
                  <a:gd name="T36" fmla="*/ 123 w 218"/>
                  <a:gd name="T37" fmla="*/ 206 h 249"/>
                  <a:gd name="T38" fmla="*/ 130 w 218"/>
                  <a:gd name="T39" fmla="*/ 191 h 249"/>
                  <a:gd name="T40" fmla="*/ 144 w 218"/>
                  <a:gd name="T41" fmla="*/ 178 h 249"/>
                  <a:gd name="T42" fmla="*/ 155 w 218"/>
                  <a:gd name="T43" fmla="*/ 159 h 249"/>
                  <a:gd name="T44" fmla="*/ 154 w 218"/>
                  <a:gd name="T45" fmla="*/ 145 h 249"/>
                  <a:gd name="T46" fmla="*/ 149 w 218"/>
                  <a:gd name="T47" fmla="*/ 134 h 249"/>
                  <a:gd name="T48" fmla="*/ 156 w 218"/>
                  <a:gd name="T49" fmla="*/ 121 h 249"/>
                  <a:gd name="T50" fmla="*/ 171 w 218"/>
                  <a:gd name="T51" fmla="*/ 109 h 249"/>
                  <a:gd name="T52" fmla="*/ 181 w 218"/>
                  <a:gd name="T53" fmla="*/ 108 h 249"/>
                  <a:gd name="T54" fmla="*/ 191 w 218"/>
                  <a:gd name="T55" fmla="*/ 107 h 249"/>
                  <a:gd name="T56" fmla="*/ 194 w 218"/>
                  <a:gd name="T57" fmla="*/ 105 h 249"/>
                  <a:gd name="T58" fmla="*/ 200 w 218"/>
                  <a:gd name="T59" fmla="*/ 100 h 249"/>
                  <a:gd name="T60" fmla="*/ 205 w 218"/>
                  <a:gd name="T61" fmla="*/ 95 h 249"/>
                  <a:gd name="T62" fmla="*/ 210 w 218"/>
                  <a:gd name="T63" fmla="*/ 90 h 249"/>
                  <a:gd name="T64" fmla="*/ 215 w 218"/>
                  <a:gd name="T65" fmla="*/ 81 h 249"/>
                  <a:gd name="T66" fmla="*/ 218 w 218"/>
                  <a:gd name="T67" fmla="*/ 78 h 249"/>
                  <a:gd name="T68" fmla="*/ 217 w 218"/>
                  <a:gd name="T69" fmla="*/ 76 h 249"/>
                  <a:gd name="T70" fmla="*/ 210 w 218"/>
                  <a:gd name="T71" fmla="*/ 64 h 249"/>
                  <a:gd name="T72" fmla="*/ 203 w 218"/>
                  <a:gd name="T73" fmla="*/ 54 h 249"/>
                  <a:gd name="T74" fmla="*/ 194 w 218"/>
                  <a:gd name="T75" fmla="*/ 45 h 249"/>
                  <a:gd name="T76" fmla="*/ 176 w 218"/>
                  <a:gd name="T77" fmla="*/ 27 h 249"/>
                  <a:gd name="T78" fmla="*/ 162 w 218"/>
                  <a:gd name="T79" fmla="*/ 1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49">
                    <a:moveTo>
                      <a:pt x="162" y="17"/>
                    </a:moveTo>
                    <a:lnTo>
                      <a:pt x="138" y="11"/>
                    </a:lnTo>
                    <a:lnTo>
                      <a:pt x="121" y="0"/>
                    </a:lnTo>
                    <a:lnTo>
                      <a:pt x="117" y="10"/>
                    </a:lnTo>
                    <a:lnTo>
                      <a:pt x="110" y="23"/>
                    </a:lnTo>
                    <a:lnTo>
                      <a:pt x="81" y="75"/>
                    </a:lnTo>
                    <a:lnTo>
                      <a:pt x="48" y="129"/>
                    </a:lnTo>
                    <a:lnTo>
                      <a:pt x="17" y="195"/>
                    </a:lnTo>
                    <a:lnTo>
                      <a:pt x="0" y="233"/>
                    </a:lnTo>
                    <a:lnTo>
                      <a:pt x="15" y="225"/>
                    </a:lnTo>
                    <a:lnTo>
                      <a:pt x="35" y="221"/>
                    </a:lnTo>
                    <a:lnTo>
                      <a:pt x="63" y="220"/>
                    </a:lnTo>
                    <a:lnTo>
                      <a:pt x="84" y="233"/>
                    </a:lnTo>
                    <a:lnTo>
                      <a:pt x="80" y="241"/>
                    </a:lnTo>
                    <a:lnTo>
                      <a:pt x="82" y="249"/>
                    </a:lnTo>
                    <a:lnTo>
                      <a:pt x="89" y="249"/>
                    </a:lnTo>
                    <a:lnTo>
                      <a:pt x="97" y="238"/>
                    </a:lnTo>
                    <a:lnTo>
                      <a:pt x="108" y="221"/>
                    </a:lnTo>
                    <a:lnTo>
                      <a:pt x="123" y="206"/>
                    </a:lnTo>
                    <a:lnTo>
                      <a:pt x="130" y="191"/>
                    </a:lnTo>
                    <a:lnTo>
                      <a:pt x="144" y="178"/>
                    </a:lnTo>
                    <a:lnTo>
                      <a:pt x="155" y="159"/>
                    </a:lnTo>
                    <a:lnTo>
                      <a:pt x="154" y="145"/>
                    </a:lnTo>
                    <a:lnTo>
                      <a:pt x="149" y="134"/>
                    </a:lnTo>
                    <a:lnTo>
                      <a:pt x="156" y="121"/>
                    </a:lnTo>
                    <a:lnTo>
                      <a:pt x="171" y="109"/>
                    </a:lnTo>
                    <a:lnTo>
                      <a:pt x="181" y="108"/>
                    </a:lnTo>
                    <a:lnTo>
                      <a:pt x="191" y="107"/>
                    </a:lnTo>
                    <a:lnTo>
                      <a:pt x="194" y="105"/>
                    </a:lnTo>
                    <a:lnTo>
                      <a:pt x="200" y="100"/>
                    </a:lnTo>
                    <a:lnTo>
                      <a:pt x="205" y="95"/>
                    </a:lnTo>
                    <a:lnTo>
                      <a:pt x="210" y="90"/>
                    </a:lnTo>
                    <a:lnTo>
                      <a:pt x="215" y="81"/>
                    </a:lnTo>
                    <a:lnTo>
                      <a:pt x="218" y="78"/>
                    </a:lnTo>
                    <a:lnTo>
                      <a:pt x="217" y="76"/>
                    </a:lnTo>
                    <a:lnTo>
                      <a:pt x="210" y="64"/>
                    </a:lnTo>
                    <a:lnTo>
                      <a:pt x="203" y="54"/>
                    </a:lnTo>
                    <a:lnTo>
                      <a:pt x="194" y="45"/>
                    </a:lnTo>
                    <a:lnTo>
                      <a:pt x="176" y="27"/>
                    </a:lnTo>
                    <a:lnTo>
                      <a:pt x="162" y="1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44" name="Freeform 220"/>
              <p:cNvSpPr>
                <a:spLocks/>
              </p:cNvSpPr>
              <p:nvPr/>
            </p:nvSpPr>
            <p:spPr bwMode="auto">
              <a:xfrm>
                <a:off x="5154904" y="2396375"/>
                <a:ext cx="310055" cy="263410"/>
              </a:xfrm>
              <a:custGeom>
                <a:avLst/>
                <a:gdLst>
                  <a:gd name="T0" fmla="*/ 144 w 678"/>
                  <a:gd name="T1" fmla="*/ 45 h 575"/>
                  <a:gd name="T2" fmla="*/ 127 w 678"/>
                  <a:gd name="T3" fmla="*/ 79 h 575"/>
                  <a:gd name="T4" fmla="*/ 113 w 678"/>
                  <a:gd name="T5" fmla="*/ 87 h 575"/>
                  <a:gd name="T6" fmla="*/ 52 w 678"/>
                  <a:gd name="T7" fmla="*/ 74 h 575"/>
                  <a:gd name="T8" fmla="*/ 11 w 678"/>
                  <a:gd name="T9" fmla="*/ 62 h 575"/>
                  <a:gd name="T10" fmla="*/ 8 w 678"/>
                  <a:gd name="T11" fmla="*/ 87 h 575"/>
                  <a:gd name="T12" fmla="*/ 11 w 678"/>
                  <a:gd name="T13" fmla="*/ 116 h 575"/>
                  <a:gd name="T14" fmla="*/ 0 w 678"/>
                  <a:gd name="T15" fmla="*/ 149 h 575"/>
                  <a:gd name="T16" fmla="*/ 59 w 678"/>
                  <a:gd name="T17" fmla="*/ 175 h 575"/>
                  <a:gd name="T18" fmla="*/ 120 w 678"/>
                  <a:gd name="T19" fmla="*/ 196 h 575"/>
                  <a:gd name="T20" fmla="*/ 105 w 678"/>
                  <a:gd name="T21" fmla="*/ 231 h 575"/>
                  <a:gd name="T22" fmla="*/ 63 w 678"/>
                  <a:gd name="T23" fmla="*/ 272 h 575"/>
                  <a:gd name="T24" fmla="*/ 42 w 678"/>
                  <a:gd name="T25" fmla="*/ 294 h 575"/>
                  <a:gd name="T26" fmla="*/ 55 w 678"/>
                  <a:gd name="T27" fmla="*/ 335 h 575"/>
                  <a:gd name="T28" fmla="*/ 87 w 678"/>
                  <a:gd name="T29" fmla="*/ 363 h 575"/>
                  <a:gd name="T30" fmla="*/ 137 w 678"/>
                  <a:gd name="T31" fmla="*/ 372 h 575"/>
                  <a:gd name="T32" fmla="*/ 153 w 678"/>
                  <a:gd name="T33" fmla="*/ 383 h 575"/>
                  <a:gd name="T34" fmla="*/ 175 w 678"/>
                  <a:gd name="T35" fmla="*/ 421 h 575"/>
                  <a:gd name="T36" fmla="*/ 200 w 678"/>
                  <a:gd name="T37" fmla="*/ 469 h 575"/>
                  <a:gd name="T38" fmla="*/ 199 w 678"/>
                  <a:gd name="T39" fmla="*/ 502 h 575"/>
                  <a:gd name="T40" fmla="*/ 196 w 678"/>
                  <a:gd name="T41" fmla="*/ 525 h 575"/>
                  <a:gd name="T42" fmla="*/ 230 w 678"/>
                  <a:gd name="T43" fmla="*/ 564 h 575"/>
                  <a:gd name="T44" fmla="*/ 269 w 678"/>
                  <a:gd name="T45" fmla="*/ 569 h 575"/>
                  <a:gd name="T46" fmla="*/ 289 w 678"/>
                  <a:gd name="T47" fmla="*/ 571 h 575"/>
                  <a:gd name="T48" fmla="*/ 327 w 678"/>
                  <a:gd name="T49" fmla="*/ 573 h 575"/>
                  <a:gd name="T50" fmla="*/ 345 w 678"/>
                  <a:gd name="T51" fmla="*/ 565 h 575"/>
                  <a:gd name="T52" fmla="*/ 359 w 678"/>
                  <a:gd name="T53" fmla="*/ 522 h 575"/>
                  <a:gd name="T54" fmla="*/ 363 w 678"/>
                  <a:gd name="T55" fmla="*/ 495 h 575"/>
                  <a:gd name="T56" fmla="*/ 369 w 678"/>
                  <a:gd name="T57" fmla="*/ 450 h 575"/>
                  <a:gd name="T58" fmla="*/ 398 w 678"/>
                  <a:gd name="T59" fmla="*/ 409 h 575"/>
                  <a:gd name="T60" fmla="*/ 437 w 678"/>
                  <a:gd name="T61" fmla="*/ 392 h 575"/>
                  <a:gd name="T62" fmla="*/ 491 w 678"/>
                  <a:gd name="T63" fmla="*/ 373 h 575"/>
                  <a:gd name="T64" fmla="*/ 552 w 678"/>
                  <a:gd name="T65" fmla="*/ 363 h 575"/>
                  <a:gd name="T66" fmla="*/ 573 w 678"/>
                  <a:gd name="T67" fmla="*/ 382 h 575"/>
                  <a:gd name="T68" fmla="*/ 620 w 678"/>
                  <a:gd name="T69" fmla="*/ 367 h 575"/>
                  <a:gd name="T70" fmla="*/ 673 w 678"/>
                  <a:gd name="T71" fmla="*/ 356 h 575"/>
                  <a:gd name="T72" fmla="*/ 654 w 678"/>
                  <a:gd name="T73" fmla="*/ 321 h 575"/>
                  <a:gd name="T74" fmla="*/ 637 w 678"/>
                  <a:gd name="T75" fmla="*/ 287 h 575"/>
                  <a:gd name="T76" fmla="*/ 648 w 678"/>
                  <a:gd name="T77" fmla="*/ 258 h 575"/>
                  <a:gd name="T78" fmla="*/ 645 w 678"/>
                  <a:gd name="T79" fmla="*/ 235 h 575"/>
                  <a:gd name="T80" fmla="*/ 628 w 678"/>
                  <a:gd name="T81" fmla="*/ 208 h 575"/>
                  <a:gd name="T82" fmla="*/ 623 w 678"/>
                  <a:gd name="T83" fmla="*/ 197 h 575"/>
                  <a:gd name="T84" fmla="*/ 620 w 678"/>
                  <a:gd name="T85" fmla="*/ 185 h 575"/>
                  <a:gd name="T86" fmla="*/ 625 w 678"/>
                  <a:gd name="T87" fmla="*/ 164 h 575"/>
                  <a:gd name="T88" fmla="*/ 671 w 678"/>
                  <a:gd name="T89" fmla="*/ 141 h 575"/>
                  <a:gd name="T90" fmla="*/ 668 w 678"/>
                  <a:gd name="T91" fmla="*/ 113 h 575"/>
                  <a:gd name="T92" fmla="*/ 657 w 678"/>
                  <a:gd name="T93" fmla="*/ 98 h 575"/>
                  <a:gd name="T94" fmla="*/ 623 w 678"/>
                  <a:gd name="T95" fmla="*/ 105 h 575"/>
                  <a:gd name="T96" fmla="*/ 605 w 678"/>
                  <a:gd name="T97" fmla="*/ 87 h 575"/>
                  <a:gd name="T98" fmla="*/ 586 w 678"/>
                  <a:gd name="T99" fmla="*/ 87 h 575"/>
                  <a:gd name="T100" fmla="*/ 541 w 678"/>
                  <a:gd name="T101" fmla="*/ 67 h 575"/>
                  <a:gd name="T102" fmla="*/ 536 w 678"/>
                  <a:gd name="T103" fmla="*/ 48 h 575"/>
                  <a:gd name="T104" fmla="*/ 516 w 678"/>
                  <a:gd name="T105" fmla="*/ 44 h 575"/>
                  <a:gd name="T106" fmla="*/ 499 w 678"/>
                  <a:gd name="T107" fmla="*/ 39 h 575"/>
                  <a:gd name="T108" fmla="*/ 455 w 678"/>
                  <a:gd name="T109" fmla="*/ 38 h 575"/>
                  <a:gd name="T110" fmla="*/ 397 w 678"/>
                  <a:gd name="T111" fmla="*/ 25 h 575"/>
                  <a:gd name="T112" fmla="*/ 335 w 678"/>
                  <a:gd name="T113" fmla="*/ 29 h 575"/>
                  <a:gd name="T114" fmla="*/ 302 w 678"/>
                  <a:gd name="T115" fmla="*/ 18 h 575"/>
                  <a:gd name="T116" fmla="*/ 299 w 678"/>
                  <a:gd name="T117" fmla="*/ 0 h 575"/>
                  <a:gd name="T118" fmla="*/ 279 w 678"/>
                  <a:gd name="T119" fmla="*/ 9 h 575"/>
                  <a:gd name="T120" fmla="*/ 286 w 678"/>
                  <a:gd name="T121" fmla="*/ 32 h 575"/>
                  <a:gd name="T122" fmla="*/ 247 w 678"/>
                  <a:gd name="T123" fmla="*/ 32 h 575"/>
                  <a:gd name="T124" fmla="*/ 181 w 678"/>
                  <a:gd name="T125" fmla="*/ 4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8" h="575">
                    <a:moveTo>
                      <a:pt x="181" y="40"/>
                    </a:moveTo>
                    <a:lnTo>
                      <a:pt x="144" y="45"/>
                    </a:lnTo>
                    <a:lnTo>
                      <a:pt x="134" y="62"/>
                    </a:lnTo>
                    <a:lnTo>
                      <a:pt x="127" y="79"/>
                    </a:lnTo>
                    <a:lnTo>
                      <a:pt x="120" y="85"/>
                    </a:lnTo>
                    <a:lnTo>
                      <a:pt x="113" y="87"/>
                    </a:lnTo>
                    <a:lnTo>
                      <a:pt x="88" y="82"/>
                    </a:lnTo>
                    <a:lnTo>
                      <a:pt x="52" y="74"/>
                    </a:lnTo>
                    <a:lnTo>
                      <a:pt x="22" y="62"/>
                    </a:lnTo>
                    <a:lnTo>
                      <a:pt x="11" y="62"/>
                    </a:lnTo>
                    <a:lnTo>
                      <a:pt x="2" y="79"/>
                    </a:lnTo>
                    <a:lnTo>
                      <a:pt x="8" y="87"/>
                    </a:lnTo>
                    <a:lnTo>
                      <a:pt x="11" y="101"/>
                    </a:lnTo>
                    <a:lnTo>
                      <a:pt x="11" y="116"/>
                    </a:lnTo>
                    <a:lnTo>
                      <a:pt x="3" y="133"/>
                    </a:lnTo>
                    <a:lnTo>
                      <a:pt x="0" y="149"/>
                    </a:lnTo>
                    <a:lnTo>
                      <a:pt x="19" y="163"/>
                    </a:lnTo>
                    <a:lnTo>
                      <a:pt x="59" y="175"/>
                    </a:lnTo>
                    <a:lnTo>
                      <a:pt x="85" y="175"/>
                    </a:lnTo>
                    <a:lnTo>
                      <a:pt x="120" y="196"/>
                    </a:lnTo>
                    <a:lnTo>
                      <a:pt x="118" y="215"/>
                    </a:lnTo>
                    <a:lnTo>
                      <a:pt x="105" y="231"/>
                    </a:lnTo>
                    <a:lnTo>
                      <a:pt x="85" y="249"/>
                    </a:lnTo>
                    <a:lnTo>
                      <a:pt x="63" y="272"/>
                    </a:lnTo>
                    <a:lnTo>
                      <a:pt x="42" y="290"/>
                    </a:lnTo>
                    <a:lnTo>
                      <a:pt x="42" y="294"/>
                    </a:lnTo>
                    <a:lnTo>
                      <a:pt x="47" y="320"/>
                    </a:lnTo>
                    <a:lnTo>
                      <a:pt x="55" y="335"/>
                    </a:lnTo>
                    <a:lnTo>
                      <a:pt x="74" y="355"/>
                    </a:lnTo>
                    <a:lnTo>
                      <a:pt x="87" y="363"/>
                    </a:lnTo>
                    <a:lnTo>
                      <a:pt x="121" y="363"/>
                    </a:lnTo>
                    <a:lnTo>
                      <a:pt x="137" y="372"/>
                    </a:lnTo>
                    <a:lnTo>
                      <a:pt x="151" y="369"/>
                    </a:lnTo>
                    <a:lnTo>
                      <a:pt x="153" y="383"/>
                    </a:lnTo>
                    <a:lnTo>
                      <a:pt x="153" y="395"/>
                    </a:lnTo>
                    <a:lnTo>
                      <a:pt x="175" y="421"/>
                    </a:lnTo>
                    <a:lnTo>
                      <a:pt x="189" y="446"/>
                    </a:lnTo>
                    <a:lnTo>
                      <a:pt x="200" y="469"/>
                    </a:lnTo>
                    <a:lnTo>
                      <a:pt x="200" y="499"/>
                    </a:lnTo>
                    <a:lnTo>
                      <a:pt x="199" y="502"/>
                    </a:lnTo>
                    <a:lnTo>
                      <a:pt x="194" y="512"/>
                    </a:lnTo>
                    <a:lnTo>
                      <a:pt x="196" y="525"/>
                    </a:lnTo>
                    <a:lnTo>
                      <a:pt x="213" y="545"/>
                    </a:lnTo>
                    <a:lnTo>
                      <a:pt x="230" y="564"/>
                    </a:lnTo>
                    <a:lnTo>
                      <a:pt x="259" y="562"/>
                    </a:lnTo>
                    <a:lnTo>
                      <a:pt x="269" y="569"/>
                    </a:lnTo>
                    <a:lnTo>
                      <a:pt x="282" y="575"/>
                    </a:lnTo>
                    <a:lnTo>
                      <a:pt x="289" y="571"/>
                    </a:lnTo>
                    <a:lnTo>
                      <a:pt x="324" y="573"/>
                    </a:lnTo>
                    <a:lnTo>
                      <a:pt x="327" y="573"/>
                    </a:lnTo>
                    <a:lnTo>
                      <a:pt x="336" y="568"/>
                    </a:lnTo>
                    <a:lnTo>
                      <a:pt x="345" y="565"/>
                    </a:lnTo>
                    <a:lnTo>
                      <a:pt x="352" y="557"/>
                    </a:lnTo>
                    <a:lnTo>
                      <a:pt x="359" y="522"/>
                    </a:lnTo>
                    <a:lnTo>
                      <a:pt x="361" y="509"/>
                    </a:lnTo>
                    <a:lnTo>
                      <a:pt x="363" y="495"/>
                    </a:lnTo>
                    <a:lnTo>
                      <a:pt x="363" y="468"/>
                    </a:lnTo>
                    <a:lnTo>
                      <a:pt x="369" y="450"/>
                    </a:lnTo>
                    <a:lnTo>
                      <a:pt x="383" y="429"/>
                    </a:lnTo>
                    <a:lnTo>
                      <a:pt x="398" y="409"/>
                    </a:lnTo>
                    <a:lnTo>
                      <a:pt x="417" y="401"/>
                    </a:lnTo>
                    <a:lnTo>
                      <a:pt x="437" y="392"/>
                    </a:lnTo>
                    <a:lnTo>
                      <a:pt x="457" y="374"/>
                    </a:lnTo>
                    <a:lnTo>
                      <a:pt x="491" y="373"/>
                    </a:lnTo>
                    <a:lnTo>
                      <a:pt x="525" y="362"/>
                    </a:lnTo>
                    <a:lnTo>
                      <a:pt x="552" y="363"/>
                    </a:lnTo>
                    <a:lnTo>
                      <a:pt x="556" y="381"/>
                    </a:lnTo>
                    <a:lnTo>
                      <a:pt x="573" y="382"/>
                    </a:lnTo>
                    <a:lnTo>
                      <a:pt x="596" y="368"/>
                    </a:lnTo>
                    <a:lnTo>
                      <a:pt x="620" y="367"/>
                    </a:lnTo>
                    <a:lnTo>
                      <a:pt x="653" y="365"/>
                    </a:lnTo>
                    <a:lnTo>
                      <a:pt x="673" y="356"/>
                    </a:lnTo>
                    <a:lnTo>
                      <a:pt x="678" y="339"/>
                    </a:lnTo>
                    <a:lnTo>
                      <a:pt x="654" y="321"/>
                    </a:lnTo>
                    <a:lnTo>
                      <a:pt x="641" y="305"/>
                    </a:lnTo>
                    <a:lnTo>
                      <a:pt x="637" y="287"/>
                    </a:lnTo>
                    <a:lnTo>
                      <a:pt x="647" y="265"/>
                    </a:lnTo>
                    <a:lnTo>
                      <a:pt x="648" y="258"/>
                    </a:lnTo>
                    <a:lnTo>
                      <a:pt x="649" y="250"/>
                    </a:lnTo>
                    <a:lnTo>
                      <a:pt x="645" y="235"/>
                    </a:lnTo>
                    <a:lnTo>
                      <a:pt x="641" y="220"/>
                    </a:lnTo>
                    <a:lnTo>
                      <a:pt x="628" y="208"/>
                    </a:lnTo>
                    <a:lnTo>
                      <a:pt x="625" y="204"/>
                    </a:lnTo>
                    <a:lnTo>
                      <a:pt x="623" y="197"/>
                    </a:lnTo>
                    <a:lnTo>
                      <a:pt x="620" y="189"/>
                    </a:lnTo>
                    <a:lnTo>
                      <a:pt x="620" y="185"/>
                    </a:lnTo>
                    <a:lnTo>
                      <a:pt x="623" y="173"/>
                    </a:lnTo>
                    <a:lnTo>
                      <a:pt x="625" y="164"/>
                    </a:lnTo>
                    <a:lnTo>
                      <a:pt x="643" y="144"/>
                    </a:lnTo>
                    <a:lnTo>
                      <a:pt x="671" y="141"/>
                    </a:lnTo>
                    <a:lnTo>
                      <a:pt x="670" y="125"/>
                    </a:lnTo>
                    <a:lnTo>
                      <a:pt x="668" y="113"/>
                    </a:lnTo>
                    <a:lnTo>
                      <a:pt x="669" y="102"/>
                    </a:lnTo>
                    <a:lnTo>
                      <a:pt x="657" y="98"/>
                    </a:lnTo>
                    <a:lnTo>
                      <a:pt x="639" y="106"/>
                    </a:lnTo>
                    <a:lnTo>
                      <a:pt x="623" y="105"/>
                    </a:lnTo>
                    <a:lnTo>
                      <a:pt x="610" y="99"/>
                    </a:lnTo>
                    <a:lnTo>
                      <a:pt x="605" y="87"/>
                    </a:lnTo>
                    <a:lnTo>
                      <a:pt x="588" y="83"/>
                    </a:lnTo>
                    <a:lnTo>
                      <a:pt x="586" y="87"/>
                    </a:lnTo>
                    <a:lnTo>
                      <a:pt x="544" y="86"/>
                    </a:lnTo>
                    <a:lnTo>
                      <a:pt x="541" y="67"/>
                    </a:lnTo>
                    <a:lnTo>
                      <a:pt x="539" y="51"/>
                    </a:lnTo>
                    <a:lnTo>
                      <a:pt x="536" y="48"/>
                    </a:lnTo>
                    <a:lnTo>
                      <a:pt x="529" y="45"/>
                    </a:lnTo>
                    <a:lnTo>
                      <a:pt x="516" y="44"/>
                    </a:lnTo>
                    <a:lnTo>
                      <a:pt x="508" y="43"/>
                    </a:lnTo>
                    <a:lnTo>
                      <a:pt x="499" y="39"/>
                    </a:lnTo>
                    <a:lnTo>
                      <a:pt x="469" y="37"/>
                    </a:lnTo>
                    <a:lnTo>
                      <a:pt x="455" y="38"/>
                    </a:lnTo>
                    <a:lnTo>
                      <a:pt x="455" y="28"/>
                    </a:lnTo>
                    <a:lnTo>
                      <a:pt x="397" y="25"/>
                    </a:lnTo>
                    <a:lnTo>
                      <a:pt x="349" y="27"/>
                    </a:lnTo>
                    <a:lnTo>
                      <a:pt x="335" y="29"/>
                    </a:lnTo>
                    <a:lnTo>
                      <a:pt x="314" y="23"/>
                    </a:lnTo>
                    <a:lnTo>
                      <a:pt x="302" y="18"/>
                    </a:lnTo>
                    <a:lnTo>
                      <a:pt x="300" y="12"/>
                    </a:lnTo>
                    <a:lnTo>
                      <a:pt x="299" y="0"/>
                    </a:lnTo>
                    <a:lnTo>
                      <a:pt x="293" y="1"/>
                    </a:lnTo>
                    <a:lnTo>
                      <a:pt x="279" y="9"/>
                    </a:lnTo>
                    <a:lnTo>
                      <a:pt x="288" y="21"/>
                    </a:lnTo>
                    <a:lnTo>
                      <a:pt x="286" y="32"/>
                    </a:lnTo>
                    <a:lnTo>
                      <a:pt x="262" y="32"/>
                    </a:lnTo>
                    <a:lnTo>
                      <a:pt x="247" y="32"/>
                    </a:lnTo>
                    <a:lnTo>
                      <a:pt x="212" y="32"/>
                    </a:lnTo>
                    <a:lnTo>
                      <a:pt x="181" y="4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45" name="Freeform 210"/>
              <p:cNvSpPr>
                <a:spLocks/>
              </p:cNvSpPr>
              <p:nvPr/>
            </p:nvSpPr>
            <p:spPr bwMode="auto">
              <a:xfrm>
                <a:off x="5292096" y="2249578"/>
                <a:ext cx="411577" cy="289477"/>
              </a:xfrm>
              <a:custGeom>
                <a:avLst/>
                <a:gdLst>
                  <a:gd name="T0" fmla="*/ 705 w 901"/>
                  <a:gd name="T1" fmla="*/ 144 h 635"/>
                  <a:gd name="T2" fmla="*/ 607 w 901"/>
                  <a:gd name="T3" fmla="*/ 181 h 635"/>
                  <a:gd name="T4" fmla="*/ 546 w 901"/>
                  <a:gd name="T5" fmla="*/ 187 h 635"/>
                  <a:gd name="T6" fmla="*/ 491 w 901"/>
                  <a:gd name="T7" fmla="*/ 178 h 635"/>
                  <a:gd name="T8" fmla="*/ 550 w 901"/>
                  <a:gd name="T9" fmla="*/ 109 h 635"/>
                  <a:gd name="T10" fmla="*/ 494 w 901"/>
                  <a:gd name="T11" fmla="*/ 101 h 635"/>
                  <a:gd name="T12" fmla="*/ 443 w 901"/>
                  <a:gd name="T13" fmla="*/ 102 h 635"/>
                  <a:gd name="T14" fmla="*/ 400 w 901"/>
                  <a:gd name="T15" fmla="*/ 100 h 635"/>
                  <a:gd name="T16" fmla="*/ 310 w 901"/>
                  <a:gd name="T17" fmla="*/ 91 h 635"/>
                  <a:gd name="T18" fmla="*/ 219 w 901"/>
                  <a:gd name="T19" fmla="*/ 92 h 635"/>
                  <a:gd name="T20" fmla="*/ 106 w 901"/>
                  <a:gd name="T21" fmla="*/ 8 h 635"/>
                  <a:gd name="T22" fmla="*/ 76 w 901"/>
                  <a:gd name="T23" fmla="*/ 19 h 635"/>
                  <a:gd name="T24" fmla="*/ 90 w 901"/>
                  <a:gd name="T25" fmla="*/ 88 h 635"/>
                  <a:gd name="T26" fmla="*/ 57 w 901"/>
                  <a:gd name="T27" fmla="*/ 112 h 635"/>
                  <a:gd name="T28" fmla="*/ 83 w 901"/>
                  <a:gd name="T29" fmla="*/ 130 h 635"/>
                  <a:gd name="T30" fmla="*/ 158 w 901"/>
                  <a:gd name="T31" fmla="*/ 152 h 635"/>
                  <a:gd name="T32" fmla="*/ 122 w 901"/>
                  <a:gd name="T33" fmla="*/ 194 h 635"/>
                  <a:gd name="T34" fmla="*/ 105 w 901"/>
                  <a:gd name="T35" fmla="*/ 219 h 635"/>
                  <a:gd name="T36" fmla="*/ 63 w 901"/>
                  <a:gd name="T37" fmla="*/ 251 h 635"/>
                  <a:gd name="T38" fmla="*/ 47 w 901"/>
                  <a:gd name="T39" fmla="*/ 287 h 635"/>
                  <a:gd name="T40" fmla="*/ 10 w 901"/>
                  <a:gd name="T41" fmla="*/ 321 h 635"/>
                  <a:gd name="T42" fmla="*/ 15 w 901"/>
                  <a:gd name="T43" fmla="*/ 346 h 635"/>
                  <a:gd name="T44" fmla="*/ 156 w 901"/>
                  <a:gd name="T45" fmla="*/ 351 h 635"/>
                  <a:gd name="T46" fmla="*/ 209 w 901"/>
                  <a:gd name="T47" fmla="*/ 366 h 635"/>
                  <a:gd name="T48" fmla="*/ 240 w 901"/>
                  <a:gd name="T49" fmla="*/ 374 h 635"/>
                  <a:gd name="T50" fmla="*/ 289 w 901"/>
                  <a:gd name="T51" fmla="*/ 406 h 635"/>
                  <a:gd name="T52" fmla="*/ 340 w 901"/>
                  <a:gd name="T53" fmla="*/ 429 h 635"/>
                  <a:gd name="T54" fmla="*/ 371 w 901"/>
                  <a:gd name="T55" fmla="*/ 448 h 635"/>
                  <a:gd name="T56" fmla="*/ 400 w 901"/>
                  <a:gd name="T57" fmla="*/ 488 h 635"/>
                  <a:gd name="T58" fmla="*/ 448 w 901"/>
                  <a:gd name="T59" fmla="*/ 480 h 635"/>
                  <a:gd name="T60" fmla="*/ 524 w 901"/>
                  <a:gd name="T61" fmla="*/ 523 h 635"/>
                  <a:gd name="T62" fmla="*/ 527 w 901"/>
                  <a:gd name="T63" fmla="*/ 559 h 635"/>
                  <a:gd name="T64" fmla="*/ 567 w 901"/>
                  <a:gd name="T65" fmla="*/ 622 h 635"/>
                  <a:gd name="T66" fmla="*/ 621 w 901"/>
                  <a:gd name="T67" fmla="*/ 593 h 635"/>
                  <a:gd name="T68" fmla="*/ 659 w 901"/>
                  <a:gd name="T69" fmla="*/ 543 h 635"/>
                  <a:gd name="T70" fmla="*/ 616 w 901"/>
                  <a:gd name="T71" fmla="*/ 472 h 635"/>
                  <a:gd name="T72" fmla="*/ 633 w 901"/>
                  <a:gd name="T73" fmla="*/ 394 h 635"/>
                  <a:gd name="T74" fmla="*/ 645 w 901"/>
                  <a:gd name="T75" fmla="*/ 343 h 635"/>
                  <a:gd name="T76" fmla="*/ 691 w 901"/>
                  <a:gd name="T77" fmla="*/ 323 h 635"/>
                  <a:gd name="T78" fmla="*/ 764 w 901"/>
                  <a:gd name="T79" fmla="*/ 306 h 635"/>
                  <a:gd name="T80" fmla="*/ 809 w 901"/>
                  <a:gd name="T81" fmla="*/ 231 h 635"/>
                  <a:gd name="T82" fmla="*/ 855 w 901"/>
                  <a:gd name="T83" fmla="*/ 183 h 635"/>
                  <a:gd name="T84" fmla="*/ 859 w 901"/>
                  <a:gd name="T85" fmla="*/ 139 h 635"/>
                  <a:gd name="T86" fmla="*/ 886 w 901"/>
                  <a:gd name="T87" fmla="*/ 51 h 635"/>
                  <a:gd name="T88" fmla="*/ 888 w 901"/>
                  <a:gd name="T89" fmla="*/ 4 h 635"/>
                  <a:gd name="T90" fmla="*/ 857 w 901"/>
                  <a:gd name="T91" fmla="*/ 0 h 635"/>
                  <a:gd name="T92" fmla="*/ 817 w 901"/>
                  <a:gd name="T93" fmla="*/ 16 h 635"/>
                  <a:gd name="T94" fmla="*/ 787 w 901"/>
                  <a:gd name="T95" fmla="*/ 25 h 635"/>
                  <a:gd name="T96" fmla="*/ 735 w 901"/>
                  <a:gd name="T97" fmla="*/ 32 h 635"/>
                  <a:gd name="T98" fmla="*/ 740 w 901"/>
                  <a:gd name="T99" fmla="*/ 8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01" h="635">
                    <a:moveTo>
                      <a:pt x="757" y="102"/>
                    </a:moveTo>
                    <a:lnTo>
                      <a:pt x="752" y="118"/>
                    </a:lnTo>
                    <a:lnTo>
                      <a:pt x="735" y="130"/>
                    </a:lnTo>
                    <a:lnTo>
                      <a:pt x="705" y="144"/>
                    </a:lnTo>
                    <a:lnTo>
                      <a:pt x="677" y="155"/>
                    </a:lnTo>
                    <a:lnTo>
                      <a:pt x="661" y="165"/>
                    </a:lnTo>
                    <a:lnTo>
                      <a:pt x="641" y="169"/>
                    </a:lnTo>
                    <a:lnTo>
                      <a:pt x="607" y="181"/>
                    </a:lnTo>
                    <a:lnTo>
                      <a:pt x="581" y="185"/>
                    </a:lnTo>
                    <a:lnTo>
                      <a:pt x="574" y="185"/>
                    </a:lnTo>
                    <a:lnTo>
                      <a:pt x="560" y="186"/>
                    </a:lnTo>
                    <a:lnTo>
                      <a:pt x="546" y="187"/>
                    </a:lnTo>
                    <a:lnTo>
                      <a:pt x="539" y="188"/>
                    </a:lnTo>
                    <a:lnTo>
                      <a:pt x="523" y="189"/>
                    </a:lnTo>
                    <a:lnTo>
                      <a:pt x="510" y="188"/>
                    </a:lnTo>
                    <a:lnTo>
                      <a:pt x="491" y="178"/>
                    </a:lnTo>
                    <a:lnTo>
                      <a:pt x="483" y="161"/>
                    </a:lnTo>
                    <a:lnTo>
                      <a:pt x="499" y="131"/>
                    </a:lnTo>
                    <a:lnTo>
                      <a:pt x="519" y="123"/>
                    </a:lnTo>
                    <a:lnTo>
                      <a:pt x="550" y="109"/>
                    </a:lnTo>
                    <a:lnTo>
                      <a:pt x="541" y="100"/>
                    </a:lnTo>
                    <a:lnTo>
                      <a:pt x="533" y="100"/>
                    </a:lnTo>
                    <a:lnTo>
                      <a:pt x="514" y="101"/>
                    </a:lnTo>
                    <a:lnTo>
                      <a:pt x="494" y="101"/>
                    </a:lnTo>
                    <a:lnTo>
                      <a:pt x="483" y="102"/>
                    </a:lnTo>
                    <a:lnTo>
                      <a:pt x="473" y="102"/>
                    </a:lnTo>
                    <a:lnTo>
                      <a:pt x="458" y="102"/>
                    </a:lnTo>
                    <a:lnTo>
                      <a:pt x="443" y="102"/>
                    </a:lnTo>
                    <a:lnTo>
                      <a:pt x="436" y="102"/>
                    </a:lnTo>
                    <a:lnTo>
                      <a:pt x="429" y="101"/>
                    </a:lnTo>
                    <a:lnTo>
                      <a:pt x="414" y="100"/>
                    </a:lnTo>
                    <a:lnTo>
                      <a:pt x="400" y="100"/>
                    </a:lnTo>
                    <a:lnTo>
                      <a:pt x="393" y="98"/>
                    </a:lnTo>
                    <a:lnTo>
                      <a:pt x="356" y="91"/>
                    </a:lnTo>
                    <a:lnTo>
                      <a:pt x="322" y="92"/>
                    </a:lnTo>
                    <a:lnTo>
                      <a:pt x="310" y="91"/>
                    </a:lnTo>
                    <a:lnTo>
                      <a:pt x="299" y="91"/>
                    </a:lnTo>
                    <a:lnTo>
                      <a:pt x="288" y="108"/>
                    </a:lnTo>
                    <a:lnTo>
                      <a:pt x="255" y="110"/>
                    </a:lnTo>
                    <a:lnTo>
                      <a:pt x="219" y="92"/>
                    </a:lnTo>
                    <a:lnTo>
                      <a:pt x="192" y="80"/>
                    </a:lnTo>
                    <a:lnTo>
                      <a:pt x="165" y="53"/>
                    </a:lnTo>
                    <a:lnTo>
                      <a:pt x="134" y="22"/>
                    </a:lnTo>
                    <a:lnTo>
                      <a:pt x="106" y="8"/>
                    </a:lnTo>
                    <a:lnTo>
                      <a:pt x="78" y="0"/>
                    </a:lnTo>
                    <a:lnTo>
                      <a:pt x="75" y="6"/>
                    </a:lnTo>
                    <a:lnTo>
                      <a:pt x="73" y="13"/>
                    </a:lnTo>
                    <a:lnTo>
                      <a:pt x="76" y="19"/>
                    </a:lnTo>
                    <a:lnTo>
                      <a:pt x="80" y="22"/>
                    </a:lnTo>
                    <a:lnTo>
                      <a:pt x="85" y="61"/>
                    </a:lnTo>
                    <a:lnTo>
                      <a:pt x="108" y="88"/>
                    </a:lnTo>
                    <a:lnTo>
                      <a:pt x="90" y="88"/>
                    </a:lnTo>
                    <a:lnTo>
                      <a:pt x="60" y="84"/>
                    </a:lnTo>
                    <a:lnTo>
                      <a:pt x="42" y="95"/>
                    </a:lnTo>
                    <a:lnTo>
                      <a:pt x="46" y="109"/>
                    </a:lnTo>
                    <a:lnTo>
                      <a:pt x="57" y="112"/>
                    </a:lnTo>
                    <a:lnTo>
                      <a:pt x="69" y="116"/>
                    </a:lnTo>
                    <a:lnTo>
                      <a:pt x="72" y="125"/>
                    </a:lnTo>
                    <a:lnTo>
                      <a:pt x="74" y="135"/>
                    </a:lnTo>
                    <a:lnTo>
                      <a:pt x="83" y="130"/>
                    </a:lnTo>
                    <a:lnTo>
                      <a:pt x="105" y="120"/>
                    </a:lnTo>
                    <a:lnTo>
                      <a:pt x="124" y="135"/>
                    </a:lnTo>
                    <a:lnTo>
                      <a:pt x="158" y="143"/>
                    </a:lnTo>
                    <a:lnTo>
                      <a:pt x="158" y="152"/>
                    </a:lnTo>
                    <a:lnTo>
                      <a:pt x="146" y="165"/>
                    </a:lnTo>
                    <a:lnTo>
                      <a:pt x="140" y="171"/>
                    </a:lnTo>
                    <a:lnTo>
                      <a:pt x="124" y="173"/>
                    </a:lnTo>
                    <a:lnTo>
                      <a:pt x="122" y="194"/>
                    </a:lnTo>
                    <a:lnTo>
                      <a:pt x="135" y="200"/>
                    </a:lnTo>
                    <a:lnTo>
                      <a:pt x="146" y="215"/>
                    </a:lnTo>
                    <a:lnTo>
                      <a:pt x="133" y="221"/>
                    </a:lnTo>
                    <a:lnTo>
                      <a:pt x="105" y="219"/>
                    </a:lnTo>
                    <a:lnTo>
                      <a:pt x="88" y="219"/>
                    </a:lnTo>
                    <a:lnTo>
                      <a:pt x="72" y="219"/>
                    </a:lnTo>
                    <a:lnTo>
                      <a:pt x="72" y="235"/>
                    </a:lnTo>
                    <a:lnTo>
                      <a:pt x="63" y="251"/>
                    </a:lnTo>
                    <a:lnTo>
                      <a:pt x="39" y="251"/>
                    </a:lnTo>
                    <a:lnTo>
                      <a:pt x="30" y="256"/>
                    </a:lnTo>
                    <a:lnTo>
                      <a:pt x="51" y="270"/>
                    </a:lnTo>
                    <a:lnTo>
                      <a:pt x="47" y="287"/>
                    </a:lnTo>
                    <a:lnTo>
                      <a:pt x="51" y="294"/>
                    </a:lnTo>
                    <a:lnTo>
                      <a:pt x="47" y="301"/>
                    </a:lnTo>
                    <a:lnTo>
                      <a:pt x="35" y="321"/>
                    </a:lnTo>
                    <a:lnTo>
                      <a:pt x="10" y="321"/>
                    </a:lnTo>
                    <a:lnTo>
                      <a:pt x="0" y="323"/>
                    </a:lnTo>
                    <a:lnTo>
                      <a:pt x="1" y="335"/>
                    </a:lnTo>
                    <a:lnTo>
                      <a:pt x="3" y="341"/>
                    </a:lnTo>
                    <a:lnTo>
                      <a:pt x="15" y="346"/>
                    </a:lnTo>
                    <a:lnTo>
                      <a:pt x="36" y="352"/>
                    </a:lnTo>
                    <a:lnTo>
                      <a:pt x="50" y="350"/>
                    </a:lnTo>
                    <a:lnTo>
                      <a:pt x="98" y="348"/>
                    </a:lnTo>
                    <a:lnTo>
                      <a:pt x="156" y="351"/>
                    </a:lnTo>
                    <a:lnTo>
                      <a:pt x="156" y="361"/>
                    </a:lnTo>
                    <a:lnTo>
                      <a:pt x="170" y="360"/>
                    </a:lnTo>
                    <a:lnTo>
                      <a:pt x="200" y="362"/>
                    </a:lnTo>
                    <a:lnTo>
                      <a:pt x="209" y="366"/>
                    </a:lnTo>
                    <a:lnTo>
                      <a:pt x="217" y="367"/>
                    </a:lnTo>
                    <a:lnTo>
                      <a:pt x="230" y="368"/>
                    </a:lnTo>
                    <a:lnTo>
                      <a:pt x="237" y="371"/>
                    </a:lnTo>
                    <a:lnTo>
                      <a:pt x="240" y="374"/>
                    </a:lnTo>
                    <a:lnTo>
                      <a:pt x="242" y="390"/>
                    </a:lnTo>
                    <a:lnTo>
                      <a:pt x="245" y="409"/>
                    </a:lnTo>
                    <a:lnTo>
                      <a:pt x="287" y="410"/>
                    </a:lnTo>
                    <a:lnTo>
                      <a:pt x="289" y="406"/>
                    </a:lnTo>
                    <a:lnTo>
                      <a:pt x="306" y="410"/>
                    </a:lnTo>
                    <a:lnTo>
                      <a:pt x="311" y="422"/>
                    </a:lnTo>
                    <a:lnTo>
                      <a:pt x="324" y="428"/>
                    </a:lnTo>
                    <a:lnTo>
                      <a:pt x="340" y="429"/>
                    </a:lnTo>
                    <a:lnTo>
                      <a:pt x="358" y="421"/>
                    </a:lnTo>
                    <a:lnTo>
                      <a:pt x="370" y="425"/>
                    </a:lnTo>
                    <a:lnTo>
                      <a:pt x="369" y="436"/>
                    </a:lnTo>
                    <a:lnTo>
                      <a:pt x="371" y="448"/>
                    </a:lnTo>
                    <a:lnTo>
                      <a:pt x="372" y="464"/>
                    </a:lnTo>
                    <a:lnTo>
                      <a:pt x="372" y="465"/>
                    </a:lnTo>
                    <a:lnTo>
                      <a:pt x="391" y="487"/>
                    </a:lnTo>
                    <a:lnTo>
                      <a:pt x="400" y="488"/>
                    </a:lnTo>
                    <a:lnTo>
                      <a:pt x="412" y="489"/>
                    </a:lnTo>
                    <a:lnTo>
                      <a:pt x="422" y="486"/>
                    </a:lnTo>
                    <a:lnTo>
                      <a:pt x="430" y="483"/>
                    </a:lnTo>
                    <a:lnTo>
                      <a:pt x="448" y="480"/>
                    </a:lnTo>
                    <a:lnTo>
                      <a:pt x="467" y="477"/>
                    </a:lnTo>
                    <a:lnTo>
                      <a:pt x="484" y="485"/>
                    </a:lnTo>
                    <a:lnTo>
                      <a:pt x="500" y="502"/>
                    </a:lnTo>
                    <a:lnTo>
                      <a:pt x="524" y="523"/>
                    </a:lnTo>
                    <a:lnTo>
                      <a:pt x="524" y="528"/>
                    </a:lnTo>
                    <a:lnTo>
                      <a:pt x="525" y="539"/>
                    </a:lnTo>
                    <a:lnTo>
                      <a:pt x="527" y="552"/>
                    </a:lnTo>
                    <a:lnTo>
                      <a:pt x="527" y="559"/>
                    </a:lnTo>
                    <a:lnTo>
                      <a:pt x="531" y="569"/>
                    </a:lnTo>
                    <a:lnTo>
                      <a:pt x="534" y="577"/>
                    </a:lnTo>
                    <a:lnTo>
                      <a:pt x="549" y="598"/>
                    </a:lnTo>
                    <a:lnTo>
                      <a:pt x="567" y="622"/>
                    </a:lnTo>
                    <a:lnTo>
                      <a:pt x="594" y="630"/>
                    </a:lnTo>
                    <a:lnTo>
                      <a:pt x="616" y="635"/>
                    </a:lnTo>
                    <a:lnTo>
                      <a:pt x="617" y="610"/>
                    </a:lnTo>
                    <a:lnTo>
                      <a:pt x="621" y="593"/>
                    </a:lnTo>
                    <a:lnTo>
                      <a:pt x="637" y="574"/>
                    </a:lnTo>
                    <a:lnTo>
                      <a:pt x="648" y="565"/>
                    </a:lnTo>
                    <a:lnTo>
                      <a:pt x="658" y="556"/>
                    </a:lnTo>
                    <a:lnTo>
                      <a:pt x="659" y="543"/>
                    </a:lnTo>
                    <a:lnTo>
                      <a:pt x="660" y="527"/>
                    </a:lnTo>
                    <a:lnTo>
                      <a:pt x="653" y="510"/>
                    </a:lnTo>
                    <a:lnTo>
                      <a:pt x="634" y="495"/>
                    </a:lnTo>
                    <a:lnTo>
                      <a:pt x="616" y="472"/>
                    </a:lnTo>
                    <a:lnTo>
                      <a:pt x="616" y="442"/>
                    </a:lnTo>
                    <a:lnTo>
                      <a:pt x="618" y="423"/>
                    </a:lnTo>
                    <a:lnTo>
                      <a:pt x="632" y="410"/>
                    </a:lnTo>
                    <a:lnTo>
                      <a:pt x="633" y="394"/>
                    </a:lnTo>
                    <a:lnTo>
                      <a:pt x="618" y="379"/>
                    </a:lnTo>
                    <a:lnTo>
                      <a:pt x="616" y="367"/>
                    </a:lnTo>
                    <a:lnTo>
                      <a:pt x="636" y="348"/>
                    </a:lnTo>
                    <a:lnTo>
                      <a:pt x="645" y="343"/>
                    </a:lnTo>
                    <a:lnTo>
                      <a:pt x="656" y="335"/>
                    </a:lnTo>
                    <a:lnTo>
                      <a:pt x="663" y="332"/>
                    </a:lnTo>
                    <a:lnTo>
                      <a:pt x="677" y="327"/>
                    </a:lnTo>
                    <a:lnTo>
                      <a:pt x="691" y="323"/>
                    </a:lnTo>
                    <a:lnTo>
                      <a:pt x="696" y="321"/>
                    </a:lnTo>
                    <a:lnTo>
                      <a:pt x="739" y="306"/>
                    </a:lnTo>
                    <a:lnTo>
                      <a:pt x="749" y="303"/>
                    </a:lnTo>
                    <a:lnTo>
                      <a:pt x="764" y="306"/>
                    </a:lnTo>
                    <a:lnTo>
                      <a:pt x="770" y="280"/>
                    </a:lnTo>
                    <a:lnTo>
                      <a:pt x="777" y="258"/>
                    </a:lnTo>
                    <a:lnTo>
                      <a:pt x="796" y="245"/>
                    </a:lnTo>
                    <a:lnTo>
                      <a:pt x="809" y="231"/>
                    </a:lnTo>
                    <a:lnTo>
                      <a:pt x="837" y="216"/>
                    </a:lnTo>
                    <a:lnTo>
                      <a:pt x="845" y="205"/>
                    </a:lnTo>
                    <a:lnTo>
                      <a:pt x="855" y="192"/>
                    </a:lnTo>
                    <a:lnTo>
                      <a:pt x="855" y="183"/>
                    </a:lnTo>
                    <a:lnTo>
                      <a:pt x="854" y="174"/>
                    </a:lnTo>
                    <a:lnTo>
                      <a:pt x="851" y="163"/>
                    </a:lnTo>
                    <a:lnTo>
                      <a:pt x="849" y="152"/>
                    </a:lnTo>
                    <a:lnTo>
                      <a:pt x="859" y="139"/>
                    </a:lnTo>
                    <a:lnTo>
                      <a:pt x="873" y="113"/>
                    </a:lnTo>
                    <a:lnTo>
                      <a:pt x="875" y="94"/>
                    </a:lnTo>
                    <a:lnTo>
                      <a:pt x="877" y="75"/>
                    </a:lnTo>
                    <a:lnTo>
                      <a:pt x="886" y="51"/>
                    </a:lnTo>
                    <a:lnTo>
                      <a:pt x="895" y="30"/>
                    </a:lnTo>
                    <a:lnTo>
                      <a:pt x="901" y="9"/>
                    </a:lnTo>
                    <a:lnTo>
                      <a:pt x="888" y="4"/>
                    </a:lnTo>
                    <a:lnTo>
                      <a:pt x="888" y="4"/>
                    </a:lnTo>
                    <a:lnTo>
                      <a:pt x="881" y="3"/>
                    </a:lnTo>
                    <a:lnTo>
                      <a:pt x="881" y="3"/>
                    </a:lnTo>
                    <a:lnTo>
                      <a:pt x="869" y="2"/>
                    </a:lnTo>
                    <a:lnTo>
                      <a:pt x="857" y="0"/>
                    </a:lnTo>
                    <a:lnTo>
                      <a:pt x="836" y="2"/>
                    </a:lnTo>
                    <a:lnTo>
                      <a:pt x="819" y="15"/>
                    </a:lnTo>
                    <a:lnTo>
                      <a:pt x="817" y="16"/>
                    </a:lnTo>
                    <a:lnTo>
                      <a:pt x="817" y="16"/>
                    </a:lnTo>
                    <a:lnTo>
                      <a:pt x="817" y="16"/>
                    </a:lnTo>
                    <a:lnTo>
                      <a:pt x="796" y="27"/>
                    </a:lnTo>
                    <a:lnTo>
                      <a:pt x="796" y="27"/>
                    </a:lnTo>
                    <a:lnTo>
                      <a:pt x="787" y="25"/>
                    </a:lnTo>
                    <a:lnTo>
                      <a:pt x="765" y="37"/>
                    </a:lnTo>
                    <a:lnTo>
                      <a:pt x="757" y="36"/>
                    </a:lnTo>
                    <a:lnTo>
                      <a:pt x="752" y="35"/>
                    </a:lnTo>
                    <a:lnTo>
                      <a:pt x="735" y="32"/>
                    </a:lnTo>
                    <a:lnTo>
                      <a:pt x="717" y="46"/>
                    </a:lnTo>
                    <a:lnTo>
                      <a:pt x="703" y="53"/>
                    </a:lnTo>
                    <a:lnTo>
                      <a:pt x="716" y="70"/>
                    </a:lnTo>
                    <a:lnTo>
                      <a:pt x="740" y="80"/>
                    </a:lnTo>
                    <a:lnTo>
                      <a:pt x="757" y="10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46" name="Freeform 218"/>
              <p:cNvSpPr>
                <a:spLocks/>
              </p:cNvSpPr>
              <p:nvPr/>
            </p:nvSpPr>
            <p:spPr bwMode="auto">
              <a:xfrm>
                <a:off x="5047893" y="2304455"/>
                <a:ext cx="315543" cy="168747"/>
              </a:xfrm>
              <a:custGeom>
                <a:avLst/>
                <a:gdLst>
                  <a:gd name="T0" fmla="*/ 253 w 690"/>
                  <a:gd name="T1" fmla="*/ 32 h 369"/>
                  <a:gd name="T2" fmla="*/ 223 w 690"/>
                  <a:gd name="T3" fmla="*/ 76 h 369"/>
                  <a:gd name="T4" fmla="*/ 223 w 690"/>
                  <a:gd name="T5" fmla="*/ 124 h 369"/>
                  <a:gd name="T6" fmla="*/ 181 w 690"/>
                  <a:gd name="T7" fmla="*/ 120 h 369"/>
                  <a:gd name="T8" fmla="*/ 143 w 690"/>
                  <a:gd name="T9" fmla="*/ 133 h 369"/>
                  <a:gd name="T10" fmla="*/ 88 w 690"/>
                  <a:gd name="T11" fmla="*/ 169 h 369"/>
                  <a:gd name="T12" fmla="*/ 31 w 690"/>
                  <a:gd name="T13" fmla="*/ 186 h 369"/>
                  <a:gd name="T14" fmla="*/ 0 w 690"/>
                  <a:gd name="T15" fmla="*/ 206 h 369"/>
                  <a:gd name="T16" fmla="*/ 29 w 690"/>
                  <a:gd name="T17" fmla="*/ 235 h 369"/>
                  <a:gd name="T18" fmla="*/ 53 w 690"/>
                  <a:gd name="T19" fmla="*/ 286 h 369"/>
                  <a:gd name="T20" fmla="*/ 81 w 690"/>
                  <a:gd name="T21" fmla="*/ 306 h 369"/>
                  <a:gd name="T22" fmla="*/ 139 w 690"/>
                  <a:gd name="T23" fmla="*/ 335 h 369"/>
                  <a:gd name="T24" fmla="*/ 178 w 690"/>
                  <a:gd name="T25" fmla="*/ 362 h 369"/>
                  <a:gd name="T26" fmla="*/ 218 w 690"/>
                  <a:gd name="T27" fmla="*/ 369 h 369"/>
                  <a:gd name="T28" fmla="*/ 233 w 690"/>
                  <a:gd name="T29" fmla="*/ 352 h 369"/>
                  <a:gd name="T30" fmla="*/ 244 w 690"/>
                  <a:gd name="T31" fmla="*/ 319 h 369"/>
                  <a:gd name="T32" fmla="*/ 241 w 690"/>
                  <a:gd name="T33" fmla="*/ 290 h 369"/>
                  <a:gd name="T34" fmla="*/ 244 w 690"/>
                  <a:gd name="T35" fmla="*/ 265 h 369"/>
                  <a:gd name="T36" fmla="*/ 285 w 690"/>
                  <a:gd name="T37" fmla="*/ 277 h 369"/>
                  <a:gd name="T38" fmla="*/ 346 w 690"/>
                  <a:gd name="T39" fmla="*/ 290 h 369"/>
                  <a:gd name="T40" fmla="*/ 360 w 690"/>
                  <a:gd name="T41" fmla="*/ 282 h 369"/>
                  <a:gd name="T42" fmla="*/ 377 w 690"/>
                  <a:gd name="T43" fmla="*/ 248 h 369"/>
                  <a:gd name="T44" fmla="*/ 445 w 690"/>
                  <a:gd name="T45" fmla="*/ 235 h 369"/>
                  <a:gd name="T46" fmla="*/ 495 w 690"/>
                  <a:gd name="T47" fmla="*/ 235 h 369"/>
                  <a:gd name="T48" fmla="*/ 521 w 690"/>
                  <a:gd name="T49" fmla="*/ 224 h 369"/>
                  <a:gd name="T50" fmla="*/ 526 w 690"/>
                  <a:gd name="T51" fmla="*/ 204 h 369"/>
                  <a:gd name="T52" fmla="*/ 542 w 690"/>
                  <a:gd name="T53" fmla="*/ 201 h 369"/>
                  <a:gd name="T54" fmla="*/ 579 w 690"/>
                  <a:gd name="T55" fmla="*/ 181 h 369"/>
                  <a:gd name="T56" fmla="*/ 579 w 690"/>
                  <a:gd name="T57" fmla="*/ 167 h 369"/>
                  <a:gd name="T58" fmla="*/ 562 w 690"/>
                  <a:gd name="T59" fmla="*/ 136 h 369"/>
                  <a:gd name="T60" fmla="*/ 595 w 690"/>
                  <a:gd name="T61" fmla="*/ 131 h 369"/>
                  <a:gd name="T62" fmla="*/ 604 w 690"/>
                  <a:gd name="T63" fmla="*/ 99 h 369"/>
                  <a:gd name="T64" fmla="*/ 637 w 690"/>
                  <a:gd name="T65" fmla="*/ 99 h 369"/>
                  <a:gd name="T66" fmla="*/ 678 w 690"/>
                  <a:gd name="T67" fmla="*/ 95 h 369"/>
                  <a:gd name="T68" fmla="*/ 654 w 690"/>
                  <a:gd name="T69" fmla="*/ 74 h 369"/>
                  <a:gd name="T70" fmla="*/ 672 w 690"/>
                  <a:gd name="T71" fmla="*/ 51 h 369"/>
                  <a:gd name="T72" fmla="*/ 690 w 690"/>
                  <a:gd name="T73" fmla="*/ 32 h 369"/>
                  <a:gd name="T74" fmla="*/ 656 w 690"/>
                  <a:gd name="T75" fmla="*/ 15 h 369"/>
                  <a:gd name="T76" fmla="*/ 615 w 690"/>
                  <a:gd name="T77" fmla="*/ 10 h 369"/>
                  <a:gd name="T78" fmla="*/ 595 w 690"/>
                  <a:gd name="T79" fmla="*/ 22 h 369"/>
                  <a:gd name="T80" fmla="*/ 537 w 690"/>
                  <a:gd name="T81" fmla="*/ 32 h 369"/>
                  <a:gd name="T82" fmla="*/ 480 w 690"/>
                  <a:gd name="T83" fmla="*/ 68 h 369"/>
                  <a:gd name="T84" fmla="*/ 436 w 690"/>
                  <a:gd name="T85" fmla="*/ 62 h 369"/>
                  <a:gd name="T86" fmla="*/ 393 w 690"/>
                  <a:gd name="T87" fmla="*/ 54 h 369"/>
                  <a:gd name="T88" fmla="*/ 342 w 690"/>
                  <a:gd name="T89" fmla="*/ 57 h 369"/>
                  <a:gd name="T90" fmla="*/ 288 w 690"/>
                  <a:gd name="T91" fmla="*/ 45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0" h="369">
                    <a:moveTo>
                      <a:pt x="288" y="45"/>
                    </a:moveTo>
                    <a:lnTo>
                      <a:pt x="253" y="32"/>
                    </a:lnTo>
                    <a:lnTo>
                      <a:pt x="235" y="32"/>
                    </a:lnTo>
                    <a:lnTo>
                      <a:pt x="223" y="76"/>
                    </a:lnTo>
                    <a:lnTo>
                      <a:pt x="223" y="97"/>
                    </a:lnTo>
                    <a:lnTo>
                      <a:pt x="223" y="124"/>
                    </a:lnTo>
                    <a:lnTo>
                      <a:pt x="203" y="128"/>
                    </a:lnTo>
                    <a:lnTo>
                      <a:pt x="181" y="120"/>
                    </a:lnTo>
                    <a:lnTo>
                      <a:pt x="162" y="133"/>
                    </a:lnTo>
                    <a:lnTo>
                      <a:pt x="143" y="133"/>
                    </a:lnTo>
                    <a:lnTo>
                      <a:pt x="114" y="133"/>
                    </a:lnTo>
                    <a:lnTo>
                      <a:pt x="88" y="169"/>
                    </a:lnTo>
                    <a:lnTo>
                      <a:pt x="63" y="187"/>
                    </a:lnTo>
                    <a:lnTo>
                      <a:pt x="31" y="186"/>
                    </a:lnTo>
                    <a:lnTo>
                      <a:pt x="13" y="195"/>
                    </a:lnTo>
                    <a:lnTo>
                      <a:pt x="0" y="206"/>
                    </a:lnTo>
                    <a:lnTo>
                      <a:pt x="5" y="213"/>
                    </a:lnTo>
                    <a:lnTo>
                      <a:pt x="29" y="235"/>
                    </a:lnTo>
                    <a:lnTo>
                      <a:pt x="43" y="260"/>
                    </a:lnTo>
                    <a:lnTo>
                      <a:pt x="53" y="286"/>
                    </a:lnTo>
                    <a:lnTo>
                      <a:pt x="65" y="295"/>
                    </a:lnTo>
                    <a:lnTo>
                      <a:pt x="81" y="306"/>
                    </a:lnTo>
                    <a:lnTo>
                      <a:pt x="119" y="318"/>
                    </a:lnTo>
                    <a:lnTo>
                      <a:pt x="139" y="335"/>
                    </a:lnTo>
                    <a:lnTo>
                      <a:pt x="174" y="343"/>
                    </a:lnTo>
                    <a:lnTo>
                      <a:pt x="178" y="362"/>
                    </a:lnTo>
                    <a:lnTo>
                      <a:pt x="198" y="369"/>
                    </a:lnTo>
                    <a:lnTo>
                      <a:pt x="218" y="369"/>
                    </a:lnTo>
                    <a:lnTo>
                      <a:pt x="229" y="365"/>
                    </a:lnTo>
                    <a:lnTo>
                      <a:pt x="233" y="352"/>
                    </a:lnTo>
                    <a:lnTo>
                      <a:pt x="236" y="336"/>
                    </a:lnTo>
                    <a:lnTo>
                      <a:pt x="244" y="319"/>
                    </a:lnTo>
                    <a:lnTo>
                      <a:pt x="244" y="304"/>
                    </a:lnTo>
                    <a:lnTo>
                      <a:pt x="241" y="290"/>
                    </a:lnTo>
                    <a:lnTo>
                      <a:pt x="235" y="282"/>
                    </a:lnTo>
                    <a:lnTo>
                      <a:pt x="244" y="265"/>
                    </a:lnTo>
                    <a:lnTo>
                      <a:pt x="255" y="265"/>
                    </a:lnTo>
                    <a:lnTo>
                      <a:pt x="285" y="277"/>
                    </a:lnTo>
                    <a:lnTo>
                      <a:pt x="321" y="285"/>
                    </a:lnTo>
                    <a:lnTo>
                      <a:pt x="346" y="290"/>
                    </a:lnTo>
                    <a:lnTo>
                      <a:pt x="353" y="288"/>
                    </a:lnTo>
                    <a:lnTo>
                      <a:pt x="360" y="282"/>
                    </a:lnTo>
                    <a:lnTo>
                      <a:pt x="367" y="265"/>
                    </a:lnTo>
                    <a:lnTo>
                      <a:pt x="377" y="248"/>
                    </a:lnTo>
                    <a:lnTo>
                      <a:pt x="414" y="243"/>
                    </a:lnTo>
                    <a:lnTo>
                      <a:pt x="445" y="235"/>
                    </a:lnTo>
                    <a:lnTo>
                      <a:pt x="480" y="235"/>
                    </a:lnTo>
                    <a:lnTo>
                      <a:pt x="495" y="235"/>
                    </a:lnTo>
                    <a:lnTo>
                      <a:pt x="519" y="235"/>
                    </a:lnTo>
                    <a:lnTo>
                      <a:pt x="521" y="224"/>
                    </a:lnTo>
                    <a:lnTo>
                      <a:pt x="512" y="212"/>
                    </a:lnTo>
                    <a:lnTo>
                      <a:pt x="526" y="204"/>
                    </a:lnTo>
                    <a:lnTo>
                      <a:pt x="532" y="203"/>
                    </a:lnTo>
                    <a:lnTo>
                      <a:pt x="542" y="201"/>
                    </a:lnTo>
                    <a:lnTo>
                      <a:pt x="567" y="201"/>
                    </a:lnTo>
                    <a:lnTo>
                      <a:pt x="579" y="181"/>
                    </a:lnTo>
                    <a:lnTo>
                      <a:pt x="583" y="174"/>
                    </a:lnTo>
                    <a:lnTo>
                      <a:pt x="579" y="167"/>
                    </a:lnTo>
                    <a:lnTo>
                      <a:pt x="583" y="150"/>
                    </a:lnTo>
                    <a:lnTo>
                      <a:pt x="562" y="136"/>
                    </a:lnTo>
                    <a:lnTo>
                      <a:pt x="571" y="131"/>
                    </a:lnTo>
                    <a:lnTo>
                      <a:pt x="595" y="131"/>
                    </a:lnTo>
                    <a:lnTo>
                      <a:pt x="604" y="115"/>
                    </a:lnTo>
                    <a:lnTo>
                      <a:pt x="604" y="99"/>
                    </a:lnTo>
                    <a:lnTo>
                      <a:pt x="620" y="99"/>
                    </a:lnTo>
                    <a:lnTo>
                      <a:pt x="637" y="99"/>
                    </a:lnTo>
                    <a:lnTo>
                      <a:pt x="665" y="101"/>
                    </a:lnTo>
                    <a:lnTo>
                      <a:pt x="678" y="95"/>
                    </a:lnTo>
                    <a:lnTo>
                      <a:pt x="667" y="80"/>
                    </a:lnTo>
                    <a:lnTo>
                      <a:pt x="654" y="74"/>
                    </a:lnTo>
                    <a:lnTo>
                      <a:pt x="656" y="53"/>
                    </a:lnTo>
                    <a:lnTo>
                      <a:pt x="672" y="51"/>
                    </a:lnTo>
                    <a:lnTo>
                      <a:pt x="678" y="45"/>
                    </a:lnTo>
                    <a:lnTo>
                      <a:pt x="690" y="32"/>
                    </a:lnTo>
                    <a:lnTo>
                      <a:pt x="690" y="23"/>
                    </a:lnTo>
                    <a:lnTo>
                      <a:pt x="656" y="15"/>
                    </a:lnTo>
                    <a:lnTo>
                      <a:pt x="637" y="0"/>
                    </a:lnTo>
                    <a:lnTo>
                      <a:pt x="615" y="10"/>
                    </a:lnTo>
                    <a:lnTo>
                      <a:pt x="606" y="15"/>
                    </a:lnTo>
                    <a:lnTo>
                      <a:pt x="595" y="22"/>
                    </a:lnTo>
                    <a:lnTo>
                      <a:pt x="567" y="30"/>
                    </a:lnTo>
                    <a:lnTo>
                      <a:pt x="537" y="32"/>
                    </a:lnTo>
                    <a:lnTo>
                      <a:pt x="503" y="49"/>
                    </a:lnTo>
                    <a:lnTo>
                      <a:pt x="480" y="68"/>
                    </a:lnTo>
                    <a:lnTo>
                      <a:pt x="462" y="72"/>
                    </a:lnTo>
                    <a:lnTo>
                      <a:pt x="436" y="62"/>
                    </a:lnTo>
                    <a:lnTo>
                      <a:pt x="413" y="60"/>
                    </a:lnTo>
                    <a:lnTo>
                      <a:pt x="393" y="54"/>
                    </a:lnTo>
                    <a:lnTo>
                      <a:pt x="376" y="59"/>
                    </a:lnTo>
                    <a:lnTo>
                      <a:pt x="342" y="57"/>
                    </a:lnTo>
                    <a:lnTo>
                      <a:pt x="311" y="56"/>
                    </a:lnTo>
                    <a:lnTo>
                      <a:pt x="288" y="4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47" name="Freeform 216"/>
              <p:cNvSpPr>
                <a:spLocks/>
              </p:cNvSpPr>
              <p:nvPr/>
            </p:nvSpPr>
            <p:spPr bwMode="auto">
              <a:xfrm>
                <a:off x="4754301" y="2120617"/>
                <a:ext cx="395114" cy="312799"/>
              </a:xfrm>
              <a:custGeom>
                <a:avLst/>
                <a:gdLst>
                  <a:gd name="T0" fmla="*/ 705 w 863"/>
                  <a:gd name="T1" fmla="*/ 230 h 683"/>
                  <a:gd name="T2" fmla="*/ 682 w 863"/>
                  <a:gd name="T3" fmla="*/ 215 h 683"/>
                  <a:gd name="T4" fmla="*/ 653 w 863"/>
                  <a:gd name="T5" fmla="*/ 207 h 683"/>
                  <a:gd name="T6" fmla="*/ 640 w 863"/>
                  <a:gd name="T7" fmla="*/ 184 h 683"/>
                  <a:gd name="T8" fmla="*/ 622 w 863"/>
                  <a:gd name="T9" fmla="*/ 159 h 683"/>
                  <a:gd name="T10" fmla="*/ 589 w 863"/>
                  <a:gd name="T11" fmla="*/ 139 h 683"/>
                  <a:gd name="T12" fmla="*/ 576 w 863"/>
                  <a:gd name="T13" fmla="*/ 104 h 683"/>
                  <a:gd name="T14" fmla="*/ 432 w 863"/>
                  <a:gd name="T15" fmla="*/ 77 h 683"/>
                  <a:gd name="T16" fmla="*/ 279 w 863"/>
                  <a:gd name="T17" fmla="*/ 40 h 683"/>
                  <a:gd name="T18" fmla="*/ 228 w 863"/>
                  <a:gd name="T19" fmla="*/ 28 h 683"/>
                  <a:gd name="T20" fmla="*/ 147 w 863"/>
                  <a:gd name="T21" fmla="*/ 4 h 683"/>
                  <a:gd name="T22" fmla="*/ 43 w 863"/>
                  <a:gd name="T23" fmla="*/ 0 h 683"/>
                  <a:gd name="T24" fmla="*/ 43 w 863"/>
                  <a:gd name="T25" fmla="*/ 39 h 683"/>
                  <a:gd name="T26" fmla="*/ 9 w 863"/>
                  <a:gd name="T27" fmla="*/ 68 h 683"/>
                  <a:gd name="T28" fmla="*/ 0 w 863"/>
                  <a:gd name="T29" fmla="*/ 96 h 683"/>
                  <a:gd name="T30" fmla="*/ 48 w 863"/>
                  <a:gd name="T31" fmla="*/ 138 h 683"/>
                  <a:gd name="T32" fmla="*/ 65 w 863"/>
                  <a:gd name="T33" fmla="*/ 184 h 683"/>
                  <a:gd name="T34" fmla="*/ 98 w 863"/>
                  <a:gd name="T35" fmla="*/ 260 h 683"/>
                  <a:gd name="T36" fmla="*/ 143 w 863"/>
                  <a:gd name="T37" fmla="*/ 283 h 683"/>
                  <a:gd name="T38" fmla="*/ 212 w 863"/>
                  <a:gd name="T39" fmla="*/ 308 h 683"/>
                  <a:gd name="T40" fmla="*/ 236 w 863"/>
                  <a:gd name="T41" fmla="*/ 305 h 683"/>
                  <a:gd name="T42" fmla="*/ 263 w 863"/>
                  <a:gd name="T43" fmla="*/ 306 h 683"/>
                  <a:gd name="T44" fmla="*/ 278 w 863"/>
                  <a:gd name="T45" fmla="*/ 328 h 683"/>
                  <a:gd name="T46" fmla="*/ 290 w 863"/>
                  <a:gd name="T47" fmla="*/ 373 h 683"/>
                  <a:gd name="T48" fmla="*/ 331 w 863"/>
                  <a:gd name="T49" fmla="*/ 408 h 683"/>
                  <a:gd name="T50" fmla="*/ 314 w 863"/>
                  <a:gd name="T51" fmla="*/ 468 h 683"/>
                  <a:gd name="T52" fmla="*/ 356 w 863"/>
                  <a:gd name="T53" fmla="*/ 540 h 683"/>
                  <a:gd name="T54" fmla="*/ 382 w 863"/>
                  <a:gd name="T55" fmla="*/ 573 h 683"/>
                  <a:gd name="T56" fmla="*/ 422 w 863"/>
                  <a:gd name="T57" fmla="*/ 598 h 683"/>
                  <a:gd name="T58" fmla="*/ 451 w 863"/>
                  <a:gd name="T59" fmla="*/ 646 h 683"/>
                  <a:gd name="T60" fmla="*/ 465 w 863"/>
                  <a:gd name="T61" fmla="*/ 671 h 683"/>
                  <a:gd name="T62" fmla="*/ 498 w 863"/>
                  <a:gd name="T63" fmla="*/ 664 h 683"/>
                  <a:gd name="T64" fmla="*/ 523 w 863"/>
                  <a:gd name="T65" fmla="*/ 668 h 683"/>
                  <a:gd name="T66" fmla="*/ 555 w 863"/>
                  <a:gd name="T67" fmla="*/ 660 h 683"/>
                  <a:gd name="T68" fmla="*/ 582 w 863"/>
                  <a:gd name="T69" fmla="*/ 681 h 683"/>
                  <a:gd name="T70" fmla="*/ 649 w 863"/>
                  <a:gd name="T71" fmla="*/ 679 h 683"/>
                  <a:gd name="T72" fmla="*/ 659 w 863"/>
                  <a:gd name="T73" fmla="*/ 663 h 683"/>
                  <a:gd name="T74" fmla="*/ 648 w 863"/>
                  <a:gd name="T75" fmla="*/ 637 h 683"/>
                  <a:gd name="T76" fmla="*/ 622 w 863"/>
                  <a:gd name="T77" fmla="*/ 616 h 683"/>
                  <a:gd name="T78" fmla="*/ 634 w 863"/>
                  <a:gd name="T79" fmla="*/ 575 h 683"/>
                  <a:gd name="T80" fmla="*/ 678 w 863"/>
                  <a:gd name="T81" fmla="*/ 573 h 683"/>
                  <a:gd name="T82" fmla="*/ 720 w 863"/>
                  <a:gd name="T83" fmla="*/ 550 h 683"/>
                  <a:gd name="T84" fmla="*/ 752 w 863"/>
                  <a:gd name="T85" fmla="*/ 522 h 683"/>
                  <a:gd name="T86" fmla="*/ 810 w 863"/>
                  <a:gd name="T87" fmla="*/ 511 h 683"/>
                  <a:gd name="T88" fmla="*/ 838 w 863"/>
                  <a:gd name="T89" fmla="*/ 508 h 683"/>
                  <a:gd name="T90" fmla="*/ 841 w 863"/>
                  <a:gd name="T91" fmla="*/ 487 h 683"/>
                  <a:gd name="T92" fmla="*/ 849 w 863"/>
                  <a:gd name="T93" fmla="*/ 446 h 683"/>
                  <a:gd name="T94" fmla="*/ 863 w 863"/>
                  <a:gd name="T95" fmla="*/ 414 h 683"/>
                  <a:gd name="T96" fmla="*/ 855 w 863"/>
                  <a:gd name="T97" fmla="*/ 412 h 683"/>
                  <a:gd name="T98" fmla="*/ 863 w 863"/>
                  <a:gd name="T99" fmla="*/ 399 h 683"/>
                  <a:gd name="T100" fmla="*/ 863 w 863"/>
                  <a:gd name="T101" fmla="*/ 391 h 683"/>
                  <a:gd name="T102" fmla="*/ 821 w 863"/>
                  <a:gd name="T103" fmla="*/ 382 h 683"/>
                  <a:gd name="T104" fmla="*/ 765 w 863"/>
                  <a:gd name="T105" fmla="*/ 361 h 683"/>
                  <a:gd name="T106" fmla="*/ 729 w 863"/>
                  <a:gd name="T107" fmla="*/ 328 h 683"/>
                  <a:gd name="T108" fmla="*/ 714 w 863"/>
                  <a:gd name="T109" fmla="*/ 278 h 683"/>
                  <a:gd name="T110" fmla="*/ 707 w 863"/>
                  <a:gd name="T111" fmla="*/ 261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63" h="683">
                    <a:moveTo>
                      <a:pt x="707" y="261"/>
                    </a:moveTo>
                    <a:lnTo>
                      <a:pt x="705" y="230"/>
                    </a:lnTo>
                    <a:lnTo>
                      <a:pt x="698" y="218"/>
                    </a:lnTo>
                    <a:lnTo>
                      <a:pt x="682" y="215"/>
                    </a:lnTo>
                    <a:lnTo>
                      <a:pt x="670" y="210"/>
                    </a:lnTo>
                    <a:lnTo>
                      <a:pt x="653" y="207"/>
                    </a:lnTo>
                    <a:lnTo>
                      <a:pt x="644" y="199"/>
                    </a:lnTo>
                    <a:lnTo>
                      <a:pt x="640" y="184"/>
                    </a:lnTo>
                    <a:lnTo>
                      <a:pt x="633" y="171"/>
                    </a:lnTo>
                    <a:lnTo>
                      <a:pt x="622" y="159"/>
                    </a:lnTo>
                    <a:lnTo>
                      <a:pt x="604" y="149"/>
                    </a:lnTo>
                    <a:lnTo>
                      <a:pt x="589" y="139"/>
                    </a:lnTo>
                    <a:lnTo>
                      <a:pt x="577" y="123"/>
                    </a:lnTo>
                    <a:lnTo>
                      <a:pt x="576" y="104"/>
                    </a:lnTo>
                    <a:lnTo>
                      <a:pt x="536" y="83"/>
                    </a:lnTo>
                    <a:lnTo>
                      <a:pt x="432" y="77"/>
                    </a:lnTo>
                    <a:lnTo>
                      <a:pt x="360" y="72"/>
                    </a:lnTo>
                    <a:lnTo>
                      <a:pt x="279" y="40"/>
                    </a:lnTo>
                    <a:lnTo>
                      <a:pt x="255" y="26"/>
                    </a:lnTo>
                    <a:lnTo>
                      <a:pt x="228" y="28"/>
                    </a:lnTo>
                    <a:lnTo>
                      <a:pt x="179" y="16"/>
                    </a:lnTo>
                    <a:lnTo>
                      <a:pt x="147" y="4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37" y="16"/>
                    </a:lnTo>
                    <a:lnTo>
                      <a:pt x="43" y="39"/>
                    </a:lnTo>
                    <a:lnTo>
                      <a:pt x="44" y="57"/>
                    </a:lnTo>
                    <a:lnTo>
                      <a:pt x="9" y="6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26" y="117"/>
                    </a:lnTo>
                    <a:lnTo>
                      <a:pt x="48" y="138"/>
                    </a:lnTo>
                    <a:lnTo>
                      <a:pt x="56" y="163"/>
                    </a:lnTo>
                    <a:lnTo>
                      <a:pt x="65" y="184"/>
                    </a:lnTo>
                    <a:lnTo>
                      <a:pt x="90" y="211"/>
                    </a:lnTo>
                    <a:lnTo>
                      <a:pt x="98" y="260"/>
                    </a:lnTo>
                    <a:lnTo>
                      <a:pt x="110" y="276"/>
                    </a:lnTo>
                    <a:lnTo>
                      <a:pt x="143" y="283"/>
                    </a:lnTo>
                    <a:lnTo>
                      <a:pt x="172" y="297"/>
                    </a:lnTo>
                    <a:lnTo>
                      <a:pt x="212" y="308"/>
                    </a:lnTo>
                    <a:lnTo>
                      <a:pt x="223" y="306"/>
                    </a:lnTo>
                    <a:lnTo>
                      <a:pt x="236" y="305"/>
                    </a:lnTo>
                    <a:lnTo>
                      <a:pt x="250" y="305"/>
                    </a:lnTo>
                    <a:lnTo>
                      <a:pt x="263" y="306"/>
                    </a:lnTo>
                    <a:lnTo>
                      <a:pt x="275" y="314"/>
                    </a:lnTo>
                    <a:lnTo>
                      <a:pt x="278" y="328"/>
                    </a:lnTo>
                    <a:lnTo>
                      <a:pt x="284" y="353"/>
                    </a:lnTo>
                    <a:lnTo>
                      <a:pt x="290" y="373"/>
                    </a:lnTo>
                    <a:lnTo>
                      <a:pt x="323" y="387"/>
                    </a:lnTo>
                    <a:lnTo>
                      <a:pt x="331" y="408"/>
                    </a:lnTo>
                    <a:lnTo>
                      <a:pt x="318" y="437"/>
                    </a:lnTo>
                    <a:lnTo>
                      <a:pt x="314" y="468"/>
                    </a:lnTo>
                    <a:lnTo>
                      <a:pt x="322" y="505"/>
                    </a:lnTo>
                    <a:lnTo>
                      <a:pt x="356" y="540"/>
                    </a:lnTo>
                    <a:lnTo>
                      <a:pt x="375" y="553"/>
                    </a:lnTo>
                    <a:lnTo>
                      <a:pt x="382" y="573"/>
                    </a:lnTo>
                    <a:lnTo>
                      <a:pt x="407" y="583"/>
                    </a:lnTo>
                    <a:lnTo>
                      <a:pt x="422" y="598"/>
                    </a:lnTo>
                    <a:lnTo>
                      <a:pt x="443" y="623"/>
                    </a:lnTo>
                    <a:lnTo>
                      <a:pt x="451" y="646"/>
                    </a:lnTo>
                    <a:lnTo>
                      <a:pt x="455" y="663"/>
                    </a:lnTo>
                    <a:lnTo>
                      <a:pt x="465" y="671"/>
                    </a:lnTo>
                    <a:lnTo>
                      <a:pt x="469" y="674"/>
                    </a:lnTo>
                    <a:lnTo>
                      <a:pt x="498" y="664"/>
                    </a:lnTo>
                    <a:lnTo>
                      <a:pt x="508" y="663"/>
                    </a:lnTo>
                    <a:lnTo>
                      <a:pt x="523" y="668"/>
                    </a:lnTo>
                    <a:lnTo>
                      <a:pt x="535" y="665"/>
                    </a:lnTo>
                    <a:lnTo>
                      <a:pt x="555" y="660"/>
                    </a:lnTo>
                    <a:lnTo>
                      <a:pt x="567" y="666"/>
                    </a:lnTo>
                    <a:lnTo>
                      <a:pt x="582" y="681"/>
                    </a:lnTo>
                    <a:lnTo>
                      <a:pt x="598" y="683"/>
                    </a:lnTo>
                    <a:lnTo>
                      <a:pt x="649" y="679"/>
                    </a:lnTo>
                    <a:lnTo>
                      <a:pt x="657" y="667"/>
                    </a:lnTo>
                    <a:lnTo>
                      <a:pt x="659" y="663"/>
                    </a:lnTo>
                    <a:lnTo>
                      <a:pt x="659" y="647"/>
                    </a:lnTo>
                    <a:lnTo>
                      <a:pt x="648" y="637"/>
                    </a:lnTo>
                    <a:lnTo>
                      <a:pt x="630" y="627"/>
                    </a:lnTo>
                    <a:lnTo>
                      <a:pt x="622" y="616"/>
                    </a:lnTo>
                    <a:lnTo>
                      <a:pt x="620" y="579"/>
                    </a:lnTo>
                    <a:lnTo>
                      <a:pt x="634" y="575"/>
                    </a:lnTo>
                    <a:lnTo>
                      <a:pt x="659" y="572"/>
                    </a:lnTo>
                    <a:lnTo>
                      <a:pt x="678" y="573"/>
                    </a:lnTo>
                    <a:lnTo>
                      <a:pt x="709" y="564"/>
                    </a:lnTo>
                    <a:lnTo>
                      <a:pt x="720" y="550"/>
                    </a:lnTo>
                    <a:lnTo>
                      <a:pt x="733" y="526"/>
                    </a:lnTo>
                    <a:lnTo>
                      <a:pt x="752" y="522"/>
                    </a:lnTo>
                    <a:lnTo>
                      <a:pt x="795" y="522"/>
                    </a:lnTo>
                    <a:lnTo>
                      <a:pt x="810" y="511"/>
                    </a:lnTo>
                    <a:lnTo>
                      <a:pt x="820" y="505"/>
                    </a:lnTo>
                    <a:lnTo>
                      <a:pt x="838" y="508"/>
                    </a:lnTo>
                    <a:lnTo>
                      <a:pt x="846" y="506"/>
                    </a:lnTo>
                    <a:lnTo>
                      <a:pt x="841" y="487"/>
                    </a:lnTo>
                    <a:lnTo>
                      <a:pt x="846" y="466"/>
                    </a:lnTo>
                    <a:lnTo>
                      <a:pt x="849" y="446"/>
                    </a:lnTo>
                    <a:lnTo>
                      <a:pt x="860" y="423"/>
                    </a:lnTo>
                    <a:lnTo>
                      <a:pt x="863" y="414"/>
                    </a:lnTo>
                    <a:lnTo>
                      <a:pt x="859" y="414"/>
                    </a:lnTo>
                    <a:lnTo>
                      <a:pt x="855" y="412"/>
                    </a:lnTo>
                    <a:lnTo>
                      <a:pt x="858" y="406"/>
                    </a:lnTo>
                    <a:lnTo>
                      <a:pt x="863" y="399"/>
                    </a:lnTo>
                    <a:lnTo>
                      <a:pt x="863" y="394"/>
                    </a:lnTo>
                    <a:lnTo>
                      <a:pt x="863" y="391"/>
                    </a:lnTo>
                    <a:lnTo>
                      <a:pt x="853" y="388"/>
                    </a:lnTo>
                    <a:lnTo>
                      <a:pt x="821" y="382"/>
                    </a:lnTo>
                    <a:lnTo>
                      <a:pt x="797" y="370"/>
                    </a:lnTo>
                    <a:lnTo>
                      <a:pt x="765" y="361"/>
                    </a:lnTo>
                    <a:lnTo>
                      <a:pt x="744" y="345"/>
                    </a:lnTo>
                    <a:lnTo>
                      <a:pt x="729" y="328"/>
                    </a:lnTo>
                    <a:lnTo>
                      <a:pt x="717" y="299"/>
                    </a:lnTo>
                    <a:lnTo>
                      <a:pt x="714" y="278"/>
                    </a:lnTo>
                    <a:lnTo>
                      <a:pt x="710" y="273"/>
                    </a:lnTo>
                    <a:lnTo>
                      <a:pt x="707" y="26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48" name="Freeform 212"/>
              <p:cNvSpPr>
                <a:spLocks/>
              </p:cNvSpPr>
              <p:nvPr/>
            </p:nvSpPr>
            <p:spPr bwMode="auto">
              <a:xfrm>
                <a:off x="5017711" y="1987541"/>
                <a:ext cx="469198" cy="267526"/>
              </a:xfrm>
              <a:custGeom>
                <a:avLst/>
                <a:gdLst>
                  <a:gd name="T0" fmla="*/ 947 w 1025"/>
                  <a:gd name="T1" fmla="*/ 408 h 585"/>
                  <a:gd name="T2" fmla="*/ 936 w 1025"/>
                  <a:gd name="T3" fmla="*/ 364 h 585"/>
                  <a:gd name="T4" fmla="*/ 921 w 1025"/>
                  <a:gd name="T5" fmla="*/ 328 h 585"/>
                  <a:gd name="T6" fmla="*/ 909 w 1025"/>
                  <a:gd name="T7" fmla="*/ 316 h 585"/>
                  <a:gd name="T8" fmla="*/ 898 w 1025"/>
                  <a:gd name="T9" fmla="*/ 278 h 585"/>
                  <a:gd name="T10" fmla="*/ 885 w 1025"/>
                  <a:gd name="T11" fmla="*/ 219 h 585"/>
                  <a:gd name="T12" fmla="*/ 915 w 1025"/>
                  <a:gd name="T13" fmla="*/ 173 h 585"/>
                  <a:gd name="T14" fmla="*/ 847 w 1025"/>
                  <a:gd name="T15" fmla="*/ 161 h 585"/>
                  <a:gd name="T16" fmla="*/ 827 w 1025"/>
                  <a:gd name="T17" fmla="*/ 151 h 585"/>
                  <a:gd name="T18" fmla="*/ 812 w 1025"/>
                  <a:gd name="T19" fmla="*/ 134 h 585"/>
                  <a:gd name="T20" fmla="*/ 827 w 1025"/>
                  <a:gd name="T21" fmla="*/ 81 h 585"/>
                  <a:gd name="T22" fmla="*/ 808 w 1025"/>
                  <a:gd name="T23" fmla="*/ 51 h 585"/>
                  <a:gd name="T24" fmla="*/ 769 w 1025"/>
                  <a:gd name="T25" fmla="*/ 17 h 585"/>
                  <a:gd name="T26" fmla="*/ 708 w 1025"/>
                  <a:gd name="T27" fmla="*/ 0 h 585"/>
                  <a:gd name="T28" fmla="*/ 691 w 1025"/>
                  <a:gd name="T29" fmla="*/ 40 h 585"/>
                  <a:gd name="T30" fmla="*/ 660 w 1025"/>
                  <a:gd name="T31" fmla="*/ 91 h 585"/>
                  <a:gd name="T32" fmla="*/ 663 w 1025"/>
                  <a:gd name="T33" fmla="*/ 168 h 585"/>
                  <a:gd name="T34" fmla="*/ 610 w 1025"/>
                  <a:gd name="T35" fmla="*/ 221 h 585"/>
                  <a:gd name="T36" fmla="*/ 592 w 1025"/>
                  <a:gd name="T37" fmla="*/ 288 h 585"/>
                  <a:gd name="T38" fmla="*/ 523 w 1025"/>
                  <a:gd name="T39" fmla="*/ 313 h 585"/>
                  <a:gd name="T40" fmla="*/ 442 w 1025"/>
                  <a:gd name="T41" fmla="*/ 322 h 585"/>
                  <a:gd name="T42" fmla="*/ 437 w 1025"/>
                  <a:gd name="T43" fmla="*/ 366 h 585"/>
                  <a:gd name="T44" fmla="*/ 359 w 1025"/>
                  <a:gd name="T45" fmla="*/ 379 h 585"/>
                  <a:gd name="T46" fmla="*/ 262 w 1025"/>
                  <a:gd name="T47" fmla="*/ 379 h 585"/>
                  <a:gd name="T48" fmla="*/ 62 w 1025"/>
                  <a:gd name="T49" fmla="*/ 389 h 585"/>
                  <a:gd name="T50" fmla="*/ 2 w 1025"/>
                  <a:gd name="T51" fmla="*/ 414 h 585"/>
                  <a:gd name="T52" fmla="*/ 47 w 1025"/>
                  <a:gd name="T53" fmla="*/ 450 h 585"/>
                  <a:gd name="T54" fmla="*/ 69 w 1025"/>
                  <a:gd name="T55" fmla="*/ 490 h 585"/>
                  <a:gd name="T56" fmla="*/ 107 w 1025"/>
                  <a:gd name="T57" fmla="*/ 506 h 585"/>
                  <a:gd name="T58" fmla="*/ 132 w 1025"/>
                  <a:gd name="T59" fmla="*/ 552 h 585"/>
                  <a:gd name="T60" fmla="*/ 145 w 1025"/>
                  <a:gd name="T61" fmla="*/ 558 h 585"/>
                  <a:gd name="T62" fmla="*/ 162 w 1025"/>
                  <a:gd name="T63" fmla="*/ 536 h 585"/>
                  <a:gd name="T64" fmla="*/ 193 w 1025"/>
                  <a:gd name="T65" fmla="*/ 543 h 585"/>
                  <a:gd name="T66" fmla="*/ 221 w 1025"/>
                  <a:gd name="T67" fmla="*/ 582 h 585"/>
                  <a:gd name="T68" fmla="*/ 295 w 1025"/>
                  <a:gd name="T69" fmla="*/ 582 h 585"/>
                  <a:gd name="T70" fmla="*/ 335 w 1025"/>
                  <a:gd name="T71" fmla="*/ 564 h 585"/>
                  <a:gd name="T72" fmla="*/ 367 w 1025"/>
                  <a:gd name="T73" fmla="*/ 563 h 585"/>
                  <a:gd name="T74" fmla="*/ 417 w 1025"/>
                  <a:gd name="T75" fmla="*/ 559 h 585"/>
                  <a:gd name="T76" fmla="*/ 473 w 1025"/>
                  <a:gd name="T77" fmla="*/ 544 h 585"/>
                  <a:gd name="T78" fmla="*/ 509 w 1025"/>
                  <a:gd name="T79" fmla="*/ 494 h 585"/>
                  <a:gd name="T80" fmla="*/ 558 w 1025"/>
                  <a:gd name="T81" fmla="*/ 488 h 585"/>
                  <a:gd name="T82" fmla="*/ 608 w 1025"/>
                  <a:gd name="T83" fmla="*/ 488 h 585"/>
                  <a:gd name="T84" fmla="*/ 634 w 1025"/>
                  <a:gd name="T85" fmla="*/ 456 h 585"/>
                  <a:gd name="T86" fmla="*/ 653 w 1025"/>
                  <a:gd name="T87" fmla="*/ 433 h 585"/>
                  <a:gd name="T88" fmla="*/ 690 w 1025"/>
                  <a:gd name="T89" fmla="*/ 447 h 585"/>
                  <a:gd name="T90" fmla="*/ 743 w 1025"/>
                  <a:gd name="T91" fmla="*/ 477 h 585"/>
                  <a:gd name="T92" fmla="*/ 784 w 1025"/>
                  <a:gd name="T93" fmla="*/ 499 h 585"/>
                  <a:gd name="T94" fmla="*/ 825 w 1025"/>
                  <a:gd name="T95" fmla="*/ 513 h 585"/>
                  <a:gd name="T96" fmla="*/ 859 w 1025"/>
                  <a:gd name="T97" fmla="*/ 555 h 585"/>
                  <a:gd name="T98" fmla="*/ 895 w 1025"/>
                  <a:gd name="T99" fmla="*/ 571 h 585"/>
                  <a:gd name="T100" fmla="*/ 967 w 1025"/>
                  <a:gd name="T101" fmla="*/ 578 h 585"/>
                  <a:gd name="T102" fmla="*/ 1025 w 1025"/>
                  <a:gd name="T103" fmla="*/ 571 h 585"/>
                  <a:gd name="T104" fmla="*/ 1016 w 1025"/>
                  <a:gd name="T105" fmla="*/ 506 h 585"/>
                  <a:gd name="T106" fmla="*/ 990 w 1025"/>
                  <a:gd name="T107" fmla="*/ 481 h 585"/>
                  <a:gd name="T108" fmla="*/ 949 w 1025"/>
                  <a:gd name="T109" fmla="*/ 444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5" h="585">
                    <a:moveTo>
                      <a:pt x="949" y="444"/>
                    </a:moveTo>
                    <a:lnTo>
                      <a:pt x="942" y="431"/>
                    </a:lnTo>
                    <a:lnTo>
                      <a:pt x="947" y="408"/>
                    </a:lnTo>
                    <a:lnTo>
                      <a:pt x="953" y="396"/>
                    </a:lnTo>
                    <a:lnTo>
                      <a:pt x="951" y="380"/>
                    </a:lnTo>
                    <a:lnTo>
                      <a:pt x="936" y="364"/>
                    </a:lnTo>
                    <a:lnTo>
                      <a:pt x="927" y="353"/>
                    </a:lnTo>
                    <a:lnTo>
                      <a:pt x="924" y="333"/>
                    </a:lnTo>
                    <a:lnTo>
                      <a:pt x="921" y="328"/>
                    </a:lnTo>
                    <a:lnTo>
                      <a:pt x="918" y="323"/>
                    </a:lnTo>
                    <a:lnTo>
                      <a:pt x="914" y="319"/>
                    </a:lnTo>
                    <a:lnTo>
                      <a:pt x="909" y="316"/>
                    </a:lnTo>
                    <a:lnTo>
                      <a:pt x="902" y="304"/>
                    </a:lnTo>
                    <a:lnTo>
                      <a:pt x="897" y="293"/>
                    </a:lnTo>
                    <a:lnTo>
                      <a:pt x="898" y="278"/>
                    </a:lnTo>
                    <a:lnTo>
                      <a:pt x="893" y="259"/>
                    </a:lnTo>
                    <a:lnTo>
                      <a:pt x="884" y="243"/>
                    </a:lnTo>
                    <a:lnTo>
                      <a:pt x="885" y="219"/>
                    </a:lnTo>
                    <a:lnTo>
                      <a:pt x="892" y="209"/>
                    </a:lnTo>
                    <a:lnTo>
                      <a:pt x="905" y="183"/>
                    </a:lnTo>
                    <a:lnTo>
                      <a:pt x="915" y="173"/>
                    </a:lnTo>
                    <a:lnTo>
                      <a:pt x="917" y="166"/>
                    </a:lnTo>
                    <a:lnTo>
                      <a:pt x="865" y="164"/>
                    </a:lnTo>
                    <a:lnTo>
                      <a:pt x="847" y="161"/>
                    </a:lnTo>
                    <a:lnTo>
                      <a:pt x="838" y="151"/>
                    </a:lnTo>
                    <a:lnTo>
                      <a:pt x="833" y="151"/>
                    </a:lnTo>
                    <a:lnTo>
                      <a:pt x="827" y="151"/>
                    </a:lnTo>
                    <a:lnTo>
                      <a:pt x="818" y="146"/>
                    </a:lnTo>
                    <a:lnTo>
                      <a:pt x="812" y="142"/>
                    </a:lnTo>
                    <a:lnTo>
                      <a:pt x="812" y="134"/>
                    </a:lnTo>
                    <a:lnTo>
                      <a:pt x="823" y="113"/>
                    </a:lnTo>
                    <a:lnTo>
                      <a:pt x="829" y="98"/>
                    </a:lnTo>
                    <a:lnTo>
                      <a:pt x="827" y="81"/>
                    </a:lnTo>
                    <a:lnTo>
                      <a:pt x="829" y="73"/>
                    </a:lnTo>
                    <a:lnTo>
                      <a:pt x="824" y="60"/>
                    </a:lnTo>
                    <a:lnTo>
                      <a:pt x="808" y="51"/>
                    </a:lnTo>
                    <a:lnTo>
                      <a:pt x="790" y="39"/>
                    </a:lnTo>
                    <a:lnTo>
                      <a:pt x="783" y="25"/>
                    </a:lnTo>
                    <a:lnTo>
                      <a:pt x="769" y="17"/>
                    </a:lnTo>
                    <a:lnTo>
                      <a:pt x="748" y="9"/>
                    </a:lnTo>
                    <a:lnTo>
                      <a:pt x="731" y="7"/>
                    </a:lnTo>
                    <a:lnTo>
                      <a:pt x="708" y="0"/>
                    </a:lnTo>
                    <a:lnTo>
                      <a:pt x="702" y="9"/>
                    </a:lnTo>
                    <a:lnTo>
                      <a:pt x="695" y="25"/>
                    </a:lnTo>
                    <a:lnTo>
                      <a:pt x="691" y="40"/>
                    </a:lnTo>
                    <a:lnTo>
                      <a:pt x="689" y="48"/>
                    </a:lnTo>
                    <a:lnTo>
                      <a:pt x="672" y="72"/>
                    </a:lnTo>
                    <a:lnTo>
                      <a:pt x="660" y="91"/>
                    </a:lnTo>
                    <a:lnTo>
                      <a:pt x="665" y="106"/>
                    </a:lnTo>
                    <a:lnTo>
                      <a:pt x="665" y="155"/>
                    </a:lnTo>
                    <a:lnTo>
                      <a:pt x="663" y="168"/>
                    </a:lnTo>
                    <a:lnTo>
                      <a:pt x="647" y="189"/>
                    </a:lnTo>
                    <a:lnTo>
                      <a:pt x="628" y="206"/>
                    </a:lnTo>
                    <a:lnTo>
                      <a:pt x="610" y="221"/>
                    </a:lnTo>
                    <a:lnTo>
                      <a:pt x="612" y="251"/>
                    </a:lnTo>
                    <a:lnTo>
                      <a:pt x="610" y="278"/>
                    </a:lnTo>
                    <a:lnTo>
                      <a:pt x="592" y="288"/>
                    </a:lnTo>
                    <a:lnTo>
                      <a:pt x="559" y="293"/>
                    </a:lnTo>
                    <a:lnTo>
                      <a:pt x="539" y="304"/>
                    </a:lnTo>
                    <a:lnTo>
                      <a:pt x="523" y="313"/>
                    </a:lnTo>
                    <a:lnTo>
                      <a:pt x="492" y="319"/>
                    </a:lnTo>
                    <a:lnTo>
                      <a:pt x="453" y="316"/>
                    </a:lnTo>
                    <a:lnTo>
                      <a:pt x="442" y="322"/>
                    </a:lnTo>
                    <a:lnTo>
                      <a:pt x="445" y="331"/>
                    </a:lnTo>
                    <a:lnTo>
                      <a:pt x="448" y="347"/>
                    </a:lnTo>
                    <a:lnTo>
                      <a:pt x="437" y="366"/>
                    </a:lnTo>
                    <a:lnTo>
                      <a:pt x="415" y="374"/>
                    </a:lnTo>
                    <a:lnTo>
                      <a:pt x="377" y="374"/>
                    </a:lnTo>
                    <a:lnTo>
                      <a:pt x="359" y="379"/>
                    </a:lnTo>
                    <a:lnTo>
                      <a:pt x="334" y="379"/>
                    </a:lnTo>
                    <a:lnTo>
                      <a:pt x="292" y="384"/>
                    </a:lnTo>
                    <a:lnTo>
                      <a:pt x="262" y="379"/>
                    </a:lnTo>
                    <a:lnTo>
                      <a:pt x="209" y="382"/>
                    </a:lnTo>
                    <a:lnTo>
                      <a:pt x="111" y="389"/>
                    </a:lnTo>
                    <a:lnTo>
                      <a:pt x="62" y="389"/>
                    </a:lnTo>
                    <a:lnTo>
                      <a:pt x="0" y="393"/>
                    </a:lnTo>
                    <a:lnTo>
                      <a:pt x="1" y="395"/>
                    </a:lnTo>
                    <a:lnTo>
                      <a:pt x="2" y="414"/>
                    </a:lnTo>
                    <a:lnTo>
                      <a:pt x="14" y="430"/>
                    </a:lnTo>
                    <a:lnTo>
                      <a:pt x="29" y="440"/>
                    </a:lnTo>
                    <a:lnTo>
                      <a:pt x="47" y="450"/>
                    </a:lnTo>
                    <a:lnTo>
                      <a:pt x="58" y="462"/>
                    </a:lnTo>
                    <a:lnTo>
                      <a:pt x="65" y="475"/>
                    </a:lnTo>
                    <a:lnTo>
                      <a:pt x="69" y="490"/>
                    </a:lnTo>
                    <a:lnTo>
                      <a:pt x="78" y="498"/>
                    </a:lnTo>
                    <a:lnTo>
                      <a:pt x="95" y="501"/>
                    </a:lnTo>
                    <a:lnTo>
                      <a:pt x="107" y="506"/>
                    </a:lnTo>
                    <a:lnTo>
                      <a:pt x="123" y="509"/>
                    </a:lnTo>
                    <a:lnTo>
                      <a:pt x="130" y="521"/>
                    </a:lnTo>
                    <a:lnTo>
                      <a:pt x="132" y="552"/>
                    </a:lnTo>
                    <a:lnTo>
                      <a:pt x="135" y="564"/>
                    </a:lnTo>
                    <a:lnTo>
                      <a:pt x="139" y="569"/>
                    </a:lnTo>
                    <a:lnTo>
                      <a:pt x="145" y="558"/>
                    </a:lnTo>
                    <a:lnTo>
                      <a:pt x="145" y="558"/>
                    </a:lnTo>
                    <a:lnTo>
                      <a:pt x="156" y="545"/>
                    </a:lnTo>
                    <a:lnTo>
                      <a:pt x="162" y="536"/>
                    </a:lnTo>
                    <a:lnTo>
                      <a:pt x="171" y="528"/>
                    </a:lnTo>
                    <a:lnTo>
                      <a:pt x="182" y="532"/>
                    </a:lnTo>
                    <a:lnTo>
                      <a:pt x="193" y="543"/>
                    </a:lnTo>
                    <a:lnTo>
                      <a:pt x="200" y="558"/>
                    </a:lnTo>
                    <a:lnTo>
                      <a:pt x="209" y="569"/>
                    </a:lnTo>
                    <a:lnTo>
                      <a:pt x="221" y="582"/>
                    </a:lnTo>
                    <a:lnTo>
                      <a:pt x="232" y="585"/>
                    </a:lnTo>
                    <a:lnTo>
                      <a:pt x="277" y="585"/>
                    </a:lnTo>
                    <a:lnTo>
                      <a:pt x="295" y="582"/>
                    </a:lnTo>
                    <a:lnTo>
                      <a:pt x="310" y="577"/>
                    </a:lnTo>
                    <a:lnTo>
                      <a:pt x="322" y="576"/>
                    </a:lnTo>
                    <a:lnTo>
                      <a:pt x="335" y="564"/>
                    </a:lnTo>
                    <a:lnTo>
                      <a:pt x="353" y="561"/>
                    </a:lnTo>
                    <a:lnTo>
                      <a:pt x="364" y="561"/>
                    </a:lnTo>
                    <a:lnTo>
                      <a:pt x="367" y="563"/>
                    </a:lnTo>
                    <a:lnTo>
                      <a:pt x="381" y="563"/>
                    </a:lnTo>
                    <a:lnTo>
                      <a:pt x="385" y="562"/>
                    </a:lnTo>
                    <a:lnTo>
                      <a:pt x="417" y="559"/>
                    </a:lnTo>
                    <a:lnTo>
                      <a:pt x="425" y="554"/>
                    </a:lnTo>
                    <a:lnTo>
                      <a:pt x="447" y="552"/>
                    </a:lnTo>
                    <a:lnTo>
                      <a:pt x="473" y="544"/>
                    </a:lnTo>
                    <a:lnTo>
                      <a:pt x="500" y="544"/>
                    </a:lnTo>
                    <a:lnTo>
                      <a:pt x="502" y="524"/>
                    </a:lnTo>
                    <a:lnTo>
                      <a:pt x="509" y="494"/>
                    </a:lnTo>
                    <a:lnTo>
                      <a:pt x="512" y="491"/>
                    </a:lnTo>
                    <a:lnTo>
                      <a:pt x="535" y="488"/>
                    </a:lnTo>
                    <a:lnTo>
                      <a:pt x="558" y="488"/>
                    </a:lnTo>
                    <a:lnTo>
                      <a:pt x="572" y="490"/>
                    </a:lnTo>
                    <a:lnTo>
                      <a:pt x="596" y="492"/>
                    </a:lnTo>
                    <a:lnTo>
                      <a:pt x="608" y="488"/>
                    </a:lnTo>
                    <a:lnTo>
                      <a:pt x="617" y="477"/>
                    </a:lnTo>
                    <a:lnTo>
                      <a:pt x="629" y="462"/>
                    </a:lnTo>
                    <a:lnTo>
                      <a:pt x="634" y="456"/>
                    </a:lnTo>
                    <a:lnTo>
                      <a:pt x="639" y="447"/>
                    </a:lnTo>
                    <a:lnTo>
                      <a:pt x="645" y="434"/>
                    </a:lnTo>
                    <a:lnTo>
                      <a:pt x="653" y="433"/>
                    </a:lnTo>
                    <a:lnTo>
                      <a:pt x="664" y="438"/>
                    </a:lnTo>
                    <a:lnTo>
                      <a:pt x="679" y="443"/>
                    </a:lnTo>
                    <a:lnTo>
                      <a:pt x="690" y="447"/>
                    </a:lnTo>
                    <a:lnTo>
                      <a:pt x="704" y="451"/>
                    </a:lnTo>
                    <a:lnTo>
                      <a:pt x="720" y="461"/>
                    </a:lnTo>
                    <a:lnTo>
                      <a:pt x="743" y="477"/>
                    </a:lnTo>
                    <a:lnTo>
                      <a:pt x="760" y="486"/>
                    </a:lnTo>
                    <a:lnTo>
                      <a:pt x="769" y="493"/>
                    </a:lnTo>
                    <a:lnTo>
                      <a:pt x="784" y="499"/>
                    </a:lnTo>
                    <a:lnTo>
                      <a:pt x="798" y="498"/>
                    </a:lnTo>
                    <a:lnTo>
                      <a:pt x="815" y="500"/>
                    </a:lnTo>
                    <a:lnTo>
                      <a:pt x="825" y="513"/>
                    </a:lnTo>
                    <a:lnTo>
                      <a:pt x="835" y="527"/>
                    </a:lnTo>
                    <a:lnTo>
                      <a:pt x="846" y="542"/>
                    </a:lnTo>
                    <a:lnTo>
                      <a:pt x="859" y="555"/>
                    </a:lnTo>
                    <a:lnTo>
                      <a:pt x="859" y="555"/>
                    </a:lnTo>
                    <a:lnTo>
                      <a:pt x="879" y="561"/>
                    </a:lnTo>
                    <a:lnTo>
                      <a:pt x="895" y="571"/>
                    </a:lnTo>
                    <a:lnTo>
                      <a:pt x="918" y="569"/>
                    </a:lnTo>
                    <a:lnTo>
                      <a:pt x="942" y="575"/>
                    </a:lnTo>
                    <a:lnTo>
                      <a:pt x="967" y="578"/>
                    </a:lnTo>
                    <a:lnTo>
                      <a:pt x="985" y="575"/>
                    </a:lnTo>
                    <a:lnTo>
                      <a:pt x="1021" y="574"/>
                    </a:lnTo>
                    <a:lnTo>
                      <a:pt x="1025" y="571"/>
                    </a:lnTo>
                    <a:lnTo>
                      <a:pt x="1016" y="561"/>
                    </a:lnTo>
                    <a:lnTo>
                      <a:pt x="1015" y="538"/>
                    </a:lnTo>
                    <a:lnTo>
                      <a:pt x="1016" y="506"/>
                    </a:lnTo>
                    <a:lnTo>
                      <a:pt x="1014" y="494"/>
                    </a:lnTo>
                    <a:lnTo>
                      <a:pt x="1004" y="486"/>
                    </a:lnTo>
                    <a:lnTo>
                      <a:pt x="990" y="481"/>
                    </a:lnTo>
                    <a:lnTo>
                      <a:pt x="980" y="465"/>
                    </a:lnTo>
                    <a:lnTo>
                      <a:pt x="966" y="458"/>
                    </a:lnTo>
                    <a:lnTo>
                      <a:pt x="949" y="44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49" name="Freeform 214"/>
              <p:cNvSpPr>
                <a:spLocks/>
              </p:cNvSpPr>
              <p:nvPr/>
            </p:nvSpPr>
            <p:spPr bwMode="auto">
              <a:xfrm>
                <a:off x="5080820" y="2185098"/>
                <a:ext cx="337494" cy="139936"/>
              </a:xfrm>
              <a:custGeom>
                <a:avLst/>
                <a:gdLst>
                  <a:gd name="T0" fmla="*/ 517 w 736"/>
                  <a:gd name="T1" fmla="*/ 154 h 304"/>
                  <a:gd name="T2" fmla="*/ 503 w 736"/>
                  <a:gd name="T3" fmla="*/ 124 h 304"/>
                  <a:gd name="T4" fmla="*/ 544 w 736"/>
                  <a:gd name="T5" fmla="*/ 118 h 304"/>
                  <a:gd name="T6" fmla="*/ 588 w 736"/>
                  <a:gd name="T7" fmla="*/ 133 h 304"/>
                  <a:gd name="T8" fmla="*/ 618 w 736"/>
                  <a:gd name="T9" fmla="*/ 148 h 304"/>
                  <a:gd name="T10" fmla="*/ 645 w 736"/>
                  <a:gd name="T11" fmla="*/ 184 h 304"/>
                  <a:gd name="T12" fmla="*/ 705 w 736"/>
                  <a:gd name="T13" fmla="*/ 217 h 304"/>
                  <a:gd name="T14" fmla="*/ 734 w 736"/>
                  <a:gd name="T15" fmla="*/ 221 h 304"/>
                  <a:gd name="T16" fmla="*/ 736 w 736"/>
                  <a:gd name="T17" fmla="*/ 200 h 304"/>
                  <a:gd name="T18" fmla="*/ 731 w 736"/>
                  <a:gd name="T19" fmla="*/ 192 h 304"/>
                  <a:gd name="T20" fmla="*/ 729 w 736"/>
                  <a:gd name="T21" fmla="*/ 178 h 304"/>
                  <a:gd name="T22" fmla="*/ 725 w 736"/>
                  <a:gd name="T23" fmla="*/ 140 h 304"/>
                  <a:gd name="T24" fmla="*/ 720 w 736"/>
                  <a:gd name="T25" fmla="*/ 122 h 304"/>
                  <a:gd name="T26" fmla="*/ 696 w 736"/>
                  <a:gd name="T27" fmla="*/ 94 h 304"/>
                  <a:gd name="T28" fmla="*/ 676 w 736"/>
                  <a:gd name="T29" fmla="*/ 67 h 304"/>
                  <a:gd name="T30" fmla="*/ 645 w 736"/>
                  <a:gd name="T31" fmla="*/ 66 h 304"/>
                  <a:gd name="T32" fmla="*/ 621 w 736"/>
                  <a:gd name="T33" fmla="*/ 53 h 304"/>
                  <a:gd name="T34" fmla="*/ 581 w 736"/>
                  <a:gd name="T35" fmla="*/ 28 h 304"/>
                  <a:gd name="T36" fmla="*/ 551 w 736"/>
                  <a:gd name="T37" fmla="*/ 14 h 304"/>
                  <a:gd name="T38" fmla="*/ 525 w 736"/>
                  <a:gd name="T39" fmla="*/ 5 h 304"/>
                  <a:gd name="T40" fmla="*/ 506 w 736"/>
                  <a:gd name="T41" fmla="*/ 1 h 304"/>
                  <a:gd name="T42" fmla="*/ 495 w 736"/>
                  <a:gd name="T43" fmla="*/ 23 h 304"/>
                  <a:gd name="T44" fmla="*/ 478 w 736"/>
                  <a:gd name="T45" fmla="*/ 44 h 304"/>
                  <a:gd name="T46" fmla="*/ 457 w 736"/>
                  <a:gd name="T47" fmla="*/ 59 h 304"/>
                  <a:gd name="T48" fmla="*/ 419 w 736"/>
                  <a:gd name="T49" fmla="*/ 55 h 304"/>
                  <a:gd name="T50" fmla="*/ 373 w 736"/>
                  <a:gd name="T51" fmla="*/ 58 h 304"/>
                  <a:gd name="T52" fmla="*/ 363 w 736"/>
                  <a:gd name="T53" fmla="*/ 91 h 304"/>
                  <a:gd name="T54" fmla="*/ 334 w 736"/>
                  <a:gd name="T55" fmla="*/ 111 h 304"/>
                  <a:gd name="T56" fmla="*/ 286 w 736"/>
                  <a:gd name="T57" fmla="*/ 121 h 304"/>
                  <a:gd name="T58" fmla="*/ 246 w 736"/>
                  <a:gd name="T59" fmla="*/ 129 h 304"/>
                  <a:gd name="T60" fmla="*/ 228 w 736"/>
                  <a:gd name="T61" fmla="*/ 130 h 304"/>
                  <a:gd name="T62" fmla="*/ 214 w 736"/>
                  <a:gd name="T63" fmla="*/ 128 h 304"/>
                  <a:gd name="T64" fmla="*/ 183 w 736"/>
                  <a:gd name="T65" fmla="*/ 143 h 304"/>
                  <a:gd name="T66" fmla="*/ 156 w 736"/>
                  <a:gd name="T67" fmla="*/ 149 h 304"/>
                  <a:gd name="T68" fmla="*/ 93 w 736"/>
                  <a:gd name="T69" fmla="*/ 152 h 304"/>
                  <a:gd name="T70" fmla="*/ 70 w 736"/>
                  <a:gd name="T71" fmla="*/ 136 h 304"/>
                  <a:gd name="T72" fmla="*/ 54 w 736"/>
                  <a:gd name="T73" fmla="*/ 110 h 304"/>
                  <a:gd name="T74" fmla="*/ 32 w 736"/>
                  <a:gd name="T75" fmla="*/ 95 h 304"/>
                  <a:gd name="T76" fmla="*/ 17 w 736"/>
                  <a:gd name="T77" fmla="*/ 112 h 304"/>
                  <a:gd name="T78" fmla="*/ 6 w 736"/>
                  <a:gd name="T79" fmla="*/ 125 h 304"/>
                  <a:gd name="T80" fmla="*/ 3 w 736"/>
                  <a:gd name="T81" fmla="*/ 157 h 304"/>
                  <a:gd name="T82" fmla="*/ 30 w 736"/>
                  <a:gd name="T83" fmla="*/ 203 h 304"/>
                  <a:gd name="T84" fmla="*/ 83 w 736"/>
                  <a:gd name="T85" fmla="*/ 228 h 304"/>
                  <a:gd name="T86" fmla="*/ 139 w 736"/>
                  <a:gd name="T87" fmla="*/ 246 h 304"/>
                  <a:gd name="T88" fmla="*/ 149 w 736"/>
                  <a:gd name="T89" fmla="*/ 252 h 304"/>
                  <a:gd name="T90" fmla="*/ 144 w 736"/>
                  <a:gd name="T91" fmla="*/ 264 h 304"/>
                  <a:gd name="T92" fmla="*/ 145 w 736"/>
                  <a:gd name="T93" fmla="*/ 272 h 304"/>
                  <a:gd name="T94" fmla="*/ 177 w 736"/>
                  <a:gd name="T95" fmla="*/ 274 h 304"/>
                  <a:gd name="T96" fmla="*/ 234 w 736"/>
                  <a:gd name="T97" fmla="*/ 290 h 304"/>
                  <a:gd name="T98" fmla="*/ 282 w 736"/>
                  <a:gd name="T99" fmla="*/ 296 h 304"/>
                  <a:gd name="T100" fmla="*/ 347 w 736"/>
                  <a:gd name="T101" fmla="*/ 304 h 304"/>
                  <a:gd name="T102" fmla="*/ 419 w 736"/>
                  <a:gd name="T103" fmla="*/ 295 h 304"/>
                  <a:gd name="T104" fmla="*/ 480 w 736"/>
                  <a:gd name="T105" fmla="*/ 268 h 304"/>
                  <a:gd name="T106" fmla="*/ 477 w 736"/>
                  <a:gd name="T107" fmla="*/ 229 h 304"/>
                  <a:gd name="T108" fmla="*/ 519 w 736"/>
                  <a:gd name="T109" fmla="*/ 20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36" h="304">
                    <a:moveTo>
                      <a:pt x="515" y="184"/>
                    </a:moveTo>
                    <a:lnTo>
                      <a:pt x="517" y="154"/>
                    </a:lnTo>
                    <a:lnTo>
                      <a:pt x="500" y="134"/>
                    </a:lnTo>
                    <a:lnTo>
                      <a:pt x="503" y="124"/>
                    </a:lnTo>
                    <a:lnTo>
                      <a:pt x="524" y="116"/>
                    </a:lnTo>
                    <a:lnTo>
                      <a:pt x="544" y="118"/>
                    </a:lnTo>
                    <a:lnTo>
                      <a:pt x="571" y="124"/>
                    </a:lnTo>
                    <a:lnTo>
                      <a:pt x="588" y="133"/>
                    </a:lnTo>
                    <a:lnTo>
                      <a:pt x="607" y="129"/>
                    </a:lnTo>
                    <a:lnTo>
                      <a:pt x="618" y="148"/>
                    </a:lnTo>
                    <a:lnTo>
                      <a:pt x="631" y="171"/>
                    </a:lnTo>
                    <a:lnTo>
                      <a:pt x="645" y="184"/>
                    </a:lnTo>
                    <a:lnTo>
                      <a:pt x="674" y="201"/>
                    </a:lnTo>
                    <a:lnTo>
                      <a:pt x="705" y="217"/>
                    </a:lnTo>
                    <a:lnTo>
                      <a:pt x="726" y="233"/>
                    </a:lnTo>
                    <a:lnTo>
                      <a:pt x="734" y="221"/>
                    </a:lnTo>
                    <a:lnTo>
                      <a:pt x="735" y="208"/>
                    </a:lnTo>
                    <a:lnTo>
                      <a:pt x="736" y="200"/>
                    </a:lnTo>
                    <a:lnTo>
                      <a:pt x="733" y="196"/>
                    </a:lnTo>
                    <a:lnTo>
                      <a:pt x="731" y="192"/>
                    </a:lnTo>
                    <a:lnTo>
                      <a:pt x="730" y="185"/>
                    </a:lnTo>
                    <a:lnTo>
                      <a:pt x="729" y="178"/>
                    </a:lnTo>
                    <a:lnTo>
                      <a:pt x="726" y="159"/>
                    </a:lnTo>
                    <a:lnTo>
                      <a:pt x="725" y="140"/>
                    </a:lnTo>
                    <a:lnTo>
                      <a:pt x="720" y="122"/>
                    </a:lnTo>
                    <a:lnTo>
                      <a:pt x="720" y="122"/>
                    </a:lnTo>
                    <a:lnTo>
                      <a:pt x="707" y="109"/>
                    </a:lnTo>
                    <a:lnTo>
                      <a:pt x="696" y="94"/>
                    </a:lnTo>
                    <a:lnTo>
                      <a:pt x="686" y="80"/>
                    </a:lnTo>
                    <a:lnTo>
                      <a:pt x="676" y="67"/>
                    </a:lnTo>
                    <a:lnTo>
                      <a:pt x="659" y="65"/>
                    </a:lnTo>
                    <a:lnTo>
                      <a:pt x="645" y="66"/>
                    </a:lnTo>
                    <a:lnTo>
                      <a:pt x="630" y="60"/>
                    </a:lnTo>
                    <a:lnTo>
                      <a:pt x="621" y="53"/>
                    </a:lnTo>
                    <a:lnTo>
                      <a:pt x="604" y="44"/>
                    </a:lnTo>
                    <a:lnTo>
                      <a:pt x="581" y="28"/>
                    </a:lnTo>
                    <a:lnTo>
                      <a:pt x="565" y="18"/>
                    </a:lnTo>
                    <a:lnTo>
                      <a:pt x="551" y="14"/>
                    </a:lnTo>
                    <a:lnTo>
                      <a:pt x="540" y="10"/>
                    </a:lnTo>
                    <a:lnTo>
                      <a:pt x="525" y="5"/>
                    </a:lnTo>
                    <a:lnTo>
                      <a:pt x="514" y="0"/>
                    </a:lnTo>
                    <a:lnTo>
                      <a:pt x="506" y="1"/>
                    </a:lnTo>
                    <a:lnTo>
                      <a:pt x="500" y="14"/>
                    </a:lnTo>
                    <a:lnTo>
                      <a:pt x="495" y="23"/>
                    </a:lnTo>
                    <a:lnTo>
                      <a:pt x="490" y="29"/>
                    </a:lnTo>
                    <a:lnTo>
                      <a:pt x="478" y="44"/>
                    </a:lnTo>
                    <a:lnTo>
                      <a:pt x="469" y="55"/>
                    </a:lnTo>
                    <a:lnTo>
                      <a:pt x="457" y="59"/>
                    </a:lnTo>
                    <a:lnTo>
                      <a:pt x="433" y="57"/>
                    </a:lnTo>
                    <a:lnTo>
                      <a:pt x="419" y="55"/>
                    </a:lnTo>
                    <a:lnTo>
                      <a:pt x="396" y="55"/>
                    </a:lnTo>
                    <a:lnTo>
                      <a:pt x="373" y="58"/>
                    </a:lnTo>
                    <a:lnTo>
                      <a:pt x="370" y="61"/>
                    </a:lnTo>
                    <a:lnTo>
                      <a:pt x="363" y="91"/>
                    </a:lnTo>
                    <a:lnTo>
                      <a:pt x="361" y="111"/>
                    </a:lnTo>
                    <a:lnTo>
                      <a:pt x="334" y="111"/>
                    </a:lnTo>
                    <a:lnTo>
                      <a:pt x="308" y="119"/>
                    </a:lnTo>
                    <a:lnTo>
                      <a:pt x="286" y="121"/>
                    </a:lnTo>
                    <a:lnTo>
                      <a:pt x="278" y="126"/>
                    </a:lnTo>
                    <a:lnTo>
                      <a:pt x="246" y="129"/>
                    </a:lnTo>
                    <a:lnTo>
                      <a:pt x="242" y="130"/>
                    </a:lnTo>
                    <a:lnTo>
                      <a:pt x="228" y="130"/>
                    </a:lnTo>
                    <a:lnTo>
                      <a:pt x="225" y="128"/>
                    </a:lnTo>
                    <a:lnTo>
                      <a:pt x="214" y="128"/>
                    </a:lnTo>
                    <a:lnTo>
                      <a:pt x="196" y="131"/>
                    </a:lnTo>
                    <a:lnTo>
                      <a:pt x="183" y="143"/>
                    </a:lnTo>
                    <a:lnTo>
                      <a:pt x="171" y="144"/>
                    </a:lnTo>
                    <a:lnTo>
                      <a:pt x="156" y="149"/>
                    </a:lnTo>
                    <a:lnTo>
                      <a:pt x="138" y="152"/>
                    </a:lnTo>
                    <a:lnTo>
                      <a:pt x="93" y="152"/>
                    </a:lnTo>
                    <a:lnTo>
                      <a:pt x="82" y="149"/>
                    </a:lnTo>
                    <a:lnTo>
                      <a:pt x="70" y="136"/>
                    </a:lnTo>
                    <a:lnTo>
                      <a:pt x="61" y="125"/>
                    </a:lnTo>
                    <a:lnTo>
                      <a:pt x="54" y="110"/>
                    </a:lnTo>
                    <a:lnTo>
                      <a:pt x="43" y="99"/>
                    </a:lnTo>
                    <a:lnTo>
                      <a:pt x="32" y="95"/>
                    </a:lnTo>
                    <a:lnTo>
                      <a:pt x="23" y="103"/>
                    </a:lnTo>
                    <a:lnTo>
                      <a:pt x="17" y="112"/>
                    </a:lnTo>
                    <a:lnTo>
                      <a:pt x="6" y="125"/>
                    </a:lnTo>
                    <a:lnTo>
                      <a:pt x="6" y="125"/>
                    </a:lnTo>
                    <a:lnTo>
                      <a:pt x="0" y="136"/>
                    </a:lnTo>
                    <a:lnTo>
                      <a:pt x="3" y="157"/>
                    </a:lnTo>
                    <a:lnTo>
                      <a:pt x="15" y="186"/>
                    </a:lnTo>
                    <a:lnTo>
                      <a:pt x="30" y="203"/>
                    </a:lnTo>
                    <a:lnTo>
                      <a:pt x="51" y="219"/>
                    </a:lnTo>
                    <a:lnTo>
                      <a:pt x="83" y="228"/>
                    </a:lnTo>
                    <a:lnTo>
                      <a:pt x="107" y="240"/>
                    </a:lnTo>
                    <a:lnTo>
                      <a:pt x="139" y="246"/>
                    </a:lnTo>
                    <a:lnTo>
                      <a:pt x="149" y="249"/>
                    </a:lnTo>
                    <a:lnTo>
                      <a:pt x="149" y="252"/>
                    </a:lnTo>
                    <a:lnTo>
                      <a:pt x="149" y="257"/>
                    </a:lnTo>
                    <a:lnTo>
                      <a:pt x="144" y="264"/>
                    </a:lnTo>
                    <a:lnTo>
                      <a:pt x="141" y="270"/>
                    </a:lnTo>
                    <a:lnTo>
                      <a:pt x="145" y="272"/>
                    </a:lnTo>
                    <a:lnTo>
                      <a:pt x="149" y="272"/>
                    </a:lnTo>
                    <a:lnTo>
                      <a:pt x="177" y="274"/>
                    </a:lnTo>
                    <a:lnTo>
                      <a:pt x="205" y="282"/>
                    </a:lnTo>
                    <a:lnTo>
                      <a:pt x="234" y="290"/>
                    </a:lnTo>
                    <a:lnTo>
                      <a:pt x="251" y="294"/>
                    </a:lnTo>
                    <a:lnTo>
                      <a:pt x="282" y="296"/>
                    </a:lnTo>
                    <a:lnTo>
                      <a:pt x="308" y="290"/>
                    </a:lnTo>
                    <a:lnTo>
                      <a:pt x="347" y="304"/>
                    </a:lnTo>
                    <a:lnTo>
                      <a:pt x="386" y="304"/>
                    </a:lnTo>
                    <a:lnTo>
                      <a:pt x="419" y="295"/>
                    </a:lnTo>
                    <a:lnTo>
                      <a:pt x="457" y="275"/>
                    </a:lnTo>
                    <a:lnTo>
                      <a:pt x="480" y="268"/>
                    </a:lnTo>
                    <a:lnTo>
                      <a:pt x="466" y="246"/>
                    </a:lnTo>
                    <a:lnTo>
                      <a:pt x="477" y="229"/>
                    </a:lnTo>
                    <a:lnTo>
                      <a:pt x="500" y="215"/>
                    </a:lnTo>
                    <a:lnTo>
                      <a:pt x="519" y="206"/>
                    </a:lnTo>
                    <a:lnTo>
                      <a:pt x="515" y="18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50" name="Freeform 208"/>
              <p:cNvSpPr>
                <a:spLocks/>
              </p:cNvSpPr>
              <p:nvPr/>
            </p:nvSpPr>
            <p:spPr bwMode="auto">
              <a:xfrm>
                <a:off x="5410082" y="2241347"/>
                <a:ext cx="218136" cy="85059"/>
              </a:xfrm>
              <a:custGeom>
                <a:avLst/>
                <a:gdLst>
                  <a:gd name="T0" fmla="*/ 298 w 475"/>
                  <a:gd name="T1" fmla="*/ 30 h 186"/>
                  <a:gd name="T2" fmla="*/ 283 w 475"/>
                  <a:gd name="T3" fmla="*/ 19 h 186"/>
                  <a:gd name="T4" fmla="*/ 249 w 475"/>
                  <a:gd name="T5" fmla="*/ 24 h 186"/>
                  <a:gd name="T6" fmla="*/ 190 w 475"/>
                  <a:gd name="T7" fmla="*/ 21 h 186"/>
                  <a:gd name="T8" fmla="*/ 162 w 475"/>
                  <a:gd name="T9" fmla="*/ 19 h 186"/>
                  <a:gd name="T10" fmla="*/ 108 w 475"/>
                  <a:gd name="T11" fmla="*/ 23 h 186"/>
                  <a:gd name="T12" fmla="*/ 59 w 475"/>
                  <a:gd name="T13" fmla="*/ 14 h 186"/>
                  <a:gd name="T14" fmla="*/ 20 w 475"/>
                  <a:gd name="T15" fmla="*/ 6 h 186"/>
                  <a:gd name="T16" fmla="*/ 5 w 475"/>
                  <a:gd name="T17" fmla="*/ 18 h 186"/>
                  <a:gd name="T18" fmla="*/ 9 w 475"/>
                  <a:gd name="T19" fmla="*/ 56 h 186"/>
                  <a:gd name="T20" fmla="*/ 11 w 475"/>
                  <a:gd name="T21" fmla="*/ 70 h 186"/>
                  <a:gd name="T22" fmla="*/ 16 w 475"/>
                  <a:gd name="T23" fmla="*/ 78 h 186"/>
                  <a:gd name="T24" fmla="*/ 24 w 475"/>
                  <a:gd name="T25" fmla="*/ 87 h 186"/>
                  <a:gd name="T26" fmla="*/ 45 w 475"/>
                  <a:gd name="T27" fmla="*/ 89 h 186"/>
                  <a:gd name="T28" fmla="*/ 68 w 475"/>
                  <a:gd name="T29" fmla="*/ 90 h 186"/>
                  <a:gd name="T30" fmla="*/ 87 w 475"/>
                  <a:gd name="T31" fmla="*/ 88 h 186"/>
                  <a:gd name="T32" fmla="*/ 134 w 475"/>
                  <a:gd name="T33" fmla="*/ 96 h 186"/>
                  <a:gd name="T34" fmla="*/ 179 w 475"/>
                  <a:gd name="T35" fmla="*/ 95 h 186"/>
                  <a:gd name="T36" fmla="*/ 247 w 475"/>
                  <a:gd name="T37" fmla="*/ 100 h 186"/>
                  <a:gd name="T38" fmla="*/ 303 w 475"/>
                  <a:gd name="T39" fmla="*/ 92 h 186"/>
                  <a:gd name="T40" fmla="*/ 313 w 475"/>
                  <a:gd name="T41" fmla="*/ 107 h 186"/>
                  <a:gd name="T42" fmla="*/ 312 w 475"/>
                  <a:gd name="T43" fmla="*/ 121 h 186"/>
                  <a:gd name="T44" fmla="*/ 285 w 475"/>
                  <a:gd name="T45" fmla="*/ 148 h 186"/>
                  <a:gd name="T46" fmla="*/ 253 w 475"/>
                  <a:gd name="T47" fmla="*/ 172 h 186"/>
                  <a:gd name="T48" fmla="*/ 311 w 475"/>
                  <a:gd name="T49" fmla="*/ 184 h 186"/>
                  <a:gd name="T50" fmla="*/ 334 w 475"/>
                  <a:gd name="T51" fmla="*/ 177 h 186"/>
                  <a:gd name="T52" fmla="*/ 358 w 475"/>
                  <a:gd name="T53" fmla="*/ 171 h 186"/>
                  <a:gd name="T54" fmla="*/ 381 w 475"/>
                  <a:gd name="T55" fmla="*/ 160 h 186"/>
                  <a:gd name="T56" fmla="*/ 432 w 475"/>
                  <a:gd name="T57" fmla="*/ 140 h 186"/>
                  <a:gd name="T58" fmla="*/ 475 w 475"/>
                  <a:gd name="T59" fmla="*/ 121 h 186"/>
                  <a:gd name="T60" fmla="*/ 450 w 475"/>
                  <a:gd name="T61" fmla="*/ 109 h 186"/>
                  <a:gd name="T62" fmla="*/ 421 w 475"/>
                  <a:gd name="T63" fmla="*/ 79 h 186"/>
                  <a:gd name="T64" fmla="*/ 391 w 475"/>
                  <a:gd name="T65" fmla="*/ 74 h 186"/>
                  <a:gd name="T66" fmla="*/ 352 w 475"/>
                  <a:gd name="T67" fmla="*/ 5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5" h="186">
                    <a:moveTo>
                      <a:pt x="324" y="45"/>
                    </a:moveTo>
                    <a:lnTo>
                      <a:pt x="298" y="30"/>
                    </a:lnTo>
                    <a:lnTo>
                      <a:pt x="287" y="24"/>
                    </a:lnTo>
                    <a:lnTo>
                      <a:pt x="283" y="19"/>
                    </a:lnTo>
                    <a:lnTo>
                      <a:pt x="269" y="20"/>
                    </a:lnTo>
                    <a:lnTo>
                      <a:pt x="249" y="24"/>
                    </a:lnTo>
                    <a:lnTo>
                      <a:pt x="219" y="24"/>
                    </a:lnTo>
                    <a:lnTo>
                      <a:pt x="190" y="21"/>
                    </a:lnTo>
                    <a:lnTo>
                      <a:pt x="166" y="16"/>
                    </a:lnTo>
                    <a:lnTo>
                      <a:pt x="162" y="19"/>
                    </a:lnTo>
                    <a:lnTo>
                      <a:pt x="126" y="20"/>
                    </a:lnTo>
                    <a:lnTo>
                      <a:pt x="108" y="23"/>
                    </a:lnTo>
                    <a:lnTo>
                      <a:pt x="83" y="20"/>
                    </a:lnTo>
                    <a:lnTo>
                      <a:pt x="59" y="14"/>
                    </a:lnTo>
                    <a:lnTo>
                      <a:pt x="36" y="16"/>
                    </a:lnTo>
                    <a:lnTo>
                      <a:pt x="20" y="6"/>
                    </a:lnTo>
                    <a:lnTo>
                      <a:pt x="0" y="0"/>
                    </a:lnTo>
                    <a:lnTo>
                      <a:pt x="5" y="18"/>
                    </a:lnTo>
                    <a:lnTo>
                      <a:pt x="6" y="37"/>
                    </a:lnTo>
                    <a:lnTo>
                      <a:pt x="9" y="56"/>
                    </a:lnTo>
                    <a:lnTo>
                      <a:pt x="10" y="63"/>
                    </a:lnTo>
                    <a:lnTo>
                      <a:pt x="11" y="70"/>
                    </a:lnTo>
                    <a:lnTo>
                      <a:pt x="13" y="74"/>
                    </a:lnTo>
                    <a:lnTo>
                      <a:pt x="16" y="78"/>
                    </a:lnTo>
                    <a:lnTo>
                      <a:pt x="15" y="86"/>
                    </a:lnTo>
                    <a:lnTo>
                      <a:pt x="24" y="87"/>
                    </a:lnTo>
                    <a:lnTo>
                      <a:pt x="40" y="88"/>
                    </a:lnTo>
                    <a:lnTo>
                      <a:pt x="45" y="89"/>
                    </a:lnTo>
                    <a:lnTo>
                      <a:pt x="56" y="89"/>
                    </a:lnTo>
                    <a:lnTo>
                      <a:pt x="68" y="90"/>
                    </a:lnTo>
                    <a:lnTo>
                      <a:pt x="73" y="90"/>
                    </a:lnTo>
                    <a:lnTo>
                      <a:pt x="87" y="88"/>
                    </a:lnTo>
                    <a:lnTo>
                      <a:pt x="100" y="85"/>
                    </a:lnTo>
                    <a:lnTo>
                      <a:pt x="134" y="96"/>
                    </a:lnTo>
                    <a:lnTo>
                      <a:pt x="160" y="99"/>
                    </a:lnTo>
                    <a:lnTo>
                      <a:pt x="179" y="95"/>
                    </a:lnTo>
                    <a:lnTo>
                      <a:pt x="215" y="92"/>
                    </a:lnTo>
                    <a:lnTo>
                      <a:pt x="247" y="100"/>
                    </a:lnTo>
                    <a:lnTo>
                      <a:pt x="266" y="97"/>
                    </a:lnTo>
                    <a:lnTo>
                      <a:pt x="303" y="92"/>
                    </a:lnTo>
                    <a:lnTo>
                      <a:pt x="308" y="99"/>
                    </a:lnTo>
                    <a:lnTo>
                      <a:pt x="313" y="107"/>
                    </a:lnTo>
                    <a:lnTo>
                      <a:pt x="313" y="114"/>
                    </a:lnTo>
                    <a:lnTo>
                      <a:pt x="312" y="121"/>
                    </a:lnTo>
                    <a:lnTo>
                      <a:pt x="309" y="136"/>
                    </a:lnTo>
                    <a:lnTo>
                      <a:pt x="285" y="148"/>
                    </a:lnTo>
                    <a:lnTo>
                      <a:pt x="255" y="157"/>
                    </a:lnTo>
                    <a:lnTo>
                      <a:pt x="253" y="172"/>
                    </a:lnTo>
                    <a:lnTo>
                      <a:pt x="263" y="186"/>
                    </a:lnTo>
                    <a:lnTo>
                      <a:pt x="311" y="184"/>
                    </a:lnTo>
                    <a:lnTo>
                      <a:pt x="319" y="182"/>
                    </a:lnTo>
                    <a:lnTo>
                      <a:pt x="334" y="177"/>
                    </a:lnTo>
                    <a:lnTo>
                      <a:pt x="350" y="173"/>
                    </a:lnTo>
                    <a:lnTo>
                      <a:pt x="358" y="171"/>
                    </a:lnTo>
                    <a:lnTo>
                      <a:pt x="370" y="165"/>
                    </a:lnTo>
                    <a:lnTo>
                      <a:pt x="381" y="160"/>
                    </a:lnTo>
                    <a:lnTo>
                      <a:pt x="405" y="148"/>
                    </a:lnTo>
                    <a:lnTo>
                      <a:pt x="432" y="140"/>
                    </a:lnTo>
                    <a:lnTo>
                      <a:pt x="463" y="136"/>
                    </a:lnTo>
                    <a:lnTo>
                      <a:pt x="475" y="121"/>
                    </a:lnTo>
                    <a:lnTo>
                      <a:pt x="473" y="112"/>
                    </a:lnTo>
                    <a:lnTo>
                      <a:pt x="450" y="109"/>
                    </a:lnTo>
                    <a:lnTo>
                      <a:pt x="435" y="89"/>
                    </a:lnTo>
                    <a:lnTo>
                      <a:pt x="421" y="79"/>
                    </a:lnTo>
                    <a:lnTo>
                      <a:pt x="408" y="79"/>
                    </a:lnTo>
                    <a:lnTo>
                      <a:pt x="391" y="74"/>
                    </a:lnTo>
                    <a:lnTo>
                      <a:pt x="369" y="62"/>
                    </a:lnTo>
                    <a:lnTo>
                      <a:pt x="352" y="54"/>
                    </a:lnTo>
                    <a:lnTo>
                      <a:pt x="324" y="4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51" name="Freeform 197"/>
              <p:cNvSpPr>
                <a:spLocks noEditPoints="1"/>
              </p:cNvSpPr>
              <p:nvPr/>
            </p:nvSpPr>
            <p:spPr bwMode="auto">
              <a:xfrm>
                <a:off x="5570597" y="2068484"/>
                <a:ext cx="244203" cy="197557"/>
              </a:xfrm>
              <a:custGeom>
                <a:avLst/>
                <a:gdLst>
                  <a:gd name="T0" fmla="*/ 25 w 535"/>
                  <a:gd name="T1" fmla="*/ 135 h 432"/>
                  <a:gd name="T2" fmla="*/ 213 w 535"/>
                  <a:gd name="T3" fmla="*/ 4 h 432"/>
                  <a:gd name="T4" fmla="*/ 175 w 535"/>
                  <a:gd name="T5" fmla="*/ 45 h 432"/>
                  <a:gd name="T6" fmla="*/ 145 w 535"/>
                  <a:gd name="T7" fmla="*/ 90 h 432"/>
                  <a:gd name="T8" fmla="*/ 123 w 535"/>
                  <a:gd name="T9" fmla="*/ 63 h 432"/>
                  <a:gd name="T10" fmla="*/ 28 w 535"/>
                  <a:gd name="T11" fmla="*/ 41 h 432"/>
                  <a:gd name="T12" fmla="*/ 2 w 535"/>
                  <a:gd name="T13" fmla="*/ 51 h 432"/>
                  <a:gd name="T14" fmla="*/ 12 w 535"/>
                  <a:gd name="T15" fmla="*/ 81 h 432"/>
                  <a:gd name="T16" fmla="*/ 13 w 535"/>
                  <a:gd name="T17" fmla="*/ 122 h 432"/>
                  <a:gd name="T18" fmla="*/ 25 w 535"/>
                  <a:gd name="T19" fmla="*/ 135 h 432"/>
                  <a:gd name="T20" fmla="*/ 9 w 535"/>
                  <a:gd name="T21" fmla="*/ 147 h 432"/>
                  <a:gd name="T22" fmla="*/ 33 w 535"/>
                  <a:gd name="T23" fmla="*/ 162 h 432"/>
                  <a:gd name="T24" fmla="*/ 65 w 535"/>
                  <a:gd name="T25" fmla="*/ 156 h 432"/>
                  <a:gd name="T26" fmla="*/ 81 w 535"/>
                  <a:gd name="T27" fmla="*/ 172 h 432"/>
                  <a:gd name="T28" fmla="*/ 75 w 535"/>
                  <a:gd name="T29" fmla="*/ 232 h 432"/>
                  <a:gd name="T30" fmla="*/ 77 w 535"/>
                  <a:gd name="T31" fmla="*/ 263 h 432"/>
                  <a:gd name="T32" fmla="*/ 59 w 535"/>
                  <a:gd name="T33" fmla="*/ 291 h 432"/>
                  <a:gd name="T34" fmla="*/ 104 w 535"/>
                  <a:gd name="T35" fmla="*/ 335 h 432"/>
                  <a:gd name="T36" fmla="*/ 163 w 535"/>
                  <a:gd name="T37" fmla="*/ 363 h 432"/>
                  <a:gd name="T38" fmla="*/ 138 w 535"/>
                  <a:gd name="T39" fmla="*/ 414 h 432"/>
                  <a:gd name="T40" fmla="*/ 147 w 535"/>
                  <a:gd name="T41" fmla="*/ 431 h 432"/>
                  <a:gd name="T42" fmla="*/ 186 w 535"/>
                  <a:gd name="T43" fmla="*/ 422 h 432"/>
                  <a:gd name="T44" fmla="*/ 207 w 535"/>
                  <a:gd name="T45" fmla="*/ 411 h 432"/>
                  <a:gd name="T46" fmla="*/ 259 w 535"/>
                  <a:gd name="T47" fmla="*/ 397 h 432"/>
                  <a:gd name="T48" fmla="*/ 278 w 535"/>
                  <a:gd name="T49" fmla="*/ 399 h 432"/>
                  <a:gd name="T50" fmla="*/ 299 w 535"/>
                  <a:gd name="T51" fmla="*/ 401 h 432"/>
                  <a:gd name="T52" fmla="*/ 354 w 535"/>
                  <a:gd name="T53" fmla="*/ 358 h 432"/>
                  <a:gd name="T54" fmla="*/ 421 w 535"/>
                  <a:gd name="T55" fmla="*/ 345 h 432"/>
                  <a:gd name="T56" fmla="*/ 509 w 535"/>
                  <a:gd name="T57" fmla="*/ 339 h 432"/>
                  <a:gd name="T58" fmla="*/ 511 w 535"/>
                  <a:gd name="T59" fmla="*/ 218 h 432"/>
                  <a:gd name="T60" fmla="*/ 501 w 535"/>
                  <a:gd name="T61" fmla="*/ 167 h 432"/>
                  <a:gd name="T62" fmla="*/ 514 w 535"/>
                  <a:gd name="T63" fmla="*/ 137 h 432"/>
                  <a:gd name="T64" fmla="*/ 531 w 535"/>
                  <a:gd name="T65" fmla="*/ 76 h 432"/>
                  <a:gd name="T66" fmla="*/ 523 w 535"/>
                  <a:gd name="T67" fmla="*/ 54 h 432"/>
                  <a:gd name="T68" fmla="*/ 488 w 535"/>
                  <a:gd name="T69" fmla="*/ 46 h 432"/>
                  <a:gd name="T70" fmla="*/ 467 w 535"/>
                  <a:gd name="T71" fmla="*/ 47 h 432"/>
                  <a:gd name="T72" fmla="*/ 437 w 535"/>
                  <a:gd name="T73" fmla="*/ 62 h 432"/>
                  <a:gd name="T74" fmla="*/ 369 w 535"/>
                  <a:gd name="T75" fmla="*/ 57 h 432"/>
                  <a:gd name="T76" fmla="*/ 329 w 535"/>
                  <a:gd name="T77" fmla="*/ 55 h 432"/>
                  <a:gd name="T78" fmla="*/ 324 w 535"/>
                  <a:gd name="T79" fmla="*/ 38 h 432"/>
                  <a:gd name="T80" fmla="*/ 314 w 535"/>
                  <a:gd name="T81" fmla="*/ 9 h 432"/>
                  <a:gd name="T82" fmla="*/ 264 w 535"/>
                  <a:gd name="T83" fmla="*/ 10 h 432"/>
                  <a:gd name="T84" fmla="*/ 233 w 535"/>
                  <a:gd name="T85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5" h="432">
                    <a:moveTo>
                      <a:pt x="25" y="135"/>
                    </a:moveTo>
                    <a:lnTo>
                      <a:pt x="25" y="135"/>
                    </a:lnTo>
                    <a:lnTo>
                      <a:pt x="25" y="135"/>
                    </a:lnTo>
                    <a:lnTo>
                      <a:pt x="25" y="135"/>
                    </a:lnTo>
                    <a:lnTo>
                      <a:pt x="25" y="135"/>
                    </a:lnTo>
                    <a:close/>
                    <a:moveTo>
                      <a:pt x="213" y="4"/>
                    </a:moveTo>
                    <a:lnTo>
                      <a:pt x="197" y="9"/>
                    </a:lnTo>
                    <a:lnTo>
                      <a:pt x="193" y="23"/>
                    </a:lnTo>
                    <a:lnTo>
                      <a:pt x="175" y="45"/>
                    </a:lnTo>
                    <a:lnTo>
                      <a:pt x="163" y="63"/>
                    </a:lnTo>
                    <a:lnTo>
                      <a:pt x="154" y="76"/>
                    </a:lnTo>
                    <a:lnTo>
                      <a:pt x="145" y="90"/>
                    </a:lnTo>
                    <a:lnTo>
                      <a:pt x="137" y="94"/>
                    </a:lnTo>
                    <a:lnTo>
                      <a:pt x="123" y="79"/>
                    </a:lnTo>
                    <a:lnTo>
                      <a:pt x="123" y="63"/>
                    </a:lnTo>
                    <a:lnTo>
                      <a:pt x="112" y="55"/>
                    </a:lnTo>
                    <a:lnTo>
                      <a:pt x="82" y="46"/>
                    </a:lnTo>
                    <a:lnTo>
                      <a:pt x="28" y="41"/>
                    </a:lnTo>
                    <a:lnTo>
                      <a:pt x="26" y="45"/>
                    </a:lnTo>
                    <a:lnTo>
                      <a:pt x="9" y="46"/>
                    </a:lnTo>
                    <a:lnTo>
                      <a:pt x="2" y="51"/>
                    </a:lnTo>
                    <a:lnTo>
                      <a:pt x="0" y="63"/>
                    </a:lnTo>
                    <a:lnTo>
                      <a:pt x="3" y="71"/>
                    </a:lnTo>
                    <a:lnTo>
                      <a:pt x="12" y="81"/>
                    </a:lnTo>
                    <a:lnTo>
                      <a:pt x="12" y="94"/>
                    </a:lnTo>
                    <a:lnTo>
                      <a:pt x="20" y="115"/>
                    </a:lnTo>
                    <a:lnTo>
                      <a:pt x="13" y="122"/>
                    </a:lnTo>
                    <a:lnTo>
                      <a:pt x="12" y="128"/>
                    </a:lnTo>
                    <a:lnTo>
                      <a:pt x="17" y="131"/>
                    </a:lnTo>
                    <a:lnTo>
                      <a:pt x="25" y="135"/>
                    </a:lnTo>
                    <a:lnTo>
                      <a:pt x="23" y="139"/>
                    </a:lnTo>
                    <a:lnTo>
                      <a:pt x="22" y="142"/>
                    </a:lnTo>
                    <a:lnTo>
                      <a:pt x="9" y="147"/>
                    </a:lnTo>
                    <a:lnTo>
                      <a:pt x="11" y="157"/>
                    </a:lnTo>
                    <a:lnTo>
                      <a:pt x="21" y="161"/>
                    </a:lnTo>
                    <a:lnTo>
                      <a:pt x="33" y="162"/>
                    </a:lnTo>
                    <a:lnTo>
                      <a:pt x="48" y="162"/>
                    </a:lnTo>
                    <a:lnTo>
                      <a:pt x="55" y="156"/>
                    </a:lnTo>
                    <a:lnTo>
                      <a:pt x="65" y="156"/>
                    </a:lnTo>
                    <a:lnTo>
                      <a:pt x="74" y="152"/>
                    </a:lnTo>
                    <a:lnTo>
                      <a:pt x="80" y="154"/>
                    </a:lnTo>
                    <a:lnTo>
                      <a:pt x="81" y="172"/>
                    </a:lnTo>
                    <a:lnTo>
                      <a:pt x="73" y="188"/>
                    </a:lnTo>
                    <a:lnTo>
                      <a:pt x="77" y="213"/>
                    </a:lnTo>
                    <a:lnTo>
                      <a:pt x="75" y="232"/>
                    </a:lnTo>
                    <a:lnTo>
                      <a:pt x="71" y="248"/>
                    </a:lnTo>
                    <a:lnTo>
                      <a:pt x="75" y="256"/>
                    </a:lnTo>
                    <a:lnTo>
                      <a:pt x="77" y="263"/>
                    </a:lnTo>
                    <a:lnTo>
                      <a:pt x="74" y="268"/>
                    </a:lnTo>
                    <a:lnTo>
                      <a:pt x="62" y="274"/>
                    </a:lnTo>
                    <a:lnTo>
                      <a:pt x="59" y="291"/>
                    </a:lnTo>
                    <a:lnTo>
                      <a:pt x="62" y="306"/>
                    </a:lnTo>
                    <a:lnTo>
                      <a:pt x="86" y="327"/>
                    </a:lnTo>
                    <a:lnTo>
                      <a:pt x="104" y="335"/>
                    </a:lnTo>
                    <a:lnTo>
                      <a:pt x="139" y="335"/>
                    </a:lnTo>
                    <a:lnTo>
                      <a:pt x="151" y="345"/>
                    </a:lnTo>
                    <a:lnTo>
                      <a:pt x="163" y="363"/>
                    </a:lnTo>
                    <a:lnTo>
                      <a:pt x="166" y="377"/>
                    </a:lnTo>
                    <a:lnTo>
                      <a:pt x="155" y="397"/>
                    </a:lnTo>
                    <a:lnTo>
                      <a:pt x="138" y="414"/>
                    </a:lnTo>
                    <a:lnTo>
                      <a:pt x="125" y="427"/>
                    </a:lnTo>
                    <a:lnTo>
                      <a:pt x="142" y="430"/>
                    </a:lnTo>
                    <a:lnTo>
                      <a:pt x="147" y="431"/>
                    </a:lnTo>
                    <a:lnTo>
                      <a:pt x="155" y="432"/>
                    </a:lnTo>
                    <a:lnTo>
                      <a:pt x="177" y="420"/>
                    </a:lnTo>
                    <a:lnTo>
                      <a:pt x="186" y="422"/>
                    </a:lnTo>
                    <a:lnTo>
                      <a:pt x="186" y="422"/>
                    </a:lnTo>
                    <a:lnTo>
                      <a:pt x="207" y="411"/>
                    </a:lnTo>
                    <a:lnTo>
                      <a:pt x="207" y="411"/>
                    </a:lnTo>
                    <a:lnTo>
                      <a:pt x="226" y="397"/>
                    </a:lnTo>
                    <a:lnTo>
                      <a:pt x="247" y="395"/>
                    </a:lnTo>
                    <a:lnTo>
                      <a:pt x="259" y="397"/>
                    </a:lnTo>
                    <a:lnTo>
                      <a:pt x="271" y="398"/>
                    </a:lnTo>
                    <a:lnTo>
                      <a:pt x="277" y="399"/>
                    </a:lnTo>
                    <a:lnTo>
                      <a:pt x="278" y="399"/>
                    </a:lnTo>
                    <a:lnTo>
                      <a:pt x="278" y="399"/>
                    </a:lnTo>
                    <a:lnTo>
                      <a:pt x="291" y="404"/>
                    </a:lnTo>
                    <a:lnTo>
                      <a:pt x="299" y="401"/>
                    </a:lnTo>
                    <a:lnTo>
                      <a:pt x="311" y="383"/>
                    </a:lnTo>
                    <a:lnTo>
                      <a:pt x="319" y="369"/>
                    </a:lnTo>
                    <a:lnTo>
                      <a:pt x="354" y="358"/>
                    </a:lnTo>
                    <a:lnTo>
                      <a:pt x="371" y="338"/>
                    </a:lnTo>
                    <a:lnTo>
                      <a:pt x="389" y="333"/>
                    </a:lnTo>
                    <a:lnTo>
                      <a:pt x="421" y="345"/>
                    </a:lnTo>
                    <a:lnTo>
                      <a:pt x="459" y="349"/>
                    </a:lnTo>
                    <a:lnTo>
                      <a:pt x="485" y="350"/>
                    </a:lnTo>
                    <a:lnTo>
                      <a:pt x="509" y="339"/>
                    </a:lnTo>
                    <a:lnTo>
                      <a:pt x="516" y="279"/>
                    </a:lnTo>
                    <a:lnTo>
                      <a:pt x="510" y="238"/>
                    </a:lnTo>
                    <a:lnTo>
                      <a:pt x="511" y="218"/>
                    </a:lnTo>
                    <a:lnTo>
                      <a:pt x="512" y="198"/>
                    </a:lnTo>
                    <a:lnTo>
                      <a:pt x="508" y="178"/>
                    </a:lnTo>
                    <a:lnTo>
                      <a:pt x="501" y="167"/>
                    </a:lnTo>
                    <a:lnTo>
                      <a:pt x="497" y="157"/>
                    </a:lnTo>
                    <a:lnTo>
                      <a:pt x="499" y="150"/>
                    </a:lnTo>
                    <a:lnTo>
                      <a:pt x="514" y="137"/>
                    </a:lnTo>
                    <a:lnTo>
                      <a:pt x="525" y="128"/>
                    </a:lnTo>
                    <a:lnTo>
                      <a:pt x="525" y="87"/>
                    </a:lnTo>
                    <a:lnTo>
                      <a:pt x="531" y="76"/>
                    </a:lnTo>
                    <a:lnTo>
                      <a:pt x="533" y="66"/>
                    </a:lnTo>
                    <a:lnTo>
                      <a:pt x="535" y="53"/>
                    </a:lnTo>
                    <a:lnTo>
                      <a:pt x="523" y="54"/>
                    </a:lnTo>
                    <a:lnTo>
                      <a:pt x="509" y="55"/>
                    </a:lnTo>
                    <a:lnTo>
                      <a:pt x="501" y="51"/>
                    </a:lnTo>
                    <a:lnTo>
                      <a:pt x="488" y="46"/>
                    </a:lnTo>
                    <a:lnTo>
                      <a:pt x="486" y="48"/>
                    </a:lnTo>
                    <a:lnTo>
                      <a:pt x="484" y="48"/>
                    </a:lnTo>
                    <a:lnTo>
                      <a:pt x="467" y="47"/>
                    </a:lnTo>
                    <a:lnTo>
                      <a:pt x="458" y="48"/>
                    </a:lnTo>
                    <a:lnTo>
                      <a:pt x="440" y="46"/>
                    </a:lnTo>
                    <a:lnTo>
                      <a:pt x="437" y="62"/>
                    </a:lnTo>
                    <a:lnTo>
                      <a:pt x="419" y="62"/>
                    </a:lnTo>
                    <a:lnTo>
                      <a:pt x="403" y="58"/>
                    </a:lnTo>
                    <a:lnTo>
                      <a:pt x="369" y="57"/>
                    </a:lnTo>
                    <a:lnTo>
                      <a:pt x="355" y="63"/>
                    </a:lnTo>
                    <a:lnTo>
                      <a:pt x="343" y="59"/>
                    </a:lnTo>
                    <a:lnTo>
                      <a:pt x="329" y="55"/>
                    </a:lnTo>
                    <a:lnTo>
                      <a:pt x="329" y="52"/>
                    </a:lnTo>
                    <a:lnTo>
                      <a:pt x="334" y="40"/>
                    </a:lnTo>
                    <a:lnTo>
                      <a:pt x="324" y="38"/>
                    </a:lnTo>
                    <a:lnTo>
                      <a:pt x="322" y="30"/>
                    </a:lnTo>
                    <a:lnTo>
                      <a:pt x="324" y="19"/>
                    </a:lnTo>
                    <a:lnTo>
                      <a:pt x="314" y="9"/>
                    </a:lnTo>
                    <a:lnTo>
                      <a:pt x="282" y="10"/>
                    </a:lnTo>
                    <a:lnTo>
                      <a:pt x="276" y="10"/>
                    </a:lnTo>
                    <a:lnTo>
                      <a:pt x="264" y="10"/>
                    </a:lnTo>
                    <a:lnTo>
                      <a:pt x="251" y="7"/>
                    </a:lnTo>
                    <a:lnTo>
                      <a:pt x="234" y="1"/>
                    </a:lnTo>
                    <a:lnTo>
                      <a:pt x="233" y="0"/>
                    </a:lnTo>
                    <a:lnTo>
                      <a:pt x="213" y="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52" name="Freeform 199"/>
              <p:cNvSpPr>
                <a:spLocks/>
              </p:cNvSpPr>
              <p:nvPr/>
            </p:nvSpPr>
            <p:spPr bwMode="auto">
              <a:xfrm>
                <a:off x="5432032" y="2035558"/>
                <a:ext cx="175606" cy="211276"/>
              </a:xfrm>
              <a:custGeom>
                <a:avLst/>
                <a:gdLst>
                  <a:gd name="T0" fmla="*/ 321 w 385"/>
                  <a:gd name="T1" fmla="*/ 203 h 462"/>
                  <a:gd name="T2" fmla="*/ 317 w 385"/>
                  <a:gd name="T3" fmla="*/ 194 h 462"/>
                  <a:gd name="T4" fmla="*/ 316 w 385"/>
                  <a:gd name="T5" fmla="*/ 166 h 462"/>
                  <a:gd name="T6" fmla="*/ 307 w 385"/>
                  <a:gd name="T7" fmla="*/ 143 h 462"/>
                  <a:gd name="T8" fmla="*/ 306 w 385"/>
                  <a:gd name="T9" fmla="*/ 123 h 462"/>
                  <a:gd name="T10" fmla="*/ 330 w 385"/>
                  <a:gd name="T11" fmla="*/ 117 h 462"/>
                  <a:gd name="T12" fmla="*/ 331 w 385"/>
                  <a:gd name="T13" fmla="*/ 112 h 462"/>
                  <a:gd name="T14" fmla="*/ 296 w 385"/>
                  <a:gd name="T15" fmla="*/ 99 h 462"/>
                  <a:gd name="T16" fmla="*/ 260 w 385"/>
                  <a:gd name="T17" fmla="*/ 71 h 462"/>
                  <a:gd name="T18" fmla="*/ 204 w 385"/>
                  <a:gd name="T19" fmla="*/ 50 h 462"/>
                  <a:gd name="T20" fmla="*/ 177 w 385"/>
                  <a:gd name="T21" fmla="*/ 38 h 462"/>
                  <a:gd name="T22" fmla="*/ 123 w 385"/>
                  <a:gd name="T23" fmla="*/ 31 h 462"/>
                  <a:gd name="T24" fmla="*/ 102 w 385"/>
                  <a:gd name="T25" fmla="*/ 11 h 462"/>
                  <a:gd name="T26" fmla="*/ 92 w 385"/>
                  <a:gd name="T27" fmla="*/ 5 h 462"/>
                  <a:gd name="T28" fmla="*/ 72 w 385"/>
                  <a:gd name="T29" fmla="*/ 23 h 462"/>
                  <a:gd name="T30" fmla="*/ 39 w 385"/>
                  <a:gd name="T31" fmla="*/ 62 h 462"/>
                  <a:gd name="T32" fmla="*/ 9 w 385"/>
                  <a:gd name="T33" fmla="*/ 97 h 462"/>
                  <a:gd name="T34" fmla="*/ 11 w 385"/>
                  <a:gd name="T35" fmla="*/ 162 h 462"/>
                  <a:gd name="T36" fmla="*/ 11 w 385"/>
                  <a:gd name="T37" fmla="*/ 196 h 462"/>
                  <a:gd name="T38" fmla="*/ 48 w 385"/>
                  <a:gd name="T39" fmla="*/ 249 h 462"/>
                  <a:gd name="T40" fmla="*/ 70 w 385"/>
                  <a:gd name="T41" fmla="*/ 290 h 462"/>
                  <a:gd name="T42" fmla="*/ 61 w 385"/>
                  <a:gd name="T43" fmla="*/ 326 h 462"/>
                  <a:gd name="T44" fmla="*/ 112 w 385"/>
                  <a:gd name="T45" fmla="*/ 366 h 462"/>
                  <a:gd name="T46" fmla="*/ 138 w 385"/>
                  <a:gd name="T47" fmla="*/ 407 h 462"/>
                  <a:gd name="T48" fmla="*/ 128 w 385"/>
                  <a:gd name="T49" fmla="*/ 447 h 462"/>
                  <a:gd name="T50" fmla="*/ 180 w 385"/>
                  <a:gd name="T51" fmla="*/ 462 h 462"/>
                  <a:gd name="T52" fmla="*/ 261 w 385"/>
                  <a:gd name="T53" fmla="*/ 434 h 462"/>
                  <a:gd name="T54" fmla="*/ 315 w 385"/>
                  <a:gd name="T55" fmla="*/ 395 h 462"/>
                  <a:gd name="T56" fmla="*/ 349 w 385"/>
                  <a:gd name="T57" fmla="*/ 352 h 462"/>
                  <a:gd name="T58" fmla="*/ 378 w 385"/>
                  <a:gd name="T59" fmla="*/ 340 h 462"/>
                  <a:gd name="T60" fmla="*/ 379 w 385"/>
                  <a:gd name="T61" fmla="*/ 328 h 462"/>
                  <a:gd name="T62" fmla="*/ 379 w 385"/>
                  <a:gd name="T63" fmla="*/ 304 h 462"/>
                  <a:gd name="T64" fmla="*/ 377 w 385"/>
                  <a:gd name="T65" fmla="*/ 260 h 462"/>
                  <a:gd name="T66" fmla="*/ 384 w 385"/>
                  <a:gd name="T67" fmla="*/ 226 h 462"/>
                  <a:gd name="T68" fmla="*/ 374 w 385"/>
                  <a:gd name="T69" fmla="*/ 226 h 462"/>
                  <a:gd name="T70" fmla="*/ 359 w 385"/>
                  <a:gd name="T71" fmla="*/ 228 h 462"/>
                  <a:gd name="T72" fmla="*/ 337 w 385"/>
                  <a:gd name="T73" fmla="*/ 234 h 462"/>
                  <a:gd name="T74" fmla="*/ 315 w 385"/>
                  <a:gd name="T75" fmla="*/ 229 h 462"/>
                  <a:gd name="T76" fmla="*/ 326 w 385"/>
                  <a:gd name="T77" fmla="*/ 214 h 462"/>
                  <a:gd name="T78" fmla="*/ 329 w 385"/>
                  <a:gd name="T79" fmla="*/ 20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5" h="462">
                    <a:moveTo>
                      <a:pt x="329" y="207"/>
                    </a:moveTo>
                    <a:lnTo>
                      <a:pt x="321" y="203"/>
                    </a:lnTo>
                    <a:lnTo>
                      <a:pt x="316" y="200"/>
                    </a:lnTo>
                    <a:lnTo>
                      <a:pt x="317" y="194"/>
                    </a:lnTo>
                    <a:lnTo>
                      <a:pt x="324" y="187"/>
                    </a:lnTo>
                    <a:lnTo>
                      <a:pt x="316" y="166"/>
                    </a:lnTo>
                    <a:lnTo>
                      <a:pt x="316" y="153"/>
                    </a:lnTo>
                    <a:lnTo>
                      <a:pt x="307" y="143"/>
                    </a:lnTo>
                    <a:lnTo>
                      <a:pt x="304" y="135"/>
                    </a:lnTo>
                    <a:lnTo>
                      <a:pt x="306" y="123"/>
                    </a:lnTo>
                    <a:lnTo>
                      <a:pt x="313" y="118"/>
                    </a:lnTo>
                    <a:lnTo>
                      <a:pt x="330" y="117"/>
                    </a:lnTo>
                    <a:lnTo>
                      <a:pt x="332" y="113"/>
                    </a:lnTo>
                    <a:lnTo>
                      <a:pt x="331" y="112"/>
                    </a:lnTo>
                    <a:lnTo>
                      <a:pt x="297" y="100"/>
                    </a:lnTo>
                    <a:lnTo>
                      <a:pt x="296" y="99"/>
                    </a:lnTo>
                    <a:lnTo>
                      <a:pt x="277" y="88"/>
                    </a:lnTo>
                    <a:lnTo>
                      <a:pt x="260" y="71"/>
                    </a:lnTo>
                    <a:lnTo>
                      <a:pt x="226" y="63"/>
                    </a:lnTo>
                    <a:lnTo>
                      <a:pt x="204" y="50"/>
                    </a:lnTo>
                    <a:lnTo>
                      <a:pt x="186" y="38"/>
                    </a:lnTo>
                    <a:lnTo>
                      <a:pt x="177" y="38"/>
                    </a:lnTo>
                    <a:lnTo>
                      <a:pt x="146" y="33"/>
                    </a:lnTo>
                    <a:lnTo>
                      <a:pt x="123" y="31"/>
                    </a:lnTo>
                    <a:lnTo>
                      <a:pt x="114" y="24"/>
                    </a:lnTo>
                    <a:lnTo>
                      <a:pt x="102" y="11"/>
                    </a:lnTo>
                    <a:lnTo>
                      <a:pt x="105" y="0"/>
                    </a:lnTo>
                    <a:lnTo>
                      <a:pt x="92" y="5"/>
                    </a:lnTo>
                    <a:lnTo>
                      <a:pt x="82" y="16"/>
                    </a:lnTo>
                    <a:lnTo>
                      <a:pt x="72" y="23"/>
                    </a:lnTo>
                    <a:lnTo>
                      <a:pt x="48" y="45"/>
                    </a:lnTo>
                    <a:lnTo>
                      <a:pt x="39" y="62"/>
                    </a:lnTo>
                    <a:lnTo>
                      <a:pt x="32" y="74"/>
                    </a:lnTo>
                    <a:lnTo>
                      <a:pt x="9" y="97"/>
                    </a:lnTo>
                    <a:lnTo>
                      <a:pt x="0" y="126"/>
                    </a:lnTo>
                    <a:lnTo>
                      <a:pt x="11" y="162"/>
                    </a:lnTo>
                    <a:lnTo>
                      <a:pt x="11" y="185"/>
                    </a:lnTo>
                    <a:lnTo>
                      <a:pt x="11" y="196"/>
                    </a:lnTo>
                    <a:lnTo>
                      <a:pt x="32" y="206"/>
                    </a:lnTo>
                    <a:lnTo>
                      <a:pt x="48" y="249"/>
                    </a:lnTo>
                    <a:lnTo>
                      <a:pt x="62" y="273"/>
                    </a:lnTo>
                    <a:lnTo>
                      <a:pt x="70" y="290"/>
                    </a:lnTo>
                    <a:lnTo>
                      <a:pt x="62" y="313"/>
                    </a:lnTo>
                    <a:lnTo>
                      <a:pt x="61" y="326"/>
                    </a:lnTo>
                    <a:lnTo>
                      <a:pt x="85" y="344"/>
                    </a:lnTo>
                    <a:lnTo>
                      <a:pt x="112" y="366"/>
                    </a:lnTo>
                    <a:lnTo>
                      <a:pt x="130" y="377"/>
                    </a:lnTo>
                    <a:lnTo>
                      <a:pt x="138" y="407"/>
                    </a:lnTo>
                    <a:lnTo>
                      <a:pt x="127" y="433"/>
                    </a:lnTo>
                    <a:lnTo>
                      <a:pt x="128" y="447"/>
                    </a:lnTo>
                    <a:lnTo>
                      <a:pt x="152" y="460"/>
                    </a:lnTo>
                    <a:lnTo>
                      <a:pt x="180" y="462"/>
                    </a:lnTo>
                    <a:lnTo>
                      <a:pt x="220" y="454"/>
                    </a:lnTo>
                    <a:lnTo>
                      <a:pt x="261" y="434"/>
                    </a:lnTo>
                    <a:lnTo>
                      <a:pt x="298" y="410"/>
                    </a:lnTo>
                    <a:lnTo>
                      <a:pt x="315" y="395"/>
                    </a:lnTo>
                    <a:lnTo>
                      <a:pt x="330" y="369"/>
                    </a:lnTo>
                    <a:lnTo>
                      <a:pt x="349" y="352"/>
                    </a:lnTo>
                    <a:lnTo>
                      <a:pt x="366" y="346"/>
                    </a:lnTo>
                    <a:lnTo>
                      <a:pt x="378" y="340"/>
                    </a:lnTo>
                    <a:lnTo>
                      <a:pt x="381" y="335"/>
                    </a:lnTo>
                    <a:lnTo>
                      <a:pt x="379" y="328"/>
                    </a:lnTo>
                    <a:lnTo>
                      <a:pt x="375" y="320"/>
                    </a:lnTo>
                    <a:lnTo>
                      <a:pt x="379" y="304"/>
                    </a:lnTo>
                    <a:lnTo>
                      <a:pt x="381" y="285"/>
                    </a:lnTo>
                    <a:lnTo>
                      <a:pt x="377" y="260"/>
                    </a:lnTo>
                    <a:lnTo>
                      <a:pt x="385" y="244"/>
                    </a:lnTo>
                    <a:lnTo>
                      <a:pt x="384" y="226"/>
                    </a:lnTo>
                    <a:lnTo>
                      <a:pt x="378" y="224"/>
                    </a:lnTo>
                    <a:lnTo>
                      <a:pt x="374" y="226"/>
                    </a:lnTo>
                    <a:lnTo>
                      <a:pt x="369" y="228"/>
                    </a:lnTo>
                    <a:lnTo>
                      <a:pt x="359" y="228"/>
                    </a:lnTo>
                    <a:lnTo>
                      <a:pt x="352" y="234"/>
                    </a:lnTo>
                    <a:lnTo>
                      <a:pt x="337" y="234"/>
                    </a:lnTo>
                    <a:lnTo>
                      <a:pt x="325" y="233"/>
                    </a:lnTo>
                    <a:lnTo>
                      <a:pt x="315" y="229"/>
                    </a:lnTo>
                    <a:lnTo>
                      <a:pt x="313" y="219"/>
                    </a:lnTo>
                    <a:lnTo>
                      <a:pt x="326" y="214"/>
                    </a:lnTo>
                    <a:lnTo>
                      <a:pt x="327" y="211"/>
                    </a:lnTo>
                    <a:lnTo>
                      <a:pt x="329" y="20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53" name="Freeform 206"/>
              <p:cNvSpPr>
                <a:spLocks/>
              </p:cNvSpPr>
              <p:nvPr/>
            </p:nvSpPr>
            <p:spPr bwMode="auto">
              <a:xfrm>
                <a:off x="5539043" y="2212537"/>
                <a:ext cx="97407" cy="64481"/>
              </a:xfrm>
              <a:custGeom>
                <a:avLst/>
                <a:gdLst>
                  <a:gd name="T0" fmla="*/ 129 w 214"/>
                  <a:gd name="T1" fmla="*/ 8 h 141"/>
                  <a:gd name="T2" fmla="*/ 108 w 214"/>
                  <a:gd name="T3" fmla="*/ 0 h 141"/>
                  <a:gd name="T4" fmla="*/ 101 w 214"/>
                  <a:gd name="T5" fmla="*/ 5 h 141"/>
                  <a:gd name="T6" fmla="*/ 95 w 214"/>
                  <a:gd name="T7" fmla="*/ 26 h 141"/>
                  <a:gd name="T8" fmla="*/ 78 w 214"/>
                  <a:gd name="T9" fmla="*/ 36 h 141"/>
                  <a:gd name="T10" fmla="*/ 43 w 214"/>
                  <a:gd name="T11" fmla="*/ 53 h 141"/>
                  <a:gd name="T12" fmla="*/ 0 w 214"/>
                  <a:gd name="T13" fmla="*/ 76 h 141"/>
                  <a:gd name="T14" fmla="*/ 2 w 214"/>
                  <a:gd name="T15" fmla="*/ 81 h 141"/>
                  <a:gd name="T16" fmla="*/ 6 w 214"/>
                  <a:gd name="T17" fmla="*/ 86 h 141"/>
                  <a:gd name="T18" fmla="*/ 17 w 214"/>
                  <a:gd name="T19" fmla="*/ 92 h 141"/>
                  <a:gd name="T20" fmla="*/ 43 w 214"/>
                  <a:gd name="T21" fmla="*/ 107 h 141"/>
                  <a:gd name="T22" fmla="*/ 71 w 214"/>
                  <a:gd name="T23" fmla="*/ 116 h 141"/>
                  <a:gd name="T24" fmla="*/ 88 w 214"/>
                  <a:gd name="T25" fmla="*/ 124 h 141"/>
                  <a:gd name="T26" fmla="*/ 110 w 214"/>
                  <a:gd name="T27" fmla="*/ 136 h 141"/>
                  <a:gd name="T28" fmla="*/ 127 w 214"/>
                  <a:gd name="T29" fmla="*/ 141 h 141"/>
                  <a:gd name="T30" fmla="*/ 140 w 214"/>
                  <a:gd name="T31" fmla="*/ 141 h 141"/>
                  <a:gd name="T32" fmla="*/ 144 w 214"/>
                  <a:gd name="T33" fmla="*/ 123 h 141"/>
                  <a:gd name="T34" fmla="*/ 160 w 214"/>
                  <a:gd name="T35" fmla="*/ 113 h 141"/>
                  <a:gd name="T36" fmla="*/ 169 w 214"/>
                  <a:gd name="T37" fmla="*/ 107 h 141"/>
                  <a:gd name="T38" fmla="*/ 178 w 214"/>
                  <a:gd name="T39" fmla="*/ 101 h 141"/>
                  <a:gd name="T40" fmla="*/ 184 w 214"/>
                  <a:gd name="T41" fmla="*/ 95 h 141"/>
                  <a:gd name="T42" fmla="*/ 197 w 214"/>
                  <a:gd name="T43" fmla="*/ 83 h 141"/>
                  <a:gd name="T44" fmla="*/ 209 w 214"/>
                  <a:gd name="T45" fmla="*/ 69 h 141"/>
                  <a:gd name="T46" fmla="*/ 214 w 214"/>
                  <a:gd name="T47" fmla="*/ 64 h 141"/>
                  <a:gd name="T48" fmla="*/ 214 w 214"/>
                  <a:gd name="T49" fmla="*/ 55 h 141"/>
                  <a:gd name="T50" fmla="*/ 206 w 214"/>
                  <a:gd name="T51" fmla="*/ 42 h 141"/>
                  <a:gd name="T52" fmla="*/ 189 w 214"/>
                  <a:gd name="T53" fmla="*/ 35 h 141"/>
                  <a:gd name="T54" fmla="*/ 162 w 214"/>
                  <a:gd name="T55" fmla="*/ 35 h 141"/>
                  <a:gd name="T56" fmla="*/ 148 w 214"/>
                  <a:gd name="T57" fmla="*/ 29 h 141"/>
                  <a:gd name="T58" fmla="*/ 129 w 214"/>
                  <a:gd name="T59" fmla="*/ 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4" h="141">
                    <a:moveTo>
                      <a:pt x="129" y="8"/>
                    </a:moveTo>
                    <a:lnTo>
                      <a:pt x="108" y="0"/>
                    </a:lnTo>
                    <a:lnTo>
                      <a:pt x="101" y="5"/>
                    </a:lnTo>
                    <a:lnTo>
                      <a:pt x="95" y="26"/>
                    </a:lnTo>
                    <a:lnTo>
                      <a:pt x="78" y="36"/>
                    </a:lnTo>
                    <a:lnTo>
                      <a:pt x="43" y="53"/>
                    </a:lnTo>
                    <a:lnTo>
                      <a:pt x="0" y="76"/>
                    </a:lnTo>
                    <a:lnTo>
                      <a:pt x="2" y="81"/>
                    </a:lnTo>
                    <a:lnTo>
                      <a:pt x="6" y="86"/>
                    </a:lnTo>
                    <a:lnTo>
                      <a:pt x="17" y="92"/>
                    </a:lnTo>
                    <a:lnTo>
                      <a:pt x="43" y="107"/>
                    </a:lnTo>
                    <a:lnTo>
                      <a:pt x="71" y="116"/>
                    </a:lnTo>
                    <a:lnTo>
                      <a:pt x="88" y="124"/>
                    </a:lnTo>
                    <a:lnTo>
                      <a:pt x="110" y="136"/>
                    </a:lnTo>
                    <a:lnTo>
                      <a:pt x="127" y="141"/>
                    </a:lnTo>
                    <a:lnTo>
                      <a:pt x="140" y="141"/>
                    </a:lnTo>
                    <a:lnTo>
                      <a:pt x="144" y="123"/>
                    </a:lnTo>
                    <a:lnTo>
                      <a:pt x="160" y="113"/>
                    </a:lnTo>
                    <a:lnTo>
                      <a:pt x="169" y="107"/>
                    </a:lnTo>
                    <a:lnTo>
                      <a:pt x="178" y="101"/>
                    </a:lnTo>
                    <a:lnTo>
                      <a:pt x="184" y="95"/>
                    </a:lnTo>
                    <a:lnTo>
                      <a:pt x="197" y="83"/>
                    </a:lnTo>
                    <a:lnTo>
                      <a:pt x="209" y="69"/>
                    </a:lnTo>
                    <a:lnTo>
                      <a:pt x="214" y="64"/>
                    </a:lnTo>
                    <a:lnTo>
                      <a:pt x="214" y="55"/>
                    </a:lnTo>
                    <a:lnTo>
                      <a:pt x="206" y="42"/>
                    </a:lnTo>
                    <a:lnTo>
                      <a:pt x="189" y="35"/>
                    </a:lnTo>
                    <a:lnTo>
                      <a:pt x="162" y="35"/>
                    </a:lnTo>
                    <a:lnTo>
                      <a:pt x="148" y="29"/>
                    </a:lnTo>
                    <a:lnTo>
                      <a:pt x="129" y="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5257798" y="1820166"/>
                <a:ext cx="304567" cy="242831"/>
              </a:xfrm>
              <a:custGeom>
                <a:avLst/>
                <a:gdLst>
                  <a:gd name="T0" fmla="*/ 521 w 668"/>
                  <a:gd name="T1" fmla="*/ 40 h 531"/>
                  <a:gd name="T2" fmla="*/ 474 w 668"/>
                  <a:gd name="T3" fmla="*/ 42 h 531"/>
                  <a:gd name="T4" fmla="*/ 451 w 668"/>
                  <a:gd name="T5" fmla="*/ 40 h 531"/>
                  <a:gd name="T6" fmla="*/ 403 w 668"/>
                  <a:gd name="T7" fmla="*/ 56 h 531"/>
                  <a:gd name="T8" fmla="*/ 375 w 668"/>
                  <a:gd name="T9" fmla="*/ 70 h 531"/>
                  <a:gd name="T10" fmla="*/ 301 w 668"/>
                  <a:gd name="T11" fmla="*/ 77 h 531"/>
                  <a:gd name="T12" fmla="*/ 245 w 668"/>
                  <a:gd name="T13" fmla="*/ 65 h 531"/>
                  <a:gd name="T14" fmla="*/ 206 w 668"/>
                  <a:gd name="T15" fmla="*/ 38 h 531"/>
                  <a:gd name="T16" fmla="*/ 180 w 668"/>
                  <a:gd name="T17" fmla="*/ 6 h 531"/>
                  <a:gd name="T18" fmla="*/ 181 w 668"/>
                  <a:gd name="T19" fmla="*/ 2 h 531"/>
                  <a:gd name="T20" fmla="*/ 170 w 668"/>
                  <a:gd name="T21" fmla="*/ 2 h 531"/>
                  <a:gd name="T22" fmla="*/ 137 w 668"/>
                  <a:gd name="T23" fmla="*/ 18 h 531"/>
                  <a:gd name="T24" fmla="*/ 106 w 668"/>
                  <a:gd name="T25" fmla="*/ 36 h 531"/>
                  <a:gd name="T26" fmla="*/ 122 w 668"/>
                  <a:gd name="T27" fmla="*/ 84 h 531"/>
                  <a:gd name="T28" fmla="*/ 120 w 668"/>
                  <a:gd name="T29" fmla="*/ 122 h 531"/>
                  <a:gd name="T30" fmla="*/ 94 w 668"/>
                  <a:gd name="T31" fmla="*/ 154 h 531"/>
                  <a:gd name="T32" fmla="*/ 41 w 668"/>
                  <a:gd name="T33" fmla="*/ 149 h 531"/>
                  <a:gd name="T34" fmla="*/ 0 w 668"/>
                  <a:gd name="T35" fmla="*/ 159 h 531"/>
                  <a:gd name="T36" fmla="*/ 7 w 668"/>
                  <a:gd name="T37" fmla="*/ 219 h 531"/>
                  <a:gd name="T38" fmla="*/ 51 w 668"/>
                  <a:gd name="T39" fmla="*/ 257 h 531"/>
                  <a:gd name="T40" fmla="*/ 89 w 668"/>
                  <a:gd name="T41" fmla="*/ 296 h 531"/>
                  <a:gd name="T42" fmla="*/ 145 w 668"/>
                  <a:gd name="T43" fmla="*/ 322 h 531"/>
                  <a:gd name="T44" fmla="*/ 182 w 668"/>
                  <a:gd name="T45" fmla="*/ 354 h 531"/>
                  <a:gd name="T46" fmla="*/ 207 w 668"/>
                  <a:gd name="T47" fmla="*/ 372 h 531"/>
                  <a:gd name="T48" fmla="*/ 245 w 668"/>
                  <a:gd name="T49" fmla="*/ 382 h 531"/>
                  <a:gd name="T50" fmla="*/ 266 w 668"/>
                  <a:gd name="T51" fmla="*/ 404 h 531"/>
                  <a:gd name="T52" fmla="*/ 300 w 668"/>
                  <a:gd name="T53" fmla="*/ 425 h 531"/>
                  <a:gd name="T54" fmla="*/ 303 w 668"/>
                  <a:gd name="T55" fmla="*/ 446 h 531"/>
                  <a:gd name="T56" fmla="*/ 299 w 668"/>
                  <a:gd name="T57" fmla="*/ 478 h 531"/>
                  <a:gd name="T58" fmla="*/ 288 w 668"/>
                  <a:gd name="T59" fmla="*/ 507 h 531"/>
                  <a:gd name="T60" fmla="*/ 303 w 668"/>
                  <a:gd name="T61" fmla="*/ 516 h 531"/>
                  <a:gd name="T62" fmla="*/ 314 w 668"/>
                  <a:gd name="T63" fmla="*/ 516 h 531"/>
                  <a:gd name="T64" fmla="*/ 341 w 668"/>
                  <a:gd name="T65" fmla="*/ 529 h 531"/>
                  <a:gd name="T66" fmla="*/ 398 w 668"/>
                  <a:gd name="T67" fmla="*/ 525 h 531"/>
                  <a:gd name="T68" fmla="*/ 396 w 668"/>
                  <a:gd name="T69" fmla="*/ 506 h 531"/>
                  <a:gd name="T70" fmla="*/ 415 w 668"/>
                  <a:gd name="T71" fmla="*/ 498 h 531"/>
                  <a:gd name="T72" fmla="*/ 465 w 668"/>
                  <a:gd name="T73" fmla="*/ 454 h 531"/>
                  <a:gd name="T74" fmla="*/ 509 w 668"/>
                  <a:gd name="T75" fmla="*/ 427 h 531"/>
                  <a:gd name="T76" fmla="*/ 519 w 668"/>
                  <a:gd name="T77" fmla="*/ 400 h 531"/>
                  <a:gd name="T78" fmla="*/ 535 w 668"/>
                  <a:gd name="T79" fmla="*/ 350 h 531"/>
                  <a:gd name="T80" fmla="*/ 575 w 668"/>
                  <a:gd name="T81" fmla="*/ 316 h 531"/>
                  <a:gd name="T82" fmla="*/ 601 w 668"/>
                  <a:gd name="T83" fmla="*/ 314 h 531"/>
                  <a:gd name="T84" fmla="*/ 634 w 668"/>
                  <a:gd name="T85" fmla="*/ 295 h 531"/>
                  <a:gd name="T86" fmla="*/ 642 w 668"/>
                  <a:gd name="T87" fmla="*/ 275 h 531"/>
                  <a:gd name="T88" fmla="*/ 649 w 668"/>
                  <a:gd name="T89" fmla="*/ 264 h 531"/>
                  <a:gd name="T90" fmla="*/ 668 w 668"/>
                  <a:gd name="T91" fmla="*/ 247 h 531"/>
                  <a:gd name="T92" fmla="*/ 643 w 668"/>
                  <a:gd name="T93" fmla="*/ 233 h 531"/>
                  <a:gd name="T94" fmla="*/ 638 w 668"/>
                  <a:gd name="T95" fmla="*/ 209 h 531"/>
                  <a:gd name="T96" fmla="*/ 633 w 668"/>
                  <a:gd name="T97" fmla="*/ 174 h 531"/>
                  <a:gd name="T98" fmla="*/ 600 w 668"/>
                  <a:gd name="T99" fmla="*/ 188 h 531"/>
                  <a:gd name="T100" fmla="*/ 571 w 668"/>
                  <a:gd name="T101" fmla="*/ 196 h 531"/>
                  <a:gd name="T102" fmla="*/ 568 w 668"/>
                  <a:gd name="T103" fmla="*/ 138 h 531"/>
                  <a:gd name="T104" fmla="*/ 551 w 668"/>
                  <a:gd name="T105" fmla="*/ 128 h 531"/>
                  <a:gd name="T106" fmla="*/ 543 w 668"/>
                  <a:gd name="T107" fmla="*/ 119 h 531"/>
                  <a:gd name="T108" fmla="*/ 535 w 668"/>
                  <a:gd name="T109" fmla="*/ 93 h 531"/>
                  <a:gd name="T110" fmla="*/ 538 w 668"/>
                  <a:gd name="T111" fmla="*/ 63 h 531"/>
                  <a:gd name="T112" fmla="*/ 532 w 668"/>
                  <a:gd name="T113" fmla="*/ 4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8" h="531">
                    <a:moveTo>
                      <a:pt x="532" y="44"/>
                    </a:moveTo>
                    <a:lnTo>
                      <a:pt x="521" y="40"/>
                    </a:lnTo>
                    <a:lnTo>
                      <a:pt x="497" y="40"/>
                    </a:lnTo>
                    <a:lnTo>
                      <a:pt x="474" y="42"/>
                    </a:lnTo>
                    <a:lnTo>
                      <a:pt x="461" y="44"/>
                    </a:lnTo>
                    <a:lnTo>
                      <a:pt x="451" y="40"/>
                    </a:lnTo>
                    <a:lnTo>
                      <a:pt x="423" y="40"/>
                    </a:lnTo>
                    <a:lnTo>
                      <a:pt x="403" y="56"/>
                    </a:lnTo>
                    <a:lnTo>
                      <a:pt x="387" y="66"/>
                    </a:lnTo>
                    <a:lnTo>
                      <a:pt x="375" y="70"/>
                    </a:lnTo>
                    <a:lnTo>
                      <a:pt x="351" y="74"/>
                    </a:lnTo>
                    <a:lnTo>
                      <a:pt x="301" y="77"/>
                    </a:lnTo>
                    <a:lnTo>
                      <a:pt x="269" y="72"/>
                    </a:lnTo>
                    <a:lnTo>
                      <a:pt x="245" y="65"/>
                    </a:lnTo>
                    <a:lnTo>
                      <a:pt x="229" y="57"/>
                    </a:lnTo>
                    <a:lnTo>
                      <a:pt x="206" y="38"/>
                    </a:lnTo>
                    <a:lnTo>
                      <a:pt x="193" y="26"/>
                    </a:lnTo>
                    <a:lnTo>
                      <a:pt x="180" y="6"/>
                    </a:lnTo>
                    <a:lnTo>
                      <a:pt x="178" y="2"/>
                    </a:lnTo>
                    <a:lnTo>
                      <a:pt x="181" y="2"/>
                    </a:lnTo>
                    <a:lnTo>
                      <a:pt x="178" y="0"/>
                    </a:lnTo>
                    <a:lnTo>
                      <a:pt x="170" y="2"/>
                    </a:lnTo>
                    <a:lnTo>
                      <a:pt x="153" y="16"/>
                    </a:lnTo>
                    <a:lnTo>
                      <a:pt x="137" y="18"/>
                    </a:lnTo>
                    <a:lnTo>
                      <a:pt x="113" y="29"/>
                    </a:lnTo>
                    <a:lnTo>
                      <a:pt x="106" y="36"/>
                    </a:lnTo>
                    <a:lnTo>
                      <a:pt x="107" y="48"/>
                    </a:lnTo>
                    <a:lnTo>
                      <a:pt x="122" y="84"/>
                    </a:lnTo>
                    <a:lnTo>
                      <a:pt x="124" y="101"/>
                    </a:lnTo>
                    <a:lnTo>
                      <a:pt x="120" y="122"/>
                    </a:lnTo>
                    <a:lnTo>
                      <a:pt x="113" y="143"/>
                    </a:lnTo>
                    <a:lnTo>
                      <a:pt x="94" y="154"/>
                    </a:lnTo>
                    <a:lnTo>
                      <a:pt x="83" y="151"/>
                    </a:lnTo>
                    <a:lnTo>
                      <a:pt x="41" y="149"/>
                    </a:lnTo>
                    <a:lnTo>
                      <a:pt x="21" y="152"/>
                    </a:lnTo>
                    <a:lnTo>
                      <a:pt x="0" y="159"/>
                    </a:lnTo>
                    <a:lnTo>
                      <a:pt x="0" y="199"/>
                    </a:lnTo>
                    <a:lnTo>
                      <a:pt x="7" y="219"/>
                    </a:lnTo>
                    <a:lnTo>
                      <a:pt x="25" y="241"/>
                    </a:lnTo>
                    <a:lnTo>
                      <a:pt x="51" y="257"/>
                    </a:lnTo>
                    <a:lnTo>
                      <a:pt x="76" y="277"/>
                    </a:lnTo>
                    <a:lnTo>
                      <a:pt x="89" y="296"/>
                    </a:lnTo>
                    <a:lnTo>
                      <a:pt x="110" y="310"/>
                    </a:lnTo>
                    <a:lnTo>
                      <a:pt x="145" y="322"/>
                    </a:lnTo>
                    <a:lnTo>
                      <a:pt x="172" y="343"/>
                    </a:lnTo>
                    <a:lnTo>
                      <a:pt x="182" y="354"/>
                    </a:lnTo>
                    <a:lnTo>
                      <a:pt x="184" y="365"/>
                    </a:lnTo>
                    <a:lnTo>
                      <a:pt x="207" y="372"/>
                    </a:lnTo>
                    <a:lnTo>
                      <a:pt x="224" y="374"/>
                    </a:lnTo>
                    <a:lnTo>
                      <a:pt x="245" y="382"/>
                    </a:lnTo>
                    <a:lnTo>
                      <a:pt x="259" y="390"/>
                    </a:lnTo>
                    <a:lnTo>
                      <a:pt x="266" y="404"/>
                    </a:lnTo>
                    <a:lnTo>
                      <a:pt x="284" y="416"/>
                    </a:lnTo>
                    <a:lnTo>
                      <a:pt x="300" y="425"/>
                    </a:lnTo>
                    <a:lnTo>
                      <a:pt x="305" y="438"/>
                    </a:lnTo>
                    <a:lnTo>
                      <a:pt x="303" y="446"/>
                    </a:lnTo>
                    <a:lnTo>
                      <a:pt x="305" y="463"/>
                    </a:lnTo>
                    <a:lnTo>
                      <a:pt x="299" y="478"/>
                    </a:lnTo>
                    <a:lnTo>
                      <a:pt x="288" y="499"/>
                    </a:lnTo>
                    <a:lnTo>
                      <a:pt x="288" y="507"/>
                    </a:lnTo>
                    <a:lnTo>
                      <a:pt x="294" y="511"/>
                    </a:lnTo>
                    <a:lnTo>
                      <a:pt x="303" y="516"/>
                    </a:lnTo>
                    <a:lnTo>
                      <a:pt x="309" y="516"/>
                    </a:lnTo>
                    <a:lnTo>
                      <a:pt x="314" y="516"/>
                    </a:lnTo>
                    <a:lnTo>
                      <a:pt x="323" y="526"/>
                    </a:lnTo>
                    <a:lnTo>
                      <a:pt x="341" y="529"/>
                    </a:lnTo>
                    <a:lnTo>
                      <a:pt x="393" y="531"/>
                    </a:lnTo>
                    <a:lnTo>
                      <a:pt x="398" y="525"/>
                    </a:lnTo>
                    <a:lnTo>
                      <a:pt x="385" y="509"/>
                    </a:lnTo>
                    <a:lnTo>
                      <a:pt x="396" y="506"/>
                    </a:lnTo>
                    <a:lnTo>
                      <a:pt x="408" y="501"/>
                    </a:lnTo>
                    <a:lnTo>
                      <a:pt x="415" y="498"/>
                    </a:lnTo>
                    <a:lnTo>
                      <a:pt x="436" y="480"/>
                    </a:lnTo>
                    <a:lnTo>
                      <a:pt x="465" y="454"/>
                    </a:lnTo>
                    <a:lnTo>
                      <a:pt x="480" y="436"/>
                    </a:lnTo>
                    <a:lnTo>
                      <a:pt x="509" y="427"/>
                    </a:lnTo>
                    <a:lnTo>
                      <a:pt x="521" y="416"/>
                    </a:lnTo>
                    <a:lnTo>
                      <a:pt x="519" y="400"/>
                    </a:lnTo>
                    <a:lnTo>
                      <a:pt x="522" y="371"/>
                    </a:lnTo>
                    <a:lnTo>
                      <a:pt x="535" y="350"/>
                    </a:lnTo>
                    <a:lnTo>
                      <a:pt x="556" y="328"/>
                    </a:lnTo>
                    <a:lnTo>
                      <a:pt x="575" y="316"/>
                    </a:lnTo>
                    <a:lnTo>
                      <a:pt x="591" y="312"/>
                    </a:lnTo>
                    <a:lnTo>
                      <a:pt x="601" y="314"/>
                    </a:lnTo>
                    <a:lnTo>
                      <a:pt x="617" y="300"/>
                    </a:lnTo>
                    <a:lnTo>
                      <a:pt x="634" y="295"/>
                    </a:lnTo>
                    <a:lnTo>
                      <a:pt x="640" y="281"/>
                    </a:lnTo>
                    <a:lnTo>
                      <a:pt x="642" y="275"/>
                    </a:lnTo>
                    <a:lnTo>
                      <a:pt x="645" y="269"/>
                    </a:lnTo>
                    <a:lnTo>
                      <a:pt x="649" y="264"/>
                    </a:lnTo>
                    <a:lnTo>
                      <a:pt x="654" y="260"/>
                    </a:lnTo>
                    <a:lnTo>
                      <a:pt x="668" y="247"/>
                    </a:lnTo>
                    <a:lnTo>
                      <a:pt x="661" y="240"/>
                    </a:lnTo>
                    <a:lnTo>
                      <a:pt x="643" y="233"/>
                    </a:lnTo>
                    <a:lnTo>
                      <a:pt x="634" y="225"/>
                    </a:lnTo>
                    <a:lnTo>
                      <a:pt x="638" y="209"/>
                    </a:lnTo>
                    <a:lnTo>
                      <a:pt x="637" y="182"/>
                    </a:lnTo>
                    <a:lnTo>
                      <a:pt x="633" y="174"/>
                    </a:lnTo>
                    <a:lnTo>
                      <a:pt x="615" y="178"/>
                    </a:lnTo>
                    <a:lnTo>
                      <a:pt x="600" y="188"/>
                    </a:lnTo>
                    <a:lnTo>
                      <a:pt x="590" y="196"/>
                    </a:lnTo>
                    <a:lnTo>
                      <a:pt x="571" y="196"/>
                    </a:lnTo>
                    <a:lnTo>
                      <a:pt x="569" y="164"/>
                    </a:lnTo>
                    <a:lnTo>
                      <a:pt x="568" y="138"/>
                    </a:lnTo>
                    <a:lnTo>
                      <a:pt x="556" y="132"/>
                    </a:lnTo>
                    <a:lnTo>
                      <a:pt x="551" y="128"/>
                    </a:lnTo>
                    <a:lnTo>
                      <a:pt x="546" y="124"/>
                    </a:lnTo>
                    <a:lnTo>
                      <a:pt x="543" y="119"/>
                    </a:lnTo>
                    <a:lnTo>
                      <a:pt x="541" y="114"/>
                    </a:lnTo>
                    <a:lnTo>
                      <a:pt x="535" y="93"/>
                    </a:lnTo>
                    <a:lnTo>
                      <a:pt x="533" y="72"/>
                    </a:lnTo>
                    <a:lnTo>
                      <a:pt x="538" y="63"/>
                    </a:lnTo>
                    <a:lnTo>
                      <a:pt x="544" y="51"/>
                    </a:lnTo>
                    <a:lnTo>
                      <a:pt x="532" y="4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55" name="Freeform 177"/>
              <p:cNvSpPr>
                <a:spLocks/>
              </p:cNvSpPr>
              <p:nvPr/>
            </p:nvSpPr>
            <p:spPr bwMode="auto">
              <a:xfrm>
                <a:off x="5941017" y="1615749"/>
                <a:ext cx="209905" cy="278501"/>
              </a:xfrm>
              <a:custGeom>
                <a:avLst/>
                <a:gdLst>
                  <a:gd name="T0" fmla="*/ 402 w 459"/>
                  <a:gd name="T1" fmla="*/ 284 h 608"/>
                  <a:gd name="T2" fmla="*/ 353 w 459"/>
                  <a:gd name="T3" fmla="*/ 269 h 608"/>
                  <a:gd name="T4" fmla="*/ 326 w 459"/>
                  <a:gd name="T5" fmla="*/ 251 h 608"/>
                  <a:gd name="T6" fmla="*/ 338 w 459"/>
                  <a:gd name="T7" fmla="*/ 236 h 608"/>
                  <a:gd name="T8" fmla="*/ 358 w 459"/>
                  <a:gd name="T9" fmla="*/ 193 h 608"/>
                  <a:gd name="T10" fmla="*/ 334 w 459"/>
                  <a:gd name="T11" fmla="*/ 175 h 608"/>
                  <a:gd name="T12" fmla="*/ 292 w 459"/>
                  <a:gd name="T13" fmla="*/ 177 h 608"/>
                  <a:gd name="T14" fmla="*/ 269 w 459"/>
                  <a:gd name="T15" fmla="*/ 121 h 608"/>
                  <a:gd name="T16" fmla="*/ 250 w 459"/>
                  <a:gd name="T17" fmla="*/ 61 h 608"/>
                  <a:gd name="T18" fmla="*/ 224 w 459"/>
                  <a:gd name="T19" fmla="*/ 28 h 608"/>
                  <a:gd name="T20" fmla="*/ 187 w 459"/>
                  <a:gd name="T21" fmla="*/ 0 h 608"/>
                  <a:gd name="T22" fmla="*/ 164 w 459"/>
                  <a:gd name="T23" fmla="*/ 20 h 608"/>
                  <a:gd name="T24" fmla="*/ 143 w 459"/>
                  <a:gd name="T25" fmla="*/ 59 h 608"/>
                  <a:gd name="T26" fmla="*/ 111 w 459"/>
                  <a:gd name="T27" fmla="*/ 89 h 608"/>
                  <a:gd name="T28" fmla="*/ 81 w 459"/>
                  <a:gd name="T29" fmla="*/ 120 h 608"/>
                  <a:gd name="T30" fmla="*/ 49 w 459"/>
                  <a:gd name="T31" fmla="*/ 147 h 608"/>
                  <a:gd name="T32" fmla="*/ 66 w 459"/>
                  <a:gd name="T33" fmla="*/ 192 h 608"/>
                  <a:gd name="T34" fmla="*/ 62 w 459"/>
                  <a:gd name="T35" fmla="*/ 254 h 608"/>
                  <a:gd name="T36" fmla="*/ 53 w 459"/>
                  <a:gd name="T37" fmla="*/ 297 h 608"/>
                  <a:gd name="T38" fmla="*/ 47 w 459"/>
                  <a:gd name="T39" fmla="*/ 357 h 608"/>
                  <a:gd name="T40" fmla="*/ 31 w 459"/>
                  <a:gd name="T41" fmla="*/ 405 h 608"/>
                  <a:gd name="T42" fmla="*/ 5 w 459"/>
                  <a:gd name="T43" fmla="*/ 438 h 608"/>
                  <a:gd name="T44" fmla="*/ 15 w 459"/>
                  <a:gd name="T45" fmla="*/ 478 h 608"/>
                  <a:gd name="T46" fmla="*/ 41 w 459"/>
                  <a:gd name="T47" fmla="*/ 507 h 608"/>
                  <a:gd name="T48" fmla="*/ 76 w 459"/>
                  <a:gd name="T49" fmla="*/ 500 h 608"/>
                  <a:gd name="T50" fmla="*/ 118 w 459"/>
                  <a:gd name="T51" fmla="*/ 480 h 608"/>
                  <a:gd name="T52" fmla="*/ 155 w 459"/>
                  <a:gd name="T53" fmla="*/ 466 h 608"/>
                  <a:gd name="T54" fmla="*/ 183 w 459"/>
                  <a:gd name="T55" fmla="*/ 475 h 608"/>
                  <a:gd name="T56" fmla="*/ 165 w 459"/>
                  <a:gd name="T57" fmla="*/ 519 h 608"/>
                  <a:gd name="T58" fmla="*/ 183 w 459"/>
                  <a:gd name="T59" fmla="*/ 559 h 608"/>
                  <a:gd name="T60" fmla="*/ 196 w 459"/>
                  <a:gd name="T61" fmla="*/ 598 h 608"/>
                  <a:gd name="T62" fmla="*/ 208 w 459"/>
                  <a:gd name="T63" fmla="*/ 607 h 608"/>
                  <a:gd name="T64" fmla="*/ 239 w 459"/>
                  <a:gd name="T65" fmla="*/ 600 h 608"/>
                  <a:gd name="T66" fmla="*/ 274 w 459"/>
                  <a:gd name="T67" fmla="*/ 581 h 608"/>
                  <a:gd name="T68" fmla="*/ 263 w 459"/>
                  <a:gd name="T69" fmla="*/ 553 h 608"/>
                  <a:gd name="T70" fmla="*/ 244 w 459"/>
                  <a:gd name="T71" fmla="*/ 538 h 608"/>
                  <a:gd name="T72" fmla="*/ 262 w 459"/>
                  <a:gd name="T73" fmla="*/ 499 h 608"/>
                  <a:gd name="T74" fmla="*/ 262 w 459"/>
                  <a:gd name="T75" fmla="*/ 450 h 608"/>
                  <a:gd name="T76" fmla="*/ 282 w 459"/>
                  <a:gd name="T77" fmla="*/ 394 h 608"/>
                  <a:gd name="T78" fmla="*/ 318 w 459"/>
                  <a:gd name="T79" fmla="*/ 378 h 608"/>
                  <a:gd name="T80" fmla="*/ 364 w 459"/>
                  <a:gd name="T81" fmla="*/ 384 h 608"/>
                  <a:gd name="T82" fmla="*/ 372 w 459"/>
                  <a:gd name="T83" fmla="*/ 377 h 608"/>
                  <a:gd name="T84" fmla="*/ 389 w 459"/>
                  <a:gd name="T85" fmla="*/ 350 h 608"/>
                  <a:gd name="T86" fmla="*/ 426 w 459"/>
                  <a:gd name="T87" fmla="*/ 334 h 608"/>
                  <a:gd name="T88" fmla="*/ 454 w 459"/>
                  <a:gd name="T89" fmla="*/ 334 h 608"/>
                  <a:gd name="T90" fmla="*/ 456 w 459"/>
                  <a:gd name="T91" fmla="*/ 306 h 608"/>
                  <a:gd name="T92" fmla="*/ 414 w 459"/>
                  <a:gd name="T93" fmla="*/ 295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9" h="608">
                    <a:moveTo>
                      <a:pt x="414" y="295"/>
                    </a:moveTo>
                    <a:lnTo>
                      <a:pt x="413" y="291"/>
                    </a:lnTo>
                    <a:lnTo>
                      <a:pt x="402" y="284"/>
                    </a:lnTo>
                    <a:lnTo>
                      <a:pt x="385" y="278"/>
                    </a:lnTo>
                    <a:lnTo>
                      <a:pt x="368" y="273"/>
                    </a:lnTo>
                    <a:lnTo>
                      <a:pt x="353" y="269"/>
                    </a:lnTo>
                    <a:lnTo>
                      <a:pt x="335" y="265"/>
                    </a:lnTo>
                    <a:lnTo>
                      <a:pt x="327" y="259"/>
                    </a:lnTo>
                    <a:lnTo>
                      <a:pt x="326" y="251"/>
                    </a:lnTo>
                    <a:lnTo>
                      <a:pt x="329" y="244"/>
                    </a:lnTo>
                    <a:lnTo>
                      <a:pt x="339" y="236"/>
                    </a:lnTo>
                    <a:lnTo>
                      <a:pt x="338" y="236"/>
                    </a:lnTo>
                    <a:lnTo>
                      <a:pt x="343" y="214"/>
                    </a:lnTo>
                    <a:lnTo>
                      <a:pt x="357" y="195"/>
                    </a:lnTo>
                    <a:lnTo>
                      <a:pt x="358" y="193"/>
                    </a:lnTo>
                    <a:lnTo>
                      <a:pt x="364" y="183"/>
                    </a:lnTo>
                    <a:lnTo>
                      <a:pt x="349" y="178"/>
                    </a:lnTo>
                    <a:lnTo>
                      <a:pt x="334" y="175"/>
                    </a:lnTo>
                    <a:lnTo>
                      <a:pt x="318" y="173"/>
                    </a:lnTo>
                    <a:lnTo>
                      <a:pt x="305" y="178"/>
                    </a:lnTo>
                    <a:lnTo>
                      <a:pt x="292" y="177"/>
                    </a:lnTo>
                    <a:lnTo>
                      <a:pt x="276" y="166"/>
                    </a:lnTo>
                    <a:lnTo>
                      <a:pt x="274" y="128"/>
                    </a:lnTo>
                    <a:lnTo>
                      <a:pt x="269" y="121"/>
                    </a:lnTo>
                    <a:lnTo>
                      <a:pt x="252" y="100"/>
                    </a:lnTo>
                    <a:lnTo>
                      <a:pt x="252" y="78"/>
                    </a:lnTo>
                    <a:lnTo>
                      <a:pt x="250" y="61"/>
                    </a:lnTo>
                    <a:lnTo>
                      <a:pt x="252" y="47"/>
                    </a:lnTo>
                    <a:lnTo>
                      <a:pt x="237" y="28"/>
                    </a:lnTo>
                    <a:lnTo>
                      <a:pt x="224" y="28"/>
                    </a:lnTo>
                    <a:lnTo>
                      <a:pt x="216" y="9"/>
                    </a:lnTo>
                    <a:lnTo>
                      <a:pt x="206" y="5"/>
                    </a:lnTo>
                    <a:lnTo>
                      <a:pt x="187" y="0"/>
                    </a:lnTo>
                    <a:lnTo>
                      <a:pt x="177" y="13"/>
                    </a:lnTo>
                    <a:lnTo>
                      <a:pt x="167" y="13"/>
                    </a:lnTo>
                    <a:lnTo>
                      <a:pt x="164" y="20"/>
                    </a:lnTo>
                    <a:lnTo>
                      <a:pt x="164" y="48"/>
                    </a:lnTo>
                    <a:lnTo>
                      <a:pt x="154" y="52"/>
                    </a:lnTo>
                    <a:lnTo>
                      <a:pt x="143" y="59"/>
                    </a:lnTo>
                    <a:lnTo>
                      <a:pt x="141" y="76"/>
                    </a:lnTo>
                    <a:lnTo>
                      <a:pt x="130" y="85"/>
                    </a:lnTo>
                    <a:lnTo>
                      <a:pt x="111" y="89"/>
                    </a:lnTo>
                    <a:lnTo>
                      <a:pt x="93" y="97"/>
                    </a:lnTo>
                    <a:lnTo>
                      <a:pt x="87" y="109"/>
                    </a:lnTo>
                    <a:lnTo>
                      <a:pt x="81" y="120"/>
                    </a:lnTo>
                    <a:lnTo>
                      <a:pt x="70" y="137"/>
                    </a:lnTo>
                    <a:lnTo>
                      <a:pt x="54" y="142"/>
                    </a:lnTo>
                    <a:lnTo>
                      <a:pt x="49" y="147"/>
                    </a:lnTo>
                    <a:lnTo>
                      <a:pt x="47" y="163"/>
                    </a:lnTo>
                    <a:lnTo>
                      <a:pt x="48" y="172"/>
                    </a:lnTo>
                    <a:lnTo>
                      <a:pt x="66" y="192"/>
                    </a:lnTo>
                    <a:lnTo>
                      <a:pt x="64" y="205"/>
                    </a:lnTo>
                    <a:lnTo>
                      <a:pt x="55" y="227"/>
                    </a:lnTo>
                    <a:lnTo>
                      <a:pt x="62" y="254"/>
                    </a:lnTo>
                    <a:lnTo>
                      <a:pt x="64" y="270"/>
                    </a:lnTo>
                    <a:lnTo>
                      <a:pt x="58" y="285"/>
                    </a:lnTo>
                    <a:lnTo>
                      <a:pt x="53" y="297"/>
                    </a:lnTo>
                    <a:lnTo>
                      <a:pt x="53" y="321"/>
                    </a:lnTo>
                    <a:lnTo>
                      <a:pt x="56" y="335"/>
                    </a:lnTo>
                    <a:lnTo>
                      <a:pt x="47" y="357"/>
                    </a:lnTo>
                    <a:lnTo>
                      <a:pt x="45" y="378"/>
                    </a:lnTo>
                    <a:lnTo>
                      <a:pt x="43" y="398"/>
                    </a:lnTo>
                    <a:lnTo>
                      <a:pt x="31" y="405"/>
                    </a:lnTo>
                    <a:lnTo>
                      <a:pt x="26" y="415"/>
                    </a:lnTo>
                    <a:lnTo>
                      <a:pt x="17" y="427"/>
                    </a:lnTo>
                    <a:lnTo>
                      <a:pt x="5" y="438"/>
                    </a:lnTo>
                    <a:lnTo>
                      <a:pt x="0" y="442"/>
                    </a:lnTo>
                    <a:lnTo>
                      <a:pt x="4" y="460"/>
                    </a:lnTo>
                    <a:lnTo>
                      <a:pt x="15" y="478"/>
                    </a:lnTo>
                    <a:lnTo>
                      <a:pt x="24" y="478"/>
                    </a:lnTo>
                    <a:lnTo>
                      <a:pt x="35" y="491"/>
                    </a:lnTo>
                    <a:lnTo>
                      <a:pt x="41" y="507"/>
                    </a:lnTo>
                    <a:lnTo>
                      <a:pt x="50" y="509"/>
                    </a:lnTo>
                    <a:lnTo>
                      <a:pt x="65" y="505"/>
                    </a:lnTo>
                    <a:lnTo>
                      <a:pt x="76" y="500"/>
                    </a:lnTo>
                    <a:lnTo>
                      <a:pt x="109" y="500"/>
                    </a:lnTo>
                    <a:lnTo>
                      <a:pt x="118" y="492"/>
                    </a:lnTo>
                    <a:lnTo>
                      <a:pt x="118" y="480"/>
                    </a:lnTo>
                    <a:lnTo>
                      <a:pt x="131" y="475"/>
                    </a:lnTo>
                    <a:lnTo>
                      <a:pt x="145" y="465"/>
                    </a:lnTo>
                    <a:lnTo>
                      <a:pt x="155" y="466"/>
                    </a:lnTo>
                    <a:lnTo>
                      <a:pt x="168" y="468"/>
                    </a:lnTo>
                    <a:lnTo>
                      <a:pt x="179" y="475"/>
                    </a:lnTo>
                    <a:lnTo>
                      <a:pt x="183" y="475"/>
                    </a:lnTo>
                    <a:lnTo>
                      <a:pt x="181" y="488"/>
                    </a:lnTo>
                    <a:lnTo>
                      <a:pt x="168" y="501"/>
                    </a:lnTo>
                    <a:lnTo>
                      <a:pt x="165" y="519"/>
                    </a:lnTo>
                    <a:lnTo>
                      <a:pt x="172" y="533"/>
                    </a:lnTo>
                    <a:lnTo>
                      <a:pt x="172" y="545"/>
                    </a:lnTo>
                    <a:lnTo>
                      <a:pt x="183" y="559"/>
                    </a:lnTo>
                    <a:lnTo>
                      <a:pt x="189" y="565"/>
                    </a:lnTo>
                    <a:lnTo>
                      <a:pt x="194" y="584"/>
                    </a:lnTo>
                    <a:lnTo>
                      <a:pt x="196" y="598"/>
                    </a:lnTo>
                    <a:lnTo>
                      <a:pt x="198" y="603"/>
                    </a:lnTo>
                    <a:lnTo>
                      <a:pt x="199" y="606"/>
                    </a:lnTo>
                    <a:lnTo>
                      <a:pt x="208" y="607"/>
                    </a:lnTo>
                    <a:lnTo>
                      <a:pt x="218" y="608"/>
                    </a:lnTo>
                    <a:lnTo>
                      <a:pt x="228" y="606"/>
                    </a:lnTo>
                    <a:lnTo>
                      <a:pt x="239" y="600"/>
                    </a:lnTo>
                    <a:lnTo>
                      <a:pt x="257" y="601"/>
                    </a:lnTo>
                    <a:lnTo>
                      <a:pt x="267" y="593"/>
                    </a:lnTo>
                    <a:lnTo>
                      <a:pt x="274" y="581"/>
                    </a:lnTo>
                    <a:lnTo>
                      <a:pt x="276" y="573"/>
                    </a:lnTo>
                    <a:lnTo>
                      <a:pt x="271" y="559"/>
                    </a:lnTo>
                    <a:lnTo>
                      <a:pt x="263" y="553"/>
                    </a:lnTo>
                    <a:lnTo>
                      <a:pt x="255" y="547"/>
                    </a:lnTo>
                    <a:lnTo>
                      <a:pt x="249" y="542"/>
                    </a:lnTo>
                    <a:lnTo>
                      <a:pt x="244" y="538"/>
                    </a:lnTo>
                    <a:lnTo>
                      <a:pt x="240" y="528"/>
                    </a:lnTo>
                    <a:lnTo>
                      <a:pt x="247" y="514"/>
                    </a:lnTo>
                    <a:lnTo>
                      <a:pt x="262" y="499"/>
                    </a:lnTo>
                    <a:lnTo>
                      <a:pt x="267" y="478"/>
                    </a:lnTo>
                    <a:lnTo>
                      <a:pt x="262" y="463"/>
                    </a:lnTo>
                    <a:lnTo>
                      <a:pt x="262" y="450"/>
                    </a:lnTo>
                    <a:lnTo>
                      <a:pt x="266" y="431"/>
                    </a:lnTo>
                    <a:lnTo>
                      <a:pt x="276" y="407"/>
                    </a:lnTo>
                    <a:lnTo>
                      <a:pt x="282" y="394"/>
                    </a:lnTo>
                    <a:lnTo>
                      <a:pt x="295" y="381"/>
                    </a:lnTo>
                    <a:lnTo>
                      <a:pt x="305" y="375"/>
                    </a:lnTo>
                    <a:lnTo>
                      <a:pt x="318" y="378"/>
                    </a:lnTo>
                    <a:lnTo>
                      <a:pt x="340" y="384"/>
                    </a:lnTo>
                    <a:lnTo>
                      <a:pt x="353" y="384"/>
                    </a:lnTo>
                    <a:lnTo>
                      <a:pt x="364" y="384"/>
                    </a:lnTo>
                    <a:lnTo>
                      <a:pt x="365" y="383"/>
                    </a:lnTo>
                    <a:lnTo>
                      <a:pt x="368" y="380"/>
                    </a:lnTo>
                    <a:lnTo>
                      <a:pt x="372" y="377"/>
                    </a:lnTo>
                    <a:lnTo>
                      <a:pt x="383" y="375"/>
                    </a:lnTo>
                    <a:lnTo>
                      <a:pt x="387" y="362"/>
                    </a:lnTo>
                    <a:lnTo>
                      <a:pt x="389" y="350"/>
                    </a:lnTo>
                    <a:lnTo>
                      <a:pt x="397" y="342"/>
                    </a:lnTo>
                    <a:lnTo>
                      <a:pt x="415" y="340"/>
                    </a:lnTo>
                    <a:lnTo>
                      <a:pt x="426" y="334"/>
                    </a:lnTo>
                    <a:lnTo>
                      <a:pt x="433" y="334"/>
                    </a:lnTo>
                    <a:lnTo>
                      <a:pt x="443" y="336"/>
                    </a:lnTo>
                    <a:lnTo>
                      <a:pt x="454" y="334"/>
                    </a:lnTo>
                    <a:lnTo>
                      <a:pt x="459" y="323"/>
                    </a:lnTo>
                    <a:lnTo>
                      <a:pt x="459" y="312"/>
                    </a:lnTo>
                    <a:lnTo>
                      <a:pt x="456" y="306"/>
                    </a:lnTo>
                    <a:lnTo>
                      <a:pt x="445" y="301"/>
                    </a:lnTo>
                    <a:lnTo>
                      <a:pt x="427" y="300"/>
                    </a:lnTo>
                    <a:lnTo>
                      <a:pt x="414" y="29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56" name="Freeform 193"/>
              <p:cNvSpPr>
                <a:spLocks/>
              </p:cNvSpPr>
              <p:nvPr/>
            </p:nvSpPr>
            <p:spPr bwMode="auto">
              <a:xfrm>
                <a:off x="5493769" y="1655535"/>
                <a:ext cx="296336" cy="197557"/>
              </a:xfrm>
              <a:custGeom>
                <a:avLst/>
                <a:gdLst>
                  <a:gd name="T0" fmla="*/ 397 w 648"/>
                  <a:gd name="T1" fmla="*/ 416 h 432"/>
                  <a:gd name="T2" fmla="*/ 472 w 648"/>
                  <a:gd name="T3" fmla="*/ 421 h 432"/>
                  <a:gd name="T4" fmla="*/ 516 w 648"/>
                  <a:gd name="T5" fmla="*/ 402 h 432"/>
                  <a:gd name="T6" fmla="*/ 556 w 648"/>
                  <a:gd name="T7" fmla="*/ 390 h 432"/>
                  <a:gd name="T8" fmla="*/ 562 w 648"/>
                  <a:gd name="T9" fmla="*/ 378 h 432"/>
                  <a:gd name="T10" fmla="*/ 571 w 648"/>
                  <a:gd name="T11" fmla="*/ 366 h 432"/>
                  <a:gd name="T12" fmla="*/ 574 w 648"/>
                  <a:gd name="T13" fmla="*/ 343 h 432"/>
                  <a:gd name="T14" fmla="*/ 582 w 648"/>
                  <a:gd name="T15" fmla="*/ 322 h 432"/>
                  <a:gd name="T16" fmla="*/ 594 w 648"/>
                  <a:gd name="T17" fmla="*/ 312 h 432"/>
                  <a:gd name="T18" fmla="*/ 625 w 648"/>
                  <a:gd name="T19" fmla="*/ 290 h 432"/>
                  <a:gd name="T20" fmla="*/ 648 w 648"/>
                  <a:gd name="T21" fmla="*/ 259 h 432"/>
                  <a:gd name="T22" fmla="*/ 627 w 648"/>
                  <a:gd name="T23" fmla="*/ 231 h 432"/>
                  <a:gd name="T24" fmla="*/ 603 w 648"/>
                  <a:gd name="T25" fmla="*/ 208 h 432"/>
                  <a:gd name="T26" fmla="*/ 572 w 648"/>
                  <a:gd name="T27" fmla="*/ 210 h 432"/>
                  <a:gd name="T28" fmla="*/ 515 w 648"/>
                  <a:gd name="T29" fmla="*/ 231 h 432"/>
                  <a:gd name="T30" fmla="*/ 451 w 648"/>
                  <a:gd name="T31" fmla="*/ 191 h 432"/>
                  <a:gd name="T32" fmla="*/ 415 w 648"/>
                  <a:gd name="T33" fmla="*/ 173 h 432"/>
                  <a:gd name="T34" fmla="*/ 390 w 648"/>
                  <a:gd name="T35" fmla="*/ 143 h 432"/>
                  <a:gd name="T36" fmla="*/ 393 w 648"/>
                  <a:gd name="T37" fmla="*/ 107 h 432"/>
                  <a:gd name="T38" fmla="*/ 383 w 648"/>
                  <a:gd name="T39" fmla="*/ 79 h 432"/>
                  <a:gd name="T40" fmla="*/ 357 w 648"/>
                  <a:gd name="T41" fmla="*/ 37 h 432"/>
                  <a:gd name="T42" fmla="*/ 302 w 648"/>
                  <a:gd name="T43" fmla="*/ 0 h 432"/>
                  <a:gd name="T44" fmla="*/ 252 w 648"/>
                  <a:gd name="T45" fmla="*/ 16 h 432"/>
                  <a:gd name="T46" fmla="*/ 214 w 648"/>
                  <a:gd name="T47" fmla="*/ 22 h 432"/>
                  <a:gd name="T48" fmla="*/ 187 w 648"/>
                  <a:gd name="T49" fmla="*/ 43 h 432"/>
                  <a:gd name="T50" fmla="*/ 120 w 648"/>
                  <a:gd name="T51" fmla="*/ 40 h 432"/>
                  <a:gd name="T52" fmla="*/ 63 w 648"/>
                  <a:gd name="T53" fmla="*/ 18 h 432"/>
                  <a:gd name="T54" fmla="*/ 53 w 648"/>
                  <a:gd name="T55" fmla="*/ 48 h 432"/>
                  <a:gd name="T56" fmla="*/ 0 w 648"/>
                  <a:gd name="T57" fmla="*/ 67 h 432"/>
                  <a:gd name="T58" fmla="*/ 33 w 648"/>
                  <a:gd name="T59" fmla="*/ 106 h 432"/>
                  <a:gd name="T60" fmla="*/ 78 w 648"/>
                  <a:gd name="T61" fmla="*/ 175 h 432"/>
                  <a:gd name="T62" fmla="*/ 99 w 648"/>
                  <a:gd name="T63" fmla="*/ 243 h 432"/>
                  <a:gd name="T64" fmla="*/ 179 w 648"/>
                  <a:gd name="T65" fmla="*/ 254 h 432"/>
                  <a:gd name="T66" fmla="*/ 235 w 648"/>
                  <a:gd name="T67" fmla="*/ 274 h 432"/>
                  <a:gd name="T68" fmla="*/ 273 w 648"/>
                  <a:gd name="T69" fmla="*/ 309 h 432"/>
                  <a:gd name="T70" fmla="*/ 250 w 648"/>
                  <a:gd name="T71" fmla="*/ 346 h 432"/>
                  <a:gd name="T72" fmla="*/ 244 w 648"/>
                  <a:gd name="T73" fmla="*/ 400 h 432"/>
                  <a:gd name="T74" fmla="*/ 270 w 648"/>
                  <a:gd name="T75" fmla="*/ 415 h 432"/>
                  <a:gd name="T76" fmla="*/ 290 w 648"/>
                  <a:gd name="T77" fmla="*/ 432 h 432"/>
                  <a:gd name="T78" fmla="*/ 324 w 648"/>
                  <a:gd name="T79" fmla="*/ 423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8" h="432">
                    <a:moveTo>
                      <a:pt x="371" y="426"/>
                    </a:moveTo>
                    <a:lnTo>
                      <a:pt x="397" y="416"/>
                    </a:lnTo>
                    <a:lnTo>
                      <a:pt x="459" y="418"/>
                    </a:lnTo>
                    <a:lnTo>
                      <a:pt x="472" y="421"/>
                    </a:lnTo>
                    <a:lnTo>
                      <a:pt x="494" y="412"/>
                    </a:lnTo>
                    <a:lnTo>
                      <a:pt x="516" y="402"/>
                    </a:lnTo>
                    <a:lnTo>
                      <a:pt x="547" y="400"/>
                    </a:lnTo>
                    <a:lnTo>
                      <a:pt x="556" y="390"/>
                    </a:lnTo>
                    <a:lnTo>
                      <a:pt x="556" y="378"/>
                    </a:lnTo>
                    <a:lnTo>
                      <a:pt x="562" y="378"/>
                    </a:lnTo>
                    <a:lnTo>
                      <a:pt x="571" y="368"/>
                    </a:lnTo>
                    <a:lnTo>
                      <a:pt x="571" y="366"/>
                    </a:lnTo>
                    <a:lnTo>
                      <a:pt x="572" y="359"/>
                    </a:lnTo>
                    <a:lnTo>
                      <a:pt x="574" y="343"/>
                    </a:lnTo>
                    <a:lnTo>
                      <a:pt x="576" y="331"/>
                    </a:lnTo>
                    <a:lnTo>
                      <a:pt x="582" y="322"/>
                    </a:lnTo>
                    <a:lnTo>
                      <a:pt x="588" y="312"/>
                    </a:lnTo>
                    <a:lnTo>
                      <a:pt x="594" y="312"/>
                    </a:lnTo>
                    <a:lnTo>
                      <a:pt x="610" y="296"/>
                    </a:lnTo>
                    <a:lnTo>
                      <a:pt x="625" y="290"/>
                    </a:lnTo>
                    <a:lnTo>
                      <a:pt x="640" y="280"/>
                    </a:lnTo>
                    <a:lnTo>
                      <a:pt x="648" y="259"/>
                    </a:lnTo>
                    <a:lnTo>
                      <a:pt x="639" y="247"/>
                    </a:lnTo>
                    <a:lnTo>
                      <a:pt x="627" y="231"/>
                    </a:lnTo>
                    <a:lnTo>
                      <a:pt x="612" y="220"/>
                    </a:lnTo>
                    <a:lnTo>
                      <a:pt x="603" y="208"/>
                    </a:lnTo>
                    <a:lnTo>
                      <a:pt x="591" y="194"/>
                    </a:lnTo>
                    <a:lnTo>
                      <a:pt x="572" y="210"/>
                    </a:lnTo>
                    <a:lnTo>
                      <a:pt x="541" y="231"/>
                    </a:lnTo>
                    <a:lnTo>
                      <a:pt x="515" y="231"/>
                    </a:lnTo>
                    <a:lnTo>
                      <a:pt x="477" y="218"/>
                    </a:lnTo>
                    <a:lnTo>
                      <a:pt x="451" y="191"/>
                    </a:lnTo>
                    <a:lnTo>
                      <a:pt x="435" y="173"/>
                    </a:lnTo>
                    <a:lnTo>
                      <a:pt x="415" y="173"/>
                    </a:lnTo>
                    <a:lnTo>
                      <a:pt x="412" y="143"/>
                    </a:lnTo>
                    <a:lnTo>
                      <a:pt x="390" y="143"/>
                    </a:lnTo>
                    <a:lnTo>
                      <a:pt x="383" y="131"/>
                    </a:lnTo>
                    <a:lnTo>
                      <a:pt x="393" y="107"/>
                    </a:lnTo>
                    <a:lnTo>
                      <a:pt x="396" y="79"/>
                    </a:lnTo>
                    <a:lnTo>
                      <a:pt x="383" y="79"/>
                    </a:lnTo>
                    <a:lnTo>
                      <a:pt x="364" y="57"/>
                    </a:lnTo>
                    <a:lnTo>
                      <a:pt x="357" y="37"/>
                    </a:lnTo>
                    <a:lnTo>
                      <a:pt x="326" y="7"/>
                    </a:lnTo>
                    <a:lnTo>
                      <a:pt x="302" y="0"/>
                    </a:lnTo>
                    <a:lnTo>
                      <a:pt x="280" y="0"/>
                    </a:lnTo>
                    <a:lnTo>
                      <a:pt x="252" y="16"/>
                    </a:lnTo>
                    <a:lnTo>
                      <a:pt x="223" y="13"/>
                    </a:lnTo>
                    <a:lnTo>
                      <a:pt x="214" y="22"/>
                    </a:lnTo>
                    <a:lnTo>
                      <a:pt x="197" y="43"/>
                    </a:lnTo>
                    <a:lnTo>
                      <a:pt x="187" y="43"/>
                    </a:lnTo>
                    <a:lnTo>
                      <a:pt x="149" y="34"/>
                    </a:lnTo>
                    <a:lnTo>
                      <a:pt x="120" y="40"/>
                    </a:lnTo>
                    <a:lnTo>
                      <a:pt x="90" y="33"/>
                    </a:lnTo>
                    <a:lnTo>
                      <a:pt x="63" y="18"/>
                    </a:lnTo>
                    <a:lnTo>
                      <a:pt x="31" y="15"/>
                    </a:lnTo>
                    <a:lnTo>
                      <a:pt x="53" y="48"/>
                    </a:lnTo>
                    <a:lnTo>
                      <a:pt x="22" y="54"/>
                    </a:lnTo>
                    <a:lnTo>
                      <a:pt x="0" y="67"/>
                    </a:lnTo>
                    <a:lnTo>
                      <a:pt x="3" y="82"/>
                    </a:lnTo>
                    <a:lnTo>
                      <a:pt x="33" y="106"/>
                    </a:lnTo>
                    <a:lnTo>
                      <a:pt x="56" y="139"/>
                    </a:lnTo>
                    <a:lnTo>
                      <a:pt x="78" y="175"/>
                    </a:lnTo>
                    <a:lnTo>
                      <a:pt x="95" y="217"/>
                    </a:lnTo>
                    <a:lnTo>
                      <a:pt x="99" y="243"/>
                    </a:lnTo>
                    <a:lnTo>
                      <a:pt x="148" y="246"/>
                    </a:lnTo>
                    <a:lnTo>
                      <a:pt x="179" y="254"/>
                    </a:lnTo>
                    <a:lnTo>
                      <a:pt x="213" y="261"/>
                    </a:lnTo>
                    <a:lnTo>
                      <a:pt x="235" y="274"/>
                    </a:lnTo>
                    <a:lnTo>
                      <a:pt x="273" y="288"/>
                    </a:lnTo>
                    <a:lnTo>
                      <a:pt x="273" y="309"/>
                    </a:lnTo>
                    <a:lnTo>
                      <a:pt x="256" y="319"/>
                    </a:lnTo>
                    <a:lnTo>
                      <a:pt x="250" y="346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7" y="410"/>
                    </a:lnTo>
                    <a:lnTo>
                      <a:pt x="270" y="415"/>
                    </a:lnTo>
                    <a:lnTo>
                      <a:pt x="282" y="422"/>
                    </a:lnTo>
                    <a:lnTo>
                      <a:pt x="290" y="432"/>
                    </a:lnTo>
                    <a:lnTo>
                      <a:pt x="302" y="430"/>
                    </a:lnTo>
                    <a:lnTo>
                      <a:pt x="324" y="423"/>
                    </a:lnTo>
                    <a:lnTo>
                      <a:pt x="371" y="42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57" name="Freeform 201"/>
              <p:cNvSpPr>
                <a:spLocks/>
              </p:cNvSpPr>
              <p:nvPr/>
            </p:nvSpPr>
            <p:spPr bwMode="auto">
              <a:xfrm>
                <a:off x="5338741" y="1702181"/>
                <a:ext cx="267526" cy="208533"/>
              </a:xfrm>
              <a:custGeom>
                <a:avLst/>
                <a:gdLst>
                  <a:gd name="T0" fmla="*/ 354 w 586"/>
                  <a:gd name="T1" fmla="*/ 302 h 454"/>
                  <a:gd name="T2" fmla="*/ 360 w 586"/>
                  <a:gd name="T3" fmla="*/ 321 h 454"/>
                  <a:gd name="T4" fmla="*/ 357 w 586"/>
                  <a:gd name="T5" fmla="*/ 351 h 454"/>
                  <a:gd name="T6" fmla="*/ 365 w 586"/>
                  <a:gd name="T7" fmla="*/ 377 h 454"/>
                  <a:gd name="T8" fmla="*/ 373 w 586"/>
                  <a:gd name="T9" fmla="*/ 386 h 454"/>
                  <a:gd name="T10" fmla="*/ 390 w 586"/>
                  <a:gd name="T11" fmla="*/ 396 h 454"/>
                  <a:gd name="T12" fmla="*/ 393 w 586"/>
                  <a:gd name="T13" fmla="*/ 454 h 454"/>
                  <a:gd name="T14" fmla="*/ 422 w 586"/>
                  <a:gd name="T15" fmla="*/ 446 h 454"/>
                  <a:gd name="T16" fmla="*/ 455 w 586"/>
                  <a:gd name="T17" fmla="*/ 432 h 454"/>
                  <a:gd name="T18" fmla="*/ 456 w 586"/>
                  <a:gd name="T19" fmla="*/ 413 h 454"/>
                  <a:gd name="T20" fmla="*/ 480 w 586"/>
                  <a:gd name="T21" fmla="*/ 352 h 454"/>
                  <a:gd name="T22" fmla="*/ 504 w 586"/>
                  <a:gd name="T23" fmla="*/ 317 h 454"/>
                  <a:gd name="T24" fmla="*/ 566 w 586"/>
                  <a:gd name="T25" fmla="*/ 289 h 454"/>
                  <a:gd name="T26" fmla="*/ 572 w 586"/>
                  <a:gd name="T27" fmla="*/ 232 h 454"/>
                  <a:gd name="T28" fmla="*/ 586 w 586"/>
                  <a:gd name="T29" fmla="*/ 199 h 454"/>
                  <a:gd name="T30" fmla="*/ 555 w 586"/>
                  <a:gd name="T31" fmla="*/ 179 h 454"/>
                  <a:gd name="T32" fmla="*/ 504 w 586"/>
                  <a:gd name="T33" fmla="*/ 165 h 454"/>
                  <a:gd name="T34" fmla="*/ 461 w 586"/>
                  <a:gd name="T35" fmla="*/ 154 h 454"/>
                  <a:gd name="T36" fmla="*/ 414 w 586"/>
                  <a:gd name="T37" fmla="*/ 114 h 454"/>
                  <a:gd name="T38" fmla="*/ 390 w 586"/>
                  <a:gd name="T39" fmla="*/ 58 h 454"/>
                  <a:gd name="T40" fmla="*/ 361 w 586"/>
                  <a:gd name="T41" fmla="*/ 24 h 454"/>
                  <a:gd name="T42" fmla="*/ 323 w 586"/>
                  <a:gd name="T43" fmla="*/ 12 h 454"/>
                  <a:gd name="T44" fmla="*/ 290 w 586"/>
                  <a:gd name="T45" fmla="*/ 41 h 454"/>
                  <a:gd name="T46" fmla="*/ 237 w 586"/>
                  <a:gd name="T47" fmla="*/ 66 h 454"/>
                  <a:gd name="T48" fmla="*/ 186 w 586"/>
                  <a:gd name="T49" fmla="*/ 87 h 454"/>
                  <a:gd name="T50" fmla="*/ 141 w 586"/>
                  <a:gd name="T51" fmla="*/ 113 h 454"/>
                  <a:gd name="T52" fmla="*/ 132 w 586"/>
                  <a:gd name="T53" fmla="*/ 141 h 454"/>
                  <a:gd name="T54" fmla="*/ 100 w 586"/>
                  <a:gd name="T55" fmla="*/ 185 h 454"/>
                  <a:gd name="T56" fmla="*/ 66 w 586"/>
                  <a:gd name="T57" fmla="*/ 205 h 454"/>
                  <a:gd name="T58" fmla="*/ 53 w 586"/>
                  <a:gd name="T59" fmla="*/ 227 h 454"/>
                  <a:gd name="T60" fmla="*/ 25 w 586"/>
                  <a:gd name="T61" fmla="*/ 235 h 454"/>
                  <a:gd name="T62" fmla="*/ 9 w 586"/>
                  <a:gd name="T63" fmla="*/ 259 h 454"/>
                  <a:gd name="T64" fmla="*/ 0 w 586"/>
                  <a:gd name="T65" fmla="*/ 260 h 454"/>
                  <a:gd name="T66" fmla="*/ 15 w 586"/>
                  <a:gd name="T67" fmla="*/ 284 h 454"/>
                  <a:gd name="T68" fmla="*/ 51 w 586"/>
                  <a:gd name="T69" fmla="*/ 315 h 454"/>
                  <a:gd name="T70" fmla="*/ 91 w 586"/>
                  <a:gd name="T71" fmla="*/ 330 h 454"/>
                  <a:gd name="T72" fmla="*/ 173 w 586"/>
                  <a:gd name="T73" fmla="*/ 332 h 454"/>
                  <a:gd name="T74" fmla="*/ 209 w 586"/>
                  <a:gd name="T75" fmla="*/ 324 h 454"/>
                  <a:gd name="T76" fmla="*/ 245 w 586"/>
                  <a:gd name="T77" fmla="*/ 298 h 454"/>
                  <a:gd name="T78" fmla="*/ 283 w 586"/>
                  <a:gd name="T79" fmla="*/ 302 h 454"/>
                  <a:gd name="T80" fmla="*/ 319 w 586"/>
                  <a:gd name="T81" fmla="*/ 298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6" h="454">
                    <a:moveTo>
                      <a:pt x="343" y="298"/>
                    </a:moveTo>
                    <a:lnTo>
                      <a:pt x="354" y="302"/>
                    </a:lnTo>
                    <a:lnTo>
                      <a:pt x="366" y="309"/>
                    </a:lnTo>
                    <a:lnTo>
                      <a:pt x="360" y="321"/>
                    </a:lnTo>
                    <a:lnTo>
                      <a:pt x="355" y="330"/>
                    </a:lnTo>
                    <a:lnTo>
                      <a:pt x="357" y="351"/>
                    </a:lnTo>
                    <a:lnTo>
                      <a:pt x="363" y="372"/>
                    </a:lnTo>
                    <a:lnTo>
                      <a:pt x="365" y="377"/>
                    </a:lnTo>
                    <a:lnTo>
                      <a:pt x="368" y="382"/>
                    </a:lnTo>
                    <a:lnTo>
                      <a:pt x="373" y="386"/>
                    </a:lnTo>
                    <a:lnTo>
                      <a:pt x="378" y="390"/>
                    </a:lnTo>
                    <a:lnTo>
                      <a:pt x="390" y="396"/>
                    </a:lnTo>
                    <a:lnTo>
                      <a:pt x="391" y="422"/>
                    </a:lnTo>
                    <a:lnTo>
                      <a:pt x="393" y="454"/>
                    </a:lnTo>
                    <a:lnTo>
                      <a:pt x="412" y="454"/>
                    </a:lnTo>
                    <a:lnTo>
                      <a:pt x="422" y="446"/>
                    </a:lnTo>
                    <a:lnTo>
                      <a:pt x="437" y="436"/>
                    </a:lnTo>
                    <a:lnTo>
                      <a:pt x="455" y="432"/>
                    </a:lnTo>
                    <a:lnTo>
                      <a:pt x="457" y="431"/>
                    </a:lnTo>
                    <a:lnTo>
                      <a:pt x="456" y="413"/>
                    </a:lnTo>
                    <a:lnTo>
                      <a:pt x="470" y="375"/>
                    </a:lnTo>
                    <a:lnTo>
                      <a:pt x="480" y="352"/>
                    </a:lnTo>
                    <a:lnTo>
                      <a:pt x="489" y="325"/>
                    </a:lnTo>
                    <a:lnTo>
                      <a:pt x="504" y="317"/>
                    </a:lnTo>
                    <a:lnTo>
                      <a:pt x="530" y="301"/>
                    </a:lnTo>
                    <a:lnTo>
                      <a:pt x="566" y="289"/>
                    </a:lnTo>
                    <a:lnTo>
                      <a:pt x="567" y="272"/>
                    </a:lnTo>
                    <a:lnTo>
                      <a:pt x="572" y="232"/>
                    </a:lnTo>
                    <a:lnTo>
                      <a:pt x="578" y="215"/>
                    </a:lnTo>
                    <a:lnTo>
                      <a:pt x="586" y="199"/>
                    </a:lnTo>
                    <a:lnTo>
                      <a:pt x="570" y="189"/>
                    </a:lnTo>
                    <a:lnTo>
                      <a:pt x="555" y="179"/>
                    </a:lnTo>
                    <a:lnTo>
                      <a:pt x="542" y="172"/>
                    </a:lnTo>
                    <a:lnTo>
                      <a:pt x="504" y="165"/>
                    </a:lnTo>
                    <a:lnTo>
                      <a:pt x="489" y="158"/>
                    </a:lnTo>
                    <a:lnTo>
                      <a:pt x="461" y="154"/>
                    </a:lnTo>
                    <a:lnTo>
                      <a:pt x="427" y="150"/>
                    </a:lnTo>
                    <a:lnTo>
                      <a:pt x="414" y="114"/>
                    </a:lnTo>
                    <a:lnTo>
                      <a:pt x="401" y="73"/>
                    </a:lnTo>
                    <a:lnTo>
                      <a:pt x="390" y="58"/>
                    </a:lnTo>
                    <a:lnTo>
                      <a:pt x="372" y="38"/>
                    </a:lnTo>
                    <a:lnTo>
                      <a:pt x="361" y="24"/>
                    </a:lnTo>
                    <a:lnTo>
                      <a:pt x="329" y="0"/>
                    </a:lnTo>
                    <a:lnTo>
                      <a:pt x="323" y="12"/>
                    </a:lnTo>
                    <a:lnTo>
                      <a:pt x="312" y="29"/>
                    </a:lnTo>
                    <a:lnTo>
                      <a:pt x="290" y="41"/>
                    </a:lnTo>
                    <a:lnTo>
                      <a:pt x="265" y="53"/>
                    </a:lnTo>
                    <a:lnTo>
                      <a:pt x="237" y="66"/>
                    </a:lnTo>
                    <a:lnTo>
                      <a:pt x="208" y="80"/>
                    </a:lnTo>
                    <a:lnTo>
                      <a:pt x="186" y="87"/>
                    </a:lnTo>
                    <a:lnTo>
                      <a:pt x="163" y="91"/>
                    </a:lnTo>
                    <a:lnTo>
                      <a:pt x="141" y="113"/>
                    </a:lnTo>
                    <a:lnTo>
                      <a:pt x="137" y="127"/>
                    </a:lnTo>
                    <a:lnTo>
                      <a:pt x="132" y="141"/>
                    </a:lnTo>
                    <a:lnTo>
                      <a:pt x="114" y="165"/>
                    </a:lnTo>
                    <a:lnTo>
                      <a:pt x="100" y="185"/>
                    </a:lnTo>
                    <a:lnTo>
                      <a:pt x="77" y="188"/>
                    </a:lnTo>
                    <a:lnTo>
                      <a:pt x="66" y="205"/>
                    </a:lnTo>
                    <a:lnTo>
                      <a:pt x="64" y="217"/>
                    </a:lnTo>
                    <a:lnTo>
                      <a:pt x="53" y="227"/>
                    </a:lnTo>
                    <a:lnTo>
                      <a:pt x="37" y="230"/>
                    </a:lnTo>
                    <a:lnTo>
                      <a:pt x="25" y="235"/>
                    </a:lnTo>
                    <a:lnTo>
                      <a:pt x="17" y="249"/>
                    </a:lnTo>
                    <a:lnTo>
                      <a:pt x="9" y="259"/>
                    </a:lnTo>
                    <a:lnTo>
                      <a:pt x="3" y="260"/>
                    </a:lnTo>
                    <a:lnTo>
                      <a:pt x="0" y="260"/>
                    </a:lnTo>
                    <a:lnTo>
                      <a:pt x="2" y="264"/>
                    </a:lnTo>
                    <a:lnTo>
                      <a:pt x="15" y="284"/>
                    </a:lnTo>
                    <a:lnTo>
                      <a:pt x="28" y="296"/>
                    </a:lnTo>
                    <a:lnTo>
                      <a:pt x="51" y="315"/>
                    </a:lnTo>
                    <a:lnTo>
                      <a:pt x="67" y="323"/>
                    </a:lnTo>
                    <a:lnTo>
                      <a:pt x="91" y="330"/>
                    </a:lnTo>
                    <a:lnTo>
                      <a:pt x="123" y="335"/>
                    </a:lnTo>
                    <a:lnTo>
                      <a:pt x="173" y="332"/>
                    </a:lnTo>
                    <a:lnTo>
                      <a:pt x="197" y="328"/>
                    </a:lnTo>
                    <a:lnTo>
                      <a:pt x="209" y="324"/>
                    </a:lnTo>
                    <a:lnTo>
                      <a:pt x="225" y="314"/>
                    </a:lnTo>
                    <a:lnTo>
                      <a:pt x="245" y="298"/>
                    </a:lnTo>
                    <a:lnTo>
                      <a:pt x="273" y="298"/>
                    </a:lnTo>
                    <a:lnTo>
                      <a:pt x="283" y="302"/>
                    </a:lnTo>
                    <a:lnTo>
                      <a:pt x="296" y="300"/>
                    </a:lnTo>
                    <a:lnTo>
                      <a:pt x="319" y="298"/>
                    </a:lnTo>
                    <a:lnTo>
                      <a:pt x="343" y="29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58" name="Freeform 191"/>
              <p:cNvSpPr>
                <a:spLocks/>
              </p:cNvSpPr>
              <p:nvPr/>
            </p:nvSpPr>
            <p:spPr bwMode="auto">
              <a:xfrm>
                <a:off x="5555506" y="1833886"/>
                <a:ext cx="253807" cy="133077"/>
              </a:xfrm>
              <a:custGeom>
                <a:avLst/>
                <a:gdLst>
                  <a:gd name="T0" fmla="*/ 316 w 556"/>
                  <a:gd name="T1" fmla="*/ 150 h 291"/>
                  <a:gd name="T2" fmla="*/ 347 w 556"/>
                  <a:gd name="T3" fmla="*/ 135 h 291"/>
                  <a:gd name="T4" fmla="*/ 374 w 556"/>
                  <a:gd name="T5" fmla="*/ 150 h 291"/>
                  <a:gd name="T6" fmla="*/ 402 w 556"/>
                  <a:gd name="T7" fmla="*/ 168 h 291"/>
                  <a:gd name="T8" fmla="*/ 421 w 556"/>
                  <a:gd name="T9" fmla="*/ 163 h 291"/>
                  <a:gd name="T10" fmla="*/ 460 w 556"/>
                  <a:gd name="T11" fmla="*/ 133 h 291"/>
                  <a:gd name="T12" fmla="*/ 490 w 556"/>
                  <a:gd name="T13" fmla="*/ 138 h 291"/>
                  <a:gd name="T14" fmla="*/ 507 w 556"/>
                  <a:gd name="T15" fmla="*/ 143 h 291"/>
                  <a:gd name="T16" fmla="*/ 524 w 556"/>
                  <a:gd name="T17" fmla="*/ 150 h 291"/>
                  <a:gd name="T18" fmla="*/ 537 w 556"/>
                  <a:gd name="T19" fmla="*/ 144 h 291"/>
                  <a:gd name="T20" fmla="*/ 537 w 556"/>
                  <a:gd name="T21" fmla="*/ 133 h 291"/>
                  <a:gd name="T22" fmla="*/ 556 w 556"/>
                  <a:gd name="T23" fmla="*/ 122 h 291"/>
                  <a:gd name="T24" fmla="*/ 541 w 556"/>
                  <a:gd name="T25" fmla="*/ 111 h 291"/>
                  <a:gd name="T26" fmla="*/ 528 w 556"/>
                  <a:gd name="T27" fmla="*/ 96 h 291"/>
                  <a:gd name="T28" fmla="*/ 515 w 556"/>
                  <a:gd name="T29" fmla="*/ 90 h 291"/>
                  <a:gd name="T30" fmla="*/ 489 w 556"/>
                  <a:gd name="T31" fmla="*/ 94 h 291"/>
                  <a:gd name="T32" fmla="*/ 467 w 556"/>
                  <a:gd name="T33" fmla="*/ 83 h 291"/>
                  <a:gd name="T34" fmla="*/ 444 w 556"/>
                  <a:gd name="T35" fmla="*/ 45 h 291"/>
                  <a:gd name="T36" fmla="*/ 452 w 556"/>
                  <a:gd name="T37" fmla="*/ 23 h 291"/>
                  <a:gd name="T38" fmla="*/ 459 w 556"/>
                  <a:gd name="T39" fmla="*/ 1 h 291"/>
                  <a:gd name="T40" fmla="*/ 421 w 556"/>
                  <a:gd name="T41" fmla="*/ 0 h 291"/>
                  <a:gd name="T42" fmla="*/ 381 w 556"/>
                  <a:gd name="T43" fmla="*/ 12 h 291"/>
                  <a:gd name="T44" fmla="*/ 337 w 556"/>
                  <a:gd name="T45" fmla="*/ 31 h 291"/>
                  <a:gd name="T46" fmla="*/ 262 w 556"/>
                  <a:gd name="T47" fmla="*/ 26 h 291"/>
                  <a:gd name="T48" fmla="*/ 189 w 556"/>
                  <a:gd name="T49" fmla="*/ 33 h 291"/>
                  <a:gd name="T50" fmla="*/ 155 w 556"/>
                  <a:gd name="T51" fmla="*/ 42 h 291"/>
                  <a:gd name="T52" fmla="*/ 135 w 556"/>
                  <a:gd name="T53" fmla="*/ 25 h 291"/>
                  <a:gd name="T54" fmla="*/ 109 w 556"/>
                  <a:gd name="T55" fmla="*/ 10 h 291"/>
                  <a:gd name="T56" fmla="*/ 48 w 556"/>
                  <a:gd name="T57" fmla="*/ 42 h 291"/>
                  <a:gd name="T58" fmla="*/ 13 w 556"/>
                  <a:gd name="T59" fmla="*/ 88 h 291"/>
                  <a:gd name="T60" fmla="*/ 9 w 556"/>
                  <a:gd name="T61" fmla="*/ 174 h 291"/>
                  <a:gd name="T62" fmla="*/ 41 w 556"/>
                  <a:gd name="T63" fmla="*/ 211 h 291"/>
                  <a:gd name="T64" fmla="*/ 61 w 556"/>
                  <a:gd name="T65" fmla="*/ 211 h 291"/>
                  <a:gd name="T66" fmla="*/ 90 w 556"/>
                  <a:gd name="T67" fmla="*/ 206 h 291"/>
                  <a:gd name="T68" fmla="*/ 104 w 556"/>
                  <a:gd name="T69" fmla="*/ 244 h 291"/>
                  <a:gd name="T70" fmla="*/ 139 w 556"/>
                  <a:gd name="T71" fmla="*/ 262 h 291"/>
                  <a:gd name="T72" fmla="*/ 164 w 556"/>
                  <a:gd name="T73" fmla="*/ 290 h 291"/>
                  <a:gd name="T74" fmla="*/ 182 w 556"/>
                  <a:gd name="T75" fmla="*/ 279 h 291"/>
                  <a:gd name="T76" fmla="*/ 199 w 556"/>
                  <a:gd name="T77" fmla="*/ 274 h 291"/>
                  <a:gd name="T78" fmla="*/ 221 w 556"/>
                  <a:gd name="T79" fmla="*/ 274 h 291"/>
                  <a:gd name="T80" fmla="*/ 233 w 556"/>
                  <a:gd name="T81" fmla="*/ 241 h 291"/>
                  <a:gd name="T82" fmla="*/ 249 w 556"/>
                  <a:gd name="T83" fmla="*/ 231 h 291"/>
                  <a:gd name="T84" fmla="*/ 269 w 556"/>
                  <a:gd name="T85" fmla="*/ 223 h 291"/>
                  <a:gd name="T86" fmla="*/ 298 w 556"/>
                  <a:gd name="T87" fmla="*/ 200 h 291"/>
                  <a:gd name="T88" fmla="*/ 298 w 556"/>
                  <a:gd name="T89" fmla="*/ 169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6" h="291">
                    <a:moveTo>
                      <a:pt x="298" y="169"/>
                    </a:moveTo>
                    <a:lnTo>
                      <a:pt x="316" y="150"/>
                    </a:lnTo>
                    <a:lnTo>
                      <a:pt x="328" y="138"/>
                    </a:lnTo>
                    <a:lnTo>
                      <a:pt x="347" y="135"/>
                    </a:lnTo>
                    <a:lnTo>
                      <a:pt x="363" y="145"/>
                    </a:lnTo>
                    <a:lnTo>
                      <a:pt x="374" y="150"/>
                    </a:lnTo>
                    <a:lnTo>
                      <a:pt x="394" y="167"/>
                    </a:lnTo>
                    <a:lnTo>
                      <a:pt x="402" y="168"/>
                    </a:lnTo>
                    <a:lnTo>
                      <a:pt x="407" y="178"/>
                    </a:lnTo>
                    <a:lnTo>
                      <a:pt x="421" y="163"/>
                    </a:lnTo>
                    <a:lnTo>
                      <a:pt x="437" y="143"/>
                    </a:lnTo>
                    <a:lnTo>
                      <a:pt x="460" y="133"/>
                    </a:lnTo>
                    <a:lnTo>
                      <a:pt x="474" y="135"/>
                    </a:lnTo>
                    <a:lnTo>
                      <a:pt x="490" y="138"/>
                    </a:lnTo>
                    <a:lnTo>
                      <a:pt x="496" y="137"/>
                    </a:lnTo>
                    <a:lnTo>
                      <a:pt x="507" y="143"/>
                    </a:lnTo>
                    <a:lnTo>
                      <a:pt x="518" y="150"/>
                    </a:lnTo>
                    <a:lnTo>
                      <a:pt x="524" y="150"/>
                    </a:lnTo>
                    <a:lnTo>
                      <a:pt x="526" y="150"/>
                    </a:lnTo>
                    <a:lnTo>
                      <a:pt x="537" y="144"/>
                    </a:lnTo>
                    <a:lnTo>
                      <a:pt x="537" y="144"/>
                    </a:lnTo>
                    <a:lnTo>
                      <a:pt x="537" y="133"/>
                    </a:lnTo>
                    <a:lnTo>
                      <a:pt x="556" y="131"/>
                    </a:lnTo>
                    <a:lnTo>
                      <a:pt x="556" y="122"/>
                    </a:lnTo>
                    <a:lnTo>
                      <a:pt x="547" y="117"/>
                    </a:lnTo>
                    <a:lnTo>
                      <a:pt x="541" y="111"/>
                    </a:lnTo>
                    <a:lnTo>
                      <a:pt x="541" y="96"/>
                    </a:lnTo>
                    <a:lnTo>
                      <a:pt x="528" y="96"/>
                    </a:lnTo>
                    <a:lnTo>
                      <a:pt x="527" y="96"/>
                    </a:lnTo>
                    <a:lnTo>
                      <a:pt x="515" y="90"/>
                    </a:lnTo>
                    <a:lnTo>
                      <a:pt x="503" y="88"/>
                    </a:lnTo>
                    <a:lnTo>
                      <a:pt x="489" y="94"/>
                    </a:lnTo>
                    <a:lnTo>
                      <a:pt x="476" y="89"/>
                    </a:lnTo>
                    <a:lnTo>
                      <a:pt x="467" y="83"/>
                    </a:lnTo>
                    <a:lnTo>
                      <a:pt x="458" y="63"/>
                    </a:lnTo>
                    <a:lnTo>
                      <a:pt x="444" y="45"/>
                    </a:lnTo>
                    <a:lnTo>
                      <a:pt x="444" y="36"/>
                    </a:lnTo>
                    <a:lnTo>
                      <a:pt x="452" y="23"/>
                    </a:lnTo>
                    <a:lnTo>
                      <a:pt x="460" y="8"/>
                    </a:lnTo>
                    <a:lnTo>
                      <a:pt x="459" y="1"/>
                    </a:lnTo>
                    <a:lnTo>
                      <a:pt x="435" y="0"/>
                    </a:lnTo>
                    <a:lnTo>
                      <a:pt x="421" y="0"/>
                    </a:lnTo>
                    <a:lnTo>
                      <a:pt x="412" y="10"/>
                    </a:lnTo>
                    <a:lnTo>
                      <a:pt x="381" y="12"/>
                    </a:lnTo>
                    <a:lnTo>
                      <a:pt x="359" y="22"/>
                    </a:lnTo>
                    <a:lnTo>
                      <a:pt x="337" y="31"/>
                    </a:lnTo>
                    <a:lnTo>
                      <a:pt x="324" y="28"/>
                    </a:lnTo>
                    <a:lnTo>
                      <a:pt x="262" y="26"/>
                    </a:lnTo>
                    <a:lnTo>
                      <a:pt x="236" y="36"/>
                    </a:lnTo>
                    <a:lnTo>
                      <a:pt x="189" y="33"/>
                    </a:lnTo>
                    <a:lnTo>
                      <a:pt x="167" y="40"/>
                    </a:lnTo>
                    <a:lnTo>
                      <a:pt x="155" y="42"/>
                    </a:lnTo>
                    <a:lnTo>
                      <a:pt x="147" y="32"/>
                    </a:lnTo>
                    <a:lnTo>
                      <a:pt x="135" y="25"/>
                    </a:lnTo>
                    <a:lnTo>
                      <a:pt x="112" y="20"/>
                    </a:lnTo>
                    <a:lnTo>
                      <a:pt x="109" y="10"/>
                    </a:lnTo>
                    <a:lnTo>
                      <a:pt x="81" y="24"/>
                    </a:lnTo>
                    <a:lnTo>
                      <a:pt x="48" y="42"/>
                    </a:lnTo>
                    <a:lnTo>
                      <a:pt x="25" y="56"/>
                    </a:lnTo>
                    <a:lnTo>
                      <a:pt x="13" y="88"/>
                    </a:lnTo>
                    <a:lnTo>
                      <a:pt x="0" y="130"/>
                    </a:lnTo>
                    <a:lnTo>
                      <a:pt x="9" y="174"/>
                    </a:lnTo>
                    <a:lnTo>
                      <a:pt x="36" y="195"/>
                    </a:lnTo>
                    <a:lnTo>
                      <a:pt x="41" y="211"/>
                    </a:lnTo>
                    <a:lnTo>
                      <a:pt x="45" y="211"/>
                    </a:lnTo>
                    <a:lnTo>
                      <a:pt x="61" y="211"/>
                    </a:lnTo>
                    <a:lnTo>
                      <a:pt x="72" y="206"/>
                    </a:lnTo>
                    <a:lnTo>
                      <a:pt x="90" y="206"/>
                    </a:lnTo>
                    <a:lnTo>
                      <a:pt x="99" y="224"/>
                    </a:lnTo>
                    <a:lnTo>
                      <a:pt x="104" y="244"/>
                    </a:lnTo>
                    <a:lnTo>
                      <a:pt x="121" y="250"/>
                    </a:lnTo>
                    <a:lnTo>
                      <a:pt x="139" y="262"/>
                    </a:lnTo>
                    <a:lnTo>
                      <a:pt x="150" y="282"/>
                    </a:lnTo>
                    <a:lnTo>
                      <a:pt x="164" y="290"/>
                    </a:lnTo>
                    <a:lnTo>
                      <a:pt x="165" y="291"/>
                    </a:lnTo>
                    <a:lnTo>
                      <a:pt x="182" y="279"/>
                    </a:lnTo>
                    <a:lnTo>
                      <a:pt x="190" y="277"/>
                    </a:lnTo>
                    <a:lnTo>
                      <a:pt x="199" y="274"/>
                    </a:lnTo>
                    <a:lnTo>
                      <a:pt x="210" y="272"/>
                    </a:lnTo>
                    <a:lnTo>
                      <a:pt x="221" y="274"/>
                    </a:lnTo>
                    <a:lnTo>
                      <a:pt x="228" y="252"/>
                    </a:lnTo>
                    <a:lnTo>
                      <a:pt x="233" y="241"/>
                    </a:lnTo>
                    <a:lnTo>
                      <a:pt x="249" y="240"/>
                    </a:lnTo>
                    <a:lnTo>
                      <a:pt x="249" y="231"/>
                    </a:lnTo>
                    <a:lnTo>
                      <a:pt x="264" y="229"/>
                    </a:lnTo>
                    <a:lnTo>
                      <a:pt x="269" y="223"/>
                    </a:lnTo>
                    <a:lnTo>
                      <a:pt x="288" y="220"/>
                    </a:lnTo>
                    <a:lnTo>
                      <a:pt x="298" y="200"/>
                    </a:lnTo>
                    <a:lnTo>
                      <a:pt x="291" y="179"/>
                    </a:lnTo>
                    <a:lnTo>
                      <a:pt x="298" y="16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59" name="Freeform 195"/>
              <p:cNvSpPr>
                <a:spLocks/>
              </p:cNvSpPr>
              <p:nvPr/>
            </p:nvSpPr>
            <p:spPr bwMode="auto">
              <a:xfrm>
                <a:off x="5478678" y="1928548"/>
                <a:ext cx="198930" cy="182466"/>
              </a:xfrm>
              <a:custGeom>
                <a:avLst/>
                <a:gdLst>
                  <a:gd name="T0" fmla="*/ 290 w 435"/>
                  <a:gd name="T1" fmla="*/ 44 h 400"/>
                  <a:gd name="T2" fmla="*/ 268 w 435"/>
                  <a:gd name="T3" fmla="*/ 18 h 400"/>
                  <a:gd name="T4" fmla="*/ 241 w 435"/>
                  <a:gd name="T5" fmla="*/ 0 h 400"/>
                  <a:gd name="T6" fmla="*/ 214 w 435"/>
                  <a:gd name="T7" fmla="*/ 5 h 400"/>
                  <a:gd name="T8" fmla="*/ 175 w 435"/>
                  <a:gd name="T9" fmla="*/ 58 h 400"/>
                  <a:gd name="T10" fmla="*/ 149 w 435"/>
                  <a:gd name="T11" fmla="*/ 76 h 400"/>
                  <a:gd name="T12" fmla="*/ 106 w 435"/>
                  <a:gd name="T13" fmla="*/ 98 h 400"/>
                  <a:gd name="T14" fmla="*/ 61 w 435"/>
                  <a:gd name="T15" fmla="*/ 143 h 400"/>
                  <a:gd name="T16" fmla="*/ 60 w 435"/>
                  <a:gd name="T17" fmla="*/ 187 h 400"/>
                  <a:gd name="T18" fmla="*/ 23 w 435"/>
                  <a:gd name="T19" fmla="*/ 226 h 400"/>
                  <a:gd name="T20" fmla="*/ 3 w 435"/>
                  <a:gd name="T21" fmla="*/ 234 h 400"/>
                  <a:gd name="T22" fmla="*/ 12 w 435"/>
                  <a:gd name="T23" fmla="*/ 258 h 400"/>
                  <a:gd name="T24" fmla="*/ 44 w 435"/>
                  <a:gd name="T25" fmla="*/ 267 h 400"/>
                  <a:gd name="T26" fmla="*/ 84 w 435"/>
                  <a:gd name="T27" fmla="*/ 272 h 400"/>
                  <a:gd name="T28" fmla="*/ 124 w 435"/>
                  <a:gd name="T29" fmla="*/ 297 h 400"/>
                  <a:gd name="T30" fmla="*/ 175 w 435"/>
                  <a:gd name="T31" fmla="*/ 322 h 400"/>
                  <a:gd name="T32" fmla="*/ 195 w 435"/>
                  <a:gd name="T33" fmla="*/ 334 h 400"/>
                  <a:gd name="T34" fmla="*/ 230 w 435"/>
                  <a:gd name="T35" fmla="*/ 347 h 400"/>
                  <a:gd name="T36" fmla="*/ 314 w 435"/>
                  <a:gd name="T37" fmla="*/ 361 h 400"/>
                  <a:gd name="T38" fmla="*/ 325 w 435"/>
                  <a:gd name="T39" fmla="*/ 385 h 400"/>
                  <a:gd name="T40" fmla="*/ 347 w 435"/>
                  <a:gd name="T41" fmla="*/ 396 h 400"/>
                  <a:gd name="T42" fmla="*/ 365 w 435"/>
                  <a:gd name="T43" fmla="*/ 369 h 400"/>
                  <a:gd name="T44" fmla="*/ 395 w 435"/>
                  <a:gd name="T45" fmla="*/ 329 h 400"/>
                  <a:gd name="T46" fmla="*/ 415 w 435"/>
                  <a:gd name="T47" fmla="*/ 310 h 400"/>
                  <a:gd name="T48" fmla="*/ 428 w 435"/>
                  <a:gd name="T49" fmla="*/ 298 h 400"/>
                  <a:gd name="T50" fmla="*/ 419 w 435"/>
                  <a:gd name="T51" fmla="*/ 275 h 400"/>
                  <a:gd name="T52" fmla="*/ 399 w 435"/>
                  <a:gd name="T53" fmla="*/ 240 h 400"/>
                  <a:gd name="T54" fmla="*/ 383 w 435"/>
                  <a:gd name="T55" fmla="*/ 209 h 400"/>
                  <a:gd name="T56" fmla="*/ 346 w 435"/>
                  <a:gd name="T57" fmla="*/ 193 h 400"/>
                  <a:gd name="T58" fmla="*/ 329 w 435"/>
                  <a:gd name="T59" fmla="*/ 172 h 400"/>
                  <a:gd name="T60" fmla="*/ 321 w 435"/>
                  <a:gd name="T61" fmla="*/ 155 h 400"/>
                  <a:gd name="T62" fmla="*/ 326 w 435"/>
                  <a:gd name="T63" fmla="*/ 117 h 400"/>
                  <a:gd name="T64" fmla="*/ 333 w 435"/>
                  <a:gd name="T65" fmla="*/ 97 h 400"/>
                  <a:gd name="T66" fmla="*/ 319 w 435"/>
                  <a:gd name="T67" fmla="*/ 7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5" h="400">
                    <a:moveTo>
                      <a:pt x="308" y="56"/>
                    </a:moveTo>
                    <a:lnTo>
                      <a:pt x="290" y="44"/>
                    </a:lnTo>
                    <a:lnTo>
                      <a:pt x="273" y="38"/>
                    </a:lnTo>
                    <a:lnTo>
                      <a:pt x="268" y="18"/>
                    </a:lnTo>
                    <a:lnTo>
                      <a:pt x="259" y="0"/>
                    </a:lnTo>
                    <a:lnTo>
                      <a:pt x="241" y="0"/>
                    </a:lnTo>
                    <a:lnTo>
                      <a:pt x="230" y="5"/>
                    </a:lnTo>
                    <a:lnTo>
                      <a:pt x="214" y="5"/>
                    </a:lnTo>
                    <a:lnTo>
                      <a:pt x="195" y="30"/>
                    </a:lnTo>
                    <a:lnTo>
                      <a:pt x="175" y="58"/>
                    </a:lnTo>
                    <a:lnTo>
                      <a:pt x="157" y="73"/>
                    </a:lnTo>
                    <a:lnTo>
                      <a:pt x="149" y="76"/>
                    </a:lnTo>
                    <a:lnTo>
                      <a:pt x="138" y="104"/>
                    </a:lnTo>
                    <a:lnTo>
                      <a:pt x="106" y="98"/>
                    </a:lnTo>
                    <a:lnTo>
                      <a:pt x="86" y="117"/>
                    </a:lnTo>
                    <a:lnTo>
                      <a:pt x="61" y="143"/>
                    </a:lnTo>
                    <a:lnTo>
                      <a:pt x="57" y="165"/>
                    </a:lnTo>
                    <a:lnTo>
                      <a:pt x="60" y="187"/>
                    </a:lnTo>
                    <a:lnTo>
                      <a:pt x="42" y="206"/>
                    </a:lnTo>
                    <a:lnTo>
                      <a:pt x="23" y="226"/>
                    </a:lnTo>
                    <a:lnTo>
                      <a:pt x="3" y="233"/>
                    </a:lnTo>
                    <a:lnTo>
                      <a:pt x="3" y="234"/>
                    </a:lnTo>
                    <a:lnTo>
                      <a:pt x="0" y="245"/>
                    </a:lnTo>
                    <a:lnTo>
                      <a:pt x="12" y="258"/>
                    </a:lnTo>
                    <a:lnTo>
                      <a:pt x="21" y="265"/>
                    </a:lnTo>
                    <a:lnTo>
                      <a:pt x="44" y="267"/>
                    </a:lnTo>
                    <a:lnTo>
                      <a:pt x="75" y="272"/>
                    </a:lnTo>
                    <a:lnTo>
                      <a:pt x="84" y="272"/>
                    </a:lnTo>
                    <a:lnTo>
                      <a:pt x="102" y="284"/>
                    </a:lnTo>
                    <a:lnTo>
                      <a:pt x="124" y="297"/>
                    </a:lnTo>
                    <a:lnTo>
                      <a:pt x="158" y="305"/>
                    </a:lnTo>
                    <a:lnTo>
                      <a:pt x="175" y="322"/>
                    </a:lnTo>
                    <a:lnTo>
                      <a:pt x="194" y="333"/>
                    </a:lnTo>
                    <a:lnTo>
                      <a:pt x="195" y="334"/>
                    </a:lnTo>
                    <a:lnTo>
                      <a:pt x="229" y="346"/>
                    </a:lnTo>
                    <a:lnTo>
                      <a:pt x="230" y="347"/>
                    </a:lnTo>
                    <a:lnTo>
                      <a:pt x="284" y="352"/>
                    </a:lnTo>
                    <a:lnTo>
                      <a:pt x="314" y="361"/>
                    </a:lnTo>
                    <a:lnTo>
                      <a:pt x="325" y="369"/>
                    </a:lnTo>
                    <a:lnTo>
                      <a:pt x="325" y="385"/>
                    </a:lnTo>
                    <a:lnTo>
                      <a:pt x="339" y="400"/>
                    </a:lnTo>
                    <a:lnTo>
                      <a:pt x="347" y="396"/>
                    </a:lnTo>
                    <a:lnTo>
                      <a:pt x="356" y="382"/>
                    </a:lnTo>
                    <a:lnTo>
                      <a:pt x="365" y="369"/>
                    </a:lnTo>
                    <a:lnTo>
                      <a:pt x="377" y="351"/>
                    </a:lnTo>
                    <a:lnTo>
                      <a:pt x="395" y="329"/>
                    </a:lnTo>
                    <a:lnTo>
                      <a:pt x="399" y="315"/>
                    </a:lnTo>
                    <a:lnTo>
                      <a:pt x="415" y="310"/>
                    </a:lnTo>
                    <a:lnTo>
                      <a:pt x="435" y="306"/>
                    </a:lnTo>
                    <a:lnTo>
                      <a:pt x="428" y="298"/>
                    </a:lnTo>
                    <a:lnTo>
                      <a:pt x="421" y="280"/>
                    </a:lnTo>
                    <a:lnTo>
                      <a:pt x="419" y="275"/>
                    </a:lnTo>
                    <a:lnTo>
                      <a:pt x="412" y="258"/>
                    </a:lnTo>
                    <a:lnTo>
                      <a:pt x="399" y="240"/>
                    </a:lnTo>
                    <a:lnTo>
                      <a:pt x="394" y="212"/>
                    </a:lnTo>
                    <a:lnTo>
                      <a:pt x="383" y="209"/>
                    </a:lnTo>
                    <a:lnTo>
                      <a:pt x="380" y="197"/>
                    </a:lnTo>
                    <a:lnTo>
                      <a:pt x="346" y="193"/>
                    </a:lnTo>
                    <a:lnTo>
                      <a:pt x="331" y="182"/>
                    </a:lnTo>
                    <a:lnTo>
                      <a:pt x="329" y="172"/>
                    </a:lnTo>
                    <a:lnTo>
                      <a:pt x="318" y="164"/>
                    </a:lnTo>
                    <a:lnTo>
                      <a:pt x="321" y="155"/>
                    </a:lnTo>
                    <a:lnTo>
                      <a:pt x="324" y="130"/>
                    </a:lnTo>
                    <a:lnTo>
                      <a:pt x="326" y="117"/>
                    </a:lnTo>
                    <a:lnTo>
                      <a:pt x="336" y="106"/>
                    </a:lnTo>
                    <a:lnTo>
                      <a:pt x="333" y="97"/>
                    </a:lnTo>
                    <a:lnTo>
                      <a:pt x="333" y="84"/>
                    </a:lnTo>
                    <a:lnTo>
                      <a:pt x="319" y="76"/>
                    </a:lnTo>
                    <a:lnTo>
                      <a:pt x="308" y="5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60" name="Freeform 185"/>
              <p:cNvSpPr>
                <a:spLocks/>
              </p:cNvSpPr>
              <p:nvPr/>
            </p:nvSpPr>
            <p:spPr bwMode="auto">
              <a:xfrm>
                <a:off x="5794221" y="1961474"/>
                <a:ext cx="252434" cy="207161"/>
              </a:xfrm>
              <a:custGeom>
                <a:avLst/>
                <a:gdLst>
                  <a:gd name="T0" fmla="*/ 537 w 554"/>
                  <a:gd name="T1" fmla="*/ 206 h 452"/>
                  <a:gd name="T2" fmla="*/ 538 w 554"/>
                  <a:gd name="T3" fmla="*/ 173 h 452"/>
                  <a:gd name="T4" fmla="*/ 554 w 554"/>
                  <a:gd name="T5" fmla="*/ 122 h 452"/>
                  <a:gd name="T6" fmla="*/ 540 w 554"/>
                  <a:gd name="T7" fmla="*/ 103 h 452"/>
                  <a:gd name="T8" fmla="*/ 499 w 554"/>
                  <a:gd name="T9" fmla="*/ 76 h 452"/>
                  <a:gd name="T10" fmla="*/ 468 w 554"/>
                  <a:gd name="T11" fmla="*/ 79 h 452"/>
                  <a:gd name="T12" fmla="*/ 427 w 554"/>
                  <a:gd name="T13" fmla="*/ 105 h 452"/>
                  <a:gd name="T14" fmla="*/ 400 w 554"/>
                  <a:gd name="T15" fmla="*/ 123 h 452"/>
                  <a:gd name="T16" fmla="*/ 363 w 554"/>
                  <a:gd name="T17" fmla="*/ 154 h 452"/>
                  <a:gd name="T18" fmla="*/ 372 w 554"/>
                  <a:gd name="T19" fmla="*/ 183 h 452"/>
                  <a:gd name="T20" fmla="*/ 360 w 554"/>
                  <a:gd name="T21" fmla="*/ 201 h 452"/>
                  <a:gd name="T22" fmla="*/ 337 w 554"/>
                  <a:gd name="T23" fmla="*/ 209 h 452"/>
                  <a:gd name="T24" fmla="*/ 301 w 554"/>
                  <a:gd name="T25" fmla="*/ 207 h 452"/>
                  <a:gd name="T26" fmla="*/ 263 w 554"/>
                  <a:gd name="T27" fmla="*/ 194 h 452"/>
                  <a:gd name="T28" fmla="*/ 219 w 554"/>
                  <a:gd name="T29" fmla="*/ 188 h 452"/>
                  <a:gd name="T30" fmla="*/ 216 w 554"/>
                  <a:gd name="T31" fmla="*/ 162 h 452"/>
                  <a:gd name="T32" fmla="*/ 229 w 554"/>
                  <a:gd name="T33" fmla="*/ 134 h 452"/>
                  <a:gd name="T34" fmla="*/ 245 w 554"/>
                  <a:gd name="T35" fmla="*/ 95 h 452"/>
                  <a:gd name="T36" fmla="*/ 254 w 554"/>
                  <a:gd name="T37" fmla="*/ 65 h 452"/>
                  <a:gd name="T38" fmla="*/ 275 w 554"/>
                  <a:gd name="T39" fmla="*/ 36 h 452"/>
                  <a:gd name="T40" fmla="*/ 234 w 554"/>
                  <a:gd name="T41" fmla="*/ 9 h 452"/>
                  <a:gd name="T42" fmla="*/ 199 w 554"/>
                  <a:gd name="T43" fmla="*/ 15 h 452"/>
                  <a:gd name="T44" fmla="*/ 182 w 554"/>
                  <a:gd name="T45" fmla="*/ 29 h 452"/>
                  <a:gd name="T46" fmla="*/ 171 w 554"/>
                  <a:gd name="T47" fmla="*/ 39 h 452"/>
                  <a:gd name="T48" fmla="*/ 139 w 554"/>
                  <a:gd name="T49" fmla="*/ 52 h 452"/>
                  <a:gd name="T50" fmla="*/ 134 w 554"/>
                  <a:gd name="T51" fmla="*/ 67 h 452"/>
                  <a:gd name="T52" fmla="*/ 122 w 554"/>
                  <a:gd name="T53" fmla="*/ 92 h 452"/>
                  <a:gd name="T54" fmla="*/ 119 w 554"/>
                  <a:gd name="T55" fmla="*/ 111 h 452"/>
                  <a:gd name="T56" fmla="*/ 125 w 554"/>
                  <a:gd name="T57" fmla="*/ 129 h 452"/>
                  <a:gd name="T58" fmla="*/ 80 w 554"/>
                  <a:gd name="T59" fmla="*/ 122 h 452"/>
                  <a:gd name="T60" fmla="*/ 64 w 554"/>
                  <a:gd name="T61" fmla="*/ 120 h 452"/>
                  <a:gd name="T62" fmla="*/ 43 w 554"/>
                  <a:gd name="T63" fmla="*/ 122 h 452"/>
                  <a:gd name="T64" fmla="*/ 19 w 554"/>
                  <a:gd name="T65" fmla="*/ 150 h 452"/>
                  <a:gd name="T66" fmla="*/ 7 w 554"/>
                  <a:gd name="T67" fmla="*/ 176 h 452"/>
                  <a:gd name="T68" fmla="*/ 7 w 554"/>
                  <a:gd name="T69" fmla="*/ 204 h 452"/>
                  <a:gd name="T70" fmla="*/ 1 w 554"/>
                  <a:gd name="T71" fmla="*/ 279 h 452"/>
                  <a:gd name="T72" fmla="*/ 21 w 554"/>
                  <a:gd name="T73" fmla="*/ 289 h 452"/>
                  <a:gd name="T74" fmla="*/ 45 w 554"/>
                  <a:gd name="T75" fmla="*/ 300 h 452"/>
                  <a:gd name="T76" fmla="*/ 37 w 554"/>
                  <a:gd name="T77" fmla="*/ 362 h 452"/>
                  <a:gd name="T78" fmla="*/ 9 w 554"/>
                  <a:gd name="T79" fmla="*/ 391 h 452"/>
                  <a:gd name="T80" fmla="*/ 24 w 554"/>
                  <a:gd name="T81" fmla="*/ 432 h 452"/>
                  <a:gd name="T82" fmla="*/ 50 w 554"/>
                  <a:gd name="T83" fmla="*/ 446 h 452"/>
                  <a:gd name="T84" fmla="*/ 137 w 554"/>
                  <a:gd name="T85" fmla="*/ 409 h 452"/>
                  <a:gd name="T86" fmla="*/ 190 w 554"/>
                  <a:gd name="T87" fmla="*/ 357 h 452"/>
                  <a:gd name="T88" fmla="*/ 258 w 554"/>
                  <a:gd name="T89" fmla="*/ 362 h 452"/>
                  <a:gd name="T90" fmla="*/ 345 w 554"/>
                  <a:gd name="T91" fmla="*/ 362 h 452"/>
                  <a:gd name="T92" fmla="*/ 391 w 554"/>
                  <a:gd name="T93" fmla="*/ 360 h 452"/>
                  <a:gd name="T94" fmla="*/ 430 w 554"/>
                  <a:gd name="T95" fmla="*/ 345 h 452"/>
                  <a:gd name="T96" fmla="*/ 475 w 554"/>
                  <a:gd name="T97" fmla="*/ 300 h 452"/>
                  <a:gd name="T98" fmla="*/ 523 w 554"/>
                  <a:gd name="T99" fmla="*/ 266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4" h="452">
                    <a:moveTo>
                      <a:pt x="528" y="255"/>
                    </a:moveTo>
                    <a:lnTo>
                      <a:pt x="534" y="225"/>
                    </a:lnTo>
                    <a:lnTo>
                      <a:pt x="537" y="206"/>
                    </a:lnTo>
                    <a:lnTo>
                      <a:pt x="546" y="197"/>
                    </a:lnTo>
                    <a:lnTo>
                      <a:pt x="544" y="184"/>
                    </a:lnTo>
                    <a:lnTo>
                      <a:pt x="538" y="173"/>
                    </a:lnTo>
                    <a:lnTo>
                      <a:pt x="542" y="159"/>
                    </a:lnTo>
                    <a:lnTo>
                      <a:pt x="552" y="145"/>
                    </a:lnTo>
                    <a:lnTo>
                      <a:pt x="554" y="122"/>
                    </a:lnTo>
                    <a:lnTo>
                      <a:pt x="551" y="112"/>
                    </a:lnTo>
                    <a:lnTo>
                      <a:pt x="548" y="105"/>
                    </a:lnTo>
                    <a:lnTo>
                      <a:pt x="540" y="103"/>
                    </a:lnTo>
                    <a:lnTo>
                      <a:pt x="532" y="76"/>
                    </a:lnTo>
                    <a:lnTo>
                      <a:pt x="518" y="76"/>
                    </a:lnTo>
                    <a:lnTo>
                      <a:pt x="499" y="76"/>
                    </a:lnTo>
                    <a:lnTo>
                      <a:pt x="493" y="76"/>
                    </a:lnTo>
                    <a:lnTo>
                      <a:pt x="469" y="78"/>
                    </a:lnTo>
                    <a:lnTo>
                      <a:pt x="468" y="79"/>
                    </a:lnTo>
                    <a:lnTo>
                      <a:pt x="450" y="91"/>
                    </a:lnTo>
                    <a:lnTo>
                      <a:pt x="439" y="94"/>
                    </a:lnTo>
                    <a:lnTo>
                      <a:pt x="427" y="105"/>
                    </a:lnTo>
                    <a:lnTo>
                      <a:pt x="417" y="109"/>
                    </a:lnTo>
                    <a:lnTo>
                      <a:pt x="413" y="114"/>
                    </a:lnTo>
                    <a:lnTo>
                      <a:pt x="400" y="123"/>
                    </a:lnTo>
                    <a:lnTo>
                      <a:pt x="391" y="133"/>
                    </a:lnTo>
                    <a:lnTo>
                      <a:pt x="374" y="148"/>
                    </a:lnTo>
                    <a:lnTo>
                      <a:pt x="363" y="154"/>
                    </a:lnTo>
                    <a:lnTo>
                      <a:pt x="358" y="160"/>
                    </a:lnTo>
                    <a:lnTo>
                      <a:pt x="370" y="175"/>
                    </a:lnTo>
                    <a:lnTo>
                      <a:pt x="372" y="183"/>
                    </a:lnTo>
                    <a:lnTo>
                      <a:pt x="372" y="193"/>
                    </a:lnTo>
                    <a:lnTo>
                      <a:pt x="364" y="198"/>
                    </a:lnTo>
                    <a:lnTo>
                      <a:pt x="360" y="201"/>
                    </a:lnTo>
                    <a:lnTo>
                      <a:pt x="354" y="203"/>
                    </a:lnTo>
                    <a:lnTo>
                      <a:pt x="340" y="204"/>
                    </a:lnTo>
                    <a:lnTo>
                      <a:pt x="337" y="209"/>
                    </a:lnTo>
                    <a:lnTo>
                      <a:pt x="327" y="221"/>
                    </a:lnTo>
                    <a:lnTo>
                      <a:pt x="313" y="215"/>
                    </a:lnTo>
                    <a:lnTo>
                      <a:pt x="301" y="207"/>
                    </a:lnTo>
                    <a:lnTo>
                      <a:pt x="292" y="207"/>
                    </a:lnTo>
                    <a:lnTo>
                      <a:pt x="275" y="204"/>
                    </a:lnTo>
                    <a:lnTo>
                      <a:pt x="263" y="194"/>
                    </a:lnTo>
                    <a:lnTo>
                      <a:pt x="238" y="192"/>
                    </a:lnTo>
                    <a:lnTo>
                      <a:pt x="233" y="188"/>
                    </a:lnTo>
                    <a:lnTo>
                      <a:pt x="219" y="188"/>
                    </a:lnTo>
                    <a:lnTo>
                      <a:pt x="211" y="185"/>
                    </a:lnTo>
                    <a:lnTo>
                      <a:pt x="216" y="175"/>
                    </a:lnTo>
                    <a:lnTo>
                      <a:pt x="216" y="162"/>
                    </a:lnTo>
                    <a:lnTo>
                      <a:pt x="213" y="151"/>
                    </a:lnTo>
                    <a:lnTo>
                      <a:pt x="222" y="145"/>
                    </a:lnTo>
                    <a:lnTo>
                      <a:pt x="229" y="134"/>
                    </a:lnTo>
                    <a:lnTo>
                      <a:pt x="245" y="118"/>
                    </a:lnTo>
                    <a:lnTo>
                      <a:pt x="256" y="106"/>
                    </a:lnTo>
                    <a:lnTo>
                      <a:pt x="245" y="95"/>
                    </a:lnTo>
                    <a:lnTo>
                      <a:pt x="244" y="86"/>
                    </a:lnTo>
                    <a:lnTo>
                      <a:pt x="245" y="71"/>
                    </a:lnTo>
                    <a:lnTo>
                      <a:pt x="254" y="65"/>
                    </a:lnTo>
                    <a:lnTo>
                      <a:pt x="264" y="59"/>
                    </a:lnTo>
                    <a:lnTo>
                      <a:pt x="275" y="47"/>
                    </a:lnTo>
                    <a:lnTo>
                      <a:pt x="275" y="36"/>
                    </a:lnTo>
                    <a:lnTo>
                      <a:pt x="269" y="24"/>
                    </a:lnTo>
                    <a:lnTo>
                      <a:pt x="265" y="11"/>
                    </a:lnTo>
                    <a:lnTo>
                      <a:pt x="234" y="9"/>
                    </a:lnTo>
                    <a:lnTo>
                      <a:pt x="224" y="0"/>
                    </a:lnTo>
                    <a:lnTo>
                      <a:pt x="208" y="11"/>
                    </a:lnTo>
                    <a:lnTo>
                      <a:pt x="199" y="15"/>
                    </a:lnTo>
                    <a:lnTo>
                      <a:pt x="199" y="19"/>
                    </a:lnTo>
                    <a:lnTo>
                      <a:pt x="191" y="23"/>
                    </a:lnTo>
                    <a:lnTo>
                      <a:pt x="182" y="29"/>
                    </a:lnTo>
                    <a:lnTo>
                      <a:pt x="177" y="36"/>
                    </a:lnTo>
                    <a:lnTo>
                      <a:pt x="173" y="40"/>
                    </a:lnTo>
                    <a:lnTo>
                      <a:pt x="171" y="39"/>
                    </a:lnTo>
                    <a:lnTo>
                      <a:pt x="149" y="40"/>
                    </a:lnTo>
                    <a:lnTo>
                      <a:pt x="144" y="43"/>
                    </a:lnTo>
                    <a:lnTo>
                      <a:pt x="139" y="52"/>
                    </a:lnTo>
                    <a:lnTo>
                      <a:pt x="132" y="53"/>
                    </a:lnTo>
                    <a:lnTo>
                      <a:pt x="130" y="60"/>
                    </a:lnTo>
                    <a:lnTo>
                      <a:pt x="134" y="67"/>
                    </a:lnTo>
                    <a:lnTo>
                      <a:pt x="133" y="79"/>
                    </a:lnTo>
                    <a:lnTo>
                      <a:pt x="126" y="84"/>
                    </a:lnTo>
                    <a:lnTo>
                      <a:pt x="122" y="92"/>
                    </a:lnTo>
                    <a:lnTo>
                      <a:pt x="116" y="95"/>
                    </a:lnTo>
                    <a:lnTo>
                      <a:pt x="115" y="105"/>
                    </a:lnTo>
                    <a:lnTo>
                      <a:pt x="119" y="111"/>
                    </a:lnTo>
                    <a:lnTo>
                      <a:pt x="127" y="118"/>
                    </a:lnTo>
                    <a:lnTo>
                      <a:pt x="130" y="126"/>
                    </a:lnTo>
                    <a:lnTo>
                      <a:pt x="125" y="129"/>
                    </a:lnTo>
                    <a:lnTo>
                      <a:pt x="114" y="126"/>
                    </a:lnTo>
                    <a:lnTo>
                      <a:pt x="105" y="124"/>
                    </a:lnTo>
                    <a:lnTo>
                      <a:pt x="80" y="122"/>
                    </a:lnTo>
                    <a:lnTo>
                      <a:pt x="74" y="120"/>
                    </a:lnTo>
                    <a:lnTo>
                      <a:pt x="69" y="120"/>
                    </a:lnTo>
                    <a:lnTo>
                      <a:pt x="64" y="120"/>
                    </a:lnTo>
                    <a:lnTo>
                      <a:pt x="62" y="121"/>
                    </a:lnTo>
                    <a:lnTo>
                      <a:pt x="61" y="123"/>
                    </a:lnTo>
                    <a:lnTo>
                      <a:pt x="43" y="122"/>
                    </a:lnTo>
                    <a:lnTo>
                      <a:pt x="33" y="129"/>
                    </a:lnTo>
                    <a:lnTo>
                      <a:pt x="25" y="138"/>
                    </a:lnTo>
                    <a:lnTo>
                      <a:pt x="19" y="150"/>
                    </a:lnTo>
                    <a:lnTo>
                      <a:pt x="17" y="162"/>
                    </a:lnTo>
                    <a:lnTo>
                      <a:pt x="6" y="168"/>
                    </a:lnTo>
                    <a:lnTo>
                      <a:pt x="7" y="176"/>
                    </a:lnTo>
                    <a:lnTo>
                      <a:pt x="13" y="186"/>
                    </a:lnTo>
                    <a:lnTo>
                      <a:pt x="12" y="196"/>
                    </a:lnTo>
                    <a:lnTo>
                      <a:pt x="7" y="204"/>
                    </a:lnTo>
                    <a:lnTo>
                      <a:pt x="5" y="233"/>
                    </a:lnTo>
                    <a:lnTo>
                      <a:pt x="5" y="273"/>
                    </a:lnTo>
                    <a:lnTo>
                      <a:pt x="1" y="279"/>
                    </a:lnTo>
                    <a:lnTo>
                      <a:pt x="0" y="280"/>
                    </a:lnTo>
                    <a:lnTo>
                      <a:pt x="13" y="285"/>
                    </a:lnTo>
                    <a:lnTo>
                      <a:pt x="21" y="289"/>
                    </a:lnTo>
                    <a:lnTo>
                      <a:pt x="35" y="288"/>
                    </a:lnTo>
                    <a:lnTo>
                      <a:pt x="47" y="287"/>
                    </a:lnTo>
                    <a:lnTo>
                      <a:pt x="45" y="300"/>
                    </a:lnTo>
                    <a:lnTo>
                      <a:pt x="43" y="310"/>
                    </a:lnTo>
                    <a:lnTo>
                      <a:pt x="37" y="321"/>
                    </a:lnTo>
                    <a:lnTo>
                      <a:pt x="37" y="362"/>
                    </a:lnTo>
                    <a:lnTo>
                      <a:pt x="26" y="371"/>
                    </a:lnTo>
                    <a:lnTo>
                      <a:pt x="11" y="384"/>
                    </a:lnTo>
                    <a:lnTo>
                      <a:pt x="9" y="391"/>
                    </a:lnTo>
                    <a:lnTo>
                      <a:pt x="13" y="401"/>
                    </a:lnTo>
                    <a:lnTo>
                      <a:pt x="20" y="412"/>
                    </a:lnTo>
                    <a:lnTo>
                      <a:pt x="24" y="432"/>
                    </a:lnTo>
                    <a:lnTo>
                      <a:pt x="23" y="452"/>
                    </a:lnTo>
                    <a:lnTo>
                      <a:pt x="23" y="452"/>
                    </a:lnTo>
                    <a:lnTo>
                      <a:pt x="50" y="446"/>
                    </a:lnTo>
                    <a:lnTo>
                      <a:pt x="93" y="426"/>
                    </a:lnTo>
                    <a:lnTo>
                      <a:pt x="113" y="409"/>
                    </a:lnTo>
                    <a:lnTo>
                      <a:pt x="137" y="409"/>
                    </a:lnTo>
                    <a:lnTo>
                      <a:pt x="164" y="394"/>
                    </a:lnTo>
                    <a:lnTo>
                      <a:pt x="182" y="381"/>
                    </a:lnTo>
                    <a:lnTo>
                      <a:pt x="190" y="357"/>
                    </a:lnTo>
                    <a:lnTo>
                      <a:pt x="212" y="355"/>
                    </a:lnTo>
                    <a:lnTo>
                      <a:pt x="229" y="358"/>
                    </a:lnTo>
                    <a:lnTo>
                      <a:pt x="258" y="362"/>
                    </a:lnTo>
                    <a:lnTo>
                      <a:pt x="283" y="358"/>
                    </a:lnTo>
                    <a:lnTo>
                      <a:pt x="316" y="359"/>
                    </a:lnTo>
                    <a:lnTo>
                      <a:pt x="345" y="362"/>
                    </a:lnTo>
                    <a:lnTo>
                      <a:pt x="351" y="375"/>
                    </a:lnTo>
                    <a:lnTo>
                      <a:pt x="377" y="375"/>
                    </a:lnTo>
                    <a:lnTo>
                      <a:pt x="391" y="360"/>
                    </a:lnTo>
                    <a:lnTo>
                      <a:pt x="406" y="360"/>
                    </a:lnTo>
                    <a:lnTo>
                      <a:pt x="415" y="357"/>
                    </a:lnTo>
                    <a:lnTo>
                      <a:pt x="430" y="345"/>
                    </a:lnTo>
                    <a:lnTo>
                      <a:pt x="443" y="330"/>
                    </a:lnTo>
                    <a:lnTo>
                      <a:pt x="457" y="316"/>
                    </a:lnTo>
                    <a:lnTo>
                      <a:pt x="475" y="300"/>
                    </a:lnTo>
                    <a:lnTo>
                      <a:pt x="489" y="283"/>
                    </a:lnTo>
                    <a:lnTo>
                      <a:pt x="516" y="268"/>
                    </a:lnTo>
                    <a:lnTo>
                      <a:pt x="523" y="266"/>
                    </a:lnTo>
                    <a:lnTo>
                      <a:pt x="528" y="25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61" name="Freeform 183"/>
              <p:cNvSpPr>
                <a:spLocks/>
              </p:cNvSpPr>
              <p:nvPr/>
            </p:nvSpPr>
            <p:spPr bwMode="auto">
              <a:xfrm>
                <a:off x="5954736" y="1968334"/>
                <a:ext cx="290848" cy="274385"/>
              </a:xfrm>
              <a:custGeom>
                <a:avLst/>
                <a:gdLst>
                  <a:gd name="T0" fmla="*/ 403 w 636"/>
                  <a:gd name="T1" fmla="*/ 172 h 599"/>
                  <a:gd name="T2" fmla="*/ 419 w 636"/>
                  <a:gd name="T3" fmla="*/ 147 h 599"/>
                  <a:gd name="T4" fmla="*/ 403 w 636"/>
                  <a:gd name="T5" fmla="*/ 136 h 599"/>
                  <a:gd name="T6" fmla="*/ 390 w 636"/>
                  <a:gd name="T7" fmla="*/ 129 h 599"/>
                  <a:gd name="T8" fmla="*/ 371 w 636"/>
                  <a:gd name="T9" fmla="*/ 126 h 599"/>
                  <a:gd name="T10" fmla="*/ 357 w 636"/>
                  <a:gd name="T11" fmla="*/ 112 h 599"/>
                  <a:gd name="T12" fmla="*/ 327 w 636"/>
                  <a:gd name="T13" fmla="*/ 98 h 599"/>
                  <a:gd name="T14" fmla="*/ 306 w 636"/>
                  <a:gd name="T15" fmla="*/ 75 h 599"/>
                  <a:gd name="T16" fmla="*/ 293 w 636"/>
                  <a:gd name="T17" fmla="*/ 48 h 599"/>
                  <a:gd name="T18" fmla="*/ 292 w 636"/>
                  <a:gd name="T19" fmla="*/ 37 h 599"/>
                  <a:gd name="T20" fmla="*/ 271 w 636"/>
                  <a:gd name="T21" fmla="*/ 17 h 599"/>
                  <a:gd name="T22" fmla="*/ 249 w 636"/>
                  <a:gd name="T23" fmla="*/ 14 h 599"/>
                  <a:gd name="T24" fmla="*/ 216 w 636"/>
                  <a:gd name="T25" fmla="*/ 5 h 599"/>
                  <a:gd name="T26" fmla="*/ 177 w 636"/>
                  <a:gd name="T27" fmla="*/ 9 h 599"/>
                  <a:gd name="T28" fmla="*/ 173 w 636"/>
                  <a:gd name="T29" fmla="*/ 17 h 599"/>
                  <a:gd name="T30" fmla="*/ 151 w 636"/>
                  <a:gd name="T31" fmla="*/ 49 h 599"/>
                  <a:gd name="T32" fmla="*/ 148 w 636"/>
                  <a:gd name="T33" fmla="*/ 60 h 599"/>
                  <a:gd name="T34" fmla="*/ 189 w 636"/>
                  <a:gd name="T35" fmla="*/ 87 h 599"/>
                  <a:gd name="T36" fmla="*/ 203 w 636"/>
                  <a:gd name="T37" fmla="*/ 106 h 599"/>
                  <a:gd name="T38" fmla="*/ 187 w 636"/>
                  <a:gd name="T39" fmla="*/ 157 h 599"/>
                  <a:gd name="T40" fmla="*/ 186 w 636"/>
                  <a:gd name="T41" fmla="*/ 190 h 599"/>
                  <a:gd name="T42" fmla="*/ 172 w 636"/>
                  <a:gd name="T43" fmla="*/ 250 h 599"/>
                  <a:gd name="T44" fmla="*/ 124 w 636"/>
                  <a:gd name="T45" fmla="*/ 284 h 599"/>
                  <a:gd name="T46" fmla="*/ 79 w 636"/>
                  <a:gd name="T47" fmla="*/ 329 h 599"/>
                  <a:gd name="T48" fmla="*/ 40 w 636"/>
                  <a:gd name="T49" fmla="*/ 344 h 599"/>
                  <a:gd name="T50" fmla="*/ 3 w 636"/>
                  <a:gd name="T51" fmla="*/ 384 h 599"/>
                  <a:gd name="T52" fmla="*/ 82 w 636"/>
                  <a:gd name="T53" fmla="*/ 402 h 599"/>
                  <a:gd name="T54" fmla="*/ 68 w 636"/>
                  <a:gd name="T55" fmla="*/ 452 h 599"/>
                  <a:gd name="T56" fmla="*/ 88 w 636"/>
                  <a:gd name="T57" fmla="*/ 470 h 599"/>
                  <a:gd name="T58" fmla="*/ 131 w 636"/>
                  <a:gd name="T59" fmla="*/ 451 h 599"/>
                  <a:gd name="T60" fmla="*/ 163 w 636"/>
                  <a:gd name="T61" fmla="*/ 413 h 599"/>
                  <a:gd name="T62" fmla="*/ 226 w 636"/>
                  <a:gd name="T63" fmla="*/ 417 h 599"/>
                  <a:gd name="T64" fmla="*/ 264 w 636"/>
                  <a:gd name="T65" fmla="*/ 465 h 599"/>
                  <a:gd name="T66" fmla="*/ 308 w 636"/>
                  <a:gd name="T67" fmla="*/ 517 h 599"/>
                  <a:gd name="T68" fmla="*/ 298 w 636"/>
                  <a:gd name="T69" fmla="*/ 550 h 599"/>
                  <a:gd name="T70" fmla="*/ 291 w 636"/>
                  <a:gd name="T71" fmla="*/ 568 h 599"/>
                  <a:gd name="T72" fmla="*/ 338 w 636"/>
                  <a:gd name="T73" fmla="*/ 586 h 599"/>
                  <a:gd name="T74" fmla="*/ 430 w 636"/>
                  <a:gd name="T75" fmla="*/ 570 h 599"/>
                  <a:gd name="T76" fmla="*/ 467 w 636"/>
                  <a:gd name="T77" fmla="*/ 551 h 599"/>
                  <a:gd name="T78" fmla="*/ 506 w 636"/>
                  <a:gd name="T79" fmla="*/ 545 h 599"/>
                  <a:gd name="T80" fmla="*/ 584 w 636"/>
                  <a:gd name="T81" fmla="*/ 529 h 599"/>
                  <a:gd name="T82" fmla="*/ 628 w 636"/>
                  <a:gd name="T83" fmla="*/ 514 h 599"/>
                  <a:gd name="T84" fmla="*/ 625 w 636"/>
                  <a:gd name="T85" fmla="*/ 496 h 599"/>
                  <a:gd name="T86" fmla="*/ 617 w 636"/>
                  <a:gd name="T87" fmla="*/ 477 h 599"/>
                  <a:gd name="T88" fmla="*/ 628 w 636"/>
                  <a:gd name="T89" fmla="*/ 458 h 599"/>
                  <a:gd name="T90" fmla="*/ 604 w 636"/>
                  <a:gd name="T91" fmla="*/ 449 h 599"/>
                  <a:gd name="T92" fmla="*/ 588 w 636"/>
                  <a:gd name="T93" fmla="*/ 435 h 599"/>
                  <a:gd name="T94" fmla="*/ 547 w 636"/>
                  <a:gd name="T95" fmla="*/ 454 h 599"/>
                  <a:gd name="T96" fmla="*/ 518 w 636"/>
                  <a:gd name="T97" fmla="*/ 448 h 599"/>
                  <a:gd name="T98" fmla="*/ 520 w 636"/>
                  <a:gd name="T99" fmla="*/ 417 h 599"/>
                  <a:gd name="T100" fmla="*/ 550 w 636"/>
                  <a:gd name="T101" fmla="*/ 399 h 599"/>
                  <a:gd name="T102" fmla="*/ 562 w 636"/>
                  <a:gd name="T103" fmla="*/ 372 h 599"/>
                  <a:gd name="T104" fmla="*/ 557 w 636"/>
                  <a:gd name="T105" fmla="*/ 339 h 599"/>
                  <a:gd name="T106" fmla="*/ 526 w 636"/>
                  <a:gd name="T107" fmla="*/ 332 h 599"/>
                  <a:gd name="T108" fmla="*/ 501 w 636"/>
                  <a:gd name="T109" fmla="*/ 313 h 599"/>
                  <a:gd name="T110" fmla="*/ 474 w 636"/>
                  <a:gd name="T111" fmla="*/ 309 h 599"/>
                  <a:gd name="T112" fmla="*/ 445 w 636"/>
                  <a:gd name="T113" fmla="*/ 278 h 599"/>
                  <a:gd name="T114" fmla="*/ 439 w 636"/>
                  <a:gd name="T115" fmla="*/ 254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6" h="599">
                    <a:moveTo>
                      <a:pt x="419" y="206"/>
                    </a:moveTo>
                    <a:lnTo>
                      <a:pt x="409" y="180"/>
                    </a:lnTo>
                    <a:lnTo>
                      <a:pt x="403" y="172"/>
                    </a:lnTo>
                    <a:lnTo>
                      <a:pt x="412" y="165"/>
                    </a:lnTo>
                    <a:lnTo>
                      <a:pt x="413" y="155"/>
                    </a:lnTo>
                    <a:lnTo>
                      <a:pt x="419" y="147"/>
                    </a:lnTo>
                    <a:lnTo>
                      <a:pt x="414" y="147"/>
                    </a:lnTo>
                    <a:lnTo>
                      <a:pt x="409" y="138"/>
                    </a:lnTo>
                    <a:lnTo>
                      <a:pt x="403" y="136"/>
                    </a:lnTo>
                    <a:lnTo>
                      <a:pt x="396" y="135"/>
                    </a:lnTo>
                    <a:lnTo>
                      <a:pt x="392" y="132"/>
                    </a:lnTo>
                    <a:lnTo>
                      <a:pt x="390" y="129"/>
                    </a:lnTo>
                    <a:lnTo>
                      <a:pt x="386" y="125"/>
                    </a:lnTo>
                    <a:lnTo>
                      <a:pt x="378" y="132"/>
                    </a:lnTo>
                    <a:lnTo>
                      <a:pt x="371" y="126"/>
                    </a:lnTo>
                    <a:lnTo>
                      <a:pt x="366" y="121"/>
                    </a:lnTo>
                    <a:lnTo>
                      <a:pt x="359" y="118"/>
                    </a:lnTo>
                    <a:lnTo>
                      <a:pt x="357" y="112"/>
                    </a:lnTo>
                    <a:lnTo>
                      <a:pt x="344" y="112"/>
                    </a:lnTo>
                    <a:lnTo>
                      <a:pt x="333" y="109"/>
                    </a:lnTo>
                    <a:lnTo>
                      <a:pt x="327" y="98"/>
                    </a:lnTo>
                    <a:lnTo>
                      <a:pt x="324" y="89"/>
                    </a:lnTo>
                    <a:lnTo>
                      <a:pt x="318" y="82"/>
                    </a:lnTo>
                    <a:lnTo>
                      <a:pt x="306" y="75"/>
                    </a:lnTo>
                    <a:lnTo>
                      <a:pt x="293" y="67"/>
                    </a:lnTo>
                    <a:lnTo>
                      <a:pt x="282" y="62"/>
                    </a:lnTo>
                    <a:lnTo>
                      <a:pt x="293" y="48"/>
                    </a:lnTo>
                    <a:lnTo>
                      <a:pt x="298" y="46"/>
                    </a:lnTo>
                    <a:lnTo>
                      <a:pt x="298" y="37"/>
                    </a:lnTo>
                    <a:lnTo>
                      <a:pt x="292" y="37"/>
                    </a:lnTo>
                    <a:lnTo>
                      <a:pt x="289" y="34"/>
                    </a:lnTo>
                    <a:lnTo>
                      <a:pt x="280" y="28"/>
                    </a:lnTo>
                    <a:lnTo>
                      <a:pt x="271" y="17"/>
                    </a:lnTo>
                    <a:lnTo>
                      <a:pt x="260" y="9"/>
                    </a:lnTo>
                    <a:lnTo>
                      <a:pt x="250" y="9"/>
                    </a:lnTo>
                    <a:lnTo>
                      <a:pt x="249" y="14"/>
                    </a:lnTo>
                    <a:lnTo>
                      <a:pt x="239" y="19"/>
                    </a:lnTo>
                    <a:lnTo>
                      <a:pt x="225" y="17"/>
                    </a:lnTo>
                    <a:lnTo>
                      <a:pt x="216" y="5"/>
                    </a:lnTo>
                    <a:lnTo>
                      <a:pt x="201" y="0"/>
                    </a:lnTo>
                    <a:lnTo>
                      <a:pt x="196" y="0"/>
                    </a:lnTo>
                    <a:lnTo>
                      <a:pt x="177" y="9"/>
                    </a:lnTo>
                    <a:lnTo>
                      <a:pt x="177" y="7"/>
                    </a:lnTo>
                    <a:lnTo>
                      <a:pt x="176" y="9"/>
                    </a:lnTo>
                    <a:lnTo>
                      <a:pt x="173" y="17"/>
                    </a:lnTo>
                    <a:lnTo>
                      <a:pt x="168" y="24"/>
                    </a:lnTo>
                    <a:lnTo>
                      <a:pt x="161" y="37"/>
                    </a:lnTo>
                    <a:lnTo>
                      <a:pt x="151" y="49"/>
                    </a:lnTo>
                    <a:lnTo>
                      <a:pt x="143" y="60"/>
                    </a:lnTo>
                    <a:lnTo>
                      <a:pt x="142" y="60"/>
                    </a:lnTo>
                    <a:lnTo>
                      <a:pt x="148" y="60"/>
                    </a:lnTo>
                    <a:lnTo>
                      <a:pt x="167" y="60"/>
                    </a:lnTo>
                    <a:lnTo>
                      <a:pt x="181" y="60"/>
                    </a:lnTo>
                    <a:lnTo>
                      <a:pt x="189" y="87"/>
                    </a:lnTo>
                    <a:lnTo>
                      <a:pt x="197" y="89"/>
                    </a:lnTo>
                    <a:lnTo>
                      <a:pt x="200" y="96"/>
                    </a:lnTo>
                    <a:lnTo>
                      <a:pt x="203" y="106"/>
                    </a:lnTo>
                    <a:lnTo>
                      <a:pt x="201" y="129"/>
                    </a:lnTo>
                    <a:lnTo>
                      <a:pt x="191" y="143"/>
                    </a:lnTo>
                    <a:lnTo>
                      <a:pt x="187" y="157"/>
                    </a:lnTo>
                    <a:lnTo>
                      <a:pt x="193" y="168"/>
                    </a:lnTo>
                    <a:lnTo>
                      <a:pt x="195" y="181"/>
                    </a:lnTo>
                    <a:lnTo>
                      <a:pt x="186" y="190"/>
                    </a:lnTo>
                    <a:lnTo>
                      <a:pt x="183" y="209"/>
                    </a:lnTo>
                    <a:lnTo>
                      <a:pt x="177" y="239"/>
                    </a:lnTo>
                    <a:lnTo>
                      <a:pt x="172" y="250"/>
                    </a:lnTo>
                    <a:lnTo>
                      <a:pt x="165" y="252"/>
                    </a:lnTo>
                    <a:lnTo>
                      <a:pt x="138" y="267"/>
                    </a:lnTo>
                    <a:lnTo>
                      <a:pt x="124" y="284"/>
                    </a:lnTo>
                    <a:lnTo>
                      <a:pt x="106" y="300"/>
                    </a:lnTo>
                    <a:lnTo>
                      <a:pt x="92" y="314"/>
                    </a:lnTo>
                    <a:lnTo>
                      <a:pt x="79" y="329"/>
                    </a:lnTo>
                    <a:lnTo>
                      <a:pt x="64" y="341"/>
                    </a:lnTo>
                    <a:lnTo>
                      <a:pt x="55" y="344"/>
                    </a:lnTo>
                    <a:lnTo>
                      <a:pt x="40" y="344"/>
                    </a:lnTo>
                    <a:lnTo>
                      <a:pt x="26" y="359"/>
                    </a:lnTo>
                    <a:lnTo>
                      <a:pt x="0" y="359"/>
                    </a:lnTo>
                    <a:lnTo>
                      <a:pt x="3" y="384"/>
                    </a:lnTo>
                    <a:lnTo>
                      <a:pt x="39" y="384"/>
                    </a:lnTo>
                    <a:lnTo>
                      <a:pt x="51" y="386"/>
                    </a:lnTo>
                    <a:lnTo>
                      <a:pt x="82" y="402"/>
                    </a:lnTo>
                    <a:lnTo>
                      <a:pt x="95" y="417"/>
                    </a:lnTo>
                    <a:lnTo>
                      <a:pt x="83" y="438"/>
                    </a:lnTo>
                    <a:lnTo>
                      <a:pt x="68" y="452"/>
                    </a:lnTo>
                    <a:lnTo>
                      <a:pt x="71" y="459"/>
                    </a:lnTo>
                    <a:lnTo>
                      <a:pt x="76" y="467"/>
                    </a:lnTo>
                    <a:lnTo>
                      <a:pt x="88" y="470"/>
                    </a:lnTo>
                    <a:lnTo>
                      <a:pt x="97" y="474"/>
                    </a:lnTo>
                    <a:lnTo>
                      <a:pt x="124" y="460"/>
                    </a:lnTo>
                    <a:lnTo>
                      <a:pt x="131" y="451"/>
                    </a:lnTo>
                    <a:lnTo>
                      <a:pt x="138" y="442"/>
                    </a:lnTo>
                    <a:lnTo>
                      <a:pt x="151" y="427"/>
                    </a:lnTo>
                    <a:lnTo>
                      <a:pt x="163" y="413"/>
                    </a:lnTo>
                    <a:lnTo>
                      <a:pt x="192" y="392"/>
                    </a:lnTo>
                    <a:lnTo>
                      <a:pt x="203" y="392"/>
                    </a:lnTo>
                    <a:lnTo>
                      <a:pt x="226" y="417"/>
                    </a:lnTo>
                    <a:lnTo>
                      <a:pt x="223" y="441"/>
                    </a:lnTo>
                    <a:lnTo>
                      <a:pt x="252" y="452"/>
                    </a:lnTo>
                    <a:lnTo>
                      <a:pt x="264" y="465"/>
                    </a:lnTo>
                    <a:lnTo>
                      <a:pt x="272" y="496"/>
                    </a:lnTo>
                    <a:lnTo>
                      <a:pt x="293" y="508"/>
                    </a:lnTo>
                    <a:lnTo>
                      <a:pt x="308" y="517"/>
                    </a:lnTo>
                    <a:lnTo>
                      <a:pt x="307" y="531"/>
                    </a:lnTo>
                    <a:lnTo>
                      <a:pt x="304" y="545"/>
                    </a:lnTo>
                    <a:lnTo>
                      <a:pt x="298" y="550"/>
                    </a:lnTo>
                    <a:lnTo>
                      <a:pt x="292" y="555"/>
                    </a:lnTo>
                    <a:lnTo>
                      <a:pt x="282" y="558"/>
                    </a:lnTo>
                    <a:lnTo>
                      <a:pt x="291" y="568"/>
                    </a:lnTo>
                    <a:lnTo>
                      <a:pt x="305" y="571"/>
                    </a:lnTo>
                    <a:lnTo>
                      <a:pt x="323" y="573"/>
                    </a:lnTo>
                    <a:lnTo>
                      <a:pt x="338" y="586"/>
                    </a:lnTo>
                    <a:lnTo>
                      <a:pt x="366" y="599"/>
                    </a:lnTo>
                    <a:lnTo>
                      <a:pt x="408" y="586"/>
                    </a:lnTo>
                    <a:lnTo>
                      <a:pt x="430" y="570"/>
                    </a:lnTo>
                    <a:lnTo>
                      <a:pt x="445" y="562"/>
                    </a:lnTo>
                    <a:lnTo>
                      <a:pt x="459" y="552"/>
                    </a:lnTo>
                    <a:lnTo>
                      <a:pt x="467" y="551"/>
                    </a:lnTo>
                    <a:lnTo>
                      <a:pt x="484" y="548"/>
                    </a:lnTo>
                    <a:lnTo>
                      <a:pt x="499" y="546"/>
                    </a:lnTo>
                    <a:lnTo>
                      <a:pt x="506" y="545"/>
                    </a:lnTo>
                    <a:lnTo>
                      <a:pt x="538" y="546"/>
                    </a:lnTo>
                    <a:lnTo>
                      <a:pt x="562" y="530"/>
                    </a:lnTo>
                    <a:lnTo>
                      <a:pt x="584" y="529"/>
                    </a:lnTo>
                    <a:lnTo>
                      <a:pt x="620" y="523"/>
                    </a:lnTo>
                    <a:lnTo>
                      <a:pt x="625" y="519"/>
                    </a:lnTo>
                    <a:lnTo>
                      <a:pt x="628" y="514"/>
                    </a:lnTo>
                    <a:lnTo>
                      <a:pt x="630" y="507"/>
                    </a:lnTo>
                    <a:lnTo>
                      <a:pt x="636" y="499"/>
                    </a:lnTo>
                    <a:lnTo>
                      <a:pt x="625" y="496"/>
                    </a:lnTo>
                    <a:lnTo>
                      <a:pt x="616" y="493"/>
                    </a:lnTo>
                    <a:lnTo>
                      <a:pt x="611" y="483"/>
                    </a:lnTo>
                    <a:lnTo>
                      <a:pt x="617" y="477"/>
                    </a:lnTo>
                    <a:lnTo>
                      <a:pt x="628" y="470"/>
                    </a:lnTo>
                    <a:lnTo>
                      <a:pt x="630" y="464"/>
                    </a:lnTo>
                    <a:lnTo>
                      <a:pt x="628" y="458"/>
                    </a:lnTo>
                    <a:lnTo>
                      <a:pt x="614" y="458"/>
                    </a:lnTo>
                    <a:lnTo>
                      <a:pt x="603" y="457"/>
                    </a:lnTo>
                    <a:lnTo>
                      <a:pt x="604" y="449"/>
                    </a:lnTo>
                    <a:lnTo>
                      <a:pt x="619" y="434"/>
                    </a:lnTo>
                    <a:lnTo>
                      <a:pt x="606" y="435"/>
                    </a:lnTo>
                    <a:lnTo>
                      <a:pt x="588" y="435"/>
                    </a:lnTo>
                    <a:lnTo>
                      <a:pt x="574" y="447"/>
                    </a:lnTo>
                    <a:lnTo>
                      <a:pt x="562" y="452"/>
                    </a:lnTo>
                    <a:lnTo>
                      <a:pt x="547" y="454"/>
                    </a:lnTo>
                    <a:lnTo>
                      <a:pt x="529" y="452"/>
                    </a:lnTo>
                    <a:lnTo>
                      <a:pt x="520" y="452"/>
                    </a:lnTo>
                    <a:lnTo>
                      <a:pt x="518" y="448"/>
                    </a:lnTo>
                    <a:lnTo>
                      <a:pt x="528" y="437"/>
                    </a:lnTo>
                    <a:lnTo>
                      <a:pt x="530" y="429"/>
                    </a:lnTo>
                    <a:lnTo>
                      <a:pt x="520" y="417"/>
                    </a:lnTo>
                    <a:lnTo>
                      <a:pt x="526" y="406"/>
                    </a:lnTo>
                    <a:lnTo>
                      <a:pt x="530" y="401"/>
                    </a:lnTo>
                    <a:lnTo>
                      <a:pt x="550" y="399"/>
                    </a:lnTo>
                    <a:lnTo>
                      <a:pt x="554" y="392"/>
                    </a:lnTo>
                    <a:lnTo>
                      <a:pt x="559" y="380"/>
                    </a:lnTo>
                    <a:lnTo>
                      <a:pt x="562" y="372"/>
                    </a:lnTo>
                    <a:lnTo>
                      <a:pt x="567" y="354"/>
                    </a:lnTo>
                    <a:lnTo>
                      <a:pt x="571" y="348"/>
                    </a:lnTo>
                    <a:lnTo>
                      <a:pt x="557" y="339"/>
                    </a:lnTo>
                    <a:lnTo>
                      <a:pt x="545" y="328"/>
                    </a:lnTo>
                    <a:lnTo>
                      <a:pt x="535" y="326"/>
                    </a:lnTo>
                    <a:lnTo>
                      <a:pt x="526" y="332"/>
                    </a:lnTo>
                    <a:lnTo>
                      <a:pt x="518" y="334"/>
                    </a:lnTo>
                    <a:lnTo>
                      <a:pt x="509" y="326"/>
                    </a:lnTo>
                    <a:lnTo>
                      <a:pt x="501" y="313"/>
                    </a:lnTo>
                    <a:lnTo>
                      <a:pt x="502" y="304"/>
                    </a:lnTo>
                    <a:lnTo>
                      <a:pt x="496" y="305"/>
                    </a:lnTo>
                    <a:lnTo>
                      <a:pt x="474" y="309"/>
                    </a:lnTo>
                    <a:lnTo>
                      <a:pt x="458" y="302"/>
                    </a:lnTo>
                    <a:lnTo>
                      <a:pt x="451" y="293"/>
                    </a:lnTo>
                    <a:lnTo>
                      <a:pt x="445" y="278"/>
                    </a:lnTo>
                    <a:lnTo>
                      <a:pt x="445" y="272"/>
                    </a:lnTo>
                    <a:lnTo>
                      <a:pt x="445" y="266"/>
                    </a:lnTo>
                    <a:lnTo>
                      <a:pt x="439" y="254"/>
                    </a:lnTo>
                    <a:lnTo>
                      <a:pt x="430" y="235"/>
                    </a:lnTo>
                    <a:lnTo>
                      <a:pt x="419" y="20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62" name="Freeform 181"/>
              <p:cNvSpPr>
                <a:spLocks/>
              </p:cNvSpPr>
              <p:nvPr/>
            </p:nvSpPr>
            <p:spPr bwMode="auto">
              <a:xfrm>
                <a:off x="6138574" y="1965590"/>
                <a:ext cx="230483" cy="241459"/>
              </a:xfrm>
              <a:custGeom>
                <a:avLst/>
                <a:gdLst>
                  <a:gd name="T0" fmla="*/ 101 w 505"/>
                  <a:gd name="T1" fmla="*/ 137 h 526"/>
                  <a:gd name="T2" fmla="*/ 71 w 505"/>
                  <a:gd name="T3" fmla="*/ 114 h 526"/>
                  <a:gd name="T4" fmla="*/ 50 w 505"/>
                  <a:gd name="T5" fmla="*/ 102 h 526"/>
                  <a:gd name="T6" fmla="*/ 24 w 505"/>
                  <a:gd name="T7" fmla="*/ 115 h 526"/>
                  <a:gd name="T8" fmla="*/ 20 w 505"/>
                  <a:gd name="T9" fmla="*/ 142 h 526"/>
                  <a:gd name="T10" fmla="*/ 9 w 505"/>
                  <a:gd name="T11" fmla="*/ 171 h 526"/>
                  <a:gd name="T12" fmla="*/ 16 w 505"/>
                  <a:gd name="T13" fmla="*/ 212 h 526"/>
                  <a:gd name="T14" fmla="*/ 42 w 505"/>
                  <a:gd name="T15" fmla="*/ 272 h 526"/>
                  <a:gd name="T16" fmla="*/ 48 w 505"/>
                  <a:gd name="T17" fmla="*/ 299 h 526"/>
                  <a:gd name="T18" fmla="*/ 93 w 505"/>
                  <a:gd name="T19" fmla="*/ 311 h 526"/>
                  <a:gd name="T20" fmla="*/ 106 w 505"/>
                  <a:gd name="T21" fmla="*/ 332 h 526"/>
                  <a:gd name="T22" fmla="*/ 132 w 505"/>
                  <a:gd name="T23" fmla="*/ 332 h 526"/>
                  <a:gd name="T24" fmla="*/ 168 w 505"/>
                  <a:gd name="T25" fmla="*/ 354 h 526"/>
                  <a:gd name="T26" fmla="*/ 156 w 505"/>
                  <a:gd name="T27" fmla="*/ 386 h 526"/>
                  <a:gd name="T28" fmla="*/ 127 w 505"/>
                  <a:gd name="T29" fmla="*/ 407 h 526"/>
                  <a:gd name="T30" fmla="*/ 127 w 505"/>
                  <a:gd name="T31" fmla="*/ 435 h 526"/>
                  <a:gd name="T32" fmla="*/ 117 w 505"/>
                  <a:gd name="T33" fmla="*/ 458 h 526"/>
                  <a:gd name="T34" fmla="*/ 159 w 505"/>
                  <a:gd name="T35" fmla="*/ 458 h 526"/>
                  <a:gd name="T36" fmla="*/ 203 w 505"/>
                  <a:gd name="T37" fmla="*/ 441 h 526"/>
                  <a:gd name="T38" fmla="*/ 200 w 505"/>
                  <a:gd name="T39" fmla="*/ 463 h 526"/>
                  <a:gd name="T40" fmla="*/ 227 w 505"/>
                  <a:gd name="T41" fmla="*/ 470 h 526"/>
                  <a:gd name="T42" fmla="*/ 208 w 505"/>
                  <a:gd name="T43" fmla="*/ 489 h 526"/>
                  <a:gd name="T44" fmla="*/ 233 w 505"/>
                  <a:gd name="T45" fmla="*/ 505 h 526"/>
                  <a:gd name="T46" fmla="*/ 222 w 505"/>
                  <a:gd name="T47" fmla="*/ 525 h 526"/>
                  <a:gd name="T48" fmla="*/ 255 w 505"/>
                  <a:gd name="T49" fmla="*/ 504 h 526"/>
                  <a:gd name="T50" fmla="*/ 303 w 505"/>
                  <a:gd name="T51" fmla="*/ 495 h 526"/>
                  <a:gd name="T52" fmla="*/ 368 w 505"/>
                  <a:gd name="T53" fmla="*/ 415 h 526"/>
                  <a:gd name="T54" fmla="*/ 433 w 505"/>
                  <a:gd name="T55" fmla="*/ 374 h 526"/>
                  <a:gd name="T56" fmla="*/ 467 w 505"/>
                  <a:gd name="T57" fmla="*/ 334 h 526"/>
                  <a:gd name="T58" fmla="*/ 497 w 505"/>
                  <a:gd name="T59" fmla="*/ 295 h 526"/>
                  <a:gd name="T60" fmla="*/ 486 w 505"/>
                  <a:gd name="T61" fmla="*/ 158 h 526"/>
                  <a:gd name="T62" fmla="*/ 452 w 505"/>
                  <a:gd name="T63" fmla="*/ 86 h 526"/>
                  <a:gd name="T64" fmla="*/ 396 w 505"/>
                  <a:gd name="T65" fmla="*/ 1 h 526"/>
                  <a:gd name="T66" fmla="*/ 367 w 505"/>
                  <a:gd name="T67" fmla="*/ 5 h 526"/>
                  <a:gd name="T68" fmla="*/ 338 w 505"/>
                  <a:gd name="T69" fmla="*/ 48 h 526"/>
                  <a:gd name="T70" fmla="*/ 290 w 505"/>
                  <a:gd name="T71" fmla="*/ 63 h 526"/>
                  <a:gd name="T72" fmla="*/ 267 w 505"/>
                  <a:gd name="T73" fmla="*/ 95 h 526"/>
                  <a:gd name="T74" fmla="*/ 235 w 505"/>
                  <a:gd name="T75" fmla="*/ 83 h 526"/>
                  <a:gd name="T76" fmla="*/ 214 w 505"/>
                  <a:gd name="T77" fmla="*/ 114 h 526"/>
                  <a:gd name="T78" fmla="*/ 202 w 505"/>
                  <a:gd name="T79" fmla="*/ 141 h 526"/>
                  <a:gd name="T80" fmla="*/ 192 w 505"/>
                  <a:gd name="T81" fmla="*/ 129 h 526"/>
                  <a:gd name="T82" fmla="*/ 154 w 505"/>
                  <a:gd name="T83" fmla="*/ 118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5" h="526">
                    <a:moveTo>
                      <a:pt x="121" y="132"/>
                    </a:moveTo>
                    <a:lnTo>
                      <a:pt x="101" y="132"/>
                    </a:lnTo>
                    <a:lnTo>
                      <a:pt x="101" y="137"/>
                    </a:lnTo>
                    <a:lnTo>
                      <a:pt x="94" y="136"/>
                    </a:lnTo>
                    <a:lnTo>
                      <a:pt x="84" y="118"/>
                    </a:lnTo>
                    <a:lnTo>
                      <a:pt x="71" y="114"/>
                    </a:lnTo>
                    <a:lnTo>
                      <a:pt x="71" y="103"/>
                    </a:lnTo>
                    <a:lnTo>
                      <a:pt x="54" y="98"/>
                    </a:lnTo>
                    <a:lnTo>
                      <a:pt x="50" y="102"/>
                    </a:lnTo>
                    <a:lnTo>
                      <a:pt x="45" y="108"/>
                    </a:lnTo>
                    <a:lnTo>
                      <a:pt x="37" y="115"/>
                    </a:lnTo>
                    <a:lnTo>
                      <a:pt x="24" y="115"/>
                    </a:lnTo>
                    <a:lnTo>
                      <a:pt x="24" y="129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16" y="153"/>
                    </a:lnTo>
                    <a:lnTo>
                      <a:pt x="10" y="161"/>
                    </a:lnTo>
                    <a:lnTo>
                      <a:pt x="9" y="171"/>
                    </a:lnTo>
                    <a:lnTo>
                      <a:pt x="0" y="178"/>
                    </a:lnTo>
                    <a:lnTo>
                      <a:pt x="6" y="186"/>
                    </a:lnTo>
                    <a:lnTo>
                      <a:pt x="16" y="212"/>
                    </a:lnTo>
                    <a:lnTo>
                      <a:pt x="27" y="241"/>
                    </a:lnTo>
                    <a:lnTo>
                      <a:pt x="36" y="260"/>
                    </a:lnTo>
                    <a:lnTo>
                      <a:pt x="42" y="272"/>
                    </a:lnTo>
                    <a:lnTo>
                      <a:pt x="42" y="278"/>
                    </a:lnTo>
                    <a:lnTo>
                      <a:pt x="42" y="284"/>
                    </a:lnTo>
                    <a:lnTo>
                      <a:pt x="48" y="299"/>
                    </a:lnTo>
                    <a:lnTo>
                      <a:pt x="55" y="308"/>
                    </a:lnTo>
                    <a:lnTo>
                      <a:pt x="71" y="315"/>
                    </a:lnTo>
                    <a:lnTo>
                      <a:pt x="93" y="311"/>
                    </a:lnTo>
                    <a:lnTo>
                      <a:pt x="99" y="310"/>
                    </a:lnTo>
                    <a:lnTo>
                      <a:pt x="98" y="319"/>
                    </a:lnTo>
                    <a:lnTo>
                      <a:pt x="106" y="332"/>
                    </a:lnTo>
                    <a:lnTo>
                      <a:pt x="115" y="340"/>
                    </a:lnTo>
                    <a:lnTo>
                      <a:pt x="123" y="338"/>
                    </a:lnTo>
                    <a:lnTo>
                      <a:pt x="132" y="332"/>
                    </a:lnTo>
                    <a:lnTo>
                      <a:pt x="142" y="334"/>
                    </a:lnTo>
                    <a:lnTo>
                      <a:pt x="154" y="345"/>
                    </a:lnTo>
                    <a:lnTo>
                      <a:pt x="168" y="354"/>
                    </a:lnTo>
                    <a:lnTo>
                      <a:pt x="164" y="360"/>
                    </a:lnTo>
                    <a:lnTo>
                      <a:pt x="159" y="378"/>
                    </a:lnTo>
                    <a:lnTo>
                      <a:pt x="156" y="386"/>
                    </a:lnTo>
                    <a:lnTo>
                      <a:pt x="151" y="398"/>
                    </a:lnTo>
                    <a:lnTo>
                      <a:pt x="147" y="405"/>
                    </a:lnTo>
                    <a:lnTo>
                      <a:pt x="127" y="407"/>
                    </a:lnTo>
                    <a:lnTo>
                      <a:pt x="123" y="412"/>
                    </a:lnTo>
                    <a:lnTo>
                      <a:pt x="117" y="423"/>
                    </a:lnTo>
                    <a:lnTo>
                      <a:pt x="127" y="435"/>
                    </a:lnTo>
                    <a:lnTo>
                      <a:pt x="125" y="443"/>
                    </a:lnTo>
                    <a:lnTo>
                      <a:pt x="115" y="454"/>
                    </a:lnTo>
                    <a:lnTo>
                      <a:pt x="117" y="458"/>
                    </a:lnTo>
                    <a:lnTo>
                      <a:pt x="126" y="458"/>
                    </a:lnTo>
                    <a:lnTo>
                      <a:pt x="144" y="460"/>
                    </a:lnTo>
                    <a:lnTo>
                      <a:pt x="159" y="458"/>
                    </a:lnTo>
                    <a:lnTo>
                      <a:pt x="171" y="453"/>
                    </a:lnTo>
                    <a:lnTo>
                      <a:pt x="185" y="441"/>
                    </a:lnTo>
                    <a:lnTo>
                      <a:pt x="203" y="441"/>
                    </a:lnTo>
                    <a:lnTo>
                      <a:pt x="216" y="440"/>
                    </a:lnTo>
                    <a:lnTo>
                      <a:pt x="201" y="455"/>
                    </a:lnTo>
                    <a:lnTo>
                      <a:pt x="200" y="463"/>
                    </a:lnTo>
                    <a:lnTo>
                      <a:pt x="211" y="464"/>
                    </a:lnTo>
                    <a:lnTo>
                      <a:pt x="225" y="464"/>
                    </a:lnTo>
                    <a:lnTo>
                      <a:pt x="227" y="470"/>
                    </a:lnTo>
                    <a:lnTo>
                      <a:pt x="225" y="476"/>
                    </a:lnTo>
                    <a:lnTo>
                      <a:pt x="214" y="483"/>
                    </a:lnTo>
                    <a:lnTo>
                      <a:pt x="208" y="489"/>
                    </a:lnTo>
                    <a:lnTo>
                      <a:pt x="213" y="499"/>
                    </a:lnTo>
                    <a:lnTo>
                      <a:pt x="222" y="502"/>
                    </a:lnTo>
                    <a:lnTo>
                      <a:pt x="233" y="505"/>
                    </a:lnTo>
                    <a:lnTo>
                      <a:pt x="227" y="513"/>
                    </a:lnTo>
                    <a:lnTo>
                      <a:pt x="225" y="520"/>
                    </a:lnTo>
                    <a:lnTo>
                      <a:pt x="222" y="525"/>
                    </a:lnTo>
                    <a:lnTo>
                      <a:pt x="222" y="526"/>
                    </a:lnTo>
                    <a:lnTo>
                      <a:pt x="239" y="523"/>
                    </a:lnTo>
                    <a:lnTo>
                      <a:pt x="255" y="504"/>
                    </a:lnTo>
                    <a:lnTo>
                      <a:pt x="260" y="499"/>
                    </a:lnTo>
                    <a:lnTo>
                      <a:pt x="282" y="497"/>
                    </a:lnTo>
                    <a:lnTo>
                      <a:pt x="303" y="495"/>
                    </a:lnTo>
                    <a:lnTo>
                      <a:pt x="325" y="471"/>
                    </a:lnTo>
                    <a:lnTo>
                      <a:pt x="347" y="439"/>
                    </a:lnTo>
                    <a:lnTo>
                      <a:pt x="368" y="415"/>
                    </a:lnTo>
                    <a:lnTo>
                      <a:pt x="379" y="385"/>
                    </a:lnTo>
                    <a:lnTo>
                      <a:pt x="402" y="371"/>
                    </a:lnTo>
                    <a:lnTo>
                      <a:pt x="433" y="374"/>
                    </a:lnTo>
                    <a:lnTo>
                      <a:pt x="445" y="359"/>
                    </a:lnTo>
                    <a:lnTo>
                      <a:pt x="455" y="347"/>
                    </a:lnTo>
                    <a:lnTo>
                      <a:pt x="467" y="334"/>
                    </a:lnTo>
                    <a:lnTo>
                      <a:pt x="498" y="328"/>
                    </a:lnTo>
                    <a:lnTo>
                      <a:pt x="505" y="326"/>
                    </a:lnTo>
                    <a:lnTo>
                      <a:pt x="497" y="295"/>
                    </a:lnTo>
                    <a:lnTo>
                      <a:pt x="488" y="250"/>
                    </a:lnTo>
                    <a:lnTo>
                      <a:pt x="484" y="206"/>
                    </a:lnTo>
                    <a:lnTo>
                      <a:pt x="486" y="158"/>
                    </a:lnTo>
                    <a:lnTo>
                      <a:pt x="473" y="133"/>
                    </a:lnTo>
                    <a:lnTo>
                      <a:pt x="466" y="99"/>
                    </a:lnTo>
                    <a:lnTo>
                      <a:pt x="452" y="86"/>
                    </a:lnTo>
                    <a:lnTo>
                      <a:pt x="438" y="53"/>
                    </a:lnTo>
                    <a:lnTo>
                      <a:pt x="411" y="16"/>
                    </a:lnTo>
                    <a:lnTo>
                      <a:pt x="396" y="1"/>
                    </a:lnTo>
                    <a:lnTo>
                      <a:pt x="395" y="2"/>
                    </a:lnTo>
                    <a:lnTo>
                      <a:pt x="377" y="0"/>
                    </a:lnTo>
                    <a:lnTo>
                      <a:pt x="367" y="5"/>
                    </a:lnTo>
                    <a:lnTo>
                      <a:pt x="359" y="18"/>
                    </a:lnTo>
                    <a:lnTo>
                      <a:pt x="348" y="38"/>
                    </a:lnTo>
                    <a:lnTo>
                      <a:pt x="338" y="48"/>
                    </a:lnTo>
                    <a:lnTo>
                      <a:pt x="322" y="53"/>
                    </a:lnTo>
                    <a:lnTo>
                      <a:pt x="315" y="61"/>
                    </a:lnTo>
                    <a:lnTo>
                      <a:pt x="290" y="63"/>
                    </a:lnTo>
                    <a:lnTo>
                      <a:pt x="283" y="81"/>
                    </a:lnTo>
                    <a:lnTo>
                      <a:pt x="271" y="90"/>
                    </a:lnTo>
                    <a:lnTo>
                      <a:pt x="267" y="95"/>
                    </a:lnTo>
                    <a:lnTo>
                      <a:pt x="256" y="90"/>
                    </a:lnTo>
                    <a:lnTo>
                      <a:pt x="248" y="84"/>
                    </a:lnTo>
                    <a:lnTo>
                      <a:pt x="235" y="83"/>
                    </a:lnTo>
                    <a:lnTo>
                      <a:pt x="223" y="90"/>
                    </a:lnTo>
                    <a:lnTo>
                      <a:pt x="221" y="114"/>
                    </a:lnTo>
                    <a:lnTo>
                      <a:pt x="214" y="114"/>
                    </a:lnTo>
                    <a:lnTo>
                      <a:pt x="214" y="133"/>
                    </a:lnTo>
                    <a:lnTo>
                      <a:pt x="210" y="139"/>
                    </a:lnTo>
                    <a:lnTo>
                      <a:pt x="202" y="141"/>
                    </a:lnTo>
                    <a:lnTo>
                      <a:pt x="202" y="129"/>
                    </a:lnTo>
                    <a:lnTo>
                      <a:pt x="197" y="124"/>
                    </a:lnTo>
                    <a:lnTo>
                      <a:pt x="192" y="129"/>
                    </a:lnTo>
                    <a:lnTo>
                      <a:pt x="175" y="130"/>
                    </a:lnTo>
                    <a:lnTo>
                      <a:pt x="163" y="118"/>
                    </a:lnTo>
                    <a:lnTo>
                      <a:pt x="154" y="118"/>
                    </a:lnTo>
                    <a:lnTo>
                      <a:pt x="143" y="128"/>
                    </a:lnTo>
                    <a:lnTo>
                      <a:pt x="121" y="13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63" name="Freeform 189"/>
              <p:cNvSpPr>
                <a:spLocks/>
              </p:cNvSpPr>
              <p:nvPr/>
            </p:nvSpPr>
            <p:spPr bwMode="auto">
              <a:xfrm>
                <a:off x="5624102" y="1895622"/>
                <a:ext cx="271641" cy="201673"/>
              </a:xfrm>
              <a:custGeom>
                <a:avLst/>
                <a:gdLst>
                  <a:gd name="T0" fmla="*/ 511 w 596"/>
                  <a:gd name="T1" fmla="*/ 197 h 442"/>
                  <a:gd name="T2" fmla="*/ 543 w 596"/>
                  <a:gd name="T3" fmla="*/ 184 h 442"/>
                  <a:gd name="T4" fmla="*/ 554 w 596"/>
                  <a:gd name="T5" fmla="*/ 174 h 442"/>
                  <a:gd name="T6" fmla="*/ 571 w 596"/>
                  <a:gd name="T7" fmla="*/ 160 h 442"/>
                  <a:gd name="T8" fmla="*/ 595 w 596"/>
                  <a:gd name="T9" fmla="*/ 144 h 442"/>
                  <a:gd name="T10" fmla="*/ 586 w 596"/>
                  <a:gd name="T11" fmla="*/ 117 h 442"/>
                  <a:gd name="T12" fmla="*/ 537 w 596"/>
                  <a:gd name="T13" fmla="*/ 92 h 442"/>
                  <a:gd name="T14" fmla="*/ 468 w 596"/>
                  <a:gd name="T15" fmla="*/ 89 h 442"/>
                  <a:gd name="T16" fmla="*/ 438 w 596"/>
                  <a:gd name="T17" fmla="*/ 98 h 442"/>
                  <a:gd name="T18" fmla="*/ 398 w 596"/>
                  <a:gd name="T19" fmla="*/ 76 h 442"/>
                  <a:gd name="T20" fmla="*/ 377 w 596"/>
                  <a:gd name="T21" fmla="*/ 29 h 442"/>
                  <a:gd name="T22" fmla="*/ 358 w 596"/>
                  <a:gd name="T23" fmla="*/ 10 h 442"/>
                  <a:gd name="T24" fmla="*/ 325 w 596"/>
                  <a:gd name="T25" fmla="*/ 2 h 442"/>
                  <a:gd name="T26" fmla="*/ 272 w 596"/>
                  <a:gd name="T27" fmla="*/ 30 h 442"/>
                  <a:gd name="T28" fmla="*/ 245 w 596"/>
                  <a:gd name="T29" fmla="*/ 34 h 442"/>
                  <a:gd name="T30" fmla="*/ 198 w 596"/>
                  <a:gd name="T31" fmla="*/ 2 h 442"/>
                  <a:gd name="T32" fmla="*/ 149 w 596"/>
                  <a:gd name="T33" fmla="*/ 36 h 442"/>
                  <a:gd name="T34" fmla="*/ 139 w 596"/>
                  <a:gd name="T35" fmla="*/ 87 h 442"/>
                  <a:gd name="T36" fmla="*/ 100 w 596"/>
                  <a:gd name="T37" fmla="*/ 98 h 442"/>
                  <a:gd name="T38" fmla="*/ 79 w 596"/>
                  <a:gd name="T39" fmla="*/ 119 h 442"/>
                  <a:gd name="T40" fmla="*/ 50 w 596"/>
                  <a:gd name="T41" fmla="*/ 141 h 442"/>
                  <a:gd name="T42" fmla="*/ 16 w 596"/>
                  <a:gd name="T43" fmla="*/ 158 h 442"/>
                  <a:gd name="T44" fmla="*/ 18 w 596"/>
                  <a:gd name="T45" fmla="*/ 179 h 442"/>
                  <a:gd name="T46" fmla="*/ 3 w 596"/>
                  <a:gd name="T47" fmla="*/ 228 h 442"/>
                  <a:gd name="T48" fmla="*/ 13 w 596"/>
                  <a:gd name="T49" fmla="*/ 255 h 442"/>
                  <a:gd name="T50" fmla="*/ 65 w 596"/>
                  <a:gd name="T51" fmla="*/ 282 h 442"/>
                  <a:gd name="T52" fmla="*/ 94 w 596"/>
                  <a:gd name="T53" fmla="*/ 331 h 442"/>
                  <a:gd name="T54" fmla="*/ 110 w 596"/>
                  <a:gd name="T55" fmla="*/ 371 h 442"/>
                  <a:gd name="T56" fmla="*/ 135 w 596"/>
                  <a:gd name="T57" fmla="*/ 386 h 442"/>
                  <a:gd name="T58" fmla="*/ 166 w 596"/>
                  <a:gd name="T59" fmla="*/ 389 h 442"/>
                  <a:gd name="T60" fmla="*/ 206 w 596"/>
                  <a:gd name="T61" fmla="*/ 409 h 442"/>
                  <a:gd name="T62" fmla="*/ 213 w 596"/>
                  <a:gd name="T63" fmla="*/ 431 h 442"/>
                  <a:gd name="T64" fmla="*/ 239 w 596"/>
                  <a:gd name="T65" fmla="*/ 442 h 442"/>
                  <a:gd name="T66" fmla="*/ 303 w 596"/>
                  <a:gd name="T67" fmla="*/ 441 h 442"/>
                  <a:gd name="T68" fmla="*/ 342 w 596"/>
                  <a:gd name="T69" fmla="*/ 427 h 442"/>
                  <a:gd name="T70" fmla="*/ 370 w 596"/>
                  <a:gd name="T71" fmla="*/ 427 h 442"/>
                  <a:gd name="T72" fmla="*/ 377 w 596"/>
                  <a:gd name="T73" fmla="*/ 418 h 442"/>
                  <a:gd name="T74" fmla="*/ 384 w 596"/>
                  <a:gd name="T75" fmla="*/ 341 h 442"/>
                  <a:gd name="T76" fmla="*/ 378 w 596"/>
                  <a:gd name="T77" fmla="*/ 313 h 442"/>
                  <a:gd name="T78" fmla="*/ 397 w 596"/>
                  <a:gd name="T79" fmla="*/ 283 h 442"/>
                  <a:gd name="T80" fmla="*/ 433 w 596"/>
                  <a:gd name="T81" fmla="*/ 268 h 442"/>
                  <a:gd name="T82" fmla="*/ 441 w 596"/>
                  <a:gd name="T83" fmla="*/ 265 h 442"/>
                  <a:gd name="T84" fmla="*/ 477 w 596"/>
                  <a:gd name="T85" fmla="*/ 269 h 442"/>
                  <a:gd name="T86" fmla="*/ 502 w 596"/>
                  <a:gd name="T87" fmla="*/ 271 h 442"/>
                  <a:gd name="T88" fmla="*/ 487 w 596"/>
                  <a:gd name="T89" fmla="*/ 250 h 442"/>
                  <a:gd name="T90" fmla="*/ 498 w 596"/>
                  <a:gd name="T91" fmla="*/ 229 h 442"/>
                  <a:gd name="T92" fmla="*/ 502 w 596"/>
                  <a:gd name="T93" fmla="*/ 20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96" h="442">
                    <a:moveTo>
                      <a:pt x="502" y="205"/>
                    </a:moveTo>
                    <a:lnTo>
                      <a:pt x="504" y="198"/>
                    </a:lnTo>
                    <a:lnTo>
                      <a:pt x="511" y="197"/>
                    </a:lnTo>
                    <a:lnTo>
                      <a:pt x="516" y="188"/>
                    </a:lnTo>
                    <a:lnTo>
                      <a:pt x="521" y="185"/>
                    </a:lnTo>
                    <a:lnTo>
                      <a:pt x="543" y="184"/>
                    </a:lnTo>
                    <a:lnTo>
                      <a:pt x="545" y="185"/>
                    </a:lnTo>
                    <a:lnTo>
                      <a:pt x="549" y="181"/>
                    </a:lnTo>
                    <a:lnTo>
                      <a:pt x="554" y="174"/>
                    </a:lnTo>
                    <a:lnTo>
                      <a:pt x="563" y="168"/>
                    </a:lnTo>
                    <a:lnTo>
                      <a:pt x="571" y="164"/>
                    </a:lnTo>
                    <a:lnTo>
                      <a:pt x="571" y="160"/>
                    </a:lnTo>
                    <a:lnTo>
                      <a:pt x="580" y="156"/>
                    </a:lnTo>
                    <a:lnTo>
                      <a:pt x="596" y="145"/>
                    </a:lnTo>
                    <a:lnTo>
                      <a:pt x="595" y="144"/>
                    </a:lnTo>
                    <a:lnTo>
                      <a:pt x="593" y="133"/>
                    </a:lnTo>
                    <a:lnTo>
                      <a:pt x="593" y="132"/>
                    </a:lnTo>
                    <a:lnTo>
                      <a:pt x="586" y="117"/>
                    </a:lnTo>
                    <a:lnTo>
                      <a:pt x="560" y="114"/>
                    </a:lnTo>
                    <a:lnTo>
                      <a:pt x="545" y="104"/>
                    </a:lnTo>
                    <a:lnTo>
                      <a:pt x="537" y="92"/>
                    </a:lnTo>
                    <a:lnTo>
                      <a:pt x="505" y="86"/>
                    </a:lnTo>
                    <a:lnTo>
                      <a:pt x="491" y="88"/>
                    </a:lnTo>
                    <a:lnTo>
                      <a:pt x="468" y="89"/>
                    </a:lnTo>
                    <a:lnTo>
                      <a:pt x="455" y="92"/>
                    </a:lnTo>
                    <a:lnTo>
                      <a:pt x="450" y="98"/>
                    </a:lnTo>
                    <a:lnTo>
                      <a:pt x="438" y="98"/>
                    </a:lnTo>
                    <a:lnTo>
                      <a:pt x="423" y="84"/>
                    </a:lnTo>
                    <a:lnTo>
                      <a:pt x="406" y="84"/>
                    </a:lnTo>
                    <a:lnTo>
                      <a:pt x="398" y="76"/>
                    </a:lnTo>
                    <a:lnTo>
                      <a:pt x="394" y="35"/>
                    </a:lnTo>
                    <a:lnTo>
                      <a:pt x="386" y="33"/>
                    </a:lnTo>
                    <a:lnTo>
                      <a:pt x="377" y="29"/>
                    </a:lnTo>
                    <a:lnTo>
                      <a:pt x="375" y="17"/>
                    </a:lnTo>
                    <a:lnTo>
                      <a:pt x="369" y="17"/>
                    </a:lnTo>
                    <a:lnTo>
                      <a:pt x="358" y="10"/>
                    </a:lnTo>
                    <a:lnTo>
                      <a:pt x="347" y="4"/>
                    </a:lnTo>
                    <a:lnTo>
                      <a:pt x="341" y="5"/>
                    </a:lnTo>
                    <a:lnTo>
                      <a:pt x="325" y="2"/>
                    </a:lnTo>
                    <a:lnTo>
                      <a:pt x="311" y="0"/>
                    </a:lnTo>
                    <a:lnTo>
                      <a:pt x="288" y="10"/>
                    </a:lnTo>
                    <a:lnTo>
                      <a:pt x="272" y="30"/>
                    </a:lnTo>
                    <a:lnTo>
                      <a:pt x="258" y="45"/>
                    </a:lnTo>
                    <a:lnTo>
                      <a:pt x="253" y="35"/>
                    </a:lnTo>
                    <a:lnTo>
                      <a:pt x="245" y="34"/>
                    </a:lnTo>
                    <a:lnTo>
                      <a:pt x="225" y="17"/>
                    </a:lnTo>
                    <a:lnTo>
                      <a:pt x="214" y="12"/>
                    </a:lnTo>
                    <a:lnTo>
                      <a:pt x="198" y="2"/>
                    </a:lnTo>
                    <a:lnTo>
                      <a:pt x="179" y="5"/>
                    </a:lnTo>
                    <a:lnTo>
                      <a:pt x="167" y="17"/>
                    </a:lnTo>
                    <a:lnTo>
                      <a:pt x="149" y="36"/>
                    </a:lnTo>
                    <a:lnTo>
                      <a:pt x="142" y="46"/>
                    </a:lnTo>
                    <a:lnTo>
                      <a:pt x="149" y="67"/>
                    </a:lnTo>
                    <a:lnTo>
                      <a:pt x="139" y="87"/>
                    </a:lnTo>
                    <a:lnTo>
                      <a:pt x="120" y="90"/>
                    </a:lnTo>
                    <a:lnTo>
                      <a:pt x="115" y="96"/>
                    </a:lnTo>
                    <a:lnTo>
                      <a:pt x="100" y="98"/>
                    </a:lnTo>
                    <a:lnTo>
                      <a:pt x="100" y="107"/>
                    </a:lnTo>
                    <a:lnTo>
                      <a:pt x="84" y="108"/>
                    </a:lnTo>
                    <a:lnTo>
                      <a:pt x="79" y="119"/>
                    </a:lnTo>
                    <a:lnTo>
                      <a:pt x="72" y="141"/>
                    </a:lnTo>
                    <a:lnTo>
                      <a:pt x="61" y="139"/>
                    </a:lnTo>
                    <a:lnTo>
                      <a:pt x="50" y="141"/>
                    </a:lnTo>
                    <a:lnTo>
                      <a:pt x="41" y="144"/>
                    </a:lnTo>
                    <a:lnTo>
                      <a:pt x="33" y="146"/>
                    </a:lnTo>
                    <a:lnTo>
                      <a:pt x="16" y="158"/>
                    </a:lnTo>
                    <a:lnTo>
                      <a:pt x="15" y="157"/>
                    </a:lnTo>
                    <a:lnTo>
                      <a:pt x="15" y="170"/>
                    </a:lnTo>
                    <a:lnTo>
                      <a:pt x="18" y="179"/>
                    </a:lnTo>
                    <a:lnTo>
                      <a:pt x="8" y="190"/>
                    </a:lnTo>
                    <a:lnTo>
                      <a:pt x="6" y="203"/>
                    </a:lnTo>
                    <a:lnTo>
                      <a:pt x="3" y="228"/>
                    </a:lnTo>
                    <a:lnTo>
                      <a:pt x="0" y="237"/>
                    </a:lnTo>
                    <a:lnTo>
                      <a:pt x="11" y="245"/>
                    </a:lnTo>
                    <a:lnTo>
                      <a:pt x="13" y="255"/>
                    </a:lnTo>
                    <a:lnTo>
                      <a:pt x="28" y="266"/>
                    </a:lnTo>
                    <a:lnTo>
                      <a:pt x="62" y="270"/>
                    </a:lnTo>
                    <a:lnTo>
                      <a:pt x="65" y="282"/>
                    </a:lnTo>
                    <a:lnTo>
                      <a:pt x="76" y="285"/>
                    </a:lnTo>
                    <a:lnTo>
                      <a:pt x="81" y="313"/>
                    </a:lnTo>
                    <a:lnTo>
                      <a:pt x="94" y="331"/>
                    </a:lnTo>
                    <a:lnTo>
                      <a:pt x="101" y="348"/>
                    </a:lnTo>
                    <a:lnTo>
                      <a:pt x="103" y="353"/>
                    </a:lnTo>
                    <a:lnTo>
                      <a:pt x="110" y="371"/>
                    </a:lnTo>
                    <a:lnTo>
                      <a:pt x="117" y="379"/>
                    </a:lnTo>
                    <a:lnTo>
                      <a:pt x="118" y="380"/>
                    </a:lnTo>
                    <a:lnTo>
                      <a:pt x="135" y="386"/>
                    </a:lnTo>
                    <a:lnTo>
                      <a:pt x="148" y="389"/>
                    </a:lnTo>
                    <a:lnTo>
                      <a:pt x="160" y="389"/>
                    </a:lnTo>
                    <a:lnTo>
                      <a:pt x="166" y="389"/>
                    </a:lnTo>
                    <a:lnTo>
                      <a:pt x="198" y="388"/>
                    </a:lnTo>
                    <a:lnTo>
                      <a:pt x="208" y="398"/>
                    </a:lnTo>
                    <a:lnTo>
                      <a:pt x="206" y="409"/>
                    </a:lnTo>
                    <a:lnTo>
                      <a:pt x="208" y="417"/>
                    </a:lnTo>
                    <a:lnTo>
                      <a:pt x="218" y="419"/>
                    </a:lnTo>
                    <a:lnTo>
                      <a:pt x="213" y="431"/>
                    </a:lnTo>
                    <a:lnTo>
                      <a:pt x="213" y="434"/>
                    </a:lnTo>
                    <a:lnTo>
                      <a:pt x="227" y="438"/>
                    </a:lnTo>
                    <a:lnTo>
                      <a:pt x="239" y="442"/>
                    </a:lnTo>
                    <a:lnTo>
                      <a:pt x="253" y="436"/>
                    </a:lnTo>
                    <a:lnTo>
                      <a:pt x="287" y="437"/>
                    </a:lnTo>
                    <a:lnTo>
                      <a:pt x="303" y="441"/>
                    </a:lnTo>
                    <a:lnTo>
                      <a:pt x="321" y="441"/>
                    </a:lnTo>
                    <a:lnTo>
                      <a:pt x="324" y="425"/>
                    </a:lnTo>
                    <a:lnTo>
                      <a:pt x="342" y="427"/>
                    </a:lnTo>
                    <a:lnTo>
                      <a:pt x="351" y="426"/>
                    </a:lnTo>
                    <a:lnTo>
                      <a:pt x="368" y="427"/>
                    </a:lnTo>
                    <a:lnTo>
                      <a:pt x="370" y="427"/>
                    </a:lnTo>
                    <a:lnTo>
                      <a:pt x="372" y="425"/>
                    </a:lnTo>
                    <a:lnTo>
                      <a:pt x="373" y="424"/>
                    </a:lnTo>
                    <a:lnTo>
                      <a:pt x="377" y="418"/>
                    </a:lnTo>
                    <a:lnTo>
                      <a:pt x="377" y="378"/>
                    </a:lnTo>
                    <a:lnTo>
                      <a:pt x="379" y="349"/>
                    </a:lnTo>
                    <a:lnTo>
                      <a:pt x="384" y="341"/>
                    </a:lnTo>
                    <a:lnTo>
                      <a:pt x="385" y="331"/>
                    </a:lnTo>
                    <a:lnTo>
                      <a:pt x="379" y="321"/>
                    </a:lnTo>
                    <a:lnTo>
                      <a:pt x="378" y="313"/>
                    </a:lnTo>
                    <a:lnTo>
                      <a:pt x="389" y="307"/>
                    </a:lnTo>
                    <a:lnTo>
                      <a:pt x="391" y="295"/>
                    </a:lnTo>
                    <a:lnTo>
                      <a:pt x="397" y="283"/>
                    </a:lnTo>
                    <a:lnTo>
                      <a:pt x="405" y="274"/>
                    </a:lnTo>
                    <a:lnTo>
                      <a:pt x="415" y="267"/>
                    </a:lnTo>
                    <a:lnTo>
                      <a:pt x="433" y="268"/>
                    </a:lnTo>
                    <a:lnTo>
                      <a:pt x="434" y="266"/>
                    </a:lnTo>
                    <a:lnTo>
                      <a:pt x="436" y="265"/>
                    </a:lnTo>
                    <a:lnTo>
                      <a:pt x="441" y="265"/>
                    </a:lnTo>
                    <a:lnTo>
                      <a:pt x="446" y="265"/>
                    </a:lnTo>
                    <a:lnTo>
                      <a:pt x="452" y="267"/>
                    </a:lnTo>
                    <a:lnTo>
                      <a:pt x="477" y="269"/>
                    </a:lnTo>
                    <a:lnTo>
                      <a:pt x="486" y="271"/>
                    </a:lnTo>
                    <a:lnTo>
                      <a:pt x="497" y="274"/>
                    </a:lnTo>
                    <a:lnTo>
                      <a:pt x="502" y="271"/>
                    </a:lnTo>
                    <a:lnTo>
                      <a:pt x="499" y="263"/>
                    </a:lnTo>
                    <a:lnTo>
                      <a:pt x="491" y="256"/>
                    </a:lnTo>
                    <a:lnTo>
                      <a:pt x="487" y="250"/>
                    </a:lnTo>
                    <a:lnTo>
                      <a:pt x="488" y="240"/>
                    </a:lnTo>
                    <a:lnTo>
                      <a:pt x="494" y="237"/>
                    </a:lnTo>
                    <a:lnTo>
                      <a:pt x="498" y="229"/>
                    </a:lnTo>
                    <a:lnTo>
                      <a:pt x="505" y="224"/>
                    </a:lnTo>
                    <a:lnTo>
                      <a:pt x="506" y="212"/>
                    </a:lnTo>
                    <a:lnTo>
                      <a:pt x="502" y="20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64" name="Freeform 187"/>
              <p:cNvSpPr>
                <a:spLocks/>
              </p:cNvSpPr>
              <p:nvPr/>
            </p:nvSpPr>
            <p:spPr bwMode="auto">
              <a:xfrm>
                <a:off x="5795593" y="1816050"/>
                <a:ext cx="249690" cy="246946"/>
              </a:xfrm>
              <a:custGeom>
                <a:avLst/>
                <a:gdLst>
                  <a:gd name="T0" fmla="*/ 465 w 547"/>
                  <a:gd name="T1" fmla="*/ 398 h 540"/>
                  <a:gd name="T2" fmla="*/ 491 w 547"/>
                  <a:gd name="T3" fmla="*/ 395 h 540"/>
                  <a:gd name="T4" fmla="*/ 516 w 547"/>
                  <a:gd name="T5" fmla="*/ 359 h 540"/>
                  <a:gd name="T6" fmla="*/ 525 w 547"/>
                  <a:gd name="T7" fmla="*/ 342 h 540"/>
                  <a:gd name="T8" fmla="*/ 527 w 547"/>
                  <a:gd name="T9" fmla="*/ 312 h 540"/>
                  <a:gd name="T10" fmla="*/ 500 w 547"/>
                  <a:gd name="T11" fmla="*/ 254 h 540"/>
                  <a:gd name="T12" fmla="*/ 534 w 547"/>
                  <a:gd name="T13" fmla="*/ 233 h 540"/>
                  <a:gd name="T14" fmla="*/ 532 w 547"/>
                  <a:gd name="T15" fmla="*/ 208 h 540"/>
                  <a:gd name="T16" fmla="*/ 514 w 547"/>
                  <a:gd name="T17" fmla="*/ 162 h 540"/>
                  <a:gd name="T18" fmla="*/ 501 w 547"/>
                  <a:gd name="T19" fmla="*/ 123 h 540"/>
                  <a:gd name="T20" fmla="*/ 483 w 547"/>
                  <a:gd name="T21" fmla="*/ 83 h 540"/>
                  <a:gd name="T22" fmla="*/ 501 w 547"/>
                  <a:gd name="T23" fmla="*/ 39 h 540"/>
                  <a:gd name="T24" fmla="*/ 473 w 547"/>
                  <a:gd name="T25" fmla="*/ 30 h 540"/>
                  <a:gd name="T26" fmla="*/ 436 w 547"/>
                  <a:gd name="T27" fmla="*/ 44 h 540"/>
                  <a:gd name="T28" fmla="*/ 394 w 547"/>
                  <a:gd name="T29" fmla="*/ 64 h 540"/>
                  <a:gd name="T30" fmla="*/ 359 w 547"/>
                  <a:gd name="T31" fmla="*/ 71 h 540"/>
                  <a:gd name="T32" fmla="*/ 333 w 547"/>
                  <a:gd name="T33" fmla="*/ 42 h 540"/>
                  <a:gd name="T34" fmla="*/ 309 w 547"/>
                  <a:gd name="T35" fmla="*/ 4 h 540"/>
                  <a:gd name="T36" fmla="*/ 273 w 547"/>
                  <a:gd name="T37" fmla="*/ 24 h 540"/>
                  <a:gd name="T38" fmla="*/ 226 w 547"/>
                  <a:gd name="T39" fmla="*/ 27 h 540"/>
                  <a:gd name="T40" fmla="*/ 186 w 547"/>
                  <a:gd name="T41" fmla="*/ 38 h 540"/>
                  <a:gd name="T42" fmla="*/ 146 w 547"/>
                  <a:gd name="T43" fmla="*/ 83 h 540"/>
                  <a:gd name="T44" fmla="*/ 90 w 547"/>
                  <a:gd name="T45" fmla="*/ 99 h 540"/>
                  <a:gd name="T46" fmla="*/ 39 w 547"/>
                  <a:gd name="T47" fmla="*/ 128 h 540"/>
                  <a:gd name="T48" fmla="*/ 17 w 547"/>
                  <a:gd name="T49" fmla="*/ 152 h 540"/>
                  <a:gd name="T50" fmla="*/ 32 w 547"/>
                  <a:gd name="T51" fmla="*/ 172 h 540"/>
                  <a:gd name="T52" fmla="*/ 13 w 547"/>
                  <a:gd name="T53" fmla="*/ 185 h 540"/>
                  <a:gd name="T54" fmla="*/ 2 w 547"/>
                  <a:gd name="T55" fmla="*/ 203 h 540"/>
                  <a:gd name="T56" fmla="*/ 23 w 547"/>
                  <a:gd name="T57" fmla="*/ 250 h 540"/>
                  <a:gd name="T58" fmla="*/ 63 w 547"/>
                  <a:gd name="T59" fmla="*/ 272 h 540"/>
                  <a:gd name="T60" fmla="*/ 93 w 547"/>
                  <a:gd name="T61" fmla="*/ 263 h 540"/>
                  <a:gd name="T62" fmla="*/ 162 w 547"/>
                  <a:gd name="T63" fmla="*/ 266 h 540"/>
                  <a:gd name="T64" fmla="*/ 211 w 547"/>
                  <a:gd name="T65" fmla="*/ 291 h 540"/>
                  <a:gd name="T66" fmla="*/ 220 w 547"/>
                  <a:gd name="T67" fmla="*/ 318 h 540"/>
                  <a:gd name="T68" fmla="*/ 262 w 547"/>
                  <a:gd name="T69" fmla="*/ 330 h 540"/>
                  <a:gd name="T70" fmla="*/ 272 w 547"/>
                  <a:gd name="T71" fmla="*/ 366 h 540"/>
                  <a:gd name="T72" fmla="*/ 242 w 547"/>
                  <a:gd name="T73" fmla="*/ 390 h 540"/>
                  <a:gd name="T74" fmla="*/ 253 w 547"/>
                  <a:gd name="T75" fmla="*/ 425 h 540"/>
                  <a:gd name="T76" fmla="*/ 219 w 547"/>
                  <a:gd name="T77" fmla="*/ 464 h 540"/>
                  <a:gd name="T78" fmla="*/ 213 w 547"/>
                  <a:gd name="T79" fmla="*/ 494 h 540"/>
                  <a:gd name="T80" fmla="*/ 230 w 547"/>
                  <a:gd name="T81" fmla="*/ 507 h 540"/>
                  <a:gd name="T82" fmla="*/ 272 w 547"/>
                  <a:gd name="T83" fmla="*/ 523 h 540"/>
                  <a:gd name="T84" fmla="*/ 310 w 547"/>
                  <a:gd name="T85" fmla="*/ 534 h 540"/>
                  <a:gd name="T86" fmla="*/ 337 w 547"/>
                  <a:gd name="T87" fmla="*/ 523 h 540"/>
                  <a:gd name="T88" fmla="*/ 361 w 547"/>
                  <a:gd name="T89" fmla="*/ 517 h 540"/>
                  <a:gd name="T90" fmla="*/ 367 w 547"/>
                  <a:gd name="T91" fmla="*/ 494 h 540"/>
                  <a:gd name="T92" fmla="*/ 371 w 547"/>
                  <a:gd name="T93" fmla="*/ 467 h 540"/>
                  <a:gd name="T94" fmla="*/ 410 w 547"/>
                  <a:gd name="T95" fmla="*/ 433 h 540"/>
                  <a:gd name="T96" fmla="*/ 436 w 547"/>
                  <a:gd name="T97" fmla="*/ 413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7" h="540">
                    <a:moveTo>
                      <a:pt x="436" y="413"/>
                    </a:moveTo>
                    <a:lnTo>
                      <a:pt x="447" y="410"/>
                    </a:lnTo>
                    <a:lnTo>
                      <a:pt x="465" y="398"/>
                    </a:lnTo>
                    <a:lnTo>
                      <a:pt x="466" y="397"/>
                    </a:lnTo>
                    <a:lnTo>
                      <a:pt x="490" y="395"/>
                    </a:lnTo>
                    <a:lnTo>
                      <a:pt x="491" y="395"/>
                    </a:lnTo>
                    <a:lnTo>
                      <a:pt x="499" y="384"/>
                    </a:lnTo>
                    <a:lnTo>
                      <a:pt x="509" y="372"/>
                    </a:lnTo>
                    <a:lnTo>
                      <a:pt x="516" y="359"/>
                    </a:lnTo>
                    <a:lnTo>
                      <a:pt x="521" y="352"/>
                    </a:lnTo>
                    <a:lnTo>
                      <a:pt x="524" y="344"/>
                    </a:lnTo>
                    <a:lnTo>
                      <a:pt x="525" y="342"/>
                    </a:lnTo>
                    <a:lnTo>
                      <a:pt x="523" y="335"/>
                    </a:lnTo>
                    <a:lnTo>
                      <a:pt x="526" y="315"/>
                    </a:lnTo>
                    <a:lnTo>
                      <a:pt x="527" y="312"/>
                    </a:lnTo>
                    <a:lnTo>
                      <a:pt x="533" y="291"/>
                    </a:lnTo>
                    <a:lnTo>
                      <a:pt x="529" y="280"/>
                    </a:lnTo>
                    <a:lnTo>
                      <a:pt x="500" y="254"/>
                    </a:lnTo>
                    <a:lnTo>
                      <a:pt x="500" y="244"/>
                    </a:lnTo>
                    <a:lnTo>
                      <a:pt x="521" y="240"/>
                    </a:lnTo>
                    <a:lnTo>
                      <a:pt x="534" y="233"/>
                    </a:lnTo>
                    <a:lnTo>
                      <a:pt x="547" y="233"/>
                    </a:lnTo>
                    <a:lnTo>
                      <a:pt x="545" y="219"/>
                    </a:lnTo>
                    <a:lnTo>
                      <a:pt x="532" y="208"/>
                    </a:lnTo>
                    <a:lnTo>
                      <a:pt x="509" y="180"/>
                    </a:lnTo>
                    <a:lnTo>
                      <a:pt x="516" y="167"/>
                    </a:lnTo>
                    <a:lnTo>
                      <a:pt x="514" y="162"/>
                    </a:lnTo>
                    <a:lnTo>
                      <a:pt x="512" y="148"/>
                    </a:lnTo>
                    <a:lnTo>
                      <a:pt x="507" y="129"/>
                    </a:lnTo>
                    <a:lnTo>
                      <a:pt x="501" y="123"/>
                    </a:lnTo>
                    <a:lnTo>
                      <a:pt x="490" y="109"/>
                    </a:lnTo>
                    <a:lnTo>
                      <a:pt x="490" y="97"/>
                    </a:lnTo>
                    <a:lnTo>
                      <a:pt x="483" y="83"/>
                    </a:lnTo>
                    <a:lnTo>
                      <a:pt x="486" y="65"/>
                    </a:lnTo>
                    <a:lnTo>
                      <a:pt x="499" y="52"/>
                    </a:lnTo>
                    <a:lnTo>
                      <a:pt x="501" y="39"/>
                    </a:lnTo>
                    <a:lnTo>
                      <a:pt x="497" y="39"/>
                    </a:lnTo>
                    <a:lnTo>
                      <a:pt x="486" y="32"/>
                    </a:lnTo>
                    <a:lnTo>
                      <a:pt x="473" y="30"/>
                    </a:lnTo>
                    <a:lnTo>
                      <a:pt x="463" y="29"/>
                    </a:lnTo>
                    <a:lnTo>
                      <a:pt x="449" y="39"/>
                    </a:lnTo>
                    <a:lnTo>
                      <a:pt x="436" y="44"/>
                    </a:lnTo>
                    <a:lnTo>
                      <a:pt x="436" y="56"/>
                    </a:lnTo>
                    <a:lnTo>
                      <a:pt x="427" y="64"/>
                    </a:lnTo>
                    <a:lnTo>
                      <a:pt x="394" y="64"/>
                    </a:lnTo>
                    <a:lnTo>
                      <a:pt x="383" y="69"/>
                    </a:lnTo>
                    <a:lnTo>
                      <a:pt x="368" y="73"/>
                    </a:lnTo>
                    <a:lnTo>
                      <a:pt x="359" y="71"/>
                    </a:lnTo>
                    <a:lnTo>
                      <a:pt x="353" y="55"/>
                    </a:lnTo>
                    <a:lnTo>
                      <a:pt x="342" y="42"/>
                    </a:lnTo>
                    <a:lnTo>
                      <a:pt x="333" y="42"/>
                    </a:lnTo>
                    <a:lnTo>
                      <a:pt x="322" y="24"/>
                    </a:lnTo>
                    <a:lnTo>
                      <a:pt x="318" y="6"/>
                    </a:lnTo>
                    <a:lnTo>
                      <a:pt x="309" y="4"/>
                    </a:lnTo>
                    <a:lnTo>
                      <a:pt x="293" y="0"/>
                    </a:lnTo>
                    <a:lnTo>
                      <a:pt x="281" y="0"/>
                    </a:lnTo>
                    <a:lnTo>
                      <a:pt x="273" y="24"/>
                    </a:lnTo>
                    <a:lnTo>
                      <a:pt x="260" y="34"/>
                    </a:lnTo>
                    <a:lnTo>
                      <a:pt x="242" y="33"/>
                    </a:lnTo>
                    <a:lnTo>
                      <a:pt x="226" y="27"/>
                    </a:lnTo>
                    <a:lnTo>
                      <a:pt x="217" y="23"/>
                    </a:lnTo>
                    <a:lnTo>
                      <a:pt x="201" y="26"/>
                    </a:lnTo>
                    <a:lnTo>
                      <a:pt x="186" y="38"/>
                    </a:lnTo>
                    <a:lnTo>
                      <a:pt x="169" y="45"/>
                    </a:lnTo>
                    <a:lnTo>
                      <a:pt x="163" y="63"/>
                    </a:lnTo>
                    <a:lnTo>
                      <a:pt x="146" y="83"/>
                    </a:lnTo>
                    <a:lnTo>
                      <a:pt x="136" y="85"/>
                    </a:lnTo>
                    <a:lnTo>
                      <a:pt x="109" y="94"/>
                    </a:lnTo>
                    <a:lnTo>
                      <a:pt x="90" y="99"/>
                    </a:lnTo>
                    <a:lnTo>
                      <a:pt x="70" y="111"/>
                    </a:lnTo>
                    <a:lnTo>
                      <a:pt x="54" y="127"/>
                    </a:lnTo>
                    <a:lnTo>
                      <a:pt x="39" y="128"/>
                    </a:lnTo>
                    <a:lnTo>
                      <a:pt x="27" y="137"/>
                    </a:lnTo>
                    <a:lnTo>
                      <a:pt x="17" y="137"/>
                    </a:lnTo>
                    <a:lnTo>
                      <a:pt x="17" y="152"/>
                    </a:lnTo>
                    <a:lnTo>
                      <a:pt x="23" y="158"/>
                    </a:lnTo>
                    <a:lnTo>
                      <a:pt x="32" y="163"/>
                    </a:lnTo>
                    <a:lnTo>
                      <a:pt x="32" y="172"/>
                    </a:lnTo>
                    <a:lnTo>
                      <a:pt x="13" y="174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2" y="191"/>
                    </a:lnTo>
                    <a:lnTo>
                      <a:pt x="0" y="191"/>
                    </a:lnTo>
                    <a:lnTo>
                      <a:pt x="2" y="203"/>
                    </a:lnTo>
                    <a:lnTo>
                      <a:pt x="11" y="207"/>
                    </a:lnTo>
                    <a:lnTo>
                      <a:pt x="19" y="209"/>
                    </a:lnTo>
                    <a:lnTo>
                      <a:pt x="23" y="250"/>
                    </a:lnTo>
                    <a:lnTo>
                      <a:pt x="31" y="258"/>
                    </a:lnTo>
                    <a:lnTo>
                      <a:pt x="48" y="258"/>
                    </a:lnTo>
                    <a:lnTo>
                      <a:pt x="63" y="272"/>
                    </a:lnTo>
                    <a:lnTo>
                      <a:pt x="75" y="272"/>
                    </a:lnTo>
                    <a:lnTo>
                      <a:pt x="80" y="266"/>
                    </a:lnTo>
                    <a:lnTo>
                      <a:pt x="93" y="263"/>
                    </a:lnTo>
                    <a:lnTo>
                      <a:pt x="116" y="262"/>
                    </a:lnTo>
                    <a:lnTo>
                      <a:pt x="130" y="260"/>
                    </a:lnTo>
                    <a:lnTo>
                      <a:pt x="162" y="266"/>
                    </a:lnTo>
                    <a:lnTo>
                      <a:pt x="170" y="278"/>
                    </a:lnTo>
                    <a:lnTo>
                      <a:pt x="185" y="288"/>
                    </a:lnTo>
                    <a:lnTo>
                      <a:pt x="211" y="291"/>
                    </a:lnTo>
                    <a:lnTo>
                      <a:pt x="218" y="306"/>
                    </a:lnTo>
                    <a:lnTo>
                      <a:pt x="218" y="307"/>
                    </a:lnTo>
                    <a:lnTo>
                      <a:pt x="220" y="318"/>
                    </a:lnTo>
                    <a:lnTo>
                      <a:pt x="221" y="319"/>
                    </a:lnTo>
                    <a:lnTo>
                      <a:pt x="231" y="328"/>
                    </a:lnTo>
                    <a:lnTo>
                      <a:pt x="262" y="330"/>
                    </a:lnTo>
                    <a:lnTo>
                      <a:pt x="266" y="343"/>
                    </a:lnTo>
                    <a:lnTo>
                      <a:pt x="272" y="355"/>
                    </a:lnTo>
                    <a:lnTo>
                      <a:pt x="272" y="366"/>
                    </a:lnTo>
                    <a:lnTo>
                      <a:pt x="261" y="378"/>
                    </a:lnTo>
                    <a:lnTo>
                      <a:pt x="251" y="384"/>
                    </a:lnTo>
                    <a:lnTo>
                      <a:pt x="242" y="390"/>
                    </a:lnTo>
                    <a:lnTo>
                      <a:pt x="241" y="405"/>
                    </a:lnTo>
                    <a:lnTo>
                      <a:pt x="242" y="414"/>
                    </a:lnTo>
                    <a:lnTo>
                      <a:pt x="253" y="425"/>
                    </a:lnTo>
                    <a:lnTo>
                      <a:pt x="242" y="437"/>
                    </a:lnTo>
                    <a:lnTo>
                      <a:pt x="226" y="453"/>
                    </a:lnTo>
                    <a:lnTo>
                      <a:pt x="219" y="464"/>
                    </a:lnTo>
                    <a:lnTo>
                      <a:pt x="210" y="470"/>
                    </a:lnTo>
                    <a:lnTo>
                      <a:pt x="213" y="481"/>
                    </a:lnTo>
                    <a:lnTo>
                      <a:pt x="213" y="494"/>
                    </a:lnTo>
                    <a:lnTo>
                      <a:pt x="208" y="504"/>
                    </a:lnTo>
                    <a:lnTo>
                      <a:pt x="216" y="507"/>
                    </a:lnTo>
                    <a:lnTo>
                      <a:pt x="230" y="507"/>
                    </a:lnTo>
                    <a:lnTo>
                      <a:pt x="235" y="511"/>
                    </a:lnTo>
                    <a:lnTo>
                      <a:pt x="260" y="513"/>
                    </a:lnTo>
                    <a:lnTo>
                      <a:pt x="272" y="523"/>
                    </a:lnTo>
                    <a:lnTo>
                      <a:pt x="289" y="526"/>
                    </a:lnTo>
                    <a:lnTo>
                      <a:pt x="298" y="526"/>
                    </a:lnTo>
                    <a:lnTo>
                      <a:pt x="310" y="534"/>
                    </a:lnTo>
                    <a:lnTo>
                      <a:pt x="324" y="540"/>
                    </a:lnTo>
                    <a:lnTo>
                      <a:pt x="334" y="528"/>
                    </a:lnTo>
                    <a:lnTo>
                      <a:pt x="337" y="523"/>
                    </a:lnTo>
                    <a:lnTo>
                      <a:pt x="351" y="522"/>
                    </a:lnTo>
                    <a:lnTo>
                      <a:pt x="357" y="520"/>
                    </a:lnTo>
                    <a:lnTo>
                      <a:pt x="361" y="517"/>
                    </a:lnTo>
                    <a:lnTo>
                      <a:pt x="369" y="512"/>
                    </a:lnTo>
                    <a:lnTo>
                      <a:pt x="369" y="502"/>
                    </a:lnTo>
                    <a:lnTo>
                      <a:pt x="367" y="494"/>
                    </a:lnTo>
                    <a:lnTo>
                      <a:pt x="355" y="479"/>
                    </a:lnTo>
                    <a:lnTo>
                      <a:pt x="360" y="473"/>
                    </a:lnTo>
                    <a:lnTo>
                      <a:pt x="371" y="467"/>
                    </a:lnTo>
                    <a:lnTo>
                      <a:pt x="388" y="452"/>
                    </a:lnTo>
                    <a:lnTo>
                      <a:pt x="397" y="442"/>
                    </a:lnTo>
                    <a:lnTo>
                      <a:pt x="410" y="433"/>
                    </a:lnTo>
                    <a:lnTo>
                      <a:pt x="414" y="428"/>
                    </a:lnTo>
                    <a:lnTo>
                      <a:pt x="424" y="424"/>
                    </a:lnTo>
                    <a:lnTo>
                      <a:pt x="436" y="41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65" name="Freeform 179"/>
              <p:cNvSpPr>
                <a:spLocks/>
              </p:cNvSpPr>
              <p:nvPr/>
            </p:nvSpPr>
            <p:spPr bwMode="auto">
              <a:xfrm>
                <a:off x="6023332" y="1787240"/>
                <a:ext cx="98779" cy="198930"/>
              </a:xfrm>
              <a:custGeom>
                <a:avLst/>
                <a:gdLst>
                  <a:gd name="T0" fmla="*/ 175 w 216"/>
                  <a:gd name="T1" fmla="*/ 47 h 433"/>
                  <a:gd name="T2" fmla="*/ 176 w 216"/>
                  <a:gd name="T3" fmla="*/ 24 h 433"/>
                  <a:gd name="T4" fmla="*/ 182 w 216"/>
                  <a:gd name="T5" fmla="*/ 9 h 433"/>
                  <a:gd name="T6" fmla="*/ 158 w 216"/>
                  <a:gd name="T7" fmla="*/ 9 h 433"/>
                  <a:gd name="T8" fmla="*/ 123 w 216"/>
                  <a:gd name="T9" fmla="*/ 0 h 433"/>
                  <a:gd name="T10" fmla="*/ 100 w 216"/>
                  <a:gd name="T11" fmla="*/ 19 h 433"/>
                  <a:gd name="T12" fmla="*/ 84 w 216"/>
                  <a:gd name="T13" fmla="*/ 56 h 433"/>
                  <a:gd name="T14" fmla="*/ 80 w 216"/>
                  <a:gd name="T15" fmla="*/ 88 h 433"/>
                  <a:gd name="T16" fmla="*/ 80 w 216"/>
                  <a:gd name="T17" fmla="*/ 124 h 433"/>
                  <a:gd name="T18" fmla="*/ 58 w 216"/>
                  <a:gd name="T19" fmla="*/ 153 h 433"/>
                  <a:gd name="T20" fmla="*/ 67 w 216"/>
                  <a:gd name="T21" fmla="*/ 167 h 433"/>
                  <a:gd name="T22" fmla="*/ 81 w 216"/>
                  <a:gd name="T23" fmla="*/ 178 h 433"/>
                  <a:gd name="T24" fmla="*/ 94 w 216"/>
                  <a:gd name="T25" fmla="*/ 198 h 433"/>
                  <a:gd name="T26" fmla="*/ 85 w 216"/>
                  <a:gd name="T27" fmla="*/ 218 h 433"/>
                  <a:gd name="T28" fmla="*/ 57 w 216"/>
                  <a:gd name="T29" fmla="*/ 225 h 433"/>
                  <a:gd name="T30" fmla="*/ 36 w 216"/>
                  <a:gd name="T31" fmla="*/ 233 h 433"/>
                  <a:gd name="T32" fmla="*/ 17 w 216"/>
                  <a:gd name="T33" fmla="*/ 231 h 433"/>
                  <a:gd name="T34" fmla="*/ 9 w 216"/>
                  <a:gd name="T35" fmla="*/ 241 h 433"/>
                  <a:gd name="T36" fmla="*/ 45 w 216"/>
                  <a:gd name="T37" fmla="*/ 280 h 433"/>
                  <a:gd name="T38" fmla="*/ 34 w 216"/>
                  <a:gd name="T39" fmla="*/ 294 h 433"/>
                  <a:gd name="T40" fmla="*/ 0 w 216"/>
                  <a:gd name="T41" fmla="*/ 305 h 433"/>
                  <a:gd name="T42" fmla="*/ 29 w 216"/>
                  <a:gd name="T43" fmla="*/ 341 h 433"/>
                  <a:gd name="T44" fmla="*/ 27 w 216"/>
                  <a:gd name="T45" fmla="*/ 373 h 433"/>
                  <a:gd name="T46" fmla="*/ 23 w 216"/>
                  <a:gd name="T47" fmla="*/ 396 h 433"/>
                  <a:gd name="T48" fmla="*/ 25 w 216"/>
                  <a:gd name="T49" fmla="*/ 405 h 433"/>
                  <a:gd name="T50" fmla="*/ 49 w 216"/>
                  <a:gd name="T51" fmla="*/ 396 h 433"/>
                  <a:gd name="T52" fmla="*/ 73 w 216"/>
                  <a:gd name="T53" fmla="*/ 413 h 433"/>
                  <a:gd name="T54" fmla="*/ 97 w 216"/>
                  <a:gd name="T55" fmla="*/ 410 h 433"/>
                  <a:gd name="T56" fmla="*/ 108 w 216"/>
                  <a:gd name="T57" fmla="*/ 405 h 433"/>
                  <a:gd name="T58" fmla="*/ 128 w 216"/>
                  <a:gd name="T59" fmla="*/ 424 h 433"/>
                  <a:gd name="T60" fmla="*/ 140 w 216"/>
                  <a:gd name="T61" fmla="*/ 433 h 433"/>
                  <a:gd name="T62" fmla="*/ 146 w 216"/>
                  <a:gd name="T63" fmla="*/ 426 h 433"/>
                  <a:gd name="T64" fmla="*/ 137 w 216"/>
                  <a:gd name="T65" fmla="*/ 403 h 433"/>
                  <a:gd name="T66" fmla="*/ 118 w 216"/>
                  <a:gd name="T67" fmla="*/ 392 h 433"/>
                  <a:gd name="T68" fmla="*/ 110 w 216"/>
                  <a:gd name="T69" fmla="*/ 381 h 433"/>
                  <a:gd name="T70" fmla="*/ 106 w 216"/>
                  <a:gd name="T71" fmla="*/ 365 h 433"/>
                  <a:gd name="T72" fmla="*/ 102 w 216"/>
                  <a:gd name="T73" fmla="*/ 346 h 433"/>
                  <a:gd name="T74" fmla="*/ 108 w 216"/>
                  <a:gd name="T75" fmla="*/ 333 h 433"/>
                  <a:gd name="T76" fmla="*/ 122 w 216"/>
                  <a:gd name="T77" fmla="*/ 313 h 433"/>
                  <a:gd name="T78" fmla="*/ 137 w 216"/>
                  <a:gd name="T79" fmla="*/ 316 h 433"/>
                  <a:gd name="T80" fmla="*/ 154 w 216"/>
                  <a:gd name="T81" fmla="*/ 303 h 433"/>
                  <a:gd name="T82" fmla="*/ 165 w 216"/>
                  <a:gd name="T83" fmla="*/ 286 h 433"/>
                  <a:gd name="T84" fmla="*/ 172 w 216"/>
                  <a:gd name="T85" fmla="*/ 263 h 433"/>
                  <a:gd name="T86" fmla="*/ 187 w 216"/>
                  <a:gd name="T87" fmla="*/ 249 h 433"/>
                  <a:gd name="T88" fmla="*/ 206 w 216"/>
                  <a:gd name="T89" fmla="*/ 233 h 433"/>
                  <a:gd name="T90" fmla="*/ 216 w 216"/>
                  <a:gd name="T91" fmla="*/ 200 h 433"/>
                  <a:gd name="T92" fmla="*/ 200 w 216"/>
                  <a:gd name="T93" fmla="*/ 193 h 433"/>
                  <a:gd name="T94" fmla="*/ 183 w 216"/>
                  <a:gd name="T95" fmla="*/ 162 h 433"/>
                  <a:gd name="T96" fmla="*/ 181 w 216"/>
                  <a:gd name="T97" fmla="*/ 119 h 433"/>
                  <a:gd name="T98" fmla="*/ 172 w 216"/>
                  <a:gd name="T99" fmla="*/ 90 h 433"/>
                  <a:gd name="T100" fmla="*/ 177 w 216"/>
                  <a:gd name="T101" fmla="*/ 68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" h="433">
                    <a:moveTo>
                      <a:pt x="177" y="60"/>
                    </a:moveTo>
                    <a:lnTo>
                      <a:pt x="175" y="47"/>
                    </a:lnTo>
                    <a:lnTo>
                      <a:pt x="172" y="33"/>
                    </a:lnTo>
                    <a:lnTo>
                      <a:pt x="176" y="24"/>
                    </a:lnTo>
                    <a:lnTo>
                      <a:pt x="183" y="8"/>
                    </a:lnTo>
                    <a:lnTo>
                      <a:pt x="182" y="9"/>
                    </a:lnTo>
                    <a:lnTo>
                      <a:pt x="171" y="9"/>
                    </a:lnTo>
                    <a:lnTo>
                      <a:pt x="158" y="9"/>
                    </a:lnTo>
                    <a:lnTo>
                      <a:pt x="136" y="3"/>
                    </a:lnTo>
                    <a:lnTo>
                      <a:pt x="123" y="0"/>
                    </a:lnTo>
                    <a:lnTo>
                      <a:pt x="113" y="6"/>
                    </a:lnTo>
                    <a:lnTo>
                      <a:pt x="100" y="19"/>
                    </a:lnTo>
                    <a:lnTo>
                      <a:pt x="94" y="32"/>
                    </a:lnTo>
                    <a:lnTo>
                      <a:pt x="84" y="56"/>
                    </a:lnTo>
                    <a:lnTo>
                      <a:pt x="80" y="75"/>
                    </a:lnTo>
                    <a:lnTo>
                      <a:pt x="80" y="88"/>
                    </a:lnTo>
                    <a:lnTo>
                      <a:pt x="85" y="103"/>
                    </a:lnTo>
                    <a:lnTo>
                      <a:pt x="80" y="124"/>
                    </a:lnTo>
                    <a:lnTo>
                      <a:pt x="65" y="139"/>
                    </a:lnTo>
                    <a:lnTo>
                      <a:pt x="58" y="153"/>
                    </a:lnTo>
                    <a:lnTo>
                      <a:pt x="62" y="163"/>
                    </a:lnTo>
                    <a:lnTo>
                      <a:pt x="67" y="167"/>
                    </a:lnTo>
                    <a:lnTo>
                      <a:pt x="73" y="172"/>
                    </a:lnTo>
                    <a:lnTo>
                      <a:pt x="81" y="178"/>
                    </a:lnTo>
                    <a:lnTo>
                      <a:pt x="89" y="184"/>
                    </a:lnTo>
                    <a:lnTo>
                      <a:pt x="94" y="198"/>
                    </a:lnTo>
                    <a:lnTo>
                      <a:pt x="92" y="206"/>
                    </a:lnTo>
                    <a:lnTo>
                      <a:pt x="85" y="218"/>
                    </a:lnTo>
                    <a:lnTo>
                      <a:pt x="75" y="226"/>
                    </a:lnTo>
                    <a:lnTo>
                      <a:pt x="57" y="225"/>
                    </a:lnTo>
                    <a:lnTo>
                      <a:pt x="46" y="231"/>
                    </a:lnTo>
                    <a:lnTo>
                      <a:pt x="36" y="233"/>
                    </a:lnTo>
                    <a:lnTo>
                      <a:pt x="26" y="232"/>
                    </a:lnTo>
                    <a:lnTo>
                      <a:pt x="17" y="231"/>
                    </a:lnTo>
                    <a:lnTo>
                      <a:pt x="16" y="228"/>
                    </a:lnTo>
                    <a:lnTo>
                      <a:pt x="9" y="241"/>
                    </a:lnTo>
                    <a:lnTo>
                      <a:pt x="32" y="269"/>
                    </a:lnTo>
                    <a:lnTo>
                      <a:pt x="45" y="280"/>
                    </a:lnTo>
                    <a:lnTo>
                      <a:pt x="47" y="294"/>
                    </a:lnTo>
                    <a:lnTo>
                      <a:pt x="34" y="294"/>
                    </a:lnTo>
                    <a:lnTo>
                      <a:pt x="21" y="301"/>
                    </a:lnTo>
                    <a:lnTo>
                      <a:pt x="0" y="305"/>
                    </a:lnTo>
                    <a:lnTo>
                      <a:pt x="0" y="315"/>
                    </a:lnTo>
                    <a:lnTo>
                      <a:pt x="29" y="341"/>
                    </a:lnTo>
                    <a:lnTo>
                      <a:pt x="33" y="352"/>
                    </a:lnTo>
                    <a:lnTo>
                      <a:pt x="27" y="373"/>
                    </a:lnTo>
                    <a:lnTo>
                      <a:pt x="26" y="376"/>
                    </a:lnTo>
                    <a:lnTo>
                      <a:pt x="23" y="396"/>
                    </a:lnTo>
                    <a:lnTo>
                      <a:pt x="25" y="403"/>
                    </a:lnTo>
                    <a:lnTo>
                      <a:pt x="25" y="405"/>
                    </a:lnTo>
                    <a:lnTo>
                      <a:pt x="44" y="396"/>
                    </a:lnTo>
                    <a:lnTo>
                      <a:pt x="49" y="396"/>
                    </a:lnTo>
                    <a:lnTo>
                      <a:pt x="64" y="401"/>
                    </a:lnTo>
                    <a:lnTo>
                      <a:pt x="73" y="413"/>
                    </a:lnTo>
                    <a:lnTo>
                      <a:pt x="87" y="415"/>
                    </a:lnTo>
                    <a:lnTo>
                      <a:pt x="97" y="410"/>
                    </a:lnTo>
                    <a:lnTo>
                      <a:pt x="98" y="405"/>
                    </a:lnTo>
                    <a:lnTo>
                      <a:pt x="108" y="405"/>
                    </a:lnTo>
                    <a:lnTo>
                      <a:pt x="119" y="413"/>
                    </a:lnTo>
                    <a:lnTo>
                      <a:pt x="128" y="424"/>
                    </a:lnTo>
                    <a:lnTo>
                      <a:pt x="137" y="430"/>
                    </a:lnTo>
                    <a:lnTo>
                      <a:pt x="140" y="433"/>
                    </a:lnTo>
                    <a:lnTo>
                      <a:pt x="146" y="433"/>
                    </a:lnTo>
                    <a:lnTo>
                      <a:pt x="146" y="426"/>
                    </a:lnTo>
                    <a:lnTo>
                      <a:pt x="141" y="418"/>
                    </a:lnTo>
                    <a:lnTo>
                      <a:pt x="137" y="403"/>
                    </a:lnTo>
                    <a:lnTo>
                      <a:pt x="122" y="396"/>
                    </a:lnTo>
                    <a:lnTo>
                      <a:pt x="118" y="392"/>
                    </a:lnTo>
                    <a:lnTo>
                      <a:pt x="113" y="387"/>
                    </a:lnTo>
                    <a:lnTo>
                      <a:pt x="110" y="381"/>
                    </a:lnTo>
                    <a:lnTo>
                      <a:pt x="107" y="376"/>
                    </a:lnTo>
                    <a:lnTo>
                      <a:pt x="106" y="365"/>
                    </a:lnTo>
                    <a:lnTo>
                      <a:pt x="104" y="354"/>
                    </a:lnTo>
                    <a:lnTo>
                      <a:pt x="102" y="346"/>
                    </a:lnTo>
                    <a:lnTo>
                      <a:pt x="99" y="336"/>
                    </a:lnTo>
                    <a:lnTo>
                      <a:pt x="108" y="333"/>
                    </a:lnTo>
                    <a:lnTo>
                      <a:pt x="115" y="322"/>
                    </a:lnTo>
                    <a:lnTo>
                      <a:pt x="122" y="313"/>
                    </a:lnTo>
                    <a:lnTo>
                      <a:pt x="130" y="311"/>
                    </a:lnTo>
                    <a:lnTo>
                      <a:pt x="137" y="316"/>
                    </a:lnTo>
                    <a:lnTo>
                      <a:pt x="148" y="313"/>
                    </a:lnTo>
                    <a:lnTo>
                      <a:pt x="154" y="303"/>
                    </a:lnTo>
                    <a:lnTo>
                      <a:pt x="162" y="298"/>
                    </a:lnTo>
                    <a:lnTo>
                      <a:pt x="165" y="286"/>
                    </a:lnTo>
                    <a:lnTo>
                      <a:pt x="174" y="281"/>
                    </a:lnTo>
                    <a:lnTo>
                      <a:pt x="172" y="263"/>
                    </a:lnTo>
                    <a:lnTo>
                      <a:pt x="184" y="256"/>
                    </a:lnTo>
                    <a:lnTo>
                      <a:pt x="187" y="249"/>
                    </a:lnTo>
                    <a:lnTo>
                      <a:pt x="199" y="243"/>
                    </a:lnTo>
                    <a:lnTo>
                      <a:pt x="206" y="233"/>
                    </a:lnTo>
                    <a:lnTo>
                      <a:pt x="215" y="211"/>
                    </a:lnTo>
                    <a:lnTo>
                      <a:pt x="216" y="200"/>
                    </a:lnTo>
                    <a:lnTo>
                      <a:pt x="216" y="200"/>
                    </a:lnTo>
                    <a:lnTo>
                      <a:pt x="200" y="193"/>
                    </a:lnTo>
                    <a:lnTo>
                      <a:pt x="190" y="178"/>
                    </a:lnTo>
                    <a:lnTo>
                      <a:pt x="183" y="162"/>
                    </a:lnTo>
                    <a:lnTo>
                      <a:pt x="180" y="148"/>
                    </a:lnTo>
                    <a:lnTo>
                      <a:pt x="181" y="119"/>
                    </a:lnTo>
                    <a:lnTo>
                      <a:pt x="183" y="101"/>
                    </a:lnTo>
                    <a:lnTo>
                      <a:pt x="172" y="90"/>
                    </a:lnTo>
                    <a:lnTo>
                      <a:pt x="172" y="84"/>
                    </a:lnTo>
                    <a:lnTo>
                      <a:pt x="177" y="68"/>
                    </a:lnTo>
                    <a:lnTo>
                      <a:pt x="177" y="6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681812" y="196728"/>
              <a:ext cx="2482793" cy="1202462"/>
              <a:chOff x="5945132" y="798082"/>
              <a:chExt cx="2274652" cy="1101656"/>
            </a:xfrm>
            <a:grpFill/>
          </p:grpSpPr>
          <p:sp>
            <p:nvSpPr>
              <p:cNvPr id="121" name="Freeform 25"/>
              <p:cNvSpPr>
                <a:spLocks/>
              </p:cNvSpPr>
              <p:nvPr/>
            </p:nvSpPr>
            <p:spPr bwMode="auto">
              <a:xfrm>
                <a:off x="6621492" y="798082"/>
                <a:ext cx="862941" cy="443132"/>
              </a:xfrm>
              <a:custGeom>
                <a:avLst/>
                <a:gdLst>
                  <a:gd name="T0" fmla="*/ 80 w 1886"/>
                  <a:gd name="T1" fmla="*/ 694 h 968"/>
                  <a:gd name="T2" fmla="*/ 164 w 1886"/>
                  <a:gd name="T3" fmla="*/ 802 h 968"/>
                  <a:gd name="T4" fmla="*/ 282 w 1886"/>
                  <a:gd name="T5" fmla="*/ 812 h 968"/>
                  <a:gd name="T6" fmla="*/ 381 w 1886"/>
                  <a:gd name="T7" fmla="*/ 867 h 968"/>
                  <a:gd name="T8" fmla="*/ 569 w 1886"/>
                  <a:gd name="T9" fmla="*/ 857 h 968"/>
                  <a:gd name="T10" fmla="*/ 672 w 1886"/>
                  <a:gd name="T11" fmla="*/ 922 h 968"/>
                  <a:gd name="T12" fmla="*/ 808 w 1886"/>
                  <a:gd name="T13" fmla="*/ 959 h 968"/>
                  <a:gd name="T14" fmla="*/ 848 w 1886"/>
                  <a:gd name="T15" fmla="*/ 928 h 968"/>
                  <a:gd name="T16" fmla="*/ 901 w 1886"/>
                  <a:gd name="T17" fmla="*/ 926 h 968"/>
                  <a:gd name="T18" fmla="*/ 942 w 1886"/>
                  <a:gd name="T19" fmla="*/ 931 h 968"/>
                  <a:gd name="T20" fmla="*/ 972 w 1886"/>
                  <a:gd name="T21" fmla="*/ 928 h 968"/>
                  <a:gd name="T22" fmla="*/ 1037 w 1886"/>
                  <a:gd name="T23" fmla="*/ 899 h 968"/>
                  <a:gd name="T24" fmla="*/ 1092 w 1886"/>
                  <a:gd name="T25" fmla="*/ 811 h 968"/>
                  <a:gd name="T26" fmla="*/ 1183 w 1886"/>
                  <a:gd name="T27" fmla="*/ 764 h 968"/>
                  <a:gd name="T28" fmla="*/ 1270 w 1886"/>
                  <a:gd name="T29" fmla="*/ 753 h 968"/>
                  <a:gd name="T30" fmla="*/ 1359 w 1886"/>
                  <a:gd name="T31" fmla="*/ 835 h 968"/>
                  <a:gd name="T32" fmla="*/ 1496 w 1886"/>
                  <a:gd name="T33" fmla="*/ 855 h 968"/>
                  <a:gd name="T34" fmla="*/ 1593 w 1886"/>
                  <a:gd name="T35" fmla="*/ 864 h 968"/>
                  <a:gd name="T36" fmla="*/ 1636 w 1886"/>
                  <a:gd name="T37" fmla="*/ 909 h 968"/>
                  <a:gd name="T38" fmla="*/ 1683 w 1886"/>
                  <a:gd name="T39" fmla="*/ 956 h 968"/>
                  <a:gd name="T40" fmla="*/ 1766 w 1886"/>
                  <a:gd name="T41" fmla="*/ 938 h 968"/>
                  <a:gd name="T42" fmla="*/ 1796 w 1886"/>
                  <a:gd name="T43" fmla="*/ 903 h 968"/>
                  <a:gd name="T44" fmla="*/ 1787 w 1886"/>
                  <a:gd name="T45" fmla="*/ 858 h 968"/>
                  <a:gd name="T46" fmla="*/ 1827 w 1886"/>
                  <a:gd name="T47" fmla="*/ 807 h 968"/>
                  <a:gd name="T48" fmla="*/ 1886 w 1886"/>
                  <a:gd name="T49" fmla="*/ 760 h 968"/>
                  <a:gd name="T50" fmla="*/ 1845 w 1886"/>
                  <a:gd name="T51" fmla="*/ 651 h 968"/>
                  <a:gd name="T52" fmla="*/ 1881 w 1886"/>
                  <a:gd name="T53" fmla="*/ 580 h 968"/>
                  <a:gd name="T54" fmla="*/ 1823 w 1886"/>
                  <a:gd name="T55" fmla="*/ 483 h 968"/>
                  <a:gd name="T56" fmla="*/ 1788 w 1886"/>
                  <a:gd name="T57" fmla="*/ 394 h 968"/>
                  <a:gd name="T58" fmla="*/ 1657 w 1886"/>
                  <a:gd name="T59" fmla="*/ 287 h 968"/>
                  <a:gd name="T60" fmla="*/ 1557 w 1886"/>
                  <a:gd name="T61" fmla="*/ 249 h 968"/>
                  <a:gd name="T62" fmla="*/ 1418 w 1886"/>
                  <a:gd name="T63" fmla="*/ 270 h 968"/>
                  <a:gd name="T64" fmla="*/ 1316 w 1886"/>
                  <a:gd name="T65" fmla="*/ 257 h 968"/>
                  <a:gd name="T66" fmla="*/ 1261 w 1886"/>
                  <a:gd name="T67" fmla="*/ 93 h 968"/>
                  <a:gd name="T68" fmla="*/ 1190 w 1886"/>
                  <a:gd name="T69" fmla="*/ 46 h 968"/>
                  <a:gd name="T70" fmla="*/ 1081 w 1886"/>
                  <a:gd name="T71" fmla="*/ 45 h 968"/>
                  <a:gd name="T72" fmla="*/ 948 w 1886"/>
                  <a:gd name="T73" fmla="*/ 8 h 968"/>
                  <a:gd name="T74" fmla="*/ 837 w 1886"/>
                  <a:gd name="T75" fmla="*/ 36 h 968"/>
                  <a:gd name="T76" fmla="*/ 806 w 1886"/>
                  <a:gd name="T77" fmla="*/ 77 h 968"/>
                  <a:gd name="T78" fmla="*/ 722 w 1886"/>
                  <a:gd name="T79" fmla="*/ 4 h 968"/>
                  <a:gd name="T80" fmla="*/ 607 w 1886"/>
                  <a:gd name="T81" fmla="*/ 7 h 968"/>
                  <a:gd name="T82" fmla="*/ 507 w 1886"/>
                  <a:gd name="T83" fmla="*/ 12 h 968"/>
                  <a:gd name="T84" fmla="*/ 448 w 1886"/>
                  <a:gd name="T85" fmla="*/ 36 h 968"/>
                  <a:gd name="T86" fmla="*/ 398 w 1886"/>
                  <a:gd name="T87" fmla="*/ 16 h 968"/>
                  <a:gd name="T88" fmla="*/ 307 w 1886"/>
                  <a:gd name="T89" fmla="*/ 36 h 968"/>
                  <a:gd name="T90" fmla="*/ 105 w 1886"/>
                  <a:gd name="T91" fmla="*/ 100 h 968"/>
                  <a:gd name="T92" fmla="*/ 36 w 1886"/>
                  <a:gd name="T93" fmla="*/ 171 h 968"/>
                  <a:gd name="T94" fmla="*/ 9 w 1886"/>
                  <a:gd name="T95" fmla="*/ 208 h 968"/>
                  <a:gd name="T96" fmla="*/ 29 w 1886"/>
                  <a:gd name="T97" fmla="*/ 272 h 968"/>
                  <a:gd name="T98" fmla="*/ 120 w 1886"/>
                  <a:gd name="T99" fmla="*/ 312 h 968"/>
                  <a:gd name="T100" fmla="*/ 227 w 1886"/>
                  <a:gd name="T101" fmla="*/ 359 h 968"/>
                  <a:gd name="T102" fmla="*/ 208 w 1886"/>
                  <a:gd name="T103" fmla="*/ 406 h 968"/>
                  <a:gd name="T104" fmla="*/ 122 w 1886"/>
                  <a:gd name="T105" fmla="*/ 425 h 968"/>
                  <a:gd name="T106" fmla="*/ 95 w 1886"/>
                  <a:gd name="T107" fmla="*/ 460 h 968"/>
                  <a:gd name="T108" fmla="*/ 35 w 1886"/>
                  <a:gd name="T109" fmla="*/ 524 h 968"/>
                  <a:gd name="T110" fmla="*/ 22 w 1886"/>
                  <a:gd name="T111" fmla="*/ 58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6" h="968">
                    <a:moveTo>
                      <a:pt x="9" y="613"/>
                    </a:moveTo>
                    <a:lnTo>
                      <a:pt x="25" y="652"/>
                    </a:lnTo>
                    <a:lnTo>
                      <a:pt x="58" y="670"/>
                    </a:lnTo>
                    <a:lnTo>
                      <a:pt x="71" y="684"/>
                    </a:lnTo>
                    <a:lnTo>
                      <a:pt x="80" y="694"/>
                    </a:lnTo>
                    <a:lnTo>
                      <a:pt x="89" y="730"/>
                    </a:lnTo>
                    <a:lnTo>
                      <a:pt x="112" y="753"/>
                    </a:lnTo>
                    <a:lnTo>
                      <a:pt x="131" y="768"/>
                    </a:lnTo>
                    <a:lnTo>
                      <a:pt x="149" y="796"/>
                    </a:lnTo>
                    <a:lnTo>
                      <a:pt x="164" y="802"/>
                    </a:lnTo>
                    <a:lnTo>
                      <a:pt x="190" y="805"/>
                    </a:lnTo>
                    <a:lnTo>
                      <a:pt x="214" y="805"/>
                    </a:lnTo>
                    <a:lnTo>
                      <a:pt x="244" y="801"/>
                    </a:lnTo>
                    <a:lnTo>
                      <a:pt x="270" y="809"/>
                    </a:lnTo>
                    <a:lnTo>
                      <a:pt x="282" y="812"/>
                    </a:lnTo>
                    <a:lnTo>
                      <a:pt x="312" y="844"/>
                    </a:lnTo>
                    <a:lnTo>
                      <a:pt x="325" y="864"/>
                    </a:lnTo>
                    <a:lnTo>
                      <a:pt x="345" y="894"/>
                    </a:lnTo>
                    <a:lnTo>
                      <a:pt x="366" y="881"/>
                    </a:lnTo>
                    <a:lnTo>
                      <a:pt x="381" y="867"/>
                    </a:lnTo>
                    <a:lnTo>
                      <a:pt x="397" y="847"/>
                    </a:lnTo>
                    <a:lnTo>
                      <a:pt x="405" y="834"/>
                    </a:lnTo>
                    <a:lnTo>
                      <a:pt x="488" y="835"/>
                    </a:lnTo>
                    <a:lnTo>
                      <a:pt x="523" y="837"/>
                    </a:lnTo>
                    <a:lnTo>
                      <a:pt x="569" y="857"/>
                    </a:lnTo>
                    <a:lnTo>
                      <a:pt x="588" y="877"/>
                    </a:lnTo>
                    <a:lnTo>
                      <a:pt x="625" y="885"/>
                    </a:lnTo>
                    <a:lnTo>
                      <a:pt x="636" y="889"/>
                    </a:lnTo>
                    <a:lnTo>
                      <a:pt x="654" y="915"/>
                    </a:lnTo>
                    <a:lnTo>
                      <a:pt x="672" y="922"/>
                    </a:lnTo>
                    <a:lnTo>
                      <a:pt x="712" y="930"/>
                    </a:lnTo>
                    <a:lnTo>
                      <a:pt x="737" y="933"/>
                    </a:lnTo>
                    <a:lnTo>
                      <a:pt x="764" y="936"/>
                    </a:lnTo>
                    <a:lnTo>
                      <a:pt x="795" y="968"/>
                    </a:lnTo>
                    <a:lnTo>
                      <a:pt x="808" y="959"/>
                    </a:lnTo>
                    <a:lnTo>
                      <a:pt x="811" y="945"/>
                    </a:lnTo>
                    <a:lnTo>
                      <a:pt x="816" y="935"/>
                    </a:lnTo>
                    <a:lnTo>
                      <a:pt x="821" y="928"/>
                    </a:lnTo>
                    <a:lnTo>
                      <a:pt x="830" y="931"/>
                    </a:lnTo>
                    <a:lnTo>
                      <a:pt x="848" y="928"/>
                    </a:lnTo>
                    <a:lnTo>
                      <a:pt x="862" y="922"/>
                    </a:lnTo>
                    <a:lnTo>
                      <a:pt x="869" y="918"/>
                    </a:lnTo>
                    <a:lnTo>
                      <a:pt x="876" y="917"/>
                    </a:lnTo>
                    <a:lnTo>
                      <a:pt x="893" y="928"/>
                    </a:lnTo>
                    <a:lnTo>
                      <a:pt x="901" y="926"/>
                    </a:lnTo>
                    <a:lnTo>
                      <a:pt x="909" y="901"/>
                    </a:lnTo>
                    <a:lnTo>
                      <a:pt x="915" y="889"/>
                    </a:lnTo>
                    <a:lnTo>
                      <a:pt x="930" y="895"/>
                    </a:lnTo>
                    <a:lnTo>
                      <a:pt x="942" y="906"/>
                    </a:lnTo>
                    <a:lnTo>
                      <a:pt x="942" y="931"/>
                    </a:lnTo>
                    <a:lnTo>
                      <a:pt x="948" y="939"/>
                    </a:lnTo>
                    <a:lnTo>
                      <a:pt x="960" y="940"/>
                    </a:lnTo>
                    <a:lnTo>
                      <a:pt x="966" y="939"/>
                    </a:lnTo>
                    <a:lnTo>
                      <a:pt x="967" y="930"/>
                    </a:lnTo>
                    <a:lnTo>
                      <a:pt x="972" y="928"/>
                    </a:lnTo>
                    <a:lnTo>
                      <a:pt x="987" y="935"/>
                    </a:lnTo>
                    <a:lnTo>
                      <a:pt x="998" y="932"/>
                    </a:lnTo>
                    <a:lnTo>
                      <a:pt x="1010" y="924"/>
                    </a:lnTo>
                    <a:lnTo>
                      <a:pt x="1026" y="908"/>
                    </a:lnTo>
                    <a:lnTo>
                      <a:pt x="1037" y="899"/>
                    </a:lnTo>
                    <a:lnTo>
                      <a:pt x="1040" y="909"/>
                    </a:lnTo>
                    <a:lnTo>
                      <a:pt x="1050" y="893"/>
                    </a:lnTo>
                    <a:lnTo>
                      <a:pt x="1063" y="861"/>
                    </a:lnTo>
                    <a:lnTo>
                      <a:pt x="1080" y="830"/>
                    </a:lnTo>
                    <a:lnTo>
                      <a:pt x="1092" y="811"/>
                    </a:lnTo>
                    <a:lnTo>
                      <a:pt x="1101" y="789"/>
                    </a:lnTo>
                    <a:lnTo>
                      <a:pt x="1116" y="775"/>
                    </a:lnTo>
                    <a:lnTo>
                      <a:pt x="1145" y="773"/>
                    </a:lnTo>
                    <a:lnTo>
                      <a:pt x="1162" y="768"/>
                    </a:lnTo>
                    <a:lnTo>
                      <a:pt x="1183" y="764"/>
                    </a:lnTo>
                    <a:lnTo>
                      <a:pt x="1202" y="753"/>
                    </a:lnTo>
                    <a:lnTo>
                      <a:pt x="1221" y="739"/>
                    </a:lnTo>
                    <a:lnTo>
                      <a:pt x="1234" y="734"/>
                    </a:lnTo>
                    <a:lnTo>
                      <a:pt x="1246" y="738"/>
                    </a:lnTo>
                    <a:lnTo>
                      <a:pt x="1270" y="753"/>
                    </a:lnTo>
                    <a:lnTo>
                      <a:pt x="1291" y="768"/>
                    </a:lnTo>
                    <a:lnTo>
                      <a:pt x="1316" y="786"/>
                    </a:lnTo>
                    <a:lnTo>
                      <a:pt x="1328" y="806"/>
                    </a:lnTo>
                    <a:lnTo>
                      <a:pt x="1336" y="818"/>
                    </a:lnTo>
                    <a:lnTo>
                      <a:pt x="1359" y="835"/>
                    </a:lnTo>
                    <a:lnTo>
                      <a:pt x="1385" y="838"/>
                    </a:lnTo>
                    <a:lnTo>
                      <a:pt x="1418" y="840"/>
                    </a:lnTo>
                    <a:lnTo>
                      <a:pt x="1439" y="849"/>
                    </a:lnTo>
                    <a:lnTo>
                      <a:pt x="1457" y="857"/>
                    </a:lnTo>
                    <a:lnTo>
                      <a:pt x="1496" y="855"/>
                    </a:lnTo>
                    <a:lnTo>
                      <a:pt x="1516" y="851"/>
                    </a:lnTo>
                    <a:lnTo>
                      <a:pt x="1551" y="849"/>
                    </a:lnTo>
                    <a:lnTo>
                      <a:pt x="1556" y="843"/>
                    </a:lnTo>
                    <a:lnTo>
                      <a:pt x="1577" y="853"/>
                    </a:lnTo>
                    <a:lnTo>
                      <a:pt x="1593" y="864"/>
                    </a:lnTo>
                    <a:lnTo>
                      <a:pt x="1607" y="871"/>
                    </a:lnTo>
                    <a:lnTo>
                      <a:pt x="1612" y="883"/>
                    </a:lnTo>
                    <a:lnTo>
                      <a:pt x="1600" y="904"/>
                    </a:lnTo>
                    <a:lnTo>
                      <a:pt x="1612" y="910"/>
                    </a:lnTo>
                    <a:lnTo>
                      <a:pt x="1636" y="909"/>
                    </a:lnTo>
                    <a:lnTo>
                      <a:pt x="1637" y="926"/>
                    </a:lnTo>
                    <a:lnTo>
                      <a:pt x="1647" y="941"/>
                    </a:lnTo>
                    <a:lnTo>
                      <a:pt x="1644" y="953"/>
                    </a:lnTo>
                    <a:lnTo>
                      <a:pt x="1662" y="964"/>
                    </a:lnTo>
                    <a:lnTo>
                      <a:pt x="1683" y="956"/>
                    </a:lnTo>
                    <a:lnTo>
                      <a:pt x="1699" y="952"/>
                    </a:lnTo>
                    <a:lnTo>
                      <a:pt x="1710" y="955"/>
                    </a:lnTo>
                    <a:lnTo>
                      <a:pt x="1734" y="954"/>
                    </a:lnTo>
                    <a:lnTo>
                      <a:pt x="1750" y="946"/>
                    </a:lnTo>
                    <a:lnTo>
                      <a:pt x="1766" y="938"/>
                    </a:lnTo>
                    <a:lnTo>
                      <a:pt x="1782" y="935"/>
                    </a:lnTo>
                    <a:lnTo>
                      <a:pt x="1785" y="928"/>
                    </a:lnTo>
                    <a:lnTo>
                      <a:pt x="1784" y="921"/>
                    </a:lnTo>
                    <a:lnTo>
                      <a:pt x="1796" y="914"/>
                    </a:lnTo>
                    <a:lnTo>
                      <a:pt x="1796" y="903"/>
                    </a:lnTo>
                    <a:lnTo>
                      <a:pt x="1803" y="894"/>
                    </a:lnTo>
                    <a:lnTo>
                      <a:pt x="1799" y="886"/>
                    </a:lnTo>
                    <a:lnTo>
                      <a:pt x="1793" y="876"/>
                    </a:lnTo>
                    <a:lnTo>
                      <a:pt x="1795" y="863"/>
                    </a:lnTo>
                    <a:lnTo>
                      <a:pt x="1787" y="858"/>
                    </a:lnTo>
                    <a:lnTo>
                      <a:pt x="1792" y="845"/>
                    </a:lnTo>
                    <a:lnTo>
                      <a:pt x="1796" y="837"/>
                    </a:lnTo>
                    <a:lnTo>
                      <a:pt x="1813" y="829"/>
                    </a:lnTo>
                    <a:lnTo>
                      <a:pt x="1817" y="814"/>
                    </a:lnTo>
                    <a:lnTo>
                      <a:pt x="1827" y="807"/>
                    </a:lnTo>
                    <a:lnTo>
                      <a:pt x="1857" y="803"/>
                    </a:lnTo>
                    <a:lnTo>
                      <a:pt x="1870" y="797"/>
                    </a:lnTo>
                    <a:lnTo>
                      <a:pt x="1877" y="792"/>
                    </a:lnTo>
                    <a:lnTo>
                      <a:pt x="1880" y="768"/>
                    </a:lnTo>
                    <a:lnTo>
                      <a:pt x="1886" y="760"/>
                    </a:lnTo>
                    <a:lnTo>
                      <a:pt x="1882" y="748"/>
                    </a:lnTo>
                    <a:lnTo>
                      <a:pt x="1873" y="723"/>
                    </a:lnTo>
                    <a:lnTo>
                      <a:pt x="1861" y="699"/>
                    </a:lnTo>
                    <a:lnTo>
                      <a:pt x="1847" y="673"/>
                    </a:lnTo>
                    <a:lnTo>
                      <a:pt x="1845" y="651"/>
                    </a:lnTo>
                    <a:lnTo>
                      <a:pt x="1835" y="637"/>
                    </a:lnTo>
                    <a:lnTo>
                      <a:pt x="1836" y="619"/>
                    </a:lnTo>
                    <a:lnTo>
                      <a:pt x="1852" y="610"/>
                    </a:lnTo>
                    <a:lnTo>
                      <a:pt x="1854" y="593"/>
                    </a:lnTo>
                    <a:lnTo>
                      <a:pt x="1881" y="580"/>
                    </a:lnTo>
                    <a:lnTo>
                      <a:pt x="1879" y="569"/>
                    </a:lnTo>
                    <a:lnTo>
                      <a:pt x="1860" y="539"/>
                    </a:lnTo>
                    <a:lnTo>
                      <a:pt x="1857" y="520"/>
                    </a:lnTo>
                    <a:lnTo>
                      <a:pt x="1842" y="496"/>
                    </a:lnTo>
                    <a:lnTo>
                      <a:pt x="1823" y="483"/>
                    </a:lnTo>
                    <a:lnTo>
                      <a:pt x="1799" y="457"/>
                    </a:lnTo>
                    <a:lnTo>
                      <a:pt x="1772" y="429"/>
                    </a:lnTo>
                    <a:lnTo>
                      <a:pt x="1774" y="420"/>
                    </a:lnTo>
                    <a:lnTo>
                      <a:pt x="1788" y="403"/>
                    </a:lnTo>
                    <a:lnTo>
                      <a:pt x="1788" y="394"/>
                    </a:lnTo>
                    <a:lnTo>
                      <a:pt x="1762" y="367"/>
                    </a:lnTo>
                    <a:lnTo>
                      <a:pt x="1745" y="363"/>
                    </a:lnTo>
                    <a:lnTo>
                      <a:pt x="1718" y="329"/>
                    </a:lnTo>
                    <a:lnTo>
                      <a:pt x="1698" y="323"/>
                    </a:lnTo>
                    <a:lnTo>
                      <a:pt x="1657" y="287"/>
                    </a:lnTo>
                    <a:lnTo>
                      <a:pt x="1621" y="272"/>
                    </a:lnTo>
                    <a:lnTo>
                      <a:pt x="1603" y="260"/>
                    </a:lnTo>
                    <a:lnTo>
                      <a:pt x="1582" y="258"/>
                    </a:lnTo>
                    <a:lnTo>
                      <a:pt x="1567" y="260"/>
                    </a:lnTo>
                    <a:lnTo>
                      <a:pt x="1557" y="249"/>
                    </a:lnTo>
                    <a:lnTo>
                      <a:pt x="1546" y="244"/>
                    </a:lnTo>
                    <a:lnTo>
                      <a:pt x="1523" y="240"/>
                    </a:lnTo>
                    <a:lnTo>
                      <a:pt x="1443" y="235"/>
                    </a:lnTo>
                    <a:lnTo>
                      <a:pt x="1418" y="233"/>
                    </a:lnTo>
                    <a:lnTo>
                      <a:pt x="1418" y="270"/>
                    </a:lnTo>
                    <a:lnTo>
                      <a:pt x="1408" y="278"/>
                    </a:lnTo>
                    <a:lnTo>
                      <a:pt x="1373" y="273"/>
                    </a:lnTo>
                    <a:lnTo>
                      <a:pt x="1351" y="286"/>
                    </a:lnTo>
                    <a:lnTo>
                      <a:pt x="1332" y="285"/>
                    </a:lnTo>
                    <a:lnTo>
                      <a:pt x="1316" y="257"/>
                    </a:lnTo>
                    <a:lnTo>
                      <a:pt x="1301" y="240"/>
                    </a:lnTo>
                    <a:lnTo>
                      <a:pt x="1290" y="199"/>
                    </a:lnTo>
                    <a:lnTo>
                      <a:pt x="1300" y="169"/>
                    </a:lnTo>
                    <a:lnTo>
                      <a:pt x="1290" y="119"/>
                    </a:lnTo>
                    <a:lnTo>
                      <a:pt x="1261" y="93"/>
                    </a:lnTo>
                    <a:lnTo>
                      <a:pt x="1264" y="64"/>
                    </a:lnTo>
                    <a:lnTo>
                      <a:pt x="1240" y="55"/>
                    </a:lnTo>
                    <a:lnTo>
                      <a:pt x="1207" y="50"/>
                    </a:lnTo>
                    <a:lnTo>
                      <a:pt x="1200" y="46"/>
                    </a:lnTo>
                    <a:lnTo>
                      <a:pt x="1190" y="46"/>
                    </a:lnTo>
                    <a:lnTo>
                      <a:pt x="1177" y="37"/>
                    </a:lnTo>
                    <a:lnTo>
                      <a:pt x="1158" y="40"/>
                    </a:lnTo>
                    <a:lnTo>
                      <a:pt x="1123" y="61"/>
                    </a:lnTo>
                    <a:lnTo>
                      <a:pt x="1099" y="43"/>
                    </a:lnTo>
                    <a:lnTo>
                      <a:pt x="1081" y="45"/>
                    </a:lnTo>
                    <a:lnTo>
                      <a:pt x="1054" y="23"/>
                    </a:lnTo>
                    <a:lnTo>
                      <a:pt x="1043" y="14"/>
                    </a:lnTo>
                    <a:lnTo>
                      <a:pt x="1036" y="4"/>
                    </a:lnTo>
                    <a:lnTo>
                      <a:pt x="989" y="4"/>
                    </a:lnTo>
                    <a:lnTo>
                      <a:pt x="948" y="8"/>
                    </a:lnTo>
                    <a:lnTo>
                      <a:pt x="916" y="4"/>
                    </a:lnTo>
                    <a:lnTo>
                      <a:pt x="898" y="21"/>
                    </a:lnTo>
                    <a:lnTo>
                      <a:pt x="851" y="24"/>
                    </a:lnTo>
                    <a:lnTo>
                      <a:pt x="837" y="28"/>
                    </a:lnTo>
                    <a:lnTo>
                      <a:pt x="837" y="36"/>
                    </a:lnTo>
                    <a:lnTo>
                      <a:pt x="843" y="59"/>
                    </a:lnTo>
                    <a:lnTo>
                      <a:pt x="833" y="64"/>
                    </a:lnTo>
                    <a:lnTo>
                      <a:pt x="833" y="76"/>
                    </a:lnTo>
                    <a:lnTo>
                      <a:pt x="816" y="76"/>
                    </a:lnTo>
                    <a:lnTo>
                      <a:pt x="806" y="77"/>
                    </a:lnTo>
                    <a:lnTo>
                      <a:pt x="776" y="75"/>
                    </a:lnTo>
                    <a:lnTo>
                      <a:pt x="773" y="47"/>
                    </a:lnTo>
                    <a:lnTo>
                      <a:pt x="754" y="19"/>
                    </a:lnTo>
                    <a:lnTo>
                      <a:pt x="739" y="4"/>
                    </a:lnTo>
                    <a:lnTo>
                      <a:pt x="722" y="4"/>
                    </a:lnTo>
                    <a:lnTo>
                      <a:pt x="716" y="8"/>
                    </a:lnTo>
                    <a:lnTo>
                      <a:pt x="695" y="6"/>
                    </a:lnTo>
                    <a:lnTo>
                      <a:pt x="652" y="8"/>
                    </a:lnTo>
                    <a:lnTo>
                      <a:pt x="636" y="6"/>
                    </a:lnTo>
                    <a:lnTo>
                      <a:pt x="607" y="7"/>
                    </a:lnTo>
                    <a:lnTo>
                      <a:pt x="587" y="0"/>
                    </a:lnTo>
                    <a:lnTo>
                      <a:pt x="553" y="3"/>
                    </a:lnTo>
                    <a:lnTo>
                      <a:pt x="537" y="6"/>
                    </a:lnTo>
                    <a:lnTo>
                      <a:pt x="523" y="5"/>
                    </a:lnTo>
                    <a:lnTo>
                      <a:pt x="507" y="12"/>
                    </a:lnTo>
                    <a:lnTo>
                      <a:pt x="499" y="25"/>
                    </a:lnTo>
                    <a:lnTo>
                      <a:pt x="495" y="45"/>
                    </a:lnTo>
                    <a:lnTo>
                      <a:pt x="481" y="54"/>
                    </a:lnTo>
                    <a:lnTo>
                      <a:pt x="457" y="48"/>
                    </a:lnTo>
                    <a:lnTo>
                      <a:pt x="448" y="36"/>
                    </a:lnTo>
                    <a:lnTo>
                      <a:pt x="444" y="20"/>
                    </a:lnTo>
                    <a:lnTo>
                      <a:pt x="430" y="19"/>
                    </a:lnTo>
                    <a:lnTo>
                      <a:pt x="414" y="19"/>
                    </a:lnTo>
                    <a:lnTo>
                      <a:pt x="409" y="17"/>
                    </a:lnTo>
                    <a:lnTo>
                      <a:pt x="398" y="16"/>
                    </a:lnTo>
                    <a:lnTo>
                      <a:pt x="388" y="14"/>
                    </a:lnTo>
                    <a:lnTo>
                      <a:pt x="383" y="13"/>
                    </a:lnTo>
                    <a:lnTo>
                      <a:pt x="348" y="15"/>
                    </a:lnTo>
                    <a:lnTo>
                      <a:pt x="333" y="33"/>
                    </a:lnTo>
                    <a:lnTo>
                      <a:pt x="307" y="36"/>
                    </a:lnTo>
                    <a:lnTo>
                      <a:pt x="269" y="63"/>
                    </a:lnTo>
                    <a:lnTo>
                      <a:pt x="237" y="84"/>
                    </a:lnTo>
                    <a:lnTo>
                      <a:pt x="196" y="107"/>
                    </a:lnTo>
                    <a:lnTo>
                      <a:pt x="162" y="111"/>
                    </a:lnTo>
                    <a:lnTo>
                      <a:pt x="105" y="100"/>
                    </a:lnTo>
                    <a:lnTo>
                      <a:pt x="90" y="98"/>
                    </a:lnTo>
                    <a:lnTo>
                      <a:pt x="83" y="126"/>
                    </a:lnTo>
                    <a:lnTo>
                      <a:pt x="75" y="155"/>
                    </a:lnTo>
                    <a:lnTo>
                      <a:pt x="56" y="170"/>
                    </a:lnTo>
                    <a:lnTo>
                      <a:pt x="36" y="171"/>
                    </a:lnTo>
                    <a:lnTo>
                      <a:pt x="14" y="169"/>
                    </a:lnTo>
                    <a:lnTo>
                      <a:pt x="11" y="177"/>
                    </a:lnTo>
                    <a:lnTo>
                      <a:pt x="0" y="181"/>
                    </a:lnTo>
                    <a:lnTo>
                      <a:pt x="0" y="196"/>
                    </a:lnTo>
                    <a:lnTo>
                      <a:pt x="9" y="208"/>
                    </a:lnTo>
                    <a:lnTo>
                      <a:pt x="42" y="210"/>
                    </a:lnTo>
                    <a:lnTo>
                      <a:pt x="42" y="221"/>
                    </a:lnTo>
                    <a:lnTo>
                      <a:pt x="44" y="235"/>
                    </a:lnTo>
                    <a:lnTo>
                      <a:pt x="48" y="248"/>
                    </a:lnTo>
                    <a:lnTo>
                      <a:pt x="29" y="272"/>
                    </a:lnTo>
                    <a:lnTo>
                      <a:pt x="80" y="269"/>
                    </a:lnTo>
                    <a:lnTo>
                      <a:pt x="107" y="275"/>
                    </a:lnTo>
                    <a:lnTo>
                      <a:pt x="129" y="281"/>
                    </a:lnTo>
                    <a:lnTo>
                      <a:pt x="118" y="294"/>
                    </a:lnTo>
                    <a:lnTo>
                      <a:pt x="120" y="312"/>
                    </a:lnTo>
                    <a:lnTo>
                      <a:pt x="160" y="317"/>
                    </a:lnTo>
                    <a:lnTo>
                      <a:pt x="175" y="321"/>
                    </a:lnTo>
                    <a:lnTo>
                      <a:pt x="200" y="342"/>
                    </a:lnTo>
                    <a:lnTo>
                      <a:pt x="215" y="345"/>
                    </a:lnTo>
                    <a:lnTo>
                      <a:pt x="227" y="359"/>
                    </a:lnTo>
                    <a:lnTo>
                      <a:pt x="245" y="363"/>
                    </a:lnTo>
                    <a:lnTo>
                      <a:pt x="243" y="370"/>
                    </a:lnTo>
                    <a:lnTo>
                      <a:pt x="225" y="375"/>
                    </a:lnTo>
                    <a:lnTo>
                      <a:pt x="207" y="391"/>
                    </a:lnTo>
                    <a:lnTo>
                      <a:pt x="208" y="406"/>
                    </a:lnTo>
                    <a:lnTo>
                      <a:pt x="191" y="404"/>
                    </a:lnTo>
                    <a:lnTo>
                      <a:pt x="169" y="395"/>
                    </a:lnTo>
                    <a:lnTo>
                      <a:pt x="155" y="396"/>
                    </a:lnTo>
                    <a:lnTo>
                      <a:pt x="142" y="414"/>
                    </a:lnTo>
                    <a:lnTo>
                      <a:pt x="122" y="425"/>
                    </a:lnTo>
                    <a:lnTo>
                      <a:pt x="119" y="437"/>
                    </a:lnTo>
                    <a:lnTo>
                      <a:pt x="119" y="458"/>
                    </a:lnTo>
                    <a:lnTo>
                      <a:pt x="113" y="461"/>
                    </a:lnTo>
                    <a:lnTo>
                      <a:pt x="98" y="457"/>
                    </a:lnTo>
                    <a:lnTo>
                      <a:pt x="95" y="460"/>
                    </a:lnTo>
                    <a:lnTo>
                      <a:pt x="59" y="464"/>
                    </a:lnTo>
                    <a:lnTo>
                      <a:pt x="53" y="478"/>
                    </a:lnTo>
                    <a:lnTo>
                      <a:pt x="54" y="496"/>
                    </a:lnTo>
                    <a:lnTo>
                      <a:pt x="48" y="517"/>
                    </a:lnTo>
                    <a:lnTo>
                      <a:pt x="35" y="524"/>
                    </a:lnTo>
                    <a:lnTo>
                      <a:pt x="26" y="529"/>
                    </a:lnTo>
                    <a:lnTo>
                      <a:pt x="25" y="543"/>
                    </a:lnTo>
                    <a:lnTo>
                      <a:pt x="12" y="559"/>
                    </a:lnTo>
                    <a:lnTo>
                      <a:pt x="14" y="569"/>
                    </a:lnTo>
                    <a:lnTo>
                      <a:pt x="22" y="580"/>
                    </a:lnTo>
                    <a:lnTo>
                      <a:pt x="35" y="589"/>
                    </a:lnTo>
                    <a:lnTo>
                      <a:pt x="35" y="593"/>
                    </a:lnTo>
                    <a:lnTo>
                      <a:pt x="27" y="601"/>
                    </a:lnTo>
                    <a:lnTo>
                      <a:pt x="9" y="61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22" name="Freeform 27"/>
              <p:cNvSpPr>
                <a:spLocks noEditPoints="1"/>
              </p:cNvSpPr>
              <p:nvPr/>
            </p:nvSpPr>
            <p:spPr bwMode="auto">
              <a:xfrm>
                <a:off x="6773775" y="1307066"/>
                <a:ext cx="380024" cy="548770"/>
              </a:xfrm>
              <a:custGeom>
                <a:avLst/>
                <a:gdLst>
                  <a:gd name="T0" fmla="*/ 431 w 832"/>
                  <a:gd name="T1" fmla="*/ 229 h 1201"/>
                  <a:gd name="T2" fmla="*/ 255 w 832"/>
                  <a:gd name="T3" fmla="*/ 534 h 1201"/>
                  <a:gd name="T4" fmla="*/ 177 w 832"/>
                  <a:gd name="T5" fmla="*/ 583 h 1201"/>
                  <a:gd name="T6" fmla="*/ 87 w 832"/>
                  <a:gd name="T7" fmla="*/ 615 h 1201"/>
                  <a:gd name="T8" fmla="*/ 18 w 832"/>
                  <a:gd name="T9" fmla="*/ 665 h 1201"/>
                  <a:gd name="T10" fmla="*/ 58 w 832"/>
                  <a:gd name="T11" fmla="*/ 726 h 1201"/>
                  <a:gd name="T12" fmla="*/ 153 w 832"/>
                  <a:gd name="T13" fmla="*/ 826 h 1201"/>
                  <a:gd name="T14" fmla="*/ 307 w 832"/>
                  <a:gd name="T15" fmla="*/ 970 h 1201"/>
                  <a:gd name="T16" fmla="*/ 466 w 832"/>
                  <a:gd name="T17" fmla="*/ 1161 h 1201"/>
                  <a:gd name="T18" fmla="*/ 613 w 832"/>
                  <a:gd name="T19" fmla="*/ 1201 h 1201"/>
                  <a:gd name="T20" fmla="*/ 747 w 832"/>
                  <a:gd name="T21" fmla="*/ 1142 h 1201"/>
                  <a:gd name="T22" fmla="*/ 803 w 832"/>
                  <a:gd name="T23" fmla="*/ 1144 h 1201"/>
                  <a:gd name="T24" fmla="*/ 825 w 832"/>
                  <a:gd name="T25" fmla="*/ 1121 h 1201"/>
                  <a:gd name="T26" fmla="*/ 818 w 832"/>
                  <a:gd name="T27" fmla="*/ 1047 h 1201"/>
                  <a:gd name="T28" fmla="*/ 757 w 832"/>
                  <a:gd name="T29" fmla="*/ 995 h 1201"/>
                  <a:gd name="T30" fmla="*/ 712 w 832"/>
                  <a:gd name="T31" fmla="*/ 954 h 1201"/>
                  <a:gd name="T32" fmla="*/ 685 w 832"/>
                  <a:gd name="T33" fmla="*/ 918 h 1201"/>
                  <a:gd name="T34" fmla="*/ 733 w 832"/>
                  <a:gd name="T35" fmla="*/ 897 h 1201"/>
                  <a:gd name="T36" fmla="*/ 769 w 832"/>
                  <a:gd name="T37" fmla="*/ 849 h 1201"/>
                  <a:gd name="T38" fmla="*/ 794 w 832"/>
                  <a:gd name="T39" fmla="*/ 809 h 1201"/>
                  <a:gd name="T40" fmla="*/ 783 w 832"/>
                  <a:gd name="T41" fmla="*/ 800 h 1201"/>
                  <a:gd name="T42" fmla="*/ 777 w 832"/>
                  <a:gd name="T43" fmla="*/ 772 h 1201"/>
                  <a:gd name="T44" fmla="*/ 783 w 832"/>
                  <a:gd name="T45" fmla="*/ 723 h 1201"/>
                  <a:gd name="T46" fmla="*/ 791 w 832"/>
                  <a:gd name="T47" fmla="*/ 690 h 1201"/>
                  <a:gd name="T48" fmla="*/ 828 w 832"/>
                  <a:gd name="T49" fmla="*/ 676 h 1201"/>
                  <a:gd name="T50" fmla="*/ 786 w 832"/>
                  <a:gd name="T51" fmla="*/ 645 h 1201"/>
                  <a:gd name="T52" fmla="*/ 736 w 832"/>
                  <a:gd name="T53" fmla="*/ 613 h 1201"/>
                  <a:gd name="T54" fmla="*/ 749 w 832"/>
                  <a:gd name="T55" fmla="*/ 553 h 1201"/>
                  <a:gd name="T56" fmla="*/ 738 w 832"/>
                  <a:gd name="T57" fmla="*/ 504 h 1201"/>
                  <a:gd name="T58" fmla="*/ 701 w 832"/>
                  <a:gd name="T59" fmla="*/ 491 h 1201"/>
                  <a:gd name="T60" fmla="*/ 684 w 832"/>
                  <a:gd name="T61" fmla="*/ 464 h 1201"/>
                  <a:gd name="T62" fmla="*/ 658 w 832"/>
                  <a:gd name="T63" fmla="*/ 425 h 1201"/>
                  <a:gd name="T64" fmla="*/ 611 w 832"/>
                  <a:gd name="T65" fmla="*/ 405 h 1201"/>
                  <a:gd name="T66" fmla="*/ 588 w 832"/>
                  <a:gd name="T67" fmla="*/ 379 h 1201"/>
                  <a:gd name="T68" fmla="*/ 531 w 832"/>
                  <a:gd name="T69" fmla="*/ 348 h 1201"/>
                  <a:gd name="T70" fmla="*/ 484 w 832"/>
                  <a:gd name="T71" fmla="*/ 323 h 1201"/>
                  <a:gd name="T72" fmla="*/ 446 w 832"/>
                  <a:gd name="T73" fmla="*/ 274 h 1201"/>
                  <a:gd name="T74" fmla="*/ 423 w 832"/>
                  <a:gd name="T75" fmla="*/ 260 h 1201"/>
                  <a:gd name="T76" fmla="*/ 415 w 832"/>
                  <a:gd name="T77" fmla="*/ 234 h 1201"/>
                  <a:gd name="T78" fmla="*/ 431 w 832"/>
                  <a:gd name="T79" fmla="*/ 229 h 1201"/>
                  <a:gd name="T80" fmla="*/ 447 w 832"/>
                  <a:gd name="T81" fmla="*/ 217 h 1201"/>
                  <a:gd name="T82" fmla="*/ 455 w 832"/>
                  <a:gd name="T83" fmla="*/ 167 h 1201"/>
                  <a:gd name="T84" fmla="*/ 393 w 832"/>
                  <a:gd name="T85" fmla="*/ 137 h 1201"/>
                  <a:gd name="T86" fmla="*/ 333 w 832"/>
                  <a:gd name="T87" fmla="*/ 140 h 1201"/>
                  <a:gd name="T88" fmla="*/ 325 w 832"/>
                  <a:gd name="T89" fmla="*/ 109 h 1201"/>
                  <a:gd name="T90" fmla="*/ 337 w 832"/>
                  <a:gd name="T91" fmla="*/ 80 h 1201"/>
                  <a:gd name="T92" fmla="*/ 320 w 832"/>
                  <a:gd name="T93" fmla="*/ 49 h 1201"/>
                  <a:gd name="T94" fmla="*/ 286 w 832"/>
                  <a:gd name="T95" fmla="*/ 18 h 1201"/>
                  <a:gd name="T96" fmla="*/ 206 w 832"/>
                  <a:gd name="T97" fmla="*/ 70 h 1201"/>
                  <a:gd name="T98" fmla="*/ 205 w 832"/>
                  <a:gd name="T99" fmla="*/ 106 h 1201"/>
                  <a:gd name="T100" fmla="*/ 229 w 832"/>
                  <a:gd name="T101" fmla="*/ 147 h 1201"/>
                  <a:gd name="T102" fmla="*/ 221 w 832"/>
                  <a:gd name="T103" fmla="*/ 159 h 1201"/>
                  <a:gd name="T104" fmla="*/ 196 w 832"/>
                  <a:gd name="T105" fmla="*/ 217 h 1201"/>
                  <a:gd name="T106" fmla="*/ 212 w 832"/>
                  <a:gd name="T107" fmla="*/ 251 h 1201"/>
                  <a:gd name="T108" fmla="*/ 251 w 832"/>
                  <a:gd name="T109" fmla="*/ 309 h 1201"/>
                  <a:gd name="T110" fmla="*/ 277 w 832"/>
                  <a:gd name="T111" fmla="*/ 348 h 1201"/>
                  <a:gd name="T112" fmla="*/ 308 w 832"/>
                  <a:gd name="T113" fmla="*/ 442 h 1201"/>
                  <a:gd name="T114" fmla="*/ 266 w 832"/>
                  <a:gd name="T115" fmla="*/ 505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32" h="1201">
                    <a:moveTo>
                      <a:pt x="431" y="229"/>
                    </a:moveTo>
                    <a:lnTo>
                      <a:pt x="431" y="229"/>
                    </a:lnTo>
                    <a:lnTo>
                      <a:pt x="432" y="229"/>
                    </a:lnTo>
                    <a:lnTo>
                      <a:pt x="431" y="229"/>
                    </a:lnTo>
                    <a:lnTo>
                      <a:pt x="431" y="229"/>
                    </a:lnTo>
                    <a:close/>
                    <a:moveTo>
                      <a:pt x="325" y="133"/>
                    </a:moveTo>
                    <a:lnTo>
                      <a:pt x="324" y="133"/>
                    </a:lnTo>
                    <a:lnTo>
                      <a:pt x="325" y="133"/>
                    </a:lnTo>
                    <a:close/>
                    <a:moveTo>
                      <a:pt x="255" y="514"/>
                    </a:moveTo>
                    <a:lnTo>
                      <a:pt x="255" y="534"/>
                    </a:lnTo>
                    <a:lnTo>
                      <a:pt x="239" y="547"/>
                    </a:lnTo>
                    <a:lnTo>
                      <a:pt x="222" y="574"/>
                    </a:lnTo>
                    <a:lnTo>
                      <a:pt x="210" y="576"/>
                    </a:lnTo>
                    <a:lnTo>
                      <a:pt x="195" y="578"/>
                    </a:lnTo>
                    <a:lnTo>
                      <a:pt x="177" y="583"/>
                    </a:lnTo>
                    <a:lnTo>
                      <a:pt x="172" y="597"/>
                    </a:lnTo>
                    <a:lnTo>
                      <a:pt x="160" y="605"/>
                    </a:lnTo>
                    <a:lnTo>
                      <a:pt x="117" y="614"/>
                    </a:lnTo>
                    <a:lnTo>
                      <a:pt x="99" y="618"/>
                    </a:lnTo>
                    <a:lnTo>
                      <a:pt x="87" y="615"/>
                    </a:lnTo>
                    <a:lnTo>
                      <a:pt x="76" y="616"/>
                    </a:lnTo>
                    <a:lnTo>
                      <a:pt x="59" y="624"/>
                    </a:lnTo>
                    <a:lnTo>
                      <a:pt x="49" y="639"/>
                    </a:lnTo>
                    <a:lnTo>
                      <a:pt x="33" y="654"/>
                    </a:lnTo>
                    <a:lnTo>
                      <a:pt x="18" y="665"/>
                    </a:lnTo>
                    <a:lnTo>
                      <a:pt x="0" y="683"/>
                    </a:lnTo>
                    <a:lnTo>
                      <a:pt x="11" y="695"/>
                    </a:lnTo>
                    <a:lnTo>
                      <a:pt x="15" y="705"/>
                    </a:lnTo>
                    <a:lnTo>
                      <a:pt x="44" y="705"/>
                    </a:lnTo>
                    <a:lnTo>
                      <a:pt x="58" y="726"/>
                    </a:lnTo>
                    <a:lnTo>
                      <a:pt x="78" y="726"/>
                    </a:lnTo>
                    <a:lnTo>
                      <a:pt x="94" y="744"/>
                    </a:lnTo>
                    <a:lnTo>
                      <a:pt x="117" y="768"/>
                    </a:lnTo>
                    <a:lnTo>
                      <a:pt x="117" y="794"/>
                    </a:lnTo>
                    <a:lnTo>
                      <a:pt x="153" y="826"/>
                    </a:lnTo>
                    <a:lnTo>
                      <a:pt x="148" y="874"/>
                    </a:lnTo>
                    <a:lnTo>
                      <a:pt x="156" y="917"/>
                    </a:lnTo>
                    <a:lnTo>
                      <a:pt x="188" y="910"/>
                    </a:lnTo>
                    <a:lnTo>
                      <a:pt x="242" y="928"/>
                    </a:lnTo>
                    <a:lnTo>
                      <a:pt x="307" y="970"/>
                    </a:lnTo>
                    <a:lnTo>
                      <a:pt x="344" y="1013"/>
                    </a:lnTo>
                    <a:lnTo>
                      <a:pt x="347" y="1035"/>
                    </a:lnTo>
                    <a:lnTo>
                      <a:pt x="375" y="1075"/>
                    </a:lnTo>
                    <a:lnTo>
                      <a:pt x="403" y="1079"/>
                    </a:lnTo>
                    <a:lnTo>
                      <a:pt x="466" y="1161"/>
                    </a:lnTo>
                    <a:lnTo>
                      <a:pt x="503" y="1172"/>
                    </a:lnTo>
                    <a:lnTo>
                      <a:pt x="520" y="1185"/>
                    </a:lnTo>
                    <a:lnTo>
                      <a:pt x="550" y="1185"/>
                    </a:lnTo>
                    <a:lnTo>
                      <a:pt x="579" y="1201"/>
                    </a:lnTo>
                    <a:lnTo>
                      <a:pt x="613" y="1201"/>
                    </a:lnTo>
                    <a:lnTo>
                      <a:pt x="648" y="1165"/>
                    </a:lnTo>
                    <a:lnTo>
                      <a:pt x="677" y="1157"/>
                    </a:lnTo>
                    <a:lnTo>
                      <a:pt x="694" y="1131"/>
                    </a:lnTo>
                    <a:lnTo>
                      <a:pt x="718" y="1129"/>
                    </a:lnTo>
                    <a:lnTo>
                      <a:pt x="747" y="1142"/>
                    </a:lnTo>
                    <a:lnTo>
                      <a:pt x="774" y="1167"/>
                    </a:lnTo>
                    <a:lnTo>
                      <a:pt x="785" y="1177"/>
                    </a:lnTo>
                    <a:lnTo>
                      <a:pt x="790" y="1168"/>
                    </a:lnTo>
                    <a:lnTo>
                      <a:pt x="795" y="1154"/>
                    </a:lnTo>
                    <a:lnTo>
                      <a:pt x="803" y="1144"/>
                    </a:lnTo>
                    <a:lnTo>
                      <a:pt x="814" y="1137"/>
                    </a:lnTo>
                    <a:lnTo>
                      <a:pt x="823" y="1133"/>
                    </a:lnTo>
                    <a:lnTo>
                      <a:pt x="824" y="1130"/>
                    </a:lnTo>
                    <a:lnTo>
                      <a:pt x="825" y="1126"/>
                    </a:lnTo>
                    <a:lnTo>
                      <a:pt x="825" y="1121"/>
                    </a:lnTo>
                    <a:lnTo>
                      <a:pt x="825" y="1117"/>
                    </a:lnTo>
                    <a:lnTo>
                      <a:pt x="826" y="1114"/>
                    </a:lnTo>
                    <a:lnTo>
                      <a:pt x="832" y="1092"/>
                    </a:lnTo>
                    <a:lnTo>
                      <a:pt x="821" y="1076"/>
                    </a:lnTo>
                    <a:lnTo>
                      <a:pt x="818" y="1047"/>
                    </a:lnTo>
                    <a:lnTo>
                      <a:pt x="814" y="1033"/>
                    </a:lnTo>
                    <a:lnTo>
                      <a:pt x="802" y="1019"/>
                    </a:lnTo>
                    <a:lnTo>
                      <a:pt x="787" y="1011"/>
                    </a:lnTo>
                    <a:lnTo>
                      <a:pt x="770" y="1003"/>
                    </a:lnTo>
                    <a:lnTo>
                      <a:pt x="757" y="995"/>
                    </a:lnTo>
                    <a:lnTo>
                      <a:pt x="741" y="987"/>
                    </a:lnTo>
                    <a:lnTo>
                      <a:pt x="716" y="990"/>
                    </a:lnTo>
                    <a:lnTo>
                      <a:pt x="711" y="981"/>
                    </a:lnTo>
                    <a:lnTo>
                      <a:pt x="713" y="972"/>
                    </a:lnTo>
                    <a:lnTo>
                      <a:pt x="712" y="954"/>
                    </a:lnTo>
                    <a:lnTo>
                      <a:pt x="694" y="951"/>
                    </a:lnTo>
                    <a:lnTo>
                      <a:pt x="686" y="941"/>
                    </a:lnTo>
                    <a:lnTo>
                      <a:pt x="674" y="935"/>
                    </a:lnTo>
                    <a:lnTo>
                      <a:pt x="672" y="928"/>
                    </a:lnTo>
                    <a:lnTo>
                      <a:pt x="685" y="918"/>
                    </a:lnTo>
                    <a:lnTo>
                      <a:pt x="701" y="914"/>
                    </a:lnTo>
                    <a:lnTo>
                      <a:pt x="714" y="909"/>
                    </a:lnTo>
                    <a:lnTo>
                      <a:pt x="720" y="898"/>
                    </a:lnTo>
                    <a:lnTo>
                      <a:pt x="727" y="894"/>
                    </a:lnTo>
                    <a:lnTo>
                      <a:pt x="733" y="897"/>
                    </a:lnTo>
                    <a:lnTo>
                      <a:pt x="751" y="896"/>
                    </a:lnTo>
                    <a:lnTo>
                      <a:pt x="765" y="889"/>
                    </a:lnTo>
                    <a:lnTo>
                      <a:pt x="777" y="876"/>
                    </a:lnTo>
                    <a:lnTo>
                      <a:pt x="764" y="854"/>
                    </a:lnTo>
                    <a:lnTo>
                      <a:pt x="769" y="849"/>
                    </a:lnTo>
                    <a:lnTo>
                      <a:pt x="781" y="835"/>
                    </a:lnTo>
                    <a:lnTo>
                      <a:pt x="793" y="826"/>
                    </a:lnTo>
                    <a:lnTo>
                      <a:pt x="794" y="809"/>
                    </a:lnTo>
                    <a:lnTo>
                      <a:pt x="794" y="809"/>
                    </a:lnTo>
                    <a:lnTo>
                      <a:pt x="794" y="809"/>
                    </a:lnTo>
                    <a:lnTo>
                      <a:pt x="788" y="805"/>
                    </a:lnTo>
                    <a:lnTo>
                      <a:pt x="785" y="803"/>
                    </a:lnTo>
                    <a:lnTo>
                      <a:pt x="784" y="803"/>
                    </a:lnTo>
                    <a:lnTo>
                      <a:pt x="784" y="802"/>
                    </a:lnTo>
                    <a:lnTo>
                      <a:pt x="783" y="800"/>
                    </a:lnTo>
                    <a:lnTo>
                      <a:pt x="780" y="797"/>
                    </a:lnTo>
                    <a:lnTo>
                      <a:pt x="783" y="793"/>
                    </a:lnTo>
                    <a:lnTo>
                      <a:pt x="774" y="789"/>
                    </a:lnTo>
                    <a:lnTo>
                      <a:pt x="773" y="781"/>
                    </a:lnTo>
                    <a:lnTo>
                      <a:pt x="777" y="772"/>
                    </a:lnTo>
                    <a:lnTo>
                      <a:pt x="779" y="764"/>
                    </a:lnTo>
                    <a:lnTo>
                      <a:pt x="772" y="756"/>
                    </a:lnTo>
                    <a:lnTo>
                      <a:pt x="764" y="746"/>
                    </a:lnTo>
                    <a:lnTo>
                      <a:pt x="758" y="727"/>
                    </a:lnTo>
                    <a:lnTo>
                      <a:pt x="783" y="723"/>
                    </a:lnTo>
                    <a:lnTo>
                      <a:pt x="780" y="712"/>
                    </a:lnTo>
                    <a:lnTo>
                      <a:pt x="793" y="706"/>
                    </a:lnTo>
                    <a:lnTo>
                      <a:pt x="791" y="698"/>
                    </a:lnTo>
                    <a:lnTo>
                      <a:pt x="791" y="693"/>
                    </a:lnTo>
                    <a:lnTo>
                      <a:pt x="791" y="690"/>
                    </a:lnTo>
                    <a:lnTo>
                      <a:pt x="794" y="688"/>
                    </a:lnTo>
                    <a:lnTo>
                      <a:pt x="795" y="686"/>
                    </a:lnTo>
                    <a:lnTo>
                      <a:pt x="814" y="685"/>
                    </a:lnTo>
                    <a:lnTo>
                      <a:pt x="828" y="681"/>
                    </a:lnTo>
                    <a:lnTo>
                      <a:pt x="828" y="676"/>
                    </a:lnTo>
                    <a:lnTo>
                      <a:pt x="814" y="676"/>
                    </a:lnTo>
                    <a:lnTo>
                      <a:pt x="807" y="667"/>
                    </a:lnTo>
                    <a:lnTo>
                      <a:pt x="802" y="651"/>
                    </a:lnTo>
                    <a:lnTo>
                      <a:pt x="797" y="643"/>
                    </a:lnTo>
                    <a:lnTo>
                      <a:pt x="786" y="645"/>
                    </a:lnTo>
                    <a:lnTo>
                      <a:pt x="778" y="645"/>
                    </a:lnTo>
                    <a:lnTo>
                      <a:pt x="772" y="643"/>
                    </a:lnTo>
                    <a:lnTo>
                      <a:pt x="765" y="641"/>
                    </a:lnTo>
                    <a:lnTo>
                      <a:pt x="763" y="627"/>
                    </a:lnTo>
                    <a:lnTo>
                      <a:pt x="736" y="613"/>
                    </a:lnTo>
                    <a:lnTo>
                      <a:pt x="737" y="608"/>
                    </a:lnTo>
                    <a:lnTo>
                      <a:pt x="740" y="590"/>
                    </a:lnTo>
                    <a:lnTo>
                      <a:pt x="759" y="573"/>
                    </a:lnTo>
                    <a:lnTo>
                      <a:pt x="755" y="560"/>
                    </a:lnTo>
                    <a:lnTo>
                      <a:pt x="749" y="553"/>
                    </a:lnTo>
                    <a:lnTo>
                      <a:pt x="748" y="549"/>
                    </a:lnTo>
                    <a:lnTo>
                      <a:pt x="754" y="543"/>
                    </a:lnTo>
                    <a:lnTo>
                      <a:pt x="751" y="537"/>
                    </a:lnTo>
                    <a:lnTo>
                      <a:pt x="741" y="525"/>
                    </a:lnTo>
                    <a:lnTo>
                      <a:pt x="738" y="504"/>
                    </a:lnTo>
                    <a:lnTo>
                      <a:pt x="731" y="499"/>
                    </a:lnTo>
                    <a:lnTo>
                      <a:pt x="725" y="496"/>
                    </a:lnTo>
                    <a:lnTo>
                      <a:pt x="715" y="493"/>
                    </a:lnTo>
                    <a:lnTo>
                      <a:pt x="711" y="492"/>
                    </a:lnTo>
                    <a:lnTo>
                      <a:pt x="701" y="491"/>
                    </a:lnTo>
                    <a:lnTo>
                      <a:pt x="701" y="491"/>
                    </a:lnTo>
                    <a:lnTo>
                      <a:pt x="701" y="480"/>
                    </a:lnTo>
                    <a:lnTo>
                      <a:pt x="693" y="477"/>
                    </a:lnTo>
                    <a:lnTo>
                      <a:pt x="685" y="468"/>
                    </a:lnTo>
                    <a:lnTo>
                      <a:pt x="684" y="464"/>
                    </a:lnTo>
                    <a:lnTo>
                      <a:pt x="679" y="464"/>
                    </a:lnTo>
                    <a:lnTo>
                      <a:pt x="665" y="459"/>
                    </a:lnTo>
                    <a:lnTo>
                      <a:pt x="669" y="448"/>
                    </a:lnTo>
                    <a:lnTo>
                      <a:pt x="671" y="439"/>
                    </a:lnTo>
                    <a:lnTo>
                      <a:pt x="658" y="425"/>
                    </a:lnTo>
                    <a:lnTo>
                      <a:pt x="649" y="422"/>
                    </a:lnTo>
                    <a:lnTo>
                      <a:pt x="645" y="424"/>
                    </a:lnTo>
                    <a:lnTo>
                      <a:pt x="639" y="414"/>
                    </a:lnTo>
                    <a:lnTo>
                      <a:pt x="616" y="412"/>
                    </a:lnTo>
                    <a:lnTo>
                      <a:pt x="611" y="405"/>
                    </a:lnTo>
                    <a:lnTo>
                      <a:pt x="599" y="405"/>
                    </a:lnTo>
                    <a:lnTo>
                      <a:pt x="594" y="398"/>
                    </a:lnTo>
                    <a:lnTo>
                      <a:pt x="587" y="398"/>
                    </a:lnTo>
                    <a:lnTo>
                      <a:pt x="591" y="390"/>
                    </a:lnTo>
                    <a:lnTo>
                      <a:pt x="588" y="379"/>
                    </a:lnTo>
                    <a:lnTo>
                      <a:pt x="581" y="370"/>
                    </a:lnTo>
                    <a:lnTo>
                      <a:pt x="574" y="375"/>
                    </a:lnTo>
                    <a:lnTo>
                      <a:pt x="559" y="367"/>
                    </a:lnTo>
                    <a:lnTo>
                      <a:pt x="545" y="365"/>
                    </a:lnTo>
                    <a:lnTo>
                      <a:pt x="531" y="348"/>
                    </a:lnTo>
                    <a:lnTo>
                      <a:pt x="528" y="338"/>
                    </a:lnTo>
                    <a:lnTo>
                      <a:pt x="514" y="329"/>
                    </a:lnTo>
                    <a:lnTo>
                      <a:pt x="507" y="322"/>
                    </a:lnTo>
                    <a:lnTo>
                      <a:pt x="493" y="321"/>
                    </a:lnTo>
                    <a:lnTo>
                      <a:pt x="484" y="323"/>
                    </a:lnTo>
                    <a:lnTo>
                      <a:pt x="480" y="315"/>
                    </a:lnTo>
                    <a:lnTo>
                      <a:pt x="460" y="303"/>
                    </a:lnTo>
                    <a:lnTo>
                      <a:pt x="458" y="298"/>
                    </a:lnTo>
                    <a:lnTo>
                      <a:pt x="440" y="290"/>
                    </a:lnTo>
                    <a:lnTo>
                      <a:pt x="446" y="274"/>
                    </a:lnTo>
                    <a:lnTo>
                      <a:pt x="446" y="272"/>
                    </a:lnTo>
                    <a:lnTo>
                      <a:pt x="444" y="270"/>
                    </a:lnTo>
                    <a:lnTo>
                      <a:pt x="434" y="266"/>
                    </a:lnTo>
                    <a:lnTo>
                      <a:pt x="426" y="263"/>
                    </a:lnTo>
                    <a:lnTo>
                      <a:pt x="423" y="260"/>
                    </a:lnTo>
                    <a:lnTo>
                      <a:pt x="420" y="255"/>
                    </a:lnTo>
                    <a:lnTo>
                      <a:pt x="416" y="252"/>
                    </a:lnTo>
                    <a:lnTo>
                      <a:pt x="412" y="250"/>
                    </a:lnTo>
                    <a:lnTo>
                      <a:pt x="410" y="238"/>
                    </a:lnTo>
                    <a:lnTo>
                      <a:pt x="415" y="234"/>
                    </a:lnTo>
                    <a:lnTo>
                      <a:pt x="418" y="232"/>
                    </a:lnTo>
                    <a:lnTo>
                      <a:pt x="420" y="231"/>
                    </a:lnTo>
                    <a:lnTo>
                      <a:pt x="421" y="231"/>
                    </a:lnTo>
                    <a:lnTo>
                      <a:pt x="424" y="230"/>
                    </a:lnTo>
                    <a:lnTo>
                      <a:pt x="431" y="229"/>
                    </a:lnTo>
                    <a:lnTo>
                      <a:pt x="432" y="229"/>
                    </a:lnTo>
                    <a:lnTo>
                      <a:pt x="432" y="229"/>
                    </a:lnTo>
                    <a:lnTo>
                      <a:pt x="432" y="229"/>
                    </a:lnTo>
                    <a:lnTo>
                      <a:pt x="432" y="222"/>
                    </a:lnTo>
                    <a:lnTo>
                      <a:pt x="447" y="217"/>
                    </a:lnTo>
                    <a:lnTo>
                      <a:pt x="450" y="203"/>
                    </a:lnTo>
                    <a:lnTo>
                      <a:pt x="445" y="194"/>
                    </a:lnTo>
                    <a:lnTo>
                      <a:pt x="452" y="187"/>
                    </a:lnTo>
                    <a:lnTo>
                      <a:pt x="457" y="177"/>
                    </a:lnTo>
                    <a:lnTo>
                      <a:pt x="455" y="167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12" y="134"/>
                    </a:lnTo>
                    <a:lnTo>
                      <a:pt x="404" y="131"/>
                    </a:lnTo>
                    <a:lnTo>
                      <a:pt x="393" y="137"/>
                    </a:lnTo>
                    <a:lnTo>
                      <a:pt x="369" y="140"/>
                    </a:lnTo>
                    <a:lnTo>
                      <a:pt x="366" y="138"/>
                    </a:lnTo>
                    <a:lnTo>
                      <a:pt x="353" y="138"/>
                    </a:lnTo>
                    <a:lnTo>
                      <a:pt x="349" y="140"/>
                    </a:lnTo>
                    <a:lnTo>
                      <a:pt x="333" y="140"/>
                    </a:lnTo>
                    <a:lnTo>
                      <a:pt x="325" y="133"/>
                    </a:lnTo>
                    <a:lnTo>
                      <a:pt x="324" y="133"/>
                    </a:lnTo>
                    <a:lnTo>
                      <a:pt x="322" y="126"/>
                    </a:lnTo>
                    <a:lnTo>
                      <a:pt x="326" y="123"/>
                    </a:lnTo>
                    <a:lnTo>
                      <a:pt x="325" y="109"/>
                    </a:lnTo>
                    <a:lnTo>
                      <a:pt x="329" y="108"/>
                    </a:lnTo>
                    <a:lnTo>
                      <a:pt x="333" y="106"/>
                    </a:lnTo>
                    <a:lnTo>
                      <a:pt x="336" y="102"/>
                    </a:lnTo>
                    <a:lnTo>
                      <a:pt x="337" y="99"/>
                    </a:lnTo>
                    <a:lnTo>
                      <a:pt x="337" y="80"/>
                    </a:lnTo>
                    <a:lnTo>
                      <a:pt x="329" y="72"/>
                    </a:lnTo>
                    <a:lnTo>
                      <a:pt x="314" y="63"/>
                    </a:lnTo>
                    <a:lnTo>
                      <a:pt x="313" y="61"/>
                    </a:lnTo>
                    <a:lnTo>
                      <a:pt x="316" y="55"/>
                    </a:lnTo>
                    <a:lnTo>
                      <a:pt x="320" y="49"/>
                    </a:lnTo>
                    <a:lnTo>
                      <a:pt x="320" y="6"/>
                    </a:lnTo>
                    <a:lnTo>
                      <a:pt x="318" y="5"/>
                    </a:lnTo>
                    <a:lnTo>
                      <a:pt x="311" y="0"/>
                    </a:lnTo>
                    <a:lnTo>
                      <a:pt x="304" y="4"/>
                    </a:lnTo>
                    <a:lnTo>
                      <a:pt x="286" y="18"/>
                    </a:lnTo>
                    <a:lnTo>
                      <a:pt x="239" y="24"/>
                    </a:lnTo>
                    <a:lnTo>
                      <a:pt x="225" y="41"/>
                    </a:lnTo>
                    <a:lnTo>
                      <a:pt x="216" y="42"/>
                    </a:lnTo>
                    <a:lnTo>
                      <a:pt x="207" y="59"/>
                    </a:lnTo>
                    <a:lnTo>
                      <a:pt x="206" y="70"/>
                    </a:lnTo>
                    <a:lnTo>
                      <a:pt x="216" y="74"/>
                    </a:lnTo>
                    <a:lnTo>
                      <a:pt x="230" y="86"/>
                    </a:lnTo>
                    <a:lnTo>
                      <a:pt x="227" y="95"/>
                    </a:lnTo>
                    <a:lnTo>
                      <a:pt x="215" y="106"/>
                    </a:lnTo>
                    <a:lnTo>
                      <a:pt x="205" y="106"/>
                    </a:lnTo>
                    <a:lnTo>
                      <a:pt x="206" y="127"/>
                    </a:lnTo>
                    <a:lnTo>
                      <a:pt x="219" y="141"/>
                    </a:lnTo>
                    <a:lnTo>
                      <a:pt x="230" y="141"/>
                    </a:lnTo>
                    <a:lnTo>
                      <a:pt x="230" y="145"/>
                    </a:lnTo>
                    <a:lnTo>
                      <a:pt x="229" y="147"/>
                    </a:lnTo>
                    <a:lnTo>
                      <a:pt x="227" y="149"/>
                    </a:lnTo>
                    <a:lnTo>
                      <a:pt x="227" y="150"/>
                    </a:lnTo>
                    <a:lnTo>
                      <a:pt x="224" y="153"/>
                    </a:lnTo>
                    <a:lnTo>
                      <a:pt x="222" y="156"/>
                    </a:lnTo>
                    <a:lnTo>
                      <a:pt x="221" y="159"/>
                    </a:lnTo>
                    <a:lnTo>
                      <a:pt x="219" y="160"/>
                    </a:lnTo>
                    <a:lnTo>
                      <a:pt x="220" y="179"/>
                    </a:lnTo>
                    <a:lnTo>
                      <a:pt x="202" y="188"/>
                    </a:lnTo>
                    <a:lnTo>
                      <a:pt x="196" y="195"/>
                    </a:lnTo>
                    <a:lnTo>
                      <a:pt x="196" y="217"/>
                    </a:lnTo>
                    <a:lnTo>
                      <a:pt x="198" y="223"/>
                    </a:lnTo>
                    <a:lnTo>
                      <a:pt x="198" y="225"/>
                    </a:lnTo>
                    <a:lnTo>
                      <a:pt x="206" y="228"/>
                    </a:lnTo>
                    <a:lnTo>
                      <a:pt x="217" y="241"/>
                    </a:lnTo>
                    <a:lnTo>
                      <a:pt x="212" y="251"/>
                    </a:lnTo>
                    <a:lnTo>
                      <a:pt x="214" y="260"/>
                    </a:lnTo>
                    <a:lnTo>
                      <a:pt x="229" y="280"/>
                    </a:lnTo>
                    <a:lnTo>
                      <a:pt x="237" y="272"/>
                    </a:lnTo>
                    <a:lnTo>
                      <a:pt x="249" y="302"/>
                    </a:lnTo>
                    <a:lnTo>
                      <a:pt x="251" y="309"/>
                    </a:lnTo>
                    <a:lnTo>
                      <a:pt x="254" y="322"/>
                    </a:lnTo>
                    <a:lnTo>
                      <a:pt x="258" y="335"/>
                    </a:lnTo>
                    <a:lnTo>
                      <a:pt x="259" y="341"/>
                    </a:lnTo>
                    <a:lnTo>
                      <a:pt x="268" y="344"/>
                    </a:lnTo>
                    <a:lnTo>
                      <a:pt x="277" y="348"/>
                    </a:lnTo>
                    <a:lnTo>
                      <a:pt x="295" y="385"/>
                    </a:lnTo>
                    <a:lnTo>
                      <a:pt x="299" y="400"/>
                    </a:lnTo>
                    <a:lnTo>
                      <a:pt x="292" y="411"/>
                    </a:lnTo>
                    <a:lnTo>
                      <a:pt x="299" y="419"/>
                    </a:lnTo>
                    <a:lnTo>
                      <a:pt x="308" y="442"/>
                    </a:lnTo>
                    <a:lnTo>
                      <a:pt x="311" y="461"/>
                    </a:lnTo>
                    <a:lnTo>
                      <a:pt x="301" y="472"/>
                    </a:lnTo>
                    <a:lnTo>
                      <a:pt x="298" y="494"/>
                    </a:lnTo>
                    <a:lnTo>
                      <a:pt x="278" y="504"/>
                    </a:lnTo>
                    <a:lnTo>
                      <a:pt x="266" y="505"/>
                    </a:lnTo>
                    <a:lnTo>
                      <a:pt x="255" y="51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23" name="Freeform 29"/>
              <p:cNvSpPr>
                <a:spLocks noEditPoints="1"/>
              </p:cNvSpPr>
              <p:nvPr/>
            </p:nvSpPr>
            <p:spPr bwMode="auto">
              <a:xfrm>
                <a:off x="6921943" y="1134204"/>
                <a:ext cx="952116" cy="765534"/>
              </a:xfrm>
              <a:custGeom>
                <a:avLst/>
                <a:gdLst>
                  <a:gd name="T0" fmla="*/ 182 w 2081"/>
                  <a:gd name="T1" fmla="*/ 307 h 1674"/>
                  <a:gd name="T2" fmla="*/ 171 w 2081"/>
                  <a:gd name="T3" fmla="*/ 386 h 1674"/>
                  <a:gd name="T4" fmla="*/ 93 w 2081"/>
                  <a:gd name="T5" fmla="*/ 447 h 1674"/>
                  <a:gd name="T6" fmla="*/ 6 w 2081"/>
                  <a:gd name="T7" fmla="*/ 508 h 1674"/>
                  <a:gd name="T8" fmla="*/ 87 w 2081"/>
                  <a:gd name="T9" fmla="*/ 512 h 1674"/>
                  <a:gd name="T10" fmla="*/ 122 w 2081"/>
                  <a:gd name="T11" fmla="*/ 595 h 1674"/>
                  <a:gd name="T12" fmla="*/ 101 w 2081"/>
                  <a:gd name="T13" fmla="*/ 641 h 1674"/>
                  <a:gd name="T14" fmla="*/ 145 w 2081"/>
                  <a:gd name="T15" fmla="*/ 687 h 1674"/>
                  <a:gd name="T16" fmla="*/ 234 w 2081"/>
                  <a:gd name="T17" fmla="*/ 745 h 1674"/>
                  <a:gd name="T18" fmla="*/ 291 w 2081"/>
                  <a:gd name="T19" fmla="*/ 790 h 1674"/>
                  <a:gd name="T20" fmla="*/ 359 w 2081"/>
                  <a:gd name="T21" fmla="*/ 842 h 1674"/>
                  <a:gd name="T22" fmla="*/ 416 w 2081"/>
                  <a:gd name="T23" fmla="*/ 903 h 1674"/>
                  <a:gd name="T24" fmla="*/ 411 w 2081"/>
                  <a:gd name="T25" fmla="*/ 991 h 1674"/>
                  <a:gd name="T26" fmla="*/ 482 w 2081"/>
                  <a:gd name="T27" fmla="*/ 1045 h 1674"/>
                  <a:gd name="T28" fmla="*/ 466 w 2081"/>
                  <a:gd name="T29" fmla="*/ 1076 h 1674"/>
                  <a:gd name="T30" fmla="*/ 448 w 2081"/>
                  <a:gd name="T31" fmla="*/ 1159 h 1674"/>
                  <a:gd name="T32" fmla="*/ 439 w 2081"/>
                  <a:gd name="T33" fmla="*/ 1232 h 1674"/>
                  <a:gd name="T34" fmla="*/ 389 w 2081"/>
                  <a:gd name="T35" fmla="*/ 1287 h 1674"/>
                  <a:gd name="T36" fmla="*/ 386 w 2081"/>
                  <a:gd name="T37" fmla="*/ 1359 h 1674"/>
                  <a:gd name="T38" fmla="*/ 496 w 2081"/>
                  <a:gd name="T39" fmla="*/ 1454 h 1674"/>
                  <a:gd name="T40" fmla="*/ 476 w 2081"/>
                  <a:gd name="T41" fmla="*/ 1551 h 1674"/>
                  <a:gd name="T42" fmla="*/ 728 w 2081"/>
                  <a:gd name="T43" fmla="*/ 1642 h 1674"/>
                  <a:gd name="T44" fmla="*/ 1069 w 2081"/>
                  <a:gd name="T45" fmla="*/ 1654 h 1674"/>
                  <a:gd name="T46" fmla="*/ 1236 w 2081"/>
                  <a:gd name="T47" fmla="*/ 1514 h 1674"/>
                  <a:gd name="T48" fmla="*/ 1459 w 2081"/>
                  <a:gd name="T49" fmla="*/ 1571 h 1674"/>
                  <a:gd name="T50" fmla="*/ 1572 w 2081"/>
                  <a:gd name="T51" fmla="*/ 1511 h 1674"/>
                  <a:gd name="T52" fmla="*/ 1666 w 2081"/>
                  <a:gd name="T53" fmla="*/ 1375 h 1674"/>
                  <a:gd name="T54" fmla="*/ 1610 w 2081"/>
                  <a:gd name="T55" fmla="*/ 1217 h 1674"/>
                  <a:gd name="T56" fmla="*/ 1491 w 2081"/>
                  <a:gd name="T57" fmla="*/ 1161 h 1674"/>
                  <a:gd name="T58" fmla="*/ 1368 w 2081"/>
                  <a:gd name="T59" fmla="*/ 1122 h 1674"/>
                  <a:gd name="T60" fmla="*/ 1208 w 2081"/>
                  <a:gd name="T61" fmla="*/ 1068 h 1674"/>
                  <a:gd name="T62" fmla="*/ 1138 w 2081"/>
                  <a:gd name="T63" fmla="*/ 942 h 1674"/>
                  <a:gd name="T64" fmla="*/ 1204 w 2081"/>
                  <a:gd name="T65" fmla="*/ 852 h 1674"/>
                  <a:gd name="T66" fmla="*/ 1294 w 2081"/>
                  <a:gd name="T67" fmla="*/ 723 h 1674"/>
                  <a:gd name="T68" fmla="*/ 1373 w 2081"/>
                  <a:gd name="T69" fmla="*/ 694 h 1674"/>
                  <a:gd name="T70" fmla="*/ 1530 w 2081"/>
                  <a:gd name="T71" fmla="*/ 580 h 1674"/>
                  <a:gd name="T72" fmla="*/ 1679 w 2081"/>
                  <a:gd name="T73" fmla="*/ 582 h 1674"/>
                  <a:gd name="T74" fmla="*/ 1826 w 2081"/>
                  <a:gd name="T75" fmla="*/ 689 h 1674"/>
                  <a:gd name="T76" fmla="*/ 1903 w 2081"/>
                  <a:gd name="T77" fmla="*/ 801 h 1674"/>
                  <a:gd name="T78" fmla="*/ 1979 w 2081"/>
                  <a:gd name="T79" fmla="*/ 707 h 1674"/>
                  <a:gd name="T80" fmla="*/ 2081 w 2081"/>
                  <a:gd name="T81" fmla="*/ 606 h 1674"/>
                  <a:gd name="T82" fmla="*/ 1905 w 2081"/>
                  <a:gd name="T83" fmla="*/ 513 h 1674"/>
                  <a:gd name="T84" fmla="*/ 1793 w 2081"/>
                  <a:gd name="T85" fmla="*/ 463 h 1674"/>
                  <a:gd name="T86" fmla="*/ 1774 w 2081"/>
                  <a:gd name="T87" fmla="*/ 356 h 1674"/>
                  <a:gd name="T88" fmla="*/ 1746 w 2081"/>
                  <a:gd name="T89" fmla="*/ 348 h 1674"/>
                  <a:gd name="T90" fmla="*/ 1627 w 2081"/>
                  <a:gd name="T91" fmla="*/ 391 h 1674"/>
                  <a:gd name="T92" fmla="*/ 1530 w 2081"/>
                  <a:gd name="T93" fmla="*/ 408 h 1674"/>
                  <a:gd name="T94" fmla="*/ 1378 w 2081"/>
                  <a:gd name="T95" fmla="*/ 420 h 1674"/>
                  <a:gd name="T96" fmla="*/ 1346 w 2081"/>
                  <a:gd name="T97" fmla="*/ 290 h 1674"/>
                  <a:gd name="T98" fmla="*/ 1169 w 2081"/>
                  <a:gd name="T99" fmla="*/ 207 h 1674"/>
                  <a:gd name="T100" fmla="*/ 1052 w 2081"/>
                  <a:gd name="T101" fmla="*/ 221 h 1674"/>
                  <a:gd name="T102" fmla="*/ 942 w 2081"/>
                  <a:gd name="T103" fmla="*/ 170 h 1674"/>
                  <a:gd name="T104" fmla="*/ 799 w 2081"/>
                  <a:gd name="T105" fmla="*/ 123 h 1674"/>
                  <a:gd name="T106" fmla="*/ 612 w 2081"/>
                  <a:gd name="T107" fmla="*/ 19 h 1674"/>
                  <a:gd name="T108" fmla="*/ 443 w 2081"/>
                  <a:gd name="T109" fmla="*/ 55 h 1674"/>
                  <a:gd name="T110" fmla="*/ 340 w 2081"/>
                  <a:gd name="T111" fmla="*/ 198 h 1674"/>
                  <a:gd name="T112" fmla="*/ 272 w 2081"/>
                  <a:gd name="T113" fmla="*/ 161 h 1674"/>
                  <a:gd name="T114" fmla="*/ 172 w 2081"/>
                  <a:gd name="T115" fmla="*/ 197 h 1674"/>
                  <a:gd name="T116" fmla="*/ 171 w 2081"/>
                  <a:gd name="T117" fmla="*/ 267 h 1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81" h="1674">
                    <a:moveTo>
                      <a:pt x="1318" y="715"/>
                    </a:moveTo>
                    <a:lnTo>
                      <a:pt x="1318" y="715"/>
                    </a:lnTo>
                    <a:lnTo>
                      <a:pt x="1318" y="715"/>
                    </a:lnTo>
                    <a:lnTo>
                      <a:pt x="1318" y="715"/>
                    </a:lnTo>
                    <a:lnTo>
                      <a:pt x="1318" y="715"/>
                    </a:lnTo>
                    <a:close/>
                    <a:moveTo>
                      <a:pt x="192" y="286"/>
                    </a:moveTo>
                    <a:lnTo>
                      <a:pt x="178" y="296"/>
                    </a:lnTo>
                    <a:lnTo>
                      <a:pt x="172" y="302"/>
                    </a:lnTo>
                    <a:lnTo>
                      <a:pt x="182" y="307"/>
                    </a:lnTo>
                    <a:lnTo>
                      <a:pt x="196" y="305"/>
                    </a:lnTo>
                    <a:lnTo>
                      <a:pt x="201" y="312"/>
                    </a:lnTo>
                    <a:lnTo>
                      <a:pt x="216" y="328"/>
                    </a:lnTo>
                    <a:lnTo>
                      <a:pt x="214" y="344"/>
                    </a:lnTo>
                    <a:lnTo>
                      <a:pt x="215" y="351"/>
                    </a:lnTo>
                    <a:lnTo>
                      <a:pt x="215" y="370"/>
                    </a:lnTo>
                    <a:lnTo>
                      <a:pt x="211" y="373"/>
                    </a:lnTo>
                    <a:lnTo>
                      <a:pt x="191" y="384"/>
                    </a:lnTo>
                    <a:lnTo>
                      <a:pt x="171" y="386"/>
                    </a:lnTo>
                    <a:lnTo>
                      <a:pt x="147" y="393"/>
                    </a:lnTo>
                    <a:lnTo>
                      <a:pt x="147" y="397"/>
                    </a:lnTo>
                    <a:lnTo>
                      <a:pt x="147" y="399"/>
                    </a:lnTo>
                    <a:lnTo>
                      <a:pt x="146" y="408"/>
                    </a:lnTo>
                    <a:lnTo>
                      <a:pt x="145" y="417"/>
                    </a:lnTo>
                    <a:lnTo>
                      <a:pt x="127" y="431"/>
                    </a:lnTo>
                    <a:lnTo>
                      <a:pt x="112" y="433"/>
                    </a:lnTo>
                    <a:lnTo>
                      <a:pt x="101" y="441"/>
                    </a:lnTo>
                    <a:lnTo>
                      <a:pt x="93" y="447"/>
                    </a:lnTo>
                    <a:lnTo>
                      <a:pt x="92" y="455"/>
                    </a:lnTo>
                    <a:lnTo>
                      <a:pt x="83" y="465"/>
                    </a:lnTo>
                    <a:lnTo>
                      <a:pt x="82" y="474"/>
                    </a:lnTo>
                    <a:lnTo>
                      <a:pt x="74" y="481"/>
                    </a:lnTo>
                    <a:lnTo>
                      <a:pt x="52" y="481"/>
                    </a:lnTo>
                    <a:lnTo>
                      <a:pt x="37" y="492"/>
                    </a:lnTo>
                    <a:lnTo>
                      <a:pt x="24" y="499"/>
                    </a:lnTo>
                    <a:lnTo>
                      <a:pt x="21" y="501"/>
                    </a:lnTo>
                    <a:lnTo>
                      <a:pt x="6" y="508"/>
                    </a:lnTo>
                    <a:lnTo>
                      <a:pt x="0" y="511"/>
                    </a:lnTo>
                    <a:lnTo>
                      <a:pt x="8" y="518"/>
                    </a:lnTo>
                    <a:lnTo>
                      <a:pt x="24" y="518"/>
                    </a:lnTo>
                    <a:lnTo>
                      <a:pt x="28" y="516"/>
                    </a:lnTo>
                    <a:lnTo>
                      <a:pt x="41" y="516"/>
                    </a:lnTo>
                    <a:lnTo>
                      <a:pt x="44" y="518"/>
                    </a:lnTo>
                    <a:lnTo>
                      <a:pt x="68" y="515"/>
                    </a:lnTo>
                    <a:lnTo>
                      <a:pt x="79" y="509"/>
                    </a:lnTo>
                    <a:lnTo>
                      <a:pt x="87" y="512"/>
                    </a:lnTo>
                    <a:lnTo>
                      <a:pt x="98" y="521"/>
                    </a:lnTo>
                    <a:lnTo>
                      <a:pt x="112" y="522"/>
                    </a:lnTo>
                    <a:lnTo>
                      <a:pt x="120" y="531"/>
                    </a:lnTo>
                    <a:lnTo>
                      <a:pt x="130" y="545"/>
                    </a:lnTo>
                    <a:lnTo>
                      <a:pt x="132" y="555"/>
                    </a:lnTo>
                    <a:lnTo>
                      <a:pt x="127" y="565"/>
                    </a:lnTo>
                    <a:lnTo>
                      <a:pt x="120" y="572"/>
                    </a:lnTo>
                    <a:lnTo>
                      <a:pt x="125" y="581"/>
                    </a:lnTo>
                    <a:lnTo>
                      <a:pt x="122" y="595"/>
                    </a:lnTo>
                    <a:lnTo>
                      <a:pt x="107" y="600"/>
                    </a:lnTo>
                    <a:lnTo>
                      <a:pt x="107" y="607"/>
                    </a:lnTo>
                    <a:lnTo>
                      <a:pt x="95" y="609"/>
                    </a:lnTo>
                    <a:lnTo>
                      <a:pt x="85" y="616"/>
                    </a:lnTo>
                    <a:lnTo>
                      <a:pt x="87" y="628"/>
                    </a:lnTo>
                    <a:lnTo>
                      <a:pt x="91" y="630"/>
                    </a:lnTo>
                    <a:lnTo>
                      <a:pt x="95" y="633"/>
                    </a:lnTo>
                    <a:lnTo>
                      <a:pt x="98" y="638"/>
                    </a:lnTo>
                    <a:lnTo>
                      <a:pt x="101" y="641"/>
                    </a:lnTo>
                    <a:lnTo>
                      <a:pt x="109" y="644"/>
                    </a:lnTo>
                    <a:lnTo>
                      <a:pt x="119" y="648"/>
                    </a:lnTo>
                    <a:lnTo>
                      <a:pt x="121" y="650"/>
                    </a:lnTo>
                    <a:lnTo>
                      <a:pt x="121" y="652"/>
                    </a:lnTo>
                    <a:lnTo>
                      <a:pt x="119" y="659"/>
                    </a:lnTo>
                    <a:lnTo>
                      <a:pt x="115" y="668"/>
                    </a:lnTo>
                    <a:lnTo>
                      <a:pt x="133" y="676"/>
                    </a:lnTo>
                    <a:lnTo>
                      <a:pt x="135" y="681"/>
                    </a:lnTo>
                    <a:lnTo>
                      <a:pt x="145" y="687"/>
                    </a:lnTo>
                    <a:lnTo>
                      <a:pt x="155" y="693"/>
                    </a:lnTo>
                    <a:lnTo>
                      <a:pt x="159" y="701"/>
                    </a:lnTo>
                    <a:lnTo>
                      <a:pt x="168" y="699"/>
                    </a:lnTo>
                    <a:lnTo>
                      <a:pt x="182" y="700"/>
                    </a:lnTo>
                    <a:lnTo>
                      <a:pt x="189" y="707"/>
                    </a:lnTo>
                    <a:lnTo>
                      <a:pt x="203" y="716"/>
                    </a:lnTo>
                    <a:lnTo>
                      <a:pt x="206" y="726"/>
                    </a:lnTo>
                    <a:lnTo>
                      <a:pt x="220" y="743"/>
                    </a:lnTo>
                    <a:lnTo>
                      <a:pt x="234" y="745"/>
                    </a:lnTo>
                    <a:lnTo>
                      <a:pt x="249" y="753"/>
                    </a:lnTo>
                    <a:lnTo>
                      <a:pt x="256" y="748"/>
                    </a:lnTo>
                    <a:lnTo>
                      <a:pt x="263" y="757"/>
                    </a:lnTo>
                    <a:lnTo>
                      <a:pt x="266" y="768"/>
                    </a:lnTo>
                    <a:lnTo>
                      <a:pt x="262" y="776"/>
                    </a:lnTo>
                    <a:lnTo>
                      <a:pt x="269" y="776"/>
                    </a:lnTo>
                    <a:lnTo>
                      <a:pt x="274" y="783"/>
                    </a:lnTo>
                    <a:lnTo>
                      <a:pt x="286" y="783"/>
                    </a:lnTo>
                    <a:lnTo>
                      <a:pt x="291" y="790"/>
                    </a:lnTo>
                    <a:lnTo>
                      <a:pt x="314" y="792"/>
                    </a:lnTo>
                    <a:lnTo>
                      <a:pt x="320" y="802"/>
                    </a:lnTo>
                    <a:lnTo>
                      <a:pt x="324" y="800"/>
                    </a:lnTo>
                    <a:lnTo>
                      <a:pt x="333" y="803"/>
                    </a:lnTo>
                    <a:lnTo>
                      <a:pt x="346" y="817"/>
                    </a:lnTo>
                    <a:lnTo>
                      <a:pt x="345" y="824"/>
                    </a:lnTo>
                    <a:lnTo>
                      <a:pt x="340" y="837"/>
                    </a:lnTo>
                    <a:lnTo>
                      <a:pt x="354" y="842"/>
                    </a:lnTo>
                    <a:lnTo>
                      <a:pt x="359" y="842"/>
                    </a:lnTo>
                    <a:lnTo>
                      <a:pt x="360" y="846"/>
                    </a:lnTo>
                    <a:lnTo>
                      <a:pt x="368" y="855"/>
                    </a:lnTo>
                    <a:lnTo>
                      <a:pt x="376" y="858"/>
                    </a:lnTo>
                    <a:lnTo>
                      <a:pt x="376" y="869"/>
                    </a:lnTo>
                    <a:lnTo>
                      <a:pt x="389" y="870"/>
                    </a:lnTo>
                    <a:lnTo>
                      <a:pt x="400" y="874"/>
                    </a:lnTo>
                    <a:lnTo>
                      <a:pt x="406" y="877"/>
                    </a:lnTo>
                    <a:lnTo>
                      <a:pt x="413" y="882"/>
                    </a:lnTo>
                    <a:lnTo>
                      <a:pt x="416" y="903"/>
                    </a:lnTo>
                    <a:lnTo>
                      <a:pt x="426" y="915"/>
                    </a:lnTo>
                    <a:lnTo>
                      <a:pt x="429" y="921"/>
                    </a:lnTo>
                    <a:lnTo>
                      <a:pt x="423" y="927"/>
                    </a:lnTo>
                    <a:lnTo>
                      <a:pt x="424" y="931"/>
                    </a:lnTo>
                    <a:lnTo>
                      <a:pt x="430" y="938"/>
                    </a:lnTo>
                    <a:lnTo>
                      <a:pt x="434" y="951"/>
                    </a:lnTo>
                    <a:lnTo>
                      <a:pt x="415" y="968"/>
                    </a:lnTo>
                    <a:lnTo>
                      <a:pt x="412" y="986"/>
                    </a:lnTo>
                    <a:lnTo>
                      <a:pt x="411" y="991"/>
                    </a:lnTo>
                    <a:lnTo>
                      <a:pt x="424" y="997"/>
                    </a:lnTo>
                    <a:lnTo>
                      <a:pt x="438" y="1005"/>
                    </a:lnTo>
                    <a:lnTo>
                      <a:pt x="440" y="1019"/>
                    </a:lnTo>
                    <a:lnTo>
                      <a:pt x="447" y="1021"/>
                    </a:lnTo>
                    <a:lnTo>
                      <a:pt x="453" y="1023"/>
                    </a:lnTo>
                    <a:lnTo>
                      <a:pt x="461" y="1023"/>
                    </a:lnTo>
                    <a:lnTo>
                      <a:pt x="472" y="1021"/>
                    </a:lnTo>
                    <a:lnTo>
                      <a:pt x="477" y="1029"/>
                    </a:lnTo>
                    <a:lnTo>
                      <a:pt x="482" y="1045"/>
                    </a:lnTo>
                    <a:lnTo>
                      <a:pt x="489" y="1054"/>
                    </a:lnTo>
                    <a:lnTo>
                      <a:pt x="503" y="1054"/>
                    </a:lnTo>
                    <a:lnTo>
                      <a:pt x="503" y="1059"/>
                    </a:lnTo>
                    <a:lnTo>
                      <a:pt x="489" y="1063"/>
                    </a:lnTo>
                    <a:lnTo>
                      <a:pt x="470" y="1064"/>
                    </a:lnTo>
                    <a:lnTo>
                      <a:pt x="469" y="1066"/>
                    </a:lnTo>
                    <a:lnTo>
                      <a:pt x="466" y="1068"/>
                    </a:lnTo>
                    <a:lnTo>
                      <a:pt x="466" y="1071"/>
                    </a:lnTo>
                    <a:lnTo>
                      <a:pt x="466" y="1076"/>
                    </a:lnTo>
                    <a:lnTo>
                      <a:pt x="468" y="1084"/>
                    </a:lnTo>
                    <a:lnTo>
                      <a:pt x="455" y="1090"/>
                    </a:lnTo>
                    <a:lnTo>
                      <a:pt x="458" y="1101"/>
                    </a:lnTo>
                    <a:lnTo>
                      <a:pt x="433" y="1105"/>
                    </a:lnTo>
                    <a:lnTo>
                      <a:pt x="439" y="1124"/>
                    </a:lnTo>
                    <a:lnTo>
                      <a:pt x="447" y="1134"/>
                    </a:lnTo>
                    <a:lnTo>
                      <a:pt x="454" y="1142"/>
                    </a:lnTo>
                    <a:lnTo>
                      <a:pt x="452" y="1150"/>
                    </a:lnTo>
                    <a:lnTo>
                      <a:pt x="448" y="1159"/>
                    </a:lnTo>
                    <a:lnTo>
                      <a:pt x="449" y="1167"/>
                    </a:lnTo>
                    <a:lnTo>
                      <a:pt x="458" y="1171"/>
                    </a:lnTo>
                    <a:lnTo>
                      <a:pt x="455" y="1175"/>
                    </a:lnTo>
                    <a:lnTo>
                      <a:pt x="459" y="1181"/>
                    </a:lnTo>
                    <a:lnTo>
                      <a:pt x="469" y="1187"/>
                    </a:lnTo>
                    <a:lnTo>
                      <a:pt x="468" y="1204"/>
                    </a:lnTo>
                    <a:lnTo>
                      <a:pt x="456" y="1213"/>
                    </a:lnTo>
                    <a:lnTo>
                      <a:pt x="444" y="1227"/>
                    </a:lnTo>
                    <a:lnTo>
                      <a:pt x="439" y="1232"/>
                    </a:lnTo>
                    <a:lnTo>
                      <a:pt x="445" y="1242"/>
                    </a:lnTo>
                    <a:lnTo>
                      <a:pt x="452" y="1254"/>
                    </a:lnTo>
                    <a:lnTo>
                      <a:pt x="440" y="1267"/>
                    </a:lnTo>
                    <a:lnTo>
                      <a:pt x="432" y="1271"/>
                    </a:lnTo>
                    <a:lnTo>
                      <a:pt x="426" y="1274"/>
                    </a:lnTo>
                    <a:lnTo>
                      <a:pt x="408" y="1275"/>
                    </a:lnTo>
                    <a:lnTo>
                      <a:pt x="402" y="1272"/>
                    </a:lnTo>
                    <a:lnTo>
                      <a:pt x="395" y="1276"/>
                    </a:lnTo>
                    <a:lnTo>
                      <a:pt x="389" y="1287"/>
                    </a:lnTo>
                    <a:lnTo>
                      <a:pt x="376" y="1292"/>
                    </a:lnTo>
                    <a:lnTo>
                      <a:pt x="360" y="1296"/>
                    </a:lnTo>
                    <a:lnTo>
                      <a:pt x="347" y="1306"/>
                    </a:lnTo>
                    <a:lnTo>
                      <a:pt x="349" y="1313"/>
                    </a:lnTo>
                    <a:lnTo>
                      <a:pt x="361" y="1319"/>
                    </a:lnTo>
                    <a:lnTo>
                      <a:pt x="369" y="1329"/>
                    </a:lnTo>
                    <a:lnTo>
                      <a:pt x="387" y="1332"/>
                    </a:lnTo>
                    <a:lnTo>
                      <a:pt x="388" y="1350"/>
                    </a:lnTo>
                    <a:lnTo>
                      <a:pt x="386" y="1359"/>
                    </a:lnTo>
                    <a:lnTo>
                      <a:pt x="391" y="1368"/>
                    </a:lnTo>
                    <a:lnTo>
                      <a:pt x="416" y="1365"/>
                    </a:lnTo>
                    <a:lnTo>
                      <a:pt x="432" y="1373"/>
                    </a:lnTo>
                    <a:lnTo>
                      <a:pt x="445" y="1381"/>
                    </a:lnTo>
                    <a:lnTo>
                      <a:pt x="462" y="1389"/>
                    </a:lnTo>
                    <a:lnTo>
                      <a:pt x="477" y="1397"/>
                    </a:lnTo>
                    <a:lnTo>
                      <a:pt x="489" y="1411"/>
                    </a:lnTo>
                    <a:lnTo>
                      <a:pt x="493" y="1425"/>
                    </a:lnTo>
                    <a:lnTo>
                      <a:pt x="496" y="1454"/>
                    </a:lnTo>
                    <a:lnTo>
                      <a:pt x="507" y="1470"/>
                    </a:lnTo>
                    <a:lnTo>
                      <a:pt x="501" y="1492"/>
                    </a:lnTo>
                    <a:lnTo>
                      <a:pt x="499" y="1507"/>
                    </a:lnTo>
                    <a:lnTo>
                      <a:pt x="498" y="1511"/>
                    </a:lnTo>
                    <a:lnTo>
                      <a:pt x="489" y="1515"/>
                    </a:lnTo>
                    <a:lnTo>
                      <a:pt x="478" y="1522"/>
                    </a:lnTo>
                    <a:lnTo>
                      <a:pt x="470" y="1532"/>
                    </a:lnTo>
                    <a:lnTo>
                      <a:pt x="465" y="1546"/>
                    </a:lnTo>
                    <a:lnTo>
                      <a:pt x="476" y="1551"/>
                    </a:lnTo>
                    <a:lnTo>
                      <a:pt x="487" y="1551"/>
                    </a:lnTo>
                    <a:lnTo>
                      <a:pt x="507" y="1560"/>
                    </a:lnTo>
                    <a:lnTo>
                      <a:pt x="512" y="1582"/>
                    </a:lnTo>
                    <a:lnTo>
                      <a:pt x="530" y="1588"/>
                    </a:lnTo>
                    <a:lnTo>
                      <a:pt x="552" y="1603"/>
                    </a:lnTo>
                    <a:lnTo>
                      <a:pt x="582" y="1614"/>
                    </a:lnTo>
                    <a:lnTo>
                      <a:pt x="638" y="1631"/>
                    </a:lnTo>
                    <a:lnTo>
                      <a:pt x="696" y="1643"/>
                    </a:lnTo>
                    <a:lnTo>
                      <a:pt x="728" y="1642"/>
                    </a:lnTo>
                    <a:lnTo>
                      <a:pt x="762" y="1646"/>
                    </a:lnTo>
                    <a:lnTo>
                      <a:pt x="795" y="1653"/>
                    </a:lnTo>
                    <a:lnTo>
                      <a:pt x="827" y="1664"/>
                    </a:lnTo>
                    <a:lnTo>
                      <a:pt x="878" y="1671"/>
                    </a:lnTo>
                    <a:lnTo>
                      <a:pt x="923" y="1674"/>
                    </a:lnTo>
                    <a:lnTo>
                      <a:pt x="980" y="1669"/>
                    </a:lnTo>
                    <a:lnTo>
                      <a:pt x="1037" y="1665"/>
                    </a:lnTo>
                    <a:lnTo>
                      <a:pt x="1052" y="1662"/>
                    </a:lnTo>
                    <a:lnTo>
                      <a:pt x="1069" y="1654"/>
                    </a:lnTo>
                    <a:lnTo>
                      <a:pt x="1108" y="1649"/>
                    </a:lnTo>
                    <a:lnTo>
                      <a:pt x="1120" y="1639"/>
                    </a:lnTo>
                    <a:lnTo>
                      <a:pt x="1127" y="1609"/>
                    </a:lnTo>
                    <a:lnTo>
                      <a:pt x="1147" y="1584"/>
                    </a:lnTo>
                    <a:lnTo>
                      <a:pt x="1174" y="1568"/>
                    </a:lnTo>
                    <a:lnTo>
                      <a:pt x="1211" y="1547"/>
                    </a:lnTo>
                    <a:lnTo>
                      <a:pt x="1215" y="1533"/>
                    </a:lnTo>
                    <a:lnTo>
                      <a:pt x="1224" y="1519"/>
                    </a:lnTo>
                    <a:lnTo>
                      <a:pt x="1236" y="1514"/>
                    </a:lnTo>
                    <a:lnTo>
                      <a:pt x="1262" y="1528"/>
                    </a:lnTo>
                    <a:lnTo>
                      <a:pt x="1294" y="1554"/>
                    </a:lnTo>
                    <a:lnTo>
                      <a:pt x="1328" y="1565"/>
                    </a:lnTo>
                    <a:lnTo>
                      <a:pt x="1346" y="1572"/>
                    </a:lnTo>
                    <a:lnTo>
                      <a:pt x="1377" y="1584"/>
                    </a:lnTo>
                    <a:lnTo>
                      <a:pt x="1410" y="1582"/>
                    </a:lnTo>
                    <a:lnTo>
                      <a:pt x="1431" y="1578"/>
                    </a:lnTo>
                    <a:lnTo>
                      <a:pt x="1445" y="1574"/>
                    </a:lnTo>
                    <a:lnTo>
                      <a:pt x="1459" y="1571"/>
                    </a:lnTo>
                    <a:lnTo>
                      <a:pt x="1465" y="1569"/>
                    </a:lnTo>
                    <a:lnTo>
                      <a:pt x="1478" y="1564"/>
                    </a:lnTo>
                    <a:lnTo>
                      <a:pt x="1490" y="1560"/>
                    </a:lnTo>
                    <a:lnTo>
                      <a:pt x="1496" y="1558"/>
                    </a:lnTo>
                    <a:lnTo>
                      <a:pt x="1506" y="1552"/>
                    </a:lnTo>
                    <a:lnTo>
                      <a:pt x="1531" y="1538"/>
                    </a:lnTo>
                    <a:lnTo>
                      <a:pt x="1550" y="1528"/>
                    </a:lnTo>
                    <a:lnTo>
                      <a:pt x="1564" y="1521"/>
                    </a:lnTo>
                    <a:lnTo>
                      <a:pt x="1572" y="1511"/>
                    </a:lnTo>
                    <a:lnTo>
                      <a:pt x="1607" y="1475"/>
                    </a:lnTo>
                    <a:lnTo>
                      <a:pt x="1607" y="1464"/>
                    </a:lnTo>
                    <a:lnTo>
                      <a:pt x="1618" y="1458"/>
                    </a:lnTo>
                    <a:lnTo>
                      <a:pt x="1639" y="1440"/>
                    </a:lnTo>
                    <a:lnTo>
                      <a:pt x="1643" y="1423"/>
                    </a:lnTo>
                    <a:lnTo>
                      <a:pt x="1666" y="1407"/>
                    </a:lnTo>
                    <a:lnTo>
                      <a:pt x="1692" y="1391"/>
                    </a:lnTo>
                    <a:lnTo>
                      <a:pt x="1679" y="1382"/>
                    </a:lnTo>
                    <a:lnTo>
                      <a:pt x="1666" y="1375"/>
                    </a:lnTo>
                    <a:lnTo>
                      <a:pt x="1657" y="1367"/>
                    </a:lnTo>
                    <a:lnTo>
                      <a:pt x="1652" y="1356"/>
                    </a:lnTo>
                    <a:lnTo>
                      <a:pt x="1651" y="1331"/>
                    </a:lnTo>
                    <a:lnTo>
                      <a:pt x="1639" y="1311"/>
                    </a:lnTo>
                    <a:lnTo>
                      <a:pt x="1627" y="1293"/>
                    </a:lnTo>
                    <a:lnTo>
                      <a:pt x="1611" y="1269"/>
                    </a:lnTo>
                    <a:lnTo>
                      <a:pt x="1611" y="1249"/>
                    </a:lnTo>
                    <a:lnTo>
                      <a:pt x="1609" y="1232"/>
                    </a:lnTo>
                    <a:lnTo>
                      <a:pt x="1610" y="1217"/>
                    </a:lnTo>
                    <a:lnTo>
                      <a:pt x="1601" y="1217"/>
                    </a:lnTo>
                    <a:lnTo>
                      <a:pt x="1596" y="1216"/>
                    </a:lnTo>
                    <a:lnTo>
                      <a:pt x="1594" y="1208"/>
                    </a:lnTo>
                    <a:lnTo>
                      <a:pt x="1592" y="1195"/>
                    </a:lnTo>
                    <a:lnTo>
                      <a:pt x="1585" y="1194"/>
                    </a:lnTo>
                    <a:lnTo>
                      <a:pt x="1570" y="1180"/>
                    </a:lnTo>
                    <a:lnTo>
                      <a:pt x="1557" y="1180"/>
                    </a:lnTo>
                    <a:lnTo>
                      <a:pt x="1546" y="1165"/>
                    </a:lnTo>
                    <a:lnTo>
                      <a:pt x="1491" y="1161"/>
                    </a:lnTo>
                    <a:lnTo>
                      <a:pt x="1489" y="1154"/>
                    </a:lnTo>
                    <a:lnTo>
                      <a:pt x="1475" y="1136"/>
                    </a:lnTo>
                    <a:lnTo>
                      <a:pt x="1456" y="1137"/>
                    </a:lnTo>
                    <a:lnTo>
                      <a:pt x="1456" y="1142"/>
                    </a:lnTo>
                    <a:lnTo>
                      <a:pt x="1434" y="1143"/>
                    </a:lnTo>
                    <a:lnTo>
                      <a:pt x="1422" y="1133"/>
                    </a:lnTo>
                    <a:lnTo>
                      <a:pt x="1388" y="1136"/>
                    </a:lnTo>
                    <a:lnTo>
                      <a:pt x="1379" y="1129"/>
                    </a:lnTo>
                    <a:lnTo>
                      <a:pt x="1368" y="1122"/>
                    </a:lnTo>
                    <a:lnTo>
                      <a:pt x="1360" y="1117"/>
                    </a:lnTo>
                    <a:lnTo>
                      <a:pt x="1353" y="1113"/>
                    </a:lnTo>
                    <a:lnTo>
                      <a:pt x="1308" y="1093"/>
                    </a:lnTo>
                    <a:lnTo>
                      <a:pt x="1288" y="1083"/>
                    </a:lnTo>
                    <a:lnTo>
                      <a:pt x="1274" y="1083"/>
                    </a:lnTo>
                    <a:lnTo>
                      <a:pt x="1255" y="1077"/>
                    </a:lnTo>
                    <a:lnTo>
                      <a:pt x="1235" y="1070"/>
                    </a:lnTo>
                    <a:lnTo>
                      <a:pt x="1230" y="1072"/>
                    </a:lnTo>
                    <a:lnTo>
                      <a:pt x="1208" y="1068"/>
                    </a:lnTo>
                    <a:lnTo>
                      <a:pt x="1183" y="1048"/>
                    </a:lnTo>
                    <a:lnTo>
                      <a:pt x="1166" y="1031"/>
                    </a:lnTo>
                    <a:lnTo>
                      <a:pt x="1153" y="1019"/>
                    </a:lnTo>
                    <a:lnTo>
                      <a:pt x="1146" y="1008"/>
                    </a:lnTo>
                    <a:lnTo>
                      <a:pt x="1139" y="1005"/>
                    </a:lnTo>
                    <a:lnTo>
                      <a:pt x="1127" y="989"/>
                    </a:lnTo>
                    <a:lnTo>
                      <a:pt x="1127" y="959"/>
                    </a:lnTo>
                    <a:lnTo>
                      <a:pt x="1130" y="952"/>
                    </a:lnTo>
                    <a:lnTo>
                      <a:pt x="1138" y="942"/>
                    </a:lnTo>
                    <a:lnTo>
                      <a:pt x="1147" y="932"/>
                    </a:lnTo>
                    <a:lnTo>
                      <a:pt x="1148" y="928"/>
                    </a:lnTo>
                    <a:lnTo>
                      <a:pt x="1148" y="923"/>
                    </a:lnTo>
                    <a:lnTo>
                      <a:pt x="1157" y="916"/>
                    </a:lnTo>
                    <a:lnTo>
                      <a:pt x="1181" y="890"/>
                    </a:lnTo>
                    <a:lnTo>
                      <a:pt x="1183" y="883"/>
                    </a:lnTo>
                    <a:lnTo>
                      <a:pt x="1189" y="882"/>
                    </a:lnTo>
                    <a:lnTo>
                      <a:pt x="1197" y="870"/>
                    </a:lnTo>
                    <a:lnTo>
                      <a:pt x="1204" y="852"/>
                    </a:lnTo>
                    <a:lnTo>
                      <a:pt x="1210" y="833"/>
                    </a:lnTo>
                    <a:lnTo>
                      <a:pt x="1207" y="808"/>
                    </a:lnTo>
                    <a:lnTo>
                      <a:pt x="1209" y="793"/>
                    </a:lnTo>
                    <a:lnTo>
                      <a:pt x="1214" y="768"/>
                    </a:lnTo>
                    <a:lnTo>
                      <a:pt x="1230" y="753"/>
                    </a:lnTo>
                    <a:lnTo>
                      <a:pt x="1244" y="746"/>
                    </a:lnTo>
                    <a:lnTo>
                      <a:pt x="1257" y="739"/>
                    </a:lnTo>
                    <a:lnTo>
                      <a:pt x="1278" y="728"/>
                    </a:lnTo>
                    <a:lnTo>
                      <a:pt x="1294" y="723"/>
                    </a:lnTo>
                    <a:lnTo>
                      <a:pt x="1307" y="719"/>
                    </a:lnTo>
                    <a:lnTo>
                      <a:pt x="1313" y="717"/>
                    </a:lnTo>
                    <a:lnTo>
                      <a:pt x="1318" y="715"/>
                    </a:lnTo>
                    <a:lnTo>
                      <a:pt x="1329" y="715"/>
                    </a:lnTo>
                    <a:lnTo>
                      <a:pt x="1338" y="715"/>
                    </a:lnTo>
                    <a:lnTo>
                      <a:pt x="1351" y="705"/>
                    </a:lnTo>
                    <a:lnTo>
                      <a:pt x="1358" y="703"/>
                    </a:lnTo>
                    <a:lnTo>
                      <a:pt x="1364" y="698"/>
                    </a:lnTo>
                    <a:lnTo>
                      <a:pt x="1373" y="694"/>
                    </a:lnTo>
                    <a:lnTo>
                      <a:pt x="1376" y="689"/>
                    </a:lnTo>
                    <a:lnTo>
                      <a:pt x="1392" y="671"/>
                    </a:lnTo>
                    <a:lnTo>
                      <a:pt x="1411" y="650"/>
                    </a:lnTo>
                    <a:lnTo>
                      <a:pt x="1423" y="643"/>
                    </a:lnTo>
                    <a:lnTo>
                      <a:pt x="1441" y="625"/>
                    </a:lnTo>
                    <a:lnTo>
                      <a:pt x="1462" y="621"/>
                    </a:lnTo>
                    <a:lnTo>
                      <a:pt x="1496" y="608"/>
                    </a:lnTo>
                    <a:lnTo>
                      <a:pt x="1505" y="594"/>
                    </a:lnTo>
                    <a:lnTo>
                      <a:pt x="1530" y="580"/>
                    </a:lnTo>
                    <a:lnTo>
                      <a:pt x="1540" y="577"/>
                    </a:lnTo>
                    <a:lnTo>
                      <a:pt x="1567" y="567"/>
                    </a:lnTo>
                    <a:lnTo>
                      <a:pt x="1587" y="559"/>
                    </a:lnTo>
                    <a:lnTo>
                      <a:pt x="1600" y="556"/>
                    </a:lnTo>
                    <a:lnTo>
                      <a:pt x="1621" y="549"/>
                    </a:lnTo>
                    <a:lnTo>
                      <a:pt x="1647" y="548"/>
                    </a:lnTo>
                    <a:lnTo>
                      <a:pt x="1658" y="560"/>
                    </a:lnTo>
                    <a:lnTo>
                      <a:pt x="1668" y="566"/>
                    </a:lnTo>
                    <a:lnTo>
                      <a:pt x="1679" y="582"/>
                    </a:lnTo>
                    <a:lnTo>
                      <a:pt x="1697" y="595"/>
                    </a:lnTo>
                    <a:lnTo>
                      <a:pt x="1711" y="606"/>
                    </a:lnTo>
                    <a:lnTo>
                      <a:pt x="1732" y="620"/>
                    </a:lnTo>
                    <a:lnTo>
                      <a:pt x="1752" y="638"/>
                    </a:lnTo>
                    <a:lnTo>
                      <a:pt x="1765" y="642"/>
                    </a:lnTo>
                    <a:lnTo>
                      <a:pt x="1781" y="649"/>
                    </a:lnTo>
                    <a:lnTo>
                      <a:pt x="1800" y="663"/>
                    </a:lnTo>
                    <a:lnTo>
                      <a:pt x="1815" y="673"/>
                    </a:lnTo>
                    <a:lnTo>
                      <a:pt x="1826" y="689"/>
                    </a:lnTo>
                    <a:lnTo>
                      <a:pt x="1832" y="699"/>
                    </a:lnTo>
                    <a:lnTo>
                      <a:pt x="1836" y="711"/>
                    </a:lnTo>
                    <a:lnTo>
                      <a:pt x="1852" y="740"/>
                    </a:lnTo>
                    <a:lnTo>
                      <a:pt x="1860" y="759"/>
                    </a:lnTo>
                    <a:lnTo>
                      <a:pt x="1865" y="772"/>
                    </a:lnTo>
                    <a:lnTo>
                      <a:pt x="1876" y="774"/>
                    </a:lnTo>
                    <a:lnTo>
                      <a:pt x="1881" y="778"/>
                    </a:lnTo>
                    <a:lnTo>
                      <a:pt x="1890" y="788"/>
                    </a:lnTo>
                    <a:lnTo>
                      <a:pt x="1903" y="801"/>
                    </a:lnTo>
                    <a:lnTo>
                      <a:pt x="1914" y="801"/>
                    </a:lnTo>
                    <a:lnTo>
                      <a:pt x="1914" y="796"/>
                    </a:lnTo>
                    <a:lnTo>
                      <a:pt x="1923" y="786"/>
                    </a:lnTo>
                    <a:lnTo>
                      <a:pt x="1936" y="768"/>
                    </a:lnTo>
                    <a:lnTo>
                      <a:pt x="1941" y="755"/>
                    </a:lnTo>
                    <a:lnTo>
                      <a:pt x="1946" y="745"/>
                    </a:lnTo>
                    <a:lnTo>
                      <a:pt x="1955" y="737"/>
                    </a:lnTo>
                    <a:lnTo>
                      <a:pt x="1968" y="715"/>
                    </a:lnTo>
                    <a:lnTo>
                      <a:pt x="1979" y="707"/>
                    </a:lnTo>
                    <a:lnTo>
                      <a:pt x="1981" y="698"/>
                    </a:lnTo>
                    <a:lnTo>
                      <a:pt x="2010" y="668"/>
                    </a:lnTo>
                    <a:lnTo>
                      <a:pt x="2014" y="657"/>
                    </a:lnTo>
                    <a:lnTo>
                      <a:pt x="2022" y="645"/>
                    </a:lnTo>
                    <a:lnTo>
                      <a:pt x="2040" y="637"/>
                    </a:lnTo>
                    <a:lnTo>
                      <a:pt x="2050" y="627"/>
                    </a:lnTo>
                    <a:lnTo>
                      <a:pt x="2060" y="625"/>
                    </a:lnTo>
                    <a:lnTo>
                      <a:pt x="2069" y="618"/>
                    </a:lnTo>
                    <a:lnTo>
                      <a:pt x="2081" y="606"/>
                    </a:lnTo>
                    <a:lnTo>
                      <a:pt x="2072" y="595"/>
                    </a:lnTo>
                    <a:lnTo>
                      <a:pt x="2059" y="589"/>
                    </a:lnTo>
                    <a:lnTo>
                      <a:pt x="2047" y="570"/>
                    </a:lnTo>
                    <a:lnTo>
                      <a:pt x="2019" y="569"/>
                    </a:lnTo>
                    <a:lnTo>
                      <a:pt x="2002" y="575"/>
                    </a:lnTo>
                    <a:lnTo>
                      <a:pt x="1963" y="571"/>
                    </a:lnTo>
                    <a:lnTo>
                      <a:pt x="1951" y="556"/>
                    </a:lnTo>
                    <a:lnTo>
                      <a:pt x="1944" y="551"/>
                    </a:lnTo>
                    <a:lnTo>
                      <a:pt x="1905" y="513"/>
                    </a:lnTo>
                    <a:lnTo>
                      <a:pt x="1890" y="509"/>
                    </a:lnTo>
                    <a:lnTo>
                      <a:pt x="1888" y="487"/>
                    </a:lnTo>
                    <a:lnTo>
                      <a:pt x="1878" y="489"/>
                    </a:lnTo>
                    <a:lnTo>
                      <a:pt x="1874" y="484"/>
                    </a:lnTo>
                    <a:lnTo>
                      <a:pt x="1853" y="477"/>
                    </a:lnTo>
                    <a:lnTo>
                      <a:pt x="1844" y="469"/>
                    </a:lnTo>
                    <a:lnTo>
                      <a:pt x="1818" y="474"/>
                    </a:lnTo>
                    <a:lnTo>
                      <a:pt x="1810" y="470"/>
                    </a:lnTo>
                    <a:lnTo>
                      <a:pt x="1793" y="463"/>
                    </a:lnTo>
                    <a:lnTo>
                      <a:pt x="1785" y="456"/>
                    </a:lnTo>
                    <a:lnTo>
                      <a:pt x="1777" y="439"/>
                    </a:lnTo>
                    <a:lnTo>
                      <a:pt x="1768" y="421"/>
                    </a:lnTo>
                    <a:lnTo>
                      <a:pt x="1754" y="415"/>
                    </a:lnTo>
                    <a:lnTo>
                      <a:pt x="1768" y="401"/>
                    </a:lnTo>
                    <a:lnTo>
                      <a:pt x="1780" y="388"/>
                    </a:lnTo>
                    <a:lnTo>
                      <a:pt x="1779" y="383"/>
                    </a:lnTo>
                    <a:lnTo>
                      <a:pt x="1773" y="367"/>
                    </a:lnTo>
                    <a:lnTo>
                      <a:pt x="1774" y="356"/>
                    </a:lnTo>
                    <a:lnTo>
                      <a:pt x="1787" y="350"/>
                    </a:lnTo>
                    <a:lnTo>
                      <a:pt x="1793" y="338"/>
                    </a:lnTo>
                    <a:lnTo>
                      <a:pt x="1791" y="332"/>
                    </a:lnTo>
                    <a:lnTo>
                      <a:pt x="1771" y="323"/>
                    </a:lnTo>
                    <a:lnTo>
                      <a:pt x="1764" y="324"/>
                    </a:lnTo>
                    <a:lnTo>
                      <a:pt x="1773" y="336"/>
                    </a:lnTo>
                    <a:lnTo>
                      <a:pt x="1761" y="340"/>
                    </a:lnTo>
                    <a:lnTo>
                      <a:pt x="1750" y="344"/>
                    </a:lnTo>
                    <a:lnTo>
                      <a:pt x="1746" y="348"/>
                    </a:lnTo>
                    <a:lnTo>
                      <a:pt x="1742" y="357"/>
                    </a:lnTo>
                    <a:lnTo>
                      <a:pt x="1717" y="358"/>
                    </a:lnTo>
                    <a:lnTo>
                      <a:pt x="1693" y="354"/>
                    </a:lnTo>
                    <a:lnTo>
                      <a:pt x="1682" y="355"/>
                    </a:lnTo>
                    <a:lnTo>
                      <a:pt x="1670" y="360"/>
                    </a:lnTo>
                    <a:lnTo>
                      <a:pt x="1662" y="378"/>
                    </a:lnTo>
                    <a:lnTo>
                      <a:pt x="1652" y="382"/>
                    </a:lnTo>
                    <a:lnTo>
                      <a:pt x="1629" y="424"/>
                    </a:lnTo>
                    <a:lnTo>
                      <a:pt x="1627" y="391"/>
                    </a:lnTo>
                    <a:lnTo>
                      <a:pt x="1607" y="389"/>
                    </a:lnTo>
                    <a:lnTo>
                      <a:pt x="1603" y="387"/>
                    </a:lnTo>
                    <a:lnTo>
                      <a:pt x="1598" y="384"/>
                    </a:lnTo>
                    <a:lnTo>
                      <a:pt x="1590" y="386"/>
                    </a:lnTo>
                    <a:lnTo>
                      <a:pt x="1583" y="387"/>
                    </a:lnTo>
                    <a:lnTo>
                      <a:pt x="1585" y="416"/>
                    </a:lnTo>
                    <a:lnTo>
                      <a:pt x="1564" y="416"/>
                    </a:lnTo>
                    <a:lnTo>
                      <a:pt x="1548" y="409"/>
                    </a:lnTo>
                    <a:lnTo>
                      <a:pt x="1530" y="408"/>
                    </a:lnTo>
                    <a:lnTo>
                      <a:pt x="1520" y="420"/>
                    </a:lnTo>
                    <a:lnTo>
                      <a:pt x="1515" y="409"/>
                    </a:lnTo>
                    <a:lnTo>
                      <a:pt x="1509" y="402"/>
                    </a:lnTo>
                    <a:lnTo>
                      <a:pt x="1486" y="403"/>
                    </a:lnTo>
                    <a:lnTo>
                      <a:pt x="1462" y="406"/>
                    </a:lnTo>
                    <a:lnTo>
                      <a:pt x="1453" y="405"/>
                    </a:lnTo>
                    <a:lnTo>
                      <a:pt x="1431" y="415"/>
                    </a:lnTo>
                    <a:lnTo>
                      <a:pt x="1406" y="423"/>
                    </a:lnTo>
                    <a:lnTo>
                      <a:pt x="1378" y="420"/>
                    </a:lnTo>
                    <a:lnTo>
                      <a:pt x="1355" y="404"/>
                    </a:lnTo>
                    <a:lnTo>
                      <a:pt x="1354" y="382"/>
                    </a:lnTo>
                    <a:lnTo>
                      <a:pt x="1359" y="372"/>
                    </a:lnTo>
                    <a:lnTo>
                      <a:pt x="1359" y="352"/>
                    </a:lnTo>
                    <a:lnTo>
                      <a:pt x="1354" y="345"/>
                    </a:lnTo>
                    <a:lnTo>
                      <a:pt x="1368" y="328"/>
                    </a:lnTo>
                    <a:lnTo>
                      <a:pt x="1365" y="318"/>
                    </a:lnTo>
                    <a:lnTo>
                      <a:pt x="1358" y="312"/>
                    </a:lnTo>
                    <a:lnTo>
                      <a:pt x="1346" y="290"/>
                    </a:lnTo>
                    <a:lnTo>
                      <a:pt x="1317" y="270"/>
                    </a:lnTo>
                    <a:lnTo>
                      <a:pt x="1312" y="254"/>
                    </a:lnTo>
                    <a:lnTo>
                      <a:pt x="1295" y="232"/>
                    </a:lnTo>
                    <a:lnTo>
                      <a:pt x="1277" y="230"/>
                    </a:lnTo>
                    <a:lnTo>
                      <a:pt x="1243" y="239"/>
                    </a:lnTo>
                    <a:lnTo>
                      <a:pt x="1211" y="240"/>
                    </a:lnTo>
                    <a:lnTo>
                      <a:pt x="1194" y="232"/>
                    </a:lnTo>
                    <a:lnTo>
                      <a:pt x="1186" y="217"/>
                    </a:lnTo>
                    <a:lnTo>
                      <a:pt x="1169" y="207"/>
                    </a:lnTo>
                    <a:lnTo>
                      <a:pt x="1150" y="182"/>
                    </a:lnTo>
                    <a:lnTo>
                      <a:pt x="1138" y="180"/>
                    </a:lnTo>
                    <a:lnTo>
                      <a:pt x="1126" y="187"/>
                    </a:lnTo>
                    <a:lnTo>
                      <a:pt x="1127" y="194"/>
                    </a:lnTo>
                    <a:lnTo>
                      <a:pt x="1124" y="201"/>
                    </a:lnTo>
                    <a:lnTo>
                      <a:pt x="1108" y="204"/>
                    </a:lnTo>
                    <a:lnTo>
                      <a:pt x="1092" y="212"/>
                    </a:lnTo>
                    <a:lnTo>
                      <a:pt x="1076" y="220"/>
                    </a:lnTo>
                    <a:lnTo>
                      <a:pt x="1052" y="221"/>
                    </a:lnTo>
                    <a:lnTo>
                      <a:pt x="1041" y="218"/>
                    </a:lnTo>
                    <a:lnTo>
                      <a:pt x="1025" y="222"/>
                    </a:lnTo>
                    <a:lnTo>
                      <a:pt x="1004" y="230"/>
                    </a:lnTo>
                    <a:lnTo>
                      <a:pt x="986" y="219"/>
                    </a:lnTo>
                    <a:lnTo>
                      <a:pt x="989" y="207"/>
                    </a:lnTo>
                    <a:lnTo>
                      <a:pt x="979" y="192"/>
                    </a:lnTo>
                    <a:lnTo>
                      <a:pt x="978" y="175"/>
                    </a:lnTo>
                    <a:lnTo>
                      <a:pt x="954" y="176"/>
                    </a:lnTo>
                    <a:lnTo>
                      <a:pt x="942" y="170"/>
                    </a:lnTo>
                    <a:lnTo>
                      <a:pt x="954" y="149"/>
                    </a:lnTo>
                    <a:lnTo>
                      <a:pt x="949" y="137"/>
                    </a:lnTo>
                    <a:lnTo>
                      <a:pt x="935" y="130"/>
                    </a:lnTo>
                    <a:lnTo>
                      <a:pt x="919" y="119"/>
                    </a:lnTo>
                    <a:lnTo>
                      <a:pt x="898" y="109"/>
                    </a:lnTo>
                    <a:lnTo>
                      <a:pt x="893" y="115"/>
                    </a:lnTo>
                    <a:lnTo>
                      <a:pt x="858" y="117"/>
                    </a:lnTo>
                    <a:lnTo>
                      <a:pt x="838" y="121"/>
                    </a:lnTo>
                    <a:lnTo>
                      <a:pt x="799" y="123"/>
                    </a:lnTo>
                    <a:lnTo>
                      <a:pt x="781" y="115"/>
                    </a:lnTo>
                    <a:lnTo>
                      <a:pt x="760" y="106"/>
                    </a:lnTo>
                    <a:lnTo>
                      <a:pt x="727" y="104"/>
                    </a:lnTo>
                    <a:lnTo>
                      <a:pt x="701" y="101"/>
                    </a:lnTo>
                    <a:lnTo>
                      <a:pt x="678" y="84"/>
                    </a:lnTo>
                    <a:lnTo>
                      <a:pt x="670" y="72"/>
                    </a:lnTo>
                    <a:lnTo>
                      <a:pt x="658" y="52"/>
                    </a:lnTo>
                    <a:lnTo>
                      <a:pt x="633" y="34"/>
                    </a:lnTo>
                    <a:lnTo>
                      <a:pt x="612" y="19"/>
                    </a:lnTo>
                    <a:lnTo>
                      <a:pt x="588" y="4"/>
                    </a:lnTo>
                    <a:lnTo>
                      <a:pt x="576" y="0"/>
                    </a:lnTo>
                    <a:lnTo>
                      <a:pt x="563" y="5"/>
                    </a:lnTo>
                    <a:lnTo>
                      <a:pt x="544" y="19"/>
                    </a:lnTo>
                    <a:lnTo>
                      <a:pt x="525" y="30"/>
                    </a:lnTo>
                    <a:lnTo>
                      <a:pt x="504" y="34"/>
                    </a:lnTo>
                    <a:lnTo>
                      <a:pt x="487" y="39"/>
                    </a:lnTo>
                    <a:lnTo>
                      <a:pt x="458" y="41"/>
                    </a:lnTo>
                    <a:lnTo>
                      <a:pt x="443" y="55"/>
                    </a:lnTo>
                    <a:lnTo>
                      <a:pt x="434" y="77"/>
                    </a:lnTo>
                    <a:lnTo>
                      <a:pt x="422" y="96"/>
                    </a:lnTo>
                    <a:lnTo>
                      <a:pt x="405" y="127"/>
                    </a:lnTo>
                    <a:lnTo>
                      <a:pt x="392" y="159"/>
                    </a:lnTo>
                    <a:lnTo>
                      <a:pt x="382" y="175"/>
                    </a:lnTo>
                    <a:lnTo>
                      <a:pt x="379" y="165"/>
                    </a:lnTo>
                    <a:lnTo>
                      <a:pt x="368" y="174"/>
                    </a:lnTo>
                    <a:lnTo>
                      <a:pt x="352" y="190"/>
                    </a:lnTo>
                    <a:lnTo>
                      <a:pt x="340" y="198"/>
                    </a:lnTo>
                    <a:lnTo>
                      <a:pt x="329" y="201"/>
                    </a:lnTo>
                    <a:lnTo>
                      <a:pt x="314" y="194"/>
                    </a:lnTo>
                    <a:lnTo>
                      <a:pt x="309" y="196"/>
                    </a:lnTo>
                    <a:lnTo>
                      <a:pt x="308" y="205"/>
                    </a:lnTo>
                    <a:lnTo>
                      <a:pt x="302" y="206"/>
                    </a:lnTo>
                    <a:lnTo>
                      <a:pt x="290" y="205"/>
                    </a:lnTo>
                    <a:lnTo>
                      <a:pt x="284" y="197"/>
                    </a:lnTo>
                    <a:lnTo>
                      <a:pt x="284" y="172"/>
                    </a:lnTo>
                    <a:lnTo>
                      <a:pt x="272" y="161"/>
                    </a:lnTo>
                    <a:lnTo>
                      <a:pt x="257" y="155"/>
                    </a:lnTo>
                    <a:lnTo>
                      <a:pt x="251" y="167"/>
                    </a:lnTo>
                    <a:lnTo>
                      <a:pt x="243" y="192"/>
                    </a:lnTo>
                    <a:lnTo>
                      <a:pt x="235" y="194"/>
                    </a:lnTo>
                    <a:lnTo>
                      <a:pt x="218" y="183"/>
                    </a:lnTo>
                    <a:lnTo>
                      <a:pt x="211" y="184"/>
                    </a:lnTo>
                    <a:lnTo>
                      <a:pt x="204" y="188"/>
                    </a:lnTo>
                    <a:lnTo>
                      <a:pt x="190" y="194"/>
                    </a:lnTo>
                    <a:lnTo>
                      <a:pt x="172" y="197"/>
                    </a:lnTo>
                    <a:lnTo>
                      <a:pt x="163" y="194"/>
                    </a:lnTo>
                    <a:lnTo>
                      <a:pt x="158" y="201"/>
                    </a:lnTo>
                    <a:lnTo>
                      <a:pt x="153" y="211"/>
                    </a:lnTo>
                    <a:lnTo>
                      <a:pt x="150" y="225"/>
                    </a:lnTo>
                    <a:lnTo>
                      <a:pt x="137" y="234"/>
                    </a:lnTo>
                    <a:lnTo>
                      <a:pt x="148" y="247"/>
                    </a:lnTo>
                    <a:lnTo>
                      <a:pt x="160" y="253"/>
                    </a:lnTo>
                    <a:lnTo>
                      <a:pt x="161" y="258"/>
                    </a:lnTo>
                    <a:lnTo>
                      <a:pt x="171" y="267"/>
                    </a:lnTo>
                    <a:lnTo>
                      <a:pt x="180" y="268"/>
                    </a:lnTo>
                    <a:lnTo>
                      <a:pt x="189" y="278"/>
                    </a:lnTo>
                    <a:lnTo>
                      <a:pt x="192" y="28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7437787" y="1385266"/>
                <a:ext cx="781997" cy="388255"/>
              </a:xfrm>
              <a:custGeom>
                <a:avLst/>
                <a:gdLst>
                  <a:gd name="T0" fmla="*/ 80 w 1709"/>
                  <a:gd name="T1" fmla="*/ 260 h 850"/>
                  <a:gd name="T2" fmla="*/ 70 w 1709"/>
                  <a:gd name="T3" fmla="*/ 322 h 850"/>
                  <a:gd name="T4" fmla="*/ 54 w 1709"/>
                  <a:gd name="T5" fmla="*/ 342 h 850"/>
                  <a:gd name="T6" fmla="*/ 21 w 1709"/>
                  <a:gd name="T7" fmla="*/ 380 h 850"/>
                  <a:gd name="T8" fmla="*/ 3 w 1709"/>
                  <a:gd name="T9" fmla="*/ 404 h 850"/>
                  <a:gd name="T10" fmla="*/ 12 w 1709"/>
                  <a:gd name="T11" fmla="*/ 457 h 850"/>
                  <a:gd name="T12" fmla="*/ 39 w 1709"/>
                  <a:gd name="T13" fmla="*/ 483 h 850"/>
                  <a:gd name="T14" fmla="*/ 103 w 1709"/>
                  <a:gd name="T15" fmla="*/ 524 h 850"/>
                  <a:gd name="T16" fmla="*/ 161 w 1709"/>
                  <a:gd name="T17" fmla="*/ 535 h 850"/>
                  <a:gd name="T18" fmla="*/ 233 w 1709"/>
                  <a:gd name="T19" fmla="*/ 569 h 850"/>
                  <a:gd name="T20" fmla="*/ 261 w 1709"/>
                  <a:gd name="T21" fmla="*/ 588 h 850"/>
                  <a:gd name="T22" fmla="*/ 329 w 1709"/>
                  <a:gd name="T23" fmla="*/ 594 h 850"/>
                  <a:gd name="T24" fmla="*/ 362 w 1709"/>
                  <a:gd name="T25" fmla="*/ 606 h 850"/>
                  <a:gd name="T26" fmla="*/ 430 w 1709"/>
                  <a:gd name="T27" fmla="*/ 632 h 850"/>
                  <a:gd name="T28" fmla="*/ 465 w 1709"/>
                  <a:gd name="T29" fmla="*/ 647 h 850"/>
                  <a:gd name="T30" fmla="*/ 482 w 1709"/>
                  <a:gd name="T31" fmla="*/ 684 h 850"/>
                  <a:gd name="T32" fmla="*/ 500 w 1709"/>
                  <a:gd name="T33" fmla="*/ 745 h 850"/>
                  <a:gd name="T34" fmla="*/ 525 w 1709"/>
                  <a:gd name="T35" fmla="*/ 808 h 850"/>
                  <a:gd name="T36" fmla="*/ 552 w 1709"/>
                  <a:gd name="T37" fmla="*/ 834 h 850"/>
                  <a:gd name="T38" fmla="*/ 662 w 1709"/>
                  <a:gd name="T39" fmla="*/ 845 h 850"/>
                  <a:gd name="T40" fmla="*/ 794 w 1709"/>
                  <a:gd name="T41" fmla="*/ 778 h 850"/>
                  <a:gd name="T42" fmla="*/ 937 w 1709"/>
                  <a:gd name="T43" fmla="*/ 692 h 850"/>
                  <a:gd name="T44" fmla="*/ 1053 w 1709"/>
                  <a:gd name="T45" fmla="*/ 638 h 850"/>
                  <a:gd name="T46" fmla="*/ 1132 w 1709"/>
                  <a:gd name="T47" fmla="*/ 608 h 850"/>
                  <a:gd name="T48" fmla="*/ 1257 w 1709"/>
                  <a:gd name="T49" fmla="*/ 558 h 850"/>
                  <a:gd name="T50" fmla="*/ 1328 w 1709"/>
                  <a:gd name="T51" fmla="*/ 520 h 850"/>
                  <a:gd name="T52" fmla="*/ 1480 w 1709"/>
                  <a:gd name="T53" fmla="*/ 416 h 850"/>
                  <a:gd name="T54" fmla="*/ 1599 w 1709"/>
                  <a:gd name="T55" fmla="*/ 355 h 850"/>
                  <a:gd name="T56" fmla="*/ 1685 w 1709"/>
                  <a:gd name="T57" fmla="*/ 257 h 850"/>
                  <a:gd name="T58" fmla="*/ 1659 w 1709"/>
                  <a:gd name="T59" fmla="*/ 234 h 850"/>
                  <a:gd name="T60" fmla="*/ 1495 w 1709"/>
                  <a:gd name="T61" fmla="*/ 246 h 850"/>
                  <a:gd name="T62" fmla="*/ 1317 w 1709"/>
                  <a:gd name="T63" fmla="*/ 258 h 850"/>
                  <a:gd name="T64" fmla="*/ 1218 w 1709"/>
                  <a:gd name="T65" fmla="*/ 204 h 850"/>
                  <a:gd name="T66" fmla="*/ 1091 w 1709"/>
                  <a:gd name="T67" fmla="*/ 114 h 850"/>
                  <a:gd name="T68" fmla="*/ 990 w 1709"/>
                  <a:gd name="T69" fmla="*/ 77 h 850"/>
                  <a:gd name="T70" fmla="*/ 933 w 1709"/>
                  <a:gd name="T71" fmla="*/ 77 h 850"/>
                  <a:gd name="T72" fmla="*/ 895 w 1709"/>
                  <a:gd name="T73" fmla="*/ 97 h 850"/>
                  <a:gd name="T74" fmla="*/ 854 w 1709"/>
                  <a:gd name="T75" fmla="*/ 150 h 850"/>
                  <a:gd name="T76" fmla="*/ 828 w 1709"/>
                  <a:gd name="T77" fmla="*/ 189 h 850"/>
                  <a:gd name="T78" fmla="*/ 796 w 1709"/>
                  <a:gd name="T79" fmla="*/ 238 h 850"/>
                  <a:gd name="T80" fmla="*/ 776 w 1709"/>
                  <a:gd name="T81" fmla="*/ 253 h 850"/>
                  <a:gd name="T82" fmla="*/ 750 w 1709"/>
                  <a:gd name="T83" fmla="*/ 227 h 850"/>
                  <a:gd name="T84" fmla="*/ 738 w 1709"/>
                  <a:gd name="T85" fmla="*/ 224 h 850"/>
                  <a:gd name="T86" fmla="*/ 709 w 1709"/>
                  <a:gd name="T87" fmla="*/ 163 h 850"/>
                  <a:gd name="T88" fmla="*/ 673 w 1709"/>
                  <a:gd name="T89" fmla="*/ 115 h 850"/>
                  <a:gd name="T90" fmla="*/ 625 w 1709"/>
                  <a:gd name="T91" fmla="*/ 90 h 850"/>
                  <a:gd name="T92" fmla="*/ 570 w 1709"/>
                  <a:gd name="T93" fmla="*/ 47 h 850"/>
                  <a:gd name="T94" fmla="*/ 531 w 1709"/>
                  <a:gd name="T95" fmla="*/ 12 h 850"/>
                  <a:gd name="T96" fmla="*/ 473 w 1709"/>
                  <a:gd name="T97" fmla="*/ 8 h 850"/>
                  <a:gd name="T98" fmla="*/ 413 w 1709"/>
                  <a:gd name="T99" fmla="*/ 29 h 850"/>
                  <a:gd name="T100" fmla="*/ 369 w 1709"/>
                  <a:gd name="T101" fmla="*/ 60 h 850"/>
                  <a:gd name="T102" fmla="*/ 296 w 1709"/>
                  <a:gd name="T103" fmla="*/ 95 h 850"/>
                  <a:gd name="T104" fmla="*/ 249 w 1709"/>
                  <a:gd name="T105" fmla="*/ 141 h 850"/>
                  <a:gd name="T106" fmla="*/ 231 w 1709"/>
                  <a:gd name="T107" fmla="*/ 155 h 850"/>
                  <a:gd name="T108" fmla="*/ 203 w 1709"/>
                  <a:gd name="T109" fmla="*/ 167 h 850"/>
                  <a:gd name="T110" fmla="*/ 186 w 1709"/>
                  <a:gd name="T111" fmla="*/ 169 h 850"/>
                  <a:gd name="T112" fmla="*/ 151 w 1709"/>
                  <a:gd name="T113" fmla="*/ 180 h 850"/>
                  <a:gd name="T114" fmla="*/ 103 w 1709"/>
                  <a:gd name="T115" fmla="*/ 205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09" h="850">
                    <a:moveTo>
                      <a:pt x="103" y="205"/>
                    </a:moveTo>
                    <a:lnTo>
                      <a:pt x="87" y="220"/>
                    </a:lnTo>
                    <a:lnTo>
                      <a:pt x="80" y="260"/>
                    </a:lnTo>
                    <a:lnTo>
                      <a:pt x="83" y="285"/>
                    </a:lnTo>
                    <a:lnTo>
                      <a:pt x="77" y="304"/>
                    </a:lnTo>
                    <a:lnTo>
                      <a:pt x="70" y="322"/>
                    </a:lnTo>
                    <a:lnTo>
                      <a:pt x="62" y="334"/>
                    </a:lnTo>
                    <a:lnTo>
                      <a:pt x="56" y="335"/>
                    </a:lnTo>
                    <a:lnTo>
                      <a:pt x="54" y="342"/>
                    </a:lnTo>
                    <a:lnTo>
                      <a:pt x="30" y="368"/>
                    </a:lnTo>
                    <a:lnTo>
                      <a:pt x="21" y="375"/>
                    </a:lnTo>
                    <a:lnTo>
                      <a:pt x="21" y="380"/>
                    </a:lnTo>
                    <a:lnTo>
                      <a:pt x="20" y="384"/>
                    </a:lnTo>
                    <a:lnTo>
                      <a:pt x="11" y="394"/>
                    </a:lnTo>
                    <a:lnTo>
                      <a:pt x="3" y="404"/>
                    </a:lnTo>
                    <a:lnTo>
                      <a:pt x="0" y="411"/>
                    </a:lnTo>
                    <a:lnTo>
                      <a:pt x="0" y="441"/>
                    </a:lnTo>
                    <a:lnTo>
                      <a:pt x="12" y="457"/>
                    </a:lnTo>
                    <a:lnTo>
                      <a:pt x="19" y="460"/>
                    </a:lnTo>
                    <a:lnTo>
                      <a:pt x="26" y="471"/>
                    </a:lnTo>
                    <a:lnTo>
                      <a:pt x="39" y="483"/>
                    </a:lnTo>
                    <a:lnTo>
                      <a:pt x="56" y="500"/>
                    </a:lnTo>
                    <a:lnTo>
                      <a:pt x="81" y="520"/>
                    </a:lnTo>
                    <a:lnTo>
                      <a:pt x="103" y="524"/>
                    </a:lnTo>
                    <a:lnTo>
                      <a:pt x="108" y="522"/>
                    </a:lnTo>
                    <a:lnTo>
                      <a:pt x="147" y="535"/>
                    </a:lnTo>
                    <a:lnTo>
                      <a:pt x="161" y="535"/>
                    </a:lnTo>
                    <a:lnTo>
                      <a:pt x="181" y="545"/>
                    </a:lnTo>
                    <a:lnTo>
                      <a:pt x="226" y="565"/>
                    </a:lnTo>
                    <a:lnTo>
                      <a:pt x="233" y="569"/>
                    </a:lnTo>
                    <a:lnTo>
                      <a:pt x="241" y="574"/>
                    </a:lnTo>
                    <a:lnTo>
                      <a:pt x="252" y="581"/>
                    </a:lnTo>
                    <a:lnTo>
                      <a:pt x="261" y="588"/>
                    </a:lnTo>
                    <a:lnTo>
                      <a:pt x="295" y="585"/>
                    </a:lnTo>
                    <a:lnTo>
                      <a:pt x="307" y="595"/>
                    </a:lnTo>
                    <a:lnTo>
                      <a:pt x="329" y="594"/>
                    </a:lnTo>
                    <a:lnTo>
                      <a:pt x="329" y="589"/>
                    </a:lnTo>
                    <a:lnTo>
                      <a:pt x="348" y="588"/>
                    </a:lnTo>
                    <a:lnTo>
                      <a:pt x="362" y="606"/>
                    </a:lnTo>
                    <a:lnTo>
                      <a:pt x="364" y="613"/>
                    </a:lnTo>
                    <a:lnTo>
                      <a:pt x="419" y="617"/>
                    </a:lnTo>
                    <a:lnTo>
                      <a:pt x="430" y="632"/>
                    </a:lnTo>
                    <a:lnTo>
                      <a:pt x="443" y="632"/>
                    </a:lnTo>
                    <a:lnTo>
                      <a:pt x="458" y="646"/>
                    </a:lnTo>
                    <a:lnTo>
                      <a:pt x="465" y="647"/>
                    </a:lnTo>
                    <a:lnTo>
                      <a:pt x="469" y="668"/>
                    </a:lnTo>
                    <a:lnTo>
                      <a:pt x="483" y="669"/>
                    </a:lnTo>
                    <a:lnTo>
                      <a:pt x="482" y="684"/>
                    </a:lnTo>
                    <a:lnTo>
                      <a:pt x="484" y="701"/>
                    </a:lnTo>
                    <a:lnTo>
                      <a:pt x="484" y="721"/>
                    </a:lnTo>
                    <a:lnTo>
                      <a:pt x="500" y="745"/>
                    </a:lnTo>
                    <a:lnTo>
                      <a:pt x="512" y="763"/>
                    </a:lnTo>
                    <a:lnTo>
                      <a:pt x="524" y="783"/>
                    </a:lnTo>
                    <a:lnTo>
                      <a:pt x="525" y="808"/>
                    </a:lnTo>
                    <a:lnTo>
                      <a:pt x="530" y="819"/>
                    </a:lnTo>
                    <a:lnTo>
                      <a:pt x="539" y="827"/>
                    </a:lnTo>
                    <a:lnTo>
                      <a:pt x="552" y="834"/>
                    </a:lnTo>
                    <a:lnTo>
                      <a:pt x="565" y="843"/>
                    </a:lnTo>
                    <a:lnTo>
                      <a:pt x="611" y="850"/>
                    </a:lnTo>
                    <a:lnTo>
                      <a:pt x="662" y="845"/>
                    </a:lnTo>
                    <a:lnTo>
                      <a:pt x="713" y="832"/>
                    </a:lnTo>
                    <a:lnTo>
                      <a:pt x="759" y="807"/>
                    </a:lnTo>
                    <a:lnTo>
                      <a:pt x="794" y="778"/>
                    </a:lnTo>
                    <a:lnTo>
                      <a:pt x="841" y="746"/>
                    </a:lnTo>
                    <a:lnTo>
                      <a:pt x="880" y="719"/>
                    </a:lnTo>
                    <a:lnTo>
                      <a:pt x="937" y="692"/>
                    </a:lnTo>
                    <a:lnTo>
                      <a:pt x="957" y="689"/>
                    </a:lnTo>
                    <a:lnTo>
                      <a:pt x="1011" y="658"/>
                    </a:lnTo>
                    <a:lnTo>
                      <a:pt x="1053" y="638"/>
                    </a:lnTo>
                    <a:lnTo>
                      <a:pt x="1078" y="626"/>
                    </a:lnTo>
                    <a:lnTo>
                      <a:pt x="1107" y="620"/>
                    </a:lnTo>
                    <a:lnTo>
                      <a:pt x="1132" y="608"/>
                    </a:lnTo>
                    <a:lnTo>
                      <a:pt x="1184" y="599"/>
                    </a:lnTo>
                    <a:lnTo>
                      <a:pt x="1219" y="595"/>
                    </a:lnTo>
                    <a:lnTo>
                      <a:pt x="1257" y="558"/>
                    </a:lnTo>
                    <a:lnTo>
                      <a:pt x="1275" y="551"/>
                    </a:lnTo>
                    <a:lnTo>
                      <a:pt x="1300" y="529"/>
                    </a:lnTo>
                    <a:lnTo>
                      <a:pt x="1328" y="520"/>
                    </a:lnTo>
                    <a:lnTo>
                      <a:pt x="1362" y="498"/>
                    </a:lnTo>
                    <a:lnTo>
                      <a:pt x="1440" y="446"/>
                    </a:lnTo>
                    <a:lnTo>
                      <a:pt x="1480" y="416"/>
                    </a:lnTo>
                    <a:lnTo>
                      <a:pt x="1502" y="404"/>
                    </a:lnTo>
                    <a:lnTo>
                      <a:pt x="1565" y="363"/>
                    </a:lnTo>
                    <a:lnTo>
                      <a:pt x="1599" y="355"/>
                    </a:lnTo>
                    <a:lnTo>
                      <a:pt x="1638" y="319"/>
                    </a:lnTo>
                    <a:lnTo>
                      <a:pt x="1639" y="298"/>
                    </a:lnTo>
                    <a:lnTo>
                      <a:pt x="1685" y="257"/>
                    </a:lnTo>
                    <a:lnTo>
                      <a:pt x="1703" y="250"/>
                    </a:lnTo>
                    <a:lnTo>
                      <a:pt x="1709" y="229"/>
                    </a:lnTo>
                    <a:lnTo>
                      <a:pt x="1659" y="234"/>
                    </a:lnTo>
                    <a:lnTo>
                      <a:pt x="1614" y="252"/>
                    </a:lnTo>
                    <a:lnTo>
                      <a:pt x="1542" y="257"/>
                    </a:lnTo>
                    <a:lnTo>
                      <a:pt x="1495" y="246"/>
                    </a:lnTo>
                    <a:lnTo>
                      <a:pt x="1433" y="261"/>
                    </a:lnTo>
                    <a:lnTo>
                      <a:pt x="1350" y="258"/>
                    </a:lnTo>
                    <a:lnTo>
                      <a:pt x="1317" y="258"/>
                    </a:lnTo>
                    <a:lnTo>
                      <a:pt x="1291" y="235"/>
                    </a:lnTo>
                    <a:lnTo>
                      <a:pt x="1272" y="209"/>
                    </a:lnTo>
                    <a:lnTo>
                      <a:pt x="1218" y="204"/>
                    </a:lnTo>
                    <a:lnTo>
                      <a:pt x="1153" y="201"/>
                    </a:lnTo>
                    <a:lnTo>
                      <a:pt x="1100" y="157"/>
                    </a:lnTo>
                    <a:lnTo>
                      <a:pt x="1091" y="114"/>
                    </a:lnTo>
                    <a:lnTo>
                      <a:pt x="1074" y="82"/>
                    </a:lnTo>
                    <a:lnTo>
                      <a:pt x="1029" y="91"/>
                    </a:lnTo>
                    <a:lnTo>
                      <a:pt x="990" y="77"/>
                    </a:lnTo>
                    <a:lnTo>
                      <a:pt x="954" y="58"/>
                    </a:lnTo>
                    <a:lnTo>
                      <a:pt x="942" y="70"/>
                    </a:lnTo>
                    <a:lnTo>
                      <a:pt x="933" y="77"/>
                    </a:lnTo>
                    <a:lnTo>
                      <a:pt x="923" y="79"/>
                    </a:lnTo>
                    <a:lnTo>
                      <a:pt x="913" y="89"/>
                    </a:lnTo>
                    <a:lnTo>
                      <a:pt x="895" y="97"/>
                    </a:lnTo>
                    <a:lnTo>
                      <a:pt x="887" y="109"/>
                    </a:lnTo>
                    <a:lnTo>
                      <a:pt x="883" y="120"/>
                    </a:lnTo>
                    <a:lnTo>
                      <a:pt x="854" y="150"/>
                    </a:lnTo>
                    <a:lnTo>
                      <a:pt x="852" y="159"/>
                    </a:lnTo>
                    <a:lnTo>
                      <a:pt x="841" y="167"/>
                    </a:lnTo>
                    <a:lnTo>
                      <a:pt x="828" y="189"/>
                    </a:lnTo>
                    <a:lnTo>
                      <a:pt x="819" y="197"/>
                    </a:lnTo>
                    <a:lnTo>
                      <a:pt x="809" y="220"/>
                    </a:lnTo>
                    <a:lnTo>
                      <a:pt x="796" y="238"/>
                    </a:lnTo>
                    <a:lnTo>
                      <a:pt x="787" y="248"/>
                    </a:lnTo>
                    <a:lnTo>
                      <a:pt x="787" y="253"/>
                    </a:lnTo>
                    <a:lnTo>
                      <a:pt x="776" y="253"/>
                    </a:lnTo>
                    <a:lnTo>
                      <a:pt x="763" y="240"/>
                    </a:lnTo>
                    <a:lnTo>
                      <a:pt x="754" y="230"/>
                    </a:lnTo>
                    <a:lnTo>
                      <a:pt x="750" y="227"/>
                    </a:lnTo>
                    <a:lnTo>
                      <a:pt x="749" y="226"/>
                    </a:lnTo>
                    <a:lnTo>
                      <a:pt x="747" y="226"/>
                    </a:lnTo>
                    <a:lnTo>
                      <a:pt x="738" y="224"/>
                    </a:lnTo>
                    <a:lnTo>
                      <a:pt x="733" y="211"/>
                    </a:lnTo>
                    <a:lnTo>
                      <a:pt x="725" y="192"/>
                    </a:lnTo>
                    <a:lnTo>
                      <a:pt x="709" y="163"/>
                    </a:lnTo>
                    <a:lnTo>
                      <a:pt x="705" y="151"/>
                    </a:lnTo>
                    <a:lnTo>
                      <a:pt x="688" y="125"/>
                    </a:lnTo>
                    <a:lnTo>
                      <a:pt x="673" y="115"/>
                    </a:lnTo>
                    <a:lnTo>
                      <a:pt x="654" y="101"/>
                    </a:lnTo>
                    <a:lnTo>
                      <a:pt x="638" y="94"/>
                    </a:lnTo>
                    <a:lnTo>
                      <a:pt x="625" y="90"/>
                    </a:lnTo>
                    <a:lnTo>
                      <a:pt x="605" y="72"/>
                    </a:lnTo>
                    <a:lnTo>
                      <a:pt x="584" y="58"/>
                    </a:lnTo>
                    <a:lnTo>
                      <a:pt x="570" y="47"/>
                    </a:lnTo>
                    <a:lnTo>
                      <a:pt x="552" y="34"/>
                    </a:lnTo>
                    <a:lnTo>
                      <a:pt x="541" y="18"/>
                    </a:lnTo>
                    <a:lnTo>
                      <a:pt x="531" y="12"/>
                    </a:lnTo>
                    <a:lnTo>
                      <a:pt x="520" y="0"/>
                    </a:lnTo>
                    <a:lnTo>
                      <a:pt x="494" y="1"/>
                    </a:lnTo>
                    <a:lnTo>
                      <a:pt x="473" y="8"/>
                    </a:lnTo>
                    <a:lnTo>
                      <a:pt x="460" y="11"/>
                    </a:lnTo>
                    <a:lnTo>
                      <a:pt x="440" y="19"/>
                    </a:lnTo>
                    <a:lnTo>
                      <a:pt x="413" y="29"/>
                    </a:lnTo>
                    <a:lnTo>
                      <a:pt x="403" y="32"/>
                    </a:lnTo>
                    <a:lnTo>
                      <a:pt x="378" y="46"/>
                    </a:lnTo>
                    <a:lnTo>
                      <a:pt x="369" y="60"/>
                    </a:lnTo>
                    <a:lnTo>
                      <a:pt x="335" y="73"/>
                    </a:lnTo>
                    <a:lnTo>
                      <a:pt x="314" y="77"/>
                    </a:lnTo>
                    <a:lnTo>
                      <a:pt x="296" y="95"/>
                    </a:lnTo>
                    <a:lnTo>
                      <a:pt x="284" y="102"/>
                    </a:lnTo>
                    <a:lnTo>
                      <a:pt x="265" y="123"/>
                    </a:lnTo>
                    <a:lnTo>
                      <a:pt x="249" y="141"/>
                    </a:lnTo>
                    <a:lnTo>
                      <a:pt x="246" y="146"/>
                    </a:lnTo>
                    <a:lnTo>
                      <a:pt x="237" y="150"/>
                    </a:lnTo>
                    <a:lnTo>
                      <a:pt x="231" y="155"/>
                    </a:lnTo>
                    <a:lnTo>
                      <a:pt x="224" y="157"/>
                    </a:lnTo>
                    <a:lnTo>
                      <a:pt x="211" y="167"/>
                    </a:lnTo>
                    <a:lnTo>
                      <a:pt x="203" y="167"/>
                    </a:lnTo>
                    <a:lnTo>
                      <a:pt x="191" y="167"/>
                    </a:lnTo>
                    <a:lnTo>
                      <a:pt x="191" y="167"/>
                    </a:lnTo>
                    <a:lnTo>
                      <a:pt x="186" y="169"/>
                    </a:lnTo>
                    <a:lnTo>
                      <a:pt x="180" y="171"/>
                    </a:lnTo>
                    <a:lnTo>
                      <a:pt x="167" y="175"/>
                    </a:lnTo>
                    <a:lnTo>
                      <a:pt x="151" y="180"/>
                    </a:lnTo>
                    <a:lnTo>
                      <a:pt x="130" y="191"/>
                    </a:lnTo>
                    <a:lnTo>
                      <a:pt x="117" y="198"/>
                    </a:lnTo>
                    <a:lnTo>
                      <a:pt x="103" y="20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6567986" y="1079327"/>
                <a:ext cx="452735" cy="359444"/>
              </a:xfrm>
              <a:custGeom>
                <a:avLst/>
                <a:gdLst>
                  <a:gd name="T0" fmla="*/ 690 w 992"/>
                  <a:gd name="T1" fmla="*/ 523 h 787"/>
                  <a:gd name="T2" fmla="*/ 762 w 992"/>
                  <a:gd name="T3" fmla="*/ 499 h 787"/>
                  <a:gd name="T4" fmla="*/ 771 w 992"/>
                  <a:gd name="T5" fmla="*/ 548 h 787"/>
                  <a:gd name="T6" fmla="*/ 780 w 992"/>
                  <a:gd name="T7" fmla="*/ 571 h 787"/>
                  <a:gd name="T8" fmla="*/ 784 w 992"/>
                  <a:gd name="T9" fmla="*/ 605 h 787"/>
                  <a:gd name="T10" fmla="*/ 773 w 992"/>
                  <a:gd name="T11" fmla="*/ 625 h 787"/>
                  <a:gd name="T12" fmla="*/ 782 w 992"/>
                  <a:gd name="T13" fmla="*/ 629 h 787"/>
                  <a:gd name="T14" fmla="*/ 828 w 992"/>
                  <a:gd name="T15" fmla="*/ 602 h 787"/>
                  <a:gd name="T16" fmla="*/ 868 w 992"/>
                  <a:gd name="T17" fmla="*/ 576 h 787"/>
                  <a:gd name="T18" fmla="*/ 903 w 992"/>
                  <a:gd name="T19" fmla="*/ 552 h 787"/>
                  <a:gd name="T20" fmla="*/ 967 w 992"/>
                  <a:gd name="T21" fmla="*/ 505 h 787"/>
                  <a:gd name="T22" fmla="*/ 990 w 992"/>
                  <a:gd name="T23" fmla="*/ 465 h 787"/>
                  <a:gd name="T24" fmla="*/ 958 w 992"/>
                  <a:gd name="T25" fmla="*/ 428 h 787"/>
                  <a:gd name="T26" fmla="*/ 965 w 992"/>
                  <a:gd name="T27" fmla="*/ 399 h 787"/>
                  <a:gd name="T28" fmla="*/ 936 w 992"/>
                  <a:gd name="T29" fmla="*/ 374 h 787"/>
                  <a:gd name="T30" fmla="*/ 904 w 992"/>
                  <a:gd name="T31" fmla="*/ 345 h 787"/>
                  <a:gd name="T32" fmla="*/ 790 w 992"/>
                  <a:gd name="T33" fmla="*/ 309 h 787"/>
                  <a:gd name="T34" fmla="*/ 706 w 992"/>
                  <a:gd name="T35" fmla="*/ 264 h 787"/>
                  <a:gd name="T36" fmla="*/ 523 w 992"/>
                  <a:gd name="T37" fmla="*/ 221 h 787"/>
                  <a:gd name="T38" fmla="*/ 463 w 992"/>
                  <a:gd name="T39" fmla="*/ 281 h 787"/>
                  <a:gd name="T40" fmla="*/ 388 w 992"/>
                  <a:gd name="T41" fmla="*/ 196 h 787"/>
                  <a:gd name="T42" fmla="*/ 282 w 992"/>
                  <a:gd name="T43" fmla="*/ 189 h 787"/>
                  <a:gd name="T44" fmla="*/ 207 w 992"/>
                  <a:gd name="T45" fmla="*/ 117 h 787"/>
                  <a:gd name="T46" fmla="*/ 143 w 992"/>
                  <a:gd name="T47" fmla="*/ 39 h 787"/>
                  <a:gd name="T48" fmla="*/ 101 w 992"/>
                  <a:gd name="T49" fmla="*/ 19 h 787"/>
                  <a:gd name="T50" fmla="*/ 83 w 992"/>
                  <a:gd name="T51" fmla="*/ 75 h 787"/>
                  <a:gd name="T52" fmla="*/ 104 w 992"/>
                  <a:gd name="T53" fmla="*/ 135 h 787"/>
                  <a:gd name="T54" fmla="*/ 139 w 992"/>
                  <a:gd name="T55" fmla="*/ 173 h 787"/>
                  <a:gd name="T56" fmla="*/ 168 w 992"/>
                  <a:gd name="T57" fmla="*/ 200 h 787"/>
                  <a:gd name="T58" fmla="*/ 151 w 992"/>
                  <a:gd name="T59" fmla="*/ 234 h 787"/>
                  <a:gd name="T60" fmla="*/ 159 w 992"/>
                  <a:gd name="T61" fmla="*/ 286 h 787"/>
                  <a:gd name="T62" fmla="*/ 151 w 992"/>
                  <a:gd name="T63" fmla="*/ 308 h 787"/>
                  <a:gd name="T64" fmla="*/ 133 w 992"/>
                  <a:gd name="T65" fmla="*/ 357 h 787"/>
                  <a:gd name="T66" fmla="*/ 134 w 992"/>
                  <a:gd name="T67" fmla="*/ 392 h 787"/>
                  <a:gd name="T68" fmla="*/ 105 w 992"/>
                  <a:gd name="T69" fmla="*/ 409 h 787"/>
                  <a:gd name="T70" fmla="*/ 55 w 992"/>
                  <a:gd name="T71" fmla="*/ 412 h 787"/>
                  <a:gd name="T72" fmla="*/ 48 w 992"/>
                  <a:gd name="T73" fmla="*/ 466 h 787"/>
                  <a:gd name="T74" fmla="*/ 0 w 992"/>
                  <a:gd name="T75" fmla="*/ 454 h 787"/>
                  <a:gd name="T76" fmla="*/ 10 w 992"/>
                  <a:gd name="T77" fmla="*/ 511 h 787"/>
                  <a:gd name="T78" fmla="*/ 14 w 992"/>
                  <a:gd name="T79" fmla="*/ 534 h 787"/>
                  <a:gd name="T80" fmla="*/ 62 w 992"/>
                  <a:gd name="T81" fmla="*/ 532 h 787"/>
                  <a:gd name="T82" fmla="*/ 95 w 992"/>
                  <a:gd name="T83" fmla="*/ 567 h 787"/>
                  <a:gd name="T84" fmla="*/ 151 w 992"/>
                  <a:gd name="T85" fmla="*/ 588 h 787"/>
                  <a:gd name="T86" fmla="*/ 203 w 992"/>
                  <a:gd name="T87" fmla="*/ 626 h 787"/>
                  <a:gd name="T88" fmla="*/ 249 w 992"/>
                  <a:gd name="T89" fmla="*/ 678 h 787"/>
                  <a:gd name="T90" fmla="*/ 283 w 992"/>
                  <a:gd name="T91" fmla="*/ 717 h 787"/>
                  <a:gd name="T92" fmla="*/ 308 w 992"/>
                  <a:gd name="T93" fmla="*/ 711 h 787"/>
                  <a:gd name="T94" fmla="*/ 361 w 992"/>
                  <a:gd name="T95" fmla="*/ 735 h 787"/>
                  <a:gd name="T96" fmla="*/ 400 w 992"/>
                  <a:gd name="T97" fmla="*/ 748 h 787"/>
                  <a:gd name="T98" fmla="*/ 423 w 992"/>
                  <a:gd name="T99" fmla="*/ 770 h 787"/>
                  <a:gd name="T100" fmla="*/ 444 w 992"/>
                  <a:gd name="T101" fmla="*/ 759 h 787"/>
                  <a:gd name="T102" fmla="*/ 501 w 992"/>
                  <a:gd name="T103" fmla="*/ 787 h 787"/>
                  <a:gd name="T104" fmla="*/ 551 w 992"/>
                  <a:gd name="T105" fmla="*/ 772 h 787"/>
                  <a:gd name="T106" fmla="*/ 573 w 992"/>
                  <a:gd name="T107" fmla="*/ 774 h 787"/>
                  <a:gd name="T108" fmla="*/ 589 w 992"/>
                  <a:gd name="T109" fmla="*/ 741 h 787"/>
                  <a:gd name="T110" fmla="*/ 626 w 992"/>
                  <a:gd name="T111" fmla="*/ 727 h 787"/>
                  <a:gd name="T112" fmla="*/ 648 w 992"/>
                  <a:gd name="T113" fmla="*/ 726 h 787"/>
                  <a:gd name="T114" fmla="*/ 647 w 992"/>
                  <a:gd name="T115" fmla="*/ 716 h 787"/>
                  <a:gd name="T116" fmla="*/ 670 w 992"/>
                  <a:gd name="T117" fmla="*/ 659 h 787"/>
                  <a:gd name="T118" fmla="*/ 670 w 992"/>
                  <a:gd name="T119" fmla="*/ 640 h 787"/>
                  <a:gd name="T120" fmla="*/ 678 w 992"/>
                  <a:gd name="T121" fmla="*/ 594 h 787"/>
                  <a:gd name="T122" fmla="*/ 658 w 992"/>
                  <a:gd name="T123" fmla="*/ 558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2" h="787">
                    <a:moveTo>
                      <a:pt x="658" y="558"/>
                    </a:moveTo>
                    <a:lnTo>
                      <a:pt x="667" y="541"/>
                    </a:lnTo>
                    <a:lnTo>
                      <a:pt x="676" y="540"/>
                    </a:lnTo>
                    <a:lnTo>
                      <a:pt x="690" y="523"/>
                    </a:lnTo>
                    <a:lnTo>
                      <a:pt x="716" y="520"/>
                    </a:lnTo>
                    <a:lnTo>
                      <a:pt x="737" y="517"/>
                    </a:lnTo>
                    <a:lnTo>
                      <a:pt x="755" y="503"/>
                    </a:lnTo>
                    <a:lnTo>
                      <a:pt x="762" y="499"/>
                    </a:lnTo>
                    <a:lnTo>
                      <a:pt x="769" y="504"/>
                    </a:lnTo>
                    <a:lnTo>
                      <a:pt x="771" y="505"/>
                    </a:lnTo>
                    <a:lnTo>
                      <a:pt x="771" y="528"/>
                    </a:lnTo>
                    <a:lnTo>
                      <a:pt x="771" y="548"/>
                    </a:lnTo>
                    <a:lnTo>
                      <a:pt x="767" y="554"/>
                    </a:lnTo>
                    <a:lnTo>
                      <a:pt x="764" y="560"/>
                    </a:lnTo>
                    <a:lnTo>
                      <a:pt x="765" y="562"/>
                    </a:lnTo>
                    <a:lnTo>
                      <a:pt x="780" y="571"/>
                    </a:lnTo>
                    <a:lnTo>
                      <a:pt x="788" y="579"/>
                    </a:lnTo>
                    <a:lnTo>
                      <a:pt x="788" y="598"/>
                    </a:lnTo>
                    <a:lnTo>
                      <a:pt x="787" y="601"/>
                    </a:lnTo>
                    <a:lnTo>
                      <a:pt x="784" y="605"/>
                    </a:lnTo>
                    <a:lnTo>
                      <a:pt x="780" y="607"/>
                    </a:lnTo>
                    <a:lnTo>
                      <a:pt x="776" y="608"/>
                    </a:lnTo>
                    <a:lnTo>
                      <a:pt x="777" y="622"/>
                    </a:lnTo>
                    <a:lnTo>
                      <a:pt x="773" y="625"/>
                    </a:lnTo>
                    <a:lnTo>
                      <a:pt x="775" y="632"/>
                    </a:lnTo>
                    <a:lnTo>
                      <a:pt x="776" y="632"/>
                    </a:lnTo>
                    <a:lnTo>
                      <a:pt x="781" y="629"/>
                    </a:lnTo>
                    <a:lnTo>
                      <a:pt x="782" y="629"/>
                    </a:lnTo>
                    <a:lnTo>
                      <a:pt x="786" y="627"/>
                    </a:lnTo>
                    <a:lnTo>
                      <a:pt x="796" y="622"/>
                    </a:lnTo>
                    <a:lnTo>
                      <a:pt x="813" y="613"/>
                    </a:lnTo>
                    <a:lnTo>
                      <a:pt x="828" y="602"/>
                    </a:lnTo>
                    <a:lnTo>
                      <a:pt x="850" y="602"/>
                    </a:lnTo>
                    <a:lnTo>
                      <a:pt x="858" y="595"/>
                    </a:lnTo>
                    <a:lnTo>
                      <a:pt x="859" y="586"/>
                    </a:lnTo>
                    <a:lnTo>
                      <a:pt x="868" y="576"/>
                    </a:lnTo>
                    <a:lnTo>
                      <a:pt x="869" y="568"/>
                    </a:lnTo>
                    <a:lnTo>
                      <a:pt x="877" y="562"/>
                    </a:lnTo>
                    <a:lnTo>
                      <a:pt x="888" y="554"/>
                    </a:lnTo>
                    <a:lnTo>
                      <a:pt x="903" y="552"/>
                    </a:lnTo>
                    <a:lnTo>
                      <a:pt x="921" y="538"/>
                    </a:lnTo>
                    <a:lnTo>
                      <a:pt x="923" y="514"/>
                    </a:lnTo>
                    <a:lnTo>
                      <a:pt x="947" y="507"/>
                    </a:lnTo>
                    <a:lnTo>
                      <a:pt x="967" y="505"/>
                    </a:lnTo>
                    <a:lnTo>
                      <a:pt x="987" y="494"/>
                    </a:lnTo>
                    <a:lnTo>
                      <a:pt x="991" y="491"/>
                    </a:lnTo>
                    <a:lnTo>
                      <a:pt x="991" y="472"/>
                    </a:lnTo>
                    <a:lnTo>
                      <a:pt x="990" y="465"/>
                    </a:lnTo>
                    <a:lnTo>
                      <a:pt x="992" y="449"/>
                    </a:lnTo>
                    <a:lnTo>
                      <a:pt x="977" y="433"/>
                    </a:lnTo>
                    <a:lnTo>
                      <a:pt x="972" y="426"/>
                    </a:lnTo>
                    <a:lnTo>
                      <a:pt x="958" y="428"/>
                    </a:lnTo>
                    <a:lnTo>
                      <a:pt x="948" y="423"/>
                    </a:lnTo>
                    <a:lnTo>
                      <a:pt x="954" y="417"/>
                    </a:lnTo>
                    <a:lnTo>
                      <a:pt x="968" y="407"/>
                    </a:lnTo>
                    <a:lnTo>
                      <a:pt x="965" y="399"/>
                    </a:lnTo>
                    <a:lnTo>
                      <a:pt x="956" y="389"/>
                    </a:lnTo>
                    <a:lnTo>
                      <a:pt x="947" y="388"/>
                    </a:lnTo>
                    <a:lnTo>
                      <a:pt x="937" y="379"/>
                    </a:lnTo>
                    <a:lnTo>
                      <a:pt x="936" y="374"/>
                    </a:lnTo>
                    <a:lnTo>
                      <a:pt x="924" y="368"/>
                    </a:lnTo>
                    <a:lnTo>
                      <a:pt x="913" y="355"/>
                    </a:lnTo>
                    <a:lnTo>
                      <a:pt x="913" y="354"/>
                    </a:lnTo>
                    <a:lnTo>
                      <a:pt x="904" y="345"/>
                    </a:lnTo>
                    <a:lnTo>
                      <a:pt x="882" y="323"/>
                    </a:lnTo>
                    <a:lnTo>
                      <a:pt x="855" y="320"/>
                    </a:lnTo>
                    <a:lnTo>
                      <a:pt x="830" y="317"/>
                    </a:lnTo>
                    <a:lnTo>
                      <a:pt x="790" y="309"/>
                    </a:lnTo>
                    <a:lnTo>
                      <a:pt x="772" y="302"/>
                    </a:lnTo>
                    <a:lnTo>
                      <a:pt x="754" y="276"/>
                    </a:lnTo>
                    <a:lnTo>
                      <a:pt x="743" y="272"/>
                    </a:lnTo>
                    <a:lnTo>
                      <a:pt x="706" y="264"/>
                    </a:lnTo>
                    <a:lnTo>
                      <a:pt x="687" y="244"/>
                    </a:lnTo>
                    <a:lnTo>
                      <a:pt x="641" y="224"/>
                    </a:lnTo>
                    <a:lnTo>
                      <a:pt x="606" y="222"/>
                    </a:lnTo>
                    <a:lnTo>
                      <a:pt x="523" y="221"/>
                    </a:lnTo>
                    <a:lnTo>
                      <a:pt x="515" y="234"/>
                    </a:lnTo>
                    <a:lnTo>
                      <a:pt x="499" y="254"/>
                    </a:lnTo>
                    <a:lnTo>
                      <a:pt x="484" y="268"/>
                    </a:lnTo>
                    <a:lnTo>
                      <a:pt x="463" y="281"/>
                    </a:lnTo>
                    <a:lnTo>
                      <a:pt x="443" y="251"/>
                    </a:lnTo>
                    <a:lnTo>
                      <a:pt x="430" y="231"/>
                    </a:lnTo>
                    <a:lnTo>
                      <a:pt x="400" y="199"/>
                    </a:lnTo>
                    <a:lnTo>
                      <a:pt x="388" y="196"/>
                    </a:lnTo>
                    <a:lnTo>
                      <a:pt x="362" y="188"/>
                    </a:lnTo>
                    <a:lnTo>
                      <a:pt x="332" y="192"/>
                    </a:lnTo>
                    <a:lnTo>
                      <a:pt x="308" y="192"/>
                    </a:lnTo>
                    <a:lnTo>
                      <a:pt x="282" y="189"/>
                    </a:lnTo>
                    <a:lnTo>
                      <a:pt x="267" y="183"/>
                    </a:lnTo>
                    <a:lnTo>
                      <a:pt x="249" y="155"/>
                    </a:lnTo>
                    <a:lnTo>
                      <a:pt x="230" y="140"/>
                    </a:lnTo>
                    <a:lnTo>
                      <a:pt x="207" y="117"/>
                    </a:lnTo>
                    <a:lnTo>
                      <a:pt x="198" y="81"/>
                    </a:lnTo>
                    <a:lnTo>
                      <a:pt x="189" y="71"/>
                    </a:lnTo>
                    <a:lnTo>
                      <a:pt x="176" y="57"/>
                    </a:lnTo>
                    <a:lnTo>
                      <a:pt x="143" y="39"/>
                    </a:lnTo>
                    <a:lnTo>
                      <a:pt x="142" y="36"/>
                    </a:lnTo>
                    <a:lnTo>
                      <a:pt x="127" y="0"/>
                    </a:lnTo>
                    <a:lnTo>
                      <a:pt x="117" y="16"/>
                    </a:lnTo>
                    <a:lnTo>
                      <a:pt x="101" y="19"/>
                    </a:lnTo>
                    <a:lnTo>
                      <a:pt x="96" y="40"/>
                    </a:lnTo>
                    <a:lnTo>
                      <a:pt x="83" y="47"/>
                    </a:lnTo>
                    <a:lnTo>
                      <a:pt x="81" y="58"/>
                    </a:lnTo>
                    <a:lnTo>
                      <a:pt x="83" y="75"/>
                    </a:lnTo>
                    <a:lnTo>
                      <a:pt x="83" y="91"/>
                    </a:lnTo>
                    <a:lnTo>
                      <a:pt x="85" y="108"/>
                    </a:lnTo>
                    <a:lnTo>
                      <a:pt x="92" y="128"/>
                    </a:lnTo>
                    <a:lnTo>
                      <a:pt x="104" y="135"/>
                    </a:lnTo>
                    <a:lnTo>
                      <a:pt x="120" y="146"/>
                    </a:lnTo>
                    <a:lnTo>
                      <a:pt x="125" y="148"/>
                    </a:lnTo>
                    <a:lnTo>
                      <a:pt x="133" y="165"/>
                    </a:lnTo>
                    <a:lnTo>
                      <a:pt x="139" y="173"/>
                    </a:lnTo>
                    <a:lnTo>
                      <a:pt x="137" y="179"/>
                    </a:lnTo>
                    <a:lnTo>
                      <a:pt x="145" y="184"/>
                    </a:lnTo>
                    <a:lnTo>
                      <a:pt x="161" y="195"/>
                    </a:lnTo>
                    <a:lnTo>
                      <a:pt x="168" y="200"/>
                    </a:lnTo>
                    <a:lnTo>
                      <a:pt x="171" y="203"/>
                    </a:lnTo>
                    <a:lnTo>
                      <a:pt x="172" y="217"/>
                    </a:lnTo>
                    <a:lnTo>
                      <a:pt x="162" y="228"/>
                    </a:lnTo>
                    <a:lnTo>
                      <a:pt x="151" y="234"/>
                    </a:lnTo>
                    <a:lnTo>
                      <a:pt x="144" y="239"/>
                    </a:lnTo>
                    <a:lnTo>
                      <a:pt x="144" y="265"/>
                    </a:lnTo>
                    <a:lnTo>
                      <a:pt x="153" y="276"/>
                    </a:lnTo>
                    <a:lnTo>
                      <a:pt x="159" y="286"/>
                    </a:lnTo>
                    <a:lnTo>
                      <a:pt x="162" y="299"/>
                    </a:lnTo>
                    <a:lnTo>
                      <a:pt x="164" y="312"/>
                    </a:lnTo>
                    <a:lnTo>
                      <a:pt x="156" y="312"/>
                    </a:lnTo>
                    <a:lnTo>
                      <a:pt x="151" y="308"/>
                    </a:lnTo>
                    <a:lnTo>
                      <a:pt x="147" y="312"/>
                    </a:lnTo>
                    <a:lnTo>
                      <a:pt x="145" y="319"/>
                    </a:lnTo>
                    <a:lnTo>
                      <a:pt x="134" y="341"/>
                    </a:lnTo>
                    <a:lnTo>
                      <a:pt x="133" y="357"/>
                    </a:lnTo>
                    <a:lnTo>
                      <a:pt x="129" y="367"/>
                    </a:lnTo>
                    <a:lnTo>
                      <a:pt x="130" y="374"/>
                    </a:lnTo>
                    <a:lnTo>
                      <a:pt x="132" y="381"/>
                    </a:lnTo>
                    <a:lnTo>
                      <a:pt x="134" y="392"/>
                    </a:lnTo>
                    <a:lnTo>
                      <a:pt x="130" y="395"/>
                    </a:lnTo>
                    <a:lnTo>
                      <a:pt x="117" y="397"/>
                    </a:lnTo>
                    <a:lnTo>
                      <a:pt x="107" y="405"/>
                    </a:lnTo>
                    <a:lnTo>
                      <a:pt x="105" y="409"/>
                    </a:lnTo>
                    <a:lnTo>
                      <a:pt x="90" y="409"/>
                    </a:lnTo>
                    <a:lnTo>
                      <a:pt x="81" y="411"/>
                    </a:lnTo>
                    <a:lnTo>
                      <a:pt x="67" y="413"/>
                    </a:lnTo>
                    <a:lnTo>
                      <a:pt x="55" y="412"/>
                    </a:lnTo>
                    <a:lnTo>
                      <a:pt x="56" y="426"/>
                    </a:lnTo>
                    <a:lnTo>
                      <a:pt x="55" y="449"/>
                    </a:lnTo>
                    <a:lnTo>
                      <a:pt x="56" y="461"/>
                    </a:lnTo>
                    <a:lnTo>
                      <a:pt x="48" y="466"/>
                    </a:lnTo>
                    <a:lnTo>
                      <a:pt x="29" y="466"/>
                    </a:lnTo>
                    <a:lnTo>
                      <a:pt x="24" y="459"/>
                    </a:lnTo>
                    <a:lnTo>
                      <a:pt x="8" y="457"/>
                    </a:lnTo>
                    <a:lnTo>
                      <a:pt x="0" y="454"/>
                    </a:lnTo>
                    <a:lnTo>
                      <a:pt x="1" y="477"/>
                    </a:lnTo>
                    <a:lnTo>
                      <a:pt x="10" y="491"/>
                    </a:lnTo>
                    <a:lnTo>
                      <a:pt x="10" y="510"/>
                    </a:lnTo>
                    <a:lnTo>
                      <a:pt x="10" y="511"/>
                    </a:lnTo>
                    <a:lnTo>
                      <a:pt x="7" y="523"/>
                    </a:lnTo>
                    <a:lnTo>
                      <a:pt x="5" y="526"/>
                    </a:lnTo>
                    <a:lnTo>
                      <a:pt x="11" y="532"/>
                    </a:lnTo>
                    <a:lnTo>
                      <a:pt x="14" y="534"/>
                    </a:lnTo>
                    <a:lnTo>
                      <a:pt x="21" y="540"/>
                    </a:lnTo>
                    <a:lnTo>
                      <a:pt x="28" y="542"/>
                    </a:lnTo>
                    <a:lnTo>
                      <a:pt x="55" y="542"/>
                    </a:lnTo>
                    <a:lnTo>
                      <a:pt x="62" y="532"/>
                    </a:lnTo>
                    <a:lnTo>
                      <a:pt x="81" y="532"/>
                    </a:lnTo>
                    <a:lnTo>
                      <a:pt x="81" y="544"/>
                    </a:lnTo>
                    <a:lnTo>
                      <a:pt x="87" y="563"/>
                    </a:lnTo>
                    <a:lnTo>
                      <a:pt x="95" y="567"/>
                    </a:lnTo>
                    <a:lnTo>
                      <a:pt x="99" y="571"/>
                    </a:lnTo>
                    <a:lnTo>
                      <a:pt x="100" y="580"/>
                    </a:lnTo>
                    <a:lnTo>
                      <a:pt x="108" y="588"/>
                    </a:lnTo>
                    <a:lnTo>
                      <a:pt x="151" y="588"/>
                    </a:lnTo>
                    <a:lnTo>
                      <a:pt x="170" y="607"/>
                    </a:lnTo>
                    <a:lnTo>
                      <a:pt x="191" y="630"/>
                    </a:lnTo>
                    <a:lnTo>
                      <a:pt x="200" y="629"/>
                    </a:lnTo>
                    <a:lnTo>
                      <a:pt x="203" y="626"/>
                    </a:lnTo>
                    <a:lnTo>
                      <a:pt x="215" y="626"/>
                    </a:lnTo>
                    <a:lnTo>
                      <a:pt x="226" y="645"/>
                    </a:lnTo>
                    <a:lnTo>
                      <a:pt x="239" y="671"/>
                    </a:lnTo>
                    <a:lnTo>
                      <a:pt x="249" y="678"/>
                    </a:lnTo>
                    <a:lnTo>
                      <a:pt x="260" y="683"/>
                    </a:lnTo>
                    <a:lnTo>
                      <a:pt x="269" y="698"/>
                    </a:lnTo>
                    <a:lnTo>
                      <a:pt x="278" y="707"/>
                    </a:lnTo>
                    <a:lnTo>
                      <a:pt x="283" y="717"/>
                    </a:lnTo>
                    <a:lnTo>
                      <a:pt x="287" y="720"/>
                    </a:lnTo>
                    <a:lnTo>
                      <a:pt x="290" y="717"/>
                    </a:lnTo>
                    <a:lnTo>
                      <a:pt x="308" y="718"/>
                    </a:lnTo>
                    <a:lnTo>
                      <a:pt x="308" y="711"/>
                    </a:lnTo>
                    <a:lnTo>
                      <a:pt x="328" y="710"/>
                    </a:lnTo>
                    <a:lnTo>
                      <a:pt x="335" y="721"/>
                    </a:lnTo>
                    <a:lnTo>
                      <a:pt x="353" y="721"/>
                    </a:lnTo>
                    <a:lnTo>
                      <a:pt x="361" y="735"/>
                    </a:lnTo>
                    <a:lnTo>
                      <a:pt x="373" y="739"/>
                    </a:lnTo>
                    <a:lnTo>
                      <a:pt x="388" y="755"/>
                    </a:lnTo>
                    <a:lnTo>
                      <a:pt x="393" y="752"/>
                    </a:lnTo>
                    <a:lnTo>
                      <a:pt x="400" y="748"/>
                    </a:lnTo>
                    <a:lnTo>
                      <a:pt x="406" y="750"/>
                    </a:lnTo>
                    <a:lnTo>
                      <a:pt x="416" y="764"/>
                    </a:lnTo>
                    <a:lnTo>
                      <a:pt x="418" y="769"/>
                    </a:lnTo>
                    <a:lnTo>
                      <a:pt x="423" y="770"/>
                    </a:lnTo>
                    <a:lnTo>
                      <a:pt x="432" y="778"/>
                    </a:lnTo>
                    <a:lnTo>
                      <a:pt x="436" y="778"/>
                    </a:lnTo>
                    <a:lnTo>
                      <a:pt x="439" y="764"/>
                    </a:lnTo>
                    <a:lnTo>
                      <a:pt x="444" y="759"/>
                    </a:lnTo>
                    <a:lnTo>
                      <a:pt x="450" y="759"/>
                    </a:lnTo>
                    <a:lnTo>
                      <a:pt x="467" y="776"/>
                    </a:lnTo>
                    <a:lnTo>
                      <a:pt x="494" y="778"/>
                    </a:lnTo>
                    <a:lnTo>
                      <a:pt x="501" y="787"/>
                    </a:lnTo>
                    <a:lnTo>
                      <a:pt x="508" y="785"/>
                    </a:lnTo>
                    <a:lnTo>
                      <a:pt x="518" y="774"/>
                    </a:lnTo>
                    <a:lnTo>
                      <a:pt x="548" y="774"/>
                    </a:lnTo>
                    <a:lnTo>
                      <a:pt x="551" y="772"/>
                    </a:lnTo>
                    <a:lnTo>
                      <a:pt x="553" y="770"/>
                    </a:lnTo>
                    <a:lnTo>
                      <a:pt x="562" y="770"/>
                    </a:lnTo>
                    <a:lnTo>
                      <a:pt x="567" y="775"/>
                    </a:lnTo>
                    <a:lnTo>
                      <a:pt x="573" y="774"/>
                    </a:lnTo>
                    <a:lnTo>
                      <a:pt x="573" y="763"/>
                    </a:lnTo>
                    <a:lnTo>
                      <a:pt x="589" y="748"/>
                    </a:lnTo>
                    <a:lnTo>
                      <a:pt x="589" y="744"/>
                    </a:lnTo>
                    <a:lnTo>
                      <a:pt x="589" y="741"/>
                    </a:lnTo>
                    <a:lnTo>
                      <a:pt x="594" y="739"/>
                    </a:lnTo>
                    <a:lnTo>
                      <a:pt x="597" y="738"/>
                    </a:lnTo>
                    <a:lnTo>
                      <a:pt x="597" y="729"/>
                    </a:lnTo>
                    <a:lnTo>
                      <a:pt x="626" y="727"/>
                    </a:lnTo>
                    <a:lnTo>
                      <a:pt x="630" y="731"/>
                    </a:lnTo>
                    <a:lnTo>
                      <a:pt x="634" y="731"/>
                    </a:lnTo>
                    <a:lnTo>
                      <a:pt x="641" y="731"/>
                    </a:lnTo>
                    <a:lnTo>
                      <a:pt x="648" y="726"/>
                    </a:lnTo>
                    <a:lnTo>
                      <a:pt x="649" y="724"/>
                    </a:lnTo>
                    <a:lnTo>
                      <a:pt x="649" y="722"/>
                    </a:lnTo>
                    <a:lnTo>
                      <a:pt x="648" y="719"/>
                    </a:lnTo>
                    <a:lnTo>
                      <a:pt x="647" y="716"/>
                    </a:lnTo>
                    <a:lnTo>
                      <a:pt x="647" y="694"/>
                    </a:lnTo>
                    <a:lnTo>
                      <a:pt x="653" y="687"/>
                    </a:lnTo>
                    <a:lnTo>
                      <a:pt x="671" y="678"/>
                    </a:lnTo>
                    <a:lnTo>
                      <a:pt x="670" y="659"/>
                    </a:lnTo>
                    <a:lnTo>
                      <a:pt x="678" y="649"/>
                    </a:lnTo>
                    <a:lnTo>
                      <a:pt x="681" y="644"/>
                    </a:lnTo>
                    <a:lnTo>
                      <a:pt x="681" y="640"/>
                    </a:lnTo>
                    <a:lnTo>
                      <a:pt x="670" y="640"/>
                    </a:lnTo>
                    <a:lnTo>
                      <a:pt x="657" y="626"/>
                    </a:lnTo>
                    <a:lnTo>
                      <a:pt x="656" y="605"/>
                    </a:lnTo>
                    <a:lnTo>
                      <a:pt x="666" y="605"/>
                    </a:lnTo>
                    <a:lnTo>
                      <a:pt x="678" y="594"/>
                    </a:lnTo>
                    <a:lnTo>
                      <a:pt x="681" y="585"/>
                    </a:lnTo>
                    <a:lnTo>
                      <a:pt x="667" y="573"/>
                    </a:lnTo>
                    <a:lnTo>
                      <a:pt x="657" y="569"/>
                    </a:lnTo>
                    <a:lnTo>
                      <a:pt x="658" y="55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26" name="Freeform 35"/>
              <p:cNvSpPr>
                <a:spLocks/>
              </p:cNvSpPr>
              <p:nvPr/>
            </p:nvSpPr>
            <p:spPr bwMode="auto">
              <a:xfrm>
                <a:off x="6203054" y="1270024"/>
                <a:ext cx="713401" cy="395114"/>
              </a:xfrm>
              <a:custGeom>
                <a:avLst/>
                <a:gdLst>
                  <a:gd name="T0" fmla="*/ 1169 w 1558"/>
                  <a:gd name="T1" fmla="*/ 321 h 865"/>
                  <a:gd name="T2" fmla="*/ 1104 w 1558"/>
                  <a:gd name="T3" fmla="*/ 293 h 865"/>
                  <a:gd name="T4" fmla="*/ 1074 w 1558"/>
                  <a:gd name="T5" fmla="*/ 289 h 865"/>
                  <a:gd name="T6" fmla="*/ 1022 w 1558"/>
                  <a:gd name="T7" fmla="*/ 227 h 865"/>
                  <a:gd name="T8" fmla="*/ 966 w 1558"/>
                  <a:gd name="T9" fmla="*/ 189 h 865"/>
                  <a:gd name="T10" fmla="*/ 891 w 1558"/>
                  <a:gd name="T11" fmla="*/ 149 h 865"/>
                  <a:gd name="T12" fmla="*/ 851 w 1558"/>
                  <a:gd name="T13" fmla="*/ 124 h 865"/>
                  <a:gd name="T14" fmla="*/ 801 w 1558"/>
                  <a:gd name="T15" fmla="*/ 108 h 865"/>
                  <a:gd name="T16" fmla="*/ 776 w 1558"/>
                  <a:gd name="T17" fmla="*/ 84 h 865"/>
                  <a:gd name="T18" fmla="*/ 725 w 1558"/>
                  <a:gd name="T19" fmla="*/ 83 h 865"/>
                  <a:gd name="T20" fmla="*/ 660 w 1558"/>
                  <a:gd name="T21" fmla="*/ 79 h 865"/>
                  <a:gd name="T22" fmla="*/ 626 w 1558"/>
                  <a:gd name="T23" fmla="*/ 79 h 865"/>
                  <a:gd name="T24" fmla="*/ 564 w 1558"/>
                  <a:gd name="T25" fmla="*/ 75 h 865"/>
                  <a:gd name="T26" fmla="*/ 516 w 1558"/>
                  <a:gd name="T27" fmla="*/ 63 h 865"/>
                  <a:gd name="T28" fmla="*/ 455 w 1558"/>
                  <a:gd name="T29" fmla="*/ 67 h 865"/>
                  <a:gd name="T30" fmla="*/ 409 w 1558"/>
                  <a:gd name="T31" fmla="*/ 83 h 865"/>
                  <a:gd name="T32" fmla="*/ 311 w 1558"/>
                  <a:gd name="T33" fmla="*/ 62 h 865"/>
                  <a:gd name="T34" fmla="*/ 237 w 1558"/>
                  <a:gd name="T35" fmla="*/ 11 h 865"/>
                  <a:gd name="T36" fmla="*/ 142 w 1558"/>
                  <a:gd name="T37" fmla="*/ 5 h 865"/>
                  <a:gd name="T38" fmla="*/ 137 w 1558"/>
                  <a:gd name="T39" fmla="*/ 44 h 865"/>
                  <a:gd name="T40" fmla="*/ 110 w 1558"/>
                  <a:gd name="T41" fmla="*/ 82 h 865"/>
                  <a:gd name="T42" fmla="*/ 85 w 1558"/>
                  <a:gd name="T43" fmla="*/ 159 h 865"/>
                  <a:gd name="T44" fmla="*/ 34 w 1558"/>
                  <a:gd name="T45" fmla="*/ 221 h 865"/>
                  <a:gd name="T46" fmla="*/ 178 w 1558"/>
                  <a:gd name="T47" fmla="*/ 266 h 865"/>
                  <a:gd name="T48" fmla="*/ 278 w 1558"/>
                  <a:gd name="T49" fmla="*/ 337 h 865"/>
                  <a:gd name="T50" fmla="*/ 376 w 1558"/>
                  <a:gd name="T51" fmla="*/ 392 h 865"/>
                  <a:gd name="T52" fmla="*/ 532 w 1558"/>
                  <a:gd name="T53" fmla="*/ 397 h 865"/>
                  <a:gd name="T54" fmla="*/ 654 w 1558"/>
                  <a:gd name="T55" fmla="*/ 390 h 865"/>
                  <a:gd name="T56" fmla="*/ 642 w 1558"/>
                  <a:gd name="T57" fmla="*/ 492 h 865"/>
                  <a:gd name="T58" fmla="*/ 563 w 1558"/>
                  <a:gd name="T59" fmla="*/ 607 h 865"/>
                  <a:gd name="T60" fmla="*/ 618 w 1558"/>
                  <a:gd name="T61" fmla="*/ 693 h 865"/>
                  <a:gd name="T62" fmla="*/ 692 w 1558"/>
                  <a:gd name="T63" fmla="*/ 689 h 865"/>
                  <a:gd name="T64" fmla="*/ 784 w 1558"/>
                  <a:gd name="T65" fmla="*/ 709 h 865"/>
                  <a:gd name="T66" fmla="*/ 860 w 1558"/>
                  <a:gd name="T67" fmla="*/ 734 h 865"/>
                  <a:gd name="T68" fmla="*/ 947 w 1558"/>
                  <a:gd name="T69" fmla="*/ 764 h 865"/>
                  <a:gd name="T70" fmla="*/ 1022 w 1558"/>
                  <a:gd name="T71" fmla="*/ 825 h 865"/>
                  <a:gd name="T72" fmla="*/ 1093 w 1558"/>
                  <a:gd name="T73" fmla="*/ 865 h 865"/>
                  <a:gd name="T74" fmla="*/ 1163 w 1558"/>
                  <a:gd name="T75" fmla="*/ 844 h 865"/>
                  <a:gd name="T76" fmla="*/ 1258 w 1558"/>
                  <a:gd name="T77" fmla="*/ 776 h 865"/>
                  <a:gd name="T78" fmla="*/ 1306 w 1558"/>
                  <a:gd name="T79" fmla="*/ 705 h 865"/>
                  <a:gd name="T80" fmla="*/ 1407 w 1558"/>
                  <a:gd name="T81" fmla="*/ 686 h 865"/>
                  <a:gd name="T82" fmla="*/ 1469 w 1558"/>
                  <a:gd name="T83" fmla="*/ 655 h 865"/>
                  <a:gd name="T84" fmla="*/ 1525 w 1558"/>
                  <a:gd name="T85" fmla="*/ 585 h 865"/>
                  <a:gd name="T86" fmla="*/ 1546 w 1558"/>
                  <a:gd name="T87" fmla="*/ 500 h 865"/>
                  <a:gd name="T88" fmla="*/ 1515 w 1558"/>
                  <a:gd name="T89" fmla="*/ 425 h 865"/>
                  <a:gd name="T90" fmla="*/ 1496 w 1558"/>
                  <a:gd name="T91" fmla="*/ 383 h 865"/>
                  <a:gd name="T92" fmla="*/ 1464 w 1558"/>
                  <a:gd name="T93" fmla="*/ 322 h 865"/>
                  <a:gd name="T94" fmla="*/ 1430 w 1558"/>
                  <a:gd name="T95" fmla="*/ 313 h 865"/>
                  <a:gd name="T96" fmla="*/ 1390 w 1558"/>
                  <a:gd name="T97" fmla="*/ 321 h 865"/>
                  <a:gd name="T98" fmla="*/ 1369 w 1558"/>
                  <a:gd name="T99" fmla="*/ 356 h 865"/>
                  <a:gd name="T100" fmla="*/ 1344 w 1558"/>
                  <a:gd name="T101" fmla="*/ 356 h 865"/>
                  <a:gd name="T102" fmla="*/ 1263 w 1558"/>
                  <a:gd name="T103" fmla="*/ 358 h 865"/>
                  <a:gd name="T104" fmla="*/ 1228 w 1558"/>
                  <a:gd name="T105" fmla="*/ 36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8" h="865">
                    <a:moveTo>
                      <a:pt x="1202" y="332"/>
                    </a:moveTo>
                    <a:lnTo>
                      <a:pt x="1196" y="330"/>
                    </a:lnTo>
                    <a:lnTo>
                      <a:pt x="1189" y="334"/>
                    </a:lnTo>
                    <a:lnTo>
                      <a:pt x="1184" y="337"/>
                    </a:lnTo>
                    <a:lnTo>
                      <a:pt x="1169" y="321"/>
                    </a:lnTo>
                    <a:lnTo>
                      <a:pt x="1157" y="317"/>
                    </a:lnTo>
                    <a:lnTo>
                      <a:pt x="1149" y="303"/>
                    </a:lnTo>
                    <a:lnTo>
                      <a:pt x="1131" y="303"/>
                    </a:lnTo>
                    <a:lnTo>
                      <a:pt x="1124" y="292"/>
                    </a:lnTo>
                    <a:lnTo>
                      <a:pt x="1104" y="293"/>
                    </a:lnTo>
                    <a:lnTo>
                      <a:pt x="1104" y="300"/>
                    </a:lnTo>
                    <a:lnTo>
                      <a:pt x="1086" y="299"/>
                    </a:lnTo>
                    <a:lnTo>
                      <a:pt x="1083" y="302"/>
                    </a:lnTo>
                    <a:lnTo>
                      <a:pt x="1079" y="299"/>
                    </a:lnTo>
                    <a:lnTo>
                      <a:pt x="1074" y="289"/>
                    </a:lnTo>
                    <a:lnTo>
                      <a:pt x="1065" y="280"/>
                    </a:lnTo>
                    <a:lnTo>
                      <a:pt x="1056" y="265"/>
                    </a:lnTo>
                    <a:lnTo>
                      <a:pt x="1045" y="260"/>
                    </a:lnTo>
                    <a:lnTo>
                      <a:pt x="1035" y="253"/>
                    </a:lnTo>
                    <a:lnTo>
                      <a:pt x="1022" y="227"/>
                    </a:lnTo>
                    <a:lnTo>
                      <a:pt x="1011" y="208"/>
                    </a:lnTo>
                    <a:lnTo>
                      <a:pt x="999" y="208"/>
                    </a:lnTo>
                    <a:lnTo>
                      <a:pt x="996" y="211"/>
                    </a:lnTo>
                    <a:lnTo>
                      <a:pt x="987" y="212"/>
                    </a:lnTo>
                    <a:lnTo>
                      <a:pt x="966" y="189"/>
                    </a:lnTo>
                    <a:lnTo>
                      <a:pt x="947" y="170"/>
                    </a:lnTo>
                    <a:lnTo>
                      <a:pt x="904" y="170"/>
                    </a:lnTo>
                    <a:lnTo>
                      <a:pt x="896" y="162"/>
                    </a:lnTo>
                    <a:lnTo>
                      <a:pt x="895" y="153"/>
                    </a:lnTo>
                    <a:lnTo>
                      <a:pt x="891" y="149"/>
                    </a:lnTo>
                    <a:lnTo>
                      <a:pt x="883" y="145"/>
                    </a:lnTo>
                    <a:lnTo>
                      <a:pt x="877" y="126"/>
                    </a:lnTo>
                    <a:lnTo>
                      <a:pt x="877" y="114"/>
                    </a:lnTo>
                    <a:lnTo>
                      <a:pt x="858" y="114"/>
                    </a:lnTo>
                    <a:lnTo>
                      <a:pt x="851" y="124"/>
                    </a:lnTo>
                    <a:lnTo>
                      <a:pt x="824" y="124"/>
                    </a:lnTo>
                    <a:lnTo>
                      <a:pt x="817" y="122"/>
                    </a:lnTo>
                    <a:lnTo>
                      <a:pt x="810" y="116"/>
                    </a:lnTo>
                    <a:lnTo>
                      <a:pt x="807" y="114"/>
                    </a:lnTo>
                    <a:lnTo>
                      <a:pt x="801" y="108"/>
                    </a:lnTo>
                    <a:lnTo>
                      <a:pt x="803" y="105"/>
                    </a:lnTo>
                    <a:lnTo>
                      <a:pt x="806" y="93"/>
                    </a:lnTo>
                    <a:lnTo>
                      <a:pt x="806" y="92"/>
                    </a:lnTo>
                    <a:lnTo>
                      <a:pt x="786" y="92"/>
                    </a:lnTo>
                    <a:lnTo>
                      <a:pt x="776" y="84"/>
                    </a:lnTo>
                    <a:lnTo>
                      <a:pt x="757" y="94"/>
                    </a:lnTo>
                    <a:lnTo>
                      <a:pt x="742" y="104"/>
                    </a:lnTo>
                    <a:lnTo>
                      <a:pt x="733" y="100"/>
                    </a:lnTo>
                    <a:lnTo>
                      <a:pt x="729" y="89"/>
                    </a:lnTo>
                    <a:lnTo>
                      <a:pt x="725" y="83"/>
                    </a:lnTo>
                    <a:lnTo>
                      <a:pt x="709" y="76"/>
                    </a:lnTo>
                    <a:lnTo>
                      <a:pt x="698" y="71"/>
                    </a:lnTo>
                    <a:lnTo>
                      <a:pt x="690" y="71"/>
                    </a:lnTo>
                    <a:lnTo>
                      <a:pt x="673" y="79"/>
                    </a:lnTo>
                    <a:lnTo>
                      <a:pt x="660" y="79"/>
                    </a:lnTo>
                    <a:lnTo>
                      <a:pt x="649" y="75"/>
                    </a:lnTo>
                    <a:lnTo>
                      <a:pt x="636" y="64"/>
                    </a:lnTo>
                    <a:lnTo>
                      <a:pt x="633" y="67"/>
                    </a:lnTo>
                    <a:lnTo>
                      <a:pt x="630" y="70"/>
                    </a:lnTo>
                    <a:lnTo>
                      <a:pt x="626" y="79"/>
                    </a:lnTo>
                    <a:lnTo>
                      <a:pt x="621" y="87"/>
                    </a:lnTo>
                    <a:lnTo>
                      <a:pt x="604" y="86"/>
                    </a:lnTo>
                    <a:lnTo>
                      <a:pt x="586" y="84"/>
                    </a:lnTo>
                    <a:lnTo>
                      <a:pt x="574" y="77"/>
                    </a:lnTo>
                    <a:lnTo>
                      <a:pt x="564" y="75"/>
                    </a:lnTo>
                    <a:lnTo>
                      <a:pt x="558" y="72"/>
                    </a:lnTo>
                    <a:lnTo>
                      <a:pt x="539" y="60"/>
                    </a:lnTo>
                    <a:lnTo>
                      <a:pt x="528" y="66"/>
                    </a:lnTo>
                    <a:lnTo>
                      <a:pt x="521" y="69"/>
                    </a:lnTo>
                    <a:lnTo>
                      <a:pt x="516" y="63"/>
                    </a:lnTo>
                    <a:lnTo>
                      <a:pt x="502" y="66"/>
                    </a:lnTo>
                    <a:lnTo>
                      <a:pt x="491" y="83"/>
                    </a:lnTo>
                    <a:lnTo>
                      <a:pt x="477" y="76"/>
                    </a:lnTo>
                    <a:lnTo>
                      <a:pt x="460" y="74"/>
                    </a:lnTo>
                    <a:lnTo>
                      <a:pt x="455" y="67"/>
                    </a:lnTo>
                    <a:lnTo>
                      <a:pt x="447" y="70"/>
                    </a:lnTo>
                    <a:lnTo>
                      <a:pt x="436" y="69"/>
                    </a:lnTo>
                    <a:lnTo>
                      <a:pt x="425" y="65"/>
                    </a:lnTo>
                    <a:lnTo>
                      <a:pt x="416" y="64"/>
                    </a:lnTo>
                    <a:lnTo>
                      <a:pt x="409" y="83"/>
                    </a:lnTo>
                    <a:lnTo>
                      <a:pt x="388" y="87"/>
                    </a:lnTo>
                    <a:lnTo>
                      <a:pt x="372" y="63"/>
                    </a:lnTo>
                    <a:lnTo>
                      <a:pt x="346" y="71"/>
                    </a:lnTo>
                    <a:lnTo>
                      <a:pt x="329" y="65"/>
                    </a:lnTo>
                    <a:lnTo>
                      <a:pt x="311" y="62"/>
                    </a:lnTo>
                    <a:lnTo>
                      <a:pt x="280" y="59"/>
                    </a:lnTo>
                    <a:lnTo>
                      <a:pt x="262" y="37"/>
                    </a:lnTo>
                    <a:lnTo>
                      <a:pt x="248" y="41"/>
                    </a:lnTo>
                    <a:lnTo>
                      <a:pt x="246" y="17"/>
                    </a:lnTo>
                    <a:lnTo>
                      <a:pt x="237" y="11"/>
                    </a:lnTo>
                    <a:lnTo>
                      <a:pt x="222" y="7"/>
                    </a:lnTo>
                    <a:lnTo>
                      <a:pt x="214" y="0"/>
                    </a:lnTo>
                    <a:lnTo>
                      <a:pt x="203" y="0"/>
                    </a:lnTo>
                    <a:lnTo>
                      <a:pt x="181" y="5"/>
                    </a:lnTo>
                    <a:lnTo>
                      <a:pt x="142" y="5"/>
                    </a:lnTo>
                    <a:lnTo>
                      <a:pt x="142" y="10"/>
                    </a:lnTo>
                    <a:lnTo>
                      <a:pt x="133" y="23"/>
                    </a:lnTo>
                    <a:lnTo>
                      <a:pt x="133" y="29"/>
                    </a:lnTo>
                    <a:lnTo>
                      <a:pt x="140" y="35"/>
                    </a:lnTo>
                    <a:lnTo>
                      <a:pt x="137" y="44"/>
                    </a:lnTo>
                    <a:lnTo>
                      <a:pt x="134" y="53"/>
                    </a:lnTo>
                    <a:lnTo>
                      <a:pt x="137" y="61"/>
                    </a:lnTo>
                    <a:lnTo>
                      <a:pt x="140" y="68"/>
                    </a:lnTo>
                    <a:lnTo>
                      <a:pt x="140" y="80"/>
                    </a:lnTo>
                    <a:lnTo>
                      <a:pt x="110" y="82"/>
                    </a:lnTo>
                    <a:lnTo>
                      <a:pt x="95" y="92"/>
                    </a:lnTo>
                    <a:lnTo>
                      <a:pt x="77" y="99"/>
                    </a:lnTo>
                    <a:lnTo>
                      <a:pt x="89" y="115"/>
                    </a:lnTo>
                    <a:lnTo>
                      <a:pt x="89" y="128"/>
                    </a:lnTo>
                    <a:lnTo>
                      <a:pt x="85" y="159"/>
                    </a:lnTo>
                    <a:lnTo>
                      <a:pt x="68" y="170"/>
                    </a:lnTo>
                    <a:lnTo>
                      <a:pt x="26" y="189"/>
                    </a:lnTo>
                    <a:lnTo>
                      <a:pt x="0" y="191"/>
                    </a:lnTo>
                    <a:lnTo>
                      <a:pt x="8" y="209"/>
                    </a:lnTo>
                    <a:lnTo>
                      <a:pt x="34" y="221"/>
                    </a:lnTo>
                    <a:lnTo>
                      <a:pt x="87" y="257"/>
                    </a:lnTo>
                    <a:lnTo>
                      <a:pt x="106" y="257"/>
                    </a:lnTo>
                    <a:lnTo>
                      <a:pt x="120" y="266"/>
                    </a:lnTo>
                    <a:lnTo>
                      <a:pt x="164" y="263"/>
                    </a:lnTo>
                    <a:lnTo>
                      <a:pt x="178" y="266"/>
                    </a:lnTo>
                    <a:lnTo>
                      <a:pt x="213" y="266"/>
                    </a:lnTo>
                    <a:lnTo>
                      <a:pt x="215" y="284"/>
                    </a:lnTo>
                    <a:lnTo>
                      <a:pt x="230" y="303"/>
                    </a:lnTo>
                    <a:lnTo>
                      <a:pt x="245" y="329"/>
                    </a:lnTo>
                    <a:lnTo>
                      <a:pt x="278" y="337"/>
                    </a:lnTo>
                    <a:lnTo>
                      <a:pt x="278" y="367"/>
                    </a:lnTo>
                    <a:lnTo>
                      <a:pt x="288" y="397"/>
                    </a:lnTo>
                    <a:lnTo>
                      <a:pt x="306" y="394"/>
                    </a:lnTo>
                    <a:lnTo>
                      <a:pt x="347" y="383"/>
                    </a:lnTo>
                    <a:lnTo>
                      <a:pt x="376" y="392"/>
                    </a:lnTo>
                    <a:lnTo>
                      <a:pt x="395" y="381"/>
                    </a:lnTo>
                    <a:lnTo>
                      <a:pt x="422" y="389"/>
                    </a:lnTo>
                    <a:lnTo>
                      <a:pt x="441" y="382"/>
                    </a:lnTo>
                    <a:lnTo>
                      <a:pt x="492" y="379"/>
                    </a:lnTo>
                    <a:lnTo>
                      <a:pt x="532" y="397"/>
                    </a:lnTo>
                    <a:lnTo>
                      <a:pt x="548" y="392"/>
                    </a:lnTo>
                    <a:lnTo>
                      <a:pt x="592" y="390"/>
                    </a:lnTo>
                    <a:lnTo>
                      <a:pt x="614" y="397"/>
                    </a:lnTo>
                    <a:lnTo>
                      <a:pt x="632" y="404"/>
                    </a:lnTo>
                    <a:lnTo>
                      <a:pt x="654" y="390"/>
                    </a:lnTo>
                    <a:lnTo>
                      <a:pt x="651" y="420"/>
                    </a:lnTo>
                    <a:lnTo>
                      <a:pt x="653" y="451"/>
                    </a:lnTo>
                    <a:lnTo>
                      <a:pt x="663" y="463"/>
                    </a:lnTo>
                    <a:lnTo>
                      <a:pt x="653" y="483"/>
                    </a:lnTo>
                    <a:lnTo>
                      <a:pt x="642" y="492"/>
                    </a:lnTo>
                    <a:lnTo>
                      <a:pt x="597" y="515"/>
                    </a:lnTo>
                    <a:lnTo>
                      <a:pt x="571" y="556"/>
                    </a:lnTo>
                    <a:lnTo>
                      <a:pt x="570" y="585"/>
                    </a:lnTo>
                    <a:lnTo>
                      <a:pt x="563" y="589"/>
                    </a:lnTo>
                    <a:lnTo>
                      <a:pt x="563" y="607"/>
                    </a:lnTo>
                    <a:lnTo>
                      <a:pt x="580" y="634"/>
                    </a:lnTo>
                    <a:lnTo>
                      <a:pt x="597" y="646"/>
                    </a:lnTo>
                    <a:lnTo>
                      <a:pt x="605" y="668"/>
                    </a:lnTo>
                    <a:lnTo>
                      <a:pt x="611" y="670"/>
                    </a:lnTo>
                    <a:lnTo>
                      <a:pt x="618" y="693"/>
                    </a:lnTo>
                    <a:lnTo>
                      <a:pt x="626" y="694"/>
                    </a:lnTo>
                    <a:lnTo>
                      <a:pt x="634" y="682"/>
                    </a:lnTo>
                    <a:lnTo>
                      <a:pt x="651" y="673"/>
                    </a:lnTo>
                    <a:lnTo>
                      <a:pt x="676" y="674"/>
                    </a:lnTo>
                    <a:lnTo>
                      <a:pt x="692" y="689"/>
                    </a:lnTo>
                    <a:lnTo>
                      <a:pt x="710" y="689"/>
                    </a:lnTo>
                    <a:lnTo>
                      <a:pt x="722" y="708"/>
                    </a:lnTo>
                    <a:lnTo>
                      <a:pt x="765" y="701"/>
                    </a:lnTo>
                    <a:lnTo>
                      <a:pt x="784" y="696"/>
                    </a:lnTo>
                    <a:lnTo>
                      <a:pt x="784" y="709"/>
                    </a:lnTo>
                    <a:lnTo>
                      <a:pt x="796" y="727"/>
                    </a:lnTo>
                    <a:lnTo>
                      <a:pt x="818" y="734"/>
                    </a:lnTo>
                    <a:lnTo>
                      <a:pt x="845" y="733"/>
                    </a:lnTo>
                    <a:lnTo>
                      <a:pt x="860" y="718"/>
                    </a:lnTo>
                    <a:lnTo>
                      <a:pt x="860" y="734"/>
                    </a:lnTo>
                    <a:lnTo>
                      <a:pt x="873" y="751"/>
                    </a:lnTo>
                    <a:lnTo>
                      <a:pt x="904" y="757"/>
                    </a:lnTo>
                    <a:lnTo>
                      <a:pt x="926" y="755"/>
                    </a:lnTo>
                    <a:lnTo>
                      <a:pt x="933" y="759"/>
                    </a:lnTo>
                    <a:lnTo>
                      <a:pt x="947" y="764"/>
                    </a:lnTo>
                    <a:lnTo>
                      <a:pt x="955" y="757"/>
                    </a:lnTo>
                    <a:lnTo>
                      <a:pt x="966" y="768"/>
                    </a:lnTo>
                    <a:lnTo>
                      <a:pt x="969" y="786"/>
                    </a:lnTo>
                    <a:lnTo>
                      <a:pt x="995" y="821"/>
                    </a:lnTo>
                    <a:lnTo>
                      <a:pt x="1022" y="825"/>
                    </a:lnTo>
                    <a:lnTo>
                      <a:pt x="1045" y="813"/>
                    </a:lnTo>
                    <a:lnTo>
                      <a:pt x="1067" y="821"/>
                    </a:lnTo>
                    <a:lnTo>
                      <a:pt x="1067" y="835"/>
                    </a:lnTo>
                    <a:lnTo>
                      <a:pt x="1083" y="834"/>
                    </a:lnTo>
                    <a:lnTo>
                      <a:pt x="1093" y="865"/>
                    </a:lnTo>
                    <a:lnTo>
                      <a:pt x="1114" y="865"/>
                    </a:lnTo>
                    <a:lnTo>
                      <a:pt x="1122" y="847"/>
                    </a:lnTo>
                    <a:lnTo>
                      <a:pt x="1131" y="837"/>
                    </a:lnTo>
                    <a:lnTo>
                      <a:pt x="1153" y="835"/>
                    </a:lnTo>
                    <a:lnTo>
                      <a:pt x="1163" y="844"/>
                    </a:lnTo>
                    <a:lnTo>
                      <a:pt x="1209" y="842"/>
                    </a:lnTo>
                    <a:lnTo>
                      <a:pt x="1226" y="814"/>
                    </a:lnTo>
                    <a:lnTo>
                      <a:pt x="1247" y="799"/>
                    </a:lnTo>
                    <a:lnTo>
                      <a:pt x="1262" y="786"/>
                    </a:lnTo>
                    <a:lnTo>
                      <a:pt x="1258" y="776"/>
                    </a:lnTo>
                    <a:lnTo>
                      <a:pt x="1247" y="764"/>
                    </a:lnTo>
                    <a:lnTo>
                      <a:pt x="1265" y="746"/>
                    </a:lnTo>
                    <a:lnTo>
                      <a:pt x="1280" y="735"/>
                    </a:lnTo>
                    <a:lnTo>
                      <a:pt x="1296" y="720"/>
                    </a:lnTo>
                    <a:lnTo>
                      <a:pt x="1306" y="705"/>
                    </a:lnTo>
                    <a:lnTo>
                      <a:pt x="1323" y="697"/>
                    </a:lnTo>
                    <a:lnTo>
                      <a:pt x="1334" y="696"/>
                    </a:lnTo>
                    <a:lnTo>
                      <a:pt x="1346" y="699"/>
                    </a:lnTo>
                    <a:lnTo>
                      <a:pt x="1364" y="695"/>
                    </a:lnTo>
                    <a:lnTo>
                      <a:pt x="1407" y="686"/>
                    </a:lnTo>
                    <a:lnTo>
                      <a:pt x="1419" y="678"/>
                    </a:lnTo>
                    <a:lnTo>
                      <a:pt x="1424" y="664"/>
                    </a:lnTo>
                    <a:lnTo>
                      <a:pt x="1442" y="659"/>
                    </a:lnTo>
                    <a:lnTo>
                      <a:pt x="1457" y="657"/>
                    </a:lnTo>
                    <a:lnTo>
                      <a:pt x="1469" y="655"/>
                    </a:lnTo>
                    <a:lnTo>
                      <a:pt x="1486" y="628"/>
                    </a:lnTo>
                    <a:lnTo>
                      <a:pt x="1502" y="615"/>
                    </a:lnTo>
                    <a:lnTo>
                      <a:pt x="1502" y="595"/>
                    </a:lnTo>
                    <a:lnTo>
                      <a:pt x="1513" y="586"/>
                    </a:lnTo>
                    <a:lnTo>
                      <a:pt x="1525" y="585"/>
                    </a:lnTo>
                    <a:lnTo>
                      <a:pt x="1545" y="575"/>
                    </a:lnTo>
                    <a:lnTo>
                      <a:pt x="1548" y="553"/>
                    </a:lnTo>
                    <a:lnTo>
                      <a:pt x="1558" y="542"/>
                    </a:lnTo>
                    <a:lnTo>
                      <a:pt x="1555" y="523"/>
                    </a:lnTo>
                    <a:lnTo>
                      <a:pt x="1546" y="500"/>
                    </a:lnTo>
                    <a:lnTo>
                      <a:pt x="1539" y="492"/>
                    </a:lnTo>
                    <a:lnTo>
                      <a:pt x="1546" y="481"/>
                    </a:lnTo>
                    <a:lnTo>
                      <a:pt x="1542" y="466"/>
                    </a:lnTo>
                    <a:lnTo>
                      <a:pt x="1524" y="429"/>
                    </a:lnTo>
                    <a:lnTo>
                      <a:pt x="1515" y="425"/>
                    </a:lnTo>
                    <a:lnTo>
                      <a:pt x="1506" y="422"/>
                    </a:lnTo>
                    <a:lnTo>
                      <a:pt x="1505" y="416"/>
                    </a:lnTo>
                    <a:lnTo>
                      <a:pt x="1501" y="403"/>
                    </a:lnTo>
                    <a:lnTo>
                      <a:pt x="1498" y="390"/>
                    </a:lnTo>
                    <a:lnTo>
                      <a:pt x="1496" y="383"/>
                    </a:lnTo>
                    <a:lnTo>
                      <a:pt x="1484" y="353"/>
                    </a:lnTo>
                    <a:lnTo>
                      <a:pt x="1476" y="361"/>
                    </a:lnTo>
                    <a:lnTo>
                      <a:pt x="1461" y="341"/>
                    </a:lnTo>
                    <a:lnTo>
                      <a:pt x="1459" y="332"/>
                    </a:lnTo>
                    <a:lnTo>
                      <a:pt x="1464" y="322"/>
                    </a:lnTo>
                    <a:lnTo>
                      <a:pt x="1453" y="309"/>
                    </a:lnTo>
                    <a:lnTo>
                      <a:pt x="1445" y="306"/>
                    </a:lnTo>
                    <a:lnTo>
                      <a:pt x="1444" y="308"/>
                    </a:lnTo>
                    <a:lnTo>
                      <a:pt x="1437" y="313"/>
                    </a:lnTo>
                    <a:lnTo>
                      <a:pt x="1430" y="313"/>
                    </a:lnTo>
                    <a:lnTo>
                      <a:pt x="1426" y="313"/>
                    </a:lnTo>
                    <a:lnTo>
                      <a:pt x="1422" y="309"/>
                    </a:lnTo>
                    <a:lnTo>
                      <a:pt x="1393" y="311"/>
                    </a:lnTo>
                    <a:lnTo>
                      <a:pt x="1393" y="320"/>
                    </a:lnTo>
                    <a:lnTo>
                      <a:pt x="1390" y="321"/>
                    </a:lnTo>
                    <a:lnTo>
                      <a:pt x="1385" y="323"/>
                    </a:lnTo>
                    <a:lnTo>
                      <a:pt x="1385" y="326"/>
                    </a:lnTo>
                    <a:lnTo>
                      <a:pt x="1385" y="330"/>
                    </a:lnTo>
                    <a:lnTo>
                      <a:pt x="1369" y="345"/>
                    </a:lnTo>
                    <a:lnTo>
                      <a:pt x="1369" y="356"/>
                    </a:lnTo>
                    <a:lnTo>
                      <a:pt x="1363" y="357"/>
                    </a:lnTo>
                    <a:lnTo>
                      <a:pt x="1358" y="352"/>
                    </a:lnTo>
                    <a:lnTo>
                      <a:pt x="1349" y="352"/>
                    </a:lnTo>
                    <a:lnTo>
                      <a:pt x="1347" y="354"/>
                    </a:lnTo>
                    <a:lnTo>
                      <a:pt x="1344" y="356"/>
                    </a:lnTo>
                    <a:lnTo>
                      <a:pt x="1314" y="356"/>
                    </a:lnTo>
                    <a:lnTo>
                      <a:pt x="1304" y="367"/>
                    </a:lnTo>
                    <a:lnTo>
                      <a:pt x="1297" y="369"/>
                    </a:lnTo>
                    <a:lnTo>
                      <a:pt x="1290" y="360"/>
                    </a:lnTo>
                    <a:lnTo>
                      <a:pt x="1263" y="358"/>
                    </a:lnTo>
                    <a:lnTo>
                      <a:pt x="1246" y="341"/>
                    </a:lnTo>
                    <a:lnTo>
                      <a:pt x="1240" y="341"/>
                    </a:lnTo>
                    <a:lnTo>
                      <a:pt x="1235" y="346"/>
                    </a:lnTo>
                    <a:lnTo>
                      <a:pt x="1232" y="360"/>
                    </a:lnTo>
                    <a:lnTo>
                      <a:pt x="1228" y="360"/>
                    </a:lnTo>
                    <a:lnTo>
                      <a:pt x="1219" y="352"/>
                    </a:lnTo>
                    <a:lnTo>
                      <a:pt x="1214" y="351"/>
                    </a:lnTo>
                    <a:lnTo>
                      <a:pt x="1212" y="346"/>
                    </a:lnTo>
                    <a:lnTo>
                      <a:pt x="1202" y="33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27" name="Freeform 37"/>
              <p:cNvSpPr>
                <a:spLocks/>
              </p:cNvSpPr>
              <p:nvPr/>
            </p:nvSpPr>
            <p:spPr bwMode="auto">
              <a:xfrm>
                <a:off x="5945132" y="843356"/>
                <a:ext cx="788857" cy="476058"/>
              </a:xfrm>
              <a:custGeom>
                <a:avLst/>
                <a:gdLst>
                  <a:gd name="T0" fmla="*/ 1408 w 1723"/>
                  <a:gd name="T1" fmla="*/ 982 h 1042"/>
                  <a:gd name="T2" fmla="*/ 1427 w 1723"/>
                  <a:gd name="T3" fmla="*/ 929 h 1042"/>
                  <a:gd name="T4" fmla="*/ 1477 w 1723"/>
                  <a:gd name="T5" fmla="*/ 913 h 1042"/>
                  <a:gd name="T6" fmla="*/ 1489 w 1723"/>
                  <a:gd name="T7" fmla="*/ 883 h 1042"/>
                  <a:gd name="T8" fmla="*/ 1511 w 1723"/>
                  <a:gd name="T9" fmla="*/ 824 h 1042"/>
                  <a:gd name="T10" fmla="*/ 1513 w 1723"/>
                  <a:gd name="T11" fmla="*/ 792 h 1042"/>
                  <a:gd name="T12" fmla="*/ 1532 w 1723"/>
                  <a:gd name="T13" fmla="*/ 733 h 1042"/>
                  <a:gd name="T14" fmla="*/ 1497 w 1723"/>
                  <a:gd name="T15" fmla="*/ 695 h 1042"/>
                  <a:gd name="T16" fmla="*/ 1464 w 1723"/>
                  <a:gd name="T17" fmla="*/ 651 h 1042"/>
                  <a:gd name="T18" fmla="*/ 1441 w 1723"/>
                  <a:gd name="T19" fmla="*/ 574 h 1042"/>
                  <a:gd name="T20" fmla="*/ 1487 w 1723"/>
                  <a:gd name="T21" fmla="*/ 516 h 1042"/>
                  <a:gd name="T22" fmla="*/ 1492 w 1723"/>
                  <a:gd name="T23" fmla="*/ 472 h 1042"/>
                  <a:gd name="T24" fmla="*/ 1526 w 1723"/>
                  <a:gd name="T25" fmla="*/ 420 h 1042"/>
                  <a:gd name="T26" fmla="*/ 1576 w 1723"/>
                  <a:gd name="T27" fmla="*/ 360 h 1042"/>
                  <a:gd name="T28" fmla="*/ 1620 w 1723"/>
                  <a:gd name="T29" fmla="*/ 317 h 1042"/>
                  <a:gd name="T30" fmla="*/ 1685 w 1723"/>
                  <a:gd name="T31" fmla="*/ 294 h 1042"/>
                  <a:gd name="T32" fmla="*/ 1693 w 1723"/>
                  <a:gd name="T33" fmla="*/ 248 h 1042"/>
                  <a:gd name="T34" fmla="*/ 1596 w 1723"/>
                  <a:gd name="T35" fmla="*/ 197 h 1042"/>
                  <a:gd name="T36" fmla="*/ 1526 w 1723"/>
                  <a:gd name="T37" fmla="*/ 151 h 1042"/>
                  <a:gd name="T38" fmla="*/ 1478 w 1723"/>
                  <a:gd name="T39" fmla="*/ 99 h 1042"/>
                  <a:gd name="T40" fmla="*/ 1421 w 1723"/>
                  <a:gd name="T41" fmla="*/ 81 h 1042"/>
                  <a:gd name="T42" fmla="*/ 1261 w 1723"/>
                  <a:gd name="T43" fmla="*/ 13 h 1042"/>
                  <a:gd name="T44" fmla="*/ 1141 w 1723"/>
                  <a:gd name="T45" fmla="*/ 9 h 1042"/>
                  <a:gd name="T46" fmla="*/ 1147 w 1723"/>
                  <a:gd name="T47" fmla="*/ 56 h 1042"/>
                  <a:gd name="T48" fmla="*/ 1266 w 1723"/>
                  <a:gd name="T49" fmla="*/ 100 h 1042"/>
                  <a:gd name="T50" fmla="*/ 1213 w 1723"/>
                  <a:gd name="T51" fmla="*/ 191 h 1042"/>
                  <a:gd name="T52" fmla="*/ 1004 w 1723"/>
                  <a:gd name="T53" fmla="*/ 191 h 1042"/>
                  <a:gd name="T54" fmla="*/ 803 w 1723"/>
                  <a:gd name="T55" fmla="*/ 175 h 1042"/>
                  <a:gd name="T56" fmla="*/ 623 w 1723"/>
                  <a:gd name="T57" fmla="*/ 197 h 1042"/>
                  <a:gd name="T58" fmla="*/ 554 w 1723"/>
                  <a:gd name="T59" fmla="*/ 302 h 1042"/>
                  <a:gd name="T60" fmla="*/ 446 w 1723"/>
                  <a:gd name="T61" fmla="*/ 403 h 1042"/>
                  <a:gd name="T62" fmla="*/ 466 w 1723"/>
                  <a:gd name="T63" fmla="*/ 416 h 1042"/>
                  <a:gd name="T64" fmla="*/ 359 w 1723"/>
                  <a:gd name="T65" fmla="*/ 448 h 1042"/>
                  <a:gd name="T66" fmla="*/ 271 w 1723"/>
                  <a:gd name="T67" fmla="*/ 564 h 1042"/>
                  <a:gd name="T68" fmla="*/ 159 w 1723"/>
                  <a:gd name="T69" fmla="*/ 646 h 1042"/>
                  <a:gd name="T70" fmla="*/ 62 w 1723"/>
                  <a:gd name="T71" fmla="*/ 638 h 1042"/>
                  <a:gd name="T72" fmla="*/ 36 w 1723"/>
                  <a:gd name="T73" fmla="*/ 752 h 1042"/>
                  <a:gd name="T74" fmla="*/ 34 w 1723"/>
                  <a:gd name="T75" fmla="*/ 821 h 1042"/>
                  <a:gd name="T76" fmla="*/ 19 w 1723"/>
                  <a:gd name="T77" fmla="*/ 916 h 1042"/>
                  <a:gd name="T78" fmla="*/ 57 w 1723"/>
                  <a:gd name="T79" fmla="*/ 990 h 1042"/>
                  <a:gd name="T80" fmla="*/ 210 w 1723"/>
                  <a:gd name="T81" fmla="*/ 1015 h 1042"/>
                  <a:gd name="T82" fmla="*/ 357 w 1723"/>
                  <a:gd name="T83" fmla="*/ 991 h 1042"/>
                  <a:gd name="T84" fmla="*/ 466 w 1723"/>
                  <a:gd name="T85" fmla="*/ 1025 h 1042"/>
                  <a:gd name="T86" fmla="*/ 574 w 1723"/>
                  <a:gd name="T87" fmla="*/ 1018 h 1042"/>
                  <a:gd name="T88" fmla="*/ 641 w 1723"/>
                  <a:gd name="T89" fmla="*/ 1033 h 1042"/>
                  <a:gd name="T90" fmla="*/ 701 w 1723"/>
                  <a:gd name="T91" fmla="*/ 995 h 1042"/>
                  <a:gd name="T92" fmla="*/ 697 w 1723"/>
                  <a:gd name="T93" fmla="*/ 957 h 1042"/>
                  <a:gd name="T94" fmla="*/ 778 w 1723"/>
                  <a:gd name="T95" fmla="*/ 934 h 1042"/>
                  <a:gd name="T96" fmla="*/ 826 w 1723"/>
                  <a:gd name="T97" fmla="*/ 971 h 1042"/>
                  <a:gd name="T98" fmla="*/ 936 w 1723"/>
                  <a:gd name="T99" fmla="*/ 997 h 1042"/>
                  <a:gd name="T100" fmla="*/ 1000 w 1723"/>
                  <a:gd name="T101" fmla="*/ 1003 h 1042"/>
                  <a:gd name="T102" fmla="*/ 1055 w 1723"/>
                  <a:gd name="T103" fmla="*/ 1017 h 1042"/>
                  <a:gd name="T104" fmla="*/ 1103 w 1723"/>
                  <a:gd name="T105" fmla="*/ 994 h 1042"/>
                  <a:gd name="T106" fmla="*/ 1168 w 1723"/>
                  <a:gd name="T107" fmla="*/ 1020 h 1042"/>
                  <a:gd name="T108" fmla="*/ 1200 w 1723"/>
                  <a:gd name="T109" fmla="*/ 998 h 1042"/>
                  <a:gd name="T110" fmla="*/ 1262 w 1723"/>
                  <a:gd name="T111" fmla="*/ 1005 h 1042"/>
                  <a:gd name="T112" fmla="*/ 1306 w 1723"/>
                  <a:gd name="T113" fmla="*/ 1038 h 1042"/>
                  <a:gd name="T114" fmla="*/ 1370 w 1723"/>
                  <a:gd name="T115" fmla="*/ 1007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23" h="1042">
                    <a:moveTo>
                      <a:pt x="1360" y="970"/>
                    </a:moveTo>
                    <a:lnTo>
                      <a:pt x="1368" y="973"/>
                    </a:lnTo>
                    <a:lnTo>
                      <a:pt x="1384" y="975"/>
                    </a:lnTo>
                    <a:lnTo>
                      <a:pt x="1389" y="982"/>
                    </a:lnTo>
                    <a:lnTo>
                      <a:pt x="1408" y="982"/>
                    </a:lnTo>
                    <a:lnTo>
                      <a:pt x="1416" y="977"/>
                    </a:lnTo>
                    <a:lnTo>
                      <a:pt x="1415" y="965"/>
                    </a:lnTo>
                    <a:lnTo>
                      <a:pt x="1416" y="942"/>
                    </a:lnTo>
                    <a:lnTo>
                      <a:pt x="1415" y="928"/>
                    </a:lnTo>
                    <a:lnTo>
                      <a:pt x="1427" y="929"/>
                    </a:lnTo>
                    <a:lnTo>
                      <a:pt x="1441" y="927"/>
                    </a:lnTo>
                    <a:lnTo>
                      <a:pt x="1450" y="925"/>
                    </a:lnTo>
                    <a:lnTo>
                      <a:pt x="1465" y="925"/>
                    </a:lnTo>
                    <a:lnTo>
                      <a:pt x="1467" y="921"/>
                    </a:lnTo>
                    <a:lnTo>
                      <a:pt x="1477" y="913"/>
                    </a:lnTo>
                    <a:lnTo>
                      <a:pt x="1490" y="911"/>
                    </a:lnTo>
                    <a:lnTo>
                      <a:pt x="1494" y="908"/>
                    </a:lnTo>
                    <a:lnTo>
                      <a:pt x="1492" y="897"/>
                    </a:lnTo>
                    <a:lnTo>
                      <a:pt x="1490" y="890"/>
                    </a:lnTo>
                    <a:lnTo>
                      <a:pt x="1489" y="883"/>
                    </a:lnTo>
                    <a:lnTo>
                      <a:pt x="1493" y="873"/>
                    </a:lnTo>
                    <a:lnTo>
                      <a:pt x="1494" y="857"/>
                    </a:lnTo>
                    <a:lnTo>
                      <a:pt x="1505" y="835"/>
                    </a:lnTo>
                    <a:lnTo>
                      <a:pt x="1507" y="828"/>
                    </a:lnTo>
                    <a:lnTo>
                      <a:pt x="1511" y="824"/>
                    </a:lnTo>
                    <a:lnTo>
                      <a:pt x="1516" y="828"/>
                    </a:lnTo>
                    <a:lnTo>
                      <a:pt x="1524" y="828"/>
                    </a:lnTo>
                    <a:lnTo>
                      <a:pt x="1522" y="815"/>
                    </a:lnTo>
                    <a:lnTo>
                      <a:pt x="1519" y="802"/>
                    </a:lnTo>
                    <a:lnTo>
                      <a:pt x="1513" y="792"/>
                    </a:lnTo>
                    <a:lnTo>
                      <a:pt x="1504" y="781"/>
                    </a:lnTo>
                    <a:lnTo>
                      <a:pt x="1504" y="755"/>
                    </a:lnTo>
                    <a:lnTo>
                      <a:pt x="1511" y="750"/>
                    </a:lnTo>
                    <a:lnTo>
                      <a:pt x="1522" y="744"/>
                    </a:lnTo>
                    <a:lnTo>
                      <a:pt x="1532" y="733"/>
                    </a:lnTo>
                    <a:lnTo>
                      <a:pt x="1531" y="719"/>
                    </a:lnTo>
                    <a:lnTo>
                      <a:pt x="1528" y="716"/>
                    </a:lnTo>
                    <a:lnTo>
                      <a:pt x="1521" y="711"/>
                    </a:lnTo>
                    <a:lnTo>
                      <a:pt x="1505" y="700"/>
                    </a:lnTo>
                    <a:lnTo>
                      <a:pt x="1497" y="695"/>
                    </a:lnTo>
                    <a:lnTo>
                      <a:pt x="1499" y="689"/>
                    </a:lnTo>
                    <a:lnTo>
                      <a:pt x="1493" y="681"/>
                    </a:lnTo>
                    <a:lnTo>
                      <a:pt x="1485" y="664"/>
                    </a:lnTo>
                    <a:lnTo>
                      <a:pt x="1480" y="662"/>
                    </a:lnTo>
                    <a:lnTo>
                      <a:pt x="1464" y="651"/>
                    </a:lnTo>
                    <a:lnTo>
                      <a:pt x="1452" y="644"/>
                    </a:lnTo>
                    <a:lnTo>
                      <a:pt x="1445" y="624"/>
                    </a:lnTo>
                    <a:lnTo>
                      <a:pt x="1443" y="607"/>
                    </a:lnTo>
                    <a:lnTo>
                      <a:pt x="1443" y="591"/>
                    </a:lnTo>
                    <a:lnTo>
                      <a:pt x="1441" y="574"/>
                    </a:lnTo>
                    <a:lnTo>
                      <a:pt x="1443" y="563"/>
                    </a:lnTo>
                    <a:lnTo>
                      <a:pt x="1456" y="556"/>
                    </a:lnTo>
                    <a:lnTo>
                      <a:pt x="1461" y="535"/>
                    </a:lnTo>
                    <a:lnTo>
                      <a:pt x="1477" y="532"/>
                    </a:lnTo>
                    <a:lnTo>
                      <a:pt x="1487" y="516"/>
                    </a:lnTo>
                    <a:lnTo>
                      <a:pt x="1505" y="504"/>
                    </a:lnTo>
                    <a:lnTo>
                      <a:pt x="1513" y="496"/>
                    </a:lnTo>
                    <a:lnTo>
                      <a:pt x="1513" y="492"/>
                    </a:lnTo>
                    <a:lnTo>
                      <a:pt x="1500" y="483"/>
                    </a:lnTo>
                    <a:lnTo>
                      <a:pt x="1492" y="472"/>
                    </a:lnTo>
                    <a:lnTo>
                      <a:pt x="1490" y="462"/>
                    </a:lnTo>
                    <a:lnTo>
                      <a:pt x="1503" y="446"/>
                    </a:lnTo>
                    <a:lnTo>
                      <a:pt x="1504" y="432"/>
                    </a:lnTo>
                    <a:lnTo>
                      <a:pt x="1513" y="427"/>
                    </a:lnTo>
                    <a:lnTo>
                      <a:pt x="1526" y="420"/>
                    </a:lnTo>
                    <a:lnTo>
                      <a:pt x="1532" y="399"/>
                    </a:lnTo>
                    <a:lnTo>
                      <a:pt x="1531" y="381"/>
                    </a:lnTo>
                    <a:lnTo>
                      <a:pt x="1537" y="367"/>
                    </a:lnTo>
                    <a:lnTo>
                      <a:pt x="1573" y="363"/>
                    </a:lnTo>
                    <a:lnTo>
                      <a:pt x="1576" y="360"/>
                    </a:lnTo>
                    <a:lnTo>
                      <a:pt x="1591" y="364"/>
                    </a:lnTo>
                    <a:lnTo>
                      <a:pt x="1597" y="361"/>
                    </a:lnTo>
                    <a:lnTo>
                      <a:pt x="1597" y="340"/>
                    </a:lnTo>
                    <a:lnTo>
                      <a:pt x="1600" y="328"/>
                    </a:lnTo>
                    <a:lnTo>
                      <a:pt x="1620" y="317"/>
                    </a:lnTo>
                    <a:lnTo>
                      <a:pt x="1633" y="299"/>
                    </a:lnTo>
                    <a:lnTo>
                      <a:pt x="1647" y="298"/>
                    </a:lnTo>
                    <a:lnTo>
                      <a:pt x="1669" y="307"/>
                    </a:lnTo>
                    <a:lnTo>
                      <a:pt x="1686" y="309"/>
                    </a:lnTo>
                    <a:lnTo>
                      <a:pt x="1685" y="294"/>
                    </a:lnTo>
                    <a:lnTo>
                      <a:pt x="1703" y="278"/>
                    </a:lnTo>
                    <a:lnTo>
                      <a:pt x="1721" y="273"/>
                    </a:lnTo>
                    <a:lnTo>
                      <a:pt x="1723" y="266"/>
                    </a:lnTo>
                    <a:lnTo>
                      <a:pt x="1705" y="262"/>
                    </a:lnTo>
                    <a:lnTo>
                      <a:pt x="1693" y="248"/>
                    </a:lnTo>
                    <a:lnTo>
                      <a:pt x="1678" y="245"/>
                    </a:lnTo>
                    <a:lnTo>
                      <a:pt x="1653" y="224"/>
                    </a:lnTo>
                    <a:lnTo>
                      <a:pt x="1638" y="220"/>
                    </a:lnTo>
                    <a:lnTo>
                      <a:pt x="1598" y="215"/>
                    </a:lnTo>
                    <a:lnTo>
                      <a:pt x="1596" y="197"/>
                    </a:lnTo>
                    <a:lnTo>
                      <a:pt x="1607" y="184"/>
                    </a:lnTo>
                    <a:lnTo>
                      <a:pt x="1585" y="178"/>
                    </a:lnTo>
                    <a:lnTo>
                      <a:pt x="1558" y="172"/>
                    </a:lnTo>
                    <a:lnTo>
                      <a:pt x="1507" y="175"/>
                    </a:lnTo>
                    <a:lnTo>
                      <a:pt x="1526" y="151"/>
                    </a:lnTo>
                    <a:lnTo>
                      <a:pt x="1522" y="138"/>
                    </a:lnTo>
                    <a:lnTo>
                      <a:pt x="1520" y="124"/>
                    </a:lnTo>
                    <a:lnTo>
                      <a:pt x="1520" y="113"/>
                    </a:lnTo>
                    <a:lnTo>
                      <a:pt x="1487" y="111"/>
                    </a:lnTo>
                    <a:lnTo>
                      <a:pt x="1478" y="99"/>
                    </a:lnTo>
                    <a:lnTo>
                      <a:pt x="1478" y="92"/>
                    </a:lnTo>
                    <a:lnTo>
                      <a:pt x="1476" y="92"/>
                    </a:lnTo>
                    <a:lnTo>
                      <a:pt x="1448" y="111"/>
                    </a:lnTo>
                    <a:lnTo>
                      <a:pt x="1449" y="89"/>
                    </a:lnTo>
                    <a:lnTo>
                      <a:pt x="1421" y="81"/>
                    </a:lnTo>
                    <a:lnTo>
                      <a:pt x="1367" y="64"/>
                    </a:lnTo>
                    <a:lnTo>
                      <a:pt x="1335" y="31"/>
                    </a:lnTo>
                    <a:lnTo>
                      <a:pt x="1312" y="31"/>
                    </a:lnTo>
                    <a:lnTo>
                      <a:pt x="1287" y="24"/>
                    </a:lnTo>
                    <a:lnTo>
                      <a:pt x="1261" y="13"/>
                    </a:lnTo>
                    <a:lnTo>
                      <a:pt x="1245" y="26"/>
                    </a:lnTo>
                    <a:lnTo>
                      <a:pt x="1219" y="26"/>
                    </a:lnTo>
                    <a:lnTo>
                      <a:pt x="1175" y="9"/>
                    </a:lnTo>
                    <a:lnTo>
                      <a:pt x="1165" y="11"/>
                    </a:lnTo>
                    <a:lnTo>
                      <a:pt x="1141" y="9"/>
                    </a:lnTo>
                    <a:lnTo>
                      <a:pt x="1123" y="0"/>
                    </a:lnTo>
                    <a:lnTo>
                      <a:pt x="1110" y="0"/>
                    </a:lnTo>
                    <a:lnTo>
                      <a:pt x="1113" y="16"/>
                    </a:lnTo>
                    <a:lnTo>
                      <a:pt x="1139" y="46"/>
                    </a:lnTo>
                    <a:lnTo>
                      <a:pt x="1147" y="56"/>
                    </a:lnTo>
                    <a:lnTo>
                      <a:pt x="1162" y="67"/>
                    </a:lnTo>
                    <a:lnTo>
                      <a:pt x="1192" y="79"/>
                    </a:lnTo>
                    <a:lnTo>
                      <a:pt x="1231" y="78"/>
                    </a:lnTo>
                    <a:lnTo>
                      <a:pt x="1234" y="96"/>
                    </a:lnTo>
                    <a:lnTo>
                      <a:pt x="1266" y="100"/>
                    </a:lnTo>
                    <a:lnTo>
                      <a:pt x="1290" y="116"/>
                    </a:lnTo>
                    <a:lnTo>
                      <a:pt x="1314" y="143"/>
                    </a:lnTo>
                    <a:lnTo>
                      <a:pt x="1312" y="198"/>
                    </a:lnTo>
                    <a:lnTo>
                      <a:pt x="1280" y="205"/>
                    </a:lnTo>
                    <a:lnTo>
                      <a:pt x="1213" y="191"/>
                    </a:lnTo>
                    <a:lnTo>
                      <a:pt x="1185" y="201"/>
                    </a:lnTo>
                    <a:lnTo>
                      <a:pt x="1149" y="195"/>
                    </a:lnTo>
                    <a:lnTo>
                      <a:pt x="1096" y="218"/>
                    </a:lnTo>
                    <a:lnTo>
                      <a:pt x="1024" y="211"/>
                    </a:lnTo>
                    <a:lnTo>
                      <a:pt x="1004" y="191"/>
                    </a:lnTo>
                    <a:lnTo>
                      <a:pt x="974" y="197"/>
                    </a:lnTo>
                    <a:lnTo>
                      <a:pt x="916" y="183"/>
                    </a:lnTo>
                    <a:lnTo>
                      <a:pt x="857" y="175"/>
                    </a:lnTo>
                    <a:lnTo>
                      <a:pt x="832" y="179"/>
                    </a:lnTo>
                    <a:lnTo>
                      <a:pt x="803" y="175"/>
                    </a:lnTo>
                    <a:lnTo>
                      <a:pt x="787" y="190"/>
                    </a:lnTo>
                    <a:lnTo>
                      <a:pt x="759" y="192"/>
                    </a:lnTo>
                    <a:lnTo>
                      <a:pt x="690" y="202"/>
                    </a:lnTo>
                    <a:lnTo>
                      <a:pt x="655" y="218"/>
                    </a:lnTo>
                    <a:lnTo>
                      <a:pt x="623" y="197"/>
                    </a:lnTo>
                    <a:lnTo>
                      <a:pt x="577" y="225"/>
                    </a:lnTo>
                    <a:lnTo>
                      <a:pt x="538" y="227"/>
                    </a:lnTo>
                    <a:lnTo>
                      <a:pt x="541" y="265"/>
                    </a:lnTo>
                    <a:lnTo>
                      <a:pt x="556" y="282"/>
                    </a:lnTo>
                    <a:lnTo>
                      <a:pt x="554" y="302"/>
                    </a:lnTo>
                    <a:lnTo>
                      <a:pt x="528" y="341"/>
                    </a:lnTo>
                    <a:lnTo>
                      <a:pt x="520" y="345"/>
                    </a:lnTo>
                    <a:lnTo>
                      <a:pt x="514" y="368"/>
                    </a:lnTo>
                    <a:lnTo>
                      <a:pt x="471" y="382"/>
                    </a:lnTo>
                    <a:lnTo>
                      <a:pt x="446" y="403"/>
                    </a:lnTo>
                    <a:lnTo>
                      <a:pt x="452" y="404"/>
                    </a:lnTo>
                    <a:lnTo>
                      <a:pt x="461" y="406"/>
                    </a:lnTo>
                    <a:lnTo>
                      <a:pt x="470" y="408"/>
                    </a:lnTo>
                    <a:lnTo>
                      <a:pt x="473" y="410"/>
                    </a:lnTo>
                    <a:lnTo>
                      <a:pt x="466" y="416"/>
                    </a:lnTo>
                    <a:lnTo>
                      <a:pt x="453" y="430"/>
                    </a:lnTo>
                    <a:lnTo>
                      <a:pt x="440" y="443"/>
                    </a:lnTo>
                    <a:lnTo>
                      <a:pt x="434" y="448"/>
                    </a:lnTo>
                    <a:lnTo>
                      <a:pt x="391" y="448"/>
                    </a:lnTo>
                    <a:lnTo>
                      <a:pt x="359" y="448"/>
                    </a:lnTo>
                    <a:lnTo>
                      <a:pt x="344" y="461"/>
                    </a:lnTo>
                    <a:lnTo>
                      <a:pt x="340" y="509"/>
                    </a:lnTo>
                    <a:lnTo>
                      <a:pt x="313" y="530"/>
                    </a:lnTo>
                    <a:lnTo>
                      <a:pt x="285" y="538"/>
                    </a:lnTo>
                    <a:lnTo>
                      <a:pt x="271" y="564"/>
                    </a:lnTo>
                    <a:lnTo>
                      <a:pt x="229" y="592"/>
                    </a:lnTo>
                    <a:lnTo>
                      <a:pt x="211" y="597"/>
                    </a:lnTo>
                    <a:lnTo>
                      <a:pt x="178" y="618"/>
                    </a:lnTo>
                    <a:lnTo>
                      <a:pt x="159" y="621"/>
                    </a:lnTo>
                    <a:lnTo>
                      <a:pt x="159" y="646"/>
                    </a:lnTo>
                    <a:lnTo>
                      <a:pt x="140" y="646"/>
                    </a:lnTo>
                    <a:lnTo>
                      <a:pt x="130" y="635"/>
                    </a:lnTo>
                    <a:lnTo>
                      <a:pt x="110" y="635"/>
                    </a:lnTo>
                    <a:lnTo>
                      <a:pt x="87" y="625"/>
                    </a:lnTo>
                    <a:lnTo>
                      <a:pt x="62" y="638"/>
                    </a:lnTo>
                    <a:lnTo>
                      <a:pt x="45" y="667"/>
                    </a:lnTo>
                    <a:lnTo>
                      <a:pt x="27" y="682"/>
                    </a:lnTo>
                    <a:lnTo>
                      <a:pt x="27" y="715"/>
                    </a:lnTo>
                    <a:lnTo>
                      <a:pt x="36" y="736"/>
                    </a:lnTo>
                    <a:lnTo>
                      <a:pt x="36" y="752"/>
                    </a:lnTo>
                    <a:lnTo>
                      <a:pt x="10" y="773"/>
                    </a:lnTo>
                    <a:lnTo>
                      <a:pt x="0" y="784"/>
                    </a:lnTo>
                    <a:lnTo>
                      <a:pt x="0" y="811"/>
                    </a:lnTo>
                    <a:lnTo>
                      <a:pt x="8" y="826"/>
                    </a:lnTo>
                    <a:lnTo>
                      <a:pt x="34" y="821"/>
                    </a:lnTo>
                    <a:lnTo>
                      <a:pt x="57" y="835"/>
                    </a:lnTo>
                    <a:lnTo>
                      <a:pt x="61" y="854"/>
                    </a:lnTo>
                    <a:lnTo>
                      <a:pt x="51" y="875"/>
                    </a:lnTo>
                    <a:lnTo>
                      <a:pt x="38" y="897"/>
                    </a:lnTo>
                    <a:lnTo>
                      <a:pt x="19" y="916"/>
                    </a:lnTo>
                    <a:lnTo>
                      <a:pt x="18" y="934"/>
                    </a:lnTo>
                    <a:lnTo>
                      <a:pt x="0" y="937"/>
                    </a:lnTo>
                    <a:lnTo>
                      <a:pt x="2" y="957"/>
                    </a:lnTo>
                    <a:lnTo>
                      <a:pt x="36" y="960"/>
                    </a:lnTo>
                    <a:lnTo>
                      <a:pt x="57" y="990"/>
                    </a:lnTo>
                    <a:lnTo>
                      <a:pt x="62" y="1001"/>
                    </a:lnTo>
                    <a:lnTo>
                      <a:pt x="112" y="1006"/>
                    </a:lnTo>
                    <a:lnTo>
                      <a:pt x="152" y="1042"/>
                    </a:lnTo>
                    <a:lnTo>
                      <a:pt x="197" y="998"/>
                    </a:lnTo>
                    <a:lnTo>
                      <a:pt x="210" y="1015"/>
                    </a:lnTo>
                    <a:lnTo>
                      <a:pt x="234" y="1016"/>
                    </a:lnTo>
                    <a:lnTo>
                      <a:pt x="267" y="994"/>
                    </a:lnTo>
                    <a:lnTo>
                      <a:pt x="269" y="955"/>
                    </a:lnTo>
                    <a:lnTo>
                      <a:pt x="293" y="990"/>
                    </a:lnTo>
                    <a:lnTo>
                      <a:pt x="357" y="991"/>
                    </a:lnTo>
                    <a:lnTo>
                      <a:pt x="358" y="1026"/>
                    </a:lnTo>
                    <a:lnTo>
                      <a:pt x="397" y="1023"/>
                    </a:lnTo>
                    <a:lnTo>
                      <a:pt x="420" y="1017"/>
                    </a:lnTo>
                    <a:lnTo>
                      <a:pt x="443" y="1001"/>
                    </a:lnTo>
                    <a:lnTo>
                      <a:pt x="466" y="1025"/>
                    </a:lnTo>
                    <a:lnTo>
                      <a:pt x="479" y="1021"/>
                    </a:lnTo>
                    <a:lnTo>
                      <a:pt x="499" y="1009"/>
                    </a:lnTo>
                    <a:lnTo>
                      <a:pt x="523" y="1010"/>
                    </a:lnTo>
                    <a:lnTo>
                      <a:pt x="538" y="1000"/>
                    </a:lnTo>
                    <a:lnTo>
                      <a:pt x="574" y="1018"/>
                    </a:lnTo>
                    <a:lnTo>
                      <a:pt x="589" y="1026"/>
                    </a:lnTo>
                    <a:lnTo>
                      <a:pt x="610" y="1010"/>
                    </a:lnTo>
                    <a:lnTo>
                      <a:pt x="636" y="1012"/>
                    </a:lnTo>
                    <a:lnTo>
                      <a:pt x="632" y="1027"/>
                    </a:lnTo>
                    <a:lnTo>
                      <a:pt x="641" y="1033"/>
                    </a:lnTo>
                    <a:lnTo>
                      <a:pt x="659" y="1026"/>
                    </a:lnTo>
                    <a:lnTo>
                      <a:pt x="674" y="1016"/>
                    </a:lnTo>
                    <a:lnTo>
                      <a:pt x="704" y="1014"/>
                    </a:lnTo>
                    <a:lnTo>
                      <a:pt x="704" y="1002"/>
                    </a:lnTo>
                    <a:lnTo>
                      <a:pt x="701" y="995"/>
                    </a:lnTo>
                    <a:lnTo>
                      <a:pt x="698" y="987"/>
                    </a:lnTo>
                    <a:lnTo>
                      <a:pt x="701" y="978"/>
                    </a:lnTo>
                    <a:lnTo>
                      <a:pt x="704" y="969"/>
                    </a:lnTo>
                    <a:lnTo>
                      <a:pt x="697" y="963"/>
                    </a:lnTo>
                    <a:lnTo>
                      <a:pt x="697" y="957"/>
                    </a:lnTo>
                    <a:lnTo>
                      <a:pt x="706" y="944"/>
                    </a:lnTo>
                    <a:lnTo>
                      <a:pt x="706" y="939"/>
                    </a:lnTo>
                    <a:lnTo>
                      <a:pt x="745" y="939"/>
                    </a:lnTo>
                    <a:lnTo>
                      <a:pt x="767" y="934"/>
                    </a:lnTo>
                    <a:lnTo>
                      <a:pt x="778" y="934"/>
                    </a:lnTo>
                    <a:lnTo>
                      <a:pt x="786" y="941"/>
                    </a:lnTo>
                    <a:lnTo>
                      <a:pt x="801" y="945"/>
                    </a:lnTo>
                    <a:lnTo>
                      <a:pt x="810" y="951"/>
                    </a:lnTo>
                    <a:lnTo>
                      <a:pt x="812" y="975"/>
                    </a:lnTo>
                    <a:lnTo>
                      <a:pt x="826" y="971"/>
                    </a:lnTo>
                    <a:lnTo>
                      <a:pt x="844" y="993"/>
                    </a:lnTo>
                    <a:lnTo>
                      <a:pt x="875" y="996"/>
                    </a:lnTo>
                    <a:lnTo>
                      <a:pt x="893" y="999"/>
                    </a:lnTo>
                    <a:lnTo>
                      <a:pt x="910" y="1005"/>
                    </a:lnTo>
                    <a:lnTo>
                      <a:pt x="936" y="997"/>
                    </a:lnTo>
                    <a:lnTo>
                      <a:pt x="952" y="1021"/>
                    </a:lnTo>
                    <a:lnTo>
                      <a:pt x="973" y="1017"/>
                    </a:lnTo>
                    <a:lnTo>
                      <a:pt x="980" y="998"/>
                    </a:lnTo>
                    <a:lnTo>
                      <a:pt x="989" y="999"/>
                    </a:lnTo>
                    <a:lnTo>
                      <a:pt x="1000" y="1003"/>
                    </a:lnTo>
                    <a:lnTo>
                      <a:pt x="1011" y="1004"/>
                    </a:lnTo>
                    <a:lnTo>
                      <a:pt x="1019" y="1001"/>
                    </a:lnTo>
                    <a:lnTo>
                      <a:pt x="1024" y="1008"/>
                    </a:lnTo>
                    <a:lnTo>
                      <a:pt x="1041" y="1010"/>
                    </a:lnTo>
                    <a:lnTo>
                      <a:pt x="1055" y="1017"/>
                    </a:lnTo>
                    <a:lnTo>
                      <a:pt x="1066" y="1000"/>
                    </a:lnTo>
                    <a:lnTo>
                      <a:pt x="1080" y="997"/>
                    </a:lnTo>
                    <a:lnTo>
                      <a:pt x="1085" y="1003"/>
                    </a:lnTo>
                    <a:lnTo>
                      <a:pt x="1092" y="1000"/>
                    </a:lnTo>
                    <a:lnTo>
                      <a:pt x="1103" y="994"/>
                    </a:lnTo>
                    <a:lnTo>
                      <a:pt x="1122" y="1006"/>
                    </a:lnTo>
                    <a:lnTo>
                      <a:pt x="1128" y="1009"/>
                    </a:lnTo>
                    <a:lnTo>
                      <a:pt x="1138" y="1011"/>
                    </a:lnTo>
                    <a:lnTo>
                      <a:pt x="1150" y="1018"/>
                    </a:lnTo>
                    <a:lnTo>
                      <a:pt x="1168" y="1020"/>
                    </a:lnTo>
                    <a:lnTo>
                      <a:pt x="1185" y="1021"/>
                    </a:lnTo>
                    <a:lnTo>
                      <a:pt x="1190" y="1013"/>
                    </a:lnTo>
                    <a:lnTo>
                      <a:pt x="1194" y="1004"/>
                    </a:lnTo>
                    <a:lnTo>
                      <a:pt x="1197" y="1001"/>
                    </a:lnTo>
                    <a:lnTo>
                      <a:pt x="1200" y="998"/>
                    </a:lnTo>
                    <a:lnTo>
                      <a:pt x="1213" y="1009"/>
                    </a:lnTo>
                    <a:lnTo>
                      <a:pt x="1224" y="1013"/>
                    </a:lnTo>
                    <a:lnTo>
                      <a:pt x="1237" y="1013"/>
                    </a:lnTo>
                    <a:lnTo>
                      <a:pt x="1254" y="1005"/>
                    </a:lnTo>
                    <a:lnTo>
                      <a:pt x="1262" y="1005"/>
                    </a:lnTo>
                    <a:lnTo>
                      <a:pt x="1273" y="1010"/>
                    </a:lnTo>
                    <a:lnTo>
                      <a:pt x="1289" y="1017"/>
                    </a:lnTo>
                    <a:lnTo>
                      <a:pt x="1293" y="1023"/>
                    </a:lnTo>
                    <a:lnTo>
                      <a:pt x="1297" y="1034"/>
                    </a:lnTo>
                    <a:lnTo>
                      <a:pt x="1306" y="1038"/>
                    </a:lnTo>
                    <a:lnTo>
                      <a:pt x="1321" y="1028"/>
                    </a:lnTo>
                    <a:lnTo>
                      <a:pt x="1340" y="1018"/>
                    </a:lnTo>
                    <a:lnTo>
                      <a:pt x="1350" y="1026"/>
                    </a:lnTo>
                    <a:lnTo>
                      <a:pt x="1370" y="1026"/>
                    </a:lnTo>
                    <a:lnTo>
                      <a:pt x="1370" y="1007"/>
                    </a:lnTo>
                    <a:lnTo>
                      <a:pt x="1361" y="993"/>
                    </a:lnTo>
                    <a:lnTo>
                      <a:pt x="1360" y="97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107092" y="1111677"/>
              <a:ext cx="660381" cy="1133579"/>
              <a:chOff x="6334759" y="1636328"/>
              <a:chExt cx="605019" cy="1038547"/>
            </a:xfrm>
            <a:grpFill/>
          </p:grpSpPr>
          <p:grpSp>
            <p:nvGrpSpPr>
              <p:cNvPr id="109" name="Group 108"/>
              <p:cNvGrpSpPr/>
              <p:nvPr/>
            </p:nvGrpSpPr>
            <p:grpSpPr>
              <a:xfrm>
                <a:off x="6334759" y="1636328"/>
                <a:ext cx="605019" cy="492521"/>
                <a:chOff x="6334759" y="1636328"/>
                <a:chExt cx="605019" cy="492521"/>
              </a:xfrm>
              <a:grpFill/>
            </p:grpSpPr>
            <p:sp>
              <p:nvSpPr>
                <p:cNvPr id="118" name="Freeform 5"/>
                <p:cNvSpPr>
                  <a:spLocks/>
                </p:cNvSpPr>
                <p:nvPr/>
              </p:nvSpPr>
              <p:spPr bwMode="auto">
                <a:xfrm>
                  <a:off x="6439025" y="1636328"/>
                  <a:ext cx="500753" cy="319659"/>
                </a:xfrm>
                <a:custGeom>
                  <a:avLst/>
                  <a:gdLst>
                    <a:gd name="T0" fmla="*/ 387 w 1094"/>
                    <a:gd name="T1" fmla="*/ 495 h 697"/>
                    <a:gd name="T2" fmla="*/ 467 w 1094"/>
                    <a:gd name="T3" fmla="*/ 486 h 697"/>
                    <a:gd name="T4" fmla="*/ 535 w 1094"/>
                    <a:gd name="T5" fmla="*/ 447 h 697"/>
                    <a:gd name="T6" fmla="*/ 593 w 1094"/>
                    <a:gd name="T7" fmla="*/ 451 h 697"/>
                    <a:gd name="T8" fmla="*/ 609 w 1094"/>
                    <a:gd name="T9" fmla="*/ 394 h 697"/>
                    <a:gd name="T10" fmla="*/ 640 w 1094"/>
                    <a:gd name="T11" fmla="*/ 394 h 697"/>
                    <a:gd name="T12" fmla="*/ 640 w 1094"/>
                    <a:gd name="T13" fmla="*/ 368 h 697"/>
                    <a:gd name="T14" fmla="*/ 633 w 1094"/>
                    <a:gd name="T15" fmla="*/ 330 h 697"/>
                    <a:gd name="T16" fmla="*/ 676 w 1094"/>
                    <a:gd name="T17" fmla="*/ 302 h 697"/>
                    <a:gd name="T18" fmla="*/ 797 w 1094"/>
                    <a:gd name="T19" fmla="*/ 313 h 697"/>
                    <a:gd name="T20" fmla="*/ 822 w 1094"/>
                    <a:gd name="T21" fmla="*/ 321 h 697"/>
                    <a:gd name="T22" fmla="*/ 944 w 1094"/>
                    <a:gd name="T23" fmla="*/ 361 h 697"/>
                    <a:gd name="T24" fmla="*/ 1035 w 1094"/>
                    <a:gd name="T25" fmla="*/ 376 h 697"/>
                    <a:gd name="T26" fmla="*/ 1069 w 1094"/>
                    <a:gd name="T27" fmla="*/ 322 h 697"/>
                    <a:gd name="T28" fmla="*/ 1048 w 1094"/>
                    <a:gd name="T29" fmla="*/ 282 h 697"/>
                    <a:gd name="T30" fmla="*/ 1026 w 1094"/>
                    <a:gd name="T31" fmla="*/ 260 h 697"/>
                    <a:gd name="T32" fmla="*/ 997 w 1094"/>
                    <a:gd name="T33" fmla="*/ 242 h 697"/>
                    <a:gd name="T34" fmla="*/ 939 w 1094"/>
                    <a:gd name="T35" fmla="*/ 206 h 697"/>
                    <a:gd name="T36" fmla="*/ 880 w 1094"/>
                    <a:gd name="T37" fmla="*/ 211 h 697"/>
                    <a:gd name="T38" fmla="*/ 876 w 1094"/>
                    <a:gd name="T39" fmla="*/ 165 h 697"/>
                    <a:gd name="T40" fmla="*/ 878 w 1094"/>
                    <a:gd name="T41" fmla="*/ 111 h 697"/>
                    <a:gd name="T42" fmla="*/ 834 w 1094"/>
                    <a:gd name="T43" fmla="*/ 63 h 697"/>
                    <a:gd name="T44" fmla="*/ 817 w 1094"/>
                    <a:gd name="T45" fmla="*/ 29 h 697"/>
                    <a:gd name="T46" fmla="*/ 785 w 1094"/>
                    <a:gd name="T47" fmla="*/ 23 h 697"/>
                    <a:gd name="T48" fmla="*/ 760 w 1094"/>
                    <a:gd name="T49" fmla="*/ 6 h 697"/>
                    <a:gd name="T50" fmla="*/ 698 w 1094"/>
                    <a:gd name="T51" fmla="*/ 59 h 697"/>
                    <a:gd name="T52" fmla="*/ 609 w 1094"/>
                    <a:gd name="T53" fmla="*/ 76 h 697"/>
                    <a:gd name="T54" fmla="*/ 571 w 1094"/>
                    <a:gd name="T55" fmla="*/ 79 h 697"/>
                    <a:gd name="T56" fmla="*/ 555 w 1094"/>
                    <a:gd name="T57" fmla="*/ 66 h 697"/>
                    <a:gd name="T58" fmla="*/ 532 w 1094"/>
                    <a:gd name="T59" fmla="*/ 39 h 697"/>
                    <a:gd name="T60" fmla="*/ 469 w 1094"/>
                    <a:gd name="T61" fmla="*/ 29 h 697"/>
                    <a:gd name="T62" fmla="*/ 426 w 1094"/>
                    <a:gd name="T63" fmla="*/ 41 h 697"/>
                    <a:gd name="T64" fmla="*/ 451 w 1094"/>
                    <a:gd name="T65" fmla="*/ 84 h 697"/>
                    <a:gd name="T66" fmla="*/ 405 w 1094"/>
                    <a:gd name="T67" fmla="*/ 120 h 697"/>
                    <a:gd name="T68" fmla="*/ 407 w 1094"/>
                    <a:gd name="T69" fmla="*/ 181 h 697"/>
                    <a:gd name="T70" fmla="*/ 369 w 1094"/>
                    <a:gd name="T71" fmla="*/ 240 h 697"/>
                    <a:gd name="T72" fmla="*/ 305 w 1094"/>
                    <a:gd name="T73" fmla="*/ 278 h 697"/>
                    <a:gd name="T74" fmla="*/ 241 w 1094"/>
                    <a:gd name="T75" fmla="*/ 299 h 697"/>
                    <a:gd name="T76" fmla="*/ 180 w 1094"/>
                    <a:gd name="T77" fmla="*/ 317 h 697"/>
                    <a:gd name="T78" fmla="*/ 78 w 1094"/>
                    <a:gd name="T79" fmla="*/ 346 h 697"/>
                    <a:gd name="T80" fmla="*/ 33 w 1094"/>
                    <a:gd name="T81" fmla="*/ 410 h 697"/>
                    <a:gd name="T82" fmla="*/ 50 w 1094"/>
                    <a:gd name="T83" fmla="*/ 440 h 697"/>
                    <a:gd name="T84" fmla="*/ 27 w 1094"/>
                    <a:gd name="T85" fmla="*/ 485 h 697"/>
                    <a:gd name="T86" fmla="*/ 10 w 1094"/>
                    <a:gd name="T87" fmla="*/ 533 h 697"/>
                    <a:gd name="T88" fmla="*/ 25 w 1094"/>
                    <a:gd name="T89" fmla="*/ 554 h 697"/>
                    <a:gd name="T90" fmla="*/ 80 w 1094"/>
                    <a:gd name="T91" fmla="*/ 572 h 697"/>
                    <a:gd name="T92" fmla="*/ 102 w 1094"/>
                    <a:gd name="T93" fmla="*/ 610 h 697"/>
                    <a:gd name="T94" fmla="*/ 90 w 1094"/>
                    <a:gd name="T95" fmla="*/ 650 h 697"/>
                    <a:gd name="T96" fmla="*/ 90 w 1094"/>
                    <a:gd name="T97" fmla="*/ 691 h 697"/>
                    <a:gd name="T98" fmla="*/ 135 w 1094"/>
                    <a:gd name="T99" fmla="*/ 656 h 697"/>
                    <a:gd name="T100" fmla="*/ 218 w 1094"/>
                    <a:gd name="T101" fmla="*/ 588 h 697"/>
                    <a:gd name="T102" fmla="*/ 306 w 1094"/>
                    <a:gd name="T103" fmla="*/ 545 h 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94" h="697">
                      <a:moveTo>
                        <a:pt x="323" y="526"/>
                      </a:moveTo>
                      <a:lnTo>
                        <a:pt x="368" y="514"/>
                      </a:lnTo>
                      <a:lnTo>
                        <a:pt x="387" y="495"/>
                      </a:lnTo>
                      <a:lnTo>
                        <a:pt x="419" y="495"/>
                      </a:lnTo>
                      <a:lnTo>
                        <a:pt x="454" y="502"/>
                      </a:lnTo>
                      <a:lnTo>
                        <a:pt x="467" y="486"/>
                      </a:lnTo>
                      <a:lnTo>
                        <a:pt x="507" y="476"/>
                      </a:lnTo>
                      <a:lnTo>
                        <a:pt x="516" y="461"/>
                      </a:lnTo>
                      <a:lnTo>
                        <a:pt x="535" y="447"/>
                      </a:lnTo>
                      <a:lnTo>
                        <a:pt x="550" y="447"/>
                      </a:lnTo>
                      <a:lnTo>
                        <a:pt x="575" y="447"/>
                      </a:lnTo>
                      <a:lnTo>
                        <a:pt x="593" y="451"/>
                      </a:lnTo>
                      <a:lnTo>
                        <a:pt x="593" y="402"/>
                      </a:lnTo>
                      <a:lnTo>
                        <a:pt x="603" y="394"/>
                      </a:lnTo>
                      <a:lnTo>
                        <a:pt x="609" y="394"/>
                      </a:lnTo>
                      <a:lnTo>
                        <a:pt x="622" y="394"/>
                      </a:lnTo>
                      <a:lnTo>
                        <a:pt x="636" y="394"/>
                      </a:lnTo>
                      <a:lnTo>
                        <a:pt x="640" y="394"/>
                      </a:lnTo>
                      <a:lnTo>
                        <a:pt x="638" y="389"/>
                      </a:lnTo>
                      <a:lnTo>
                        <a:pt x="639" y="378"/>
                      </a:lnTo>
                      <a:lnTo>
                        <a:pt x="640" y="368"/>
                      </a:lnTo>
                      <a:lnTo>
                        <a:pt x="640" y="364"/>
                      </a:lnTo>
                      <a:lnTo>
                        <a:pt x="643" y="350"/>
                      </a:lnTo>
                      <a:lnTo>
                        <a:pt x="633" y="330"/>
                      </a:lnTo>
                      <a:lnTo>
                        <a:pt x="638" y="308"/>
                      </a:lnTo>
                      <a:lnTo>
                        <a:pt x="659" y="298"/>
                      </a:lnTo>
                      <a:lnTo>
                        <a:pt x="676" y="302"/>
                      </a:lnTo>
                      <a:lnTo>
                        <a:pt x="721" y="303"/>
                      </a:lnTo>
                      <a:lnTo>
                        <a:pt x="791" y="315"/>
                      </a:lnTo>
                      <a:lnTo>
                        <a:pt x="797" y="313"/>
                      </a:lnTo>
                      <a:lnTo>
                        <a:pt x="804" y="310"/>
                      </a:lnTo>
                      <a:lnTo>
                        <a:pt x="813" y="316"/>
                      </a:lnTo>
                      <a:lnTo>
                        <a:pt x="822" y="321"/>
                      </a:lnTo>
                      <a:lnTo>
                        <a:pt x="883" y="320"/>
                      </a:lnTo>
                      <a:lnTo>
                        <a:pt x="922" y="335"/>
                      </a:lnTo>
                      <a:lnTo>
                        <a:pt x="944" y="361"/>
                      </a:lnTo>
                      <a:lnTo>
                        <a:pt x="971" y="376"/>
                      </a:lnTo>
                      <a:lnTo>
                        <a:pt x="1013" y="375"/>
                      </a:lnTo>
                      <a:lnTo>
                        <a:pt x="1035" y="376"/>
                      </a:lnTo>
                      <a:lnTo>
                        <a:pt x="1077" y="368"/>
                      </a:lnTo>
                      <a:lnTo>
                        <a:pt x="1094" y="356"/>
                      </a:lnTo>
                      <a:lnTo>
                        <a:pt x="1069" y="322"/>
                      </a:lnTo>
                      <a:lnTo>
                        <a:pt x="1064" y="298"/>
                      </a:lnTo>
                      <a:lnTo>
                        <a:pt x="1059" y="293"/>
                      </a:lnTo>
                      <a:lnTo>
                        <a:pt x="1048" y="282"/>
                      </a:lnTo>
                      <a:lnTo>
                        <a:pt x="1037" y="271"/>
                      </a:lnTo>
                      <a:lnTo>
                        <a:pt x="1031" y="266"/>
                      </a:lnTo>
                      <a:lnTo>
                        <a:pt x="1026" y="260"/>
                      </a:lnTo>
                      <a:lnTo>
                        <a:pt x="1021" y="255"/>
                      </a:lnTo>
                      <a:lnTo>
                        <a:pt x="1014" y="255"/>
                      </a:lnTo>
                      <a:lnTo>
                        <a:pt x="997" y="242"/>
                      </a:lnTo>
                      <a:lnTo>
                        <a:pt x="983" y="235"/>
                      </a:lnTo>
                      <a:lnTo>
                        <a:pt x="972" y="222"/>
                      </a:lnTo>
                      <a:lnTo>
                        <a:pt x="939" y="206"/>
                      </a:lnTo>
                      <a:lnTo>
                        <a:pt x="908" y="201"/>
                      </a:lnTo>
                      <a:lnTo>
                        <a:pt x="897" y="215"/>
                      </a:lnTo>
                      <a:lnTo>
                        <a:pt x="880" y="211"/>
                      </a:lnTo>
                      <a:lnTo>
                        <a:pt x="871" y="194"/>
                      </a:lnTo>
                      <a:lnTo>
                        <a:pt x="865" y="182"/>
                      </a:lnTo>
                      <a:lnTo>
                        <a:pt x="876" y="165"/>
                      </a:lnTo>
                      <a:lnTo>
                        <a:pt x="865" y="151"/>
                      </a:lnTo>
                      <a:lnTo>
                        <a:pt x="874" y="131"/>
                      </a:lnTo>
                      <a:lnTo>
                        <a:pt x="878" y="111"/>
                      </a:lnTo>
                      <a:lnTo>
                        <a:pt x="852" y="96"/>
                      </a:lnTo>
                      <a:lnTo>
                        <a:pt x="836" y="81"/>
                      </a:lnTo>
                      <a:lnTo>
                        <a:pt x="834" y="63"/>
                      </a:lnTo>
                      <a:lnTo>
                        <a:pt x="840" y="55"/>
                      </a:lnTo>
                      <a:lnTo>
                        <a:pt x="837" y="44"/>
                      </a:lnTo>
                      <a:lnTo>
                        <a:pt x="817" y="29"/>
                      </a:lnTo>
                      <a:lnTo>
                        <a:pt x="808" y="13"/>
                      </a:lnTo>
                      <a:lnTo>
                        <a:pt x="792" y="13"/>
                      </a:lnTo>
                      <a:lnTo>
                        <a:pt x="785" y="23"/>
                      </a:lnTo>
                      <a:lnTo>
                        <a:pt x="771" y="0"/>
                      </a:lnTo>
                      <a:lnTo>
                        <a:pt x="762" y="0"/>
                      </a:lnTo>
                      <a:lnTo>
                        <a:pt x="760" y="6"/>
                      </a:lnTo>
                      <a:lnTo>
                        <a:pt x="731" y="26"/>
                      </a:lnTo>
                      <a:lnTo>
                        <a:pt x="714" y="54"/>
                      </a:lnTo>
                      <a:lnTo>
                        <a:pt x="698" y="59"/>
                      </a:lnTo>
                      <a:lnTo>
                        <a:pt x="642" y="59"/>
                      </a:lnTo>
                      <a:lnTo>
                        <a:pt x="626" y="55"/>
                      </a:lnTo>
                      <a:lnTo>
                        <a:pt x="609" y="76"/>
                      </a:lnTo>
                      <a:lnTo>
                        <a:pt x="602" y="76"/>
                      </a:lnTo>
                      <a:lnTo>
                        <a:pt x="587" y="78"/>
                      </a:lnTo>
                      <a:lnTo>
                        <a:pt x="571" y="79"/>
                      </a:lnTo>
                      <a:lnTo>
                        <a:pt x="563" y="80"/>
                      </a:lnTo>
                      <a:lnTo>
                        <a:pt x="558" y="73"/>
                      </a:lnTo>
                      <a:lnTo>
                        <a:pt x="555" y="66"/>
                      </a:lnTo>
                      <a:lnTo>
                        <a:pt x="555" y="54"/>
                      </a:lnTo>
                      <a:lnTo>
                        <a:pt x="534" y="55"/>
                      </a:lnTo>
                      <a:lnTo>
                        <a:pt x="532" y="39"/>
                      </a:lnTo>
                      <a:lnTo>
                        <a:pt x="509" y="38"/>
                      </a:lnTo>
                      <a:lnTo>
                        <a:pt x="483" y="38"/>
                      </a:lnTo>
                      <a:lnTo>
                        <a:pt x="469" y="29"/>
                      </a:lnTo>
                      <a:lnTo>
                        <a:pt x="460" y="19"/>
                      </a:lnTo>
                      <a:lnTo>
                        <a:pt x="440" y="23"/>
                      </a:lnTo>
                      <a:lnTo>
                        <a:pt x="426" y="41"/>
                      </a:lnTo>
                      <a:lnTo>
                        <a:pt x="424" y="61"/>
                      </a:lnTo>
                      <a:lnTo>
                        <a:pt x="444" y="73"/>
                      </a:lnTo>
                      <a:lnTo>
                        <a:pt x="451" y="84"/>
                      </a:lnTo>
                      <a:lnTo>
                        <a:pt x="450" y="103"/>
                      </a:lnTo>
                      <a:lnTo>
                        <a:pt x="438" y="115"/>
                      </a:lnTo>
                      <a:lnTo>
                        <a:pt x="405" y="120"/>
                      </a:lnTo>
                      <a:lnTo>
                        <a:pt x="404" y="143"/>
                      </a:lnTo>
                      <a:lnTo>
                        <a:pt x="408" y="157"/>
                      </a:lnTo>
                      <a:lnTo>
                        <a:pt x="407" y="181"/>
                      </a:lnTo>
                      <a:lnTo>
                        <a:pt x="377" y="200"/>
                      </a:lnTo>
                      <a:lnTo>
                        <a:pt x="399" y="204"/>
                      </a:lnTo>
                      <a:lnTo>
                        <a:pt x="369" y="240"/>
                      </a:lnTo>
                      <a:lnTo>
                        <a:pt x="346" y="243"/>
                      </a:lnTo>
                      <a:lnTo>
                        <a:pt x="314" y="249"/>
                      </a:lnTo>
                      <a:lnTo>
                        <a:pt x="305" y="278"/>
                      </a:lnTo>
                      <a:lnTo>
                        <a:pt x="278" y="283"/>
                      </a:lnTo>
                      <a:lnTo>
                        <a:pt x="266" y="303"/>
                      </a:lnTo>
                      <a:lnTo>
                        <a:pt x="241" y="299"/>
                      </a:lnTo>
                      <a:lnTo>
                        <a:pt x="220" y="300"/>
                      </a:lnTo>
                      <a:lnTo>
                        <a:pt x="190" y="301"/>
                      </a:lnTo>
                      <a:lnTo>
                        <a:pt x="180" y="317"/>
                      </a:lnTo>
                      <a:lnTo>
                        <a:pt x="114" y="319"/>
                      </a:lnTo>
                      <a:lnTo>
                        <a:pt x="90" y="352"/>
                      </a:lnTo>
                      <a:lnTo>
                        <a:pt x="78" y="346"/>
                      </a:lnTo>
                      <a:lnTo>
                        <a:pt x="59" y="375"/>
                      </a:lnTo>
                      <a:lnTo>
                        <a:pt x="51" y="395"/>
                      </a:lnTo>
                      <a:lnTo>
                        <a:pt x="33" y="410"/>
                      </a:lnTo>
                      <a:lnTo>
                        <a:pt x="26" y="426"/>
                      </a:lnTo>
                      <a:lnTo>
                        <a:pt x="43" y="435"/>
                      </a:lnTo>
                      <a:lnTo>
                        <a:pt x="50" y="440"/>
                      </a:lnTo>
                      <a:lnTo>
                        <a:pt x="48" y="456"/>
                      </a:lnTo>
                      <a:lnTo>
                        <a:pt x="39" y="469"/>
                      </a:lnTo>
                      <a:lnTo>
                        <a:pt x="27" y="485"/>
                      </a:lnTo>
                      <a:lnTo>
                        <a:pt x="19" y="490"/>
                      </a:lnTo>
                      <a:lnTo>
                        <a:pt x="13" y="509"/>
                      </a:lnTo>
                      <a:lnTo>
                        <a:pt x="10" y="533"/>
                      </a:lnTo>
                      <a:lnTo>
                        <a:pt x="0" y="545"/>
                      </a:lnTo>
                      <a:lnTo>
                        <a:pt x="14" y="563"/>
                      </a:lnTo>
                      <a:lnTo>
                        <a:pt x="25" y="554"/>
                      </a:lnTo>
                      <a:lnTo>
                        <a:pt x="34" y="558"/>
                      </a:lnTo>
                      <a:lnTo>
                        <a:pt x="56" y="572"/>
                      </a:lnTo>
                      <a:lnTo>
                        <a:pt x="80" y="572"/>
                      </a:lnTo>
                      <a:lnTo>
                        <a:pt x="105" y="578"/>
                      </a:lnTo>
                      <a:lnTo>
                        <a:pt x="99" y="596"/>
                      </a:lnTo>
                      <a:lnTo>
                        <a:pt x="102" y="610"/>
                      </a:lnTo>
                      <a:lnTo>
                        <a:pt x="83" y="617"/>
                      </a:lnTo>
                      <a:lnTo>
                        <a:pt x="80" y="627"/>
                      </a:lnTo>
                      <a:lnTo>
                        <a:pt x="90" y="650"/>
                      </a:lnTo>
                      <a:lnTo>
                        <a:pt x="84" y="659"/>
                      </a:lnTo>
                      <a:lnTo>
                        <a:pt x="92" y="680"/>
                      </a:lnTo>
                      <a:lnTo>
                        <a:pt x="90" y="691"/>
                      </a:lnTo>
                      <a:lnTo>
                        <a:pt x="99" y="697"/>
                      </a:lnTo>
                      <a:lnTo>
                        <a:pt x="115" y="677"/>
                      </a:lnTo>
                      <a:lnTo>
                        <a:pt x="135" y="656"/>
                      </a:lnTo>
                      <a:lnTo>
                        <a:pt x="174" y="653"/>
                      </a:lnTo>
                      <a:lnTo>
                        <a:pt x="208" y="629"/>
                      </a:lnTo>
                      <a:lnTo>
                        <a:pt x="218" y="588"/>
                      </a:lnTo>
                      <a:lnTo>
                        <a:pt x="268" y="556"/>
                      </a:lnTo>
                      <a:lnTo>
                        <a:pt x="275" y="545"/>
                      </a:lnTo>
                      <a:lnTo>
                        <a:pt x="306" y="545"/>
                      </a:lnTo>
                      <a:lnTo>
                        <a:pt x="323" y="52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19" name="Freeform 7"/>
                <p:cNvSpPr>
                  <a:spLocks/>
                </p:cNvSpPr>
                <p:nvPr/>
              </p:nvSpPr>
              <p:spPr bwMode="auto">
                <a:xfrm>
                  <a:off x="6334759" y="1873671"/>
                  <a:ext cx="152284" cy="229112"/>
                </a:xfrm>
                <a:custGeom>
                  <a:avLst/>
                  <a:gdLst>
                    <a:gd name="T0" fmla="*/ 332 w 332"/>
                    <a:gd name="T1" fmla="*/ 61 h 502"/>
                    <a:gd name="T2" fmla="*/ 283 w 332"/>
                    <a:gd name="T3" fmla="*/ 55 h 502"/>
                    <a:gd name="T4" fmla="*/ 252 w 332"/>
                    <a:gd name="T5" fmla="*/ 37 h 502"/>
                    <a:gd name="T6" fmla="*/ 227 w 332"/>
                    <a:gd name="T7" fmla="*/ 28 h 502"/>
                    <a:gd name="T8" fmla="*/ 173 w 332"/>
                    <a:gd name="T9" fmla="*/ 3 h 502"/>
                    <a:gd name="T10" fmla="*/ 124 w 332"/>
                    <a:gd name="T11" fmla="*/ 13 h 502"/>
                    <a:gd name="T12" fmla="*/ 38 w 332"/>
                    <a:gd name="T13" fmla="*/ 13 h 502"/>
                    <a:gd name="T14" fmla="*/ 20 w 332"/>
                    <a:gd name="T15" fmla="*/ 103 h 502"/>
                    <a:gd name="T16" fmla="*/ 11 w 332"/>
                    <a:gd name="T17" fmla="*/ 164 h 502"/>
                    <a:gd name="T18" fmla="*/ 0 w 332"/>
                    <a:gd name="T19" fmla="*/ 193 h 502"/>
                    <a:gd name="T20" fmla="*/ 33 w 332"/>
                    <a:gd name="T21" fmla="*/ 255 h 502"/>
                    <a:gd name="T22" fmla="*/ 67 w 332"/>
                    <a:gd name="T23" fmla="*/ 303 h 502"/>
                    <a:gd name="T24" fmla="*/ 79 w 332"/>
                    <a:gd name="T25" fmla="*/ 346 h 502"/>
                    <a:gd name="T26" fmla="*/ 83 w 332"/>
                    <a:gd name="T27" fmla="*/ 456 h 502"/>
                    <a:gd name="T28" fmla="*/ 103 w 332"/>
                    <a:gd name="T29" fmla="*/ 433 h 502"/>
                    <a:gd name="T30" fmla="*/ 120 w 332"/>
                    <a:gd name="T31" fmla="*/ 461 h 502"/>
                    <a:gd name="T32" fmla="*/ 158 w 332"/>
                    <a:gd name="T33" fmla="*/ 479 h 502"/>
                    <a:gd name="T34" fmla="*/ 192 w 332"/>
                    <a:gd name="T35" fmla="*/ 495 h 502"/>
                    <a:gd name="T36" fmla="*/ 217 w 332"/>
                    <a:gd name="T37" fmla="*/ 499 h 502"/>
                    <a:gd name="T38" fmla="*/ 263 w 332"/>
                    <a:gd name="T39" fmla="*/ 495 h 502"/>
                    <a:gd name="T40" fmla="*/ 263 w 332"/>
                    <a:gd name="T41" fmla="*/ 475 h 502"/>
                    <a:gd name="T42" fmla="*/ 245 w 332"/>
                    <a:gd name="T43" fmla="*/ 460 h 502"/>
                    <a:gd name="T44" fmla="*/ 221 w 332"/>
                    <a:gd name="T45" fmla="*/ 430 h 502"/>
                    <a:gd name="T46" fmla="*/ 209 w 332"/>
                    <a:gd name="T47" fmla="*/ 383 h 502"/>
                    <a:gd name="T48" fmla="*/ 206 w 332"/>
                    <a:gd name="T49" fmla="*/ 357 h 502"/>
                    <a:gd name="T50" fmla="*/ 230 w 332"/>
                    <a:gd name="T51" fmla="*/ 368 h 502"/>
                    <a:gd name="T52" fmla="*/ 254 w 332"/>
                    <a:gd name="T53" fmla="*/ 363 h 502"/>
                    <a:gd name="T54" fmla="*/ 283 w 332"/>
                    <a:gd name="T55" fmla="*/ 349 h 502"/>
                    <a:gd name="T56" fmla="*/ 312 w 332"/>
                    <a:gd name="T57" fmla="*/ 328 h 502"/>
                    <a:gd name="T58" fmla="*/ 327 w 332"/>
                    <a:gd name="T59" fmla="*/ 295 h 502"/>
                    <a:gd name="T60" fmla="*/ 320 w 332"/>
                    <a:gd name="T61" fmla="*/ 266 h 502"/>
                    <a:gd name="T62" fmla="*/ 319 w 332"/>
                    <a:gd name="T63" fmla="*/ 247 h 502"/>
                    <a:gd name="T64" fmla="*/ 312 w 332"/>
                    <a:gd name="T65" fmla="*/ 196 h 502"/>
                    <a:gd name="T66" fmla="*/ 319 w 332"/>
                    <a:gd name="T67" fmla="*/ 163 h 502"/>
                    <a:gd name="T68" fmla="*/ 317 w 332"/>
                    <a:gd name="T69" fmla="*/ 133 h 502"/>
                    <a:gd name="T70" fmla="*/ 310 w 332"/>
                    <a:gd name="T71" fmla="*/ 100 h 502"/>
                    <a:gd name="T72" fmla="*/ 326 w 332"/>
                    <a:gd name="T73" fmla="*/ 79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32" h="502">
                      <a:moveTo>
                        <a:pt x="326" y="79"/>
                      </a:moveTo>
                      <a:lnTo>
                        <a:pt x="332" y="61"/>
                      </a:lnTo>
                      <a:lnTo>
                        <a:pt x="307" y="55"/>
                      </a:lnTo>
                      <a:lnTo>
                        <a:pt x="283" y="55"/>
                      </a:lnTo>
                      <a:lnTo>
                        <a:pt x="261" y="41"/>
                      </a:lnTo>
                      <a:lnTo>
                        <a:pt x="252" y="37"/>
                      </a:lnTo>
                      <a:lnTo>
                        <a:pt x="241" y="46"/>
                      </a:lnTo>
                      <a:lnTo>
                        <a:pt x="227" y="28"/>
                      </a:lnTo>
                      <a:lnTo>
                        <a:pt x="197" y="21"/>
                      </a:lnTo>
                      <a:lnTo>
                        <a:pt x="173" y="3"/>
                      </a:lnTo>
                      <a:lnTo>
                        <a:pt x="136" y="0"/>
                      </a:lnTo>
                      <a:lnTo>
                        <a:pt x="124" y="13"/>
                      </a:lnTo>
                      <a:lnTo>
                        <a:pt x="77" y="11"/>
                      </a:lnTo>
                      <a:lnTo>
                        <a:pt x="38" y="13"/>
                      </a:lnTo>
                      <a:lnTo>
                        <a:pt x="29" y="48"/>
                      </a:lnTo>
                      <a:lnTo>
                        <a:pt x="20" y="103"/>
                      </a:lnTo>
                      <a:lnTo>
                        <a:pt x="20" y="128"/>
                      </a:lnTo>
                      <a:lnTo>
                        <a:pt x="11" y="164"/>
                      </a:lnTo>
                      <a:lnTo>
                        <a:pt x="11" y="175"/>
                      </a:lnTo>
                      <a:lnTo>
                        <a:pt x="0" y="193"/>
                      </a:lnTo>
                      <a:lnTo>
                        <a:pt x="12" y="219"/>
                      </a:lnTo>
                      <a:lnTo>
                        <a:pt x="33" y="255"/>
                      </a:lnTo>
                      <a:lnTo>
                        <a:pt x="62" y="275"/>
                      </a:lnTo>
                      <a:lnTo>
                        <a:pt x="67" y="303"/>
                      </a:lnTo>
                      <a:lnTo>
                        <a:pt x="68" y="329"/>
                      </a:lnTo>
                      <a:lnTo>
                        <a:pt x="79" y="346"/>
                      </a:lnTo>
                      <a:lnTo>
                        <a:pt x="77" y="375"/>
                      </a:lnTo>
                      <a:lnTo>
                        <a:pt x="83" y="456"/>
                      </a:lnTo>
                      <a:lnTo>
                        <a:pt x="96" y="456"/>
                      </a:lnTo>
                      <a:lnTo>
                        <a:pt x="103" y="433"/>
                      </a:lnTo>
                      <a:lnTo>
                        <a:pt x="114" y="440"/>
                      </a:lnTo>
                      <a:lnTo>
                        <a:pt x="120" y="461"/>
                      </a:lnTo>
                      <a:lnTo>
                        <a:pt x="142" y="464"/>
                      </a:lnTo>
                      <a:lnTo>
                        <a:pt x="158" y="479"/>
                      </a:lnTo>
                      <a:lnTo>
                        <a:pt x="183" y="499"/>
                      </a:lnTo>
                      <a:lnTo>
                        <a:pt x="192" y="495"/>
                      </a:lnTo>
                      <a:lnTo>
                        <a:pt x="202" y="483"/>
                      </a:lnTo>
                      <a:lnTo>
                        <a:pt x="217" y="499"/>
                      </a:lnTo>
                      <a:lnTo>
                        <a:pt x="245" y="502"/>
                      </a:lnTo>
                      <a:lnTo>
                        <a:pt x="263" y="495"/>
                      </a:lnTo>
                      <a:lnTo>
                        <a:pt x="271" y="483"/>
                      </a:lnTo>
                      <a:lnTo>
                        <a:pt x="263" y="475"/>
                      </a:lnTo>
                      <a:lnTo>
                        <a:pt x="258" y="469"/>
                      </a:lnTo>
                      <a:lnTo>
                        <a:pt x="245" y="460"/>
                      </a:lnTo>
                      <a:lnTo>
                        <a:pt x="232" y="452"/>
                      </a:lnTo>
                      <a:lnTo>
                        <a:pt x="221" y="430"/>
                      </a:lnTo>
                      <a:lnTo>
                        <a:pt x="217" y="397"/>
                      </a:lnTo>
                      <a:lnTo>
                        <a:pt x="209" y="383"/>
                      </a:lnTo>
                      <a:lnTo>
                        <a:pt x="198" y="368"/>
                      </a:lnTo>
                      <a:lnTo>
                        <a:pt x="206" y="357"/>
                      </a:lnTo>
                      <a:lnTo>
                        <a:pt x="214" y="360"/>
                      </a:lnTo>
                      <a:lnTo>
                        <a:pt x="230" y="368"/>
                      </a:lnTo>
                      <a:lnTo>
                        <a:pt x="245" y="368"/>
                      </a:lnTo>
                      <a:lnTo>
                        <a:pt x="254" y="363"/>
                      </a:lnTo>
                      <a:lnTo>
                        <a:pt x="268" y="359"/>
                      </a:lnTo>
                      <a:lnTo>
                        <a:pt x="283" y="349"/>
                      </a:lnTo>
                      <a:lnTo>
                        <a:pt x="292" y="337"/>
                      </a:lnTo>
                      <a:lnTo>
                        <a:pt x="312" y="328"/>
                      </a:lnTo>
                      <a:lnTo>
                        <a:pt x="324" y="310"/>
                      </a:lnTo>
                      <a:lnTo>
                        <a:pt x="327" y="295"/>
                      </a:lnTo>
                      <a:lnTo>
                        <a:pt x="327" y="282"/>
                      </a:lnTo>
                      <a:lnTo>
                        <a:pt x="320" y="266"/>
                      </a:lnTo>
                      <a:lnTo>
                        <a:pt x="320" y="251"/>
                      </a:lnTo>
                      <a:lnTo>
                        <a:pt x="319" y="247"/>
                      </a:lnTo>
                      <a:lnTo>
                        <a:pt x="312" y="228"/>
                      </a:lnTo>
                      <a:lnTo>
                        <a:pt x="312" y="196"/>
                      </a:lnTo>
                      <a:lnTo>
                        <a:pt x="317" y="174"/>
                      </a:lnTo>
                      <a:lnTo>
                        <a:pt x="319" y="163"/>
                      </a:lnTo>
                      <a:lnTo>
                        <a:pt x="311" y="142"/>
                      </a:lnTo>
                      <a:lnTo>
                        <a:pt x="317" y="133"/>
                      </a:lnTo>
                      <a:lnTo>
                        <a:pt x="307" y="110"/>
                      </a:lnTo>
                      <a:lnTo>
                        <a:pt x="310" y="100"/>
                      </a:lnTo>
                      <a:lnTo>
                        <a:pt x="329" y="93"/>
                      </a:lnTo>
                      <a:lnTo>
                        <a:pt x="326" y="79"/>
                      </a:lnTo>
                      <a:close/>
                    </a:path>
                  </a:pathLst>
                </a:custGeom>
                <a:solidFill>
                  <a:srgbClr val="E7F6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20" name="Freeform 10"/>
                <p:cNvSpPr>
                  <a:spLocks noEditPoints="1"/>
                </p:cNvSpPr>
                <p:nvPr/>
              </p:nvSpPr>
              <p:spPr bwMode="auto">
                <a:xfrm>
                  <a:off x="6422562" y="1982053"/>
                  <a:ext cx="167375" cy="146796"/>
                </a:xfrm>
                <a:custGeom>
                  <a:avLst/>
                  <a:gdLst>
                    <a:gd name="T0" fmla="*/ 153 w 368"/>
                    <a:gd name="T1" fmla="*/ 16 h 323"/>
                    <a:gd name="T2" fmla="*/ 135 w 368"/>
                    <a:gd name="T3" fmla="*/ 8 h 323"/>
                    <a:gd name="T4" fmla="*/ 137 w 368"/>
                    <a:gd name="T5" fmla="*/ 29 h 323"/>
                    <a:gd name="T6" fmla="*/ 131 w 368"/>
                    <a:gd name="T7" fmla="*/ 48 h 323"/>
                    <a:gd name="T8" fmla="*/ 130 w 368"/>
                    <a:gd name="T9" fmla="*/ 45 h 323"/>
                    <a:gd name="T10" fmla="*/ 144 w 368"/>
                    <a:gd name="T11" fmla="*/ 59 h 323"/>
                    <a:gd name="T12" fmla="*/ 128 w 368"/>
                    <a:gd name="T13" fmla="*/ 95 h 323"/>
                    <a:gd name="T14" fmla="*/ 99 w 368"/>
                    <a:gd name="T15" fmla="*/ 93 h 323"/>
                    <a:gd name="T16" fmla="*/ 93 w 368"/>
                    <a:gd name="T17" fmla="*/ 112 h 323"/>
                    <a:gd name="T18" fmla="*/ 82 w 368"/>
                    <a:gd name="T19" fmla="*/ 128 h 323"/>
                    <a:gd name="T20" fmla="*/ 67 w 368"/>
                    <a:gd name="T21" fmla="*/ 132 h 323"/>
                    <a:gd name="T22" fmla="*/ 40 w 368"/>
                    <a:gd name="T23" fmla="*/ 139 h 323"/>
                    <a:gd name="T24" fmla="*/ 27 w 368"/>
                    <a:gd name="T25" fmla="*/ 117 h 323"/>
                    <a:gd name="T26" fmla="*/ 27 w 368"/>
                    <a:gd name="T27" fmla="*/ 117 h 323"/>
                    <a:gd name="T28" fmla="*/ 10 w 368"/>
                    <a:gd name="T29" fmla="*/ 117 h 323"/>
                    <a:gd name="T30" fmla="*/ 2 w 368"/>
                    <a:gd name="T31" fmla="*/ 136 h 323"/>
                    <a:gd name="T32" fmla="*/ 25 w 368"/>
                    <a:gd name="T33" fmla="*/ 143 h 323"/>
                    <a:gd name="T34" fmla="*/ 25 w 368"/>
                    <a:gd name="T35" fmla="*/ 196 h 323"/>
                    <a:gd name="T36" fmla="*/ 36 w 368"/>
                    <a:gd name="T37" fmla="*/ 218 h 323"/>
                    <a:gd name="T38" fmla="*/ 55 w 368"/>
                    <a:gd name="T39" fmla="*/ 223 h 323"/>
                    <a:gd name="T40" fmla="*/ 72 w 368"/>
                    <a:gd name="T41" fmla="*/ 226 h 323"/>
                    <a:gd name="T42" fmla="*/ 78 w 368"/>
                    <a:gd name="T43" fmla="*/ 232 h 323"/>
                    <a:gd name="T44" fmla="*/ 98 w 368"/>
                    <a:gd name="T45" fmla="*/ 243 h 323"/>
                    <a:gd name="T46" fmla="*/ 117 w 368"/>
                    <a:gd name="T47" fmla="*/ 255 h 323"/>
                    <a:gd name="T48" fmla="*/ 117 w 368"/>
                    <a:gd name="T49" fmla="*/ 255 h 323"/>
                    <a:gd name="T50" fmla="*/ 140 w 368"/>
                    <a:gd name="T51" fmla="*/ 239 h 323"/>
                    <a:gd name="T52" fmla="*/ 170 w 368"/>
                    <a:gd name="T53" fmla="*/ 258 h 323"/>
                    <a:gd name="T54" fmla="*/ 184 w 368"/>
                    <a:gd name="T55" fmla="*/ 239 h 323"/>
                    <a:gd name="T56" fmla="*/ 191 w 368"/>
                    <a:gd name="T57" fmla="*/ 244 h 323"/>
                    <a:gd name="T58" fmla="*/ 207 w 368"/>
                    <a:gd name="T59" fmla="*/ 240 h 323"/>
                    <a:gd name="T60" fmla="*/ 222 w 368"/>
                    <a:gd name="T61" fmla="*/ 252 h 323"/>
                    <a:gd name="T62" fmla="*/ 236 w 368"/>
                    <a:gd name="T63" fmla="*/ 259 h 323"/>
                    <a:gd name="T64" fmla="*/ 233 w 368"/>
                    <a:gd name="T65" fmla="*/ 287 h 323"/>
                    <a:gd name="T66" fmla="*/ 252 w 368"/>
                    <a:gd name="T67" fmla="*/ 304 h 323"/>
                    <a:gd name="T68" fmla="*/ 256 w 368"/>
                    <a:gd name="T69" fmla="*/ 302 h 323"/>
                    <a:gd name="T70" fmla="*/ 271 w 368"/>
                    <a:gd name="T71" fmla="*/ 303 h 323"/>
                    <a:gd name="T72" fmla="*/ 273 w 368"/>
                    <a:gd name="T73" fmla="*/ 319 h 323"/>
                    <a:gd name="T74" fmla="*/ 278 w 368"/>
                    <a:gd name="T75" fmla="*/ 299 h 323"/>
                    <a:gd name="T76" fmla="*/ 277 w 368"/>
                    <a:gd name="T77" fmla="*/ 282 h 323"/>
                    <a:gd name="T78" fmla="*/ 254 w 368"/>
                    <a:gd name="T79" fmla="*/ 274 h 323"/>
                    <a:gd name="T80" fmla="*/ 255 w 368"/>
                    <a:gd name="T81" fmla="*/ 237 h 323"/>
                    <a:gd name="T82" fmla="*/ 245 w 368"/>
                    <a:gd name="T83" fmla="*/ 230 h 323"/>
                    <a:gd name="T84" fmla="*/ 264 w 368"/>
                    <a:gd name="T85" fmla="*/ 236 h 323"/>
                    <a:gd name="T86" fmla="*/ 276 w 368"/>
                    <a:gd name="T87" fmla="*/ 213 h 323"/>
                    <a:gd name="T88" fmla="*/ 289 w 368"/>
                    <a:gd name="T89" fmla="*/ 215 h 323"/>
                    <a:gd name="T90" fmla="*/ 302 w 368"/>
                    <a:gd name="T91" fmla="*/ 190 h 323"/>
                    <a:gd name="T92" fmla="*/ 300 w 368"/>
                    <a:gd name="T93" fmla="*/ 193 h 323"/>
                    <a:gd name="T94" fmla="*/ 299 w 368"/>
                    <a:gd name="T95" fmla="*/ 175 h 323"/>
                    <a:gd name="T96" fmla="*/ 328 w 368"/>
                    <a:gd name="T97" fmla="*/ 142 h 323"/>
                    <a:gd name="T98" fmla="*/ 361 w 368"/>
                    <a:gd name="T99" fmla="*/ 145 h 323"/>
                    <a:gd name="T100" fmla="*/ 368 w 368"/>
                    <a:gd name="T101" fmla="*/ 119 h 323"/>
                    <a:gd name="T102" fmla="*/ 356 w 368"/>
                    <a:gd name="T103" fmla="*/ 85 h 323"/>
                    <a:gd name="T104" fmla="*/ 351 w 368"/>
                    <a:gd name="T105" fmla="*/ 69 h 323"/>
                    <a:gd name="T106" fmla="*/ 317 w 368"/>
                    <a:gd name="T107" fmla="*/ 71 h 323"/>
                    <a:gd name="T108" fmla="*/ 295 w 368"/>
                    <a:gd name="T109" fmla="*/ 56 h 323"/>
                    <a:gd name="T110" fmla="*/ 276 w 368"/>
                    <a:gd name="T111" fmla="*/ 15 h 323"/>
                    <a:gd name="T112" fmla="*/ 247 w 368"/>
                    <a:gd name="T113" fmla="*/ 19 h 323"/>
                    <a:gd name="T114" fmla="*/ 244 w 368"/>
                    <a:gd name="T115" fmla="*/ 24 h 323"/>
                    <a:gd name="T116" fmla="*/ 217 w 368"/>
                    <a:gd name="T117" fmla="*/ 24 h 323"/>
                    <a:gd name="T118" fmla="*/ 192 w 368"/>
                    <a:gd name="T119" fmla="*/ 5 h 323"/>
                    <a:gd name="T120" fmla="*/ 193 w 368"/>
                    <a:gd name="T121" fmla="*/ 5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8" h="323">
                      <a:moveTo>
                        <a:pt x="176" y="14"/>
                      </a:moveTo>
                      <a:lnTo>
                        <a:pt x="153" y="16"/>
                      </a:lnTo>
                      <a:lnTo>
                        <a:pt x="152" y="2"/>
                      </a:lnTo>
                      <a:lnTo>
                        <a:pt x="175" y="0"/>
                      </a:lnTo>
                      <a:lnTo>
                        <a:pt x="176" y="14"/>
                      </a:lnTo>
                      <a:close/>
                      <a:moveTo>
                        <a:pt x="153" y="16"/>
                      </a:moveTo>
                      <a:lnTo>
                        <a:pt x="153" y="16"/>
                      </a:lnTo>
                      <a:lnTo>
                        <a:pt x="153" y="9"/>
                      </a:lnTo>
                      <a:lnTo>
                        <a:pt x="153" y="16"/>
                      </a:lnTo>
                      <a:close/>
                      <a:moveTo>
                        <a:pt x="153" y="16"/>
                      </a:moveTo>
                      <a:lnTo>
                        <a:pt x="129" y="17"/>
                      </a:lnTo>
                      <a:lnTo>
                        <a:pt x="128" y="3"/>
                      </a:lnTo>
                      <a:lnTo>
                        <a:pt x="152" y="2"/>
                      </a:lnTo>
                      <a:lnTo>
                        <a:pt x="153" y="16"/>
                      </a:lnTo>
                      <a:close/>
                      <a:moveTo>
                        <a:pt x="122" y="12"/>
                      </a:moveTo>
                      <a:lnTo>
                        <a:pt x="119" y="4"/>
                      </a:lnTo>
                      <a:lnTo>
                        <a:pt x="128" y="3"/>
                      </a:lnTo>
                      <a:lnTo>
                        <a:pt x="129" y="10"/>
                      </a:lnTo>
                      <a:lnTo>
                        <a:pt x="122" y="12"/>
                      </a:lnTo>
                      <a:close/>
                      <a:moveTo>
                        <a:pt x="135" y="8"/>
                      </a:moveTo>
                      <a:lnTo>
                        <a:pt x="137" y="12"/>
                      </a:lnTo>
                      <a:lnTo>
                        <a:pt x="123" y="16"/>
                      </a:lnTo>
                      <a:lnTo>
                        <a:pt x="122" y="12"/>
                      </a:lnTo>
                      <a:lnTo>
                        <a:pt x="135" y="8"/>
                      </a:lnTo>
                      <a:close/>
                      <a:moveTo>
                        <a:pt x="137" y="12"/>
                      </a:moveTo>
                      <a:lnTo>
                        <a:pt x="137" y="14"/>
                      </a:lnTo>
                      <a:lnTo>
                        <a:pt x="130" y="14"/>
                      </a:lnTo>
                      <a:lnTo>
                        <a:pt x="137" y="12"/>
                      </a:lnTo>
                      <a:close/>
                      <a:moveTo>
                        <a:pt x="137" y="14"/>
                      </a:moveTo>
                      <a:lnTo>
                        <a:pt x="137" y="29"/>
                      </a:lnTo>
                      <a:lnTo>
                        <a:pt x="123" y="29"/>
                      </a:lnTo>
                      <a:lnTo>
                        <a:pt x="123" y="14"/>
                      </a:lnTo>
                      <a:lnTo>
                        <a:pt x="137" y="14"/>
                      </a:lnTo>
                      <a:close/>
                      <a:moveTo>
                        <a:pt x="124" y="32"/>
                      </a:moveTo>
                      <a:lnTo>
                        <a:pt x="123" y="29"/>
                      </a:lnTo>
                      <a:lnTo>
                        <a:pt x="130" y="29"/>
                      </a:lnTo>
                      <a:lnTo>
                        <a:pt x="124" y="32"/>
                      </a:lnTo>
                      <a:close/>
                      <a:moveTo>
                        <a:pt x="136" y="26"/>
                      </a:moveTo>
                      <a:lnTo>
                        <a:pt x="143" y="42"/>
                      </a:lnTo>
                      <a:lnTo>
                        <a:pt x="131" y="48"/>
                      </a:lnTo>
                      <a:lnTo>
                        <a:pt x="124" y="32"/>
                      </a:lnTo>
                      <a:lnTo>
                        <a:pt x="136" y="26"/>
                      </a:lnTo>
                      <a:close/>
                      <a:moveTo>
                        <a:pt x="143" y="42"/>
                      </a:moveTo>
                      <a:lnTo>
                        <a:pt x="144" y="45"/>
                      </a:lnTo>
                      <a:lnTo>
                        <a:pt x="137" y="45"/>
                      </a:lnTo>
                      <a:lnTo>
                        <a:pt x="143" y="42"/>
                      </a:lnTo>
                      <a:close/>
                      <a:moveTo>
                        <a:pt x="144" y="45"/>
                      </a:moveTo>
                      <a:lnTo>
                        <a:pt x="144" y="58"/>
                      </a:lnTo>
                      <a:lnTo>
                        <a:pt x="130" y="58"/>
                      </a:lnTo>
                      <a:lnTo>
                        <a:pt x="130" y="45"/>
                      </a:lnTo>
                      <a:lnTo>
                        <a:pt x="144" y="45"/>
                      </a:lnTo>
                      <a:close/>
                      <a:moveTo>
                        <a:pt x="144" y="58"/>
                      </a:moveTo>
                      <a:lnTo>
                        <a:pt x="144" y="59"/>
                      </a:lnTo>
                      <a:lnTo>
                        <a:pt x="137" y="58"/>
                      </a:lnTo>
                      <a:lnTo>
                        <a:pt x="144" y="58"/>
                      </a:lnTo>
                      <a:close/>
                      <a:moveTo>
                        <a:pt x="144" y="59"/>
                      </a:moveTo>
                      <a:lnTo>
                        <a:pt x="141" y="75"/>
                      </a:lnTo>
                      <a:lnTo>
                        <a:pt x="127" y="72"/>
                      </a:lnTo>
                      <a:lnTo>
                        <a:pt x="130" y="57"/>
                      </a:lnTo>
                      <a:lnTo>
                        <a:pt x="144" y="59"/>
                      </a:lnTo>
                      <a:close/>
                      <a:moveTo>
                        <a:pt x="141" y="75"/>
                      </a:moveTo>
                      <a:lnTo>
                        <a:pt x="139" y="77"/>
                      </a:lnTo>
                      <a:lnTo>
                        <a:pt x="134" y="73"/>
                      </a:lnTo>
                      <a:lnTo>
                        <a:pt x="141" y="75"/>
                      </a:lnTo>
                      <a:close/>
                      <a:moveTo>
                        <a:pt x="139" y="77"/>
                      </a:moveTo>
                      <a:lnTo>
                        <a:pt x="128" y="95"/>
                      </a:lnTo>
                      <a:lnTo>
                        <a:pt x="116" y="87"/>
                      </a:lnTo>
                      <a:lnTo>
                        <a:pt x="128" y="69"/>
                      </a:lnTo>
                      <a:lnTo>
                        <a:pt x="139" y="77"/>
                      </a:lnTo>
                      <a:close/>
                      <a:moveTo>
                        <a:pt x="128" y="95"/>
                      </a:moveTo>
                      <a:lnTo>
                        <a:pt x="125" y="97"/>
                      </a:lnTo>
                      <a:lnTo>
                        <a:pt x="122" y="91"/>
                      </a:lnTo>
                      <a:lnTo>
                        <a:pt x="128" y="95"/>
                      </a:lnTo>
                      <a:close/>
                      <a:moveTo>
                        <a:pt x="125" y="97"/>
                      </a:moveTo>
                      <a:lnTo>
                        <a:pt x="105" y="106"/>
                      </a:lnTo>
                      <a:lnTo>
                        <a:pt x="99" y="93"/>
                      </a:lnTo>
                      <a:lnTo>
                        <a:pt x="119" y="84"/>
                      </a:lnTo>
                      <a:lnTo>
                        <a:pt x="125" y="97"/>
                      </a:lnTo>
                      <a:close/>
                      <a:moveTo>
                        <a:pt x="97" y="95"/>
                      </a:moveTo>
                      <a:lnTo>
                        <a:pt x="99" y="93"/>
                      </a:lnTo>
                      <a:lnTo>
                        <a:pt x="102" y="100"/>
                      </a:lnTo>
                      <a:lnTo>
                        <a:pt x="97" y="95"/>
                      </a:lnTo>
                      <a:close/>
                      <a:moveTo>
                        <a:pt x="108" y="104"/>
                      </a:moveTo>
                      <a:lnTo>
                        <a:pt x="99" y="116"/>
                      </a:lnTo>
                      <a:lnTo>
                        <a:pt x="88" y="107"/>
                      </a:lnTo>
                      <a:lnTo>
                        <a:pt x="97" y="95"/>
                      </a:lnTo>
                      <a:lnTo>
                        <a:pt x="108" y="104"/>
                      </a:lnTo>
                      <a:close/>
                      <a:moveTo>
                        <a:pt x="99" y="116"/>
                      </a:moveTo>
                      <a:lnTo>
                        <a:pt x="97" y="117"/>
                      </a:lnTo>
                      <a:lnTo>
                        <a:pt x="93" y="112"/>
                      </a:lnTo>
                      <a:lnTo>
                        <a:pt x="99" y="116"/>
                      </a:lnTo>
                      <a:close/>
                      <a:moveTo>
                        <a:pt x="97" y="117"/>
                      </a:moveTo>
                      <a:lnTo>
                        <a:pt x="82" y="128"/>
                      </a:lnTo>
                      <a:lnTo>
                        <a:pt x="74" y="116"/>
                      </a:lnTo>
                      <a:lnTo>
                        <a:pt x="89" y="106"/>
                      </a:lnTo>
                      <a:lnTo>
                        <a:pt x="97" y="117"/>
                      </a:lnTo>
                      <a:close/>
                      <a:moveTo>
                        <a:pt x="82" y="128"/>
                      </a:moveTo>
                      <a:lnTo>
                        <a:pt x="80" y="129"/>
                      </a:lnTo>
                      <a:lnTo>
                        <a:pt x="78" y="122"/>
                      </a:lnTo>
                      <a:lnTo>
                        <a:pt x="82" y="128"/>
                      </a:lnTo>
                      <a:close/>
                      <a:moveTo>
                        <a:pt x="80" y="129"/>
                      </a:moveTo>
                      <a:lnTo>
                        <a:pt x="66" y="134"/>
                      </a:lnTo>
                      <a:lnTo>
                        <a:pt x="61" y="120"/>
                      </a:lnTo>
                      <a:lnTo>
                        <a:pt x="76" y="115"/>
                      </a:lnTo>
                      <a:lnTo>
                        <a:pt x="80" y="129"/>
                      </a:lnTo>
                      <a:close/>
                      <a:moveTo>
                        <a:pt x="60" y="121"/>
                      </a:moveTo>
                      <a:lnTo>
                        <a:pt x="61" y="120"/>
                      </a:lnTo>
                      <a:lnTo>
                        <a:pt x="64" y="126"/>
                      </a:lnTo>
                      <a:lnTo>
                        <a:pt x="60" y="121"/>
                      </a:lnTo>
                      <a:close/>
                      <a:moveTo>
                        <a:pt x="67" y="132"/>
                      </a:moveTo>
                      <a:lnTo>
                        <a:pt x="60" y="138"/>
                      </a:lnTo>
                      <a:lnTo>
                        <a:pt x="52" y="125"/>
                      </a:lnTo>
                      <a:lnTo>
                        <a:pt x="60" y="121"/>
                      </a:lnTo>
                      <a:lnTo>
                        <a:pt x="67" y="132"/>
                      </a:lnTo>
                      <a:close/>
                      <a:moveTo>
                        <a:pt x="60" y="138"/>
                      </a:moveTo>
                      <a:lnTo>
                        <a:pt x="55" y="139"/>
                      </a:lnTo>
                      <a:lnTo>
                        <a:pt x="55" y="131"/>
                      </a:lnTo>
                      <a:lnTo>
                        <a:pt x="60" y="138"/>
                      </a:lnTo>
                      <a:close/>
                      <a:moveTo>
                        <a:pt x="55" y="139"/>
                      </a:moveTo>
                      <a:lnTo>
                        <a:pt x="40" y="139"/>
                      </a:lnTo>
                      <a:lnTo>
                        <a:pt x="40" y="124"/>
                      </a:lnTo>
                      <a:lnTo>
                        <a:pt x="55" y="124"/>
                      </a:lnTo>
                      <a:lnTo>
                        <a:pt x="55" y="139"/>
                      </a:lnTo>
                      <a:close/>
                      <a:moveTo>
                        <a:pt x="40" y="139"/>
                      </a:moveTo>
                      <a:lnTo>
                        <a:pt x="37" y="138"/>
                      </a:lnTo>
                      <a:lnTo>
                        <a:pt x="40" y="131"/>
                      </a:lnTo>
                      <a:lnTo>
                        <a:pt x="40" y="139"/>
                      </a:lnTo>
                      <a:close/>
                      <a:moveTo>
                        <a:pt x="37" y="138"/>
                      </a:moveTo>
                      <a:lnTo>
                        <a:pt x="21" y="130"/>
                      </a:lnTo>
                      <a:lnTo>
                        <a:pt x="27" y="117"/>
                      </a:lnTo>
                      <a:lnTo>
                        <a:pt x="43" y="125"/>
                      </a:lnTo>
                      <a:lnTo>
                        <a:pt x="37" y="138"/>
                      </a:lnTo>
                      <a:close/>
                      <a:moveTo>
                        <a:pt x="27" y="117"/>
                      </a:moveTo>
                      <a:lnTo>
                        <a:pt x="27" y="117"/>
                      </a:lnTo>
                      <a:lnTo>
                        <a:pt x="24" y="123"/>
                      </a:lnTo>
                      <a:lnTo>
                        <a:pt x="27" y="117"/>
                      </a:lnTo>
                      <a:close/>
                      <a:moveTo>
                        <a:pt x="22" y="130"/>
                      </a:moveTo>
                      <a:lnTo>
                        <a:pt x="14" y="127"/>
                      </a:lnTo>
                      <a:lnTo>
                        <a:pt x="18" y="114"/>
                      </a:lnTo>
                      <a:lnTo>
                        <a:pt x="27" y="117"/>
                      </a:lnTo>
                      <a:lnTo>
                        <a:pt x="22" y="130"/>
                      </a:lnTo>
                      <a:close/>
                      <a:moveTo>
                        <a:pt x="10" y="117"/>
                      </a:moveTo>
                      <a:lnTo>
                        <a:pt x="13" y="112"/>
                      </a:lnTo>
                      <a:lnTo>
                        <a:pt x="18" y="114"/>
                      </a:lnTo>
                      <a:lnTo>
                        <a:pt x="16" y="120"/>
                      </a:lnTo>
                      <a:lnTo>
                        <a:pt x="10" y="117"/>
                      </a:lnTo>
                      <a:close/>
                      <a:moveTo>
                        <a:pt x="22" y="124"/>
                      </a:moveTo>
                      <a:lnTo>
                        <a:pt x="15" y="136"/>
                      </a:lnTo>
                      <a:lnTo>
                        <a:pt x="2" y="127"/>
                      </a:lnTo>
                      <a:lnTo>
                        <a:pt x="10" y="117"/>
                      </a:lnTo>
                      <a:lnTo>
                        <a:pt x="22" y="124"/>
                      </a:lnTo>
                      <a:close/>
                      <a:moveTo>
                        <a:pt x="2" y="136"/>
                      </a:moveTo>
                      <a:lnTo>
                        <a:pt x="0" y="131"/>
                      </a:lnTo>
                      <a:lnTo>
                        <a:pt x="2" y="127"/>
                      </a:lnTo>
                      <a:lnTo>
                        <a:pt x="8" y="131"/>
                      </a:lnTo>
                      <a:lnTo>
                        <a:pt x="2" y="136"/>
                      </a:lnTo>
                      <a:close/>
                      <a:moveTo>
                        <a:pt x="15" y="127"/>
                      </a:moveTo>
                      <a:lnTo>
                        <a:pt x="25" y="142"/>
                      </a:lnTo>
                      <a:lnTo>
                        <a:pt x="13" y="150"/>
                      </a:lnTo>
                      <a:lnTo>
                        <a:pt x="2" y="136"/>
                      </a:lnTo>
                      <a:lnTo>
                        <a:pt x="15" y="127"/>
                      </a:lnTo>
                      <a:close/>
                      <a:moveTo>
                        <a:pt x="25" y="142"/>
                      </a:moveTo>
                      <a:lnTo>
                        <a:pt x="25" y="143"/>
                      </a:lnTo>
                      <a:lnTo>
                        <a:pt x="19" y="146"/>
                      </a:lnTo>
                      <a:lnTo>
                        <a:pt x="25" y="142"/>
                      </a:lnTo>
                      <a:close/>
                      <a:moveTo>
                        <a:pt x="25" y="143"/>
                      </a:moveTo>
                      <a:lnTo>
                        <a:pt x="33" y="157"/>
                      </a:lnTo>
                      <a:lnTo>
                        <a:pt x="20" y="164"/>
                      </a:lnTo>
                      <a:lnTo>
                        <a:pt x="13" y="149"/>
                      </a:lnTo>
                      <a:lnTo>
                        <a:pt x="25" y="143"/>
                      </a:lnTo>
                      <a:close/>
                      <a:moveTo>
                        <a:pt x="33" y="157"/>
                      </a:moveTo>
                      <a:lnTo>
                        <a:pt x="33" y="159"/>
                      </a:lnTo>
                      <a:lnTo>
                        <a:pt x="27" y="160"/>
                      </a:lnTo>
                      <a:lnTo>
                        <a:pt x="33" y="157"/>
                      </a:lnTo>
                      <a:close/>
                      <a:moveTo>
                        <a:pt x="33" y="159"/>
                      </a:moveTo>
                      <a:lnTo>
                        <a:pt x="38" y="192"/>
                      </a:lnTo>
                      <a:lnTo>
                        <a:pt x="24" y="194"/>
                      </a:lnTo>
                      <a:lnTo>
                        <a:pt x="20" y="161"/>
                      </a:lnTo>
                      <a:lnTo>
                        <a:pt x="33" y="159"/>
                      </a:lnTo>
                      <a:close/>
                      <a:moveTo>
                        <a:pt x="25" y="196"/>
                      </a:moveTo>
                      <a:lnTo>
                        <a:pt x="24" y="194"/>
                      </a:lnTo>
                      <a:lnTo>
                        <a:pt x="31" y="193"/>
                      </a:lnTo>
                      <a:lnTo>
                        <a:pt x="25" y="196"/>
                      </a:lnTo>
                      <a:close/>
                      <a:moveTo>
                        <a:pt x="37" y="190"/>
                      </a:moveTo>
                      <a:lnTo>
                        <a:pt x="49" y="212"/>
                      </a:lnTo>
                      <a:lnTo>
                        <a:pt x="36" y="218"/>
                      </a:lnTo>
                      <a:lnTo>
                        <a:pt x="25" y="196"/>
                      </a:lnTo>
                      <a:lnTo>
                        <a:pt x="37" y="190"/>
                      </a:lnTo>
                      <a:close/>
                      <a:moveTo>
                        <a:pt x="39" y="221"/>
                      </a:moveTo>
                      <a:lnTo>
                        <a:pt x="36" y="218"/>
                      </a:lnTo>
                      <a:lnTo>
                        <a:pt x="42" y="215"/>
                      </a:lnTo>
                      <a:lnTo>
                        <a:pt x="39" y="221"/>
                      </a:lnTo>
                      <a:close/>
                      <a:moveTo>
                        <a:pt x="46" y="209"/>
                      </a:moveTo>
                      <a:lnTo>
                        <a:pt x="60" y="217"/>
                      </a:lnTo>
                      <a:lnTo>
                        <a:pt x="51" y="229"/>
                      </a:lnTo>
                      <a:lnTo>
                        <a:pt x="39" y="221"/>
                      </a:lnTo>
                      <a:lnTo>
                        <a:pt x="46" y="209"/>
                      </a:lnTo>
                      <a:close/>
                      <a:moveTo>
                        <a:pt x="60" y="217"/>
                      </a:moveTo>
                      <a:lnTo>
                        <a:pt x="60" y="217"/>
                      </a:lnTo>
                      <a:lnTo>
                        <a:pt x="55" y="223"/>
                      </a:lnTo>
                      <a:lnTo>
                        <a:pt x="60" y="217"/>
                      </a:lnTo>
                      <a:close/>
                      <a:moveTo>
                        <a:pt x="60" y="217"/>
                      </a:moveTo>
                      <a:lnTo>
                        <a:pt x="72" y="226"/>
                      </a:lnTo>
                      <a:lnTo>
                        <a:pt x="64" y="238"/>
                      </a:lnTo>
                      <a:lnTo>
                        <a:pt x="51" y="229"/>
                      </a:lnTo>
                      <a:lnTo>
                        <a:pt x="60" y="217"/>
                      </a:lnTo>
                      <a:close/>
                      <a:moveTo>
                        <a:pt x="72" y="226"/>
                      </a:moveTo>
                      <a:lnTo>
                        <a:pt x="73" y="227"/>
                      </a:lnTo>
                      <a:lnTo>
                        <a:pt x="68" y="232"/>
                      </a:lnTo>
                      <a:lnTo>
                        <a:pt x="72" y="226"/>
                      </a:lnTo>
                      <a:close/>
                      <a:moveTo>
                        <a:pt x="73" y="227"/>
                      </a:moveTo>
                      <a:lnTo>
                        <a:pt x="78" y="232"/>
                      </a:lnTo>
                      <a:lnTo>
                        <a:pt x="68" y="243"/>
                      </a:lnTo>
                      <a:lnTo>
                        <a:pt x="63" y="238"/>
                      </a:lnTo>
                      <a:lnTo>
                        <a:pt x="73" y="227"/>
                      </a:lnTo>
                      <a:close/>
                      <a:moveTo>
                        <a:pt x="78" y="232"/>
                      </a:moveTo>
                      <a:lnTo>
                        <a:pt x="78" y="232"/>
                      </a:lnTo>
                      <a:lnTo>
                        <a:pt x="73" y="238"/>
                      </a:lnTo>
                      <a:lnTo>
                        <a:pt x="78" y="232"/>
                      </a:lnTo>
                      <a:close/>
                      <a:moveTo>
                        <a:pt x="78" y="232"/>
                      </a:moveTo>
                      <a:lnTo>
                        <a:pt x="86" y="241"/>
                      </a:lnTo>
                      <a:lnTo>
                        <a:pt x="76" y="251"/>
                      </a:lnTo>
                      <a:lnTo>
                        <a:pt x="68" y="243"/>
                      </a:lnTo>
                      <a:lnTo>
                        <a:pt x="78" y="232"/>
                      </a:lnTo>
                      <a:close/>
                      <a:moveTo>
                        <a:pt x="79" y="253"/>
                      </a:moveTo>
                      <a:lnTo>
                        <a:pt x="76" y="251"/>
                      </a:lnTo>
                      <a:lnTo>
                        <a:pt x="81" y="246"/>
                      </a:lnTo>
                      <a:lnTo>
                        <a:pt x="79" y="253"/>
                      </a:lnTo>
                      <a:close/>
                      <a:moveTo>
                        <a:pt x="82" y="239"/>
                      </a:moveTo>
                      <a:lnTo>
                        <a:pt x="98" y="243"/>
                      </a:lnTo>
                      <a:lnTo>
                        <a:pt x="95" y="256"/>
                      </a:lnTo>
                      <a:lnTo>
                        <a:pt x="79" y="253"/>
                      </a:lnTo>
                      <a:lnTo>
                        <a:pt x="82" y="239"/>
                      </a:lnTo>
                      <a:close/>
                      <a:moveTo>
                        <a:pt x="97" y="256"/>
                      </a:moveTo>
                      <a:lnTo>
                        <a:pt x="95" y="256"/>
                      </a:lnTo>
                      <a:lnTo>
                        <a:pt x="97" y="250"/>
                      </a:lnTo>
                      <a:lnTo>
                        <a:pt x="97" y="256"/>
                      </a:lnTo>
                      <a:close/>
                      <a:moveTo>
                        <a:pt x="96" y="243"/>
                      </a:moveTo>
                      <a:lnTo>
                        <a:pt x="115" y="241"/>
                      </a:lnTo>
                      <a:lnTo>
                        <a:pt x="117" y="255"/>
                      </a:lnTo>
                      <a:lnTo>
                        <a:pt x="97" y="256"/>
                      </a:lnTo>
                      <a:lnTo>
                        <a:pt x="96" y="243"/>
                      </a:lnTo>
                      <a:close/>
                      <a:moveTo>
                        <a:pt x="115" y="241"/>
                      </a:moveTo>
                      <a:lnTo>
                        <a:pt x="116" y="241"/>
                      </a:lnTo>
                      <a:lnTo>
                        <a:pt x="116" y="248"/>
                      </a:lnTo>
                      <a:lnTo>
                        <a:pt x="115" y="241"/>
                      </a:lnTo>
                      <a:close/>
                      <a:moveTo>
                        <a:pt x="116" y="241"/>
                      </a:moveTo>
                      <a:lnTo>
                        <a:pt x="139" y="239"/>
                      </a:lnTo>
                      <a:lnTo>
                        <a:pt x="140" y="253"/>
                      </a:lnTo>
                      <a:lnTo>
                        <a:pt x="117" y="255"/>
                      </a:lnTo>
                      <a:lnTo>
                        <a:pt x="116" y="241"/>
                      </a:lnTo>
                      <a:close/>
                      <a:moveTo>
                        <a:pt x="139" y="239"/>
                      </a:moveTo>
                      <a:lnTo>
                        <a:pt x="140" y="239"/>
                      </a:lnTo>
                      <a:lnTo>
                        <a:pt x="140" y="246"/>
                      </a:lnTo>
                      <a:lnTo>
                        <a:pt x="139" y="239"/>
                      </a:lnTo>
                      <a:close/>
                      <a:moveTo>
                        <a:pt x="140" y="239"/>
                      </a:moveTo>
                      <a:lnTo>
                        <a:pt x="155" y="239"/>
                      </a:lnTo>
                      <a:lnTo>
                        <a:pt x="155" y="253"/>
                      </a:lnTo>
                      <a:lnTo>
                        <a:pt x="140" y="253"/>
                      </a:lnTo>
                      <a:lnTo>
                        <a:pt x="140" y="239"/>
                      </a:lnTo>
                      <a:close/>
                      <a:moveTo>
                        <a:pt x="155" y="239"/>
                      </a:moveTo>
                      <a:lnTo>
                        <a:pt x="158" y="240"/>
                      </a:lnTo>
                      <a:lnTo>
                        <a:pt x="155" y="246"/>
                      </a:lnTo>
                      <a:lnTo>
                        <a:pt x="155" y="239"/>
                      </a:lnTo>
                      <a:close/>
                      <a:moveTo>
                        <a:pt x="158" y="240"/>
                      </a:moveTo>
                      <a:lnTo>
                        <a:pt x="171" y="245"/>
                      </a:lnTo>
                      <a:lnTo>
                        <a:pt x="165" y="257"/>
                      </a:lnTo>
                      <a:lnTo>
                        <a:pt x="152" y="252"/>
                      </a:lnTo>
                      <a:lnTo>
                        <a:pt x="158" y="240"/>
                      </a:lnTo>
                      <a:close/>
                      <a:moveTo>
                        <a:pt x="170" y="258"/>
                      </a:moveTo>
                      <a:lnTo>
                        <a:pt x="165" y="257"/>
                      </a:lnTo>
                      <a:lnTo>
                        <a:pt x="168" y="251"/>
                      </a:lnTo>
                      <a:lnTo>
                        <a:pt x="170" y="258"/>
                      </a:lnTo>
                      <a:close/>
                      <a:moveTo>
                        <a:pt x="166" y="244"/>
                      </a:moveTo>
                      <a:lnTo>
                        <a:pt x="183" y="239"/>
                      </a:lnTo>
                      <a:lnTo>
                        <a:pt x="187" y="253"/>
                      </a:lnTo>
                      <a:lnTo>
                        <a:pt x="170" y="258"/>
                      </a:lnTo>
                      <a:lnTo>
                        <a:pt x="166" y="244"/>
                      </a:lnTo>
                      <a:close/>
                      <a:moveTo>
                        <a:pt x="183" y="239"/>
                      </a:moveTo>
                      <a:lnTo>
                        <a:pt x="184" y="239"/>
                      </a:lnTo>
                      <a:lnTo>
                        <a:pt x="185" y="246"/>
                      </a:lnTo>
                      <a:lnTo>
                        <a:pt x="183" y="239"/>
                      </a:lnTo>
                      <a:close/>
                      <a:moveTo>
                        <a:pt x="184" y="239"/>
                      </a:moveTo>
                      <a:lnTo>
                        <a:pt x="189" y="238"/>
                      </a:lnTo>
                      <a:lnTo>
                        <a:pt x="193" y="251"/>
                      </a:lnTo>
                      <a:lnTo>
                        <a:pt x="187" y="253"/>
                      </a:lnTo>
                      <a:lnTo>
                        <a:pt x="184" y="239"/>
                      </a:lnTo>
                      <a:close/>
                      <a:moveTo>
                        <a:pt x="189" y="238"/>
                      </a:moveTo>
                      <a:lnTo>
                        <a:pt x="192" y="238"/>
                      </a:lnTo>
                      <a:lnTo>
                        <a:pt x="191" y="244"/>
                      </a:lnTo>
                      <a:lnTo>
                        <a:pt x="189" y="238"/>
                      </a:lnTo>
                      <a:close/>
                      <a:moveTo>
                        <a:pt x="192" y="238"/>
                      </a:moveTo>
                      <a:lnTo>
                        <a:pt x="207" y="240"/>
                      </a:lnTo>
                      <a:lnTo>
                        <a:pt x="205" y="253"/>
                      </a:lnTo>
                      <a:lnTo>
                        <a:pt x="190" y="251"/>
                      </a:lnTo>
                      <a:lnTo>
                        <a:pt x="192" y="238"/>
                      </a:lnTo>
                      <a:close/>
                      <a:moveTo>
                        <a:pt x="207" y="240"/>
                      </a:moveTo>
                      <a:lnTo>
                        <a:pt x="212" y="241"/>
                      </a:lnTo>
                      <a:lnTo>
                        <a:pt x="206" y="247"/>
                      </a:lnTo>
                      <a:lnTo>
                        <a:pt x="207" y="240"/>
                      </a:lnTo>
                      <a:close/>
                      <a:moveTo>
                        <a:pt x="212" y="241"/>
                      </a:moveTo>
                      <a:lnTo>
                        <a:pt x="226" y="254"/>
                      </a:lnTo>
                      <a:lnTo>
                        <a:pt x="217" y="265"/>
                      </a:lnTo>
                      <a:lnTo>
                        <a:pt x="202" y="252"/>
                      </a:lnTo>
                      <a:lnTo>
                        <a:pt x="212" y="241"/>
                      </a:lnTo>
                      <a:close/>
                      <a:moveTo>
                        <a:pt x="222" y="266"/>
                      </a:moveTo>
                      <a:lnTo>
                        <a:pt x="217" y="265"/>
                      </a:lnTo>
                      <a:lnTo>
                        <a:pt x="222" y="259"/>
                      </a:lnTo>
                      <a:lnTo>
                        <a:pt x="222" y="266"/>
                      </a:lnTo>
                      <a:close/>
                      <a:moveTo>
                        <a:pt x="222" y="252"/>
                      </a:moveTo>
                      <a:lnTo>
                        <a:pt x="229" y="252"/>
                      </a:lnTo>
                      <a:lnTo>
                        <a:pt x="229" y="266"/>
                      </a:lnTo>
                      <a:lnTo>
                        <a:pt x="222" y="266"/>
                      </a:lnTo>
                      <a:lnTo>
                        <a:pt x="222" y="252"/>
                      </a:lnTo>
                      <a:close/>
                      <a:moveTo>
                        <a:pt x="229" y="252"/>
                      </a:moveTo>
                      <a:lnTo>
                        <a:pt x="236" y="252"/>
                      </a:lnTo>
                      <a:lnTo>
                        <a:pt x="236" y="259"/>
                      </a:lnTo>
                      <a:lnTo>
                        <a:pt x="229" y="259"/>
                      </a:lnTo>
                      <a:lnTo>
                        <a:pt x="229" y="252"/>
                      </a:lnTo>
                      <a:close/>
                      <a:moveTo>
                        <a:pt x="236" y="259"/>
                      </a:moveTo>
                      <a:lnTo>
                        <a:pt x="236" y="293"/>
                      </a:lnTo>
                      <a:lnTo>
                        <a:pt x="222" y="293"/>
                      </a:lnTo>
                      <a:lnTo>
                        <a:pt x="222" y="259"/>
                      </a:lnTo>
                      <a:lnTo>
                        <a:pt x="236" y="259"/>
                      </a:lnTo>
                      <a:close/>
                      <a:moveTo>
                        <a:pt x="225" y="298"/>
                      </a:moveTo>
                      <a:lnTo>
                        <a:pt x="222" y="296"/>
                      </a:lnTo>
                      <a:lnTo>
                        <a:pt x="222" y="293"/>
                      </a:lnTo>
                      <a:lnTo>
                        <a:pt x="229" y="293"/>
                      </a:lnTo>
                      <a:lnTo>
                        <a:pt x="225" y="298"/>
                      </a:lnTo>
                      <a:close/>
                      <a:moveTo>
                        <a:pt x="233" y="287"/>
                      </a:moveTo>
                      <a:lnTo>
                        <a:pt x="244" y="296"/>
                      </a:lnTo>
                      <a:lnTo>
                        <a:pt x="235" y="307"/>
                      </a:lnTo>
                      <a:lnTo>
                        <a:pt x="225" y="298"/>
                      </a:lnTo>
                      <a:lnTo>
                        <a:pt x="233" y="287"/>
                      </a:lnTo>
                      <a:close/>
                      <a:moveTo>
                        <a:pt x="244" y="296"/>
                      </a:moveTo>
                      <a:lnTo>
                        <a:pt x="244" y="296"/>
                      </a:lnTo>
                      <a:lnTo>
                        <a:pt x="239" y="301"/>
                      </a:lnTo>
                      <a:lnTo>
                        <a:pt x="244" y="296"/>
                      </a:lnTo>
                      <a:close/>
                      <a:moveTo>
                        <a:pt x="244" y="296"/>
                      </a:moveTo>
                      <a:lnTo>
                        <a:pt x="252" y="304"/>
                      </a:lnTo>
                      <a:lnTo>
                        <a:pt x="242" y="314"/>
                      </a:lnTo>
                      <a:lnTo>
                        <a:pt x="234" y="306"/>
                      </a:lnTo>
                      <a:lnTo>
                        <a:pt x="244" y="296"/>
                      </a:lnTo>
                      <a:close/>
                      <a:moveTo>
                        <a:pt x="247" y="316"/>
                      </a:moveTo>
                      <a:lnTo>
                        <a:pt x="244" y="316"/>
                      </a:lnTo>
                      <a:lnTo>
                        <a:pt x="242" y="314"/>
                      </a:lnTo>
                      <a:lnTo>
                        <a:pt x="247" y="309"/>
                      </a:lnTo>
                      <a:lnTo>
                        <a:pt x="247" y="316"/>
                      </a:lnTo>
                      <a:close/>
                      <a:moveTo>
                        <a:pt x="247" y="302"/>
                      </a:moveTo>
                      <a:lnTo>
                        <a:pt x="256" y="302"/>
                      </a:lnTo>
                      <a:lnTo>
                        <a:pt x="256" y="316"/>
                      </a:lnTo>
                      <a:lnTo>
                        <a:pt x="247" y="316"/>
                      </a:lnTo>
                      <a:lnTo>
                        <a:pt x="247" y="302"/>
                      </a:lnTo>
                      <a:close/>
                      <a:moveTo>
                        <a:pt x="256" y="302"/>
                      </a:moveTo>
                      <a:lnTo>
                        <a:pt x="268" y="302"/>
                      </a:lnTo>
                      <a:lnTo>
                        <a:pt x="268" y="316"/>
                      </a:lnTo>
                      <a:lnTo>
                        <a:pt x="256" y="316"/>
                      </a:lnTo>
                      <a:lnTo>
                        <a:pt x="256" y="302"/>
                      </a:lnTo>
                      <a:close/>
                      <a:moveTo>
                        <a:pt x="268" y="302"/>
                      </a:moveTo>
                      <a:lnTo>
                        <a:pt x="271" y="303"/>
                      </a:lnTo>
                      <a:lnTo>
                        <a:pt x="268" y="309"/>
                      </a:lnTo>
                      <a:lnTo>
                        <a:pt x="268" y="302"/>
                      </a:lnTo>
                      <a:close/>
                      <a:moveTo>
                        <a:pt x="271" y="303"/>
                      </a:moveTo>
                      <a:lnTo>
                        <a:pt x="279" y="307"/>
                      </a:lnTo>
                      <a:lnTo>
                        <a:pt x="273" y="319"/>
                      </a:lnTo>
                      <a:lnTo>
                        <a:pt x="265" y="315"/>
                      </a:lnTo>
                      <a:lnTo>
                        <a:pt x="271" y="303"/>
                      </a:lnTo>
                      <a:close/>
                      <a:moveTo>
                        <a:pt x="283" y="314"/>
                      </a:moveTo>
                      <a:lnTo>
                        <a:pt x="282" y="323"/>
                      </a:lnTo>
                      <a:lnTo>
                        <a:pt x="273" y="319"/>
                      </a:lnTo>
                      <a:lnTo>
                        <a:pt x="276" y="313"/>
                      </a:lnTo>
                      <a:lnTo>
                        <a:pt x="283" y="314"/>
                      </a:lnTo>
                      <a:close/>
                      <a:moveTo>
                        <a:pt x="269" y="312"/>
                      </a:moveTo>
                      <a:lnTo>
                        <a:pt x="271" y="298"/>
                      </a:lnTo>
                      <a:lnTo>
                        <a:pt x="284" y="300"/>
                      </a:lnTo>
                      <a:lnTo>
                        <a:pt x="283" y="314"/>
                      </a:lnTo>
                      <a:lnTo>
                        <a:pt x="269" y="312"/>
                      </a:lnTo>
                      <a:close/>
                      <a:moveTo>
                        <a:pt x="284" y="296"/>
                      </a:moveTo>
                      <a:lnTo>
                        <a:pt x="284" y="300"/>
                      </a:lnTo>
                      <a:lnTo>
                        <a:pt x="278" y="299"/>
                      </a:lnTo>
                      <a:lnTo>
                        <a:pt x="284" y="296"/>
                      </a:lnTo>
                      <a:close/>
                      <a:moveTo>
                        <a:pt x="271" y="302"/>
                      </a:moveTo>
                      <a:lnTo>
                        <a:pt x="265" y="290"/>
                      </a:lnTo>
                      <a:lnTo>
                        <a:pt x="277" y="284"/>
                      </a:lnTo>
                      <a:lnTo>
                        <a:pt x="284" y="296"/>
                      </a:lnTo>
                      <a:lnTo>
                        <a:pt x="271" y="302"/>
                      </a:lnTo>
                      <a:close/>
                      <a:moveTo>
                        <a:pt x="277" y="282"/>
                      </a:moveTo>
                      <a:lnTo>
                        <a:pt x="277" y="284"/>
                      </a:lnTo>
                      <a:lnTo>
                        <a:pt x="271" y="287"/>
                      </a:lnTo>
                      <a:lnTo>
                        <a:pt x="277" y="282"/>
                      </a:lnTo>
                      <a:close/>
                      <a:moveTo>
                        <a:pt x="265" y="291"/>
                      </a:moveTo>
                      <a:lnTo>
                        <a:pt x="256" y="278"/>
                      </a:lnTo>
                      <a:lnTo>
                        <a:pt x="268" y="270"/>
                      </a:lnTo>
                      <a:lnTo>
                        <a:pt x="277" y="282"/>
                      </a:lnTo>
                      <a:lnTo>
                        <a:pt x="265" y="291"/>
                      </a:lnTo>
                      <a:close/>
                      <a:moveTo>
                        <a:pt x="256" y="278"/>
                      </a:moveTo>
                      <a:lnTo>
                        <a:pt x="254" y="274"/>
                      </a:lnTo>
                      <a:lnTo>
                        <a:pt x="262" y="274"/>
                      </a:lnTo>
                      <a:lnTo>
                        <a:pt x="256" y="278"/>
                      </a:lnTo>
                      <a:close/>
                      <a:moveTo>
                        <a:pt x="254" y="274"/>
                      </a:moveTo>
                      <a:lnTo>
                        <a:pt x="255" y="252"/>
                      </a:lnTo>
                      <a:lnTo>
                        <a:pt x="270" y="252"/>
                      </a:lnTo>
                      <a:lnTo>
                        <a:pt x="269" y="274"/>
                      </a:lnTo>
                      <a:lnTo>
                        <a:pt x="254" y="274"/>
                      </a:lnTo>
                      <a:close/>
                      <a:moveTo>
                        <a:pt x="270" y="252"/>
                      </a:moveTo>
                      <a:lnTo>
                        <a:pt x="270" y="252"/>
                      </a:lnTo>
                      <a:lnTo>
                        <a:pt x="263" y="252"/>
                      </a:lnTo>
                      <a:lnTo>
                        <a:pt x="270" y="252"/>
                      </a:lnTo>
                      <a:close/>
                      <a:moveTo>
                        <a:pt x="255" y="252"/>
                      </a:moveTo>
                      <a:lnTo>
                        <a:pt x="255" y="237"/>
                      </a:lnTo>
                      <a:lnTo>
                        <a:pt x="270" y="237"/>
                      </a:lnTo>
                      <a:lnTo>
                        <a:pt x="270" y="252"/>
                      </a:lnTo>
                      <a:lnTo>
                        <a:pt x="255" y="252"/>
                      </a:lnTo>
                      <a:close/>
                      <a:moveTo>
                        <a:pt x="267" y="231"/>
                      </a:moveTo>
                      <a:lnTo>
                        <a:pt x="270" y="234"/>
                      </a:lnTo>
                      <a:lnTo>
                        <a:pt x="270" y="237"/>
                      </a:lnTo>
                      <a:lnTo>
                        <a:pt x="263" y="237"/>
                      </a:lnTo>
                      <a:lnTo>
                        <a:pt x="267" y="231"/>
                      </a:lnTo>
                      <a:close/>
                      <a:moveTo>
                        <a:pt x="257" y="242"/>
                      </a:moveTo>
                      <a:lnTo>
                        <a:pt x="245" y="230"/>
                      </a:lnTo>
                      <a:lnTo>
                        <a:pt x="254" y="220"/>
                      </a:lnTo>
                      <a:lnTo>
                        <a:pt x="267" y="231"/>
                      </a:lnTo>
                      <a:lnTo>
                        <a:pt x="257" y="242"/>
                      </a:lnTo>
                      <a:close/>
                      <a:moveTo>
                        <a:pt x="245" y="230"/>
                      </a:moveTo>
                      <a:lnTo>
                        <a:pt x="251" y="218"/>
                      </a:lnTo>
                      <a:lnTo>
                        <a:pt x="249" y="225"/>
                      </a:lnTo>
                      <a:lnTo>
                        <a:pt x="245" y="230"/>
                      </a:lnTo>
                      <a:close/>
                      <a:moveTo>
                        <a:pt x="251" y="218"/>
                      </a:moveTo>
                      <a:lnTo>
                        <a:pt x="267" y="221"/>
                      </a:lnTo>
                      <a:lnTo>
                        <a:pt x="264" y="236"/>
                      </a:lnTo>
                      <a:lnTo>
                        <a:pt x="248" y="232"/>
                      </a:lnTo>
                      <a:lnTo>
                        <a:pt x="251" y="218"/>
                      </a:lnTo>
                      <a:close/>
                      <a:moveTo>
                        <a:pt x="272" y="229"/>
                      </a:moveTo>
                      <a:lnTo>
                        <a:pt x="271" y="237"/>
                      </a:lnTo>
                      <a:lnTo>
                        <a:pt x="264" y="236"/>
                      </a:lnTo>
                      <a:lnTo>
                        <a:pt x="266" y="228"/>
                      </a:lnTo>
                      <a:lnTo>
                        <a:pt x="272" y="229"/>
                      </a:lnTo>
                      <a:close/>
                      <a:moveTo>
                        <a:pt x="258" y="226"/>
                      </a:moveTo>
                      <a:lnTo>
                        <a:pt x="263" y="210"/>
                      </a:lnTo>
                      <a:lnTo>
                        <a:pt x="276" y="213"/>
                      </a:lnTo>
                      <a:lnTo>
                        <a:pt x="272" y="229"/>
                      </a:lnTo>
                      <a:lnTo>
                        <a:pt x="258" y="226"/>
                      </a:lnTo>
                      <a:close/>
                      <a:moveTo>
                        <a:pt x="263" y="210"/>
                      </a:moveTo>
                      <a:lnTo>
                        <a:pt x="264" y="205"/>
                      </a:lnTo>
                      <a:lnTo>
                        <a:pt x="268" y="205"/>
                      </a:lnTo>
                      <a:lnTo>
                        <a:pt x="269" y="211"/>
                      </a:lnTo>
                      <a:lnTo>
                        <a:pt x="263" y="210"/>
                      </a:lnTo>
                      <a:close/>
                      <a:moveTo>
                        <a:pt x="268" y="205"/>
                      </a:moveTo>
                      <a:lnTo>
                        <a:pt x="287" y="202"/>
                      </a:lnTo>
                      <a:lnTo>
                        <a:pt x="289" y="215"/>
                      </a:lnTo>
                      <a:lnTo>
                        <a:pt x="271" y="218"/>
                      </a:lnTo>
                      <a:lnTo>
                        <a:pt x="268" y="205"/>
                      </a:lnTo>
                      <a:close/>
                      <a:moveTo>
                        <a:pt x="294" y="211"/>
                      </a:moveTo>
                      <a:lnTo>
                        <a:pt x="293" y="215"/>
                      </a:lnTo>
                      <a:lnTo>
                        <a:pt x="289" y="215"/>
                      </a:lnTo>
                      <a:lnTo>
                        <a:pt x="288" y="208"/>
                      </a:lnTo>
                      <a:lnTo>
                        <a:pt x="294" y="211"/>
                      </a:lnTo>
                      <a:close/>
                      <a:moveTo>
                        <a:pt x="281" y="206"/>
                      </a:moveTo>
                      <a:lnTo>
                        <a:pt x="289" y="185"/>
                      </a:lnTo>
                      <a:lnTo>
                        <a:pt x="302" y="190"/>
                      </a:lnTo>
                      <a:lnTo>
                        <a:pt x="294" y="211"/>
                      </a:lnTo>
                      <a:lnTo>
                        <a:pt x="281" y="206"/>
                      </a:lnTo>
                      <a:close/>
                      <a:moveTo>
                        <a:pt x="289" y="185"/>
                      </a:moveTo>
                      <a:lnTo>
                        <a:pt x="291" y="181"/>
                      </a:lnTo>
                      <a:lnTo>
                        <a:pt x="295" y="188"/>
                      </a:lnTo>
                      <a:lnTo>
                        <a:pt x="289" y="185"/>
                      </a:lnTo>
                      <a:close/>
                      <a:moveTo>
                        <a:pt x="291" y="181"/>
                      </a:moveTo>
                      <a:lnTo>
                        <a:pt x="300" y="174"/>
                      </a:lnTo>
                      <a:lnTo>
                        <a:pt x="310" y="185"/>
                      </a:lnTo>
                      <a:lnTo>
                        <a:pt x="300" y="193"/>
                      </a:lnTo>
                      <a:lnTo>
                        <a:pt x="291" y="181"/>
                      </a:lnTo>
                      <a:close/>
                      <a:moveTo>
                        <a:pt x="311" y="185"/>
                      </a:moveTo>
                      <a:lnTo>
                        <a:pt x="310" y="185"/>
                      </a:lnTo>
                      <a:lnTo>
                        <a:pt x="304" y="179"/>
                      </a:lnTo>
                      <a:lnTo>
                        <a:pt x="311" y="185"/>
                      </a:lnTo>
                      <a:close/>
                      <a:moveTo>
                        <a:pt x="299" y="175"/>
                      </a:moveTo>
                      <a:lnTo>
                        <a:pt x="319" y="152"/>
                      </a:lnTo>
                      <a:lnTo>
                        <a:pt x="330" y="161"/>
                      </a:lnTo>
                      <a:lnTo>
                        <a:pt x="311" y="185"/>
                      </a:lnTo>
                      <a:lnTo>
                        <a:pt x="299" y="175"/>
                      </a:lnTo>
                      <a:close/>
                      <a:moveTo>
                        <a:pt x="330" y="161"/>
                      </a:moveTo>
                      <a:lnTo>
                        <a:pt x="330" y="161"/>
                      </a:lnTo>
                      <a:lnTo>
                        <a:pt x="325" y="157"/>
                      </a:lnTo>
                      <a:lnTo>
                        <a:pt x="330" y="161"/>
                      </a:lnTo>
                      <a:close/>
                      <a:moveTo>
                        <a:pt x="319" y="152"/>
                      </a:moveTo>
                      <a:lnTo>
                        <a:pt x="328" y="142"/>
                      </a:lnTo>
                      <a:lnTo>
                        <a:pt x="339" y="151"/>
                      </a:lnTo>
                      <a:lnTo>
                        <a:pt x="330" y="161"/>
                      </a:lnTo>
                      <a:lnTo>
                        <a:pt x="319" y="152"/>
                      </a:lnTo>
                      <a:close/>
                      <a:moveTo>
                        <a:pt x="328" y="142"/>
                      </a:moveTo>
                      <a:lnTo>
                        <a:pt x="331" y="140"/>
                      </a:lnTo>
                      <a:lnTo>
                        <a:pt x="333" y="146"/>
                      </a:lnTo>
                      <a:lnTo>
                        <a:pt x="328" y="142"/>
                      </a:lnTo>
                      <a:close/>
                      <a:moveTo>
                        <a:pt x="331" y="140"/>
                      </a:moveTo>
                      <a:lnTo>
                        <a:pt x="353" y="132"/>
                      </a:lnTo>
                      <a:lnTo>
                        <a:pt x="357" y="147"/>
                      </a:lnTo>
                      <a:lnTo>
                        <a:pt x="335" y="153"/>
                      </a:lnTo>
                      <a:lnTo>
                        <a:pt x="331" y="140"/>
                      </a:lnTo>
                      <a:close/>
                      <a:moveTo>
                        <a:pt x="362" y="142"/>
                      </a:moveTo>
                      <a:lnTo>
                        <a:pt x="361" y="145"/>
                      </a:lnTo>
                      <a:lnTo>
                        <a:pt x="357" y="147"/>
                      </a:lnTo>
                      <a:lnTo>
                        <a:pt x="355" y="140"/>
                      </a:lnTo>
                      <a:lnTo>
                        <a:pt x="362" y="142"/>
                      </a:lnTo>
                      <a:close/>
                      <a:moveTo>
                        <a:pt x="348" y="138"/>
                      </a:moveTo>
                      <a:lnTo>
                        <a:pt x="353" y="116"/>
                      </a:lnTo>
                      <a:lnTo>
                        <a:pt x="368" y="119"/>
                      </a:lnTo>
                      <a:lnTo>
                        <a:pt x="362" y="142"/>
                      </a:lnTo>
                      <a:lnTo>
                        <a:pt x="348" y="138"/>
                      </a:lnTo>
                      <a:close/>
                      <a:moveTo>
                        <a:pt x="368" y="117"/>
                      </a:moveTo>
                      <a:lnTo>
                        <a:pt x="368" y="119"/>
                      </a:lnTo>
                      <a:lnTo>
                        <a:pt x="361" y="117"/>
                      </a:lnTo>
                      <a:lnTo>
                        <a:pt x="368" y="117"/>
                      </a:lnTo>
                      <a:close/>
                      <a:moveTo>
                        <a:pt x="353" y="118"/>
                      </a:moveTo>
                      <a:lnTo>
                        <a:pt x="350" y="85"/>
                      </a:lnTo>
                      <a:lnTo>
                        <a:pt x="364" y="84"/>
                      </a:lnTo>
                      <a:lnTo>
                        <a:pt x="368" y="117"/>
                      </a:lnTo>
                      <a:lnTo>
                        <a:pt x="353" y="118"/>
                      </a:lnTo>
                      <a:close/>
                      <a:moveTo>
                        <a:pt x="364" y="81"/>
                      </a:moveTo>
                      <a:lnTo>
                        <a:pt x="364" y="84"/>
                      </a:lnTo>
                      <a:lnTo>
                        <a:pt x="356" y="85"/>
                      </a:lnTo>
                      <a:lnTo>
                        <a:pt x="364" y="81"/>
                      </a:lnTo>
                      <a:close/>
                      <a:moveTo>
                        <a:pt x="350" y="87"/>
                      </a:moveTo>
                      <a:lnTo>
                        <a:pt x="345" y="71"/>
                      </a:lnTo>
                      <a:lnTo>
                        <a:pt x="358" y="67"/>
                      </a:lnTo>
                      <a:lnTo>
                        <a:pt x="364" y="81"/>
                      </a:lnTo>
                      <a:lnTo>
                        <a:pt x="350" y="87"/>
                      </a:lnTo>
                      <a:close/>
                      <a:moveTo>
                        <a:pt x="352" y="62"/>
                      </a:moveTo>
                      <a:lnTo>
                        <a:pt x="356" y="63"/>
                      </a:lnTo>
                      <a:lnTo>
                        <a:pt x="358" y="67"/>
                      </a:lnTo>
                      <a:lnTo>
                        <a:pt x="351" y="69"/>
                      </a:lnTo>
                      <a:lnTo>
                        <a:pt x="352" y="62"/>
                      </a:lnTo>
                      <a:close/>
                      <a:moveTo>
                        <a:pt x="350" y="76"/>
                      </a:moveTo>
                      <a:lnTo>
                        <a:pt x="317" y="71"/>
                      </a:lnTo>
                      <a:lnTo>
                        <a:pt x="319" y="58"/>
                      </a:lnTo>
                      <a:lnTo>
                        <a:pt x="352" y="62"/>
                      </a:lnTo>
                      <a:lnTo>
                        <a:pt x="350" y="76"/>
                      </a:lnTo>
                      <a:close/>
                      <a:moveTo>
                        <a:pt x="317" y="71"/>
                      </a:moveTo>
                      <a:lnTo>
                        <a:pt x="314" y="70"/>
                      </a:lnTo>
                      <a:lnTo>
                        <a:pt x="318" y="64"/>
                      </a:lnTo>
                      <a:lnTo>
                        <a:pt x="317" y="71"/>
                      </a:lnTo>
                      <a:close/>
                      <a:moveTo>
                        <a:pt x="314" y="70"/>
                      </a:moveTo>
                      <a:lnTo>
                        <a:pt x="297" y="59"/>
                      </a:lnTo>
                      <a:lnTo>
                        <a:pt x="306" y="48"/>
                      </a:lnTo>
                      <a:lnTo>
                        <a:pt x="322" y="59"/>
                      </a:lnTo>
                      <a:lnTo>
                        <a:pt x="314" y="70"/>
                      </a:lnTo>
                      <a:close/>
                      <a:moveTo>
                        <a:pt x="297" y="59"/>
                      </a:moveTo>
                      <a:lnTo>
                        <a:pt x="295" y="56"/>
                      </a:lnTo>
                      <a:lnTo>
                        <a:pt x="302" y="53"/>
                      </a:lnTo>
                      <a:lnTo>
                        <a:pt x="297" y="59"/>
                      </a:lnTo>
                      <a:close/>
                      <a:moveTo>
                        <a:pt x="295" y="56"/>
                      </a:moveTo>
                      <a:lnTo>
                        <a:pt x="287" y="37"/>
                      </a:lnTo>
                      <a:lnTo>
                        <a:pt x="299" y="31"/>
                      </a:lnTo>
                      <a:lnTo>
                        <a:pt x="308" y="50"/>
                      </a:lnTo>
                      <a:lnTo>
                        <a:pt x="295" y="56"/>
                      </a:lnTo>
                      <a:close/>
                      <a:moveTo>
                        <a:pt x="299" y="30"/>
                      </a:moveTo>
                      <a:lnTo>
                        <a:pt x="299" y="31"/>
                      </a:lnTo>
                      <a:lnTo>
                        <a:pt x="293" y="34"/>
                      </a:lnTo>
                      <a:lnTo>
                        <a:pt x="299" y="30"/>
                      </a:lnTo>
                      <a:close/>
                      <a:moveTo>
                        <a:pt x="287" y="37"/>
                      </a:moveTo>
                      <a:lnTo>
                        <a:pt x="276" y="15"/>
                      </a:lnTo>
                      <a:lnTo>
                        <a:pt x="289" y="9"/>
                      </a:lnTo>
                      <a:lnTo>
                        <a:pt x="299" y="30"/>
                      </a:lnTo>
                      <a:lnTo>
                        <a:pt x="287" y="37"/>
                      </a:lnTo>
                      <a:close/>
                      <a:moveTo>
                        <a:pt x="283" y="5"/>
                      </a:moveTo>
                      <a:lnTo>
                        <a:pt x="287" y="5"/>
                      </a:lnTo>
                      <a:lnTo>
                        <a:pt x="289" y="9"/>
                      </a:lnTo>
                      <a:lnTo>
                        <a:pt x="283" y="12"/>
                      </a:lnTo>
                      <a:lnTo>
                        <a:pt x="283" y="5"/>
                      </a:lnTo>
                      <a:close/>
                      <a:moveTo>
                        <a:pt x="283" y="19"/>
                      </a:moveTo>
                      <a:lnTo>
                        <a:pt x="247" y="19"/>
                      </a:lnTo>
                      <a:lnTo>
                        <a:pt x="247" y="5"/>
                      </a:lnTo>
                      <a:lnTo>
                        <a:pt x="283" y="5"/>
                      </a:lnTo>
                      <a:lnTo>
                        <a:pt x="283" y="19"/>
                      </a:lnTo>
                      <a:close/>
                      <a:moveTo>
                        <a:pt x="242" y="7"/>
                      </a:moveTo>
                      <a:lnTo>
                        <a:pt x="244" y="5"/>
                      </a:lnTo>
                      <a:lnTo>
                        <a:pt x="247" y="5"/>
                      </a:lnTo>
                      <a:lnTo>
                        <a:pt x="247" y="12"/>
                      </a:lnTo>
                      <a:lnTo>
                        <a:pt x="242" y="7"/>
                      </a:lnTo>
                      <a:close/>
                      <a:moveTo>
                        <a:pt x="252" y="17"/>
                      </a:moveTo>
                      <a:lnTo>
                        <a:pt x="244" y="24"/>
                      </a:lnTo>
                      <a:lnTo>
                        <a:pt x="234" y="14"/>
                      </a:lnTo>
                      <a:lnTo>
                        <a:pt x="242" y="7"/>
                      </a:lnTo>
                      <a:lnTo>
                        <a:pt x="252" y="17"/>
                      </a:lnTo>
                      <a:close/>
                      <a:moveTo>
                        <a:pt x="244" y="24"/>
                      </a:moveTo>
                      <a:lnTo>
                        <a:pt x="242" y="26"/>
                      </a:lnTo>
                      <a:lnTo>
                        <a:pt x="239" y="26"/>
                      </a:lnTo>
                      <a:lnTo>
                        <a:pt x="239" y="19"/>
                      </a:lnTo>
                      <a:lnTo>
                        <a:pt x="244" y="24"/>
                      </a:lnTo>
                      <a:close/>
                      <a:moveTo>
                        <a:pt x="239" y="26"/>
                      </a:moveTo>
                      <a:lnTo>
                        <a:pt x="217" y="24"/>
                      </a:lnTo>
                      <a:lnTo>
                        <a:pt x="218" y="10"/>
                      </a:lnTo>
                      <a:lnTo>
                        <a:pt x="240" y="12"/>
                      </a:lnTo>
                      <a:lnTo>
                        <a:pt x="239" y="26"/>
                      </a:lnTo>
                      <a:close/>
                      <a:moveTo>
                        <a:pt x="217" y="24"/>
                      </a:moveTo>
                      <a:lnTo>
                        <a:pt x="216" y="24"/>
                      </a:lnTo>
                      <a:lnTo>
                        <a:pt x="218" y="17"/>
                      </a:lnTo>
                      <a:lnTo>
                        <a:pt x="217" y="24"/>
                      </a:lnTo>
                      <a:close/>
                      <a:moveTo>
                        <a:pt x="216" y="24"/>
                      </a:moveTo>
                      <a:lnTo>
                        <a:pt x="189" y="18"/>
                      </a:lnTo>
                      <a:lnTo>
                        <a:pt x="192" y="5"/>
                      </a:lnTo>
                      <a:lnTo>
                        <a:pt x="219" y="10"/>
                      </a:lnTo>
                      <a:lnTo>
                        <a:pt x="216" y="24"/>
                      </a:lnTo>
                      <a:close/>
                      <a:moveTo>
                        <a:pt x="189" y="18"/>
                      </a:moveTo>
                      <a:lnTo>
                        <a:pt x="189" y="18"/>
                      </a:lnTo>
                      <a:lnTo>
                        <a:pt x="191" y="12"/>
                      </a:lnTo>
                      <a:lnTo>
                        <a:pt x="189" y="18"/>
                      </a:lnTo>
                      <a:close/>
                      <a:moveTo>
                        <a:pt x="189" y="18"/>
                      </a:moveTo>
                      <a:lnTo>
                        <a:pt x="174" y="14"/>
                      </a:lnTo>
                      <a:lnTo>
                        <a:pt x="178" y="1"/>
                      </a:lnTo>
                      <a:lnTo>
                        <a:pt x="193" y="5"/>
                      </a:lnTo>
                      <a:lnTo>
                        <a:pt x="189" y="18"/>
                      </a:lnTo>
                      <a:close/>
                      <a:moveTo>
                        <a:pt x="175" y="0"/>
                      </a:moveTo>
                      <a:lnTo>
                        <a:pt x="178" y="1"/>
                      </a:lnTo>
                      <a:lnTo>
                        <a:pt x="176" y="7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110" name="Freeform 19"/>
              <p:cNvSpPr>
                <a:spLocks/>
              </p:cNvSpPr>
              <p:nvPr/>
            </p:nvSpPr>
            <p:spPr bwMode="auto">
              <a:xfrm>
                <a:off x="6404728" y="2268785"/>
                <a:ext cx="266153" cy="203045"/>
              </a:xfrm>
              <a:custGeom>
                <a:avLst/>
                <a:gdLst>
                  <a:gd name="T0" fmla="*/ 180 w 581"/>
                  <a:gd name="T1" fmla="*/ 60 h 443"/>
                  <a:gd name="T2" fmla="*/ 143 w 581"/>
                  <a:gd name="T3" fmla="*/ 66 h 443"/>
                  <a:gd name="T4" fmla="*/ 57 w 581"/>
                  <a:gd name="T5" fmla="*/ 20 h 443"/>
                  <a:gd name="T6" fmla="*/ 3 w 581"/>
                  <a:gd name="T7" fmla="*/ 0 h 443"/>
                  <a:gd name="T8" fmla="*/ 0 w 581"/>
                  <a:gd name="T9" fmla="*/ 26 h 443"/>
                  <a:gd name="T10" fmla="*/ 28 w 581"/>
                  <a:gd name="T11" fmla="*/ 72 h 443"/>
                  <a:gd name="T12" fmla="*/ 47 w 581"/>
                  <a:gd name="T13" fmla="*/ 89 h 443"/>
                  <a:gd name="T14" fmla="*/ 55 w 581"/>
                  <a:gd name="T15" fmla="*/ 132 h 443"/>
                  <a:gd name="T16" fmla="*/ 62 w 581"/>
                  <a:gd name="T17" fmla="*/ 163 h 443"/>
                  <a:gd name="T18" fmla="*/ 53 w 581"/>
                  <a:gd name="T19" fmla="*/ 203 h 443"/>
                  <a:gd name="T20" fmla="*/ 70 w 581"/>
                  <a:gd name="T21" fmla="*/ 223 h 443"/>
                  <a:gd name="T22" fmla="*/ 87 w 581"/>
                  <a:gd name="T23" fmla="*/ 222 h 443"/>
                  <a:gd name="T24" fmla="*/ 117 w 581"/>
                  <a:gd name="T25" fmla="*/ 218 h 443"/>
                  <a:gd name="T26" fmla="*/ 165 w 581"/>
                  <a:gd name="T27" fmla="*/ 256 h 443"/>
                  <a:gd name="T28" fmla="*/ 172 w 581"/>
                  <a:gd name="T29" fmla="*/ 288 h 443"/>
                  <a:gd name="T30" fmla="*/ 181 w 581"/>
                  <a:gd name="T31" fmla="*/ 308 h 443"/>
                  <a:gd name="T32" fmla="*/ 184 w 581"/>
                  <a:gd name="T33" fmla="*/ 329 h 443"/>
                  <a:gd name="T34" fmla="*/ 208 w 581"/>
                  <a:gd name="T35" fmla="*/ 341 h 443"/>
                  <a:gd name="T36" fmla="*/ 243 w 581"/>
                  <a:gd name="T37" fmla="*/ 390 h 443"/>
                  <a:gd name="T38" fmla="*/ 290 w 581"/>
                  <a:gd name="T39" fmla="*/ 429 h 443"/>
                  <a:gd name="T40" fmla="*/ 302 w 581"/>
                  <a:gd name="T41" fmla="*/ 429 h 443"/>
                  <a:gd name="T42" fmla="*/ 327 w 581"/>
                  <a:gd name="T43" fmla="*/ 443 h 443"/>
                  <a:gd name="T44" fmla="*/ 353 w 581"/>
                  <a:gd name="T45" fmla="*/ 418 h 443"/>
                  <a:gd name="T46" fmla="*/ 369 w 581"/>
                  <a:gd name="T47" fmla="*/ 426 h 443"/>
                  <a:gd name="T48" fmla="*/ 386 w 581"/>
                  <a:gd name="T49" fmla="*/ 432 h 443"/>
                  <a:gd name="T50" fmla="*/ 403 w 581"/>
                  <a:gd name="T51" fmla="*/ 424 h 443"/>
                  <a:gd name="T52" fmla="*/ 412 w 581"/>
                  <a:gd name="T53" fmla="*/ 403 h 443"/>
                  <a:gd name="T54" fmla="*/ 423 w 581"/>
                  <a:gd name="T55" fmla="*/ 392 h 443"/>
                  <a:gd name="T56" fmla="*/ 450 w 581"/>
                  <a:gd name="T57" fmla="*/ 383 h 443"/>
                  <a:gd name="T58" fmla="*/ 487 w 581"/>
                  <a:gd name="T59" fmla="*/ 376 h 443"/>
                  <a:gd name="T60" fmla="*/ 554 w 581"/>
                  <a:gd name="T61" fmla="*/ 338 h 443"/>
                  <a:gd name="T62" fmla="*/ 574 w 581"/>
                  <a:gd name="T63" fmla="*/ 298 h 443"/>
                  <a:gd name="T64" fmla="*/ 574 w 581"/>
                  <a:gd name="T65" fmla="*/ 265 h 443"/>
                  <a:gd name="T66" fmla="*/ 579 w 581"/>
                  <a:gd name="T67" fmla="*/ 222 h 443"/>
                  <a:gd name="T68" fmla="*/ 561 w 581"/>
                  <a:gd name="T69" fmla="*/ 186 h 443"/>
                  <a:gd name="T70" fmla="*/ 546 w 581"/>
                  <a:gd name="T71" fmla="*/ 142 h 443"/>
                  <a:gd name="T72" fmla="*/ 503 w 581"/>
                  <a:gd name="T73" fmla="*/ 116 h 443"/>
                  <a:gd name="T74" fmla="*/ 470 w 581"/>
                  <a:gd name="T75" fmla="*/ 114 h 443"/>
                  <a:gd name="T76" fmla="*/ 426 w 581"/>
                  <a:gd name="T77" fmla="*/ 100 h 443"/>
                  <a:gd name="T78" fmla="*/ 401 w 581"/>
                  <a:gd name="T79" fmla="*/ 76 h 443"/>
                  <a:gd name="T80" fmla="*/ 366 w 581"/>
                  <a:gd name="T81" fmla="*/ 51 h 443"/>
                  <a:gd name="T82" fmla="*/ 321 w 581"/>
                  <a:gd name="T83" fmla="*/ 74 h 443"/>
                  <a:gd name="T84" fmla="*/ 302 w 581"/>
                  <a:gd name="T85" fmla="*/ 72 h 443"/>
                  <a:gd name="T86" fmla="*/ 264 w 581"/>
                  <a:gd name="T87" fmla="*/ 79 h 443"/>
                  <a:gd name="T88" fmla="*/ 199 w 581"/>
                  <a:gd name="T89" fmla="*/ 48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1" h="443">
                    <a:moveTo>
                      <a:pt x="199" y="48"/>
                    </a:moveTo>
                    <a:lnTo>
                      <a:pt x="180" y="60"/>
                    </a:lnTo>
                    <a:lnTo>
                      <a:pt x="152" y="48"/>
                    </a:lnTo>
                    <a:lnTo>
                      <a:pt x="143" y="66"/>
                    </a:lnTo>
                    <a:lnTo>
                      <a:pt x="108" y="39"/>
                    </a:lnTo>
                    <a:lnTo>
                      <a:pt x="57" y="20"/>
                    </a:lnTo>
                    <a:lnTo>
                      <a:pt x="2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6"/>
                    </a:lnTo>
                    <a:lnTo>
                      <a:pt x="9" y="54"/>
                    </a:lnTo>
                    <a:lnTo>
                      <a:pt x="28" y="72"/>
                    </a:lnTo>
                    <a:lnTo>
                      <a:pt x="36" y="74"/>
                    </a:lnTo>
                    <a:lnTo>
                      <a:pt x="47" y="89"/>
                    </a:lnTo>
                    <a:lnTo>
                      <a:pt x="55" y="106"/>
                    </a:lnTo>
                    <a:lnTo>
                      <a:pt x="55" y="132"/>
                    </a:lnTo>
                    <a:lnTo>
                      <a:pt x="62" y="146"/>
                    </a:lnTo>
                    <a:lnTo>
                      <a:pt x="62" y="163"/>
                    </a:lnTo>
                    <a:lnTo>
                      <a:pt x="50" y="180"/>
                    </a:lnTo>
                    <a:lnTo>
                      <a:pt x="53" y="203"/>
                    </a:lnTo>
                    <a:lnTo>
                      <a:pt x="62" y="223"/>
                    </a:lnTo>
                    <a:lnTo>
                      <a:pt x="70" y="223"/>
                    </a:lnTo>
                    <a:lnTo>
                      <a:pt x="79" y="215"/>
                    </a:lnTo>
                    <a:lnTo>
                      <a:pt x="87" y="222"/>
                    </a:lnTo>
                    <a:lnTo>
                      <a:pt x="98" y="220"/>
                    </a:lnTo>
                    <a:lnTo>
                      <a:pt x="117" y="218"/>
                    </a:lnTo>
                    <a:lnTo>
                      <a:pt x="143" y="238"/>
                    </a:lnTo>
                    <a:lnTo>
                      <a:pt x="165" y="256"/>
                    </a:lnTo>
                    <a:lnTo>
                      <a:pt x="176" y="269"/>
                    </a:lnTo>
                    <a:lnTo>
                      <a:pt x="172" y="288"/>
                    </a:lnTo>
                    <a:lnTo>
                      <a:pt x="170" y="302"/>
                    </a:lnTo>
                    <a:lnTo>
                      <a:pt x="181" y="308"/>
                    </a:lnTo>
                    <a:lnTo>
                      <a:pt x="192" y="321"/>
                    </a:lnTo>
                    <a:lnTo>
                      <a:pt x="184" y="329"/>
                    </a:lnTo>
                    <a:lnTo>
                      <a:pt x="197" y="337"/>
                    </a:lnTo>
                    <a:lnTo>
                      <a:pt x="208" y="341"/>
                    </a:lnTo>
                    <a:lnTo>
                      <a:pt x="208" y="351"/>
                    </a:lnTo>
                    <a:lnTo>
                      <a:pt x="243" y="390"/>
                    </a:lnTo>
                    <a:lnTo>
                      <a:pt x="269" y="411"/>
                    </a:lnTo>
                    <a:lnTo>
                      <a:pt x="290" y="429"/>
                    </a:lnTo>
                    <a:lnTo>
                      <a:pt x="300" y="429"/>
                    </a:lnTo>
                    <a:lnTo>
                      <a:pt x="302" y="429"/>
                    </a:lnTo>
                    <a:lnTo>
                      <a:pt x="313" y="440"/>
                    </a:lnTo>
                    <a:lnTo>
                      <a:pt x="327" y="443"/>
                    </a:lnTo>
                    <a:lnTo>
                      <a:pt x="345" y="428"/>
                    </a:lnTo>
                    <a:lnTo>
                      <a:pt x="353" y="418"/>
                    </a:lnTo>
                    <a:lnTo>
                      <a:pt x="363" y="418"/>
                    </a:lnTo>
                    <a:lnTo>
                      <a:pt x="369" y="426"/>
                    </a:lnTo>
                    <a:lnTo>
                      <a:pt x="378" y="433"/>
                    </a:lnTo>
                    <a:lnTo>
                      <a:pt x="386" y="432"/>
                    </a:lnTo>
                    <a:lnTo>
                      <a:pt x="399" y="430"/>
                    </a:lnTo>
                    <a:lnTo>
                      <a:pt x="403" y="424"/>
                    </a:lnTo>
                    <a:lnTo>
                      <a:pt x="411" y="412"/>
                    </a:lnTo>
                    <a:lnTo>
                      <a:pt x="412" y="403"/>
                    </a:lnTo>
                    <a:lnTo>
                      <a:pt x="413" y="395"/>
                    </a:lnTo>
                    <a:lnTo>
                      <a:pt x="423" y="392"/>
                    </a:lnTo>
                    <a:lnTo>
                      <a:pt x="431" y="389"/>
                    </a:lnTo>
                    <a:lnTo>
                      <a:pt x="450" y="383"/>
                    </a:lnTo>
                    <a:lnTo>
                      <a:pt x="467" y="379"/>
                    </a:lnTo>
                    <a:lnTo>
                      <a:pt x="487" y="376"/>
                    </a:lnTo>
                    <a:lnTo>
                      <a:pt x="526" y="357"/>
                    </a:lnTo>
                    <a:lnTo>
                      <a:pt x="554" y="338"/>
                    </a:lnTo>
                    <a:lnTo>
                      <a:pt x="559" y="323"/>
                    </a:lnTo>
                    <a:lnTo>
                      <a:pt x="574" y="298"/>
                    </a:lnTo>
                    <a:lnTo>
                      <a:pt x="581" y="282"/>
                    </a:lnTo>
                    <a:lnTo>
                      <a:pt x="574" y="265"/>
                    </a:lnTo>
                    <a:lnTo>
                      <a:pt x="574" y="246"/>
                    </a:lnTo>
                    <a:lnTo>
                      <a:pt x="579" y="222"/>
                    </a:lnTo>
                    <a:lnTo>
                      <a:pt x="579" y="195"/>
                    </a:lnTo>
                    <a:lnTo>
                      <a:pt x="561" y="186"/>
                    </a:lnTo>
                    <a:lnTo>
                      <a:pt x="555" y="159"/>
                    </a:lnTo>
                    <a:lnTo>
                      <a:pt x="546" y="142"/>
                    </a:lnTo>
                    <a:lnTo>
                      <a:pt x="525" y="127"/>
                    </a:lnTo>
                    <a:lnTo>
                      <a:pt x="503" y="116"/>
                    </a:lnTo>
                    <a:lnTo>
                      <a:pt x="476" y="108"/>
                    </a:lnTo>
                    <a:lnTo>
                      <a:pt x="470" y="114"/>
                    </a:lnTo>
                    <a:lnTo>
                      <a:pt x="439" y="114"/>
                    </a:lnTo>
                    <a:lnTo>
                      <a:pt x="426" y="100"/>
                    </a:lnTo>
                    <a:lnTo>
                      <a:pt x="409" y="83"/>
                    </a:lnTo>
                    <a:lnTo>
                      <a:pt x="401" y="76"/>
                    </a:lnTo>
                    <a:lnTo>
                      <a:pt x="388" y="66"/>
                    </a:lnTo>
                    <a:lnTo>
                      <a:pt x="366" y="51"/>
                    </a:lnTo>
                    <a:lnTo>
                      <a:pt x="338" y="59"/>
                    </a:lnTo>
                    <a:lnTo>
                      <a:pt x="321" y="74"/>
                    </a:lnTo>
                    <a:lnTo>
                      <a:pt x="310" y="73"/>
                    </a:lnTo>
                    <a:lnTo>
                      <a:pt x="302" y="72"/>
                    </a:lnTo>
                    <a:lnTo>
                      <a:pt x="286" y="71"/>
                    </a:lnTo>
                    <a:lnTo>
                      <a:pt x="264" y="79"/>
                    </a:lnTo>
                    <a:lnTo>
                      <a:pt x="223" y="57"/>
                    </a:lnTo>
                    <a:lnTo>
                      <a:pt x="199" y="4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6407471" y="2367564"/>
                <a:ext cx="148168" cy="212649"/>
              </a:xfrm>
              <a:custGeom>
                <a:avLst/>
                <a:gdLst>
                  <a:gd name="T0" fmla="*/ 164 w 322"/>
                  <a:gd name="T1" fmla="*/ 87 h 465"/>
                  <a:gd name="T2" fmla="*/ 170 w 322"/>
                  <a:gd name="T3" fmla="*/ 54 h 465"/>
                  <a:gd name="T4" fmla="*/ 137 w 322"/>
                  <a:gd name="T5" fmla="*/ 23 h 465"/>
                  <a:gd name="T6" fmla="*/ 92 w 322"/>
                  <a:gd name="T7" fmla="*/ 5 h 465"/>
                  <a:gd name="T8" fmla="*/ 73 w 322"/>
                  <a:gd name="T9" fmla="*/ 0 h 465"/>
                  <a:gd name="T10" fmla="*/ 56 w 322"/>
                  <a:gd name="T11" fmla="*/ 8 h 465"/>
                  <a:gd name="T12" fmla="*/ 30 w 322"/>
                  <a:gd name="T13" fmla="*/ 28 h 465"/>
                  <a:gd name="T14" fmla="*/ 8 w 322"/>
                  <a:gd name="T15" fmla="*/ 65 h 465"/>
                  <a:gd name="T16" fmla="*/ 13 w 322"/>
                  <a:gd name="T17" fmla="*/ 111 h 465"/>
                  <a:gd name="T18" fmla="*/ 18 w 322"/>
                  <a:gd name="T19" fmla="*/ 147 h 465"/>
                  <a:gd name="T20" fmla="*/ 45 w 322"/>
                  <a:gd name="T21" fmla="*/ 200 h 465"/>
                  <a:gd name="T22" fmla="*/ 80 w 322"/>
                  <a:gd name="T23" fmla="*/ 239 h 465"/>
                  <a:gd name="T24" fmla="*/ 87 w 322"/>
                  <a:gd name="T25" fmla="*/ 302 h 465"/>
                  <a:gd name="T26" fmla="*/ 60 w 322"/>
                  <a:gd name="T27" fmla="*/ 357 h 465"/>
                  <a:gd name="T28" fmla="*/ 134 w 322"/>
                  <a:gd name="T29" fmla="*/ 364 h 465"/>
                  <a:gd name="T30" fmla="*/ 170 w 322"/>
                  <a:gd name="T31" fmla="*/ 422 h 465"/>
                  <a:gd name="T32" fmla="*/ 217 w 322"/>
                  <a:gd name="T33" fmla="*/ 465 h 465"/>
                  <a:gd name="T34" fmla="*/ 232 w 322"/>
                  <a:gd name="T35" fmla="*/ 436 h 465"/>
                  <a:gd name="T36" fmla="*/ 261 w 322"/>
                  <a:gd name="T37" fmla="*/ 423 h 465"/>
                  <a:gd name="T38" fmla="*/ 282 w 322"/>
                  <a:gd name="T39" fmla="*/ 395 h 465"/>
                  <a:gd name="T40" fmla="*/ 275 w 322"/>
                  <a:gd name="T41" fmla="*/ 372 h 465"/>
                  <a:gd name="T42" fmla="*/ 262 w 322"/>
                  <a:gd name="T43" fmla="*/ 348 h 465"/>
                  <a:gd name="T44" fmla="*/ 291 w 322"/>
                  <a:gd name="T45" fmla="*/ 329 h 465"/>
                  <a:gd name="T46" fmla="*/ 285 w 322"/>
                  <a:gd name="T47" fmla="*/ 304 h 465"/>
                  <a:gd name="T48" fmla="*/ 322 w 322"/>
                  <a:gd name="T49" fmla="*/ 283 h 465"/>
                  <a:gd name="T50" fmla="*/ 310 w 322"/>
                  <a:gd name="T51" fmla="*/ 259 h 465"/>
                  <a:gd name="T52" fmla="*/ 307 w 322"/>
                  <a:gd name="T53" fmla="*/ 225 h 465"/>
                  <a:gd name="T54" fmla="*/ 294 w 322"/>
                  <a:gd name="T55" fmla="*/ 214 h 465"/>
                  <a:gd name="T56" fmla="*/ 263 w 322"/>
                  <a:gd name="T57" fmla="*/ 196 h 465"/>
                  <a:gd name="T58" fmla="*/ 202 w 322"/>
                  <a:gd name="T59" fmla="*/ 136 h 465"/>
                  <a:gd name="T60" fmla="*/ 191 w 322"/>
                  <a:gd name="T61" fmla="*/ 122 h 465"/>
                  <a:gd name="T62" fmla="*/ 186 w 322"/>
                  <a:gd name="T63" fmla="*/ 1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2" h="465">
                    <a:moveTo>
                      <a:pt x="175" y="93"/>
                    </a:moveTo>
                    <a:lnTo>
                      <a:pt x="164" y="87"/>
                    </a:lnTo>
                    <a:lnTo>
                      <a:pt x="166" y="73"/>
                    </a:lnTo>
                    <a:lnTo>
                      <a:pt x="170" y="54"/>
                    </a:lnTo>
                    <a:lnTo>
                      <a:pt x="159" y="41"/>
                    </a:lnTo>
                    <a:lnTo>
                      <a:pt x="137" y="23"/>
                    </a:lnTo>
                    <a:lnTo>
                      <a:pt x="111" y="3"/>
                    </a:lnTo>
                    <a:lnTo>
                      <a:pt x="92" y="5"/>
                    </a:lnTo>
                    <a:lnTo>
                      <a:pt x="81" y="7"/>
                    </a:lnTo>
                    <a:lnTo>
                      <a:pt x="73" y="0"/>
                    </a:lnTo>
                    <a:lnTo>
                      <a:pt x="64" y="8"/>
                    </a:lnTo>
                    <a:lnTo>
                      <a:pt x="56" y="8"/>
                    </a:lnTo>
                    <a:lnTo>
                      <a:pt x="47" y="20"/>
                    </a:lnTo>
                    <a:lnTo>
                      <a:pt x="30" y="28"/>
                    </a:lnTo>
                    <a:lnTo>
                      <a:pt x="25" y="52"/>
                    </a:lnTo>
                    <a:lnTo>
                      <a:pt x="8" y="65"/>
                    </a:lnTo>
                    <a:lnTo>
                      <a:pt x="0" y="83"/>
                    </a:lnTo>
                    <a:lnTo>
                      <a:pt x="13" y="111"/>
                    </a:lnTo>
                    <a:lnTo>
                      <a:pt x="30" y="118"/>
                    </a:lnTo>
                    <a:lnTo>
                      <a:pt x="18" y="147"/>
                    </a:lnTo>
                    <a:lnTo>
                      <a:pt x="32" y="156"/>
                    </a:lnTo>
                    <a:lnTo>
                      <a:pt x="45" y="200"/>
                    </a:lnTo>
                    <a:lnTo>
                      <a:pt x="53" y="213"/>
                    </a:lnTo>
                    <a:lnTo>
                      <a:pt x="80" y="239"/>
                    </a:lnTo>
                    <a:lnTo>
                      <a:pt x="87" y="277"/>
                    </a:lnTo>
                    <a:lnTo>
                      <a:pt x="87" y="302"/>
                    </a:lnTo>
                    <a:lnTo>
                      <a:pt x="63" y="336"/>
                    </a:lnTo>
                    <a:lnTo>
                      <a:pt x="60" y="357"/>
                    </a:lnTo>
                    <a:lnTo>
                      <a:pt x="95" y="357"/>
                    </a:lnTo>
                    <a:lnTo>
                      <a:pt x="134" y="364"/>
                    </a:lnTo>
                    <a:lnTo>
                      <a:pt x="163" y="381"/>
                    </a:lnTo>
                    <a:lnTo>
                      <a:pt x="170" y="422"/>
                    </a:lnTo>
                    <a:lnTo>
                      <a:pt x="206" y="442"/>
                    </a:lnTo>
                    <a:lnTo>
                      <a:pt x="217" y="465"/>
                    </a:lnTo>
                    <a:lnTo>
                      <a:pt x="232" y="447"/>
                    </a:lnTo>
                    <a:lnTo>
                      <a:pt x="232" y="436"/>
                    </a:lnTo>
                    <a:lnTo>
                      <a:pt x="246" y="423"/>
                    </a:lnTo>
                    <a:lnTo>
                      <a:pt x="261" y="423"/>
                    </a:lnTo>
                    <a:lnTo>
                      <a:pt x="264" y="407"/>
                    </a:lnTo>
                    <a:lnTo>
                      <a:pt x="282" y="395"/>
                    </a:lnTo>
                    <a:lnTo>
                      <a:pt x="284" y="377"/>
                    </a:lnTo>
                    <a:lnTo>
                      <a:pt x="275" y="372"/>
                    </a:lnTo>
                    <a:lnTo>
                      <a:pt x="266" y="360"/>
                    </a:lnTo>
                    <a:lnTo>
                      <a:pt x="262" y="348"/>
                    </a:lnTo>
                    <a:lnTo>
                      <a:pt x="274" y="333"/>
                    </a:lnTo>
                    <a:lnTo>
                      <a:pt x="291" y="329"/>
                    </a:lnTo>
                    <a:lnTo>
                      <a:pt x="291" y="313"/>
                    </a:lnTo>
                    <a:lnTo>
                      <a:pt x="285" y="304"/>
                    </a:lnTo>
                    <a:lnTo>
                      <a:pt x="302" y="296"/>
                    </a:lnTo>
                    <a:lnTo>
                      <a:pt x="322" y="283"/>
                    </a:lnTo>
                    <a:lnTo>
                      <a:pt x="321" y="271"/>
                    </a:lnTo>
                    <a:lnTo>
                      <a:pt x="310" y="259"/>
                    </a:lnTo>
                    <a:lnTo>
                      <a:pt x="305" y="248"/>
                    </a:lnTo>
                    <a:lnTo>
                      <a:pt x="307" y="225"/>
                    </a:lnTo>
                    <a:lnTo>
                      <a:pt x="296" y="214"/>
                    </a:lnTo>
                    <a:lnTo>
                      <a:pt x="294" y="214"/>
                    </a:lnTo>
                    <a:lnTo>
                      <a:pt x="284" y="214"/>
                    </a:lnTo>
                    <a:lnTo>
                      <a:pt x="263" y="196"/>
                    </a:lnTo>
                    <a:lnTo>
                      <a:pt x="237" y="175"/>
                    </a:lnTo>
                    <a:lnTo>
                      <a:pt x="202" y="136"/>
                    </a:lnTo>
                    <a:lnTo>
                      <a:pt x="202" y="126"/>
                    </a:lnTo>
                    <a:lnTo>
                      <a:pt x="191" y="122"/>
                    </a:lnTo>
                    <a:lnTo>
                      <a:pt x="178" y="114"/>
                    </a:lnTo>
                    <a:lnTo>
                      <a:pt x="186" y="106"/>
                    </a:lnTo>
                    <a:lnTo>
                      <a:pt x="175" y="9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12" name="Freeform 23"/>
              <p:cNvSpPr>
                <a:spLocks/>
              </p:cNvSpPr>
              <p:nvPr/>
            </p:nvSpPr>
            <p:spPr bwMode="auto">
              <a:xfrm>
                <a:off x="6514482" y="2460855"/>
                <a:ext cx="271641" cy="214020"/>
              </a:xfrm>
              <a:custGeom>
                <a:avLst/>
                <a:gdLst>
                  <a:gd name="T0" fmla="*/ 73 w 596"/>
                  <a:gd name="T1" fmla="*/ 45 h 470"/>
                  <a:gd name="T2" fmla="*/ 89 w 596"/>
                  <a:gd name="T3" fmla="*/ 68 h 470"/>
                  <a:gd name="T4" fmla="*/ 70 w 596"/>
                  <a:gd name="T5" fmla="*/ 93 h 470"/>
                  <a:gd name="T6" fmla="*/ 59 w 596"/>
                  <a:gd name="T7" fmla="*/ 110 h 470"/>
                  <a:gd name="T8" fmla="*/ 42 w 596"/>
                  <a:gd name="T9" fmla="*/ 130 h 470"/>
                  <a:gd name="T10" fmla="*/ 34 w 596"/>
                  <a:gd name="T11" fmla="*/ 157 h 470"/>
                  <a:gd name="T12" fmla="*/ 52 w 596"/>
                  <a:gd name="T13" fmla="*/ 174 h 470"/>
                  <a:gd name="T14" fmla="*/ 32 w 596"/>
                  <a:gd name="T15" fmla="*/ 204 h 470"/>
                  <a:gd name="T16" fmla="*/ 14 w 596"/>
                  <a:gd name="T17" fmla="*/ 220 h 470"/>
                  <a:gd name="T18" fmla="*/ 1 w 596"/>
                  <a:gd name="T19" fmla="*/ 232 h 470"/>
                  <a:gd name="T20" fmla="*/ 63 w 596"/>
                  <a:gd name="T21" fmla="*/ 240 h 470"/>
                  <a:gd name="T22" fmla="*/ 129 w 596"/>
                  <a:gd name="T23" fmla="*/ 251 h 470"/>
                  <a:gd name="T24" fmla="*/ 174 w 596"/>
                  <a:gd name="T25" fmla="*/ 274 h 470"/>
                  <a:gd name="T26" fmla="*/ 180 w 596"/>
                  <a:gd name="T27" fmla="*/ 301 h 470"/>
                  <a:gd name="T28" fmla="*/ 247 w 596"/>
                  <a:gd name="T29" fmla="*/ 331 h 470"/>
                  <a:gd name="T30" fmla="*/ 335 w 596"/>
                  <a:gd name="T31" fmla="*/ 347 h 470"/>
                  <a:gd name="T32" fmla="*/ 411 w 596"/>
                  <a:gd name="T33" fmla="*/ 390 h 470"/>
                  <a:gd name="T34" fmla="*/ 474 w 596"/>
                  <a:gd name="T35" fmla="*/ 416 h 470"/>
                  <a:gd name="T36" fmla="*/ 546 w 596"/>
                  <a:gd name="T37" fmla="*/ 470 h 470"/>
                  <a:gd name="T38" fmla="*/ 596 w 596"/>
                  <a:gd name="T39" fmla="*/ 449 h 470"/>
                  <a:gd name="T40" fmla="*/ 561 w 596"/>
                  <a:gd name="T41" fmla="*/ 378 h 470"/>
                  <a:gd name="T42" fmla="*/ 518 w 596"/>
                  <a:gd name="T43" fmla="*/ 334 h 470"/>
                  <a:gd name="T44" fmla="*/ 465 w 596"/>
                  <a:gd name="T45" fmla="*/ 319 h 470"/>
                  <a:gd name="T46" fmla="*/ 481 w 596"/>
                  <a:gd name="T47" fmla="*/ 263 h 470"/>
                  <a:gd name="T48" fmla="*/ 447 w 596"/>
                  <a:gd name="T49" fmla="*/ 215 h 470"/>
                  <a:gd name="T50" fmla="*/ 356 w 596"/>
                  <a:gd name="T51" fmla="*/ 178 h 470"/>
                  <a:gd name="T52" fmla="*/ 320 w 596"/>
                  <a:gd name="T53" fmla="*/ 142 h 470"/>
                  <a:gd name="T54" fmla="*/ 298 w 596"/>
                  <a:gd name="T55" fmla="*/ 101 h 470"/>
                  <a:gd name="T56" fmla="*/ 233 w 596"/>
                  <a:gd name="T57" fmla="*/ 69 h 470"/>
                  <a:gd name="T58" fmla="*/ 173 w 596"/>
                  <a:gd name="T59" fmla="*/ 43 h 470"/>
                  <a:gd name="T60" fmla="*/ 161 w 596"/>
                  <a:gd name="T61" fmla="*/ 12 h 470"/>
                  <a:gd name="T62" fmla="*/ 140 w 596"/>
                  <a:gd name="T63" fmla="*/ 15 h 470"/>
                  <a:gd name="T64" fmla="*/ 125 w 596"/>
                  <a:gd name="T65" fmla="*/ 0 h 470"/>
                  <a:gd name="T66" fmla="*/ 107 w 596"/>
                  <a:gd name="T67" fmla="*/ 10 h 470"/>
                  <a:gd name="T68" fmla="*/ 75 w 596"/>
                  <a:gd name="T69" fmla="*/ 2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6" h="470">
                    <a:moveTo>
                      <a:pt x="75" y="22"/>
                    </a:moveTo>
                    <a:lnTo>
                      <a:pt x="73" y="45"/>
                    </a:lnTo>
                    <a:lnTo>
                      <a:pt x="78" y="56"/>
                    </a:lnTo>
                    <a:lnTo>
                      <a:pt x="89" y="68"/>
                    </a:lnTo>
                    <a:lnTo>
                      <a:pt x="90" y="80"/>
                    </a:lnTo>
                    <a:lnTo>
                      <a:pt x="70" y="93"/>
                    </a:lnTo>
                    <a:lnTo>
                      <a:pt x="53" y="101"/>
                    </a:lnTo>
                    <a:lnTo>
                      <a:pt x="59" y="110"/>
                    </a:lnTo>
                    <a:lnTo>
                      <a:pt x="59" y="126"/>
                    </a:lnTo>
                    <a:lnTo>
                      <a:pt x="42" y="130"/>
                    </a:lnTo>
                    <a:lnTo>
                      <a:pt x="30" y="145"/>
                    </a:lnTo>
                    <a:lnTo>
                      <a:pt x="34" y="157"/>
                    </a:lnTo>
                    <a:lnTo>
                      <a:pt x="43" y="169"/>
                    </a:lnTo>
                    <a:lnTo>
                      <a:pt x="52" y="174"/>
                    </a:lnTo>
                    <a:lnTo>
                      <a:pt x="50" y="192"/>
                    </a:lnTo>
                    <a:lnTo>
                      <a:pt x="32" y="204"/>
                    </a:lnTo>
                    <a:lnTo>
                      <a:pt x="29" y="220"/>
                    </a:lnTo>
                    <a:lnTo>
                      <a:pt x="14" y="220"/>
                    </a:lnTo>
                    <a:lnTo>
                      <a:pt x="0" y="233"/>
                    </a:lnTo>
                    <a:lnTo>
                      <a:pt x="1" y="232"/>
                    </a:lnTo>
                    <a:lnTo>
                      <a:pt x="47" y="236"/>
                    </a:lnTo>
                    <a:lnTo>
                      <a:pt x="63" y="240"/>
                    </a:lnTo>
                    <a:lnTo>
                      <a:pt x="90" y="234"/>
                    </a:lnTo>
                    <a:lnTo>
                      <a:pt x="129" y="251"/>
                    </a:lnTo>
                    <a:lnTo>
                      <a:pt x="145" y="262"/>
                    </a:lnTo>
                    <a:lnTo>
                      <a:pt x="174" y="274"/>
                    </a:lnTo>
                    <a:lnTo>
                      <a:pt x="184" y="284"/>
                    </a:lnTo>
                    <a:lnTo>
                      <a:pt x="180" y="301"/>
                    </a:lnTo>
                    <a:lnTo>
                      <a:pt x="225" y="301"/>
                    </a:lnTo>
                    <a:lnTo>
                      <a:pt x="247" y="331"/>
                    </a:lnTo>
                    <a:lnTo>
                      <a:pt x="283" y="339"/>
                    </a:lnTo>
                    <a:lnTo>
                      <a:pt x="335" y="347"/>
                    </a:lnTo>
                    <a:lnTo>
                      <a:pt x="368" y="368"/>
                    </a:lnTo>
                    <a:lnTo>
                      <a:pt x="411" y="390"/>
                    </a:lnTo>
                    <a:lnTo>
                      <a:pt x="448" y="404"/>
                    </a:lnTo>
                    <a:lnTo>
                      <a:pt x="474" y="416"/>
                    </a:lnTo>
                    <a:lnTo>
                      <a:pt x="507" y="458"/>
                    </a:lnTo>
                    <a:lnTo>
                      <a:pt x="546" y="470"/>
                    </a:lnTo>
                    <a:lnTo>
                      <a:pt x="573" y="451"/>
                    </a:lnTo>
                    <a:lnTo>
                      <a:pt x="596" y="449"/>
                    </a:lnTo>
                    <a:lnTo>
                      <a:pt x="572" y="403"/>
                    </a:lnTo>
                    <a:lnTo>
                      <a:pt x="561" y="378"/>
                    </a:lnTo>
                    <a:lnTo>
                      <a:pt x="561" y="352"/>
                    </a:lnTo>
                    <a:lnTo>
                      <a:pt x="518" y="334"/>
                    </a:lnTo>
                    <a:lnTo>
                      <a:pt x="472" y="333"/>
                    </a:lnTo>
                    <a:lnTo>
                      <a:pt x="465" y="319"/>
                    </a:lnTo>
                    <a:lnTo>
                      <a:pt x="487" y="296"/>
                    </a:lnTo>
                    <a:lnTo>
                      <a:pt x="481" y="263"/>
                    </a:lnTo>
                    <a:lnTo>
                      <a:pt x="470" y="232"/>
                    </a:lnTo>
                    <a:lnTo>
                      <a:pt x="447" y="215"/>
                    </a:lnTo>
                    <a:lnTo>
                      <a:pt x="393" y="195"/>
                    </a:lnTo>
                    <a:lnTo>
                      <a:pt x="356" y="178"/>
                    </a:lnTo>
                    <a:lnTo>
                      <a:pt x="330" y="163"/>
                    </a:lnTo>
                    <a:lnTo>
                      <a:pt x="320" y="142"/>
                    </a:lnTo>
                    <a:lnTo>
                      <a:pt x="318" y="121"/>
                    </a:lnTo>
                    <a:lnTo>
                      <a:pt x="298" y="101"/>
                    </a:lnTo>
                    <a:lnTo>
                      <a:pt x="271" y="88"/>
                    </a:lnTo>
                    <a:lnTo>
                      <a:pt x="233" y="69"/>
                    </a:lnTo>
                    <a:lnTo>
                      <a:pt x="207" y="62"/>
                    </a:lnTo>
                    <a:lnTo>
                      <a:pt x="173" y="43"/>
                    </a:lnTo>
                    <a:lnTo>
                      <a:pt x="165" y="6"/>
                    </a:lnTo>
                    <a:lnTo>
                      <a:pt x="161" y="12"/>
                    </a:lnTo>
                    <a:lnTo>
                      <a:pt x="148" y="14"/>
                    </a:lnTo>
                    <a:lnTo>
                      <a:pt x="140" y="15"/>
                    </a:lnTo>
                    <a:lnTo>
                      <a:pt x="131" y="8"/>
                    </a:lnTo>
                    <a:lnTo>
                      <a:pt x="125" y="0"/>
                    </a:lnTo>
                    <a:lnTo>
                      <a:pt x="115" y="0"/>
                    </a:lnTo>
                    <a:lnTo>
                      <a:pt x="107" y="10"/>
                    </a:lnTo>
                    <a:lnTo>
                      <a:pt x="89" y="25"/>
                    </a:lnTo>
                    <a:lnTo>
                      <a:pt x="75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13" name="Freeform 9"/>
              <p:cNvSpPr>
                <a:spLocks/>
              </p:cNvSpPr>
              <p:nvPr/>
            </p:nvSpPr>
            <p:spPr bwMode="auto">
              <a:xfrm>
                <a:off x="6425306" y="1984797"/>
                <a:ext cx="161887" cy="139936"/>
              </a:xfrm>
              <a:custGeom>
                <a:avLst/>
                <a:gdLst>
                  <a:gd name="T0" fmla="*/ 145 w 353"/>
                  <a:gd name="T1" fmla="*/ 2 h 306"/>
                  <a:gd name="T2" fmla="*/ 122 w 353"/>
                  <a:gd name="T3" fmla="*/ 7 h 306"/>
                  <a:gd name="T4" fmla="*/ 129 w 353"/>
                  <a:gd name="T5" fmla="*/ 38 h 306"/>
                  <a:gd name="T6" fmla="*/ 126 w 353"/>
                  <a:gd name="T7" fmla="*/ 66 h 306"/>
                  <a:gd name="T8" fmla="*/ 94 w 353"/>
                  <a:gd name="T9" fmla="*/ 93 h 306"/>
                  <a:gd name="T10" fmla="*/ 70 w 353"/>
                  <a:gd name="T11" fmla="*/ 115 h 306"/>
                  <a:gd name="T12" fmla="*/ 47 w 353"/>
                  <a:gd name="T13" fmla="*/ 124 h 306"/>
                  <a:gd name="T14" fmla="*/ 16 w 353"/>
                  <a:gd name="T15" fmla="*/ 116 h 306"/>
                  <a:gd name="T16" fmla="*/ 0 w 353"/>
                  <a:gd name="T17" fmla="*/ 124 h 306"/>
                  <a:gd name="T18" fmla="*/ 19 w 353"/>
                  <a:gd name="T19" fmla="*/ 153 h 306"/>
                  <a:gd name="T20" fmla="*/ 34 w 353"/>
                  <a:gd name="T21" fmla="*/ 208 h 306"/>
                  <a:gd name="T22" fmla="*/ 60 w 353"/>
                  <a:gd name="T23" fmla="*/ 225 h 306"/>
                  <a:gd name="T24" fmla="*/ 73 w 353"/>
                  <a:gd name="T25" fmla="*/ 239 h 306"/>
                  <a:gd name="T26" fmla="*/ 108 w 353"/>
                  <a:gd name="T27" fmla="*/ 241 h 306"/>
                  <a:gd name="T28" fmla="*/ 147 w 353"/>
                  <a:gd name="T29" fmla="*/ 239 h 306"/>
                  <a:gd name="T30" fmla="*/ 177 w 353"/>
                  <a:gd name="T31" fmla="*/ 239 h 306"/>
                  <a:gd name="T32" fmla="*/ 198 w 353"/>
                  <a:gd name="T33" fmla="*/ 240 h 306"/>
                  <a:gd name="T34" fmla="*/ 221 w 353"/>
                  <a:gd name="T35" fmla="*/ 252 h 306"/>
                  <a:gd name="T36" fmla="*/ 231 w 353"/>
                  <a:gd name="T37" fmla="*/ 294 h 306"/>
                  <a:gd name="T38" fmla="*/ 248 w 353"/>
                  <a:gd name="T39" fmla="*/ 302 h 306"/>
                  <a:gd name="T40" fmla="*/ 268 w 353"/>
                  <a:gd name="T41" fmla="*/ 306 h 306"/>
                  <a:gd name="T42" fmla="*/ 263 w 353"/>
                  <a:gd name="T43" fmla="*/ 280 h 306"/>
                  <a:gd name="T44" fmla="*/ 255 w 353"/>
                  <a:gd name="T45" fmla="*/ 245 h 306"/>
                  <a:gd name="T46" fmla="*/ 241 w 353"/>
                  <a:gd name="T47" fmla="*/ 218 h 306"/>
                  <a:gd name="T48" fmla="*/ 261 w 353"/>
                  <a:gd name="T49" fmla="*/ 204 h 306"/>
                  <a:gd name="T50" fmla="*/ 287 w 353"/>
                  <a:gd name="T51" fmla="*/ 181 h 306"/>
                  <a:gd name="T52" fmla="*/ 317 w 353"/>
                  <a:gd name="T53" fmla="*/ 150 h 306"/>
                  <a:gd name="T54" fmla="*/ 347 w 353"/>
                  <a:gd name="T55" fmla="*/ 133 h 306"/>
                  <a:gd name="T56" fmla="*/ 348 w 353"/>
                  <a:gd name="T57" fmla="*/ 78 h 306"/>
                  <a:gd name="T58" fmla="*/ 310 w 353"/>
                  <a:gd name="T59" fmla="*/ 57 h 306"/>
                  <a:gd name="T60" fmla="*/ 285 w 353"/>
                  <a:gd name="T61" fmla="*/ 27 h 306"/>
                  <a:gd name="T62" fmla="*/ 239 w 353"/>
                  <a:gd name="T63" fmla="*/ 5 h 306"/>
                  <a:gd name="T64" fmla="*/ 210 w 353"/>
                  <a:gd name="T65" fmla="*/ 10 h 306"/>
                  <a:gd name="T66" fmla="*/ 168 w 353"/>
                  <a:gd name="T67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3" h="306">
                    <a:moveTo>
                      <a:pt x="168" y="0"/>
                    </a:moveTo>
                    <a:lnTo>
                      <a:pt x="145" y="2"/>
                    </a:lnTo>
                    <a:lnTo>
                      <a:pt x="121" y="3"/>
                    </a:lnTo>
                    <a:lnTo>
                      <a:pt x="122" y="7"/>
                    </a:lnTo>
                    <a:lnTo>
                      <a:pt x="122" y="22"/>
                    </a:lnTo>
                    <a:lnTo>
                      <a:pt x="129" y="38"/>
                    </a:lnTo>
                    <a:lnTo>
                      <a:pt x="129" y="51"/>
                    </a:lnTo>
                    <a:lnTo>
                      <a:pt x="126" y="66"/>
                    </a:lnTo>
                    <a:lnTo>
                      <a:pt x="114" y="84"/>
                    </a:lnTo>
                    <a:lnTo>
                      <a:pt x="94" y="93"/>
                    </a:lnTo>
                    <a:lnTo>
                      <a:pt x="85" y="105"/>
                    </a:lnTo>
                    <a:lnTo>
                      <a:pt x="70" y="115"/>
                    </a:lnTo>
                    <a:lnTo>
                      <a:pt x="56" y="119"/>
                    </a:lnTo>
                    <a:lnTo>
                      <a:pt x="47" y="124"/>
                    </a:lnTo>
                    <a:lnTo>
                      <a:pt x="32" y="124"/>
                    </a:lnTo>
                    <a:lnTo>
                      <a:pt x="16" y="116"/>
                    </a:lnTo>
                    <a:lnTo>
                      <a:pt x="8" y="113"/>
                    </a:lnTo>
                    <a:lnTo>
                      <a:pt x="0" y="124"/>
                    </a:lnTo>
                    <a:lnTo>
                      <a:pt x="11" y="139"/>
                    </a:lnTo>
                    <a:lnTo>
                      <a:pt x="19" y="153"/>
                    </a:lnTo>
                    <a:lnTo>
                      <a:pt x="23" y="186"/>
                    </a:lnTo>
                    <a:lnTo>
                      <a:pt x="34" y="208"/>
                    </a:lnTo>
                    <a:lnTo>
                      <a:pt x="47" y="216"/>
                    </a:lnTo>
                    <a:lnTo>
                      <a:pt x="60" y="225"/>
                    </a:lnTo>
                    <a:lnTo>
                      <a:pt x="65" y="231"/>
                    </a:lnTo>
                    <a:lnTo>
                      <a:pt x="73" y="239"/>
                    </a:lnTo>
                    <a:lnTo>
                      <a:pt x="89" y="243"/>
                    </a:lnTo>
                    <a:lnTo>
                      <a:pt x="108" y="241"/>
                    </a:lnTo>
                    <a:lnTo>
                      <a:pt x="132" y="239"/>
                    </a:lnTo>
                    <a:lnTo>
                      <a:pt x="147" y="239"/>
                    </a:lnTo>
                    <a:lnTo>
                      <a:pt x="160" y="244"/>
                    </a:lnTo>
                    <a:lnTo>
                      <a:pt x="177" y="239"/>
                    </a:lnTo>
                    <a:lnTo>
                      <a:pt x="183" y="237"/>
                    </a:lnTo>
                    <a:lnTo>
                      <a:pt x="198" y="240"/>
                    </a:lnTo>
                    <a:lnTo>
                      <a:pt x="214" y="252"/>
                    </a:lnTo>
                    <a:lnTo>
                      <a:pt x="221" y="252"/>
                    </a:lnTo>
                    <a:lnTo>
                      <a:pt x="221" y="286"/>
                    </a:lnTo>
                    <a:lnTo>
                      <a:pt x="231" y="294"/>
                    </a:lnTo>
                    <a:lnTo>
                      <a:pt x="239" y="302"/>
                    </a:lnTo>
                    <a:lnTo>
                      <a:pt x="248" y="302"/>
                    </a:lnTo>
                    <a:lnTo>
                      <a:pt x="260" y="302"/>
                    </a:lnTo>
                    <a:lnTo>
                      <a:pt x="268" y="306"/>
                    </a:lnTo>
                    <a:lnTo>
                      <a:pt x="270" y="292"/>
                    </a:lnTo>
                    <a:lnTo>
                      <a:pt x="263" y="280"/>
                    </a:lnTo>
                    <a:lnTo>
                      <a:pt x="254" y="267"/>
                    </a:lnTo>
                    <a:lnTo>
                      <a:pt x="255" y="245"/>
                    </a:lnTo>
                    <a:lnTo>
                      <a:pt x="255" y="230"/>
                    </a:lnTo>
                    <a:lnTo>
                      <a:pt x="241" y="218"/>
                    </a:lnTo>
                    <a:lnTo>
                      <a:pt x="258" y="221"/>
                    </a:lnTo>
                    <a:lnTo>
                      <a:pt x="261" y="204"/>
                    </a:lnTo>
                    <a:lnTo>
                      <a:pt x="280" y="201"/>
                    </a:lnTo>
                    <a:lnTo>
                      <a:pt x="287" y="181"/>
                    </a:lnTo>
                    <a:lnTo>
                      <a:pt x="296" y="172"/>
                    </a:lnTo>
                    <a:lnTo>
                      <a:pt x="317" y="150"/>
                    </a:lnTo>
                    <a:lnTo>
                      <a:pt x="325" y="139"/>
                    </a:lnTo>
                    <a:lnTo>
                      <a:pt x="347" y="133"/>
                    </a:lnTo>
                    <a:lnTo>
                      <a:pt x="353" y="110"/>
                    </a:lnTo>
                    <a:lnTo>
                      <a:pt x="348" y="78"/>
                    </a:lnTo>
                    <a:lnTo>
                      <a:pt x="343" y="62"/>
                    </a:lnTo>
                    <a:lnTo>
                      <a:pt x="310" y="57"/>
                    </a:lnTo>
                    <a:lnTo>
                      <a:pt x="294" y="46"/>
                    </a:lnTo>
                    <a:lnTo>
                      <a:pt x="285" y="27"/>
                    </a:lnTo>
                    <a:lnTo>
                      <a:pt x="275" y="5"/>
                    </a:lnTo>
                    <a:lnTo>
                      <a:pt x="239" y="5"/>
                    </a:lnTo>
                    <a:lnTo>
                      <a:pt x="231" y="12"/>
                    </a:lnTo>
                    <a:lnTo>
                      <a:pt x="210" y="10"/>
                    </a:lnTo>
                    <a:lnTo>
                      <a:pt x="183" y="5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14" name="Freeform 11"/>
              <p:cNvSpPr>
                <a:spLocks/>
              </p:cNvSpPr>
              <p:nvPr/>
            </p:nvSpPr>
            <p:spPr bwMode="auto">
              <a:xfrm>
                <a:off x="6373173" y="2071228"/>
                <a:ext cx="219508" cy="113870"/>
              </a:xfrm>
              <a:custGeom>
                <a:avLst/>
                <a:gdLst>
                  <a:gd name="T0" fmla="*/ 262 w 479"/>
                  <a:gd name="T1" fmla="*/ 50 h 248"/>
                  <a:gd name="T2" fmla="*/ 223 w 479"/>
                  <a:gd name="T3" fmla="*/ 52 h 248"/>
                  <a:gd name="T4" fmla="*/ 188 w 479"/>
                  <a:gd name="T5" fmla="*/ 50 h 248"/>
                  <a:gd name="T6" fmla="*/ 162 w 479"/>
                  <a:gd name="T7" fmla="*/ 69 h 248"/>
                  <a:gd name="T8" fmla="*/ 119 w 479"/>
                  <a:gd name="T9" fmla="*/ 50 h 248"/>
                  <a:gd name="T10" fmla="*/ 100 w 479"/>
                  <a:gd name="T11" fmla="*/ 66 h 248"/>
                  <a:gd name="T12" fmla="*/ 59 w 479"/>
                  <a:gd name="T13" fmla="*/ 31 h 248"/>
                  <a:gd name="T14" fmla="*/ 31 w 479"/>
                  <a:gd name="T15" fmla="*/ 7 h 248"/>
                  <a:gd name="T16" fmla="*/ 13 w 479"/>
                  <a:gd name="T17" fmla="*/ 23 h 248"/>
                  <a:gd name="T18" fmla="*/ 13 w 479"/>
                  <a:gd name="T19" fmla="*/ 72 h 248"/>
                  <a:gd name="T20" fmla="*/ 35 w 479"/>
                  <a:gd name="T21" fmla="*/ 132 h 248"/>
                  <a:gd name="T22" fmla="*/ 62 w 479"/>
                  <a:gd name="T23" fmla="*/ 189 h 248"/>
                  <a:gd name="T24" fmla="*/ 87 w 479"/>
                  <a:gd name="T25" fmla="*/ 211 h 248"/>
                  <a:gd name="T26" fmla="*/ 101 w 479"/>
                  <a:gd name="T27" fmla="*/ 185 h 248"/>
                  <a:gd name="T28" fmla="*/ 124 w 479"/>
                  <a:gd name="T29" fmla="*/ 157 h 248"/>
                  <a:gd name="T30" fmla="*/ 152 w 479"/>
                  <a:gd name="T31" fmla="*/ 155 h 248"/>
                  <a:gd name="T32" fmla="*/ 173 w 479"/>
                  <a:gd name="T33" fmla="*/ 188 h 248"/>
                  <a:gd name="T34" fmla="*/ 208 w 479"/>
                  <a:gd name="T35" fmla="*/ 214 h 248"/>
                  <a:gd name="T36" fmla="*/ 223 w 479"/>
                  <a:gd name="T37" fmla="*/ 229 h 248"/>
                  <a:gd name="T38" fmla="*/ 263 w 479"/>
                  <a:gd name="T39" fmla="*/ 236 h 248"/>
                  <a:gd name="T40" fmla="*/ 308 w 479"/>
                  <a:gd name="T41" fmla="*/ 248 h 248"/>
                  <a:gd name="T42" fmla="*/ 314 w 479"/>
                  <a:gd name="T43" fmla="*/ 223 h 248"/>
                  <a:gd name="T44" fmla="*/ 346 w 479"/>
                  <a:gd name="T45" fmla="*/ 229 h 248"/>
                  <a:gd name="T46" fmla="*/ 371 w 479"/>
                  <a:gd name="T47" fmla="*/ 225 h 248"/>
                  <a:gd name="T48" fmla="*/ 391 w 479"/>
                  <a:gd name="T49" fmla="*/ 232 h 248"/>
                  <a:gd name="T50" fmla="*/ 414 w 479"/>
                  <a:gd name="T51" fmla="*/ 232 h 248"/>
                  <a:gd name="T52" fmla="*/ 449 w 479"/>
                  <a:gd name="T53" fmla="*/ 209 h 248"/>
                  <a:gd name="T54" fmla="*/ 460 w 479"/>
                  <a:gd name="T55" fmla="*/ 188 h 248"/>
                  <a:gd name="T56" fmla="*/ 476 w 479"/>
                  <a:gd name="T57" fmla="*/ 176 h 248"/>
                  <a:gd name="T58" fmla="*/ 479 w 479"/>
                  <a:gd name="T59" fmla="*/ 153 h 248"/>
                  <a:gd name="T60" fmla="*/ 436 w 479"/>
                  <a:gd name="T61" fmla="*/ 141 h 248"/>
                  <a:gd name="T62" fmla="*/ 427 w 479"/>
                  <a:gd name="T63" fmla="*/ 125 h 248"/>
                  <a:gd name="T64" fmla="*/ 383 w 479"/>
                  <a:gd name="T65" fmla="*/ 117 h 248"/>
                  <a:gd name="T66" fmla="*/ 363 w 479"/>
                  <a:gd name="T67" fmla="*/ 113 h 248"/>
                  <a:gd name="T68" fmla="*/ 346 w 479"/>
                  <a:gd name="T69" fmla="*/ 105 h 248"/>
                  <a:gd name="T70" fmla="*/ 336 w 479"/>
                  <a:gd name="T71" fmla="*/ 63 h 248"/>
                  <a:gd name="T72" fmla="*/ 313 w 479"/>
                  <a:gd name="T73" fmla="*/ 51 h 248"/>
                  <a:gd name="T74" fmla="*/ 292 w 479"/>
                  <a:gd name="T75" fmla="*/ 5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9" h="248">
                    <a:moveTo>
                      <a:pt x="275" y="55"/>
                    </a:moveTo>
                    <a:lnTo>
                      <a:pt x="262" y="50"/>
                    </a:lnTo>
                    <a:lnTo>
                      <a:pt x="247" y="50"/>
                    </a:lnTo>
                    <a:lnTo>
                      <a:pt x="223" y="52"/>
                    </a:lnTo>
                    <a:lnTo>
                      <a:pt x="204" y="54"/>
                    </a:lnTo>
                    <a:lnTo>
                      <a:pt x="188" y="50"/>
                    </a:lnTo>
                    <a:lnTo>
                      <a:pt x="180" y="62"/>
                    </a:lnTo>
                    <a:lnTo>
                      <a:pt x="162" y="69"/>
                    </a:lnTo>
                    <a:lnTo>
                      <a:pt x="134" y="66"/>
                    </a:lnTo>
                    <a:lnTo>
                      <a:pt x="119" y="50"/>
                    </a:lnTo>
                    <a:lnTo>
                      <a:pt x="109" y="62"/>
                    </a:lnTo>
                    <a:lnTo>
                      <a:pt x="100" y="66"/>
                    </a:lnTo>
                    <a:lnTo>
                      <a:pt x="75" y="46"/>
                    </a:lnTo>
                    <a:lnTo>
                      <a:pt x="59" y="31"/>
                    </a:lnTo>
                    <a:lnTo>
                      <a:pt x="37" y="28"/>
                    </a:lnTo>
                    <a:lnTo>
                      <a:pt x="31" y="7"/>
                    </a:lnTo>
                    <a:lnTo>
                      <a:pt x="20" y="0"/>
                    </a:lnTo>
                    <a:lnTo>
                      <a:pt x="13" y="23"/>
                    </a:lnTo>
                    <a:lnTo>
                      <a:pt x="0" y="23"/>
                    </a:lnTo>
                    <a:lnTo>
                      <a:pt x="13" y="72"/>
                    </a:lnTo>
                    <a:lnTo>
                      <a:pt x="22" y="112"/>
                    </a:lnTo>
                    <a:lnTo>
                      <a:pt x="35" y="132"/>
                    </a:lnTo>
                    <a:lnTo>
                      <a:pt x="42" y="161"/>
                    </a:lnTo>
                    <a:lnTo>
                      <a:pt x="62" y="189"/>
                    </a:lnTo>
                    <a:lnTo>
                      <a:pt x="86" y="214"/>
                    </a:lnTo>
                    <a:lnTo>
                      <a:pt x="87" y="211"/>
                    </a:lnTo>
                    <a:lnTo>
                      <a:pt x="96" y="189"/>
                    </a:lnTo>
                    <a:lnTo>
                      <a:pt x="101" y="185"/>
                    </a:lnTo>
                    <a:lnTo>
                      <a:pt x="107" y="166"/>
                    </a:lnTo>
                    <a:lnTo>
                      <a:pt x="124" y="157"/>
                    </a:lnTo>
                    <a:lnTo>
                      <a:pt x="139" y="153"/>
                    </a:lnTo>
                    <a:lnTo>
                      <a:pt x="152" y="155"/>
                    </a:lnTo>
                    <a:lnTo>
                      <a:pt x="161" y="166"/>
                    </a:lnTo>
                    <a:lnTo>
                      <a:pt x="173" y="188"/>
                    </a:lnTo>
                    <a:lnTo>
                      <a:pt x="189" y="193"/>
                    </a:lnTo>
                    <a:lnTo>
                      <a:pt x="208" y="214"/>
                    </a:lnTo>
                    <a:lnTo>
                      <a:pt x="223" y="214"/>
                    </a:lnTo>
                    <a:lnTo>
                      <a:pt x="223" y="229"/>
                    </a:lnTo>
                    <a:lnTo>
                      <a:pt x="240" y="236"/>
                    </a:lnTo>
                    <a:lnTo>
                      <a:pt x="263" y="236"/>
                    </a:lnTo>
                    <a:lnTo>
                      <a:pt x="274" y="248"/>
                    </a:lnTo>
                    <a:lnTo>
                      <a:pt x="308" y="248"/>
                    </a:lnTo>
                    <a:lnTo>
                      <a:pt x="311" y="229"/>
                    </a:lnTo>
                    <a:lnTo>
                      <a:pt x="314" y="223"/>
                    </a:lnTo>
                    <a:lnTo>
                      <a:pt x="329" y="220"/>
                    </a:lnTo>
                    <a:lnTo>
                      <a:pt x="346" y="229"/>
                    </a:lnTo>
                    <a:lnTo>
                      <a:pt x="362" y="228"/>
                    </a:lnTo>
                    <a:lnTo>
                      <a:pt x="371" y="225"/>
                    </a:lnTo>
                    <a:lnTo>
                      <a:pt x="379" y="225"/>
                    </a:lnTo>
                    <a:lnTo>
                      <a:pt x="391" y="232"/>
                    </a:lnTo>
                    <a:lnTo>
                      <a:pt x="405" y="243"/>
                    </a:lnTo>
                    <a:lnTo>
                      <a:pt x="414" y="232"/>
                    </a:lnTo>
                    <a:lnTo>
                      <a:pt x="429" y="220"/>
                    </a:lnTo>
                    <a:lnTo>
                      <a:pt x="449" y="209"/>
                    </a:lnTo>
                    <a:lnTo>
                      <a:pt x="452" y="200"/>
                    </a:lnTo>
                    <a:lnTo>
                      <a:pt x="460" y="188"/>
                    </a:lnTo>
                    <a:lnTo>
                      <a:pt x="464" y="181"/>
                    </a:lnTo>
                    <a:lnTo>
                      <a:pt x="476" y="176"/>
                    </a:lnTo>
                    <a:lnTo>
                      <a:pt x="479" y="165"/>
                    </a:lnTo>
                    <a:lnTo>
                      <a:pt x="479" y="153"/>
                    </a:lnTo>
                    <a:lnTo>
                      <a:pt x="451" y="144"/>
                    </a:lnTo>
                    <a:lnTo>
                      <a:pt x="436" y="141"/>
                    </a:lnTo>
                    <a:lnTo>
                      <a:pt x="427" y="131"/>
                    </a:lnTo>
                    <a:lnTo>
                      <a:pt x="427" y="125"/>
                    </a:lnTo>
                    <a:lnTo>
                      <a:pt x="388" y="121"/>
                    </a:lnTo>
                    <a:lnTo>
                      <a:pt x="383" y="117"/>
                    </a:lnTo>
                    <a:lnTo>
                      <a:pt x="375" y="113"/>
                    </a:lnTo>
                    <a:lnTo>
                      <a:pt x="363" y="113"/>
                    </a:lnTo>
                    <a:lnTo>
                      <a:pt x="354" y="113"/>
                    </a:lnTo>
                    <a:lnTo>
                      <a:pt x="346" y="105"/>
                    </a:lnTo>
                    <a:lnTo>
                      <a:pt x="336" y="97"/>
                    </a:lnTo>
                    <a:lnTo>
                      <a:pt x="336" y="63"/>
                    </a:lnTo>
                    <a:lnTo>
                      <a:pt x="329" y="63"/>
                    </a:lnTo>
                    <a:lnTo>
                      <a:pt x="313" y="51"/>
                    </a:lnTo>
                    <a:lnTo>
                      <a:pt x="298" y="48"/>
                    </a:lnTo>
                    <a:lnTo>
                      <a:pt x="292" y="50"/>
                    </a:lnTo>
                    <a:lnTo>
                      <a:pt x="275" y="5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6567986" y="2115130"/>
                <a:ext cx="139936" cy="89176"/>
              </a:xfrm>
              <a:custGeom>
                <a:avLst/>
                <a:gdLst>
                  <a:gd name="T0" fmla="*/ 66 w 305"/>
                  <a:gd name="T1" fmla="*/ 9 h 195"/>
                  <a:gd name="T2" fmla="*/ 52 w 305"/>
                  <a:gd name="T3" fmla="*/ 24 h 195"/>
                  <a:gd name="T4" fmla="*/ 0 w 305"/>
                  <a:gd name="T5" fmla="*/ 28 h 195"/>
                  <a:gd name="T6" fmla="*/ 0 w 305"/>
                  <a:gd name="T7" fmla="*/ 34 h 195"/>
                  <a:gd name="T8" fmla="*/ 9 w 305"/>
                  <a:gd name="T9" fmla="*/ 44 h 195"/>
                  <a:gd name="T10" fmla="*/ 24 w 305"/>
                  <a:gd name="T11" fmla="*/ 47 h 195"/>
                  <a:gd name="T12" fmla="*/ 52 w 305"/>
                  <a:gd name="T13" fmla="*/ 56 h 195"/>
                  <a:gd name="T14" fmla="*/ 52 w 305"/>
                  <a:gd name="T15" fmla="*/ 68 h 195"/>
                  <a:gd name="T16" fmla="*/ 49 w 305"/>
                  <a:gd name="T17" fmla="*/ 79 h 195"/>
                  <a:gd name="T18" fmla="*/ 37 w 305"/>
                  <a:gd name="T19" fmla="*/ 84 h 195"/>
                  <a:gd name="T20" fmla="*/ 33 w 305"/>
                  <a:gd name="T21" fmla="*/ 91 h 195"/>
                  <a:gd name="T22" fmla="*/ 25 w 305"/>
                  <a:gd name="T23" fmla="*/ 103 h 195"/>
                  <a:gd name="T24" fmla="*/ 33 w 305"/>
                  <a:gd name="T25" fmla="*/ 120 h 195"/>
                  <a:gd name="T26" fmla="*/ 43 w 305"/>
                  <a:gd name="T27" fmla="*/ 131 h 195"/>
                  <a:gd name="T28" fmla="*/ 44 w 305"/>
                  <a:gd name="T29" fmla="*/ 147 h 195"/>
                  <a:gd name="T30" fmla="*/ 55 w 305"/>
                  <a:gd name="T31" fmla="*/ 163 h 195"/>
                  <a:gd name="T32" fmla="*/ 67 w 305"/>
                  <a:gd name="T33" fmla="*/ 178 h 195"/>
                  <a:gd name="T34" fmla="*/ 85 w 305"/>
                  <a:gd name="T35" fmla="*/ 195 h 195"/>
                  <a:gd name="T36" fmla="*/ 111 w 305"/>
                  <a:gd name="T37" fmla="*/ 191 h 195"/>
                  <a:gd name="T38" fmla="*/ 173 w 305"/>
                  <a:gd name="T39" fmla="*/ 186 h 195"/>
                  <a:gd name="T40" fmla="*/ 209 w 305"/>
                  <a:gd name="T41" fmla="*/ 179 h 195"/>
                  <a:gd name="T42" fmla="*/ 232 w 305"/>
                  <a:gd name="T43" fmla="*/ 178 h 195"/>
                  <a:gd name="T44" fmla="*/ 235 w 305"/>
                  <a:gd name="T45" fmla="*/ 164 h 195"/>
                  <a:gd name="T46" fmla="*/ 259 w 305"/>
                  <a:gd name="T47" fmla="*/ 149 h 195"/>
                  <a:gd name="T48" fmla="*/ 276 w 305"/>
                  <a:gd name="T49" fmla="*/ 143 h 195"/>
                  <a:gd name="T50" fmla="*/ 285 w 305"/>
                  <a:gd name="T51" fmla="*/ 132 h 195"/>
                  <a:gd name="T52" fmla="*/ 305 w 305"/>
                  <a:gd name="T53" fmla="*/ 124 h 195"/>
                  <a:gd name="T54" fmla="*/ 305 w 305"/>
                  <a:gd name="T55" fmla="*/ 89 h 195"/>
                  <a:gd name="T56" fmla="*/ 299 w 305"/>
                  <a:gd name="T57" fmla="*/ 70 h 195"/>
                  <a:gd name="T58" fmla="*/ 292 w 305"/>
                  <a:gd name="T59" fmla="*/ 50 h 195"/>
                  <a:gd name="T60" fmla="*/ 289 w 305"/>
                  <a:gd name="T61" fmla="*/ 37 h 195"/>
                  <a:gd name="T62" fmla="*/ 270 w 305"/>
                  <a:gd name="T63" fmla="*/ 41 h 195"/>
                  <a:gd name="T64" fmla="*/ 235 w 305"/>
                  <a:gd name="T65" fmla="*/ 36 h 195"/>
                  <a:gd name="T66" fmla="*/ 231 w 305"/>
                  <a:gd name="T67" fmla="*/ 19 h 195"/>
                  <a:gd name="T68" fmla="*/ 215 w 305"/>
                  <a:gd name="T69" fmla="*/ 16 h 195"/>
                  <a:gd name="T70" fmla="*/ 203 w 305"/>
                  <a:gd name="T71" fmla="*/ 4 h 195"/>
                  <a:gd name="T72" fmla="*/ 185 w 305"/>
                  <a:gd name="T73" fmla="*/ 5 h 195"/>
                  <a:gd name="T74" fmla="*/ 144 w 305"/>
                  <a:gd name="T75" fmla="*/ 0 h 195"/>
                  <a:gd name="T76" fmla="*/ 142 w 305"/>
                  <a:gd name="T77" fmla="*/ 19 h 195"/>
                  <a:gd name="T78" fmla="*/ 125 w 305"/>
                  <a:gd name="T79" fmla="*/ 5 h 195"/>
                  <a:gd name="T80" fmla="*/ 115 w 305"/>
                  <a:gd name="T81" fmla="*/ 9 h 195"/>
                  <a:gd name="T82" fmla="*/ 66 w 305"/>
                  <a:gd name="T83" fmla="*/ 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5" h="195">
                    <a:moveTo>
                      <a:pt x="66" y="9"/>
                    </a:moveTo>
                    <a:lnTo>
                      <a:pt x="52" y="24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9" y="44"/>
                    </a:lnTo>
                    <a:lnTo>
                      <a:pt x="24" y="47"/>
                    </a:lnTo>
                    <a:lnTo>
                      <a:pt x="52" y="56"/>
                    </a:lnTo>
                    <a:lnTo>
                      <a:pt x="52" y="68"/>
                    </a:lnTo>
                    <a:lnTo>
                      <a:pt x="49" y="79"/>
                    </a:lnTo>
                    <a:lnTo>
                      <a:pt x="37" y="84"/>
                    </a:lnTo>
                    <a:lnTo>
                      <a:pt x="33" y="91"/>
                    </a:lnTo>
                    <a:lnTo>
                      <a:pt x="25" y="103"/>
                    </a:lnTo>
                    <a:lnTo>
                      <a:pt x="33" y="120"/>
                    </a:lnTo>
                    <a:lnTo>
                      <a:pt x="43" y="131"/>
                    </a:lnTo>
                    <a:lnTo>
                      <a:pt x="44" y="147"/>
                    </a:lnTo>
                    <a:lnTo>
                      <a:pt x="55" y="163"/>
                    </a:lnTo>
                    <a:lnTo>
                      <a:pt x="67" y="178"/>
                    </a:lnTo>
                    <a:lnTo>
                      <a:pt x="85" y="195"/>
                    </a:lnTo>
                    <a:lnTo>
                      <a:pt x="111" y="191"/>
                    </a:lnTo>
                    <a:lnTo>
                      <a:pt x="173" y="186"/>
                    </a:lnTo>
                    <a:lnTo>
                      <a:pt x="209" y="179"/>
                    </a:lnTo>
                    <a:lnTo>
                      <a:pt x="232" y="178"/>
                    </a:lnTo>
                    <a:lnTo>
                      <a:pt x="235" y="164"/>
                    </a:lnTo>
                    <a:lnTo>
                      <a:pt x="259" y="149"/>
                    </a:lnTo>
                    <a:lnTo>
                      <a:pt x="276" y="143"/>
                    </a:lnTo>
                    <a:lnTo>
                      <a:pt x="285" y="132"/>
                    </a:lnTo>
                    <a:lnTo>
                      <a:pt x="305" y="124"/>
                    </a:lnTo>
                    <a:lnTo>
                      <a:pt x="305" y="89"/>
                    </a:lnTo>
                    <a:lnTo>
                      <a:pt x="299" y="70"/>
                    </a:lnTo>
                    <a:lnTo>
                      <a:pt x="292" y="50"/>
                    </a:lnTo>
                    <a:lnTo>
                      <a:pt x="289" y="37"/>
                    </a:lnTo>
                    <a:lnTo>
                      <a:pt x="270" y="41"/>
                    </a:lnTo>
                    <a:lnTo>
                      <a:pt x="235" y="36"/>
                    </a:lnTo>
                    <a:lnTo>
                      <a:pt x="231" y="19"/>
                    </a:lnTo>
                    <a:lnTo>
                      <a:pt x="215" y="16"/>
                    </a:lnTo>
                    <a:lnTo>
                      <a:pt x="203" y="4"/>
                    </a:lnTo>
                    <a:lnTo>
                      <a:pt x="185" y="5"/>
                    </a:lnTo>
                    <a:lnTo>
                      <a:pt x="144" y="0"/>
                    </a:lnTo>
                    <a:lnTo>
                      <a:pt x="142" y="19"/>
                    </a:lnTo>
                    <a:lnTo>
                      <a:pt x="125" y="5"/>
                    </a:lnTo>
                    <a:lnTo>
                      <a:pt x="115" y="9"/>
                    </a:lnTo>
                    <a:lnTo>
                      <a:pt x="66" y="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16" name="Freeform 15"/>
              <p:cNvSpPr>
                <a:spLocks/>
              </p:cNvSpPr>
              <p:nvPr/>
            </p:nvSpPr>
            <p:spPr bwMode="auto">
              <a:xfrm>
                <a:off x="6407471" y="2141197"/>
                <a:ext cx="200301" cy="163259"/>
              </a:xfrm>
              <a:custGeom>
                <a:avLst/>
                <a:gdLst>
                  <a:gd name="T0" fmla="*/ 354 w 437"/>
                  <a:gd name="T1" fmla="*/ 67 h 356"/>
                  <a:gd name="T2" fmla="*/ 330 w 437"/>
                  <a:gd name="T3" fmla="*/ 90 h 356"/>
                  <a:gd name="T4" fmla="*/ 304 w 437"/>
                  <a:gd name="T5" fmla="*/ 72 h 356"/>
                  <a:gd name="T6" fmla="*/ 287 w 437"/>
                  <a:gd name="T7" fmla="*/ 75 h 356"/>
                  <a:gd name="T8" fmla="*/ 254 w 437"/>
                  <a:gd name="T9" fmla="*/ 67 h 356"/>
                  <a:gd name="T10" fmla="*/ 236 w 437"/>
                  <a:gd name="T11" fmla="*/ 76 h 356"/>
                  <a:gd name="T12" fmla="*/ 199 w 437"/>
                  <a:gd name="T13" fmla="*/ 95 h 356"/>
                  <a:gd name="T14" fmla="*/ 165 w 437"/>
                  <a:gd name="T15" fmla="*/ 83 h 356"/>
                  <a:gd name="T16" fmla="*/ 148 w 437"/>
                  <a:gd name="T17" fmla="*/ 61 h 356"/>
                  <a:gd name="T18" fmla="*/ 114 w 437"/>
                  <a:gd name="T19" fmla="*/ 40 h 356"/>
                  <a:gd name="T20" fmla="*/ 86 w 437"/>
                  <a:gd name="T21" fmla="*/ 13 h 356"/>
                  <a:gd name="T22" fmla="*/ 64 w 437"/>
                  <a:gd name="T23" fmla="*/ 0 h 356"/>
                  <a:gd name="T24" fmla="*/ 32 w 437"/>
                  <a:gd name="T25" fmla="*/ 13 h 356"/>
                  <a:gd name="T26" fmla="*/ 21 w 437"/>
                  <a:gd name="T27" fmla="*/ 36 h 356"/>
                  <a:gd name="T28" fmla="*/ 19 w 437"/>
                  <a:gd name="T29" fmla="*/ 75 h 356"/>
                  <a:gd name="T30" fmla="*/ 8 w 437"/>
                  <a:gd name="T31" fmla="*/ 113 h 356"/>
                  <a:gd name="T32" fmla="*/ 1 w 437"/>
                  <a:gd name="T33" fmla="*/ 148 h 356"/>
                  <a:gd name="T34" fmla="*/ 23 w 437"/>
                  <a:gd name="T35" fmla="*/ 164 h 356"/>
                  <a:gd name="T36" fmla="*/ 45 w 437"/>
                  <a:gd name="T37" fmla="*/ 160 h 356"/>
                  <a:gd name="T38" fmla="*/ 71 w 437"/>
                  <a:gd name="T39" fmla="*/ 157 h 356"/>
                  <a:gd name="T40" fmla="*/ 81 w 437"/>
                  <a:gd name="T41" fmla="*/ 163 h 356"/>
                  <a:gd name="T42" fmla="*/ 86 w 437"/>
                  <a:gd name="T43" fmla="*/ 169 h 356"/>
                  <a:gd name="T44" fmla="*/ 193 w 437"/>
                  <a:gd name="T45" fmla="*/ 209 h 356"/>
                  <a:gd name="T46" fmla="*/ 240 w 437"/>
                  <a:gd name="T47" fmla="*/ 246 h 356"/>
                  <a:gd name="T48" fmla="*/ 273 w 437"/>
                  <a:gd name="T49" fmla="*/ 254 h 356"/>
                  <a:gd name="T50" fmla="*/ 290 w 437"/>
                  <a:gd name="T51" fmla="*/ 280 h 356"/>
                  <a:gd name="T52" fmla="*/ 316 w 437"/>
                  <a:gd name="T53" fmla="*/ 291 h 356"/>
                  <a:gd name="T54" fmla="*/ 308 w 437"/>
                  <a:gd name="T55" fmla="*/ 323 h 356"/>
                  <a:gd name="T56" fmla="*/ 297 w 437"/>
                  <a:gd name="T57" fmla="*/ 352 h 356"/>
                  <a:gd name="T58" fmla="*/ 316 w 437"/>
                  <a:gd name="T59" fmla="*/ 354 h 356"/>
                  <a:gd name="T60" fmla="*/ 361 w 437"/>
                  <a:gd name="T61" fmla="*/ 331 h 356"/>
                  <a:gd name="T62" fmla="*/ 396 w 437"/>
                  <a:gd name="T63" fmla="*/ 356 h 356"/>
                  <a:gd name="T64" fmla="*/ 386 w 437"/>
                  <a:gd name="T65" fmla="*/ 279 h 356"/>
                  <a:gd name="T66" fmla="*/ 384 w 437"/>
                  <a:gd name="T67" fmla="*/ 233 h 356"/>
                  <a:gd name="T68" fmla="*/ 404 w 437"/>
                  <a:gd name="T69" fmla="*/ 190 h 356"/>
                  <a:gd name="T70" fmla="*/ 437 w 437"/>
                  <a:gd name="T71" fmla="*/ 139 h 356"/>
                  <a:gd name="T72" fmla="*/ 407 w 437"/>
                  <a:gd name="T73" fmla="*/ 107 h 356"/>
                  <a:gd name="T74" fmla="*/ 395 w 437"/>
                  <a:gd name="T75" fmla="*/ 75 h 356"/>
                  <a:gd name="T76" fmla="*/ 377 w 437"/>
                  <a:gd name="T77" fmla="*/ 4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7" h="356">
                    <a:moveTo>
                      <a:pt x="374" y="56"/>
                    </a:moveTo>
                    <a:lnTo>
                      <a:pt x="354" y="67"/>
                    </a:lnTo>
                    <a:lnTo>
                      <a:pt x="339" y="79"/>
                    </a:lnTo>
                    <a:lnTo>
                      <a:pt x="330" y="90"/>
                    </a:lnTo>
                    <a:lnTo>
                      <a:pt x="316" y="79"/>
                    </a:lnTo>
                    <a:lnTo>
                      <a:pt x="304" y="72"/>
                    </a:lnTo>
                    <a:lnTo>
                      <a:pt x="296" y="72"/>
                    </a:lnTo>
                    <a:lnTo>
                      <a:pt x="287" y="75"/>
                    </a:lnTo>
                    <a:lnTo>
                      <a:pt x="271" y="76"/>
                    </a:lnTo>
                    <a:lnTo>
                      <a:pt x="254" y="67"/>
                    </a:lnTo>
                    <a:lnTo>
                      <a:pt x="239" y="70"/>
                    </a:lnTo>
                    <a:lnTo>
                      <a:pt x="236" y="76"/>
                    </a:lnTo>
                    <a:lnTo>
                      <a:pt x="233" y="95"/>
                    </a:lnTo>
                    <a:lnTo>
                      <a:pt x="199" y="95"/>
                    </a:lnTo>
                    <a:lnTo>
                      <a:pt x="188" y="83"/>
                    </a:lnTo>
                    <a:lnTo>
                      <a:pt x="165" y="83"/>
                    </a:lnTo>
                    <a:lnTo>
                      <a:pt x="148" y="76"/>
                    </a:lnTo>
                    <a:lnTo>
                      <a:pt x="148" y="61"/>
                    </a:lnTo>
                    <a:lnTo>
                      <a:pt x="133" y="61"/>
                    </a:lnTo>
                    <a:lnTo>
                      <a:pt x="114" y="40"/>
                    </a:lnTo>
                    <a:lnTo>
                      <a:pt x="98" y="35"/>
                    </a:lnTo>
                    <a:lnTo>
                      <a:pt x="86" y="13"/>
                    </a:lnTo>
                    <a:lnTo>
                      <a:pt x="77" y="2"/>
                    </a:lnTo>
                    <a:lnTo>
                      <a:pt x="64" y="0"/>
                    </a:lnTo>
                    <a:lnTo>
                      <a:pt x="49" y="4"/>
                    </a:lnTo>
                    <a:lnTo>
                      <a:pt x="32" y="13"/>
                    </a:lnTo>
                    <a:lnTo>
                      <a:pt x="26" y="32"/>
                    </a:lnTo>
                    <a:lnTo>
                      <a:pt x="21" y="36"/>
                    </a:lnTo>
                    <a:lnTo>
                      <a:pt x="12" y="58"/>
                    </a:lnTo>
                    <a:lnTo>
                      <a:pt x="19" y="75"/>
                    </a:lnTo>
                    <a:lnTo>
                      <a:pt x="18" y="95"/>
                    </a:lnTo>
                    <a:lnTo>
                      <a:pt x="8" y="113"/>
                    </a:lnTo>
                    <a:lnTo>
                      <a:pt x="0" y="137"/>
                    </a:lnTo>
                    <a:lnTo>
                      <a:pt x="1" y="148"/>
                    </a:lnTo>
                    <a:lnTo>
                      <a:pt x="2" y="164"/>
                    </a:lnTo>
                    <a:lnTo>
                      <a:pt x="23" y="164"/>
                    </a:lnTo>
                    <a:lnTo>
                      <a:pt x="30" y="163"/>
                    </a:lnTo>
                    <a:lnTo>
                      <a:pt x="45" y="160"/>
                    </a:lnTo>
                    <a:lnTo>
                      <a:pt x="61" y="158"/>
                    </a:lnTo>
                    <a:lnTo>
                      <a:pt x="71" y="157"/>
                    </a:lnTo>
                    <a:lnTo>
                      <a:pt x="75" y="159"/>
                    </a:lnTo>
                    <a:lnTo>
                      <a:pt x="81" y="163"/>
                    </a:lnTo>
                    <a:lnTo>
                      <a:pt x="85" y="167"/>
                    </a:lnTo>
                    <a:lnTo>
                      <a:pt x="86" y="169"/>
                    </a:lnTo>
                    <a:lnTo>
                      <a:pt x="138" y="181"/>
                    </a:lnTo>
                    <a:lnTo>
                      <a:pt x="193" y="209"/>
                    </a:lnTo>
                    <a:lnTo>
                      <a:pt x="200" y="231"/>
                    </a:lnTo>
                    <a:lnTo>
                      <a:pt x="240" y="246"/>
                    </a:lnTo>
                    <a:lnTo>
                      <a:pt x="264" y="244"/>
                    </a:lnTo>
                    <a:lnTo>
                      <a:pt x="273" y="254"/>
                    </a:lnTo>
                    <a:lnTo>
                      <a:pt x="280" y="276"/>
                    </a:lnTo>
                    <a:lnTo>
                      <a:pt x="290" y="280"/>
                    </a:lnTo>
                    <a:lnTo>
                      <a:pt x="307" y="287"/>
                    </a:lnTo>
                    <a:lnTo>
                      <a:pt x="316" y="291"/>
                    </a:lnTo>
                    <a:lnTo>
                      <a:pt x="319" y="293"/>
                    </a:lnTo>
                    <a:lnTo>
                      <a:pt x="308" y="323"/>
                    </a:lnTo>
                    <a:lnTo>
                      <a:pt x="295" y="341"/>
                    </a:lnTo>
                    <a:lnTo>
                      <a:pt x="297" y="352"/>
                    </a:lnTo>
                    <a:lnTo>
                      <a:pt x="305" y="353"/>
                    </a:lnTo>
                    <a:lnTo>
                      <a:pt x="316" y="354"/>
                    </a:lnTo>
                    <a:lnTo>
                      <a:pt x="333" y="339"/>
                    </a:lnTo>
                    <a:lnTo>
                      <a:pt x="361" y="331"/>
                    </a:lnTo>
                    <a:lnTo>
                      <a:pt x="383" y="346"/>
                    </a:lnTo>
                    <a:lnTo>
                      <a:pt x="396" y="356"/>
                    </a:lnTo>
                    <a:lnTo>
                      <a:pt x="393" y="307"/>
                    </a:lnTo>
                    <a:lnTo>
                      <a:pt x="386" y="279"/>
                    </a:lnTo>
                    <a:lnTo>
                      <a:pt x="374" y="246"/>
                    </a:lnTo>
                    <a:lnTo>
                      <a:pt x="384" y="233"/>
                    </a:lnTo>
                    <a:lnTo>
                      <a:pt x="397" y="224"/>
                    </a:lnTo>
                    <a:lnTo>
                      <a:pt x="404" y="190"/>
                    </a:lnTo>
                    <a:lnTo>
                      <a:pt x="425" y="161"/>
                    </a:lnTo>
                    <a:lnTo>
                      <a:pt x="437" y="139"/>
                    </a:lnTo>
                    <a:lnTo>
                      <a:pt x="419" y="122"/>
                    </a:lnTo>
                    <a:lnTo>
                      <a:pt x="407" y="107"/>
                    </a:lnTo>
                    <a:lnTo>
                      <a:pt x="396" y="91"/>
                    </a:lnTo>
                    <a:lnTo>
                      <a:pt x="395" y="75"/>
                    </a:lnTo>
                    <a:lnTo>
                      <a:pt x="385" y="64"/>
                    </a:lnTo>
                    <a:lnTo>
                      <a:pt x="377" y="47"/>
                    </a:lnTo>
                    <a:lnTo>
                      <a:pt x="374" y="5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17" name="Freeform 17"/>
              <p:cNvSpPr>
                <a:spLocks/>
              </p:cNvSpPr>
              <p:nvPr/>
            </p:nvSpPr>
            <p:spPr bwMode="auto">
              <a:xfrm>
                <a:off x="6400611" y="2207049"/>
                <a:ext cx="152284" cy="98779"/>
              </a:xfrm>
              <a:custGeom>
                <a:avLst/>
                <a:gdLst>
                  <a:gd name="T0" fmla="*/ 216 w 335"/>
                  <a:gd name="T1" fmla="*/ 87 h 215"/>
                  <a:gd name="T2" fmla="*/ 209 w 335"/>
                  <a:gd name="T3" fmla="*/ 65 h 215"/>
                  <a:gd name="T4" fmla="*/ 154 w 335"/>
                  <a:gd name="T5" fmla="*/ 37 h 215"/>
                  <a:gd name="T6" fmla="*/ 102 w 335"/>
                  <a:gd name="T7" fmla="*/ 25 h 215"/>
                  <a:gd name="T8" fmla="*/ 101 w 335"/>
                  <a:gd name="T9" fmla="*/ 23 h 215"/>
                  <a:gd name="T10" fmla="*/ 97 w 335"/>
                  <a:gd name="T11" fmla="*/ 19 h 215"/>
                  <a:gd name="T12" fmla="*/ 91 w 335"/>
                  <a:gd name="T13" fmla="*/ 15 h 215"/>
                  <a:gd name="T14" fmla="*/ 87 w 335"/>
                  <a:gd name="T15" fmla="*/ 13 h 215"/>
                  <a:gd name="T16" fmla="*/ 77 w 335"/>
                  <a:gd name="T17" fmla="*/ 14 h 215"/>
                  <a:gd name="T18" fmla="*/ 61 w 335"/>
                  <a:gd name="T19" fmla="*/ 16 h 215"/>
                  <a:gd name="T20" fmla="*/ 46 w 335"/>
                  <a:gd name="T21" fmla="*/ 19 h 215"/>
                  <a:gd name="T22" fmla="*/ 39 w 335"/>
                  <a:gd name="T23" fmla="*/ 20 h 215"/>
                  <a:gd name="T24" fmla="*/ 18 w 335"/>
                  <a:gd name="T25" fmla="*/ 20 h 215"/>
                  <a:gd name="T26" fmla="*/ 17 w 335"/>
                  <a:gd name="T27" fmla="*/ 4 h 215"/>
                  <a:gd name="T28" fmla="*/ 13 w 335"/>
                  <a:gd name="T29" fmla="*/ 0 h 215"/>
                  <a:gd name="T30" fmla="*/ 9 w 335"/>
                  <a:gd name="T31" fmla="*/ 11 h 215"/>
                  <a:gd name="T32" fmla="*/ 0 w 335"/>
                  <a:gd name="T33" fmla="*/ 34 h 215"/>
                  <a:gd name="T34" fmla="*/ 18 w 335"/>
                  <a:gd name="T35" fmla="*/ 54 h 215"/>
                  <a:gd name="T36" fmla="*/ 34 w 335"/>
                  <a:gd name="T37" fmla="*/ 67 h 215"/>
                  <a:gd name="T38" fmla="*/ 47 w 335"/>
                  <a:gd name="T39" fmla="*/ 65 h 215"/>
                  <a:gd name="T40" fmla="*/ 42 w 335"/>
                  <a:gd name="T41" fmla="*/ 82 h 215"/>
                  <a:gd name="T42" fmla="*/ 47 w 335"/>
                  <a:gd name="T43" fmla="*/ 97 h 215"/>
                  <a:gd name="T44" fmla="*/ 43 w 335"/>
                  <a:gd name="T45" fmla="*/ 120 h 215"/>
                  <a:gd name="T46" fmla="*/ 14 w 335"/>
                  <a:gd name="T47" fmla="*/ 136 h 215"/>
                  <a:gd name="T48" fmla="*/ 33 w 335"/>
                  <a:gd name="T49" fmla="*/ 136 h 215"/>
                  <a:gd name="T50" fmla="*/ 68 w 335"/>
                  <a:gd name="T51" fmla="*/ 156 h 215"/>
                  <a:gd name="T52" fmla="*/ 119 w 335"/>
                  <a:gd name="T53" fmla="*/ 175 h 215"/>
                  <a:gd name="T54" fmla="*/ 154 w 335"/>
                  <a:gd name="T55" fmla="*/ 202 h 215"/>
                  <a:gd name="T56" fmla="*/ 163 w 335"/>
                  <a:gd name="T57" fmla="*/ 184 h 215"/>
                  <a:gd name="T58" fmla="*/ 191 w 335"/>
                  <a:gd name="T59" fmla="*/ 196 h 215"/>
                  <a:gd name="T60" fmla="*/ 210 w 335"/>
                  <a:gd name="T61" fmla="*/ 184 h 215"/>
                  <a:gd name="T62" fmla="*/ 234 w 335"/>
                  <a:gd name="T63" fmla="*/ 193 h 215"/>
                  <a:gd name="T64" fmla="*/ 275 w 335"/>
                  <a:gd name="T65" fmla="*/ 215 h 215"/>
                  <a:gd name="T66" fmla="*/ 297 w 335"/>
                  <a:gd name="T67" fmla="*/ 207 h 215"/>
                  <a:gd name="T68" fmla="*/ 313 w 335"/>
                  <a:gd name="T69" fmla="*/ 208 h 215"/>
                  <a:gd name="T70" fmla="*/ 311 w 335"/>
                  <a:gd name="T71" fmla="*/ 197 h 215"/>
                  <a:gd name="T72" fmla="*/ 324 w 335"/>
                  <a:gd name="T73" fmla="*/ 179 h 215"/>
                  <a:gd name="T74" fmla="*/ 335 w 335"/>
                  <a:gd name="T75" fmla="*/ 149 h 215"/>
                  <a:gd name="T76" fmla="*/ 332 w 335"/>
                  <a:gd name="T77" fmla="*/ 147 h 215"/>
                  <a:gd name="T78" fmla="*/ 323 w 335"/>
                  <a:gd name="T79" fmla="*/ 143 h 215"/>
                  <a:gd name="T80" fmla="*/ 306 w 335"/>
                  <a:gd name="T81" fmla="*/ 136 h 215"/>
                  <a:gd name="T82" fmla="*/ 296 w 335"/>
                  <a:gd name="T83" fmla="*/ 132 h 215"/>
                  <a:gd name="T84" fmla="*/ 289 w 335"/>
                  <a:gd name="T85" fmla="*/ 110 h 215"/>
                  <a:gd name="T86" fmla="*/ 280 w 335"/>
                  <a:gd name="T87" fmla="*/ 100 h 215"/>
                  <a:gd name="T88" fmla="*/ 256 w 335"/>
                  <a:gd name="T89" fmla="*/ 102 h 215"/>
                  <a:gd name="T90" fmla="*/ 216 w 335"/>
                  <a:gd name="T91" fmla="*/ 8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5" h="215">
                    <a:moveTo>
                      <a:pt x="216" y="87"/>
                    </a:moveTo>
                    <a:lnTo>
                      <a:pt x="209" y="65"/>
                    </a:lnTo>
                    <a:lnTo>
                      <a:pt x="154" y="37"/>
                    </a:lnTo>
                    <a:lnTo>
                      <a:pt x="102" y="25"/>
                    </a:lnTo>
                    <a:lnTo>
                      <a:pt x="101" y="23"/>
                    </a:lnTo>
                    <a:lnTo>
                      <a:pt x="97" y="19"/>
                    </a:lnTo>
                    <a:lnTo>
                      <a:pt x="91" y="15"/>
                    </a:lnTo>
                    <a:lnTo>
                      <a:pt x="87" y="13"/>
                    </a:lnTo>
                    <a:lnTo>
                      <a:pt x="77" y="14"/>
                    </a:lnTo>
                    <a:lnTo>
                      <a:pt x="61" y="16"/>
                    </a:lnTo>
                    <a:lnTo>
                      <a:pt x="46" y="19"/>
                    </a:lnTo>
                    <a:lnTo>
                      <a:pt x="39" y="20"/>
                    </a:lnTo>
                    <a:lnTo>
                      <a:pt x="18" y="20"/>
                    </a:lnTo>
                    <a:lnTo>
                      <a:pt x="17" y="4"/>
                    </a:lnTo>
                    <a:lnTo>
                      <a:pt x="13" y="0"/>
                    </a:lnTo>
                    <a:lnTo>
                      <a:pt x="9" y="11"/>
                    </a:lnTo>
                    <a:lnTo>
                      <a:pt x="0" y="34"/>
                    </a:lnTo>
                    <a:lnTo>
                      <a:pt x="18" y="54"/>
                    </a:lnTo>
                    <a:lnTo>
                      <a:pt x="34" y="67"/>
                    </a:lnTo>
                    <a:lnTo>
                      <a:pt x="47" y="65"/>
                    </a:lnTo>
                    <a:lnTo>
                      <a:pt x="42" y="82"/>
                    </a:lnTo>
                    <a:lnTo>
                      <a:pt x="47" y="97"/>
                    </a:lnTo>
                    <a:lnTo>
                      <a:pt x="43" y="120"/>
                    </a:lnTo>
                    <a:lnTo>
                      <a:pt x="14" y="136"/>
                    </a:lnTo>
                    <a:lnTo>
                      <a:pt x="33" y="136"/>
                    </a:lnTo>
                    <a:lnTo>
                      <a:pt x="68" y="156"/>
                    </a:lnTo>
                    <a:lnTo>
                      <a:pt x="119" y="175"/>
                    </a:lnTo>
                    <a:lnTo>
                      <a:pt x="154" y="202"/>
                    </a:lnTo>
                    <a:lnTo>
                      <a:pt x="163" y="184"/>
                    </a:lnTo>
                    <a:lnTo>
                      <a:pt x="191" y="196"/>
                    </a:lnTo>
                    <a:lnTo>
                      <a:pt x="210" y="184"/>
                    </a:lnTo>
                    <a:lnTo>
                      <a:pt x="234" y="193"/>
                    </a:lnTo>
                    <a:lnTo>
                      <a:pt x="275" y="215"/>
                    </a:lnTo>
                    <a:lnTo>
                      <a:pt x="297" y="207"/>
                    </a:lnTo>
                    <a:lnTo>
                      <a:pt x="313" y="208"/>
                    </a:lnTo>
                    <a:lnTo>
                      <a:pt x="311" y="197"/>
                    </a:lnTo>
                    <a:lnTo>
                      <a:pt x="324" y="179"/>
                    </a:lnTo>
                    <a:lnTo>
                      <a:pt x="335" y="149"/>
                    </a:lnTo>
                    <a:lnTo>
                      <a:pt x="332" y="147"/>
                    </a:lnTo>
                    <a:lnTo>
                      <a:pt x="323" y="143"/>
                    </a:lnTo>
                    <a:lnTo>
                      <a:pt x="306" y="136"/>
                    </a:lnTo>
                    <a:lnTo>
                      <a:pt x="296" y="132"/>
                    </a:lnTo>
                    <a:lnTo>
                      <a:pt x="289" y="110"/>
                    </a:lnTo>
                    <a:lnTo>
                      <a:pt x="280" y="100"/>
                    </a:lnTo>
                    <a:lnTo>
                      <a:pt x="256" y="102"/>
                    </a:lnTo>
                    <a:lnTo>
                      <a:pt x="216" y="8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134934" y="1649266"/>
              <a:ext cx="2920052" cy="3026371"/>
              <a:chOff x="4527934" y="2128849"/>
              <a:chExt cx="2675254" cy="2772660"/>
            </a:xfrm>
            <a:grpFill/>
          </p:grpSpPr>
          <p:sp>
            <p:nvSpPr>
              <p:cNvPr id="72" name="Freeform 97"/>
              <p:cNvSpPr>
                <a:spLocks/>
              </p:cNvSpPr>
              <p:nvPr/>
            </p:nvSpPr>
            <p:spPr bwMode="auto">
              <a:xfrm>
                <a:off x="4527934" y="3949394"/>
                <a:ext cx="610507" cy="662640"/>
              </a:xfrm>
              <a:custGeom>
                <a:avLst/>
                <a:gdLst>
                  <a:gd name="T0" fmla="*/ 1271 w 1337"/>
                  <a:gd name="T1" fmla="*/ 388 h 1449"/>
                  <a:gd name="T2" fmla="*/ 1320 w 1337"/>
                  <a:gd name="T3" fmla="*/ 359 h 1449"/>
                  <a:gd name="T4" fmla="*/ 1319 w 1337"/>
                  <a:gd name="T5" fmla="*/ 297 h 1449"/>
                  <a:gd name="T6" fmla="*/ 1325 w 1337"/>
                  <a:gd name="T7" fmla="*/ 236 h 1449"/>
                  <a:gd name="T8" fmla="*/ 1337 w 1337"/>
                  <a:gd name="T9" fmla="*/ 214 h 1449"/>
                  <a:gd name="T10" fmla="*/ 1310 w 1337"/>
                  <a:gd name="T11" fmla="*/ 146 h 1449"/>
                  <a:gd name="T12" fmla="*/ 1304 w 1337"/>
                  <a:gd name="T13" fmla="*/ 101 h 1449"/>
                  <a:gd name="T14" fmla="*/ 1239 w 1337"/>
                  <a:gd name="T15" fmla="*/ 81 h 1449"/>
                  <a:gd name="T16" fmla="*/ 1202 w 1337"/>
                  <a:gd name="T17" fmla="*/ 152 h 1449"/>
                  <a:gd name="T18" fmla="*/ 1127 w 1337"/>
                  <a:gd name="T19" fmla="*/ 234 h 1449"/>
                  <a:gd name="T20" fmla="*/ 1075 w 1337"/>
                  <a:gd name="T21" fmla="*/ 256 h 1449"/>
                  <a:gd name="T22" fmla="*/ 1046 w 1337"/>
                  <a:gd name="T23" fmla="*/ 239 h 1449"/>
                  <a:gd name="T24" fmla="*/ 999 w 1337"/>
                  <a:gd name="T25" fmla="*/ 166 h 1449"/>
                  <a:gd name="T26" fmla="*/ 772 w 1337"/>
                  <a:gd name="T27" fmla="*/ 117 h 1449"/>
                  <a:gd name="T28" fmla="*/ 628 w 1337"/>
                  <a:gd name="T29" fmla="*/ 44 h 1449"/>
                  <a:gd name="T30" fmla="*/ 508 w 1337"/>
                  <a:gd name="T31" fmla="*/ 11 h 1449"/>
                  <a:gd name="T32" fmla="*/ 379 w 1337"/>
                  <a:gd name="T33" fmla="*/ 172 h 1449"/>
                  <a:gd name="T34" fmla="*/ 268 w 1337"/>
                  <a:gd name="T35" fmla="*/ 248 h 1449"/>
                  <a:gd name="T36" fmla="*/ 247 w 1337"/>
                  <a:gd name="T37" fmla="*/ 384 h 1449"/>
                  <a:gd name="T38" fmla="*/ 288 w 1337"/>
                  <a:gd name="T39" fmla="*/ 462 h 1449"/>
                  <a:gd name="T40" fmla="*/ 308 w 1337"/>
                  <a:gd name="T41" fmla="*/ 555 h 1449"/>
                  <a:gd name="T42" fmla="*/ 392 w 1337"/>
                  <a:gd name="T43" fmla="*/ 569 h 1449"/>
                  <a:gd name="T44" fmla="*/ 403 w 1337"/>
                  <a:gd name="T45" fmla="*/ 682 h 1449"/>
                  <a:gd name="T46" fmla="*/ 274 w 1337"/>
                  <a:gd name="T47" fmla="*/ 846 h 1449"/>
                  <a:gd name="T48" fmla="*/ 159 w 1337"/>
                  <a:gd name="T49" fmla="*/ 973 h 1449"/>
                  <a:gd name="T50" fmla="*/ 193 w 1337"/>
                  <a:gd name="T51" fmla="*/ 1036 h 1449"/>
                  <a:gd name="T52" fmla="*/ 72 w 1337"/>
                  <a:gd name="T53" fmla="*/ 1260 h 1449"/>
                  <a:gd name="T54" fmla="*/ 28 w 1337"/>
                  <a:gd name="T55" fmla="*/ 1382 h 1449"/>
                  <a:gd name="T56" fmla="*/ 137 w 1337"/>
                  <a:gd name="T57" fmla="*/ 1351 h 1449"/>
                  <a:gd name="T58" fmla="*/ 242 w 1337"/>
                  <a:gd name="T59" fmla="*/ 1359 h 1449"/>
                  <a:gd name="T60" fmla="*/ 300 w 1337"/>
                  <a:gd name="T61" fmla="*/ 1397 h 1449"/>
                  <a:gd name="T62" fmla="*/ 389 w 1337"/>
                  <a:gd name="T63" fmla="*/ 1420 h 1449"/>
                  <a:gd name="T64" fmla="*/ 435 w 1337"/>
                  <a:gd name="T65" fmla="*/ 1443 h 1449"/>
                  <a:gd name="T66" fmla="*/ 482 w 1337"/>
                  <a:gd name="T67" fmla="*/ 1421 h 1449"/>
                  <a:gd name="T68" fmla="*/ 495 w 1337"/>
                  <a:gd name="T69" fmla="*/ 1388 h 1449"/>
                  <a:gd name="T70" fmla="*/ 541 w 1337"/>
                  <a:gd name="T71" fmla="*/ 1416 h 1449"/>
                  <a:gd name="T72" fmla="*/ 611 w 1337"/>
                  <a:gd name="T73" fmla="*/ 1344 h 1449"/>
                  <a:gd name="T74" fmla="*/ 663 w 1337"/>
                  <a:gd name="T75" fmla="*/ 1302 h 1449"/>
                  <a:gd name="T76" fmla="*/ 732 w 1337"/>
                  <a:gd name="T77" fmla="*/ 1260 h 1449"/>
                  <a:gd name="T78" fmla="*/ 714 w 1337"/>
                  <a:gd name="T79" fmla="*/ 1215 h 1449"/>
                  <a:gd name="T80" fmla="*/ 861 w 1337"/>
                  <a:gd name="T81" fmla="*/ 1166 h 1449"/>
                  <a:gd name="T82" fmla="*/ 832 w 1337"/>
                  <a:gd name="T83" fmla="*/ 1100 h 1449"/>
                  <a:gd name="T84" fmla="*/ 868 w 1337"/>
                  <a:gd name="T85" fmla="*/ 1087 h 1449"/>
                  <a:gd name="T86" fmla="*/ 932 w 1337"/>
                  <a:gd name="T87" fmla="*/ 1102 h 1449"/>
                  <a:gd name="T88" fmla="*/ 920 w 1337"/>
                  <a:gd name="T89" fmla="*/ 1050 h 1449"/>
                  <a:gd name="T90" fmla="*/ 980 w 1337"/>
                  <a:gd name="T91" fmla="*/ 1036 h 1449"/>
                  <a:gd name="T92" fmla="*/ 1024 w 1337"/>
                  <a:gd name="T93" fmla="*/ 1040 h 1449"/>
                  <a:gd name="T94" fmla="*/ 1019 w 1337"/>
                  <a:gd name="T95" fmla="*/ 976 h 1449"/>
                  <a:gd name="T96" fmla="*/ 1021 w 1337"/>
                  <a:gd name="T97" fmla="*/ 914 h 1449"/>
                  <a:gd name="T98" fmla="*/ 1109 w 1337"/>
                  <a:gd name="T99" fmla="*/ 899 h 1449"/>
                  <a:gd name="T100" fmla="*/ 1131 w 1337"/>
                  <a:gd name="T101" fmla="*/ 864 h 1449"/>
                  <a:gd name="T102" fmla="*/ 1162 w 1337"/>
                  <a:gd name="T103" fmla="*/ 839 h 1449"/>
                  <a:gd name="T104" fmla="*/ 1172 w 1337"/>
                  <a:gd name="T105" fmla="*/ 793 h 1449"/>
                  <a:gd name="T106" fmla="*/ 1196 w 1337"/>
                  <a:gd name="T107" fmla="*/ 739 h 1449"/>
                  <a:gd name="T108" fmla="*/ 1191 w 1337"/>
                  <a:gd name="T109" fmla="*/ 656 h 1449"/>
                  <a:gd name="T110" fmla="*/ 1203 w 1337"/>
                  <a:gd name="T111" fmla="*/ 632 h 1449"/>
                  <a:gd name="T112" fmla="*/ 1245 w 1337"/>
                  <a:gd name="T113" fmla="*/ 560 h 1449"/>
                  <a:gd name="T114" fmla="*/ 1241 w 1337"/>
                  <a:gd name="T115" fmla="*/ 493 h 1449"/>
                  <a:gd name="T116" fmla="*/ 1242 w 1337"/>
                  <a:gd name="T117" fmla="*/ 462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37" h="1449">
                    <a:moveTo>
                      <a:pt x="1254" y="460"/>
                    </a:moveTo>
                    <a:lnTo>
                      <a:pt x="1255" y="431"/>
                    </a:lnTo>
                    <a:lnTo>
                      <a:pt x="1251" y="415"/>
                    </a:lnTo>
                    <a:lnTo>
                      <a:pt x="1260" y="395"/>
                    </a:lnTo>
                    <a:lnTo>
                      <a:pt x="1271" y="388"/>
                    </a:lnTo>
                    <a:lnTo>
                      <a:pt x="1287" y="390"/>
                    </a:lnTo>
                    <a:lnTo>
                      <a:pt x="1317" y="389"/>
                    </a:lnTo>
                    <a:lnTo>
                      <a:pt x="1320" y="379"/>
                    </a:lnTo>
                    <a:lnTo>
                      <a:pt x="1313" y="364"/>
                    </a:lnTo>
                    <a:lnTo>
                      <a:pt x="1320" y="359"/>
                    </a:lnTo>
                    <a:lnTo>
                      <a:pt x="1322" y="351"/>
                    </a:lnTo>
                    <a:lnTo>
                      <a:pt x="1316" y="343"/>
                    </a:lnTo>
                    <a:lnTo>
                      <a:pt x="1304" y="326"/>
                    </a:lnTo>
                    <a:lnTo>
                      <a:pt x="1299" y="318"/>
                    </a:lnTo>
                    <a:lnTo>
                      <a:pt x="1319" y="297"/>
                    </a:lnTo>
                    <a:lnTo>
                      <a:pt x="1325" y="273"/>
                    </a:lnTo>
                    <a:lnTo>
                      <a:pt x="1333" y="260"/>
                    </a:lnTo>
                    <a:lnTo>
                      <a:pt x="1334" y="240"/>
                    </a:lnTo>
                    <a:lnTo>
                      <a:pt x="1330" y="238"/>
                    </a:lnTo>
                    <a:lnTo>
                      <a:pt x="1325" y="236"/>
                    </a:lnTo>
                    <a:lnTo>
                      <a:pt x="1322" y="232"/>
                    </a:lnTo>
                    <a:lnTo>
                      <a:pt x="1320" y="228"/>
                    </a:lnTo>
                    <a:lnTo>
                      <a:pt x="1329" y="224"/>
                    </a:lnTo>
                    <a:lnTo>
                      <a:pt x="1337" y="218"/>
                    </a:lnTo>
                    <a:lnTo>
                      <a:pt x="1337" y="214"/>
                    </a:lnTo>
                    <a:lnTo>
                      <a:pt x="1329" y="194"/>
                    </a:lnTo>
                    <a:lnTo>
                      <a:pt x="1320" y="181"/>
                    </a:lnTo>
                    <a:lnTo>
                      <a:pt x="1314" y="164"/>
                    </a:lnTo>
                    <a:lnTo>
                      <a:pt x="1318" y="157"/>
                    </a:lnTo>
                    <a:lnTo>
                      <a:pt x="1310" y="146"/>
                    </a:lnTo>
                    <a:lnTo>
                      <a:pt x="1303" y="133"/>
                    </a:lnTo>
                    <a:lnTo>
                      <a:pt x="1305" y="117"/>
                    </a:lnTo>
                    <a:lnTo>
                      <a:pt x="1306" y="110"/>
                    </a:lnTo>
                    <a:lnTo>
                      <a:pt x="1305" y="102"/>
                    </a:lnTo>
                    <a:lnTo>
                      <a:pt x="1304" y="101"/>
                    </a:lnTo>
                    <a:lnTo>
                      <a:pt x="1302" y="100"/>
                    </a:lnTo>
                    <a:lnTo>
                      <a:pt x="1290" y="92"/>
                    </a:lnTo>
                    <a:lnTo>
                      <a:pt x="1283" y="88"/>
                    </a:lnTo>
                    <a:lnTo>
                      <a:pt x="1265" y="81"/>
                    </a:lnTo>
                    <a:lnTo>
                      <a:pt x="1239" y="81"/>
                    </a:lnTo>
                    <a:lnTo>
                      <a:pt x="1223" y="81"/>
                    </a:lnTo>
                    <a:lnTo>
                      <a:pt x="1220" y="93"/>
                    </a:lnTo>
                    <a:lnTo>
                      <a:pt x="1202" y="101"/>
                    </a:lnTo>
                    <a:lnTo>
                      <a:pt x="1199" y="117"/>
                    </a:lnTo>
                    <a:lnTo>
                      <a:pt x="1202" y="152"/>
                    </a:lnTo>
                    <a:lnTo>
                      <a:pt x="1189" y="171"/>
                    </a:lnTo>
                    <a:lnTo>
                      <a:pt x="1165" y="204"/>
                    </a:lnTo>
                    <a:lnTo>
                      <a:pt x="1153" y="222"/>
                    </a:lnTo>
                    <a:lnTo>
                      <a:pt x="1133" y="229"/>
                    </a:lnTo>
                    <a:lnTo>
                      <a:pt x="1127" y="234"/>
                    </a:lnTo>
                    <a:lnTo>
                      <a:pt x="1114" y="242"/>
                    </a:lnTo>
                    <a:lnTo>
                      <a:pt x="1100" y="250"/>
                    </a:lnTo>
                    <a:lnTo>
                      <a:pt x="1092" y="254"/>
                    </a:lnTo>
                    <a:lnTo>
                      <a:pt x="1086" y="255"/>
                    </a:lnTo>
                    <a:lnTo>
                      <a:pt x="1075" y="256"/>
                    </a:lnTo>
                    <a:lnTo>
                      <a:pt x="1064" y="257"/>
                    </a:lnTo>
                    <a:lnTo>
                      <a:pt x="1059" y="257"/>
                    </a:lnTo>
                    <a:lnTo>
                      <a:pt x="1049" y="260"/>
                    </a:lnTo>
                    <a:lnTo>
                      <a:pt x="1051" y="245"/>
                    </a:lnTo>
                    <a:lnTo>
                      <a:pt x="1046" y="239"/>
                    </a:lnTo>
                    <a:lnTo>
                      <a:pt x="1036" y="228"/>
                    </a:lnTo>
                    <a:lnTo>
                      <a:pt x="1025" y="214"/>
                    </a:lnTo>
                    <a:lnTo>
                      <a:pt x="1025" y="204"/>
                    </a:lnTo>
                    <a:lnTo>
                      <a:pt x="1017" y="183"/>
                    </a:lnTo>
                    <a:lnTo>
                      <a:pt x="999" y="166"/>
                    </a:lnTo>
                    <a:lnTo>
                      <a:pt x="978" y="149"/>
                    </a:lnTo>
                    <a:lnTo>
                      <a:pt x="927" y="153"/>
                    </a:lnTo>
                    <a:lnTo>
                      <a:pt x="862" y="148"/>
                    </a:lnTo>
                    <a:lnTo>
                      <a:pt x="816" y="139"/>
                    </a:lnTo>
                    <a:lnTo>
                      <a:pt x="772" y="117"/>
                    </a:lnTo>
                    <a:lnTo>
                      <a:pt x="762" y="108"/>
                    </a:lnTo>
                    <a:lnTo>
                      <a:pt x="744" y="83"/>
                    </a:lnTo>
                    <a:lnTo>
                      <a:pt x="709" y="62"/>
                    </a:lnTo>
                    <a:lnTo>
                      <a:pt x="654" y="53"/>
                    </a:lnTo>
                    <a:lnTo>
                      <a:pt x="628" y="44"/>
                    </a:lnTo>
                    <a:lnTo>
                      <a:pt x="582" y="36"/>
                    </a:lnTo>
                    <a:lnTo>
                      <a:pt x="556" y="26"/>
                    </a:lnTo>
                    <a:lnTo>
                      <a:pt x="537" y="16"/>
                    </a:lnTo>
                    <a:lnTo>
                      <a:pt x="523" y="0"/>
                    </a:lnTo>
                    <a:lnTo>
                      <a:pt x="508" y="11"/>
                    </a:lnTo>
                    <a:lnTo>
                      <a:pt x="480" y="37"/>
                    </a:lnTo>
                    <a:lnTo>
                      <a:pt x="467" y="70"/>
                    </a:lnTo>
                    <a:lnTo>
                      <a:pt x="443" y="115"/>
                    </a:lnTo>
                    <a:lnTo>
                      <a:pt x="415" y="141"/>
                    </a:lnTo>
                    <a:lnTo>
                      <a:pt x="379" y="172"/>
                    </a:lnTo>
                    <a:lnTo>
                      <a:pt x="350" y="181"/>
                    </a:lnTo>
                    <a:lnTo>
                      <a:pt x="314" y="195"/>
                    </a:lnTo>
                    <a:lnTo>
                      <a:pt x="298" y="204"/>
                    </a:lnTo>
                    <a:lnTo>
                      <a:pt x="282" y="241"/>
                    </a:lnTo>
                    <a:lnTo>
                      <a:pt x="268" y="248"/>
                    </a:lnTo>
                    <a:lnTo>
                      <a:pt x="255" y="248"/>
                    </a:lnTo>
                    <a:lnTo>
                      <a:pt x="257" y="267"/>
                    </a:lnTo>
                    <a:lnTo>
                      <a:pt x="264" y="301"/>
                    </a:lnTo>
                    <a:lnTo>
                      <a:pt x="257" y="350"/>
                    </a:lnTo>
                    <a:lnTo>
                      <a:pt x="247" y="384"/>
                    </a:lnTo>
                    <a:lnTo>
                      <a:pt x="225" y="411"/>
                    </a:lnTo>
                    <a:lnTo>
                      <a:pt x="225" y="445"/>
                    </a:lnTo>
                    <a:lnTo>
                      <a:pt x="232" y="453"/>
                    </a:lnTo>
                    <a:lnTo>
                      <a:pt x="266" y="445"/>
                    </a:lnTo>
                    <a:lnTo>
                      <a:pt x="288" y="462"/>
                    </a:lnTo>
                    <a:lnTo>
                      <a:pt x="307" y="484"/>
                    </a:lnTo>
                    <a:lnTo>
                      <a:pt x="322" y="506"/>
                    </a:lnTo>
                    <a:lnTo>
                      <a:pt x="324" y="520"/>
                    </a:lnTo>
                    <a:lnTo>
                      <a:pt x="302" y="545"/>
                    </a:lnTo>
                    <a:lnTo>
                      <a:pt x="308" y="555"/>
                    </a:lnTo>
                    <a:lnTo>
                      <a:pt x="331" y="569"/>
                    </a:lnTo>
                    <a:lnTo>
                      <a:pt x="340" y="590"/>
                    </a:lnTo>
                    <a:lnTo>
                      <a:pt x="359" y="588"/>
                    </a:lnTo>
                    <a:lnTo>
                      <a:pt x="370" y="578"/>
                    </a:lnTo>
                    <a:lnTo>
                      <a:pt x="392" y="569"/>
                    </a:lnTo>
                    <a:lnTo>
                      <a:pt x="411" y="569"/>
                    </a:lnTo>
                    <a:lnTo>
                      <a:pt x="417" y="593"/>
                    </a:lnTo>
                    <a:lnTo>
                      <a:pt x="409" y="611"/>
                    </a:lnTo>
                    <a:lnTo>
                      <a:pt x="398" y="654"/>
                    </a:lnTo>
                    <a:lnTo>
                      <a:pt x="403" y="682"/>
                    </a:lnTo>
                    <a:lnTo>
                      <a:pt x="395" y="717"/>
                    </a:lnTo>
                    <a:lnTo>
                      <a:pt x="368" y="767"/>
                    </a:lnTo>
                    <a:lnTo>
                      <a:pt x="345" y="784"/>
                    </a:lnTo>
                    <a:lnTo>
                      <a:pt x="303" y="806"/>
                    </a:lnTo>
                    <a:lnTo>
                      <a:pt x="274" y="846"/>
                    </a:lnTo>
                    <a:lnTo>
                      <a:pt x="248" y="885"/>
                    </a:lnTo>
                    <a:lnTo>
                      <a:pt x="233" y="905"/>
                    </a:lnTo>
                    <a:lnTo>
                      <a:pt x="215" y="914"/>
                    </a:lnTo>
                    <a:lnTo>
                      <a:pt x="188" y="944"/>
                    </a:lnTo>
                    <a:lnTo>
                      <a:pt x="159" y="973"/>
                    </a:lnTo>
                    <a:lnTo>
                      <a:pt x="158" y="988"/>
                    </a:lnTo>
                    <a:lnTo>
                      <a:pt x="157" y="1003"/>
                    </a:lnTo>
                    <a:lnTo>
                      <a:pt x="165" y="1011"/>
                    </a:lnTo>
                    <a:lnTo>
                      <a:pt x="173" y="1016"/>
                    </a:lnTo>
                    <a:lnTo>
                      <a:pt x="193" y="1036"/>
                    </a:lnTo>
                    <a:lnTo>
                      <a:pt x="200" y="1082"/>
                    </a:lnTo>
                    <a:lnTo>
                      <a:pt x="165" y="1128"/>
                    </a:lnTo>
                    <a:lnTo>
                      <a:pt x="136" y="1167"/>
                    </a:lnTo>
                    <a:lnTo>
                      <a:pt x="105" y="1221"/>
                    </a:lnTo>
                    <a:lnTo>
                      <a:pt x="72" y="1260"/>
                    </a:lnTo>
                    <a:lnTo>
                      <a:pt x="44" y="1269"/>
                    </a:lnTo>
                    <a:lnTo>
                      <a:pt x="12" y="1292"/>
                    </a:lnTo>
                    <a:lnTo>
                      <a:pt x="0" y="1304"/>
                    </a:lnTo>
                    <a:lnTo>
                      <a:pt x="8" y="1342"/>
                    </a:lnTo>
                    <a:lnTo>
                      <a:pt x="28" y="1382"/>
                    </a:lnTo>
                    <a:lnTo>
                      <a:pt x="56" y="1385"/>
                    </a:lnTo>
                    <a:lnTo>
                      <a:pt x="70" y="1382"/>
                    </a:lnTo>
                    <a:lnTo>
                      <a:pt x="86" y="1362"/>
                    </a:lnTo>
                    <a:lnTo>
                      <a:pt x="124" y="1351"/>
                    </a:lnTo>
                    <a:lnTo>
                      <a:pt x="137" y="1351"/>
                    </a:lnTo>
                    <a:lnTo>
                      <a:pt x="167" y="1351"/>
                    </a:lnTo>
                    <a:lnTo>
                      <a:pt x="198" y="1351"/>
                    </a:lnTo>
                    <a:lnTo>
                      <a:pt x="214" y="1351"/>
                    </a:lnTo>
                    <a:lnTo>
                      <a:pt x="224" y="1354"/>
                    </a:lnTo>
                    <a:lnTo>
                      <a:pt x="242" y="1359"/>
                    </a:lnTo>
                    <a:lnTo>
                      <a:pt x="259" y="1364"/>
                    </a:lnTo>
                    <a:lnTo>
                      <a:pt x="267" y="1366"/>
                    </a:lnTo>
                    <a:lnTo>
                      <a:pt x="280" y="1382"/>
                    </a:lnTo>
                    <a:lnTo>
                      <a:pt x="280" y="1397"/>
                    </a:lnTo>
                    <a:lnTo>
                      <a:pt x="300" y="1397"/>
                    </a:lnTo>
                    <a:lnTo>
                      <a:pt x="311" y="1399"/>
                    </a:lnTo>
                    <a:lnTo>
                      <a:pt x="334" y="1403"/>
                    </a:lnTo>
                    <a:lnTo>
                      <a:pt x="360" y="1408"/>
                    </a:lnTo>
                    <a:lnTo>
                      <a:pt x="373" y="1410"/>
                    </a:lnTo>
                    <a:lnTo>
                      <a:pt x="389" y="1420"/>
                    </a:lnTo>
                    <a:lnTo>
                      <a:pt x="403" y="1430"/>
                    </a:lnTo>
                    <a:lnTo>
                      <a:pt x="406" y="1432"/>
                    </a:lnTo>
                    <a:lnTo>
                      <a:pt x="414" y="1436"/>
                    </a:lnTo>
                    <a:lnTo>
                      <a:pt x="424" y="1439"/>
                    </a:lnTo>
                    <a:lnTo>
                      <a:pt x="435" y="1443"/>
                    </a:lnTo>
                    <a:lnTo>
                      <a:pt x="445" y="1447"/>
                    </a:lnTo>
                    <a:lnTo>
                      <a:pt x="452" y="1449"/>
                    </a:lnTo>
                    <a:lnTo>
                      <a:pt x="464" y="1442"/>
                    </a:lnTo>
                    <a:lnTo>
                      <a:pt x="473" y="1430"/>
                    </a:lnTo>
                    <a:lnTo>
                      <a:pt x="482" y="1421"/>
                    </a:lnTo>
                    <a:lnTo>
                      <a:pt x="486" y="1420"/>
                    </a:lnTo>
                    <a:lnTo>
                      <a:pt x="509" y="1416"/>
                    </a:lnTo>
                    <a:lnTo>
                      <a:pt x="509" y="1405"/>
                    </a:lnTo>
                    <a:lnTo>
                      <a:pt x="500" y="1401"/>
                    </a:lnTo>
                    <a:lnTo>
                      <a:pt x="495" y="1388"/>
                    </a:lnTo>
                    <a:lnTo>
                      <a:pt x="503" y="1387"/>
                    </a:lnTo>
                    <a:lnTo>
                      <a:pt x="512" y="1389"/>
                    </a:lnTo>
                    <a:lnTo>
                      <a:pt x="523" y="1401"/>
                    </a:lnTo>
                    <a:lnTo>
                      <a:pt x="531" y="1408"/>
                    </a:lnTo>
                    <a:lnTo>
                      <a:pt x="541" y="1416"/>
                    </a:lnTo>
                    <a:lnTo>
                      <a:pt x="561" y="1416"/>
                    </a:lnTo>
                    <a:lnTo>
                      <a:pt x="578" y="1403"/>
                    </a:lnTo>
                    <a:lnTo>
                      <a:pt x="599" y="1390"/>
                    </a:lnTo>
                    <a:lnTo>
                      <a:pt x="610" y="1375"/>
                    </a:lnTo>
                    <a:lnTo>
                      <a:pt x="611" y="1344"/>
                    </a:lnTo>
                    <a:lnTo>
                      <a:pt x="618" y="1335"/>
                    </a:lnTo>
                    <a:lnTo>
                      <a:pt x="628" y="1330"/>
                    </a:lnTo>
                    <a:lnTo>
                      <a:pt x="638" y="1318"/>
                    </a:lnTo>
                    <a:lnTo>
                      <a:pt x="645" y="1305"/>
                    </a:lnTo>
                    <a:lnTo>
                      <a:pt x="663" y="1302"/>
                    </a:lnTo>
                    <a:lnTo>
                      <a:pt x="688" y="1321"/>
                    </a:lnTo>
                    <a:lnTo>
                      <a:pt x="701" y="1317"/>
                    </a:lnTo>
                    <a:lnTo>
                      <a:pt x="703" y="1302"/>
                    </a:lnTo>
                    <a:lnTo>
                      <a:pt x="723" y="1275"/>
                    </a:lnTo>
                    <a:lnTo>
                      <a:pt x="732" y="1260"/>
                    </a:lnTo>
                    <a:lnTo>
                      <a:pt x="755" y="1251"/>
                    </a:lnTo>
                    <a:lnTo>
                      <a:pt x="757" y="1240"/>
                    </a:lnTo>
                    <a:lnTo>
                      <a:pt x="747" y="1236"/>
                    </a:lnTo>
                    <a:lnTo>
                      <a:pt x="716" y="1230"/>
                    </a:lnTo>
                    <a:lnTo>
                      <a:pt x="714" y="1215"/>
                    </a:lnTo>
                    <a:lnTo>
                      <a:pt x="730" y="1198"/>
                    </a:lnTo>
                    <a:lnTo>
                      <a:pt x="753" y="1185"/>
                    </a:lnTo>
                    <a:lnTo>
                      <a:pt x="789" y="1181"/>
                    </a:lnTo>
                    <a:lnTo>
                      <a:pt x="843" y="1177"/>
                    </a:lnTo>
                    <a:lnTo>
                      <a:pt x="861" y="1166"/>
                    </a:lnTo>
                    <a:lnTo>
                      <a:pt x="865" y="1141"/>
                    </a:lnTo>
                    <a:lnTo>
                      <a:pt x="858" y="1129"/>
                    </a:lnTo>
                    <a:lnTo>
                      <a:pt x="851" y="1122"/>
                    </a:lnTo>
                    <a:lnTo>
                      <a:pt x="833" y="1108"/>
                    </a:lnTo>
                    <a:lnTo>
                      <a:pt x="832" y="1100"/>
                    </a:lnTo>
                    <a:lnTo>
                      <a:pt x="838" y="1100"/>
                    </a:lnTo>
                    <a:lnTo>
                      <a:pt x="847" y="1105"/>
                    </a:lnTo>
                    <a:lnTo>
                      <a:pt x="858" y="1102"/>
                    </a:lnTo>
                    <a:lnTo>
                      <a:pt x="860" y="1087"/>
                    </a:lnTo>
                    <a:lnTo>
                      <a:pt x="868" y="1087"/>
                    </a:lnTo>
                    <a:lnTo>
                      <a:pt x="874" y="1093"/>
                    </a:lnTo>
                    <a:lnTo>
                      <a:pt x="882" y="1099"/>
                    </a:lnTo>
                    <a:lnTo>
                      <a:pt x="898" y="1094"/>
                    </a:lnTo>
                    <a:lnTo>
                      <a:pt x="916" y="1098"/>
                    </a:lnTo>
                    <a:lnTo>
                      <a:pt x="932" y="1102"/>
                    </a:lnTo>
                    <a:lnTo>
                      <a:pt x="943" y="1094"/>
                    </a:lnTo>
                    <a:lnTo>
                      <a:pt x="945" y="1087"/>
                    </a:lnTo>
                    <a:lnTo>
                      <a:pt x="944" y="1079"/>
                    </a:lnTo>
                    <a:lnTo>
                      <a:pt x="935" y="1064"/>
                    </a:lnTo>
                    <a:lnTo>
                      <a:pt x="920" y="1050"/>
                    </a:lnTo>
                    <a:lnTo>
                      <a:pt x="913" y="1046"/>
                    </a:lnTo>
                    <a:lnTo>
                      <a:pt x="923" y="1040"/>
                    </a:lnTo>
                    <a:lnTo>
                      <a:pt x="952" y="1032"/>
                    </a:lnTo>
                    <a:lnTo>
                      <a:pt x="971" y="1031"/>
                    </a:lnTo>
                    <a:lnTo>
                      <a:pt x="980" y="1036"/>
                    </a:lnTo>
                    <a:lnTo>
                      <a:pt x="987" y="1045"/>
                    </a:lnTo>
                    <a:lnTo>
                      <a:pt x="1000" y="1063"/>
                    </a:lnTo>
                    <a:lnTo>
                      <a:pt x="1011" y="1063"/>
                    </a:lnTo>
                    <a:lnTo>
                      <a:pt x="1017" y="1059"/>
                    </a:lnTo>
                    <a:lnTo>
                      <a:pt x="1024" y="1040"/>
                    </a:lnTo>
                    <a:lnTo>
                      <a:pt x="1030" y="1019"/>
                    </a:lnTo>
                    <a:lnTo>
                      <a:pt x="1037" y="1007"/>
                    </a:lnTo>
                    <a:lnTo>
                      <a:pt x="1038" y="991"/>
                    </a:lnTo>
                    <a:lnTo>
                      <a:pt x="1030" y="981"/>
                    </a:lnTo>
                    <a:lnTo>
                      <a:pt x="1019" y="976"/>
                    </a:lnTo>
                    <a:lnTo>
                      <a:pt x="986" y="951"/>
                    </a:lnTo>
                    <a:lnTo>
                      <a:pt x="972" y="939"/>
                    </a:lnTo>
                    <a:lnTo>
                      <a:pt x="981" y="920"/>
                    </a:lnTo>
                    <a:lnTo>
                      <a:pt x="1007" y="911"/>
                    </a:lnTo>
                    <a:lnTo>
                      <a:pt x="1021" y="914"/>
                    </a:lnTo>
                    <a:lnTo>
                      <a:pt x="1060" y="923"/>
                    </a:lnTo>
                    <a:lnTo>
                      <a:pt x="1085" y="921"/>
                    </a:lnTo>
                    <a:lnTo>
                      <a:pt x="1093" y="908"/>
                    </a:lnTo>
                    <a:lnTo>
                      <a:pt x="1109" y="905"/>
                    </a:lnTo>
                    <a:lnTo>
                      <a:pt x="1109" y="899"/>
                    </a:lnTo>
                    <a:lnTo>
                      <a:pt x="1109" y="887"/>
                    </a:lnTo>
                    <a:lnTo>
                      <a:pt x="1104" y="878"/>
                    </a:lnTo>
                    <a:lnTo>
                      <a:pt x="1109" y="868"/>
                    </a:lnTo>
                    <a:lnTo>
                      <a:pt x="1121" y="865"/>
                    </a:lnTo>
                    <a:lnTo>
                      <a:pt x="1131" y="864"/>
                    </a:lnTo>
                    <a:lnTo>
                      <a:pt x="1141" y="863"/>
                    </a:lnTo>
                    <a:lnTo>
                      <a:pt x="1153" y="858"/>
                    </a:lnTo>
                    <a:lnTo>
                      <a:pt x="1163" y="850"/>
                    </a:lnTo>
                    <a:lnTo>
                      <a:pt x="1169" y="845"/>
                    </a:lnTo>
                    <a:lnTo>
                      <a:pt x="1162" y="839"/>
                    </a:lnTo>
                    <a:lnTo>
                      <a:pt x="1165" y="825"/>
                    </a:lnTo>
                    <a:lnTo>
                      <a:pt x="1171" y="817"/>
                    </a:lnTo>
                    <a:lnTo>
                      <a:pt x="1177" y="809"/>
                    </a:lnTo>
                    <a:lnTo>
                      <a:pt x="1174" y="801"/>
                    </a:lnTo>
                    <a:lnTo>
                      <a:pt x="1172" y="793"/>
                    </a:lnTo>
                    <a:lnTo>
                      <a:pt x="1172" y="777"/>
                    </a:lnTo>
                    <a:lnTo>
                      <a:pt x="1180" y="770"/>
                    </a:lnTo>
                    <a:lnTo>
                      <a:pt x="1185" y="750"/>
                    </a:lnTo>
                    <a:lnTo>
                      <a:pt x="1198" y="747"/>
                    </a:lnTo>
                    <a:lnTo>
                      <a:pt x="1196" y="739"/>
                    </a:lnTo>
                    <a:lnTo>
                      <a:pt x="1195" y="698"/>
                    </a:lnTo>
                    <a:lnTo>
                      <a:pt x="1195" y="690"/>
                    </a:lnTo>
                    <a:lnTo>
                      <a:pt x="1196" y="677"/>
                    </a:lnTo>
                    <a:lnTo>
                      <a:pt x="1196" y="668"/>
                    </a:lnTo>
                    <a:lnTo>
                      <a:pt x="1191" y="656"/>
                    </a:lnTo>
                    <a:lnTo>
                      <a:pt x="1186" y="651"/>
                    </a:lnTo>
                    <a:lnTo>
                      <a:pt x="1176" y="648"/>
                    </a:lnTo>
                    <a:lnTo>
                      <a:pt x="1176" y="644"/>
                    </a:lnTo>
                    <a:lnTo>
                      <a:pt x="1193" y="637"/>
                    </a:lnTo>
                    <a:lnTo>
                      <a:pt x="1203" y="632"/>
                    </a:lnTo>
                    <a:lnTo>
                      <a:pt x="1208" y="612"/>
                    </a:lnTo>
                    <a:lnTo>
                      <a:pt x="1223" y="599"/>
                    </a:lnTo>
                    <a:lnTo>
                      <a:pt x="1230" y="590"/>
                    </a:lnTo>
                    <a:lnTo>
                      <a:pt x="1240" y="578"/>
                    </a:lnTo>
                    <a:lnTo>
                      <a:pt x="1245" y="560"/>
                    </a:lnTo>
                    <a:lnTo>
                      <a:pt x="1239" y="551"/>
                    </a:lnTo>
                    <a:lnTo>
                      <a:pt x="1237" y="538"/>
                    </a:lnTo>
                    <a:lnTo>
                      <a:pt x="1234" y="515"/>
                    </a:lnTo>
                    <a:lnTo>
                      <a:pt x="1241" y="502"/>
                    </a:lnTo>
                    <a:lnTo>
                      <a:pt x="1241" y="493"/>
                    </a:lnTo>
                    <a:lnTo>
                      <a:pt x="1240" y="482"/>
                    </a:lnTo>
                    <a:lnTo>
                      <a:pt x="1232" y="478"/>
                    </a:lnTo>
                    <a:lnTo>
                      <a:pt x="1225" y="474"/>
                    </a:lnTo>
                    <a:lnTo>
                      <a:pt x="1230" y="461"/>
                    </a:lnTo>
                    <a:lnTo>
                      <a:pt x="1242" y="462"/>
                    </a:lnTo>
                    <a:lnTo>
                      <a:pt x="1254" y="46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73" name="Freeform 99"/>
              <p:cNvSpPr>
                <a:spLocks/>
              </p:cNvSpPr>
              <p:nvPr/>
            </p:nvSpPr>
            <p:spPr bwMode="auto">
              <a:xfrm>
                <a:off x="4726863" y="4225150"/>
                <a:ext cx="578952" cy="676359"/>
              </a:xfrm>
              <a:custGeom>
                <a:avLst/>
                <a:gdLst>
                  <a:gd name="T0" fmla="*/ 718 w 1268"/>
                  <a:gd name="T1" fmla="*/ 255 h 1479"/>
                  <a:gd name="T2" fmla="*/ 669 w 1268"/>
                  <a:gd name="T3" fmla="*/ 275 h 1479"/>
                  <a:gd name="T4" fmla="*/ 650 w 1268"/>
                  <a:gd name="T5" fmla="*/ 318 h 1479"/>
                  <a:gd name="T6" fmla="*/ 537 w 1268"/>
                  <a:gd name="T7" fmla="*/ 336 h 1479"/>
                  <a:gd name="T8" fmla="*/ 602 w 1268"/>
                  <a:gd name="T9" fmla="*/ 404 h 1479"/>
                  <a:gd name="T10" fmla="*/ 565 w 1268"/>
                  <a:gd name="T11" fmla="*/ 460 h 1479"/>
                  <a:gd name="T12" fmla="*/ 488 w 1268"/>
                  <a:gd name="T13" fmla="*/ 437 h 1479"/>
                  <a:gd name="T14" fmla="*/ 510 w 1268"/>
                  <a:gd name="T15" fmla="*/ 484 h 1479"/>
                  <a:gd name="T16" fmla="*/ 447 w 1268"/>
                  <a:gd name="T17" fmla="*/ 496 h 1479"/>
                  <a:gd name="T18" fmla="*/ 412 w 1268"/>
                  <a:gd name="T19" fmla="*/ 502 h 1479"/>
                  <a:gd name="T20" fmla="*/ 423 w 1268"/>
                  <a:gd name="T21" fmla="*/ 526 h 1479"/>
                  <a:gd name="T22" fmla="*/ 318 w 1268"/>
                  <a:gd name="T23" fmla="*/ 582 h 1479"/>
                  <a:gd name="T24" fmla="*/ 322 w 1268"/>
                  <a:gd name="T25" fmla="*/ 637 h 1479"/>
                  <a:gd name="T26" fmla="*/ 266 w 1268"/>
                  <a:gd name="T27" fmla="*/ 714 h 1479"/>
                  <a:gd name="T28" fmla="*/ 193 w 1268"/>
                  <a:gd name="T29" fmla="*/ 727 h 1479"/>
                  <a:gd name="T30" fmla="*/ 143 w 1268"/>
                  <a:gd name="T31" fmla="*/ 800 h 1479"/>
                  <a:gd name="T32" fmla="*/ 77 w 1268"/>
                  <a:gd name="T33" fmla="*/ 786 h 1479"/>
                  <a:gd name="T34" fmla="*/ 74 w 1268"/>
                  <a:gd name="T35" fmla="*/ 813 h 1479"/>
                  <a:gd name="T36" fmla="*/ 17 w 1268"/>
                  <a:gd name="T37" fmla="*/ 846 h 1479"/>
                  <a:gd name="T38" fmla="*/ 34 w 1268"/>
                  <a:gd name="T39" fmla="*/ 904 h 1479"/>
                  <a:gd name="T40" fmla="*/ 62 w 1268"/>
                  <a:gd name="T41" fmla="*/ 1011 h 1479"/>
                  <a:gd name="T42" fmla="*/ 96 w 1268"/>
                  <a:gd name="T43" fmla="*/ 1146 h 1479"/>
                  <a:gd name="T44" fmla="*/ 292 w 1268"/>
                  <a:gd name="T45" fmla="*/ 1326 h 1479"/>
                  <a:gd name="T46" fmla="*/ 483 w 1268"/>
                  <a:gd name="T47" fmla="*/ 1241 h 1479"/>
                  <a:gd name="T48" fmla="*/ 609 w 1268"/>
                  <a:gd name="T49" fmla="*/ 1174 h 1479"/>
                  <a:gd name="T50" fmla="*/ 679 w 1268"/>
                  <a:gd name="T51" fmla="*/ 1161 h 1479"/>
                  <a:gd name="T52" fmla="*/ 827 w 1268"/>
                  <a:gd name="T53" fmla="*/ 1225 h 1479"/>
                  <a:gd name="T54" fmla="*/ 898 w 1268"/>
                  <a:gd name="T55" fmla="*/ 1406 h 1479"/>
                  <a:gd name="T56" fmla="*/ 1138 w 1268"/>
                  <a:gd name="T57" fmla="*/ 1449 h 1479"/>
                  <a:gd name="T58" fmla="*/ 1261 w 1268"/>
                  <a:gd name="T59" fmla="*/ 1324 h 1479"/>
                  <a:gd name="T60" fmla="*/ 1233 w 1268"/>
                  <a:gd name="T61" fmla="*/ 1221 h 1479"/>
                  <a:gd name="T62" fmla="*/ 1190 w 1268"/>
                  <a:gd name="T63" fmla="*/ 1096 h 1479"/>
                  <a:gd name="T64" fmla="*/ 1144 w 1268"/>
                  <a:gd name="T65" fmla="*/ 913 h 1479"/>
                  <a:gd name="T66" fmla="*/ 1126 w 1268"/>
                  <a:gd name="T67" fmla="*/ 690 h 1479"/>
                  <a:gd name="T68" fmla="*/ 1137 w 1268"/>
                  <a:gd name="T69" fmla="*/ 636 h 1479"/>
                  <a:gd name="T70" fmla="*/ 1176 w 1268"/>
                  <a:gd name="T71" fmla="*/ 516 h 1479"/>
                  <a:gd name="T72" fmla="*/ 1231 w 1268"/>
                  <a:gd name="T73" fmla="*/ 357 h 1479"/>
                  <a:gd name="T74" fmla="*/ 1226 w 1268"/>
                  <a:gd name="T75" fmla="*/ 301 h 1479"/>
                  <a:gd name="T76" fmla="*/ 1222 w 1268"/>
                  <a:gd name="T77" fmla="*/ 264 h 1479"/>
                  <a:gd name="T78" fmla="*/ 1233 w 1268"/>
                  <a:gd name="T79" fmla="*/ 235 h 1479"/>
                  <a:gd name="T80" fmla="*/ 1257 w 1268"/>
                  <a:gd name="T81" fmla="*/ 179 h 1479"/>
                  <a:gd name="T82" fmla="*/ 1253 w 1268"/>
                  <a:gd name="T83" fmla="*/ 128 h 1479"/>
                  <a:gd name="T84" fmla="*/ 1198 w 1268"/>
                  <a:gd name="T85" fmla="*/ 124 h 1479"/>
                  <a:gd name="T86" fmla="*/ 1154 w 1268"/>
                  <a:gd name="T87" fmla="*/ 175 h 1479"/>
                  <a:gd name="T88" fmla="*/ 1115 w 1268"/>
                  <a:gd name="T89" fmla="*/ 129 h 1479"/>
                  <a:gd name="T90" fmla="*/ 1095 w 1268"/>
                  <a:gd name="T91" fmla="*/ 85 h 1479"/>
                  <a:gd name="T92" fmla="*/ 1071 w 1268"/>
                  <a:gd name="T93" fmla="*/ 78 h 1479"/>
                  <a:gd name="T94" fmla="*/ 1042 w 1268"/>
                  <a:gd name="T95" fmla="*/ 0 h 1479"/>
                  <a:gd name="T96" fmla="*/ 1002 w 1268"/>
                  <a:gd name="T97" fmla="*/ 25 h 1479"/>
                  <a:gd name="T98" fmla="*/ 958 w 1268"/>
                  <a:gd name="T99" fmla="*/ 32 h 1479"/>
                  <a:gd name="T100" fmla="*/ 885 w 1268"/>
                  <a:gd name="T101" fmla="*/ 112 h 1479"/>
                  <a:gd name="T102" fmla="*/ 808 w 1268"/>
                  <a:gd name="T103" fmla="*/ 177 h 1479"/>
                  <a:gd name="T104" fmla="*/ 775 w 1268"/>
                  <a:gd name="T105" fmla="*/ 217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68" h="1479">
                    <a:moveTo>
                      <a:pt x="775" y="217"/>
                    </a:moveTo>
                    <a:lnTo>
                      <a:pt x="742" y="229"/>
                    </a:lnTo>
                    <a:lnTo>
                      <a:pt x="734" y="242"/>
                    </a:lnTo>
                    <a:lnTo>
                      <a:pt x="728" y="247"/>
                    </a:lnTo>
                    <a:lnTo>
                      <a:pt x="718" y="255"/>
                    </a:lnTo>
                    <a:lnTo>
                      <a:pt x="706" y="260"/>
                    </a:lnTo>
                    <a:lnTo>
                      <a:pt x="696" y="261"/>
                    </a:lnTo>
                    <a:lnTo>
                      <a:pt x="686" y="262"/>
                    </a:lnTo>
                    <a:lnTo>
                      <a:pt x="674" y="265"/>
                    </a:lnTo>
                    <a:lnTo>
                      <a:pt x="669" y="275"/>
                    </a:lnTo>
                    <a:lnTo>
                      <a:pt x="674" y="284"/>
                    </a:lnTo>
                    <a:lnTo>
                      <a:pt x="674" y="296"/>
                    </a:lnTo>
                    <a:lnTo>
                      <a:pt x="674" y="302"/>
                    </a:lnTo>
                    <a:lnTo>
                      <a:pt x="658" y="305"/>
                    </a:lnTo>
                    <a:lnTo>
                      <a:pt x="650" y="318"/>
                    </a:lnTo>
                    <a:lnTo>
                      <a:pt x="625" y="320"/>
                    </a:lnTo>
                    <a:lnTo>
                      <a:pt x="586" y="311"/>
                    </a:lnTo>
                    <a:lnTo>
                      <a:pt x="572" y="308"/>
                    </a:lnTo>
                    <a:lnTo>
                      <a:pt x="546" y="317"/>
                    </a:lnTo>
                    <a:lnTo>
                      <a:pt x="537" y="336"/>
                    </a:lnTo>
                    <a:lnTo>
                      <a:pt x="551" y="348"/>
                    </a:lnTo>
                    <a:lnTo>
                      <a:pt x="584" y="373"/>
                    </a:lnTo>
                    <a:lnTo>
                      <a:pt x="595" y="378"/>
                    </a:lnTo>
                    <a:lnTo>
                      <a:pt x="603" y="388"/>
                    </a:lnTo>
                    <a:lnTo>
                      <a:pt x="602" y="404"/>
                    </a:lnTo>
                    <a:lnTo>
                      <a:pt x="595" y="416"/>
                    </a:lnTo>
                    <a:lnTo>
                      <a:pt x="589" y="437"/>
                    </a:lnTo>
                    <a:lnTo>
                      <a:pt x="582" y="456"/>
                    </a:lnTo>
                    <a:lnTo>
                      <a:pt x="576" y="460"/>
                    </a:lnTo>
                    <a:lnTo>
                      <a:pt x="565" y="460"/>
                    </a:lnTo>
                    <a:lnTo>
                      <a:pt x="552" y="442"/>
                    </a:lnTo>
                    <a:lnTo>
                      <a:pt x="545" y="433"/>
                    </a:lnTo>
                    <a:lnTo>
                      <a:pt x="536" y="428"/>
                    </a:lnTo>
                    <a:lnTo>
                      <a:pt x="517" y="429"/>
                    </a:lnTo>
                    <a:lnTo>
                      <a:pt x="488" y="437"/>
                    </a:lnTo>
                    <a:lnTo>
                      <a:pt x="478" y="443"/>
                    </a:lnTo>
                    <a:lnTo>
                      <a:pt x="485" y="447"/>
                    </a:lnTo>
                    <a:lnTo>
                      <a:pt x="500" y="461"/>
                    </a:lnTo>
                    <a:lnTo>
                      <a:pt x="509" y="476"/>
                    </a:lnTo>
                    <a:lnTo>
                      <a:pt x="510" y="484"/>
                    </a:lnTo>
                    <a:lnTo>
                      <a:pt x="508" y="491"/>
                    </a:lnTo>
                    <a:lnTo>
                      <a:pt x="497" y="499"/>
                    </a:lnTo>
                    <a:lnTo>
                      <a:pt x="481" y="495"/>
                    </a:lnTo>
                    <a:lnTo>
                      <a:pt x="463" y="491"/>
                    </a:lnTo>
                    <a:lnTo>
                      <a:pt x="447" y="496"/>
                    </a:lnTo>
                    <a:lnTo>
                      <a:pt x="439" y="490"/>
                    </a:lnTo>
                    <a:lnTo>
                      <a:pt x="433" y="484"/>
                    </a:lnTo>
                    <a:lnTo>
                      <a:pt x="425" y="484"/>
                    </a:lnTo>
                    <a:lnTo>
                      <a:pt x="423" y="499"/>
                    </a:lnTo>
                    <a:lnTo>
                      <a:pt x="412" y="502"/>
                    </a:lnTo>
                    <a:lnTo>
                      <a:pt x="403" y="497"/>
                    </a:lnTo>
                    <a:lnTo>
                      <a:pt x="397" y="497"/>
                    </a:lnTo>
                    <a:lnTo>
                      <a:pt x="398" y="505"/>
                    </a:lnTo>
                    <a:lnTo>
                      <a:pt x="416" y="519"/>
                    </a:lnTo>
                    <a:lnTo>
                      <a:pt x="423" y="526"/>
                    </a:lnTo>
                    <a:lnTo>
                      <a:pt x="430" y="538"/>
                    </a:lnTo>
                    <a:lnTo>
                      <a:pt x="426" y="563"/>
                    </a:lnTo>
                    <a:lnTo>
                      <a:pt x="408" y="574"/>
                    </a:lnTo>
                    <a:lnTo>
                      <a:pt x="354" y="578"/>
                    </a:lnTo>
                    <a:lnTo>
                      <a:pt x="318" y="582"/>
                    </a:lnTo>
                    <a:lnTo>
                      <a:pt x="295" y="595"/>
                    </a:lnTo>
                    <a:lnTo>
                      <a:pt x="279" y="612"/>
                    </a:lnTo>
                    <a:lnTo>
                      <a:pt x="281" y="627"/>
                    </a:lnTo>
                    <a:lnTo>
                      <a:pt x="312" y="633"/>
                    </a:lnTo>
                    <a:lnTo>
                      <a:pt x="322" y="637"/>
                    </a:lnTo>
                    <a:lnTo>
                      <a:pt x="320" y="648"/>
                    </a:lnTo>
                    <a:lnTo>
                      <a:pt x="297" y="657"/>
                    </a:lnTo>
                    <a:lnTo>
                      <a:pt x="288" y="672"/>
                    </a:lnTo>
                    <a:lnTo>
                      <a:pt x="268" y="699"/>
                    </a:lnTo>
                    <a:lnTo>
                      <a:pt x="266" y="714"/>
                    </a:lnTo>
                    <a:lnTo>
                      <a:pt x="253" y="718"/>
                    </a:lnTo>
                    <a:lnTo>
                      <a:pt x="228" y="699"/>
                    </a:lnTo>
                    <a:lnTo>
                      <a:pt x="210" y="702"/>
                    </a:lnTo>
                    <a:lnTo>
                      <a:pt x="203" y="715"/>
                    </a:lnTo>
                    <a:lnTo>
                      <a:pt x="193" y="727"/>
                    </a:lnTo>
                    <a:lnTo>
                      <a:pt x="183" y="732"/>
                    </a:lnTo>
                    <a:lnTo>
                      <a:pt x="176" y="741"/>
                    </a:lnTo>
                    <a:lnTo>
                      <a:pt x="175" y="772"/>
                    </a:lnTo>
                    <a:lnTo>
                      <a:pt x="164" y="787"/>
                    </a:lnTo>
                    <a:lnTo>
                      <a:pt x="143" y="800"/>
                    </a:lnTo>
                    <a:lnTo>
                      <a:pt x="126" y="813"/>
                    </a:lnTo>
                    <a:lnTo>
                      <a:pt x="106" y="813"/>
                    </a:lnTo>
                    <a:lnTo>
                      <a:pt x="96" y="805"/>
                    </a:lnTo>
                    <a:lnTo>
                      <a:pt x="88" y="798"/>
                    </a:lnTo>
                    <a:lnTo>
                      <a:pt x="77" y="786"/>
                    </a:lnTo>
                    <a:lnTo>
                      <a:pt x="68" y="784"/>
                    </a:lnTo>
                    <a:lnTo>
                      <a:pt x="60" y="785"/>
                    </a:lnTo>
                    <a:lnTo>
                      <a:pt x="65" y="798"/>
                    </a:lnTo>
                    <a:lnTo>
                      <a:pt x="74" y="802"/>
                    </a:lnTo>
                    <a:lnTo>
                      <a:pt x="74" y="813"/>
                    </a:lnTo>
                    <a:lnTo>
                      <a:pt x="51" y="817"/>
                    </a:lnTo>
                    <a:lnTo>
                      <a:pt x="47" y="818"/>
                    </a:lnTo>
                    <a:lnTo>
                      <a:pt x="38" y="827"/>
                    </a:lnTo>
                    <a:lnTo>
                      <a:pt x="29" y="839"/>
                    </a:lnTo>
                    <a:lnTo>
                      <a:pt x="17" y="846"/>
                    </a:lnTo>
                    <a:lnTo>
                      <a:pt x="10" y="844"/>
                    </a:lnTo>
                    <a:lnTo>
                      <a:pt x="0" y="840"/>
                    </a:lnTo>
                    <a:lnTo>
                      <a:pt x="12" y="863"/>
                    </a:lnTo>
                    <a:lnTo>
                      <a:pt x="33" y="893"/>
                    </a:lnTo>
                    <a:lnTo>
                      <a:pt x="34" y="904"/>
                    </a:lnTo>
                    <a:lnTo>
                      <a:pt x="36" y="919"/>
                    </a:lnTo>
                    <a:lnTo>
                      <a:pt x="36" y="937"/>
                    </a:lnTo>
                    <a:lnTo>
                      <a:pt x="40" y="959"/>
                    </a:lnTo>
                    <a:lnTo>
                      <a:pt x="50" y="990"/>
                    </a:lnTo>
                    <a:lnTo>
                      <a:pt x="62" y="1011"/>
                    </a:lnTo>
                    <a:lnTo>
                      <a:pt x="70" y="1034"/>
                    </a:lnTo>
                    <a:lnTo>
                      <a:pt x="62" y="1052"/>
                    </a:lnTo>
                    <a:lnTo>
                      <a:pt x="62" y="1068"/>
                    </a:lnTo>
                    <a:lnTo>
                      <a:pt x="71" y="1104"/>
                    </a:lnTo>
                    <a:lnTo>
                      <a:pt x="96" y="1146"/>
                    </a:lnTo>
                    <a:lnTo>
                      <a:pt x="139" y="1193"/>
                    </a:lnTo>
                    <a:lnTo>
                      <a:pt x="180" y="1240"/>
                    </a:lnTo>
                    <a:lnTo>
                      <a:pt x="210" y="1273"/>
                    </a:lnTo>
                    <a:lnTo>
                      <a:pt x="252" y="1300"/>
                    </a:lnTo>
                    <a:lnTo>
                      <a:pt x="292" y="1326"/>
                    </a:lnTo>
                    <a:lnTo>
                      <a:pt x="351" y="1338"/>
                    </a:lnTo>
                    <a:lnTo>
                      <a:pt x="372" y="1327"/>
                    </a:lnTo>
                    <a:lnTo>
                      <a:pt x="397" y="1302"/>
                    </a:lnTo>
                    <a:lnTo>
                      <a:pt x="450" y="1267"/>
                    </a:lnTo>
                    <a:lnTo>
                      <a:pt x="483" y="1241"/>
                    </a:lnTo>
                    <a:lnTo>
                      <a:pt x="506" y="1225"/>
                    </a:lnTo>
                    <a:lnTo>
                      <a:pt x="536" y="1200"/>
                    </a:lnTo>
                    <a:lnTo>
                      <a:pt x="575" y="1178"/>
                    </a:lnTo>
                    <a:lnTo>
                      <a:pt x="586" y="1177"/>
                    </a:lnTo>
                    <a:lnTo>
                      <a:pt x="609" y="1174"/>
                    </a:lnTo>
                    <a:lnTo>
                      <a:pt x="633" y="1172"/>
                    </a:lnTo>
                    <a:lnTo>
                      <a:pt x="646" y="1171"/>
                    </a:lnTo>
                    <a:lnTo>
                      <a:pt x="653" y="1169"/>
                    </a:lnTo>
                    <a:lnTo>
                      <a:pt x="666" y="1165"/>
                    </a:lnTo>
                    <a:lnTo>
                      <a:pt x="679" y="1161"/>
                    </a:lnTo>
                    <a:lnTo>
                      <a:pt x="684" y="1159"/>
                    </a:lnTo>
                    <a:lnTo>
                      <a:pt x="729" y="1159"/>
                    </a:lnTo>
                    <a:lnTo>
                      <a:pt x="760" y="1166"/>
                    </a:lnTo>
                    <a:lnTo>
                      <a:pt x="801" y="1199"/>
                    </a:lnTo>
                    <a:lnTo>
                      <a:pt x="827" y="1225"/>
                    </a:lnTo>
                    <a:lnTo>
                      <a:pt x="857" y="1264"/>
                    </a:lnTo>
                    <a:lnTo>
                      <a:pt x="864" y="1295"/>
                    </a:lnTo>
                    <a:lnTo>
                      <a:pt x="863" y="1322"/>
                    </a:lnTo>
                    <a:lnTo>
                      <a:pt x="874" y="1362"/>
                    </a:lnTo>
                    <a:lnTo>
                      <a:pt x="898" y="1406"/>
                    </a:lnTo>
                    <a:lnTo>
                      <a:pt x="929" y="1457"/>
                    </a:lnTo>
                    <a:lnTo>
                      <a:pt x="971" y="1466"/>
                    </a:lnTo>
                    <a:lnTo>
                      <a:pt x="1026" y="1479"/>
                    </a:lnTo>
                    <a:lnTo>
                      <a:pt x="1072" y="1469"/>
                    </a:lnTo>
                    <a:lnTo>
                      <a:pt x="1138" y="1449"/>
                    </a:lnTo>
                    <a:lnTo>
                      <a:pt x="1195" y="1427"/>
                    </a:lnTo>
                    <a:lnTo>
                      <a:pt x="1242" y="1402"/>
                    </a:lnTo>
                    <a:lnTo>
                      <a:pt x="1268" y="1391"/>
                    </a:lnTo>
                    <a:lnTo>
                      <a:pt x="1265" y="1369"/>
                    </a:lnTo>
                    <a:lnTo>
                      <a:pt x="1261" y="1324"/>
                    </a:lnTo>
                    <a:lnTo>
                      <a:pt x="1252" y="1304"/>
                    </a:lnTo>
                    <a:lnTo>
                      <a:pt x="1245" y="1282"/>
                    </a:lnTo>
                    <a:lnTo>
                      <a:pt x="1243" y="1252"/>
                    </a:lnTo>
                    <a:lnTo>
                      <a:pt x="1238" y="1238"/>
                    </a:lnTo>
                    <a:lnTo>
                      <a:pt x="1233" y="1221"/>
                    </a:lnTo>
                    <a:lnTo>
                      <a:pt x="1229" y="1207"/>
                    </a:lnTo>
                    <a:lnTo>
                      <a:pt x="1225" y="1194"/>
                    </a:lnTo>
                    <a:lnTo>
                      <a:pt x="1211" y="1149"/>
                    </a:lnTo>
                    <a:lnTo>
                      <a:pt x="1203" y="1116"/>
                    </a:lnTo>
                    <a:lnTo>
                      <a:pt x="1190" y="1096"/>
                    </a:lnTo>
                    <a:lnTo>
                      <a:pt x="1175" y="1070"/>
                    </a:lnTo>
                    <a:lnTo>
                      <a:pt x="1161" y="1039"/>
                    </a:lnTo>
                    <a:lnTo>
                      <a:pt x="1146" y="991"/>
                    </a:lnTo>
                    <a:lnTo>
                      <a:pt x="1143" y="948"/>
                    </a:lnTo>
                    <a:lnTo>
                      <a:pt x="1144" y="913"/>
                    </a:lnTo>
                    <a:lnTo>
                      <a:pt x="1143" y="852"/>
                    </a:lnTo>
                    <a:lnTo>
                      <a:pt x="1134" y="802"/>
                    </a:lnTo>
                    <a:lnTo>
                      <a:pt x="1126" y="743"/>
                    </a:lnTo>
                    <a:lnTo>
                      <a:pt x="1126" y="696"/>
                    </a:lnTo>
                    <a:lnTo>
                      <a:pt x="1126" y="690"/>
                    </a:lnTo>
                    <a:lnTo>
                      <a:pt x="1127" y="677"/>
                    </a:lnTo>
                    <a:lnTo>
                      <a:pt x="1128" y="663"/>
                    </a:lnTo>
                    <a:lnTo>
                      <a:pt x="1129" y="657"/>
                    </a:lnTo>
                    <a:lnTo>
                      <a:pt x="1133" y="646"/>
                    </a:lnTo>
                    <a:lnTo>
                      <a:pt x="1137" y="636"/>
                    </a:lnTo>
                    <a:lnTo>
                      <a:pt x="1144" y="600"/>
                    </a:lnTo>
                    <a:lnTo>
                      <a:pt x="1153" y="567"/>
                    </a:lnTo>
                    <a:lnTo>
                      <a:pt x="1157" y="551"/>
                    </a:lnTo>
                    <a:lnTo>
                      <a:pt x="1165" y="539"/>
                    </a:lnTo>
                    <a:lnTo>
                      <a:pt x="1176" y="516"/>
                    </a:lnTo>
                    <a:lnTo>
                      <a:pt x="1192" y="491"/>
                    </a:lnTo>
                    <a:lnTo>
                      <a:pt x="1210" y="451"/>
                    </a:lnTo>
                    <a:lnTo>
                      <a:pt x="1222" y="421"/>
                    </a:lnTo>
                    <a:lnTo>
                      <a:pt x="1232" y="383"/>
                    </a:lnTo>
                    <a:lnTo>
                      <a:pt x="1231" y="357"/>
                    </a:lnTo>
                    <a:lnTo>
                      <a:pt x="1217" y="343"/>
                    </a:lnTo>
                    <a:lnTo>
                      <a:pt x="1216" y="335"/>
                    </a:lnTo>
                    <a:lnTo>
                      <a:pt x="1229" y="323"/>
                    </a:lnTo>
                    <a:lnTo>
                      <a:pt x="1230" y="311"/>
                    </a:lnTo>
                    <a:lnTo>
                      <a:pt x="1226" y="301"/>
                    </a:lnTo>
                    <a:lnTo>
                      <a:pt x="1227" y="289"/>
                    </a:lnTo>
                    <a:lnTo>
                      <a:pt x="1230" y="286"/>
                    </a:lnTo>
                    <a:lnTo>
                      <a:pt x="1229" y="266"/>
                    </a:lnTo>
                    <a:lnTo>
                      <a:pt x="1226" y="265"/>
                    </a:lnTo>
                    <a:lnTo>
                      <a:pt x="1222" y="264"/>
                    </a:lnTo>
                    <a:lnTo>
                      <a:pt x="1218" y="262"/>
                    </a:lnTo>
                    <a:lnTo>
                      <a:pt x="1215" y="260"/>
                    </a:lnTo>
                    <a:lnTo>
                      <a:pt x="1215" y="249"/>
                    </a:lnTo>
                    <a:lnTo>
                      <a:pt x="1223" y="247"/>
                    </a:lnTo>
                    <a:lnTo>
                      <a:pt x="1233" y="235"/>
                    </a:lnTo>
                    <a:lnTo>
                      <a:pt x="1233" y="219"/>
                    </a:lnTo>
                    <a:lnTo>
                      <a:pt x="1235" y="211"/>
                    </a:lnTo>
                    <a:lnTo>
                      <a:pt x="1245" y="200"/>
                    </a:lnTo>
                    <a:lnTo>
                      <a:pt x="1257" y="194"/>
                    </a:lnTo>
                    <a:lnTo>
                      <a:pt x="1257" y="179"/>
                    </a:lnTo>
                    <a:lnTo>
                      <a:pt x="1253" y="152"/>
                    </a:lnTo>
                    <a:lnTo>
                      <a:pt x="1251" y="142"/>
                    </a:lnTo>
                    <a:lnTo>
                      <a:pt x="1246" y="135"/>
                    </a:lnTo>
                    <a:lnTo>
                      <a:pt x="1244" y="132"/>
                    </a:lnTo>
                    <a:lnTo>
                      <a:pt x="1253" y="128"/>
                    </a:lnTo>
                    <a:lnTo>
                      <a:pt x="1253" y="118"/>
                    </a:lnTo>
                    <a:lnTo>
                      <a:pt x="1248" y="110"/>
                    </a:lnTo>
                    <a:lnTo>
                      <a:pt x="1223" y="109"/>
                    </a:lnTo>
                    <a:lnTo>
                      <a:pt x="1207" y="115"/>
                    </a:lnTo>
                    <a:lnTo>
                      <a:pt x="1198" y="124"/>
                    </a:lnTo>
                    <a:lnTo>
                      <a:pt x="1188" y="143"/>
                    </a:lnTo>
                    <a:lnTo>
                      <a:pt x="1182" y="158"/>
                    </a:lnTo>
                    <a:lnTo>
                      <a:pt x="1172" y="177"/>
                    </a:lnTo>
                    <a:lnTo>
                      <a:pt x="1165" y="182"/>
                    </a:lnTo>
                    <a:lnTo>
                      <a:pt x="1154" y="175"/>
                    </a:lnTo>
                    <a:lnTo>
                      <a:pt x="1144" y="167"/>
                    </a:lnTo>
                    <a:lnTo>
                      <a:pt x="1128" y="159"/>
                    </a:lnTo>
                    <a:lnTo>
                      <a:pt x="1123" y="145"/>
                    </a:lnTo>
                    <a:lnTo>
                      <a:pt x="1120" y="132"/>
                    </a:lnTo>
                    <a:lnTo>
                      <a:pt x="1115" y="129"/>
                    </a:lnTo>
                    <a:lnTo>
                      <a:pt x="1115" y="128"/>
                    </a:lnTo>
                    <a:lnTo>
                      <a:pt x="1109" y="117"/>
                    </a:lnTo>
                    <a:lnTo>
                      <a:pt x="1105" y="101"/>
                    </a:lnTo>
                    <a:lnTo>
                      <a:pt x="1097" y="99"/>
                    </a:lnTo>
                    <a:lnTo>
                      <a:pt x="1095" y="85"/>
                    </a:lnTo>
                    <a:lnTo>
                      <a:pt x="1089" y="79"/>
                    </a:lnTo>
                    <a:lnTo>
                      <a:pt x="1080" y="84"/>
                    </a:lnTo>
                    <a:lnTo>
                      <a:pt x="1069" y="86"/>
                    </a:lnTo>
                    <a:lnTo>
                      <a:pt x="1064" y="85"/>
                    </a:lnTo>
                    <a:lnTo>
                      <a:pt x="1071" y="78"/>
                    </a:lnTo>
                    <a:lnTo>
                      <a:pt x="1087" y="59"/>
                    </a:lnTo>
                    <a:lnTo>
                      <a:pt x="1089" y="46"/>
                    </a:lnTo>
                    <a:lnTo>
                      <a:pt x="1092" y="22"/>
                    </a:lnTo>
                    <a:lnTo>
                      <a:pt x="1076" y="15"/>
                    </a:lnTo>
                    <a:lnTo>
                      <a:pt x="1042" y="0"/>
                    </a:lnTo>
                    <a:lnTo>
                      <a:pt x="1028" y="3"/>
                    </a:lnTo>
                    <a:lnTo>
                      <a:pt x="1022" y="16"/>
                    </a:lnTo>
                    <a:lnTo>
                      <a:pt x="1018" y="29"/>
                    </a:lnTo>
                    <a:lnTo>
                      <a:pt x="1013" y="28"/>
                    </a:lnTo>
                    <a:lnTo>
                      <a:pt x="1002" y="25"/>
                    </a:lnTo>
                    <a:lnTo>
                      <a:pt x="992" y="22"/>
                    </a:lnTo>
                    <a:lnTo>
                      <a:pt x="987" y="21"/>
                    </a:lnTo>
                    <a:lnTo>
                      <a:pt x="975" y="18"/>
                    </a:lnTo>
                    <a:lnTo>
                      <a:pt x="964" y="16"/>
                    </a:lnTo>
                    <a:lnTo>
                      <a:pt x="958" y="32"/>
                    </a:lnTo>
                    <a:lnTo>
                      <a:pt x="953" y="60"/>
                    </a:lnTo>
                    <a:lnTo>
                      <a:pt x="941" y="84"/>
                    </a:lnTo>
                    <a:lnTo>
                      <a:pt x="925" y="105"/>
                    </a:lnTo>
                    <a:lnTo>
                      <a:pt x="914" y="102"/>
                    </a:lnTo>
                    <a:lnTo>
                      <a:pt x="885" y="112"/>
                    </a:lnTo>
                    <a:lnTo>
                      <a:pt x="873" y="138"/>
                    </a:lnTo>
                    <a:lnTo>
                      <a:pt x="868" y="163"/>
                    </a:lnTo>
                    <a:lnTo>
                      <a:pt x="858" y="168"/>
                    </a:lnTo>
                    <a:lnTo>
                      <a:pt x="840" y="172"/>
                    </a:lnTo>
                    <a:lnTo>
                      <a:pt x="808" y="177"/>
                    </a:lnTo>
                    <a:lnTo>
                      <a:pt x="797" y="186"/>
                    </a:lnTo>
                    <a:lnTo>
                      <a:pt x="795" y="204"/>
                    </a:lnTo>
                    <a:lnTo>
                      <a:pt x="798" y="211"/>
                    </a:lnTo>
                    <a:lnTo>
                      <a:pt x="787" y="212"/>
                    </a:lnTo>
                    <a:lnTo>
                      <a:pt x="775" y="21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74" name="Freeform 111"/>
              <p:cNvSpPr>
                <a:spLocks/>
              </p:cNvSpPr>
              <p:nvPr/>
            </p:nvSpPr>
            <p:spPr bwMode="auto">
              <a:xfrm>
                <a:off x="4766649" y="3312821"/>
                <a:ext cx="444504" cy="755931"/>
              </a:xfrm>
              <a:custGeom>
                <a:avLst/>
                <a:gdLst>
                  <a:gd name="T0" fmla="*/ 72 w 972"/>
                  <a:gd name="T1" fmla="*/ 1248 h 1653"/>
                  <a:gd name="T2" fmla="*/ 128 w 972"/>
                  <a:gd name="T3" fmla="*/ 1109 h 1653"/>
                  <a:gd name="T4" fmla="*/ 176 w 972"/>
                  <a:gd name="T5" fmla="*/ 1013 h 1653"/>
                  <a:gd name="T6" fmla="*/ 103 w 972"/>
                  <a:gd name="T7" fmla="*/ 950 h 1653"/>
                  <a:gd name="T8" fmla="*/ 167 w 972"/>
                  <a:gd name="T9" fmla="*/ 798 h 1653"/>
                  <a:gd name="T10" fmla="*/ 210 w 972"/>
                  <a:gd name="T11" fmla="*/ 642 h 1653"/>
                  <a:gd name="T12" fmla="*/ 260 w 972"/>
                  <a:gd name="T13" fmla="*/ 579 h 1653"/>
                  <a:gd name="T14" fmla="*/ 337 w 972"/>
                  <a:gd name="T15" fmla="*/ 506 h 1653"/>
                  <a:gd name="T16" fmla="*/ 372 w 972"/>
                  <a:gd name="T17" fmla="*/ 426 h 1653"/>
                  <a:gd name="T18" fmla="*/ 401 w 972"/>
                  <a:gd name="T19" fmla="*/ 248 h 1653"/>
                  <a:gd name="T20" fmla="*/ 469 w 972"/>
                  <a:gd name="T21" fmla="*/ 145 h 1653"/>
                  <a:gd name="T22" fmla="*/ 546 w 972"/>
                  <a:gd name="T23" fmla="*/ 58 h 1653"/>
                  <a:gd name="T24" fmla="*/ 658 w 972"/>
                  <a:gd name="T25" fmla="*/ 0 h 1653"/>
                  <a:gd name="T26" fmla="*/ 766 w 972"/>
                  <a:gd name="T27" fmla="*/ 15 h 1653"/>
                  <a:gd name="T28" fmla="*/ 834 w 972"/>
                  <a:gd name="T29" fmla="*/ 16 h 1653"/>
                  <a:gd name="T30" fmla="*/ 843 w 972"/>
                  <a:gd name="T31" fmla="*/ 44 h 1653"/>
                  <a:gd name="T32" fmla="*/ 846 w 972"/>
                  <a:gd name="T33" fmla="*/ 125 h 1653"/>
                  <a:gd name="T34" fmla="*/ 869 w 972"/>
                  <a:gd name="T35" fmla="*/ 243 h 1653"/>
                  <a:gd name="T36" fmla="*/ 859 w 972"/>
                  <a:gd name="T37" fmla="*/ 337 h 1653"/>
                  <a:gd name="T38" fmla="*/ 881 w 972"/>
                  <a:gd name="T39" fmla="*/ 367 h 1653"/>
                  <a:gd name="T40" fmla="*/ 851 w 972"/>
                  <a:gd name="T41" fmla="*/ 407 h 1653"/>
                  <a:gd name="T42" fmla="*/ 873 w 972"/>
                  <a:gd name="T43" fmla="*/ 431 h 1653"/>
                  <a:gd name="T44" fmla="*/ 834 w 972"/>
                  <a:gd name="T45" fmla="*/ 468 h 1653"/>
                  <a:gd name="T46" fmla="*/ 833 w 972"/>
                  <a:gd name="T47" fmla="*/ 520 h 1653"/>
                  <a:gd name="T48" fmla="*/ 885 w 972"/>
                  <a:gd name="T49" fmla="*/ 597 h 1653"/>
                  <a:gd name="T50" fmla="*/ 890 w 972"/>
                  <a:gd name="T51" fmla="*/ 668 h 1653"/>
                  <a:gd name="T52" fmla="*/ 904 w 972"/>
                  <a:gd name="T53" fmla="*/ 716 h 1653"/>
                  <a:gd name="T54" fmla="*/ 894 w 972"/>
                  <a:gd name="T55" fmla="*/ 791 h 1653"/>
                  <a:gd name="T56" fmla="*/ 911 w 972"/>
                  <a:gd name="T57" fmla="*/ 872 h 1653"/>
                  <a:gd name="T58" fmla="*/ 915 w 972"/>
                  <a:gd name="T59" fmla="*/ 934 h 1653"/>
                  <a:gd name="T60" fmla="*/ 912 w 972"/>
                  <a:gd name="T61" fmla="*/ 979 h 1653"/>
                  <a:gd name="T62" fmla="*/ 914 w 972"/>
                  <a:gd name="T63" fmla="*/ 1029 h 1653"/>
                  <a:gd name="T64" fmla="*/ 931 w 972"/>
                  <a:gd name="T65" fmla="*/ 1089 h 1653"/>
                  <a:gd name="T66" fmla="*/ 972 w 972"/>
                  <a:gd name="T67" fmla="*/ 1227 h 1653"/>
                  <a:gd name="T68" fmla="*/ 955 w 972"/>
                  <a:gd name="T69" fmla="*/ 1253 h 1653"/>
                  <a:gd name="T70" fmla="*/ 967 w 972"/>
                  <a:gd name="T71" fmla="*/ 1312 h 1653"/>
                  <a:gd name="T72" fmla="*/ 955 w 972"/>
                  <a:gd name="T73" fmla="*/ 1326 h 1653"/>
                  <a:gd name="T74" fmla="*/ 939 w 972"/>
                  <a:gd name="T75" fmla="*/ 1349 h 1653"/>
                  <a:gd name="T76" fmla="*/ 917 w 972"/>
                  <a:gd name="T77" fmla="*/ 1371 h 1653"/>
                  <a:gd name="T78" fmla="*/ 931 w 972"/>
                  <a:gd name="T79" fmla="*/ 1441 h 1653"/>
                  <a:gd name="T80" fmla="*/ 884 w 972"/>
                  <a:gd name="T81" fmla="*/ 1501 h 1653"/>
                  <a:gd name="T82" fmla="*/ 820 w 972"/>
                  <a:gd name="T83" fmla="*/ 1573 h 1653"/>
                  <a:gd name="T84" fmla="*/ 815 w 972"/>
                  <a:gd name="T85" fmla="*/ 1610 h 1653"/>
                  <a:gd name="T86" fmla="*/ 795 w 972"/>
                  <a:gd name="T87" fmla="*/ 1550 h 1653"/>
                  <a:gd name="T88" fmla="*/ 783 w 972"/>
                  <a:gd name="T89" fmla="*/ 1503 h 1653"/>
                  <a:gd name="T90" fmla="*/ 742 w 972"/>
                  <a:gd name="T91" fmla="*/ 1474 h 1653"/>
                  <a:gd name="T92" fmla="*/ 679 w 972"/>
                  <a:gd name="T93" fmla="*/ 1494 h 1653"/>
                  <a:gd name="T94" fmla="*/ 642 w 972"/>
                  <a:gd name="T95" fmla="*/ 1597 h 1653"/>
                  <a:gd name="T96" fmla="*/ 591 w 972"/>
                  <a:gd name="T97" fmla="*/ 1635 h 1653"/>
                  <a:gd name="T98" fmla="*/ 552 w 972"/>
                  <a:gd name="T99" fmla="*/ 1649 h 1653"/>
                  <a:gd name="T100" fmla="*/ 528 w 972"/>
                  <a:gd name="T101" fmla="*/ 1638 h 1653"/>
                  <a:gd name="T102" fmla="*/ 502 w 972"/>
                  <a:gd name="T103" fmla="*/ 1597 h 1653"/>
                  <a:gd name="T104" fmla="*/ 404 w 972"/>
                  <a:gd name="T105" fmla="*/ 1546 h 1653"/>
                  <a:gd name="T106" fmla="*/ 239 w 972"/>
                  <a:gd name="T107" fmla="*/ 1501 h 1653"/>
                  <a:gd name="T108" fmla="*/ 105 w 972"/>
                  <a:gd name="T109" fmla="*/ 1437 h 1653"/>
                  <a:gd name="T110" fmla="*/ 0 w 972"/>
                  <a:gd name="T111" fmla="*/ 1393 h 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72" h="1653">
                    <a:moveTo>
                      <a:pt x="0" y="1393"/>
                    </a:moveTo>
                    <a:lnTo>
                      <a:pt x="35" y="1344"/>
                    </a:lnTo>
                    <a:lnTo>
                      <a:pt x="48" y="1296"/>
                    </a:lnTo>
                    <a:lnTo>
                      <a:pt x="72" y="1248"/>
                    </a:lnTo>
                    <a:lnTo>
                      <a:pt x="100" y="1218"/>
                    </a:lnTo>
                    <a:lnTo>
                      <a:pt x="112" y="1182"/>
                    </a:lnTo>
                    <a:lnTo>
                      <a:pt x="112" y="1145"/>
                    </a:lnTo>
                    <a:lnTo>
                      <a:pt x="128" y="1109"/>
                    </a:lnTo>
                    <a:lnTo>
                      <a:pt x="151" y="1077"/>
                    </a:lnTo>
                    <a:lnTo>
                      <a:pt x="187" y="1047"/>
                    </a:lnTo>
                    <a:lnTo>
                      <a:pt x="200" y="1020"/>
                    </a:lnTo>
                    <a:lnTo>
                      <a:pt x="176" y="1013"/>
                    </a:lnTo>
                    <a:lnTo>
                      <a:pt x="135" y="1002"/>
                    </a:lnTo>
                    <a:lnTo>
                      <a:pt x="113" y="1002"/>
                    </a:lnTo>
                    <a:lnTo>
                      <a:pt x="94" y="983"/>
                    </a:lnTo>
                    <a:lnTo>
                      <a:pt x="103" y="950"/>
                    </a:lnTo>
                    <a:lnTo>
                      <a:pt x="116" y="919"/>
                    </a:lnTo>
                    <a:lnTo>
                      <a:pt x="121" y="872"/>
                    </a:lnTo>
                    <a:lnTo>
                      <a:pt x="134" y="842"/>
                    </a:lnTo>
                    <a:lnTo>
                      <a:pt x="167" y="798"/>
                    </a:lnTo>
                    <a:lnTo>
                      <a:pt x="194" y="748"/>
                    </a:lnTo>
                    <a:lnTo>
                      <a:pt x="209" y="709"/>
                    </a:lnTo>
                    <a:lnTo>
                      <a:pt x="215" y="670"/>
                    </a:lnTo>
                    <a:lnTo>
                      <a:pt x="210" y="642"/>
                    </a:lnTo>
                    <a:lnTo>
                      <a:pt x="210" y="608"/>
                    </a:lnTo>
                    <a:lnTo>
                      <a:pt x="221" y="582"/>
                    </a:lnTo>
                    <a:lnTo>
                      <a:pt x="238" y="582"/>
                    </a:lnTo>
                    <a:lnTo>
                      <a:pt x="260" y="579"/>
                    </a:lnTo>
                    <a:lnTo>
                      <a:pt x="276" y="567"/>
                    </a:lnTo>
                    <a:lnTo>
                      <a:pt x="287" y="543"/>
                    </a:lnTo>
                    <a:lnTo>
                      <a:pt x="322" y="533"/>
                    </a:lnTo>
                    <a:lnTo>
                      <a:pt x="337" y="506"/>
                    </a:lnTo>
                    <a:lnTo>
                      <a:pt x="347" y="478"/>
                    </a:lnTo>
                    <a:lnTo>
                      <a:pt x="378" y="473"/>
                    </a:lnTo>
                    <a:lnTo>
                      <a:pt x="383" y="458"/>
                    </a:lnTo>
                    <a:lnTo>
                      <a:pt x="372" y="426"/>
                    </a:lnTo>
                    <a:lnTo>
                      <a:pt x="383" y="385"/>
                    </a:lnTo>
                    <a:lnTo>
                      <a:pt x="383" y="317"/>
                    </a:lnTo>
                    <a:lnTo>
                      <a:pt x="392" y="270"/>
                    </a:lnTo>
                    <a:lnTo>
                      <a:pt x="401" y="248"/>
                    </a:lnTo>
                    <a:lnTo>
                      <a:pt x="408" y="225"/>
                    </a:lnTo>
                    <a:lnTo>
                      <a:pt x="408" y="177"/>
                    </a:lnTo>
                    <a:lnTo>
                      <a:pt x="411" y="159"/>
                    </a:lnTo>
                    <a:lnTo>
                      <a:pt x="469" y="145"/>
                    </a:lnTo>
                    <a:lnTo>
                      <a:pt x="507" y="131"/>
                    </a:lnTo>
                    <a:lnTo>
                      <a:pt x="517" y="120"/>
                    </a:lnTo>
                    <a:lnTo>
                      <a:pt x="531" y="84"/>
                    </a:lnTo>
                    <a:lnTo>
                      <a:pt x="546" y="58"/>
                    </a:lnTo>
                    <a:lnTo>
                      <a:pt x="563" y="39"/>
                    </a:lnTo>
                    <a:lnTo>
                      <a:pt x="602" y="32"/>
                    </a:lnTo>
                    <a:lnTo>
                      <a:pt x="630" y="28"/>
                    </a:lnTo>
                    <a:lnTo>
                      <a:pt x="658" y="0"/>
                    </a:lnTo>
                    <a:lnTo>
                      <a:pt x="680" y="4"/>
                    </a:lnTo>
                    <a:lnTo>
                      <a:pt x="705" y="13"/>
                    </a:lnTo>
                    <a:lnTo>
                      <a:pt x="736" y="13"/>
                    </a:lnTo>
                    <a:lnTo>
                      <a:pt x="766" y="15"/>
                    </a:lnTo>
                    <a:lnTo>
                      <a:pt x="781" y="10"/>
                    </a:lnTo>
                    <a:lnTo>
                      <a:pt x="805" y="3"/>
                    </a:lnTo>
                    <a:lnTo>
                      <a:pt x="826" y="0"/>
                    </a:lnTo>
                    <a:lnTo>
                      <a:pt x="834" y="16"/>
                    </a:lnTo>
                    <a:lnTo>
                      <a:pt x="848" y="22"/>
                    </a:lnTo>
                    <a:lnTo>
                      <a:pt x="862" y="28"/>
                    </a:lnTo>
                    <a:lnTo>
                      <a:pt x="859" y="29"/>
                    </a:lnTo>
                    <a:lnTo>
                      <a:pt x="843" y="44"/>
                    </a:lnTo>
                    <a:lnTo>
                      <a:pt x="834" y="56"/>
                    </a:lnTo>
                    <a:lnTo>
                      <a:pt x="862" y="67"/>
                    </a:lnTo>
                    <a:lnTo>
                      <a:pt x="852" y="90"/>
                    </a:lnTo>
                    <a:lnTo>
                      <a:pt x="846" y="125"/>
                    </a:lnTo>
                    <a:lnTo>
                      <a:pt x="850" y="146"/>
                    </a:lnTo>
                    <a:lnTo>
                      <a:pt x="863" y="199"/>
                    </a:lnTo>
                    <a:lnTo>
                      <a:pt x="873" y="213"/>
                    </a:lnTo>
                    <a:lnTo>
                      <a:pt x="869" y="243"/>
                    </a:lnTo>
                    <a:lnTo>
                      <a:pt x="869" y="285"/>
                    </a:lnTo>
                    <a:lnTo>
                      <a:pt x="869" y="310"/>
                    </a:lnTo>
                    <a:lnTo>
                      <a:pt x="866" y="329"/>
                    </a:lnTo>
                    <a:lnTo>
                      <a:pt x="859" y="337"/>
                    </a:lnTo>
                    <a:lnTo>
                      <a:pt x="869" y="343"/>
                    </a:lnTo>
                    <a:lnTo>
                      <a:pt x="879" y="349"/>
                    </a:lnTo>
                    <a:lnTo>
                      <a:pt x="883" y="361"/>
                    </a:lnTo>
                    <a:lnTo>
                      <a:pt x="881" y="367"/>
                    </a:lnTo>
                    <a:lnTo>
                      <a:pt x="877" y="373"/>
                    </a:lnTo>
                    <a:lnTo>
                      <a:pt x="866" y="382"/>
                    </a:lnTo>
                    <a:lnTo>
                      <a:pt x="857" y="390"/>
                    </a:lnTo>
                    <a:lnTo>
                      <a:pt x="851" y="407"/>
                    </a:lnTo>
                    <a:lnTo>
                      <a:pt x="851" y="416"/>
                    </a:lnTo>
                    <a:lnTo>
                      <a:pt x="852" y="424"/>
                    </a:lnTo>
                    <a:lnTo>
                      <a:pt x="863" y="428"/>
                    </a:lnTo>
                    <a:lnTo>
                      <a:pt x="873" y="431"/>
                    </a:lnTo>
                    <a:lnTo>
                      <a:pt x="879" y="442"/>
                    </a:lnTo>
                    <a:lnTo>
                      <a:pt x="869" y="455"/>
                    </a:lnTo>
                    <a:lnTo>
                      <a:pt x="859" y="468"/>
                    </a:lnTo>
                    <a:lnTo>
                      <a:pt x="834" y="468"/>
                    </a:lnTo>
                    <a:lnTo>
                      <a:pt x="826" y="473"/>
                    </a:lnTo>
                    <a:lnTo>
                      <a:pt x="836" y="484"/>
                    </a:lnTo>
                    <a:lnTo>
                      <a:pt x="838" y="506"/>
                    </a:lnTo>
                    <a:lnTo>
                      <a:pt x="833" y="520"/>
                    </a:lnTo>
                    <a:lnTo>
                      <a:pt x="837" y="532"/>
                    </a:lnTo>
                    <a:lnTo>
                      <a:pt x="863" y="538"/>
                    </a:lnTo>
                    <a:lnTo>
                      <a:pt x="885" y="548"/>
                    </a:lnTo>
                    <a:lnTo>
                      <a:pt x="885" y="597"/>
                    </a:lnTo>
                    <a:lnTo>
                      <a:pt x="885" y="641"/>
                    </a:lnTo>
                    <a:lnTo>
                      <a:pt x="891" y="648"/>
                    </a:lnTo>
                    <a:lnTo>
                      <a:pt x="891" y="648"/>
                    </a:lnTo>
                    <a:lnTo>
                      <a:pt x="890" y="668"/>
                    </a:lnTo>
                    <a:lnTo>
                      <a:pt x="895" y="686"/>
                    </a:lnTo>
                    <a:lnTo>
                      <a:pt x="903" y="693"/>
                    </a:lnTo>
                    <a:lnTo>
                      <a:pt x="893" y="704"/>
                    </a:lnTo>
                    <a:lnTo>
                      <a:pt x="904" y="716"/>
                    </a:lnTo>
                    <a:lnTo>
                      <a:pt x="904" y="730"/>
                    </a:lnTo>
                    <a:lnTo>
                      <a:pt x="886" y="745"/>
                    </a:lnTo>
                    <a:lnTo>
                      <a:pt x="888" y="776"/>
                    </a:lnTo>
                    <a:lnTo>
                      <a:pt x="894" y="791"/>
                    </a:lnTo>
                    <a:lnTo>
                      <a:pt x="886" y="814"/>
                    </a:lnTo>
                    <a:lnTo>
                      <a:pt x="894" y="844"/>
                    </a:lnTo>
                    <a:lnTo>
                      <a:pt x="911" y="848"/>
                    </a:lnTo>
                    <a:lnTo>
                      <a:pt x="911" y="872"/>
                    </a:lnTo>
                    <a:lnTo>
                      <a:pt x="919" y="892"/>
                    </a:lnTo>
                    <a:lnTo>
                      <a:pt x="920" y="904"/>
                    </a:lnTo>
                    <a:lnTo>
                      <a:pt x="914" y="929"/>
                    </a:lnTo>
                    <a:lnTo>
                      <a:pt x="915" y="934"/>
                    </a:lnTo>
                    <a:lnTo>
                      <a:pt x="915" y="947"/>
                    </a:lnTo>
                    <a:lnTo>
                      <a:pt x="914" y="960"/>
                    </a:lnTo>
                    <a:lnTo>
                      <a:pt x="913" y="969"/>
                    </a:lnTo>
                    <a:lnTo>
                      <a:pt x="912" y="979"/>
                    </a:lnTo>
                    <a:lnTo>
                      <a:pt x="912" y="994"/>
                    </a:lnTo>
                    <a:lnTo>
                      <a:pt x="913" y="1009"/>
                    </a:lnTo>
                    <a:lnTo>
                      <a:pt x="914" y="1015"/>
                    </a:lnTo>
                    <a:lnTo>
                      <a:pt x="914" y="1029"/>
                    </a:lnTo>
                    <a:lnTo>
                      <a:pt x="891" y="1041"/>
                    </a:lnTo>
                    <a:lnTo>
                      <a:pt x="893" y="1051"/>
                    </a:lnTo>
                    <a:lnTo>
                      <a:pt x="917" y="1074"/>
                    </a:lnTo>
                    <a:lnTo>
                      <a:pt x="931" y="1089"/>
                    </a:lnTo>
                    <a:lnTo>
                      <a:pt x="931" y="1111"/>
                    </a:lnTo>
                    <a:lnTo>
                      <a:pt x="942" y="1170"/>
                    </a:lnTo>
                    <a:lnTo>
                      <a:pt x="961" y="1206"/>
                    </a:lnTo>
                    <a:lnTo>
                      <a:pt x="972" y="1227"/>
                    </a:lnTo>
                    <a:lnTo>
                      <a:pt x="972" y="1235"/>
                    </a:lnTo>
                    <a:lnTo>
                      <a:pt x="956" y="1235"/>
                    </a:lnTo>
                    <a:lnTo>
                      <a:pt x="953" y="1246"/>
                    </a:lnTo>
                    <a:lnTo>
                      <a:pt x="955" y="1253"/>
                    </a:lnTo>
                    <a:lnTo>
                      <a:pt x="951" y="1261"/>
                    </a:lnTo>
                    <a:lnTo>
                      <a:pt x="955" y="1280"/>
                    </a:lnTo>
                    <a:lnTo>
                      <a:pt x="958" y="1299"/>
                    </a:lnTo>
                    <a:lnTo>
                      <a:pt x="967" y="1312"/>
                    </a:lnTo>
                    <a:lnTo>
                      <a:pt x="963" y="1318"/>
                    </a:lnTo>
                    <a:lnTo>
                      <a:pt x="953" y="1312"/>
                    </a:lnTo>
                    <a:lnTo>
                      <a:pt x="950" y="1320"/>
                    </a:lnTo>
                    <a:lnTo>
                      <a:pt x="955" y="1326"/>
                    </a:lnTo>
                    <a:lnTo>
                      <a:pt x="967" y="1332"/>
                    </a:lnTo>
                    <a:lnTo>
                      <a:pt x="972" y="1338"/>
                    </a:lnTo>
                    <a:lnTo>
                      <a:pt x="968" y="1348"/>
                    </a:lnTo>
                    <a:lnTo>
                      <a:pt x="939" y="1349"/>
                    </a:lnTo>
                    <a:lnTo>
                      <a:pt x="934" y="1353"/>
                    </a:lnTo>
                    <a:lnTo>
                      <a:pt x="930" y="1359"/>
                    </a:lnTo>
                    <a:lnTo>
                      <a:pt x="923" y="1366"/>
                    </a:lnTo>
                    <a:lnTo>
                      <a:pt x="917" y="1371"/>
                    </a:lnTo>
                    <a:lnTo>
                      <a:pt x="937" y="1386"/>
                    </a:lnTo>
                    <a:lnTo>
                      <a:pt x="939" y="1398"/>
                    </a:lnTo>
                    <a:lnTo>
                      <a:pt x="933" y="1414"/>
                    </a:lnTo>
                    <a:lnTo>
                      <a:pt x="931" y="1441"/>
                    </a:lnTo>
                    <a:lnTo>
                      <a:pt x="914" y="1456"/>
                    </a:lnTo>
                    <a:lnTo>
                      <a:pt x="905" y="1472"/>
                    </a:lnTo>
                    <a:lnTo>
                      <a:pt x="892" y="1478"/>
                    </a:lnTo>
                    <a:lnTo>
                      <a:pt x="884" y="1501"/>
                    </a:lnTo>
                    <a:lnTo>
                      <a:pt x="855" y="1531"/>
                    </a:lnTo>
                    <a:lnTo>
                      <a:pt x="841" y="1558"/>
                    </a:lnTo>
                    <a:lnTo>
                      <a:pt x="821" y="1561"/>
                    </a:lnTo>
                    <a:lnTo>
                      <a:pt x="820" y="1573"/>
                    </a:lnTo>
                    <a:lnTo>
                      <a:pt x="829" y="1581"/>
                    </a:lnTo>
                    <a:lnTo>
                      <a:pt x="829" y="1591"/>
                    </a:lnTo>
                    <a:lnTo>
                      <a:pt x="823" y="1601"/>
                    </a:lnTo>
                    <a:lnTo>
                      <a:pt x="815" y="1610"/>
                    </a:lnTo>
                    <a:lnTo>
                      <a:pt x="806" y="1587"/>
                    </a:lnTo>
                    <a:lnTo>
                      <a:pt x="797" y="1574"/>
                    </a:lnTo>
                    <a:lnTo>
                      <a:pt x="791" y="1557"/>
                    </a:lnTo>
                    <a:lnTo>
                      <a:pt x="795" y="1550"/>
                    </a:lnTo>
                    <a:lnTo>
                      <a:pt x="787" y="1539"/>
                    </a:lnTo>
                    <a:lnTo>
                      <a:pt x="780" y="1526"/>
                    </a:lnTo>
                    <a:lnTo>
                      <a:pt x="782" y="1510"/>
                    </a:lnTo>
                    <a:lnTo>
                      <a:pt x="783" y="1503"/>
                    </a:lnTo>
                    <a:lnTo>
                      <a:pt x="782" y="1495"/>
                    </a:lnTo>
                    <a:lnTo>
                      <a:pt x="770" y="1487"/>
                    </a:lnTo>
                    <a:lnTo>
                      <a:pt x="760" y="1481"/>
                    </a:lnTo>
                    <a:lnTo>
                      <a:pt x="742" y="1474"/>
                    </a:lnTo>
                    <a:lnTo>
                      <a:pt x="716" y="1474"/>
                    </a:lnTo>
                    <a:lnTo>
                      <a:pt x="700" y="1474"/>
                    </a:lnTo>
                    <a:lnTo>
                      <a:pt x="697" y="1486"/>
                    </a:lnTo>
                    <a:lnTo>
                      <a:pt x="679" y="1494"/>
                    </a:lnTo>
                    <a:lnTo>
                      <a:pt x="676" y="1510"/>
                    </a:lnTo>
                    <a:lnTo>
                      <a:pt x="679" y="1545"/>
                    </a:lnTo>
                    <a:lnTo>
                      <a:pt x="666" y="1564"/>
                    </a:lnTo>
                    <a:lnTo>
                      <a:pt x="642" y="1597"/>
                    </a:lnTo>
                    <a:lnTo>
                      <a:pt x="630" y="1615"/>
                    </a:lnTo>
                    <a:lnTo>
                      <a:pt x="610" y="1622"/>
                    </a:lnTo>
                    <a:lnTo>
                      <a:pt x="604" y="1627"/>
                    </a:lnTo>
                    <a:lnTo>
                      <a:pt x="591" y="1635"/>
                    </a:lnTo>
                    <a:lnTo>
                      <a:pt x="577" y="1643"/>
                    </a:lnTo>
                    <a:lnTo>
                      <a:pt x="569" y="1647"/>
                    </a:lnTo>
                    <a:lnTo>
                      <a:pt x="563" y="1648"/>
                    </a:lnTo>
                    <a:lnTo>
                      <a:pt x="552" y="1649"/>
                    </a:lnTo>
                    <a:lnTo>
                      <a:pt x="541" y="1650"/>
                    </a:lnTo>
                    <a:lnTo>
                      <a:pt x="536" y="1650"/>
                    </a:lnTo>
                    <a:lnTo>
                      <a:pt x="526" y="1653"/>
                    </a:lnTo>
                    <a:lnTo>
                      <a:pt x="528" y="1638"/>
                    </a:lnTo>
                    <a:lnTo>
                      <a:pt x="523" y="1632"/>
                    </a:lnTo>
                    <a:lnTo>
                      <a:pt x="513" y="1621"/>
                    </a:lnTo>
                    <a:lnTo>
                      <a:pt x="502" y="1607"/>
                    </a:lnTo>
                    <a:lnTo>
                      <a:pt x="502" y="1597"/>
                    </a:lnTo>
                    <a:lnTo>
                      <a:pt x="494" y="1576"/>
                    </a:lnTo>
                    <a:lnTo>
                      <a:pt x="476" y="1559"/>
                    </a:lnTo>
                    <a:lnTo>
                      <a:pt x="455" y="1542"/>
                    </a:lnTo>
                    <a:lnTo>
                      <a:pt x="404" y="1546"/>
                    </a:lnTo>
                    <a:lnTo>
                      <a:pt x="339" y="1541"/>
                    </a:lnTo>
                    <a:lnTo>
                      <a:pt x="293" y="1532"/>
                    </a:lnTo>
                    <a:lnTo>
                      <a:pt x="249" y="1510"/>
                    </a:lnTo>
                    <a:lnTo>
                      <a:pt x="239" y="1501"/>
                    </a:lnTo>
                    <a:lnTo>
                      <a:pt x="221" y="1476"/>
                    </a:lnTo>
                    <a:lnTo>
                      <a:pt x="186" y="1455"/>
                    </a:lnTo>
                    <a:lnTo>
                      <a:pt x="131" y="1446"/>
                    </a:lnTo>
                    <a:lnTo>
                      <a:pt x="105" y="1437"/>
                    </a:lnTo>
                    <a:lnTo>
                      <a:pt x="59" y="1429"/>
                    </a:lnTo>
                    <a:lnTo>
                      <a:pt x="33" y="1419"/>
                    </a:lnTo>
                    <a:lnTo>
                      <a:pt x="14" y="1409"/>
                    </a:lnTo>
                    <a:lnTo>
                      <a:pt x="0" y="139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75" name="Freeform 87"/>
              <p:cNvSpPr>
                <a:spLocks/>
              </p:cNvSpPr>
              <p:nvPr/>
            </p:nvSpPr>
            <p:spPr bwMode="auto">
              <a:xfrm>
                <a:off x="5058869" y="3559767"/>
                <a:ext cx="525448" cy="776509"/>
              </a:xfrm>
              <a:custGeom>
                <a:avLst/>
                <a:gdLst>
                  <a:gd name="T0" fmla="*/ 743 w 1148"/>
                  <a:gd name="T1" fmla="*/ 24 h 1697"/>
                  <a:gd name="T2" fmla="*/ 602 w 1148"/>
                  <a:gd name="T3" fmla="*/ 4 h 1697"/>
                  <a:gd name="T4" fmla="*/ 596 w 1148"/>
                  <a:gd name="T5" fmla="*/ 88 h 1697"/>
                  <a:gd name="T6" fmla="*/ 458 w 1148"/>
                  <a:gd name="T7" fmla="*/ 112 h 1697"/>
                  <a:gd name="T8" fmla="*/ 283 w 1148"/>
                  <a:gd name="T9" fmla="*/ 112 h 1697"/>
                  <a:gd name="T10" fmla="*/ 264 w 1148"/>
                  <a:gd name="T11" fmla="*/ 152 h 1697"/>
                  <a:gd name="T12" fmla="*/ 255 w 1148"/>
                  <a:gd name="T13" fmla="*/ 250 h 1697"/>
                  <a:gd name="T14" fmla="*/ 281 w 1148"/>
                  <a:gd name="T15" fmla="*/ 363 h 1697"/>
                  <a:gd name="T16" fmla="*/ 273 w 1148"/>
                  <a:gd name="T17" fmla="*/ 438 h 1697"/>
                  <a:gd name="T18" fmla="*/ 254 w 1148"/>
                  <a:gd name="T19" fmla="*/ 510 h 1697"/>
                  <a:gd name="T20" fmla="*/ 333 w 1148"/>
                  <a:gd name="T21" fmla="*/ 686 h 1697"/>
                  <a:gd name="T22" fmla="*/ 316 w 1148"/>
                  <a:gd name="T23" fmla="*/ 739 h 1697"/>
                  <a:gd name="T24" fmla="*/ 316 w 1148"/>
                  <a:gd name="T25" fmla="*/ 785 h 1697"/>
                  <a:gd name="T26" fmla="*/ 291 w 1148"/>
                  <a:gd name="T27" fmla="*/ 818 h 1697"/>
                  <a:gd name="T28" fmla="*/ 292 w 1148"/>
                  <a:gd name="T29" fmla="*/ 900 h 1697"/>
                  <a:gd name="T30" fmla="*/ 202 w 1148"/>
                  <a:gd name="T31" fmla="*/ 1017 h 1697"/>
                  <a:gd name="T32" fmla="*/ 176 w 1148"/>
                  <a:gd name="T33" fmla="*/ 1069 h 1697"/>
                  <a:gd name="T34" fmla="*/ 163 w 1148"/>
                  <a:gd name="T35" fmla="*/ 1088 h 1697"/>
                  <a:gd name="T36" fmla="*/ 137 w 1148"/>
                  <a:gd name="T37" fmla="*/ 1170 h 1697"/>
                  <a:gd name="T38" fmla="*/ 158 w 1148"/>
                  <a:gd name="T39" fmla="*/ 1231 h 1697"/>
                  <a:gd name="T40" fmla="*/ 93 w 1148"/>
                  <a:gd name="T41" fmla="*/ 1283 h 1697"/>
                  <a:gd name="T42" fmla="*/ 78 w 1148"/>
                  <a:gd name="T43" fmla="*/ 1334 h 1697"/>
                  <a:gd name="T44" fmla="*/ 83 w 1148"/>
                  <a:gd name="T45" fmla="*/ 1412 h 1697"/>
                  <a:gd name="T46" fmla="*/ 31 w 1148"/>
                  <a:gd name="T47" fmla="*/ 1489 h 1697"/>
                  <a:gd name="T48" fmla="*/ 34 w 1148"/>
                  <a:gd name="T49" fmla="*/ 1529 h 1697"/>
                  <a:gd name="T50" fmla="*/ 18 w 1148"/>
                  <a:gd name="T51" fmla="*/ 1622 h 1697"/>
                  <a:gd name="T52" fmla="*/ 3 w 1148"/>
                  <a:gd name="T53" fmla="*/ 1677 h 1697"/>
                  <a:gd name="T54" fmla="*/ 71 w 1148"/>
                  <a:gd name="T55" fmla="*/ 1666 h 1697"/>
                  <a:gd name="T56" fmla="*/ 141 w 1148"/>
                  <a:gd name="T57" fmla="*/ 1618 h 1697"/>
                  <a:gd name="T58" fmla="*/ 226 w 1148"/>
                  <a:gd name="T59" fmla="*/ 1515 h 1697"/>
                  <a:gd name="T60" fmla="*/ 275 w 1148"/>
                  <a:gd name="T61" fmla="*/ 1480 h 1697"/>
                  <a:gd name="T62" fmla="*/ 349 w 1148"/>
                  <a:gd name="T63" fmla="*/ 1470 h 1697"/>
                  <a:gd name="T64" fmla="*/ 401 w 1148"/>
                  <a:gd name="T65" fmla="*/ 1446 h 1697"/>
                  <a:gd name="T66" fmla="*/ 375 w 1148"/>
                  <a:gd name="T67" fmla="*/ 1377 h 1697"/>
                  <a:gd name="T68" fmla="*/ 451 w 1148"/>
                  <a:gd name="T69" fmla="*/ 1356 h 1697"/>
                  <a:gd name="T70" fmla="*/ 500 w 1148"/>
                  <a:gd name="T71" fmla="*/ 1291 h 1697"/>
                  <a:gd name="T72" fmla="*/ 455 w 1148"/>
                  <a:gd name="T73" fmla="*/ 1177 h 1697"/>
                  <a:gd name="T74" fmla="*/ 480 w 1148"/>
                  <a:gd name="T75" fmla="*/ 1131 h 1697"/>
                  <a:gd name="T76" fmla="*/ 493 w 1148"/>
                  <a:gd name="T77" fmla="*/ 1084 h 1697"/>
                  <a:gd name="T78" fmla="*/ 564 w 1148"/>
                  <a:gd name="T79" fmla="*/ 1059 h 1697"/>
                  <a:gd name="T80" fmla="*/ 602 w 1148"/>
                  <a:gd name="T81" fmla="*/ 1007 h 1697"/>
                  <a:gd name="T82" fmla="*/ 620 w 1148"/>
                  <a:gd name="T83" fmla="*/ 940 h 1697"/>
                  <a:gd name="T84" fmla="*/ 631 w 1148"/>
                  <a:gd name="T85" fmla="*/ 860 h 1697"/>
                  <a:gd name="T86" fmla="*/ 646 w 1148"/>
                  <a:gd name="T87" fmla="*/ 766 h 1697"/>
                  <a:gd name="T88" fmla="*/ 713 w 1148"/>
                  <a:gd name="T89" fmla="*/ 744 h 1697"/>
                  <a:gd name="T90" fmla="*/ 699 w 1148"/>
                  <a:gd name="T91" fmla="*/ 696 h 1697"/>
                  <a:gd name="T92" fmla="*/ 725 w 1148"/>
                  <a:gd name="T93" fmla="*/ 601 h 1697"/>
                  <a:gd name="T94" fmla="*/ 797 w 1148"/>
                  <a:gd name="T95" fmla="*/ 505 h 1697"/>
                  <a:gd name="T96" fmla="*/ 834 w 1148"/>
                  <a:gd name="T97" fmla="*/ 452 h 1697"/>
                  <a:gd name="T98" fmla="*/ 901 w 1148"/>
                  <a:gd name="T99" fmla="*/ 370 h 1697"/>
                  <a:gd name="T100" fmla="*/ 895 w 1148"/>
                  <a:gd name="T101" fmla="*/ 328 h 1697"/>
                  <a:gd name="T102" fmla="*/ 910 w 1148"/>
                  <a:gd name="T103" fmla="*/ 345 h 1697"/>
                  <a:gd name="T104" fmla="*/ 933 w 1148"/>
                  <a:gd name="T105" fmla="*/ 320 h 1697"/>
                  <a:gd name="T106" fmla="*/ 970 w 1148"/>
                  <a:gd name="T107" fmla="*/ 298 h 1697"/>
                  <a:gd name="T108" fmla="*/ 1026 w 1148"/>
                  <a:gd name="T109" fmla="*/ 275 h 1697"/>
                  <a:gd name="T110" fmla="*/ 1088 w 1148"/>
                  <a:gd name="T111" fmla="*/ 242 h 1697"/>
                  <a:gd name="T112" fmla="*/ 1148 w 1148"/>
                  <a:gd name="T113" fmla="*/ 183 h 1697"/>
                  <a:gd name="T114" fmla="*/ 1081 w 1148"/>
                  <a:gd name="T115" fmla="*/ 143 h 1697"/>
                  <a:gd name="T116" fmla="*/ 1023 w 1148"/>
                  <a:gd name="T117" fmla="*/ 141 h 1697"/>
                  <a:gd name="T118" fmla="*/ 895 w 1148"/>
                  <a:gd name="T119" fmla="*/ 150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48" h="1697">
                    <a:moveTo>
                      <a:pt x="895" y="150"/>
                    </a:moveTo>
                    <a:lnTo>
                      <a:pt x="863" y="127"/>
                    </a:lnTo>
                    <a:lnTo>
                      <a:pt x="834" y="102"/>
                    </a:lnTo>
                    <a:lnTo>
                      <a:pt x="803" y="69"/>
                    </a:lnTo>
                    <a:lnTo>
                      <a:pt x="772" y="38"/>
                    </a:lnTo>
                    <a:lnTo>
                      <a:pt x="743" y="24"/>
                    </a:lnTo>
                    <a:lnTo>
                      <a:pt x="727" y="21"/>
                    </a:lnTo>
                    <a:lnTo>
                      <a:pt x="694" y="2"/>
                    </a:lnTo>
                    <a:lnTo>
                      <a:pt x="661" y="0"/>
                    </a:lnTo>
                    <a:lnTo>
                      <a:pt x="650" y="4"/>
                    </a:lnTo>
                    <a:lnTo>
                      <a:pt x="629" y="4"/>
                    </a:lnTo>
                    <a:lnTo>
                      <a:pt x="602" y="4"/>
                    </a:lnTo>
                    <a:lnTo>
                      <a:pt x="602" y="9"/>
                    </a:lnTo>
                    <a:lnTo>
                      <a:pt x="602" y="25"/>
                    </a:lnTo>
                    <a:lnTo>
                      <a:pt x="599" y="40"/>
                    </a:lnTo>
                    <a:lnTo>
                      <a:pt x="579" y="53"/>
                    </a:lnTo>
                    <a:lnTo>
                      <a:pt x="581" y="70"/>
                    </a:lnTo>
                    <a:lnTo>
                      <a:pt x="596" y="88"/>
                    </a:lnTo>
                    <a:lnTo>
                      <a:pt x="576" y="97"/>
                    </a:lnTo>
                    <a:lnTo>
                      <a:pt x="548" y="117"/>
                    </a:lnTo>
                    <a:lnTo>
                      <a:pt x="524" y="105"/>
                    </a:lnTo>
                    <a:lnTo>
                      <a:pt x="505" y="111"/>
                    </a:lnTo>
                    <a:lnTo>
                      <a:pt x="480" y="122"/>
                    </a:lnTo>
                    <a:lnTo>
                      <a:pt x="458" y="112"/>
                    </a:lnTo>
                    <a:lnTo>
                      <a:pt x="413" y="105"/>
                    </a:lnTo>
                    <a:lnTo>
                      <a:pt x="403" y="89"/>
                    </a:lnTo>
                    <a:lnTo>
                      <a:pt x="373" y="99"/>
                    </a:lnTo>
                    <a:lnTo>
                      <a:pt x="345" y="99"/>
                    </a:lnTo>
                    <a:lnTo>
                      <a:pt x="308" y="97"/>
                    </a:lnTo>
                    <a:lnTo>
                      <a:pt x="283" y="112"/>
                    </a:lnTo>
                    <a:lnTo>
                      <a:pt x="256" y="112"/>
                    </a:lnTo>
                    <a:lnTo>
                      <a:pt x="252" y="107"/>
                    </a:lnTo>
                    <a:lnTo>
                      <a:pt x="252" y="107"/>
                    </a:lnTo>
                    <a:lnTo>
                      <a:pt x="251" y="127"/>
                    </a:lnTo>
                    <a:lnTo>
                      <a:pt x="256" y="145"/>
                    </a:lnTo>
                    <a:lnTo>
                      <a:pt x="264" y="152"/>
                    </a:lnTo>
                    <a:lnTo>
                      <a:pt x="254" y="163"/>
                    </a:lnTo>
                    <a:lnTo>
                      <a:pt x="265" y="175"/>
                    </a:lnTo>
                    <a:lnTo>
                      <a:pt x="265" y="189"/>
                    </a:lnTo>
                    <a:lnTo>
                      <a:pt x="247" y="204"/>
                    </a:lnTo>
                    <a:lnTo>
                      <a:pt x="249" y="235"/>
                    </a:lnTo>
                    <a:lnTo>
                      <a:pt x="255" y="250"/>
                    </a:lnTo>
                    <a:lnTo>
                      <a:pt x="247" y="273"/>
                    </a:lnTo>
                    <a:lnTo>
                      <a:pt x="255" y="303"/>
                    </a:lnTo>
                    <a:lnTo>
                      <a:pt x="272" y="307"/>
                    </a:lnTo>
                    <a:lnTo>
                      <a:pt x="272" y="331"/>
                    </a:lnTo>
                    <a:lnTo>
                      <a:pt x="280" y="351"/>
                    </a:lnTo>
                    <a:lnTo>
                      <a:pt x="281" y="363"/>
                    </a:lnTo>
                    <a:lnTo>
                      <a:pt x="275" y="388"/>
                    </a:lnTo>
                    <a:lnTo>
                      <a:pt x="276" y="393"/>
                    </a:lnTo>
                    <a:lnTo>
                      <a:pt x="276" y="406"/>
                    </a:lnTo>
                    <a:lnTo>
                      <a:pt x="275" y="419"/>
                    </a:lnTo>
                    <a:lnTo>
                      <a:pt x="274" y="428"/>
                    </a:lnTo>
                    <a:lnTo>
                      <a:pt x="273" y="438"/>
                    </a:lnTo>
                    <a:lnTo>
                      <a:pt x="273" y="453"/>
                    </a:lnTo>
                    <a:lnTo>
                      <a:pt x="274" y="468"/>
                    </a:lnTo>
                    <a:lnTo>
                      <a:pt x="275" y="474"/>
                    </a:lnTo>
                    <a:lnTo>
                      <a:pt x="275" y="488"/>
                    </a:lnTo>
                    <a:lnTo>
                      <a:pt x="252" y="500"/>
                    </a:lnTo>
                    <a:lnTo>
                      <a:pt x="254" y="510"/>
                    </a:lnTo>
                    <a:lnTo>
                      <a:pt x="278" y="533"/>
                    </a:lnTo>
                    <a:lnTo>
                      <a:pt x="292" y="548"/>
                    </a:lnTo>
                    <a:lnTo>
                      <a:pt x="292" y="570"/>
                    </a:lnTo>
                    <a:lnTo>
                      <a:pt x="303" y="629"/>
                    </a:lnTo>
                    <a:lnTo>
                      <a:pt x="322" y="665"/>
                    </a:lnTo>
                    <a:lnTo>
                      <a:pt x="333" y="686"/>
                    </a:lnTo>
                    <a:lnTo>
                      <a:pt x="333" y="694"/>
                    </a:lnTo>
                    <a:lnTo>
                      <a:pt x="317" y="694"/>
                    </a:lnTo>
                    <a:lnTo>
                      <a:pt x="314" y="705"/>
                    </a:lnTo>
                    <a:lnTo>
                      <a:pt x="316" y="712"/>
                    </a:lnTo>
                    <a:lnTo>
                      <a:pt x="312" y="720"/>
                    </a:lnTo>
                    <a:lnTo>
                      <a:pt x="316" y="739"/>
                    </a:lnTo>
                    <a:lnTo>
                      <a:pt x="319" y="758"/>
                    </a:lnTo>
                    <a:lnTo>
                      <a:pt x="328" y="771"/>
                    </a:lnTo>
                    <a:lnTo>
                      <a:pt x="324" y="777"/>
                    </a:lnTo>
                    <a:lnTo>
                      <a:pt x="314" y="771"/>
                    </a:lnTo>
                    <a:lnTo>
                      <a:pt x="311" y="779"/>
                    </a:lnTo>
                    <a:lnTo>
                      <a:pt x="316" y="785"/>
                    </a:lnTo>
                    <a:lnTo>
                      <a:pt x="328" y="791"/>
                    </a:lnTo>
                    <a:lnTo>
                      <a:pt x="333" y="797"/>
                    </a:lnTo>
                    <a:lnTo>
                      <a:pt x="329" y="807"/>
                    </a:lnTo>
                    <a:lnTo>
                      <a:pt x="300" y="808"/>
                    </a:lnTo>
                    <a:lnTo>
                      <a:pt x="295" y="812"/>
                    </a:lnTo>
                    <a:lnTo>
                      <a:pt x="291" y="818"/>
                    </a:lnTo>
                    <a:lnTo>
                      <a:pt x="284" y="825"/>
                    </a:lnTo>
                    <a:lnTo>
                      <a:pt x="278" y="830"/>
                    </a:lnTo>
                    <a:lnTo>
                      <a:pt x="298" y="845"/>
                    </a:lnTo>
                    <a:lnTo>
                      <a:pt x="300" y="857"/>
                    </a:lnTo>
                    <a:lnTo>
                      <a:pt x="294" y="873"/>
                    </a:lnTo>
                    <a:lnTo>
                      <a:pt x="292" y="900"/>
                    </a:lnTo>
                    <a:lnTo>
                      <a:pt x="275" y="915"/>
                    </a:lnTo>
                    <a:lnTo>
                      <a:pt x="266" y="931"/>
                    </a:lnTo>
                    <a:lnTo>
                      <a:pt x="253" y="937"/>
                    </a:lnTo>
                    <a:lnTo>
                      <a:pt x="245" y="960"/>
                    </a:lnTo>
                    <a:lnTo>
                      <a:pt x="216" y="990"/>
                    </a:lnTo>
                    <a:lnTo>
                      <a:pt x="202" y="1017"/>
                    </a:lnTo>
                    <a:lnTo>
                      <a:pt x="182" y="1020"/>
                    </a:lnTo>
                    <a:lnTo>
                      <a:pt x="181" y="1032"/>
                    </a:lnTo>
                    <a:lnTo>
                      <a:pt x="190" y="1040"/>
                    </a:lnTo>
                    <a:lnTo>
                      <a:pt x="190" y="1050"/>
                    </a:lnTo>
                    <a:lnTo>
                      <a:pt x="184" y="1060"/>
                    </a:lnTo>
                    <a:lnTo>
                      <a:pt x="176" y="1069"/>
                    </a:lnTo>
                    <a:lnTo>
                      <a:pt x="175" y="1066"/>
                    </a:lnTo>
                    <a:lnTo>
                      <a:pt x="175" y="1070"/>
                    </a:lnTo>
                    <a:lnTo>
                      <a:pt x="167" y="1076"/>
                    </a:lnTo>
                    <a:lnTo>
                      <a:pt x="158" y="1080"/>
                    </a:lnTo>
                    <a:lnTo>
                      <a:pt x="160" y="1084"/>
                    </a:lnTo>
                    <a:lnTo>
                      <a:pt x="163" y="1088"/>
                    </a:lnTo>
                    <a:lnTo>
                      <a:pt x="168" y="1090"/>
                    </a:lnTo>
                    <a:lnTo>
                      <a:pt x="172" y="1092"/>
                    </a:lnTo>
                    <a:lnTo>
                      <a:pt x="171" y="1112"/>
                    </a:lnTo>
                    <a:lnTo>
                      <a:pt x="163" y="1125"/>
                    </a:lnTo>
                    <a:lnTo>
                      <a:pt x="157" y="1149"/>
                    </a:lnTo>
                    <a:lnTo>
                      <a:pt x="137" y="1170"/>
                    </a:lnTo>
                    <a:lnTo>
                      <a:pt x="142" y="1178"/>
                    </a:lnTo>
                    <a:lnTo>
                      <a:pt x="154" y="1195"/>
                    </a:lnTo>
                    <a:lnTo>
                      <a:pt x="160" y="1203"/>
                    </a:lnTo>
                    <a:lnTo>
                      <a:pt x="158" y="1211"/>
                    </a:lnTo>
                    <a:lnTo>
                      <a:pt x="151" y="1216"/>
                    </a:lnTo>
                    <a:lnTo>
                      <a:pt x="158" y="1231"/>
                    </a:lnTo>
                    <a:lnTo>
                      <a:pt x="155" y="1241"/>
                    </a:lnTo>
                    <a:lnTo>
                      <a:pt x="125" y="1242"/>
                    </a:lnTo>
                    <a:lnTo>
                      <a:pt x="109" y="1240"/>
                    </a:lnTo>
                    <a:lnTo>
                      <a:pt x="98" y="1247"/>
                    </a:lnTo>
                    <a:lnTo>
                      <a:pt x="89" y="1267"/>
                    </a:lnTo>
                    <a:lnTo>
                      <a:pt x="93" y="1283"/>
                    </a:lnTo>
                    <a:lnTo>
                      <a:pt x="92" y="1312"/>
                    </a:lnTo>
                    <a:lnTo>
                      <a:pt x="80" y="1314"/>
                    </a:lnTo>
                    <a:lnTo>
                      <a:pt x="68" y="1313"/>
                    </a:lnTo>
                    <a:lnTo>
                      <a:pt x="63" y="1326"/>
                    </a:lnTo>
                    <a:lnTo>
                      <a:pt x="70" y="1330"/>
                    </a:lnTo>
                    <a:lnTo>
                      <a:pt x="78" y="1334"/>
                    </a:lnTo>
                    <a:lnTo>
                      <a:pt x="79" y="1345"/>
                    </a:lnTo>
                    <a:lnTo>
                      <a:pt x="79" y="1354"/>
                    </a:lnTo>
                    <a:lnTo>
                      <a:pt x="72" y="1367"/>
                    </a:lnTo>
                    <a:lnTo>
                      <a:pt x="75" y="1390"/>
                    </a:lnTo>
                    <a:lnTo>
                      <a:pt x="77" y="1403"/>
                    </a:lnTo>
                    <a:lnTo>
                      <a:pt x="83" y="1412"/>
                    </a:lnTo>
                    <a:lnTo>
                      <a:pt x="78" y="1430"/>
                    </a:lnTo>
                    <a:lnTo>
                      <a:pt x="68" y="1442"/>
                    </a:lnTo>
                    <a:lnTo>
                      <a:pt x="61" y="1451"/>
                    </a:lnTo>
                    <a:lnTo>
                      <a:pt x="46" y="1464"/>
                    </a:lnTo>
                    <a:lnTo>
                      <a:pt x="41" y="1484"/>
                    </a:lnTo>
                    <a:lnTo>
                      <a:pt x="31" y="1489"/>
                    </a:lnTo>
                    <a:lnTo>
                      <a:pt x="14" y="1496"/>
                    </a:lnTo>
                    <a:lnTo>
                      <a:pt x="14" y="1500"/>
                    </a:lnTo>
                    <a:lnTo>
                      <a:pt x="24" y="1503"/>
                    </a:lnTo>
                    <a:lnTo>
                      <a:pt x="29" y="1508"/>
                    </a:lnTo>
                    <a:lnTo>
                      <a:pt x="34" y="1520"/>
                    </a:lnTo>
                    <a:lnTo>
                      <a:pt x="34" y="1529"/>
                    </a:lnTo>
                    <a:lnTo>
                      <a:pt x="33" y="1542"/>
                    </a:lnTo>
                    <a:lnTo>
                      <a:pt x="33" y="1550"/>
                    </a:lnTo>
                    <a:lnTo>
                      <a:pt x="34" y="1591"/>
                    </a:lnTo>
                    <a:lnTo>
                      <a:pt x="36" y="1599"/>
                    </a:lnTo>
                    <a:lnTo>
                      <a:pt x="23" y="1602"/>
                    </a:lnTo>
                    <a:lnTo>
                      <a:pt x="18" y="1622"/>
                    </a:lnTo>
                    <a:lnTo>
                      <a:pt x="10" y="1629"/>
                    </a:lnTo>
                    <a:lnTo>
                      <a:pt x="10" y="1645"/>
                    </a:lnTo>
                    <a:lnTo>
                      <a:pt x="12" y="1653"/>
                    </a:lnTo>
                    <a:lnTo>
                      <a:pt x="15" y="1661"/>
                    </a:lnTo>
                    <a:lnTo>
                      <a:pt x="9" y="1669"/>
                    </a:lnTo>
                    <a:lnTo>
                      <a:pt x="3" y="1677"/>
                    </a:lnTo>
                    <a:lnTo>
                      <a:pt x="0" y="1691"/>
                    </a:lnTo>
                    <a:lnTo>
                      <a:pt x="7" y="1697"/>
                    </a:lnTo>
                    <a:lnTo>
                      <a:pt x="15" y="1684"/>
                    </a:lnTo>
                    <a:lnTo>
                      <a:pt x="48" y="1672"/>
                    </a:lnTo>
                    <a:lnTo>
                      <a:pt x="60" y="1667"/>
                    </a:lnTo>
                    <a:lnTo>
                      <a:pt x="71" y="1666"/>
                    </a:lnTo>
                    <a:lnTo>
                      <a:pt x="68" y="1659"/>
                    </a:lnTo>
                    <a:lnTo>
                      <a:pt x="70" y="1641"/>
                    </a:lnTo>
                    <a:lnTo>
                      <a:pt x="81" y="1632"/>
                    </a:lnTo>
                    <a:lnTo>
                      <a:pt x="113" y="1627"/>
                    </a:lnTo>
                    <a:lnTo>
                      <a:pt x="131" y="1623"/>
                    </a:lnTo>
                    <a:lnTo>
                      <a:pt x="141" y="1618"/>
                    </a:lnTo>
                    <a:lnTo>
                      <a:pt x="146" y="1593"/>
                    </a:lnTo>
                    <a:lnTo>
                      <a:pt x="158" y="1567"/>
                    </a:lnTo>
                    <a:lnTo>
                      <a:pt x="187" y="1557"/>
                    </a:lnTo>
                    <a:lnTo>
                      <a:pt x="198" y="1560"/>
                    </a:lnTo>
                    <a:lnTo>
                      <a:pt x="214" y="1539"/>
                    </a:lnTo>
                    <a:lnTo>
                      <a:pt x="226" y="1515"/>
                    </a:lnTo>
                    <a:lnTo>
                      <a:pt x="231" y="1487"/>
                    </a:lnTo>
                    <a:lnTo>
                      <a:pt x="237" y="1471"/>
                    </a:lnTo>
                    <a:lnTo>
                      <a:pt x="248" y="1473"/>
                    </a:lnTo>
                    <a:lnTo>
                      <a:pt x="260" y="1476"/>
                    </a:lnTo>
                    <a:lnTo>
                      <a:pt x="265" y="1477"/>
                    </a:lnTo>
                    <a:lnTo>
                      <a:pt x="275" y="1480"/>
                    </a:lnTo>
                    <a:lnTo>
                      <a:pt x="286" y="1483"/>
                    </a:lnTo>
                    <a:lnTo>
                      <a:pt x="291" y="1484"/>
                    </a:lnTo>
                    <a:lnTo>
                      <a:pt x="295" y="1471"/>
                    </a:lnTo>
                    <a:lnTo>
                      <a:pt x="301" y="1458"/>
                    </a:lnTo>
                    <a:lnTo>
                      <a:pt x="315" y="1455"/>
                    </a:lnTo>
                    <a:lnTo>
                      <a:pt x="349" y="1470"/>
                    </a:lnTo>
                    <a:lnTo>
                      <a:pt x="365" y="1477"/>
                    </a:lnTo>
                    <a:lnTo>
                      <a:pt x="367" y="1455"/>
                    </a:lnTo>
                    <a:lnTo>
                      <a:pt x="357" y="1445"/>
                    </a:lnTo>
                    <a:lnTo>
                      <a:pt x="362" y="1431"/>
                    </a:lnTo>
                    <a:lnTo>
                      <a:pt x="380" y="1445"/>
                    </a:lnTo>
                    <a:lnTo>
                      <a:pt x="401" y="1446"/>
                    </a:lnTo>
                    <a:lnTo>
                      <a:pt x="401" y="1433"/>
                    </a:lnTo>
                    <a:lnTo>
                      <a:pt x="394" y="1417"/>
                    </a:lnTo>
                    <a:lnTo>
                      <a:pt x="379" y="1409"/>
                    </a:lnTo>
                    <a:lnTo>
                      <a:pt x="367" y="1403"/>
                    </a:lnTo>
                    <a:lnTo>
                      <a:pt x="367" y="1389"/>
                    </a:lnTo>
                    <a:lnTo>
                      <a:pt x="375" y="1377"/>
                    </a:lnTo>
                    <a:lnTo>
                      <a:pt x="389" y="1377"/>
                    </a:lnTo>
                    <a:lnTo>
                      <a:pt x="407" y="1377"/>
                    </a:lnTo>
                    <a:lnTo>
                      <a:pt x="418" y="1361"/>
                    </a:lnTo>
                    <a:lnTo>
                      <a:pt x="426" y="1361"/>
                    </a:lnTo>
                    <a:lnTo>
                      <a:pt x="435" y="1369"/>
                    </a:lnTo>
                    <a:lnTo>
                      <a:pt x="451" y="1356"/>
                    </a:lnTo>
                    <a:lnTo>
                      <a:pt x="471" y="1349"/>
                    </a:lnTo>
                    <a:lnTo>
                      <a:pt x="483" y="1340"/>
                    </a:lnTo>
                    <a:lnTo>
                      <a:pt x="480" y="1320"/>
                    </a:lnTo>
                    <a:lnTo>
                      <a:pt x="483" y="1306"/>
                    </a:lnTo>
                    <a:lnTo>
                      <a:pt x="495" y="1298"/>
                    </a:lnTo>
                    <a:lnTo>
                      <a:pt x="500" y="1291"/>
                    </a:lnTo>
                    <a:lnTo>
                      <a:pt x="477" y="1287"/>
                    </a:lnTo>
                    <a:lnTo>
                      <a:pt x="471" y="1259"/>
                    </a:lnTo>
                    <a:lnTo>
                      <a:pt x="471" y="1238"/>
                    </a:lnTo>
                    <a:lnTo>
                      <a:pt x="463" y="1207"/>
                    </a:lnTo>
                    <a:lnTo>
                      <a:pt x="455" y="1184"/>
                    </a:lnTo>
                    <a:lnTo>
                      <a:pt x="455" y="1177"/>
                    </a:lnTo>
                    <a:lnTo>
                      <a:pt x="469" y="1177"/>
                    </a:lnTo>
                    <a:lnTo>
                      <a:pt x="471" y="1166"/>
                    </a:lnTo>
                    <a:lnTo>
                      <a:pt x="469" y="1160"/>
                    </a:lnTo>
                    <a:lnTo>
                      <a:pt x="469" y="1145"/>
                    </a:lnTo>
                    <a:lnTo>
                      <a:pt x="474" y="1138"/>
                    </a:lnTo>
                    <a:lnTo>
                      <a:pt x="480" y="1131"/>
                    </a:lnTo>
                    <a:lnTo>
                      <a:pt x="500" y="1130"/>
                    </a:lnTo>
                    <a:lnTo>
                      <a:pt x="500" y="1122"/>
                    </a:lnTo>
                    <a:lnTo>
                      <a:pt x="495" y="1112"/>
                    </a:lnTo>
                    <a:lnTo>
                      <a:pt x="488" y="1106"/>
                    </a:lnTo>
                    <a:lnTo>
                      <a:pt x="488" y="1093"/>
                    </a:lnTo>
                    <a:lnTo>
                      <a:pt x="493" y="1084"/>
                    </a:lnTo>
                    <a:lnTo>
                      <a:pt x="506" y="1073"/>
                    </a:lnTo>
                    <a:lnTo>
                      <a:pt x="509" y="1063"/>
                    </a:lnTo>
                    <a:lnTo>
                      <a:pt x="516" y="1059"/>
                    </a:lnTo>
                    <a:lnTo>
                      <a:pt x="535" y="1064"/>
                    </a:lnTo>
                    <a:lnTo>
                      <a:pt x="554" y="1064"/>
                    </a:lnTo>
                    <a:lnTo>
                      <a:pt x="564" y="1059"/>
                    </a:lnTo>
                    <a:lnTo>
                      <a:pt x="566" y="1048"/>
                    </a:lnTo>
                    <a:lnTo>
                      <a:pt x="587" y="1048"/>
                    </a:lnTo>
                    <a:lnTo>
                      <a:pt x="611" y="1043"/>
                    </a:lnTo>
                    <a:lnTo>
                      <a:pt x="623" y="1036"/>
                    </a:lnTo>
                    <a:lnTo>
                      <a:pt x="610" y="1025"/>
                    </a:lnTo>
                    <a:lnTo>
                      <a:pt x="602" y="1007"/>
                    </a:lnTo>
                    <a:lnTo>
                      <a:pt x="607" y="1001"/>
                    </a:lnTo>
                    <a:lnTo>
                      <a:pt x="614" y="994"/>
                    </a:lnTo>
                    <a:lnTo>
                      <a:pt x="614" y="971"/>
                    </a:lnTo>
                    <a:lnTo>
                      <a:pt x="606" y="956"/>
                    </a:lnTo>
                    <a:lnTo>
                      <a:pt x="609" y="940"/>
                    </a:lnTo>
                    <a:lnTo>
                      <a:pt x="620" y="940"/>
                    </a:lnTo>
                    <a:lnTo>
                      <a:pt x="618" y="919"/>
                    </a:lnTo>
                    <a:lnTo>
                      <a:pt x="623" y="901"/>
                    </a:lnTo>
                    <a:lnTo>
                      <a:pt x="637" y="898"/>
                    </a:lnTo>
                    <a:lnTo>
                      <a:pt x="629" y="886"/>
                    </a:lnTo>
                    <a:lnTo>
                      <a:pt x="633" y="871"/>
                    </a:lnTo>
                    <a:lnTo>
                      <a:pt x="631" y="860"/>
                    </a:lnTo>
                    <a:lnTo>
                      <a:pt x="618" y="863"/>
                    </a:lnTo>
                    <a:lnTo>
                      <a:pt x="613" y="860"/>
                    </a:lnTo>
                    <a:lnTo>
                      <a:pt x="611" y="847"/>
                    </a:lnTo>
                    <a:lnTo>
                      <a:pt x="626" y="836"/>
                    </a:lnTo>
                    <a:lnTo>
                      <a:pt x="631" y="805"/>
                    </a:lnTo>
                    <a:lnTo>
                      <a:pt x="646" y="766"/>
                    </a:lnTo>
                    <a:lnTo>
                      <a:pt x="656" y="758"/>
                    </a:lnTo>
                    <a:lnTo>
                      <a:pt x="672" y="761"/>
                    </a:lnTo>
                    <a:lnTo>
                      <a:pt x="688" y="758"/>
                    </a:lnTo>
                    <a:lnTo>
                      <a:pt x="697" y="754"/>
                    </a:lnTo>
                    <a:lnTo>
                      <a:pt x="710" y="748"/>
                    </a:lnTo>
                    <a:lnTo>
                      <a:pt x="713" y="744"/>
                    </a:lnTo>
                    <a:lnTo>
                      <a:pt x="710" y="735"/>
                    </a:lnTo>
                    <a:lnTo>
                      <a:pt x="707" y="727"/>
                    </a:lnTo>
                    <a:lnTo>
                      <a:pt x="703" y="720"/>
                    </a:lnTo>
                    <a:lnTo>
                      <a:pt x="700" y="713"/>
                    </a:lnTo>
                    <a:lnTo>
                      <a:pt x="704" y="707"/>
                    </a:lnTo>
                    <a:lnTo>
                      <a:pt x="699" y="696"/>
                    </a:lnTo>
                    <a:lnTo>
                      <a:pt x="703" y="687"/>
                    </a:lnTo>
                    <a:lnTo>
                      <a:pt x="715" y="685"/>
                    </a:lnTo>
                    <a:lnTo>
                      <a:pt x="715" y="667"/>
                    </a:lnTo>
                    <a:lnTo>
                      <a:pt x="723" y="656"/>
                    </a:lnTo>
                    <a:lnTo>
                      <a:pt x="723" y="632"/>
                    </a:lnTo>
                    <a:lnTo>
                      <a:pt x="725" y="601"/>
                    </a:lnTo>
                    <a:lnTo>
                      <a:pt x="735" y="580"/>
                    </a:lnTo>
                    <a:lnTo>
                      <a:pt x="742" y="567"/>
                    </a:lnTo>
                    <a:lnTo>
                      <a:pt x="756" y="543"/>
                    </a:lnTo>
                    <a:lnTo>
                      <a:pt x="768" y="543"/>
                    </a:lnTo>
                    <a:lnTo>
                      <a:pt x="784" y="517"/>
                    </a:lnTo>
                    <a:lnTo>
                      <a:pt x="797" y="505"/>
                    </a:lnTo>
                    <a:lnTo>
                      <a:pt x="807" y="498"/>
                    </a:lnTo>
                    <a:lnTo>
                      <a:pt x="802" y="486"/>
                    </a:lnTo>
                    <a:lnTo>
                      <a:pt x="801" y="476"/>
                    </a:lnTo>
                    <a:lnTo>
                      <a:pt x="818" y="479"/>
                    </a:lnTo>
                    <a:lnTo>
                      <a:pt x="827" y="476"/>
                    </a:lnTo>
                    <a:lnTo>
                      <a:pt x="834" y="452"/>
                    </a:lnTo>
                    <a:lnTo>
                      <a:pt x="845" y="439"/>
                    </a:lnTo>
                    <a:lnTo>
                      <a:pt x="842" y="423"/>
                    </a:lnTo>
                    <a:lnTo>
                      <a:pt x="847" y="410"/>
                    </a:lnTo>
                    <a:lnTo>
                      <a:pt x="871" y="392"/>
                    </a:lnTo>
                    <a:lnTo>
                      <a:pt x="894" y="380"/>
                    </a:lnTo>
                    <a:lnTo>
                      <a:pt x="901" y="370"/>
                    </a:lnTo>
                    <a:lnTo>
                      <a:pt x="919" y="360"/>
                    </a:lnTo>
                    <a:lnTo>
                      <a:pt x="919" y="356"/>
                    </a:lnTo>
                    <a:lnTo>
                      <a:pt x="904" y="354"/>
                    </a:lnTo>
                    <a:lnTo>
                      <a:pt x="893" y="351"/>
                    </a:lnTo>
                    <a:lnTo>
                      <a:pt x="890" y="333"/>
                    </a:lnTo>
                    <a:lnTo>
                      <a:pt x="895" y="328"/>
                    </a:lnTo>
                    <a:lnTo>
                      <a:pt x="897" y="328"/>
                    </a:lnTo>
                    <a:lnTo>
                      <a:pt x="898" y="333"/>
                    </a:lnTo>
                    <a:lnTo>
                      <a:pt x="899" y="338"/>
                    </a:lnTo>
                    <a:lnTo>
                      <a:pt x="901" y="341"/>
                    </a:lnTo>
                    <a:lnTo>
                      <a:pt x="902" y="344"/>
                    </a:lnTo>
                    <a:lnTo>
                      <a:pt x="910" y="345"/>
                    </a:lnTo>
                    <a:lnTo>
                      <a:pt x="919" y="344"/>
                    </a:lnTo>
                    <a:lnTo>
                      <a:pt x="919" y="341"/>
                    </a:lnTo>
                    <a:lnTo>
                      <a:pt x="922" y="328"/>
                    </a:lnTo>
                    <a:lnTo>
                      <a:pt x="922" y="321"/>
                    </a:lnTo>
                    <a:lnTo>
                      <a:pt x="929" y="319"/>
                    </a:lnTo>
                    <a:lnTo>
                      <a:pt x="933" y="320"/>
                    </a:lnTo>
                    <a:lnTo>
                      <a:pt x="942" y="322"/>
                    </a:lnTo>
                    <a:lnTo>
                      <a:pt x="950" y="328"/>
                    </a:lnTo>
                    <a:lnTo>
                      <a:pt x="961" y="324"/>
                    </a:lnTo>
                    <a:lnTo>
                      <a:pt x="956" y="315"/>
                    </a:lnTo>
                    <a:lnTo>
                      <a:pt x="956" y="306"/>
                    </a:lnTo>
                    <a:lnTo>
                      <a:pt x="970" y="298"/>
                    </a:lnTo>
                    <a:lnTo>
                      <a:pt x="981" y="309"/>
                    </a:lnTo>
                    <a:lnTo>
                      <a:pt x="995" y="307"/>
                    </a:lnTo>
                    <a:lnTo>
                      <a:pt x="1011" y="293"/>
                    </a:lnTo>
                    <a:lnTo>
                      <a:pt x="1018" y="285"/>
                    </a:lnTo>
                    <a:lnTo>
                      <a:pt x="1021" y="276"/>
                    </a:lnTo>
                    <a:lnTo>
                      <a:pt x="1026" y="275"/>
                    </a:lnTo>
                    <a:lnTo>
                      <a:pt x="1031" y="272"/>
                    </a:lnTo>
                    <a:lnTo>
                      <a:pt x="1033" y="264"/>
                    </a:lnTo>
                    <a:lnTo>
                      <a:pt x="1035" y="257"/>
                    </a:lnTo>
                    <a:lnTo>
                      <a:pt x="1052" y="250"/>
                    </a:lnTo>
                    <a:lnTo>
                      <a:pt x="1070" y="246"/>
                    </a:lnTo>
                    <a:lnTo>
                      <a:pt x="1088" y="242"/>
                    </a:lnTo>
                    <a:lnTo>
                      <a:pt x="1099" y="228"/>
                    </a:lnTo>
                    <a:lnTo>
                      <a:pt x="1099" y="227"/>
                    </a:lnTo>
                    <a:lnTo>
                      <a:pt x="1112" y="225"/>
                    </a:lnTo>
                    <a:lnTo>
                      <a:pt x="1129" y="218"/>
                    </a:lnTo>
                    <a:lnTo>
                      <a:pt x="1142" y="198"/>
                    </a:lnTo>
                    <a:lnTo>
                      <a:pt x="1148" y="183"/>
                    </a:lnTo>
                    <a:lnTo>
                      <a:pt x="1135" y="178"/>
                    </a:lnTo>
                    <a:lnTo>
                      <a:pt x="1123" y="178"/>
                    </a:lnTo>
                    <a:lnTo>
                      <a:pt x="1114" y="166"/>
                    </a:lnTo>
                    <a:lnTo>
                      <a:pt x="1103" y="158"/>
                    </a:lnTo>
                    <a:lnTo>
                      <a:pt x="1088" y="148"/>
                    </a:lnTo>
                    <a:lnTo>
                      <a:pt x="1081" y="143"/>
                    </a:lnTo>
                    <a:lnTo>
                      <a:pt x="1078" y="146"/>
                    </a:lnTo>
                    <a:lnTo>
                      <a:pt x="1069" y="153"/>
                    </a:lnTo>
                    <a:lnTo>
                      <a:pt x="1052" y="150"/>
                    </a:lnTo>
                    <a:lnTo>
                      <a:pt x="1031" y="143"/>
                    </a:lnTo>
                    <a:lnTo>
                      <a:pt x="1028" y="141"/>
                    </a:lnTo>
                    <a:lnTo>
                      <a:pt x="1023" y="141"/>
                    </a:lnTo>
                    <a:lnTo>
                      <a:pt x="1020" y="153"/>
                    </a:lnTo>
                    <a:lnTo>
                      <a:pt x="1020" y="170"/>
                    </a:lnTo>
                    <a:lnTo>
                      <a:pt x="988" y="178"/>
                    </a:lnTo>
                    <a:lnTo>
                      <a:pt x="951" y="176"/>
                    </a:lnTo>
                    <a:lnTo>
                      <a:pt x="929" y="165"/>
                    </a:lnTo>
                    <a:lnTo>
                      <a:pt x="895" y="15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76" name="Freeform 101"/>
              <p:cNvSpPr>
                <a:spLocks/>
              </p:cNvSpPr>
              <p:nvPr/>
            </p:nvSpPr>
            <p:spPr bwMode="auto">
              <a:xfrm>
                <a:off x="5212524" y="3961741"/>
                <a:ext cx="842362" cy="899983"/>
              </a:xfrm>
              <a:custGeom>
                <a:avLst/>
                <a:gdLst>
                  <a:gd name="T0" fmla="*/ 80 w 1841"/>
                  <a:gd name="T1" fmla="*/ 1177 h 1968"/>
                  <a:gd name="T2" fmla="*/ 62 w 1841"/>
                  <a:gd name="T3" fmla="*/ 1320 h 1968"/>
                  <a:gd name="T4" fmla="*/ 126 w 1841"/>
                  <a:gd name="T5" fmla="*/ 1673 h 1968"/>
                  <a:gd name="T6" fmla="*/ 181 w 1841"/>
                  <a:gd name="T7" fmla="*/ 1859 h 1968"/>
                  <a:gd name="T8" fmla="*/ 403 w 1841"/>
                  <a:gd name="T9" fmla="*/ 1909 h 1968"/>
                  <a:gd name="T10" fmla="*/ 602 w 1841"/>
                  <a:gd name="T11" fmla="*/ 1910 h 1968"/>
                  <a:gd name="T12" fmla="*/ 946 w 1841"/>
                  <a:gd name="T13" fmla="*/ 1779 h 1968"/>
                  <a:gd name="T14" fmla="*/ 1083 w 1841"/>
                  <a:gd name="T15" fmla="*/ 1575 h 1968"/>
                  <a:gd name="T16" fmla="*/ 1239 w 1841"/>
                  <a:gd name="T17" fmla="*/ 1420 h 1968"/>
                  <a:gd name="T18" fmla="*/ 1381 w 1841"/>
                  <a:gd name="T19" fmla="*/ 1115 h 1968"/>
                  <a:gd name="T20" fmla="*/ 1443 w 1841"/>
                  <a:gd name="T21" fmla="*/ 1048 h 1968"/>
                  <a:gd name="T22" fmla="*/ 1524 w 1841"/>
                  <a:gd name="T23" fmla="*/ 952 h 1968"/>
                  <a:gd name="T24" fmla="*/ 1402 w 1841"/>
                  <a:gd name="T25" fmla="*/ 735 h 1968"/>
                  <a:gd name="T26" fmla="*/ 1346 w 1841"/>
                  <a:gd name="T27" fmla="*/ 743 h 1968"/>
                  <a:gd name="T28" fmla="*/ 1334 w 1841"/>
                  <a:gd name="T29" fmla="*/ 668 h 1968"/>
                  <a:gd name="T30" fmla="*/ 1387 w 1841"/>
                  <a:gd name="T31" fmla="*/ 615 h 1968"/>
                  <a:gd name="T32" fmla="*/ 1549 w 1841"/>
                  <a:gd name="T33" fmla="*/ 620 h 1968"/>
                  <a:gd name="T34" fmla="*/ 1748 w 1841"/>
                  <a:gd name="T35" fmla="*/ 630 h 1968"/>
                  <a:gd name="T36" fmla="*/ 1789 w 1841"/>
                  <a:gd name="T37" fmla="*/ 594 h 1968"/>
                  <a:gd name="T38" fmla="*/ 1744 w 1841"/>
                  <a:gd name="T39" fmla="*/ 577 h 1968"/>
                  <a:gd name="T40" fmla="*/ 1821 w 1841"/>
                  <a:gd name="T41" fmla="*/ 552 h 1968"/>
                  <a:gd name="T42" fmla="*/ 1794 w 1841"/>
                  <a:gd name="T43" fmla="*/ 535 h 1968"/>
                  <a:gd name="T44" fmla="*/ 1746 w 1841"/>
                  <a:gd name="T45" fmla="*/ 508 h 1968"/>
                  <a:gd name="T46" fmla="*/ 1691 w 1841"/>
                  <a:gd name="T47" fmla="*/ 474 h 1968"/>
                  <a:gd name="T48" fmla="*/ 1766 w 1841"/>
                  <a:gd name="T49" fmla="*/ 392 h 1968"/>
                  <a:gd name="T50" fmla="*/ 1769 w 1841"/>
                  <a:gd name="T51" fmla="*/ 285 h 1968"/>
                  <a:gd name="T52" fmla="*/ 1736 w 1841"/>
                  <a:gd name="T53" fmla="*/ 212 h 1968"/>
                  <a:gd name="T54" fmla="*/ 1636 w 1841"/>
                  <a:gd name="T55" fmla="*/ 130 h 1968"/>
                  <a:gd name="T56" fmla="*/ 1583 w 1841"/>
                  <a:gd name="T57" fmla="*/ 26 h 1968"/>
                  <a:gd name="T58" fmla="*/ 1524 w 1841"/>
                  <a:gd name="T59" fmla="*/ 38 h 1968"/>
                  <a:gd name="T60" fmla="*/ 1453 w 1841"/>
                  <a:gd name="T61" fmla="*/ 0 h 1968"/>
                  <a:gd name="T62" fmla="*/ 1368 w 1841"/>
                  <a:gd name="T63" fmla="*/ 46 h 1968"/>
                  <a:gd name="T64" fmla="*/ 1290 w 1841"/>
                  <a:gd name="T65" fmla="*/ 91 h 1968"/>
                  <a:gd name="T66" fmla="*/ 1275 w 1841"/>
                  <a:gd name="T67" fmla="*/ 146 h 1968"/>
                  <a:gd name="T68" fmla="*/ 1229 w 1841"/>
                  <a:gd name="T69" fmla="*/ 220 h 1968"/>
                  <a:gd name="T70" fmla="*/ 1167 w 1841"/>
                  <a:gd name="T71" fmla="*/ 252 h 1968"/>
                  <a:gd name="T72" fmla="*/ 1110 w 1841"/>
                  <a:gd name="T73" fmla="*/ 292 h 1968"/>
                  <a:gd name="T74" fmla="*/ 1023 w 1841"/>
                  <a:gd name="T75" fmla="*/ 292 h 1968"/>
                  <a:gd name="T76" fmla="*/ 1025 w 1841"/>
                  <a:gd name="T77" fmla="*/ 330 h 1968"/>
                  <a:gd name="T78" fmla="*/ 977 w 1841"/>
                  <a:gd name="T79" fmla="*/ 349 h 1968"/>
                  <a:gd name="T80" fmla="*/ 937 w 1841"/>
                  <a:gd name="T81" fmla="*/ 331 h 1968"/>
                  <a:gd name="T82" fmla="*/ 861 w 1841"/>
                  <a:gd name="T83" fmla="*/ 348 h 1968"/>
                  <a:gd name="T84" fmla="*/ 803 w 1841"/>
                  <a:gd name="T85" fmla="*/ 361 h 1968"/>
                  <a:gd name="T86" fmla="*/ 705 w 1841"/>
                  <a:gd name="T87" fmla="*/ 394 h 1968"/>
                  <a:gd name="T88" fmla="*/ 633 w 1841"/>
                  <a:gd name="T89" fmla="*/ 421 h 1968"/>
                  <a:gd name="T90" fmla="*/ 573 w 1841"/>
                  <a:gd name="T91" fmla="*/ 462 h 1968"/>
                  <a:gd name="T92" fmla="*/ 480 w 1841"/>
                  <a:gd name="T93" fmla="*/ 456 h 1968"/>
                  <a:gd name="T94" fmla="*/ 425 w 1841"/>
                  <a:gd name="T95" fmla="*/ 427 h 1968"/>
                  <a:gd name="T96" fmla="*/ 413 w 1841"/>
                  <a:gd name="T97" fmla="*/ 401 h 1968"/>
                  <a:gd name="T98" fmla="*/ 256 w 1841"/>
                  <a:gd name="T99" fmla="*/ 385 h 1968"/>
                  <a:gd name="T100" fmla="*/ 217 w 1841"/>
                  <a:gd name="T101" fmla="*/ 398 h 1968"/>
                  <a:gd name="T102" fmla="*/ 169 w 1841"/>
                  <a:gd name="T103" fmla="*/ 404 h 1968"/>
                  <a:gd name="T104" fmla="*/ 98 w 1841"/>
                  <a:gd name="T105" fmla="*/ 491 h 1968"/>
                  <a:gd name="T106" fmla="*/ 42 w 1841"/>
                  <a:gd name="T107" fmla="*/ 531 h 1968"/>
                  <a:gd name="T108" fmla="*/ 28 w 1841"/>
                  <a:gd name="T109" fmla="*/ 599 h 1968"/>
                  <a:gd name="T110" fmla="*/ 31 w 1841"/>
                  <a:gd name="T111" fmla="*/ 662 h 1968"/>
                  <a:gd name="T112" fmla="*/ 64 w 1841"/>
                  <a:gd name="T113" fmla="*/ 736 h 1968"/>
                  <a:gd name="T114" fmla="*/ 143 w 1841"/>
                  <a:gd name="T115" fmla="*/ 692 h 1968"/>
                  <a:gd name="T116" fmla="*/ 189 w 1841"/>
                  <a:gd name="T117" fmla="*/ 729 h 1968"/>
                  <a:gd name="T118" fmla="*/ 151 w 1841"/>
                  <a:gd name="T119" fmla="*/ 826 h 1968"/>
                  <a:gd name="T120" fmla="*/ 162 w 1841"/>
                  <a:gd name="T121" fmla="*/ 87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41" h="1968">
                    <a:moveTo>
                      <a:pt x="158" y="998"/>
                    </a:moveTo>
                    <a:lnTo>
                      <a:pt x="146" y="1028"/>
                    </a:lnTo>
                    <a:lnTo>
                      <a:pt x="128" y="1068"/>
                    </a:lnTo>
                    <a:lnTo>
                      <a:pt x="112" y="1093"/>
                    </a:lnTo>
                    <a:lnTo>
                      <a:pt x="101" y="1116"/>
                    </a:lnTo>
                    <a:lnTo>
                      <a:pt x="93" y="1128"/>
                    </a:lnTo>
                    <a:lnTo>
                      <a:pt x="89" y="1144"/>
                    </a:lnTo>
                    <a:lnTo>
                      <a:pt x="80" y="1177"/>
                    </a:lnTo>
                    <a:lnTo>
                      <a:pt x="73" y="1213"/>
                    </a:lnTo>
                    <a:lnTo>
                      <a:pt x="69" y="1223"/>
                    </a:lnTo>
                    <a:lnTo>
                      <a:pt x="65" y="1234"/>
                    </a:lnTo>
                    <a:lnTo>
                      <a:pt x="64" y="1240"/>
                    </a:lnTo>
                    <a:lnTo>
                      <a:pt x="63" y="1254"/>
                    </a:lnTo>
                    <a:lnTo>
                      <a:pt x="62" y="1267"/>
                    </a:lnTo>
                    <a:lnTo>
                      <a:pt x="62" y="1273"/>
                    </a:lnTo>
                    <a:lnTo>
                      <a:pt x="62" y="1320"/>
                    </a:lnTo>
                    <a:lnTo>
                      <a:pt x="70" y="1379"/>
                    </a:lnTo>
                    <a:lnTo>
                      <a:pt x="79" y="1429"/>
                    </a:lnTo>
                    <a:lnTo>
                      <a:pt x="80" y="1490"/>
                    </a:lnTo>
                    <a:lnTo>
                      <a:pt x="79" y="1525"/>
                    </a:lnTo>
                    <a:lnTo>
                      <a:pt x="82" y="1568"/>
                    </a:lnTo>
                    <a:lnTo>
                      <a:pt x="97" y="1616"/>
                    </a:lnTo>
                    <a:lnTo>
                      <a:pt x="111" y="1647"/>
                    </a:lnTo>
                    <a:lnTo>
                      <a:pt x="126" y="1673"/>
                    </a:lnTo>
                    <a:lnTo>
                      <a:pt x="139" y="1693"/>
                    </a:lnTo>
                    <a:lnTo>
                      <a:pt x="147" y="1726"/>
                    </a:lnTo>
                    <a:lnTo>
                      <a:pt x="161" y="1771"/>
                    </a:lnTo>
                    <a:lnTo>
                      <a:pt x="165" y="1784"/>
                    </a:lnTo>
                    <a:lnTo>
                      <a:pt x="169" y="1798"/>
                    </a:lnTo>
                    <a:lnTo>
                      <a:pt x="174" y="1815"/>
                    </a:lnTo>
                    <a:lnTo>
                      <a:pt x="179" y="1829"/>
                    </a:lnTo>
                    <a:lnTo>
                      <a:pt x="181" y="1859"/>
                    </a:lnTo>
                    <a:lnTo>
                      <a:pt x="188" y="1881"/>
                    </a:lnTo>
                    <a:lnTo>
                      <a:pt x="197" y="1901"/>
                    </a:lnTo>
                    <a:lnTo>
                      <a:pt x="201" y="1946"/>
                    </a:lnTo>
                    <a:lnTo>
                      <a:pt x="204" y="1968"/>
                    </a:lnTo>
                    <a:lnTo>
                      <a:pt x="216" y="1964"/>
                    </a:lnTo>
                    <a:lnTo>
                      <a:pt x="278" y="1940"/>
                    </a:lnTo>
                    <a:lnTo>
                      <a:pt x="341" y="1923"/>
                    </a:lnTo>
                    <a:lnTo>
                      <a:pt x="403" y="1909"/>
                    </a:lnTo>
                    <a:lnTo>
                      <a:pt x="420" y="1909"/>
                    </a:lnTo>
                    <a:lnTo>
                      <a:pt x="460" y="1909"/>
                    </a:lnTo>
                    <a:lnTo>
                      <a:pt x="498" y="1909"/>
                    </a:lnTo>
                    <a:lnTo>
                      <a:pt x="516" y="1910"/>
                    </a:lnTo>
                    <a:lnTo>
                      <a:pt x="529" y="1911"/>
                    </a:lnTo>
                    <a:lnTo>
                      <a:pt x="559" y="1910"/>
                    </a:lnTo>
                    <a:lnTo>
                      <a:pt x="588" y="1910"/>
                    </a:lnTo>
                    <a:lnTo>
                      <a:pt x="602" y="1910"/>
                    </a:lnTo>
                    <a:lnTo>
                      <a:pt x="685" y="1904"/>
                    </a:lnTo>
                    <a:lnTo>
                      <a:pt x="748" y="1893"/>
                    </a:lnTo>
                    <a:lnTo>
                      <a:pt x="799" y="1883"/>
                    </a:lnTo>
                    <a:lnTo>
                      <a:pt x="837" y="1873"/>
                    </a:lnTo>
                    <a:lnTo>
                      <a:pt x="895" y="1852"/>
                    </a:lnTo>
                    <a:lnTo>
                      <a:pt x="937" y="1837"/>
                    </a:lnTo>
                    <a:lnTo>
                      <a:pt x="945" y="1814"/>
                    </a:lnTo>
                    <a:lnTo>
                      <a:pt x="946" y="1779"/>
                    </a:lnTo>
                    <a:lnTo>
                      <a:pt x="951" y="1746"/>
                    </a:lnTo>
                    <a:lnTo>
                      <a:pt x="967" y="1709"/>
                    </a:lnTo>
                    <a:lnTo>
                      <a:pt x="980" y="1677"/>
                    </a:lnTo>
                    <a:lnTo>
                      <a:pt x="1025" y="1629"/>
                    </a:lnTo>
                    <a:lnTo>
                      <a:pt x="1033" y="1621"/>
                    </a:lnTo>
                    <a:lnTo>
                      <a:pt x="1053" y="1603"/>
                    </a:lnTo>
                    <a:lnTo>
                      <a:pt x="1073" y="1584"/>
                    </a:lnTo>
                    <a:lnTo>
                      <a:pt x="1083" y="1575"/>
                    </a:lnTo>
                    <a:lnTo>
                      <a:pt x="1089" y="1570"/>
                    </a:lnTo>
                    <a:lnTo>
                      <a:pt x="1101" y="1563"/>
                    </a:lnTo>
                    <a:lnTo>
                      <a:pt x="1112" y="1555"/>
                    </a:lnTo>
                    <a:lnTo>
                      <a:pt x="1116" y="1552"/>
                    </a:lnTo>
                    <a:lnTo>
                      <a:pt x="1157" y="1521"/>
                    </a:lnTo>
                    <a:lnTo>
                      <a:pt x="1183" y="1490"/>
                    </a:lnTo>
                    <a:lnTo>
                      <a:pt x="1229" y="1443"/>
                    </a:lnTo>
                    <a:lnTo>
                      <a:pt x="1239" y="1420"/>
                    </a:lnTo>
                    <a:lnTo>
                      <a:pt x="1247" y="1389"/>
                    </a:lnTo>
                    <a:lnTo>
                      <a:pt x="1269" y="1344"/>
                    </a:lnTo>
                    <a:lnTo>
                      <a:pt x="1280" y="1309"/>
                    </a:lnTo>
                    <a:lnTo>
                      <a:pt x="1296" y="1278"/>
                    </a:lnTo>
                    <a:lnTo>
                      <a:pt x="1307" y="1230"/>
                    </a:lnTo>
                    <a:lnTo>
                      <a:pt x="1318" y="1194"/>
                    </a:lnTo>
                    <a:lnTo>
                      <a:pt x="1344" y="1159"/>
                    </a:lnTo>
                    <a:lnTo>
                      <a:pt x="1381" y="1115"/>
                    </a:lnTo>
                    <a:lnTo>
                      <a:pt x="1386" y="1109"/>
                    </a:lnTo>
                    <a:lnTo>
                      <a:pt x="1396" y="1094"/>
                    </a:lnTo>
                    <a:lnTo>
                      <a:pt x="1408" y="1080"/>
                    </a:lnTo>
                    <a:lnTo>
                      <a:pt x="1412" y="1073"/>
                    </a:lnTo>
                    <a:lnTo>
                      <a:pt x="1417" y="1068"/>
                    </a:lnTo>
                    <a:lnTo>
                      <a:pt x="1428" y="1060"/>
                    </a:lnTo>
                    <a:lnTo>
                      <a:pt x="1439" y="1052"/>
                    </a:lnTo>
                    <a:lnTo>
                      <a:pt x="1443" y="1048"/>
                    </a:lnTo>
                    <a:lnTo>
                      <a:pt x="1469" y="1034"/>
                    </a:lnTo>
                    <a:lnTo>
                      <a:pt x="1500" y="1022"/>
                    </a:lnTo>
                    <a:lnTo>
                      <a:pt x="1536" y="1018"/>
                    </a:lnTo>
                    <a:lnTo>
                      <a:pt x="1547" y="1006"/>
                    </a:lnTo>
                    <a:lnTo>
                      <a:pt x="1548" y="1005"/>
                    </a:lnTo>
                    <a:lnTo>
                      <a:pt x="1540" y="993"/>
                    </a:lnTo>
                    <a:lnTo>
                      <a:pt x="1531" y="969"/>
                    </a:lnTo>
                    <a:lnTo>
                      <a:pt x="1524" y="952"/>
                    </a:lnTo>
                    <a:lnTo>
                      <a:pt x="1515" y="924"/>
                    </a:lnTo>
                    <a:lnTo>
                      <a:pt x="1500" y="891"/>
                    </a:lnTo>
                    <a:lnTo>
                      <a:pt x="1490" y="860"/>
                    </a:lnTo>
                    <a:lnTo>
                      <a:pt x="1471" y="809"/>
                    </a:lnTo>
                    <a:lnTo>
                      <a:pt x="1461" y="787"/>
                    </a:lnTo>
                    <a:lnTo>
                      <a:pt x="1434" y="753"/>
                    </a:lnTo>
                    <a:lnTo>
                      <a:pt x="1417" y="747"/>
                    </a:lnTo>
                    <a:lnTo>
                      <a:pt x="1402" y="735"/>
                    </a:lnTo>
                    <a:lnTo>
                      <a:pt x="1402" y="763"/>
                    </a:lnTo>
                    <a:lnTo>
                      <a:pt x="1390" y="761"/>
                    </a:lnTo>
                    <a:lnTo>
                      <a:pt x="1382" y="766"/>
                    </a:lnTo>
                    <a:lnTo>
                      <a:pt x="1386" y="773"/>
                    </a:lnTo>
                    <a:lnTo>
                      <a:pt x="1374" y="779"/>
                    </a:lnTo>
                    <a:lnTo>
                      <a:pt x="1368" y="770"/>
                    </a:lnTo>
                    <a:lnTo>
                      <a:pt x="1368" y="746"/>
                    </a:lnTo>
                    <a:lnTo>
                      <a:pt x="1346" y="743"/>
                    </a:lnTo>
                    <a:lnTo>
                      <a:pt x="1342" y="736"/>
                    </a:lnTo>
                    <a:lnTo>
                      <a:pt x="1348" y="725"/>
                    </a:lnTo>
                    <a:lnTo>
                      <a:pt x="1350" y="717"/>
                    </a:lnTo>
                    <a:lnTo>
                      <a:pt x="1343" y="714"/>
                    </a:lnTo>
                    <a:lnTo>
                      <a:pt x="1343" y="703"/>
                    </a:lnTo>
                    <a:lnTo>
                      <a:pt x="1349" y="693"/>
                    </a:lnTo>
                    <a:lnTo>
                      <a:pt x="1335" y="687"/>
                    </a:lnTo>
                    <a:lnTo>
                      <a:pt x="1334" y="668"/>
                    </a:lnTo>
                    <a:lnTo>
                      <a:pt x="1343" y="663"/>
                    </a:lnTo>
                    <a:lnTo>
                      <a:pt x="1346" y="655"/>
                    </a:lnTo>
                    <a:lnTo>
                      <a:pt x="1333" y="650"/>
                    </a:lnTo>
                    <a:lnTo>
                      <a:pt x="1331" y="641"/>
                    </a:lnTo>
                    <a:lnTo>
                      <a:pt x="1345" y="637"/>
                    </a:lnTo>
                    <a:lnTo>
                      <a:pt x="1344" y="628"/>
                    </a:lnTo>
                    <a:lnTo>
                      <a:pt x="1374" y="622"/>
                    </a:lnTo>
                    <a:lnTo>
                      <a:pt x="1387" y="615"/>
                    </a:lnTo>
                    <a:lnTo>
                      <a:pt x="1410" y="611"/>
                    </a:lnTo>
                    <a:lnTo>
                      <a:pt x="1411" y="626"/>
                    </a:lnTo>
                    <a:lnTo>
                      <a:pt x="1423" y="636"/>
                    </a:lnTo>
                    <a:lnTo>
                      <a:pt x="1432" y="641"/>
                    </a:lnTo>
                    <a:lnTo>
                      <a:pt x="1446" y="638"/>
                    </a:lnTo>
                    <a:lnTo>
                      <a:pt x="1476" y="641"/>
                    </a:lnTo>
                    <a:lnTo>
                      <a:pt x="1528" y="636"/>
                    </a:lnTo>
                    <a:lnTo>
                      <a:pt x="1549" y="620"/>
                    </a:lnTo>
                    <a:lnTo>
                      <a:pt x="1569" y="612"/>
                    </a:lnTo>
                    <a:lnTo>
                      <a:pt x="1619" y="601"/>
                    </a:lnTo>
                    <a:lnTo>
                      <a:pt x="1677" y="604"/>
                    </a:lnTo>
                    <a:lnTo>
                      <a:pt x="1694" y="621"/>
                    </a:lnTo>
                    <a:lnTo>
                      <a:pt x="1711" y="631"/>
                    </a:lnTo>
                    <a:lnTo>
                      <a:pt x="1726" y="630"/>
                    </a:lnTo>
                    <a:lnTo>
                      <a:pt x="1743" y="636"/>
                    </a:lnTo>
                    <a:lnTo>
                      <a:pt x="1748" y="630"/>
                    </a:lnTo>
                    <a:lnTo>
                      <a:pt x="1760" y="628"/>
                    </a:lnTo>
                    <a:lnTo>
                      <a:pt x="1776" y="630"/>
                    </a:lnTo>
                    <a:lnTo>
                      <a:pt x="1786" y="626"/>
                    </a:lnTo>
                    <a:lnTo>
                      <a:pt x="1816" y="626"/>
                    </a:lnTo>
                    <a:lnTo>
                      <a:pt x="1819" y="617"/>
                    </a:lnTo>
                    <a:lnTo>
                      <a:pt x="1793" y="610"/>
                    </a:lnTo>
                    <a:lnTo>
                      <a:pt x="1800" y="597"/>
                    </a:lnTo>
                    <a:lnTo>
                      <a:pt x="1789" y="594"/>
                    </a:lnTo>
                    <a:lnTo>
                      <a:pt x="1768" y="597"/>
                    </a:lnTo>
                    <a:lnTo>
                      <a:pt x="1765" y="592"/>
                    </a:lnTo>
                    <a:lnTo>
                      <a:pt x="1761" y="588"/>
                    </a:lnTo>
                    <a:lnTo>
                      <a:pt x="1758" y="587"/>
                    </a:lnTo>
                    <a:lnTo>
                      <a:pt x="1756" y="586"/>
                    </a:lnTo>
                    <a:lnTo>
                      <a:pt x="1744" y="591"/>
                    </a:lnTo>
                    <a:lnTo>
                      <a:pt x="1740" y="582"/>
                    </a:lnTo>
                    <a:lnTo>
                      <a:pt x="1744" y="577"/>
                    </a:lnTo>
                    <a:lnTo>
                      <a:pt x="1748" y="564"/>
                    </a:lnTo>
                    <a:lnTo>
                      <a:pt x="1759" y="559"/>
                    </a:lnTo>
                    <a:lnTo>
                      <a:pt x="1782" y="551"/>
                    </a:lnTo>
                    <a:lnTo>
                      <a:pt x="1786" y="552"/>
                    </a:lnTo>
                    <a:lnTo>
                      <a:pt x="1797" y="553"/>
                    </a:lnTo>
                    <a:lnTo>
                      <a:pt x="1808" y="554"/>
                    </a:lnTo>
                    <a:lnTo>
                      <a:pt x="1814" y="553"/>
                    </a:lnTo>
                    <a:lnTo>
                      <a:pt x="1821" y="552"/>
                    </a:lnTo>
                    <a:lnTo>
                      <a:pt x="1828" y="551"/>
                    </a:lnTo>
                    <a:lnTo>
                      <a:pt x="1841" y="543"/>
                    </a:lnTo>
                    <a:lnTo>
                      <a:pt x="1841" y="528"/>
                    </a:lnTo>
                    <a:lnTo>
                      <a:pt x="1830" y="528"/>
                    </a:lnTo>
                    <a:lnTo>
                      <a:pt x="1828" y="538"/>
                    </a:lnTo>
                    <a:lnTo>
                      <a:pt x="1815" y="535"/>
                    </a:lnTo>
                    <a:lnTo>
                      <a:pt x="1806" y="535"/>
                    </a:lnTo>
                    <a:lnTo>
                      <a:pt x="1794" y="535"/>
                    </a:lnTo>
                    <a:lnTo>
                      <a:pt x="1790" y="536"/>
                    </a:lnTo>
                    <a:lnTo>
                      <a:pt x="1784" y="538"/>
                    </a:lnTo>
                    <a:lnTo>
                      <a:pt x="1777" y="539"/>
                    </a:lnTo>
                    <a:lnTo>
                      <a:pt x="1773" y="535"/>
                    </a:lnTo>
                    <a:lnTo>
                      <a:pt x="1770" y="532"/>
                    </a:lnTo>
                    <a:lnTo>
                      <a:pt x="1765" y="520"/>
                    </a:lnTo>
                    <a:lnTo>
                      <a:pt x="1762" y="509"/>
                    </a:lnTo>
                    <a:lnTo>
                      <a:pt x="1746" y="508"/>
                    </a:lnTo>
                    <a:lnTo>
                      <a:pt x="1730" y="521"/>
                    </a:lnTo>
                    <a:lnTo>
                      <a:pt x="1725" y="517"/>
                    </a:lnTo>
                    <a:lnTo>
                      <a:pt x="1717" y="511"/>
                    </a:lnTo>
                    <a:lnTo>
                      <a:pt x="1706" y="500"/>
                    </a:lnTo>
                    <a:lnTo>
                      <a:pt x="1694" y="489"/>
                    </a:lnTo>
                    <a:lnTo>
                      <a:pt x="1692" y="484"/>
                    </a:lnTo>
                    <a:lnTo>
                      <a:pt x="1691" y="479"/>
                    </a:lnTo>
                    <a:lnTo>
                      <a:pt x="1691" y="474"/>
                    </a:lnTo>
                    <a:lnTo>
                      <a:pt x="1691" y="472"/>
                    </a:lnTo>
                    <a:lnTo>
                      <a:pt x="1694" y="454"/>
                    </a:lnTo>
                    <a:lnTo>
                      <a:pt x="1692" y="438"/>
                    </a:lnTo>
                    <a:lnTo>
                      <a:pt x="1710" y="431"/>
                    </a:lnTo>
                    <a:lnTo>
                      <a:pt x="1734" y="416"/>
                    </a:lnTo>
                    <a:lnTo>
                      <a:pt x="1755" y="409"/>
                    </a:lnTo>
                    <a:lnTo>
                      <a:pt x="1756" y="399"/>
                    </a:lnTo>
                    <a:lnTo>
                      <a:pt x="1766" y="392"/>
                    </a:lnTo>
                    <a:lnTo>
                      <a:pt x="1778" y="381"/>
                    </a:lnTo>
                    <a:lnTo>
                      <a:pt x="1783" y="370"/>
                    </a:lnTo>
                    <a:lnTo>
                      <a:pt x="1779" y="333"/>
                    </a:lnTo>
                    <a:lnTo>
                      <a:pt x="1776" y="320"/>
                    </a:lnTo>
                    <a:lnTo>
                      <a:pt x="1764" y="316"/>
                    </a:lnTo>
                    <a:lnTo>
                      <a:pt x="1757" y="301"/>
                    </a:lnTo>
                    <a:lnTo>
                      <a:pt x="1761" y="296"/>
                    </a:lnTo>
                    <a:lnTo>
                      <a:pt x="1769" y="285"/>
                    </a:lnTo>
                    <a:lnTo>
                      <a:pt x="1764" y="274"/>
                    </a:lnTo>
                    <a:lnTo>
                      <a:pt x="1750" y="264"/>
                    </a:lnTo>
                    <a:lnTo>
                      <a:pt x="1735" y="267"/>
                    </a:lnTo>
                    <a:lnTo>
                      <a:pt x="1723" y="255"/>
                    </a:lnTo>
                    <a:lnTo>
                      <a:pt x="1730" y="242"/>
                    </a:lnTo>
                    <a:lnTo>
                      <a:pt x="1729" y="230"/>
                    </a:lnTo>
                    <a:lnTo>
                      <a:pt x="1739" y="224"/>
                    </a:lnTo>
                    <a:lnTo>
                      <a:pt x="1736" y="212"/>
                    </a:lnTo>
                    <a:lnTo>
                      <a:pt x="1714" y="200"/>
                    </a:lnTo>
                    <a:lnTo>
                      <a:pt x="1703" y="206"/>
                    </a:lnTo>
                    <a:lnTo>
                      <a:pt x="1695" y="198"/>
                    </a:lnTo>
                    <a:lnTo>
                      <a:pt x="1703" y="172"/>
                    </a:lnTo>
                    <a:lnTo>
                      <a:pt x="1689" y="164"/>
                    </a:lnTo>
                    <a:lnTo>
                      <a:pt x="1679" y="157"/>
                    </a:lnTo>
                    <a:lnTo>
                      <a:pt x="1656" y="144"/>
                    </a:lnTo>
                    <a:lnTo>
                      <a:pt x="1636" y="130"/>
                    </a:lnTo>
                    <a:lnTo>
                      <a:pt x="1629" y="116"/>
                    </a:lnTo>
                    <a:lnTo>
                      <a:pt x="1621" y="94"/>
                    </a:lnTo>
                    <a:lnTo>
                      <a:pt x="1621" y="78"/>
                    </a:lnTo>
                    <a:lnTo>
                      <a:pt x="1621" y="72"/>
                    </a:lnTo>
                    <a:lnTo>
                      <a:pt x="1621" y="50"/>
                    </a:lnTo>
                    <a:lnTo>
                      <a:pt x="1600" y="49"/>
                    </a:lnTo>
                    <a:lnTo>
                      <a:pt x="1594" y="38"/>
                    </a:lnTo>
                    <a:lnTo>
                      <a:pt x="1583" y="26"/>
                    </a:lnTo>
                    <a:lnTo>
                      <a:pt x="1569" y="19"/>
                    </a:lnTo>
                    <a:lnTo>
                      <a:pt x="1562" y="26"/>
                    </a:lnTo>
                    <a:lnTo>
                      <a:pt x="1562" y="40"/>
                    </a:lnTo>
                    <a:lnTo>
                      <a:pt x="1554" y="40"/>
                    </a:lnTo>
                    <a:lnTo>
                      <a:pt x="1546" y="36"/>
                    </a:lnTo>
                    <a:lnTo>
                      <a:pt x="1546" y="26"/>
                    </a:lnTo>
                    <a:lnTo>
                      <a:pt x="1537" y="26"/>
                    </a:lnTo>
                    <a:lnTo>
                      <a:pt x="1524" y="38"/>
                    </a:lnTo>
                    <a:lnTo>
                      <a:pt x="1524" y="29"/>
                    </a:lnTo>
                    <a:lnTo>
                      <a:pt x="1524" y="13"/>
                    </a:lnTo>
                    <a:lnTo>
                      <a:pt x="1514" y="12"/>
                    </a:lnTo>
                    <a:lnTo>
                      <a:pt x="1503" y="19"/>
                    </a:lnTo>
                    <a:lnTo>
                      <a:pt x="1490" y="22"/>
                    </a:lnTo>
                    <a:lnTo>
                      <a:pt x="1473" y="11"/>
                    </a:lnTo>
                    <a:lnTo>
                      <a:pt x="1462" y="0"/>
                    </a:lnTo>
                    <a:lnTo>
                      <a:pt x="1453" y="0"/>
                    </a:lnTo>
                    <a:lnTo>
                      <a:pt x="1438" y="17"/>
                    </a:lnTo>
                    <a:lnTo>
                      <a:pt x="1434" y="25"/>
                    </a:lnTo>
                    <a:lnTo>
                      <a:pt x="1426" y="17"/>
                    </a:lnTo>
                    <a:lnTo>
                      <a:pt x="1407" y="17"/>
                    </a:lnTo>
                    <a:lnTo>
                      <a:pt x="1392" y="25"/>
                    </a:lnTo>
                    <a:lnTo>
                      <a:pt x="1379" y="40"/>
                    </a:lnTo>
                    <a:lnTo>
                      <a:pt x="1377" y="53"/>
                    </a:lnTo>
                    <a:lnTo>
                      <a:pt x="1368" y="46"/>
                    </a:lnTo>
                    <a:lnTo>
                      <a:pt x="1359" y="46"/>
                    </a:lnTo>
                    <a:lnTo>
                      <a:pt x="1352" y="57"/>
                    </a:lnTo>
                    <a:lnTo>
                      <a:pt x="1339" y="54"/>
                    </a:lnTo>
                    <a:lnTo>
                      <a:pt x="1320" y="46"/>
                    </a:lnTo>
                    <a:lnTo>
                      <a:pt x="1311" y="55"/>
                    </a:lnTo>
                    <a:lnTo>
                      <a:pt x="1296" y="69"/>
                    </a:lnTo>
                    <a:lnTo>
                      <a:pt x="1296" y="91"/>
                    </a:lnTo>
                    <a:lnTo>
                      <a:pt x="1290" y="91"/>
                    </a:lnTo>
                    <a:lnTo>
                      <a:pt x="1278" y="91"/>
                    </a:lnTo>
                    <a:lnTo>
                      <a:pt x="1280" y="101"/>
                    </a:lnTo>
                    <a:lnTo>
                      <a:pt x="1294" y="113"/>
                    </a:lnTo>
                    <a:lnTo>
                      <a:pt x="1304" y="123"/>
                    </a:lnTo>
                    <a:lnTo>
                      <a:pt x="1315" y="133"/>
                    </a:lnTo>
                    <a:lnTo>
                      <a:pt x="1306" y="148"/>
                    </a:lnTo>
                    <a:lnTo>
                      <a:pt x="1288" y="153"/>
                    </a:lnTo>
                    <a:lnTo>
                      <a:pt x="1275" y="146"/>
                    </a:lnTo>
                    <a:lnTo>
                      <a:pt x="1261" y="146"/>
                    </a:lnTo>
                    <a:lnTo>
                      <a:pt x="1261" y="155"/>
                    </a:lnTo>
                    <a:lnTo>
                      <a:pt x="1256" y="178"/>
                    </a:lnTo>
                    <a:lnTo>
                      <a:pt x="1246" y="191"/>
                    </a:lnTo>
                    <a:lnTo>
                      <a:pt x="1253" y="204"/>
                    </a:lnTo>
                    <a:lnTo>
                      <a:pt x="1243" y="210"/>
                    </a:lnTo>
                    <a:lnTo>
                      <a:pt x="1234" y="210"/>
                    </a:lnTo>
                    <a:lnTo>
                      <a:pt x="1229" y="220"/>
                    </a:lnTo>
                    <a:lnTo>
                      <a:pt x="1236" y="231"/>
                    </a:lnTo>
                    <a:lnTo>
                      <a:pt x="1229" y="240"/>
                    </a:lnTo>
                    <a:lnTo>
                      <a:pt x="1209" y="249"/>
                    </a:lnTo>
                    <a:lnTo>
                      <a:pt x="1195" y="262"/>
                    </a:lnTo>
                    <a:lnTo>
                      <a:pt x="1170" y="261"/>
                    </a:lnTo>
                    <a:lnTo>
                      <a:pt x="1168" y="254"/>
                    </a:lnTo>
                    <a:lnTo>
                      <a:pt x="1168" y="254"/>
                    </a:lnTo>
                    <a:lnTo>
                      <a:pt x="1167" y="252"/>
                    </a:lnTo>
                    <a:lnTo>
                      <a:pt x="1147" y="246"/>
                    </a:lnTo>
                    <a:lnTo>
                      <a:pt x="1145" y="259"/>
                    </a:lnTo>
                    <a:lnTo>
                      <a:pt x="1148" y="267"/>
                    </a:lnTo>
                    <a:lnTo>
                      <a:pt x="1153" y="280"/>
                    </a:lnTo>
                    <a:lnTo>
                      <a:pt x="1148" y="294"/>
                    </a:lnTo>
                    <a:lnTo>
                      <a:pt x="1142" y="298"/>
                    </a:lnTo>
                    <a:lnTo>
                      <a:pt x="1124" y="300"/>
                    </a:lnTo>
                    <a:lnTo>
                      <a:pt x="1110" y="292"/>
                    </a:lnTo>
                    <a:lnTo>
                      <a:pt x="1098" y="280"/>
                    </a:lnTo>
                    <a:lnTo>
                      <a:pt x="1090" y="285"/>
                    </a:lnTo>
                    <a:lnTo>
                      <a:pt x="1090" y="300"/>
                    </a:lnTo>
                    <a:lnTo>
                      <a:pt x="1046" y="304"/>
                    </a:lnTo>
                    <a:lnTo>
                      <a:pt x="1048" y="291"/>
                    </a:lnTo>
                    <a:lnTo>
                      <a:pt x="1035" y="285"/>
                    </a:lnTo>
                    <a:lnTo>
                      <a:pt x="1027" y="295"/>
                    </a:lnTo>
                    <a:lnTo>
                      <a:pt x="1023" y="292"/>
                    </a:lnTo>
                    <a:lnTo>
                      <a:pt x="1017" y="288"/>
                    </a:lnTo>
                    <a:lnTo>
                      <a:pt x="1010" y="288"/>
                    </a:lnTo>
                    <a:lnTo>
                      <a:pt x="1003" y="288"/>
                    </a:lnTo>
                    <a:lnTo>
                      <a:pt x="992" y="285"/>
                    </a:lnTo>
                    <a:lnTo>
                      <a:pt x="991" y="296"/>
                    </a:lnTo>
                    <a:lnTo>
                      <a:pt x="1003" y="309"/>
                    </a:lnTo>
                    <a:lnTo>
                      <a:pt x="1020" y="319"/>
                    </a:lnTo>
                    <a:lnTo>
                      <a:pt x="1025" y="330"/>
                    </a:lnTo>
                    <a:lnTo>
                      <a:pt x="1027" y="337"/>
                    </a:lnTo>
                    <a:lnTo>
                      <a:pt x="1011" y="338"/>
                    </a:lnTo>
                    <a:lnTo>
                      <a:pt x="1005" y="328"/>
                    </a:lnTo>
                    <a:lnTo>
                      <a:pt x="995" y="320"/>
                    </a:lnTo>
                    <a:lnTo>
                      <a:pt x="988" y="320"/>
                    </a:lnTo>
                    <a:lnTo>
                      <a:pt x="992" y="345"/>
                    </a:lnTo>
                    <a:lnTo>
                      <a:pt x="985" y="352"/>
                    </a:lnTo>
                    <a:lnTo>
                      <a:pt x="977" y="349"/>
                    </a:lnTo>
                    <a:lnTo>
                      <a:pt x="977" y="338"/>
                    </a:lnTo>
                    <a:lnTo>
                      <a:pt x="977" y="317"/>
                    </a:lnTo>
                    <a:lnTo>
                      <a:pt x="968" y="309"/>
                    </a:lnTo>
                    <a:lnTo>
                      <a:pt x="956" y="309"/>
                    </a:lnTo>
                    <a:lnTo>
                      <a:pt x="954" y="313"/>
                    </a:lnTo>
                    <a:lnTo>
                      <a:pt x="949" y="335"/>
                    </a:lnTo>
                    <a:lnTo>
                      <a:pt x="941" y="335"/>
                    </a:lnTo>
                    <a:lnTo>
                      <a:pt x="937" y="331"/>
                    </a:lnTo>
                    <a:lnTo>
                      <a:pt x="933" y="326"/>
                    </a:lnTo>
                    <a:lnTo>
                      <a:pt x="932" y="319"/>
                    </a:lnTo>
                    <a:lnTo>
                      <a:pt x="933" y="313"/>
                    </a:lnTo>
                    <a:lnTo>
                      <a:pt x="915" y="313"/>
                    </a:lnTo>
                    <a:lnTo>
                      <a:pt x="898" y="323"/>
                    </a:lnTo>
                    <a:lnTo>
                      <a:pt x="887" y="341"/>
                    </a:lnTo>
                    <a:lnTo>
                      <a:pt x="878" y="348"/>
                    </a:lnTo>
                    <a:lnTo>
                      <a:pt x="861" y="348"/>
                    </a:lnTo>
                    <a:lnTo>
                      <a:pt x="847" y="333"/>
                    </a:lnTo>
                    <a:lnTo>
                      <a:pt x="834" y="322"/>
                    </a:lnTo>
                    <a:lnTo>
                      <a:pt x="829" y="321"/>
                    </a:lnTo>
                    <a:lnTo>
                      <a:pt x="822" y="320"/>
                    </a:lnTo>
                    <a:lnTo>
                      <a:pt x="819" y="324"/>
                    </a:lnTo>
                    <a:lnTo>
                      <a:pt x="818" y="328"/>
                    </a:lnTo>
                    <a:lnTo>
                      <a:pt x="813" y="358"/>
                    </a:lnTo>
                    <a:lnTo>
                      <a:pt x="803" y="361"/>
                    </a:lnTo>
                    <a:lnTo>
                      <a:pt x="801" y="372"/>
                    </a:lnTo>
                    <a:lnTo>
                      <a:pt x="794" y="372"/>
                    </a:lnTo>
                    <a:lnTo>
                      <a:pt x="781" y="364"/>
                    </a:lnTo>
                    <a:lnTo>
                      <a:pt x="766" y="379"/>
                    </a:lnTo>
                    <a:lnTo>
                      <a:pt x="753" y="375"/>
                    </a:lnTo>
                    <a:lnTo>
                      <a:pt x="728" y="372"/>
                    </a:lnTo>
                    <a:lnTo>
                      <a:pt x="718" y="379"/>
                    </a:lnTo>
                    <a:lnTo>
                      <a:pt x="705" y="394"/>
                    </a:lnTo>
                    <a:lnTo>
                      <a:pt x="703" y="411"/>
                    </a:lnTo>
                    <a:lnTo>
                      <a:pt x="694" y="414"/>
                    </a:lnTo>
                    <a:lnTo>
                      <a:pt x="680" y="402"/>
                    </a:lnTo>
                    <a:lnTo>
                      <a:pt x="675" y="399"/>
                    </a:lnTo>
                    <a:lnTo>
                      <a:pt x="664" y="418"/>
                    </a:lnTo>
                    <a:lnTo>
                      <a:pt x="649" y="419"/>
                    </a:lnTo>
                    <a:lnTo>
                      <a:pt x="633" y="427"/>
                    </a:lnTo>
                    <a:lnTo>
                      <a:pt x="633" y="421"/>
                    </a:lnTo>
                    <a:lnTo>
                      <a:pt x="626" y="410"/>
                    </a:lnTo>
                    <a:lnTo>
                      <a:pt x="621" y="402"/>
                    </a:lnTo>
                    <a:lnTo>
                      <a:pt x="604" y="402"/>
                    </a:lnTo>
                    <a:lnTo>
                      <a:pt x="601" y="424"/>
                    </a:lnTo>
                    <a:lnTo>
                      <a:pt x="596" y="437"/>
                    </a:lnTo>
                    <a:lnTo>
                      <a:pt x="578" y="448"/>
                    </a:lnTo>
                    <a:lnTo>
                      <a:pt x="568" y="454"/>
                    </a:lnTo>
                    <a:lnTo>
                      <a:pt x="573" y="462"/>
                    </a:lnTo>
                    <a:lnTo>
                      <a:pt x="570" y="472"/>
                    </a:lnTo>
                    <a:lnTo>
                      <a:pt x="561" y="464"/>
                    </a:lnTo>
                    <a:lnTo>
                      <a:pt x="546" y="446"/>
                    </a:lnTo>
                    <a:lnTo>
                      <a:pt x="534" y="431"/>
                    </a:lnTo>
                    <a:lnTo>
                      <a:pt x="521" y="430"/>
                    </a:lnTo>
                    <a:lnTo>
                      <a:pt x="511" y="431"/>
                    </a:lnTo>
                    <a:lnTo>
                      <a:pt x="484" y="441"/>
                    </a:lnTo>
                    <a:lnTo>
                      <a:pt x="480" y="456"/>
                    </a:lnTo>
                    <a:lnTo>
                      <a:pt x="469" y="455"/>
                    </a:lnTo>
                    <a:lnTo>
                      <a:pt x="465" y="445"/>
                    </a:lnTo>
                    <a:lnTo>
                      <a:pt x="457" y="430"/>
                    </a:lnTo>
                    <a:lnTo>
                      <a:pt x="452" y="425"/>
                    </a:lnTo>
                    <a:lnTo>
                      <a:pt x="446" y="433"/>
                    </a:lnTo>
                    <a:lnTo>
                      <a:pt x="438" y="419"/>
                    </a:lnTo>
                    <a:lnTo>
                      <a:pt x="428" y="425"/>
                    </a:lnTo>
                    <a:lnTo>
                      <a:pt x="425" y="427"/>
                    </a:lnTo>
                    <a:lnTo>
                      <a:pt x="417" y="423"/>
                    </a:lnTo>
                    <a:lnTo>
                      <a:pt x="425" y="412"/>
                    </a:lnTo>
                    <a:lnTo>
                      <a:pt x="430" y="405"/>
                    </a:lnTo>
                    <a:lnTo>
                      <a:pt x="433" y="394"/>
                    </a:lnTo>
                    <a:lnTo>
                      <a:pt x="428" y="385"/>
                    </a:lnTo>
                    <a:lnTo>
                      <a:pt x="422" y="388"/>
                    </a:lnTo>
                    <a:lnTo>
                      <a:pt x="419" y="391"/>
                    </a:lnTo>
                    <a:lnTo>
                      <a:pt x="413" y="401"/>
                    </a:lnTo>
                    <a:lnTo>
                      <a:pt x="401" y="409"/>
                    </a:lnTo>
                    <a:lnTo>
                      <a:pt x="388" y="404"/>
                    </a:lnTo>
                    <a:lnTo>
                      <a:pt x="337" y="402"/>
                    </a:lnTo>
                    <a:lnTo>
                      <a:pt x="335" y="373"/>
                    </a:lnTo>
                    <a:lnTo>
                      <a:pt x="324" y="368"/>
                    </a:lnTo>
                    <a:lnTo>
                      <a:pt x="304" y="366"/>
                    </a:lnTo>
                    <a:lnTo>
                      <a:pt x="282" y="377"/>
                    </a:lnTo>
                    <a:lnTo>
                      <a:pt x="256" y="385"/>
                    </a:lnTo>
                    <a:lnTo>
                      <a:pt x="243" y="395"/>
                    </a:lnTo>
                    <a:lnTo>
                      <a:pt x="240" y="397"/>
                    </a:lnTo>
                    <a:lnTo>
                      <a:pt x="236" y="384"/>
                    </a:lnTo>
                    <a:lnTo>
                      <a:pt x="230" y="377"/>
                    </a:lnTo>
                    <a:lnTo>
                      <a:pt x="226" y="383"/>
                    </a:lnTo>
                    <a:lnTo>
                      <a:pt x="226" y="398"/>
                    </a:lnTo>
                    <a:lnTo>
                      <a:pt x="222" y="398"/>
                    </a:lnTo>
                    <a:lnTo>
                      <a:pt x="217" y="398"/>
                    </a:lnTo>
                    <a:lnTo>
                      <a:pt x="210" y="399"/>
                    </a:lnTo>
                    <a:lnTo>
                      <a:pt x="204" y="401"/>
                    </a:lnTo>
                    <a:lnTo>
                      <a:pt x="201" y="419"/>
                    </a:lnTo>
                    <a:lnTo>
                      <a:pt x="194" y="419"/>
                    </a:lnTo>
                    <a:lnTo>
                      <a:pt x="188" y="419"/>
                    </a:lnTo>
                    <a:lnTo>
                      <a:pt x="182" y="412"/>
                    </a:lnTo>
                    <a:lnTo>
                      <a:pt x="177" y="404"/>
                    </a:lnTo>
                    <a:lnTo>
                      <a:pt x="169" y="404"/>
                    </a:lnTo>
                    <a:lnTo>
                      <a:pt x="163" y="413"/>
                    </a:lnTo>
                    <a:lnTo>
                      <a:pt x="158" y="420"/>
                    </a:lnTo>
                    <a:lnTo>
                      <a:pt x="146" y="428"/>
                    </a:lnTo>
                    <a:lnTo>
                      <a:pt x="143" y="442"/>
                    </a:lnTo>
                    <a:lnTo>
                      <a:pt x="146" y="462"/>
                    </a:lnTo>
                    <a:lnTo>
                      <a:pt x="134" y="471"/>
                    </a:lnTo>
                    <a:lnTo>
                      <a:pt x="114" y="478"/>
                    </a:lnTo>
                    <a:lnTo>
                      <a:pt x="98" y="491"/>
                    </a:lnTo>
                    <a:lnTo>
                      <a:pt x="89" y="483"/>
                    </a:lnTo>
                    <a:lnTo>
                      <a:pt x="81" y="483"/>
                    </a:lnTo>
                    <a:lnTo>
                      <a:pt x="70" y="499"/>
                    </a:lnTo>
                    <a:lnTo>
                      <a:pt x="52" y="499"/>
                    </a:lnTo>
                    <a:lnTo>
                      <a:pt x="38" y="499"/>
                    </a:lnTo>
                    <a:lnTo>
                      <a:pt x="30" y="511"/>
                    </a:lnTo>
                    <a:lnTo>
                      <a:pt x="30" y="525"/>
                    </a:lnTo>
                    <a:lnTo>
                      <a:pt x="42" y="531"/>
                    </a:lnTo>
                    <a:lnTo>
                      <a:pt x="57" y="539"/>
                    </a:lnTo>
                    <a:lnTo>
                      <a:pt x="64" y="555"/>
                    </a:lnTo>
                    <a:lnTo>
                      <a:pt x="64" y="568"/>
                    </a:lnTo>
                    <a:lnTo>
                      <a:pt x="43" y="567"/>
                    </a:lnTo>
                    <a:lnTo>
                      <a:pt x="25" y="553"/>
                    </a:lnTo>
                    <a:lnTo>
                      <a:pt x="20" y="567"/>
                    </a:lnTo>
                    <a:lnTo>
                      <a:pt x="30" y="577"/>
                    </a:lnTo>
                    <a:lnTo>
                      <a:pt x="28" y="599"/>
                    </a:lnTo>
                    <a:lnTo>
                      <a:pt x="25" y="623"/>
                    </a:lnTo>
                    <a:lnTo>
                      <a:pt x="23" y="636"/>
                    </a:lnTo>
                    <a:lnTo>
                      <a:pt x="7" y="655"/>
                    </a:lnTo>
                    <a:lnTo>
                      <a:pt x="0" y="662"/>
                    </a:lnTo>
                    <a:lnTo>
                      <a:pt x="5" y="663"/>
                    </a:lnTo>
                    <a:lnTo>
                      <a:pt x="16" y="661"/>
                    </a:lnTo>
                    <a:lnTo>
                      <a:pt x="25" y="656"/>
                    </a:lnTo>
                    <a:lnTo>
                      <a:pt x="31" y="662"/>
                    </a:lnTo>
                    <a:lnTo>
                      <a:pt x="33" y="676"/>
                    </a:lnTo>
                    <a:lnTo>
                      <a:pt x="41" y="678"/>
                    </a:lnTo>
                    <a:lnTo>
                      <a:pt x="45" y="694"/>
                    </a:lnTo>
                    <a:lnTo>
                      <a:pt x="51" y="705"/>
                    </a:lnTo>
                    <a:lnTo>
                      <a:pt x="51" y="706"/>
                    </a:lnTo>
                    <a:lnTo>
                      <a:pt x="56" y="709"/>
                    </a:lnTo>
                    <a:lnTo>
                      <a:pt x="59" y="722"/>
                    </a:lnTo>
                    <a:lnTo>
                      <a:pt x="64" y="736"/>
                    </a:lnTo>
                    <a:lnTo>
                      <a:pt x="80" y="744"/>
                    </a:lnTo>
                    <a:lnTo>
                      <a:pt x="90" y="752"/>
                    </a:lnTo>
                    <a:lnTo>
                      <a:pt x="101" y="759"/>
                    </a:lnTo>
                    <a:lnTo>
                      <a:pt x="108" y="754"/>
                    </a:lnTo>
                    <a:lnTo>
                      <a:pt x="118" y="735"/>
                    </a:lnTo>
                    <a:lnTo>
                      <a:pt x="124" y="720"/>
                    </a:lnTo>
                    <a:lnTo>
                      <a:pt x="134" y="701"/>
                    </a:lnTo>
                    <a:lnTo>
                      <a:pt x="143" y="692"/>
                    </a:lnTo>
                    <a:lnTo>
                      <a:pt x="159" y="686"/>
                    </a:lnTo>
                    <a:lnTo>
                      <a:pt x="184" y="687"/>
                    </a:lnTo>
                    <a:lnTo>
                      <a:pt x="189" y="695"/>
                    </a:lnTo>
                    <a:lnTo>
                      <a:pt x="189" y="705"/>
                    </a:lnTo>
                    <a:lnTo>
                      <a:pt x="180" y="709"/>
                    </a:lnTo>
                    <a:lnTo>
                      <a:pt x="182" y="712"/>
                    </a:lnTo>
                    <a:lnTo>
                      <a:pt x="187" y="719"/>
                    </a:lnTo>
                    <a:lnTo>
                      <a:pt x="189" y="729"/>
                    </a:lnTo>
                    <a:lnTo>
                      <a:pt x="193" y="756"/>
                    </a:lnTo>
                    <a:lnTo>
                      <a:pt x="193" y="771"/>
                    </a:lnTo>
                    <a:lnTo>
                      <a:pt x="181" y="777"/>
                    </a:lnTo>
                    <a:lnTo>
                      <a:pt x="171" y="788"/>
                    </a:lnTo>
                    <a:lnTo>
                      <a:pt x="169" y="796"/>
                    </a:lnTo>
                    <a:lnTo>
                      <a:pt x="169" y="812"/>
                    </a:lnTo>
                    <a:lnTo>
                      <a:pt x="159" y="824"/>
                    </a:lnTo>
                    <a:lnTo>
                      <a:pt x="151" y="826"/>
                    </a:lnTo>
                    <a:lnTo>
                      <a:pt x="151" y="837"/>
                    </a:lnTo>
                    <a:lnTo>
                      <a:pt x="154" y="839"/>
                    </a:lnTo>
                    <a:lnTo>
                      <a:pt x="158" y="841"/>
                    </a:lnTo>
                    <a:lnTo>
                      <a:pt x="162" y="842"/>
                    </a:lnTo>
                    <a:lnTo>
                      <a:pt x="165" y="843"/>
                    </a:lnTo>
                    <a:lnTo>
                      <a:pt x="166" y="863"/>
                    </a:lnTo>
                    <a:lnTo>
                      <a:pt x="163" y="866"/>
                    </a:lnTo>
                    <a:lnTo>
                      <a:pt x="162" y="878"/>
                    </a:lnTo>
                    <a:lnTo>
                      <a:pt x="166" y="888"/>
                    </a:lnTo>
                    <a:lnTo>
                      <a:pt x="165" y="900"/>
                    </a:lnTo>
                    <a:lnTo>
                      <a:pt x="152" y="912"/>
                    </a:lnTo>
                    <a:lnTo>
                      <a:pt x="153" y="920"/>
                    </a:lnTo>
                    <a:lnTo>
                      <a:pt x="167" y="934"/>
                    </a:lnTo>
                    <a:lnTo>
                      <a:pt x="168" y="960"/>
                    </a:lnTo>
                    <a:lnTo>
                      <a:pt x="158" y="99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77" name="Freeform 95"/>
              <p:cNvSpPr>
                <a:spLocks/>
              </p:cNvSpPr>
              <p:nvPr/>
            </p:nvSpPr>
            <p:spPr bwMode="auto">
              <a:xfrm>
                <a:off x="5419685" y="3915095"/>
                <a:ext cx="332006" cy="262038"/>
              </a:xfrm>
              <a:custGeom>
                <a:avLst/>
                <a:gdLst>
                  <a:gd name="T0" fmla="*/ 552 w 726"/>
                  <a:gd name="T1" fmla="*/ 111 h 575"/>
                  <a:gd name="T2" fmla="*/ 549 w 726"/>
                  <a:gd name="T3" fmla="*/ 86 h 575"/>
                  <a:gd name="T4" fmla="*/ 509 w 726"/>
                  <a:gd name="T5" fmla="*/ 103 h 575"/>
                  <a:gd name="T6" fmla="*/ 514 w 726"/>
                  <a:gd name="T7" fmla="*/ 69 h 575"/>
                  <a:gd name="T8" fmla="*/ 451 w 726"/>
                  <a:gd name="T9" fmla="*/ 54 h 575"/>
                  <a:gd name="T10" fmla="*/ 396 w 726"/>
                  <a:gd name="T11" fmla="*/ 51 h 575"/>
                  <a:gd name="T12" fmla="*/ 364 w 726"/>
                  <a:gd name="T13" fmla="*/ 19 h 575"/>
                  <a:gd name="T14" fmla="*/ 319 w 726"/>
                  <a:gd name="T15" fmla="*/ 16 h 575"/>
                  <a:gd name="T16" fmla="*/ 309 w 726"/>
                  <a:gd name="T17" fmla="*/ 62 h 575"/>
                  <a:gd name="T18" fmla="*/ 270 w 726"/>
                  <a:gd name="T19" fmla="*/ 58 h 575"/>
                  <a:gd name="T20" fmla="*/ 257 w 726"/>
                  <a:gd name="T21" fmla="*/ 11 h 575"/>
                  <a:gd name="T22" fmla="*/ 225 w 726"/>
                  <a:gd name="T23" fmla="*/ 16 h 575"/>
                  <a:gd name="T24" fmla="*/ 191 w 726"/>
                  <a:gd name="T25" fmla="*/ 36 h 575"/>
                  <a:gd name="T26" fmla="*/ 176 w 726"/>
                  <a:gd name="T27" fmla="*/ 66 h 575"/>
                  <a:gd name="T28" fmla="*/ 185 w 726"/>
                  <a:gd name="T29" fmla="*/ 90 h 575"/>
                  <a:gd name="T30" fmla="*/ 149 w 726"/>
                  <a:gd name="T31" fmla="*/ 100 h 575"/>
                  <a:gd name="T32" fmla="*/ 138 w 726"/>
                  <a:gd name="T33" fmla="*/ 138 h 575"/>
                  <a:gd name="T34" fmla="*/ 132 w 726"/>
                  <a:gd name="T35" fmla="*/ 164 h 575"/>
                  <a:gd name="T36" fmla="*/ 92 w 726"/>
                  <a:gd name="T37" fmla="*/ 148 h 575"/>
                  <a:gd name="T38" fmla="*/ 66 w 726"/>
                  <a:gd name="T39" fmla="*/ 195 h 575"/>
                  <a:gd name="T40" fmla="*/ 83 w 726"/>
                  <a:gd name="T41" fmla="*/ 234 h 575"/>
                  <a:gd name="T42" fmla="*/ 69 w 726"/>
                  <a:gd name="T43" fmla="*/ 290 h 575"/>
                  <a:gd name="T44" fmla="*/ 52 w 726"/>
                  <a:gd name="T45" fmla="*/ 359 h 575"/>
                  <a:gd name="T46" fmla="*/ 23 w 726"/>
                  <a:gd name="T47" fmla="*/ 377 h 575"/>
                  <a:gd name="T48" fmla="*/ 7 w 726"/>
                  <a:gd name="T49" fmla="*/ 426 h 575"/>
                  <a:gd name="T50" fmla="*/ 21 w 726"/>
                  <a:gd name="T51" fmla="*/ 436 h 575"/>
                  <a:gd name="T52" fmla="*/ 16 w 726"/>
                  <a:gd name="T53" fmla="*/ 464 h 575"/>
                  <a:gd name="T54" fmla="*/ 18 w 726"/>
                  <a:gd name="T55" fmla="*/ 500 h 575"/>
                  <a:gd name="T56" fmla="*/ 13 w 726"/>
                  <a:gd name="T57" fmla="*/ 548 h 575"/>
                  <a:gd name="T58" fmla="*/ 69 w 726"/>
                  <a:gd name="T59" fmla="*/ 533 h 575"/>
                  <a:gd name="T60" fmla="*/ 121 w 726"/>
                  <a:gd name="T61" fmla="*/ 565 h 575"/>
                  <a:gd name="T62" fmla="*/ 152 w 726"/>
                  <a:gd name="T63" fmla="*/ 505 h 575"/>
                  <a:gd name="T64" fmla="*/ 197 w 726"/>
                  <a:gd name="T65" fmla="*/ 522 h 575"/>
                  <a:gd name="T66" fmla="*/ 251 w 726"/>
                  <a:gd name="T67" fmla="*/ 514 h 575"/>
                  <a:gd name="T68" fmla="*/ 314 w 726"/>
                  <a:gd name="T69" fmla="*/ 482 h 575"/>
                  <a:gd name="T70" fmla="*/ 361 w 726"/>
                  <a:gd name="T71" fmla="*/ 461 h 575"/>
                  <a:gd name="T72" fmla="*/ 382 w 726"/>
                  <a:gd name="T73" fmla="*/ 425 h 575"/>
                  <a:gd name="T74" fmla="*/ 446 w 726"/>
                  <a:gd name="T75" fmla="*/ 426 h 575"/>
                  <a:gd name="T76" fmla="*/ 485 w 726"/>
                  <a:gd name="T77" fmla="*/ 434 h 575"/>
                  <a:gd name="T78" fmla="*/ 516 w 726"/>
                  <a:gd name="T79" fmla="*/ 412 h 575"/>
                  <a:gd name="T80" fmla="*/ 540 w 726"/>
                  <a:gd name="T81" fmla="*/ 448 h 575"/>
                  <a:gd name="T82" fmla="*/ 575 w 726"/>
                  <a:gd name="T83" fmla="*/ 440 h 575"/>
                  <a:gd name="T84" fmla="*/ 540 w 726"/>
                  <a:gd name="T85" fmla="*/ 388 h 575"/>
                  <a:gd name="T86" fmla="*/ 575 w 726"/>
                  <a:gd name="T87" fmla="*/ 398 h 575"/>
                  <a:gd name="T88" fmla="*/ 638 w 726"/>
                  <a:gd name="T89" fmla="*/ 388 h 575"/>
                  <a:gd name="T90" fmla="*/ 696 w 726"/>
                  <a:gd name="T91" fmla="*/ 397 h 575"/>
                  <a:gd name="T92" fmla="*/ 715 w 726"/>
                  <a:gd name="T93" fmla="*/ 355 h 575"/>
                  <a:gd name="T94" fmla="*/ 721 w 726"/>
                  <a:gd name="T95" fmla="*/ 314 h 575"/>
                  <a:gd name="T96" fmla="*/ 700 w 726"/>
                  <a:gd name="T97" fmla="*/ 306 h 575"/>
                  <a:gd name="T98" fmla="*/ 685 w 726"/>
                  <a:gd name="T99" fmla="*/ 287 h 575"/>
                  <a:gd name="T100" fmla="*/ 633 w 726"/>
                  <a:gd name="T101" fmla="*/ 271 h 575"/>
                  <a:gd name="T102" fmla="*/ 613 w 726"/>
                  <a:gd name="T103" fmla="*/ 237 h 575"/>
                  <a:gd name="T104" fmla="*/ 572 w 726"/>
                  <a:gd name="T105" fmla="*/ 196 h 575"/>
                  <a:gd name="T106" fmla="*/ 603 w 726"/>
                  <a:gd name="T107" fmla="*/ 164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6" h="575">
                    <a:moveTo>
                      <a:pt x="589" y="160"/>
                    </a:moveTo>
                    <a:lnTo>
                      <a:pt x="575" y="132"/>
                    </a:lnTo>
                    <a:lnTo>
                      <a:pt x="555" y="120"/>
                    </a:lnTo>
                    <a:lnTo>
                      <a:pt x="555" y="114"/>
                    </a:lnTo>
                    <a:lnTo>
                      <a:pt x="552" y="111"/>
                    </a:lnTo>
                    <a:lnTo>
                      <a:pt x="537" y="120"/>
                    </a:lnTo>
                    <a:lnTo>
                      <a:pt x="541" y="113"/>
                    </a:lnTo>
                    <a:lnTo>
                      <a:pt x="536" y="103"/>
                    </a:lnTo>
                    <a:lnTo>
                      <a:pt x="549" y="94"/>
                    </a:lnTo>
                    <a:lnTo>
                      <a:pt x="549" y="86"/>
                    </a:lnTo>
                    <a:lnTo>
                      <a:pt x="537" y="86"/>
                    </a:lnTo>
                    <a:lnTo>
                      <a:pt x="527" y="90"/>
                    </a:lnTo>
                    <a:lnTo>
                      <a:pt x="523" y="99"/>
                    </a:lnTo>
                    <a:lnTo>
                      <a:pt x="513" y="113"/>
                    </a:lnTo>
                    <a:lnTo>
                      <a:pt x="509" y="103"/>
                    </a:lnTo>
                    <a:lnTo>
                      <a:pt x="513" y="98"/>
                    </a:lnTo>
                    <a:lnTo>
                      <a:pt x="519" y="86"/>
                    </a:lnTo>
                    <a:lnTo>
                      <a:pt x="521" y="81"/>
                    </a:lnTo>
                    <a:lnTo>
                      <a:pt x="514" y="76"/>
                    </a:lnTo>
                    <a:lnTo>
                      <a:pt x="514" y="69"/>
                    </a:lnTo>
                    <a:lnTo>
                      <a:pt x="514" y="54"/>
                    </a:lnTo>
                    <a:lnTo>
                      <a:pt x="499" y="54"/>
                    </a:lnTo>
                    <a:lnTo>
                      <a:pt x="478" y="50"/>
                    </a:lnTo>
                    <a:lnTo>
                      <a:pt x="463" y="48"/>
                    </a:lnTo>
                    <a:lnTo>
                      <a:pt x="451" y="54"/>
                    </a:lnTo>
                    <a:lnTo>
                      <a:pt x="442" y="56"/>
                    </a:lnTo>
                    <a:lnTo>
                      <a:pt x="437" y="66"/>
                    </a:lnTo>
                    <a:lnTo>
                      <a:pt x="428" y="64"/>
                    </a:lnTo>
                    <a:lnTo>
                      <a:pt x="415" y="54"/>
                    </a:lnTo>
                    <a:lnTo>
                      <a:pt x="396" y="51"/>
                    </a:lnTo>
                    <a:lnTo>
                      <a:pt x="390" y="46"/>
                    </a:lnTo>
                    <a:lnTo>
                      <a:pt x="384" y="41"/>
                    </a:lnTo>
                    <a:lnTo>
                      <a:pt x="387" y="24"/>
                    </a:lnTo>
                    <a:lnTo>
                      <a:pt x="377" y="28"/>
                    </a:lnTo>
                    <a:lnTo>
                      <a:pt x="364" y="19"/>
                    </a:lnTo>
                    <a:lnTo>
                      <a:pt x="363" y="19"/>
                    </a:lnTo>
                    <a:lnTo>
                      <a:pt x="356" y="23"/>
                    </a:lnTo>
                    <a:lnTo>
                      <a:pt x="338" y="14"/>
                    </a:lnTo>
                    <a:lnTo>
                      <a:pt x="332" y="17"/>
                    </a:lnTo>
                    <a:lnTo>
                      <a:pt x="319" y="16"/>
                    </a:lnTo>
                    <a:lnTo>
                      <a:pt x="310" y="29"/>
                    </a:lnTo>
                    <a:lnTo>
                      <a:pt x="306" y="39"/>
                    </a:lnTo>
                    <a:lnTo>
                      <a:pt x="319" y="45"/>
                    </a:lnTo>
                    <a:lnTo>
                      <a:pt x="319" y="54"/>
                    </a:lnTo>
                    <a:lnTo>
                      <a:pt x="309" y="62"/>
                    </a:lnTo>
                    <a:lnTo>
                      <a:pt x="305" y="62"/>
                    </a:lnTo>
                    <a:lnTo>
                      <a:pt x="295" y="56"/>
                    </a:lnTo>
                    <a:lnTo>
                      <a:pt x="287" y="58"/>
                    </a:lnTo>
                    <a:lnTo>
                      <a:pt x="277" y="62"/>
                    </a:lnTo>
                    <a:lnTo>
                      <a:pt x="270" y="58"/>
                    </a:lnTo>
                    <a:lnTo>
                      <a:pt x="264" y="56"/>
                    </a:lnTo>
                    <a:lnTo>
                      <a:pt x="250" y="44"/>
                    </a:lnTo>
                    <a:lnTo>
                      <a:pt x="246" y="31"/>
                    </a:lnTo>
                    <a:lnTo>
                      <a:pt x="250" y="22"/>
                    </a:lnTo>
                    <a:lnTo>
                      <a:pt x="257" y="11"/>
                    </a:lnTo>
                    <a:lnTo>
                      <a:pt x="251" y="0"/>
                    </a:lnTo>
                    <a:lnTo>
                      <a:pt x="239" y="0"/>
                    </a:lnTo>
                    <a:lnTo>
                      <a:pt x="223" y="4"/>
                    </a:lnTo>
                    <a:lnTo>
                      <a:pt x="225" y="6"/>
                    </a:lnTo>
                    <a:lnTo>
                      <a:pt x="225" y="16"/>
                    </a:lnTo>
                    <a:lnTo>
                      <a:pt x="227" y="25"/>
                    </a:lnTo>
                    <a:lnTo>
                      <a:pt x="219" y="25"/>
                    </a:lnTo>
                    <a:lnTo>
                      <a:pt x="210" y="21"/>
                    </a:lnTo>
                    <a:lnTo>
                      <a:pt x="201" y="21"/>
                    </a:lnTo>
                    <a:lnTo>
                      <a:pt x="191" y="36"/>
                    </a:lnTo>
                    <a:lnTo>
                      <a:pt x="191" y="37"/>
                    </a:lnTo>
                    <a:lnTo>
                      <a:pt x="184" y="39"/>
                    </a:lnTo>
                    <a:lnTo>
                      <a:pt x="182" y="55"/>
                    </a:lnTo>
                    <a:lnTo>
                      <a:pt x="188" y="60"/>
                    </a:lnTo>
                    <a:lnTo>
                      <a:pt x="176" y="66"/>
                    </a:lnTo>
                    <a:lnTo>
                      <a:pt x="176" y="71"/>
                    </a:lnTo>
                    <a:lnTo>
                      <a:pt x="177" y="76"/>
                    </a:lnTo>
                    <a:lnTo>
                      <a:pt x="180" y="82"/>
                    </a:lnTo>
                    <a:lnTo>
                      <a:pt x="184" y="86"/>
                    </a:lnTo>
                    <a:lnTo>
                      <a:pt x="185" y="90"/>
                    </a:lnTo>
                    <a:lnTo>
                      <a:pt x="177" y="94"/>
                    </a:lnTo>
                    <a:lnTo>
                      <a:pt x="164" y="93"/>
                    </a:lnTo>
                    <a:lnTo>
                      <a:pt x="159" y="101"/>
                    </a:lnTo>
                    <a:lnTo>
                      <a:pt x="154" y="103"/>
                    </a:lnTo>
                    <a:lnTo>
                      <a:pt x="149" y="100"/>
                    </a:lnTo>
                    <a:lnTo>
                      <a:pt x="140" y="103"/>
                    </a:lnTo>
                    <a:lnTo>
                      <a:pt x="130" y="114"/>
                    </a:lnTo>
                    <a:lnTo>
                      <a:pt x="135" y="121"/>
                    </a:lnTo>
                    <a:lnTo>
                      <a:pt x="135" y="133"/>
                    </a:lnTo>
                    <a:lnTo>
                      <a:pt x="138" y="138"/>
                    </a:lnTo>
                    <a:lnTo>
                      <a:pt x="141" y="142"/>
                    </a:lnTo>
                    <a:lnTo>
                      <a:pt x="148" y="157"/>
                    </a:lnTo>
                    <a:lnTo>
                      <a:pt x="149" y="170"/>
                    </a:lnTo>
                    <a:lnTo>
                      <a:pt x="140" y="175"/>
                    </a:lnTo>
                    <a:lnTo>
                      <a:pt x="132" y="164"/>
                    </a:lnTo>
                    <a:lnTo>
                      <a:pt x="115" y="161"/>
                    </a:lnTo>
                    <a:lnTo>
                      <a:pt x="105" y="158"/>
                    </a:lnTo>
                    <a:lnTo>
                      <a:pt x="101" y="147"/>
                    </a:lnTo>
                    <a:lnTo>
                      <a:pt x="98" y="147"/>
                    </a:lnTo>
                    <a:lnTo>
                      <a:pt x="92" y="148"/>
                    </a:lnTo>
                    <a:lnTo>
                      <a:pt x="83" y="151"/>
                    </a:lnTo>
                    <a:lnTo>
                      <a:pt x="75" y="153"/>
                    </a:lnTo>
                    <a:lnTo>
                      <a:pt x="72" y="181"/>
                    </a:lnTo>
                    <a:lnTo>
                      <a:pt x="69" y="188"/>
                    </a:lnTo>
                    <a:lnTo>
                      <a:pt x="66" y="195"/>
                    </a:lnTo>
                    <a:lnTo>
                      <a:pt x="65" y="201"/>
                    </a:lnTo>
                    <a:lnTo>
                      <a:pt x="63" y="207"/>
                    </a:lnTo>
                    <a:lnTo>
                      <a:pt x="69" y="222"/>
                    </a:lnTo>
                    <a:lnTo>
                      <a:pt x="82" y="226"/>
                    </a:lnTo>
                    <a:lnTo>
                      <a:pt x="83" y="234"/>
                    </a:lnTo>
                    <a:lnTo>
                      <a:pt x="83" y="243"/>
                    </a:lnTo>
                    <a:lnTo>
                      <a:pt x="77" y="251"/>
                    </a:lnTo>
                    <a:lnTo>
                      <a:pt x="68" y="265"/>
                    </a:lnTo>
                    <a:lnTo>
                      <a:pt x="72" y="280"/>
                    </a:lnTo>
                    <a:lnTo>
                      <a:pt x="69" y="290"/>
                    </a:lnTo>
                    <a:lnTo>
                      <a:pt x="67" y="307"/>
                    </a:lnTo>
                    <a:lnTo>
                      <a:pt x="66" y="324"/>
                    </a:lnTo>
                    <a:lnTo>
                      <a:pt x="62" y="340"/>
                    </a:lnTo>
                    <a:lnTo>
                      <a:pt x="45" y="353"/>
                    </a:lnTo>
                    <a:lnTo>
                      <a:pt x="52" y="359"/>
                    </a:lnTo>
                    <a:lnTo>
                      <a:pt x="46" y="367"/>
                    </a:lnTo>
                    <a:lnTo>
                      <a:pt x="31" y="367"/>
                    </a:lnTo>
                    <a:lnTo>
                      <a:pt x="22" y="370"/>
                    </a:lnTo>
                    <a:lnTo>
                      <a:pt x="22" y="374"/>
                    </a:lnTo>
                    <a:lnTo>
                      <a:pt x="23" y="377"/>
                    </a:lnTo>
                    <a:lnTo>
                      <a:pt x="23" y="380"/>
                    </a:lnTo>
                    <a:lnTo>
                      <a:pt x="22" y="383"/>
                    </a:lnTo>
                    <a:lnTo>
                      <a:pt x="5" y="392"/>
                    </a:lnTo>
                    <a:lnTo>
                      <a:pt x="6" y="408"/>
                    </a:lnTo>
                    <a:lnTo>
                      <a:pt x="7" y="426"/>
                    </a:lnTo>
                    <a:lnTo>
                      <a:pt x="6" y="428"/>
                    </a:lnTo>
                    <a:lnTo>
                      <a:pt x="7" y="431"/>
                    </a:lnTo>
                    <a:lnTo>
                      <a:pt x="11" y="433"/>
                    </a:lnTo>
                    <a:lnTo>
                      <a:pt x="16" y="435"/>
                    </a:lnTo>
                    <a:lnTo>
                      <a:pt x="21" y="436"/>
                    </a:lnTo>
                    <a:lnTo>
                      <a:pt x="25" y="437"/>
                    </a:lnTo>
                    <a:lnTo>
                      <a:pt x="22" y="441"/>
                    </a:lnTo>
                    <a:lnTo>
                      <a:pt x="20" y="443"/>
                    </a:lnTo>
                    <a:lnTo>
                      <a:pt x="11" y="448"/>
                    </a:lnTo>
                    <a:lnTo>
                      <a:pt x="16" y="464"/>
                    </a:lnTo>
                    <a:lnTo>
                      <a:pt x="26" y="474"/>
                    </a:lnTo>
                    <a:lnTo>
                      <a:pt x="34" y="480"/>
                    </a:lnTo>
                    <a:lnTo>
                      <a:pt x="33" y="488"/>
                    </a:lnTo>
                    <a:lnTo>
                      <a:pt x="24" y="496"/>
                    </a:lnTo>
                    <a:lnTo>
                      <a:pt x="18" y="500"/>
                    </a:lnTo>
                    <a:lnTo>
                      <a:pt x="11" y="505"/>
                    </a:lnTo>
                    <a:lnTo>
                      <a:pt x="1" y="521"/>
                    </a:lnTo>
                    <a:lnTo>
                      <a:pt x="0" y="528"/>
                    </a:lnTo>
                    <a:lnTo>
                      <a:pt x="5" y="533"/>
                    </a:lnTo>
                    <a:lnTo>
                      <a:pt x="13" y="548"/>
                    </a:lnTo>
                    <a:lnTo>
                      <a:pt x="17" y="558"/>
                    </a:lnTo>
                    <a:lnTo>
                      <a:pt x="28" y="559"/>
                    </a:lnTo>
                    <a:lnTo>
                      <a:pt x="32" y="544"/>
                    </a:lnTo>
                    <a:lnTo>
                      <a:pt x="59" y="534"/>
                    </a:lnTo>
                    <a:lnTo>
                      <a:pt x="69" y="533"/>
                    </a:lnTo>
                    <a:lnTo>
                      <a:pt x="82" y="534"/>
                    </a:lnTo>
                    <a:lnTo>
                      <a:pt x="94" y="549"/>
                    </a:lnTo>
                    <a:lnTo>
                      <a:pt x="109" y="567"/>
                    </a:lnTo>
                    <a:lnTo>
                      <a:pt x="118" y="575"/>
                    </a:lnTo>
                    <a:lnTo>
                      <a:pt x="121" y="565"/>
                    </a:lnTo>
                    <a:lnTo>
                      <a:pt x="116" y="557"/>
                    </a:lnTo>
                    <a:lnTo>
                      <a:pt x="126" y="551"/>
                    </a:lnTo>
                    <a:lnTo>
                      <a:pt x="144" y="540"/>
                    </a:lnTo>
                    <a:lnTo>
                      <a:pt x="149" y="527"/>
                    </a:lnTo>
                    <a:lnTo>
                      <a:pt x="152" y="505"/>
                    </a:lnTo>
                    <a:lnTo>
                      <a:pt x="169" y="505"/>
                    </a:lnTo>
                    <a:lnTo>
                      <a:pt x="174" y="513"/>
                    </a:lnTo>
                    <a:lnTo>
                      <a:pt x="181" y="524"/>
                    </a:lnTo>
                    <a:lnTo>
                      <a:pt x="181" y="530"/>
                    </a:lnTo>
                    <a:lnTo>
                      <a:pt x="197" y="522"/>
                    </a:lnTo>
                    <a:lnTo>
                      <a:pt x="212" y="521"/>
                    </a:lnTo>
                    <a:lnTo>
                      <a:pt x="223" y="502"/>
                    </a:lnTo>
                    <a:lnTo>
                      <a:pt x="228" y="505"/>
                    </a:lnTo>
                    <a:lnTo>
                      <a:pt x="242" y="517"/>
                    </a:lnTo>
                    <a:lnTo>
                      <a:pt x="251" y="514"/>
                    </a:lnTo>
                    <a:lnTo>
                      <a:pt x="253" y="497"/>
                    </a:lnTo>
                    <a:lnTo>
                      <a:pt x="266" y="482"/>
                    </a:lnTo>
                    <a:lnTo>
                      <a:pt x="276" y="475"/>
                    </a:lnTo>
                    <a:lnTo>
                      <a:pt x="301" y="478"/>
                    </a:lnTo>
                    <a:lnTo>
                      <a:pt x="314" y="482"/>
                    </a:lnTo>
                    <a:lnTo>
                      <a:pt x="329" y="467"/>
                    </a:lnTo>
                    <a:lnTo>
                      <a:pt x="342" y="475"/>
                    </a:lnTo>
                    <a:lnTo>
                      <a:pt x="349" y="475"/>
                    </a:lnTo>
                    <a:lnTo>
                      <a:pt x="351" y="464"/>
                    </a:lnTo>
                    <a:lnTo>
                      <a:pt x="361" y="461"/>
                    </a:lnTo>
                    <a:lnTo>
                      <a:pt x="366" y="431"/>
                    </a:lnTo>
                    <a:lnTo>
                      <a:pt x="367" y="427"/>
                    </a:lnTo>
                    <a:lnTo>
                      <a:pt x="370" y="423"/>
                    </a:lnTo>
                    <a:lnTo>
                      <a:pt x="377" y="424"/>
                    </a:lnTo>
                    <a:lnTo>
                      <a:pt x="382" y="425"/>
                    </a:lnTo>
                    <a:lnTo>
                      <a:pt x="395" y="436"/>
                    </a:lnTo>
                    <a:lnTo>
                      <a:pt x="409" y="451"/>
                    </a:lnTo>
                    <a:lnTo>
                      <a:pt x="426" y="451"/>
                    </a:lnTo>
                    <a:lnTo>
                      <a:pt x="435" y="444"/>
                    </a:lnTo>
                    <a:lnTo>
                      <a:pt x="446" y="426"/>
                    </a:lnTo>
                    <a:lnTo>
                      <a:pt x="463" y="416"/>
                    </a:lnTo>
                    <a:lnTo>
                      <a:pt x="481" y="416"/>
                    </a:lnTo>
                    <a:lnTo>
                      <a:pt x="480" y="422"/>
                    </a:lnTo>
                    <a:lnTo>
                      <a:pt x="481" y="429"/>
                    </a:lnTo>
                    <a:lnTo>
                      <a:pt x="485" y="434"/>
                    </a:lnTo>
                    <a:lnTo>
                      <a:pt x="489" y="438"/>
                    </a:lnTo>
                    <a:lnTo>
                      <a:pt x="497" y="438"/>
                    </a:lnTo>
                    <a:lnTo>
                      <a:pt x="502" y="416"/>
                    </a:lnTo>
                    <a:lnTo>
                      <a:pt x="504" y="412"/>
                    </a:lnTo>
                    <a:lnTo>
                      <a:pt x="516" y="412"/>
                    </a:lnTo>
                    <a:lnTo>
                      <a:pt x="525" y="420"/>
                    </a:lnTo>
                    <a:lnTo>
                      <a:pt x="525" y="441"/>
                    </a:lnTo>
                    <a:lnTo>
                      <a:pt x="525" y="452"/>
                    </a:lnTo>
                    <a:lnTo>
                      <a:pt x="533" y="455"/>
                    </a:lnTo>
                    <a:lnTo>
                      <a:pt x="540" y="448"/>
                    </a:lnTo>
                    <a:lnTo>
                      <a:pt x="536" y="423"/>
                    </a:lnTo>
                    <a:lnTo>
                      <a:pt x="543" y="423"/>
                    </a:lnTo>
                    <a:lnTo>
                      <a:pt x="553" y="431"/>
                    </a:lnTo>
                    <a:lnTo>
                      <a:pt x="559" y="441"/>
                    </a:lnTo>
                    <a:lnTo>
                      <a:pt x="575" y="440"/>
                    </a:lnTo>
                    <a:lnTo>
                      <a:pt x="573" y="433"/>
                    </a:lnTo>
                    <a:lnTo>
                      <a:pt x="568" y="422"/>
                    </a:lnTo>
                    <a:lnTo>
                      <a:pt x="551" y="412"/>
                    </a:lnTo>
                    <a:lnTo>
                      <a:pt x="539" y="399"/>
                    </a:lnTo>
                    <a:lnTo>
                      <a:pt x="540" y="388"/>
                    </a:lnTo>
                    <a:lnTo>
                      <a:pt x="551" y="391"/>
                    </a:lnTo>
                    <a:lnTo>
                      <a:pt x="558" y="391"/>
                    </a:lnTo>
                    <a:lnTo>
                      <a:pt x="565" y="391"/>
                    </a:lnTo>
                    <a:lnTo>
                      <a:pt x="571" y="395"/>
                    </a:lnTo>
                    <a:lnTo>
                      <a:pt x="575" y="398"/>
                    </a:lnTo>
                    <a:lnTo>
                      <a:pt x="583" y="388"/>
                    </a:lnTo>
                    <a:lnTo>
                      <a:pt x="596" y="394"/>
                    </a:lnTo>
                    <a:lnTo>
                      <a:pt x="594" y="407"/>
                    </a:lnTo>
                    <a:lnTo>
                      <a:pt x="638" y="403"/>
                    </a:lnTo>
                    <a:lnTo>
                      <a:pt x="638" y="388"/>
                    </a:lnTo>
                    <a:lnTo>
                      <a:pt x="646" y="383"/>
                    </a:lnTo>
                    <a:lnTo>
                      <a:pt x="658" y="395"/>
                    </a:lnTo>
                    <a:lnTo>
                      <a:pt x="672" y="403"/>
                    </a:lnTo>
                    <a:lnTo>
                      <a:pt x="690" y="401"/>
                    </a:lnTo>
                    <a:lnTo>
                      <a:pt x="696" y="397"/>
                    </a:lnTo>
                    <a:lnTo>
                      <a:pt x="701" y="383"/>
                    </a:lnTo>
                    <a:lnTo>
                      <a:pt x="696" y="370"/>
                    </a:lnTo>
                    <a:lnTo>
                      <a:pt x="693" y="362"/>
                    </a:lnTo>
                    <a:lnTo>
                      <a:pt x="695" y="349"/>
                    </a:lnTo>
                    <a:lnTo>
                      <a:pt x="715" y="355"/>
                    </a:lnTo>
                    <a:lnTo>
                      <a:pt x="716" y="357"/>
                    </a:lnTo>
                    <a:lnTo>
                      <a:pt x="726" y="346"/>
                    </a:lnTo>
                    <a:lnTo>
                      <a:pt x="721" y="335"/>
                    </a:lnTo>
                    <a:lnTo>
                      <a:pt x="713" y="323"/>
                    </a:lnTo>
                    <a:lnTo>
                      <a:pt x="721" y="314"/>
                    </a:lnTo>
                    <a:lnTo>
                      <a:pt x="726" y="299"/>
                    </a:lnTo>
                    <a:lnTo>
                      <a:pt x="719" y="290"/>
                    </a:lnTo>
                    <a:lnTo>
                      <a:pt x="706" y="294"/>
                    </a:lnTo>
                    <a:lnTo>
                      <a:pt x="706" y="306"/>
                    </a:lnTo>
                    <a:lnTo>
                      <a:pt x="700" y="306"/>
                    </a:lnTo>
                    <a:lnTo>
                      <a:pt x="692" y="306"/>
                    </a:lnTo>
                    <a:lnTo>
                      <a:pt x="685" y="304"/>
                    </a:lnTo>
                    <a:lnTo>
                      <a:pt x="679" y="302"/>
                    </a:lnTo>
                    <a:lnTo>
                      <a:pt x="671" y="294"/>
                    </a:lnTo>
                    <a:lnTo>
                      <a:pt x="685" y="287"/>
                    </a:lnTo>
                    <a:lnTo>
                      <a:pt x="685" y="280"/>
                    </a:lnTo>
                    <a:lnTo>
                      <a:pt x="665" y="280"/>
                    </a:lnTo>
                    <a:lnTo>
                      <a:pt x="657" y="269"/>
                    </a:lnTo>
                    <a:lnTo>
                      <a:pt x="645" y="269"/>
                    </a:lnTo>
                    <a:lnTo>
                      <a:pt x="633" y="271"/>
                    </a:lnTo>
                    <a:lnTo>
                      <a:pt x="631" y="265"/>
                    </a:lnTo>
                    <a:lnTo>
                      <a:pt x="628" y="256"/>
                    </a:lnTo>
                    <a:lnTo>
                      <a:pt x="621" y="255"/>
                    </a:lnTo>
                    <a:lnTo>
                      <a:pt x="616" y="256"/>
                    </a:lnTo>
                    <a:lnTo>
                      <a:pt x="613" y="237"/>
                    </a:lnTo>
                    <a:lnTo>
                      <a:pt x="592" y="219"/>
                    </a:lnTo>
                    <a:lnTo>
                      <a:pt x="570" y="217"/>
                    </a:lnTo>
                    <a:lnTo>
                      <a:pt x="557" y="217"/>
                    </a:lnTo>
                    <a:lnTo>
                      <a:pt x="561" y="196"/>
                    </a:lnTo>
                    <a:lnTo>
                      <a:pt x="572" y="196"/>
                    </a:lnTo>
                    <a:lnTo>
                      <a:pt x="586" y="191"/>
                    </a:lnTo>
                    <a:lnTo>
                      <a:pt x="592" y="176"/>
                    </a:lnTo>
                    <a:lnTo>
                      <a:pt x="608" y="171"/>
                    </a:lnTo>
                    <a:lnTo>
                      <a:pt x="608" y="167"/>
                    </a:lnTo>
                    <a:lnTo>
                      <a:pt x="603" y="164"/>
                    </a:lnTo>
                    <a:lnTo>
                      <a:pt x="589" y="16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78" name="Freeform 89"/>
              <p:cNvSpPr>
                <a:spLocks/>
              </p:cNvSpPr>
              <p:nvPr/>
            </p:nvSpPr>
            <p:spPr bwMode="auto">
              <a:xfrm>
                <a:off x="5267401" y="3706563"/>
                <a:ext cx="364932" cy="452735"/>
              </a:xfrm>
              <a:custGeom>
                <a:avLst/>
                <a:gdLst>
                  <a:gd name="T0" fmla="*/ 280 w 799"/>
                  <a:gd name="T1" fmla="*/ 261 h 992"/>
                  <a:gd name="T2" fmla="*/ 260 w 799"/>
                  <a:gd name="T3" fmla="*/ 366 h 992"/>
                  <a:gd name="T4" fmla="*/ 248 w 799"/>
                  <a:gd name="T5" fmla="*/ 401 h 992"/>
                  <a:gd name="T6" fmla="*/ 242 w 799"/>
                  <a:gd name="T7" fmla="*/ 435 h 992"/>
                  <a:gd name="T8" fmla="*/ 176 w 799"/>
                  <a:gd name="T9" fmla="*/ 486 h 992"/>
                  <a:gd name="T10" fmla="*/ 176 w 799"/>
                  <a:gd name="T11" fmla="*/ 541 h 992"/>
                  <a:gd name="T12" fmla="*/ 163 w 799"/>
                  <a:gd name="T13" fmla="*/ 600 h 992"/>
                  <a:gd name="T14" fmla="*/ 159 w 799"/>
                  <a:gd name="T15" fmla="*/ 675 h 992"/>
                  <a:gd name="T16" fmla="*/ 156 w 799"/>
                  <a:gd name="T17" fmla="*/ 724 h 992"/>
                  <a:gd name="T18" fmla="*/ 80 w 799"/>
                  <a:gd name="T19" fmla="*/ 745 h 992"/>
                  <a:gd name="T20" fmla="*/ 33 w 799"/>
                  <a:gd name="T21" fmla="*/ 774 h 992"/>
                  <a:gd name="T22" fmla="*/ 25 w 799"/>
                  <a:gd name="T23" fmla="*/ 812 h 992"/>
                  <a:gd name="T24" fmla="*/ 14 w 799"/>
                  <a:gd name="T25" fmla="*/ 858 h 992"/>
                  <a:gd name="T26" fmla="*/ 16 w 799"/>
                  <a:gd name="T27" fmla="*/ 940 h 992"/>
                  <a:gd name="T28" fmla="*/ 64 w 799"/>
                  <a:gd name="T29" fmla="*/ 971 h 992"/>
                  <a:gd name="T30" fmla="*/ 92 w 799"/>
                  <a:gd name="T31" fmla="*/ 958 h 992"/>
                  <a:gd name="T32" fmla="*/ 112 w 799"/>
                  <a:gd name="T33" fmla="*/ 936 h 992"/>
                  <a:gd name="T34" fmla="*/ 164 w 799"/>
                  <a:gd name="T35" fmla="*/ 936 h 992"/>
                  <a:gd name="T36" fmla="*/ 270 w 799"/>
                  <a:gd name="T37" fmla="*/ 963 h 992"/>
                  <a:gd name="T38" fmla="*/ 310 w 799"/>
                  <a:gd name="T39" fmla="*/ 944 h 992"/>
                  <a:gd name="T40" fmla="*/ 307 w 799"/>
                  <a:gd name="T41" fmla="*/ 986 h 992"/>
                  <a:gd name="T42" fmla="*/ 335 w 799"/>
                  <a:gd name="T43" fmla="*/ 977 h 992"/>
                  <a:gd name="T44" fmla="*/ 368 w 799"/>
                  <a:gd name="T45" fmla="*/ 936 h 992"/>
                  <a:gd name="T46" fmla="*/ 356 w 799"/>
                  <a:gd name="T47" fmla="*/ 897 h 992"/>
                  <a:gd name="T48" fmla="*/ 341 w 799"/>
                  <a:gd name="T49" fmla="*/ 887 h 992"/>
                  <a:gd name="T50" fmla="*/ 356 w 799"/>
                  <a:gd name="T51" fmla="*/ 839 h 992"/>
                  <a:gd name="T52" fmla="*/ 365 w 799"/>
                  <a:gd name="T53" fmla="*/ 823 h 992"/>
                  <a:gd name="T54" fmla="*/ 400 w 799"/>
                  <a:gd name="T55" fmla="*/ 780 h 992"/>
                  <a:gd name="T56" fmla="*/ 411 w 799"/>
                  <a:gd name="T57" fmla="*/ 707 h 992"/>
                  <a:gd name="T58" fmla="*/ 397 w 799"/>
                  <a:gd name="T59" fmla="*/ 663 h 992"/>
                  <a:gd name="T60" fmla="*/ 409 w 799"/>
                  <a:gd name="T61" fmla="*/ 609 h 992"/>
                  <a:gd name="T62" fmla="*/ 439 w 799"/>
                  <a:gd name="T63" fmla="*/ 614 h 992"/>
                  <a:gd name="T64" fmla="*/ 482 w 799"/>
                  <a:gd name="T65" fmla="*/ 613 h 992"/>
                  <a:gd name="T66" fmla="*/ 464 w 799"/>
                  <a:gd name="T67" fmla="*/ 570 h 992"/>
                  <a:gd name="T68" fmla="*/ 498 w 799"/>
                  <a:gd name="T69" fmla="*/ 549 h 992"/>
                  <a:gd name="T70" fmla="*/ 511 w 799"/>
                  <a:gd name="T71" fmla="*/ 532 h 992"/>
                  <a:gd name="T72" fmla="*/ 518 w 799"/>
                  <a:gd name="T73" fmla="*/ 495 h 992"/>
                  <a:gd name="T74" fmla="*/ 553 w 799"/>
                  <a:gd name="T75" fmla="*/ 481 h 992"/>
                  <a:gd name="T76" fmla="*/ 555 w 799"/>
                  <a:gd name="T77" fmla="*/ 458 h 992"/>
                  <a:gd name="T78" fmla="*/ 559 w 799"/>
                  <a:gd name="T79" fmla="*/ 445 h 992"/>
                  <a:gd name="T80" fmla="*/ 588 w 799"/>
                  <a:gd name="T81" fmla="*/ 419 h 992"/>
                  <a:gd name="T82" fmla="*/ 670 w 799"/>
                  <a:gd name="T83" fmla="*/ 379 h 992"/>
                  <a:gd name="T84" fmla="*/ 723 w 799"/>
                  <a:gd name="T85" fmla="*/ 302 h 992"/>
                  <a:gd name="T86" fmla="*/ 761 w 799"/>
                  <a:gd name="T87" fmla="*/ 242 h 992"/>
                  <a:gd name="T88" fmla="*/ 793 w 799"/>
                  <a:gd name="T89" fmla="*/ 194 h 992"/>
                  <a:gd name="T90" fmla="*/ 770 w 799"/>
                  <a:gd name="T91" fmla="*/ 170 h 992"/>
                  <a:gd name="T92" fmla="*/ 735 w 799"/>
                  <a:gd name="T93" fmla="*/ 164 h 992"/>
                  <a:gd name="T94" fmla="*/ 730 w 799"/>
                  <a:gd name="T95" fmla="*/ 127 h 992"/>
                  <a:gd name="T96" fmla="*/ 686 w 799"/>
                  <a:gd name="T97" fmla="*/ 125 h 992"/>
                  <a:gd name="T98" fmla="*/ 658 w 799"/>
                  <a:gd name="T99" fmla="*/ 119 h 992"/>
                  <a:gd name="T100" fmla="*/ 629 w 799"/>
                  <a:gd name="T101" fmla="*/ 108 h 992"/>
                  <a:gd name="T102" fmla="*/ 629 w 799"/>
                  <a:gd name="T103" fmla="*/ 88 h 992"/>
                  <a:gd name="T104" fmla="*/ 620 w 799"/>
                  <a:gd name="T105" fmla="*/ 80 h 992"/>
                  <a:gd name="T106" fmla="*/ 591 w 799"/>
                  <a:gd name="T107" fmla="*/ 44 h 992"/>
                  <a:gd name="T108" fmla="*/ 557 w 799"/>
                  <a:gd name="T109" fmla="*/ 19 h 992"/>
                  <a:gd name="T110" fmla="*/ 507 w 799"/>
                  <a:gd name="T111" fmla="*/ 4 h 992"/>
                  <a:gd name="T112" fmla="*/ 474 w 799"/>
                  <a:gd name="T113" fmla="*/ 0 h 992"/>
                  <a:gd name="T114" fmla="*/ 455 w 799"/>
                  <a:gd name="T115" fmla="*/ 26 h 992"/>
                  <a:gd name="T116" fmla="*/ 442 w 799"/>
                  <a:gd name="T117" fmla="*/ 9 h 992"/>
                  <a:gd name="T118" fmla="*/ 464 w 799"/>
                  <a:gd name="T119" fmla="*/ 37 h 992"/>
                  <a:gd name="T120" fmla="*/ 392 w 799"/>
                  <a:gd name="T121" fmla="*/ 91 h 992"/>
                  <a:gd name="T122" fmla="*/ 363 w 799"/>
                  <a:gd name="T123" fmla="*/ 160 h 992"/>
                  <a:gd name="T124" fmla="*/ 329 w 799"/>
                  <a:gd name="T125" fmla="*/ 198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99" h="992">
                    <a:moveTo>
                      <a:pt x="329" y="198"/>
                    </a:moveTo>
                    <a:lnTo>
                      <a:pt x="313" y="224"/>
                    </a:lnTo>
                    <a:lnTo>
                      <a:pt x="301" y="224"/>
                    </a:lnTo>
                    <a:lnTo>
                      <a:pt x="287" y="248"/>
                    </a:lnTo>
                    <a:lnTo>
                      <a:pt x="280" y="261"/>
                    </a:lnTo>
                    <a:lnTo>
                      <a:pt x="270" y="282"/>
                    </a:lnTo>
                    <a:lnTo>
                      <a:pt x="268" y="313"/>
                    </a:lnTo>
                    <a:lnTo>
                      <a:pt x="268" y="337"/>
                    </a:lnTo>
                    <a:lnTo>
                      <a:pt x="260" y="348"/>
                    </a:lnTo>
                    <a:lnTo>
                      <a:pt x="260" y="366"/>
                    </a:lnTo>
                    <a:lnTo>
                      <a:pt x="248" y="368"/>
                    </a:lnTo>
                    <a:lnTo>
                      <a:pt x="244" y="377"/>
                    </a:lnTo>
                    <a:lnTo>
                      <a:pt x="249" y="388"/>
                    </a:lnTo>
                    <a:lnTo>
                      <a:pt x="245" y="394"/>
                    </a:lnTo>
                    <a:lnTo>
                      <a:pt x="248" y="401"/>
                    </a:lnTo>
                    <a:lnTo>
                      <a:pt x="252" y="408"/>
                    </a:lnTo>
                    <a:lnTo>
                      <a:pt x="255" y="416"/>
                    </a:lnTo>
                    <a:lnTo>
                      <a:pt x="258" y="425"/>
                    </a:lnTo>
                    <a:lnTo>
                      <a:pt x="255" y="429"/>
                    </a:lnTo>
                    <a:lnTo>
                      <a:pt x="242" y="435"/>
                    </a:lnTo>
                    <a:lnTo>
                      <a:pt x="233" y="439"/>
                    </a:lnTo>
                    <a:lnTo>
                      <a:pt x="217" y="442"/>
                    </a:lnTo>
                    <a:lnTo>
                      <a:pt x="201" y="439"/>
                    </a:lnTo>
                    <a:lnTo>
                      <a:pt x="191" y="447"/>
                    </a:lnTo>
                    <a:lnTo>
                      <a:pt x="176" y="486"/>
                    </a:lnTo>
                    <a:lnTo>
                      <a:pt x="171" y="517"/>
                    </a:lnTo>
                    <a:lnTo>
                      <a:pt x="156" y="528"/>
                    </a:lnTo>
                    <a:lnTo>
                      <a:pt x="158" y="541"/>
                    </a:lnTo>
                    <a:lnTo>
                      <a:pt x="163" y="544"/>
                    </a:lnTo>
                    <a:lnTo>
                      <a:pt x="176" y="541"/>
                    </a:lnTo>
                    <a:lnTo>
                      <a:pt x="178" y="552"/>
                    </a:lnTo>
                    <a:lnTo>
                      <a:pt x="174" y="567"/>
                    </a:lnTo>
                    <a:lnTo>
                      <a:pt x="182" y="579"/>
                    </a:lnTo>
                    <a:lnTo>
                      <a:pt x="168" y="582"/>
                    </a:lnTo>
                    <a:lnTo>
                      <a:pt x="163" y="600"/>
                    </a:lnTo>
                    <a:lnTo>
                      <a:pt x="165" y="621"/>
                    </a:lnTo>
                    <a:lnTo>
                      <a:pt x="154" y="621"/>
                    </a:lnTo>
                    <a:lnTo>
                      <a:pt x="151" y="637"/>
                    </a:lnTo>
                    <a:lnTo>
                      <a:pt x="159" y="652"/>
                    </a:lnTo>
                    <a:lnTo>
                      <a:pt x="159" y="675"/>
                    </a:lnTo>
                    <a:lnTo>
                      <a:pt x="152" y="682"/>
                    </a:lnTo>
                    <a:lnTo>
                      <a:pt x="147" y="688"/>
                    </a:lnTo>
                    <a:lnTo>
                      <a:pt x="155" y="706"/>
                    </a:lnTo>
                    <a:lnTo>
                      <a:pt x="168" y="717"/>
                    </a:lnTo>
                    <a:lnTo>
                      <a:pt x="156" y="724"/>
                    </a:lnTo>
                    <a:lnTo>
                      <a:pt x="132" y="729"/>
                    </a:lnTo>
                    <a:lnTo>
                      <a:pt x="111" y="729"/>
                    </a:lnTo>
                    <a:lnTo>
                      <a:pt x="109" y="740"/>
                    </a:lnTo>
                    <a:lnTo>
                      <a:pt x="99" y="745"/>
                    </a:lnTo>
                    <a:lnTo>
                      <a:pt x="80" y="745"/>
                    </a:lnTo>
                    <a:lnTo>
                      <a:pt x="61" y="740"/>
                    </a:lnTo>
                    <a:lnTo>
                      <a:pt x="54" y="744"/>
                    </a:lnTo>
                    <a:lnTo>
                      <a:pt x="51" y="754"/>
                    </a:lnTo>
                    <a:lnTo>
                      <a:pt x="38" y="765"/>
                    </a:lnTo>
                    <a:lnTo>
                      <a:pt x="33" y="774"/>
                    </a:lnTo>
                    <a:lnTo>
                      <a:pt x="33" y="787"/>
                    </a:lnTo>
                    <a:lnTo>
                      <a:pt x="40" y="793"/>
                    </a:lnTo>
                    <a:lnTo>
                      <a:pt x="45" y="803"/>
                    </a:lnTo>
                    <a:lnTo>
                      <a:pt x="45" y="811"/>
                    </a:lnTo>
                    <a:lnTo>
                      <a:pt x="25" y="812"/>
                    </a:lnTo>
                    <a:lnTo>
                      <a:pt x="19" y="819"/>
                    </a:lnTo>
                    <a:lnTo>
                      <a:pt x="14" y="826"/>
                    </a:lnTo>
                    <a:lnTo>
                      <a:pt x="14" y="841"/>
                    </a:lnTo>
                    <a:lnTo>
                      <a:pt x="16" y="847"/>
                    </a:lnTo>
                    <a:lnTo>
                      <a:pt x="14" y="858"/>
                    </a:lnTo>
                    <a:lnTo>
                      <a:pt x="0" y="858"/>
                    </a:lnTo>
                    <a:lnTo>
                      <a:pt x="0" y="865"/>
                    </a:lnTo>
                    <a:lnTo>
                      <a:pt x="8" y="888"/>
                    </a:lnTo>
                    <a:lnTo>
                      <a:pt x="16" y="919"/>
                    </a:lnTo>
                    <a:lnTo>
                      <a:pt x="16" y="940"/>
                    </a:lnTo>
                    <a:lnTo>
                      <a:pt x="22" y="968"/>
                    </a:lnTo>
                    <a:lnTo>
                      <a:pt x="45" y="972"/>
                    </a:lnTo>
                    <a:lnTo>
                      <a:pt x="51" y="963"/>
                    </a:lnTo>
                    <a:lnTo>
                      <a:pt x="59" y="963"/>
                    </a:lnTo>
                    <a:lnTo>
                      <a:pt x="64" y="971"/>
                    </a:lnTo>
                    <a:lnTo>
                      <a:pt x="70" y="978"/>
                    </a:lnTo>
                    <a:lnTo>
                      <a:pt x="76" y="978"/>
                    </a:lnTo>
                    <a:lnTo>
                      <a:pt x="83" y="978"/>
                    </a:lnTo>
                    <a:lnTo>
                      <a:pt x="86" y="960"/>
                    </a:lnTo>
                    <a:lnTo>
                      <a:pt x="92" y="958"/>
                    </a:lnTo>
                    <a:lnTo>
                      <a:pt x="99" y="957"/>
                    </a:lnTo>
                    <a:lnTo>
                      <a:pt x="104" y="957"/>
                    </a:lnTo>
                    <a:lnTo>
                      <a:pt x="108" y="957"/>
                    </a:lnTo>
                    <a:lnTo>
                      <a:pt x="108" y="942"/>
                    </a:lnTo>
                    <a:lnTo>
                      <a:pt x="112" y="936"/>
                    </a:lnTo>
                    <a:lnTo>
                      <a:pt x="118" y="943"/>
                    </a:lnTo>
                    <a:lnTo>
                      <a:pt x="122" y="956"/>
                    </a:lnTo>
                    <a:lnTo>
                      <a:pt x="125" y="954"/>
                    </a:lnTo>
                    <a:lnTo>
                      <a:pt x="138" y="944"/>
                    </a:lnTo>
                    <a:lnTo>
                      <a:pt x="164" y="936"/>
                    </a:lnTo>
                    <a:lnTo>
                      <a:pt x="186" y="925"/>
                    </a:lnTo>
                    <a:lnTo>
                      <a:pt x="206" y="927"/>
                    </a:lnTo>
                    <a:lnTo>
                      <a:pt x="217" y="932"/>
                    </a:lnTo>
                    <a:lnTo>
                      <a:pt x="219" y="961"/>
                    </a:lnTo>
                    <a:lnTo>
                      <a:pt x="270" y="963"/>
                    </a:lnTo>
                    <a:lnTo>
                      <a:pt x="283" y="968"/>
                    </a:lnTo>
                    <a:lnTo>
                      <a:pt x="295" y="960"/>
                    </a:lnTo>
                    <a:lnTo>
                      <a:pt x="301" y="950"/>
                    </a:lnTo>
                    <a:lnTo>
                      <a:pt x="304" y="947"/>
                    </a:lnTo>
                    <a:lnTo>
                      <a:pt x="310" y="944"/>
                    </a:lnTo>
                    <a:lnTo>
                      <a:pt x="315" y="953"/>
                    </a:lnTo>
                    <a:lnTo>
                      <a:pt x="312" y="964"/>
                    </a:lnTo>
                    <a:lnTo>
                      <a:pt x="307" y="971"/>
                    </a:lnTo>
                    <a:lnTo>
                      <a:pt x="299" y="982"/>
                    </a:lnTo>
                    <a:lnTo>
                      <a:pt x="307" y="986"/>
                    </a:lnTo>
                    <a:lnTo>
                      <a:pt x="310" y="984"/>
                    </a:lnTo>
                    <a:lnTo>
                      <a:pt x="320" y="978"/>
                    </a:lnTo>
                    <a:lnTo>
                      <a:pt x="328" y="992"/>
                    </a:lnTo>
                    <a:lnTo>
                      <a:pt x="334" y="984"/>
                    </a:lnTo>
                    <a:lnTo>
                      <a:pt x="335" y="977"/>
                    </a:lnTo>
                    <a:lnTo>
                      <a:pt x="345" y="961"/>
                    </a:lnTo>
                    <a:lnTo>
                      <a:pt x="352" y="956"/>
                    </a:lnTo>
                    <a:lnTo>
                      <a:pt x="358" y="952"/>
                    </a:lnTo>
                    <a:lnTo>
                      <a:pt x="367" y="944"/>
                    </a:lnTo>
                    <a:lnTo>
                      <a:pt x="368" y="936"/>
                    </a:lnTo>
                    <a:lnTo>
                      <a:pt x="360" y="930"/>
                    </a:lnTo>
                    <a:lnTo>
                      <a:pt x="350" y="920"/>
                    </a:lnTo>
                    <a:lnTo>
                      <a:pt x="345" y="904"/>
                    </a:lnTo>
                    <a:lnTo>
                      <a:pt x="354" y="899"/>
                    </a:lnTo>
                    <a:lnTo>
                      <a:pt x="356" y="897"/>
                    </a:lnTo>
                    <a:lnTo>
                      <a:pt x="359" y="893"/>
                    </a:lnTo>
                    <a:lnTo>
                      <a:pt x="355" y="892"/>
                    </a:lnTo>
                    <a:lnTo>
                      <a:pt x="350" y="891"/>
                    </a:lnTo>
                    <a:lnTo>
                      <a:pt x="345" y="889"/>
                    </a:lnTo>
                    <a:lnTo>
                      <a:pt x="341" y="887"/>
                    </a:lnTo>
                    <a:lnTo>
                      <a:pt x="340" y="884"/>
                    </a:lnTo>
                    <a:lnTo>
                      <a:pt x="341" y="882"/>
                    </a:lnTo>
                    <a:lnTo>
                      <a:pt x="340" y="864"/>
                    </a:lnTo>
                    <a:lnTo>
                      <a:pt x="339" y="848"/>
                    </a:lnTo>
                    <a:lnTo>
                      <a:pt x="356" y="839"/>
                    </a:lnTo>
                    <a:lnTo>
                      <a:pt x="357" y="836"/>
                    </a:lnTo>
                    <a:lnTo>
                      <a:pt x="357" y="833"/>
                    </a:lnTo>
                    <a:lnTo>
                      <a:pt x="356" y="830"/>
                    </a:lnTo>
                    <a:lnTo>
                      <a:pt x="356" y="826"/>
                    </a:lnTo>
                    <a:lnTo>
                      <a:pt x="365" y="823"/>
                    </a:lnTo>
                    <a:lnTo>
                      <a:pt x="380" y="823"/>
                    </a:lnTo>
                    <a:lnTo>
                      <a:pt x="386" y="815"/>
                    </a:lnTo>
                    <a:lnTo>
                      <a:pt x="379" y="809"/>
                    </a:lnTo>
                    <a:lnTo>
                      <a:pt x="396" y="796"/>
                    </a:lnTo>
                    <a:lnTo>
                      <a:pt x="400" y="780"/>
                    </a:lnTo>
                    <a:lnTo>
                      <a:pt x="401" y="763"/>
                    </a:lnTo>
                    <a:lnTo>
                      <a:pt x="403" y="746"/>
                    </a:lnTo>
                    <a:lnTo>
                      <a:pt x="406" y="736"/>
                    </a:lnTo>
                    <a:lnTo>
                      <a:pt x="402" y="721"/>
                    </a:lnTo>
                    <a:lnTo>
                      <a:pt x="411" y="707"/>
                    </a:lnTo>
                    <a:lnTo>
                      <a:pt x="417" y="699"/>
                    </a:lnTo>
                    <a:lnTo>
                      <a:pt x="417" y="690"/>
                    </a:lnTo>
                    <a:lnTo>
                      <a:pt x="416" y="682"/>
                    </a:lnTo>
                    <a:lnTo>
                      <a:pt x="403" y="678"/>
                    </a:lnTo>
                    <a:lnTo>
                      <a:pt x="397" y="663"/>
                    </a:lnTo>
                    <a:lnTo>
                      <a:pt x="399" y="657"/>
                    </a:lnTo>
                    <a:lnTo>
                      <a:pt x="400" y="651"/>
                    </a:lnTo>
                    <a:lnTo>
                      <a:pt x="403" y="644"/>
                    </a:lnTo>
                    <a:lnTo>
                      <a:pt x="406" y="637"/>
                    </a:lnTo>
                    <a:lnTo>
                      <a:pt x="409" y="609"/>
                    </a:lnTo>
                    <a:lnTo>
                      <a:pt x="417" y="607"/>
                    </a:lnTo>
                    <a:lnTo>
                      <a:pt x="426" y="604"/>
                    </a:lnTo>
                    <a:lnTo>
                      <a:pt x="432" y="603"/>
                    </a:lnTo>
                    <a:lnTo>
                      <a:pt x="435" y="603"/>
                    </a:lnTo>
                    <a:lnTo>
                      <a:pt x="439" y="614"/>
                    </a:lnTo>
                    <a:lnTo>
                      <a:pt x="449" y="617"/>
                    </a:lnTo>
                    <a:lnTo>
                      <a:pt x="466" y="620"/>
                    </a:lnTo>
                    <a:lnTo>
                      <a:pt x="474" y="631"/>
                    </a:lnTo>
                    <a:lnTo>
                      <a:pt x="483" y="626"/>
                    </a:lnTo>
                    <a:lnTo>
                      <a:pt x="482" y="613"/>
                    </a:lnTo>
                    <a:lnTo>
                      <a:pt x="475" y="598"/>
                    </a:lnTo>
                    <a:lnTo>
                      <a:pt x="472" y="594"/>
                    </a:lnTo>
                    <a:lnTo>
                      <a:pt x="469" y="589"/>
                    </a:lnTo>
                    <a:lnTo>
                      <a:pt x="469" y="577"/>
                    </a:lnTo>
                    <a:lnTo>
                      <a:pt x="464" y="570"/>
                    </a:lnTo>
                    <a:lnTo>
                      <a:pt x="474" y="559"/>
                    </a:lnTo>
                    <a:lnTo>
                      <a:pt x="483" y="556"/>
                    </a:lnTo>
                    <a:lnTo>
                      <a:pt x="488" y="559"/>
                    </a:lnTo>
                    <a:lnTo>
                      <a:pt x="493" y="557"/>
                    </a:lnTo>
                    <a:lnTo>
                      <a:pt x="498" y="549"/>
                    </a:lnTo>
                    <a:lnTo>
                      <a:pt x="511" y="550"/>
                    </a:lnTo>
                    <a:lnTo>
                      <a:pt x="519" y="546"/>
                    </a:lnTo>
                    <a:lnTo>
                      <a:pt x="518" y="542"/>
                    </a:lnTo>
                    <a:lnTo>
                      <a:pt x="514" y="538"/>
                    </a:lnTo>
                    <a:lnTo>
                      <a:pt x="511" y="532"/>
                    </a:lnTo>
                    <a:lnTo>
                      <a:pt x="510" y="527"/>
                    </a:lnTo>
                    <a:lnTo>
                      <a:pt x="510" y="522"/>
                    </a:lnTo>
                    <a:lnTo>
                      <a:pt x="522" y="516"/>
                    </a:lnTo>
                    <a:lnTo>
                      <a:pt x="516" y="511"/>
                    </a:lnTo>
                    <a:lnTo>
                      <a:pt x="518" y="495"/>
                    </a:lnTo>
                    <a:lnTo>
                      <a:pt x="525" y="493"/>
                    </a:lnTo>
                    <a:lnTo>
                      <a:pt x="525" y="492"/>
                    </a:lnTo>
                    <a:lnTo>
                      <a:pt x="535" y="477"/>
                    </a:lnTo>
                    <a:lnTo>
                      <a:pt x="544" y="477"/>
                    </a:lnTo>
                    <a:lnTo>
                      <a:pt x="553" y="481"/>
                    </a:lnTo>
                    <a:lnTo>
                      <a:pt x="561" y="481"/>
                    </a:lnTo>
                    <a:lnTo>
                      <a:pt x="559" y="472"/>
                    </a:lnTo>
                    <a:lnTo>
                      <a:pt x="559" y="462"/>
                    </a:lnTo>
                    <a:lnTo>
                      <a:pt x="557" y="460"/>
                    </a:lnTo>
                    <a:lnTo>
                      <a:pt x="555" y="458"/>
                    </a:lnTo>
                    <a:lnTo>
                      <a:pt x="545" y="457"/>
                    </a:lnTo>
                    <a:lnTo>
                      <a:pt x="535" y="449"/>
                    </a:lnTo>
                    <a:lnTo>
                      <a:pt x="542" y="441"/>
                    </a:lnTo>
                    <a:lnTo>
                      <a:pt x="552" y="437"/>
                    </a:lnTo>
                    <a:lnTo>
                      <a:pt x="559" y="445"/>
                    </a:lnTo>
                    <a:lnTo>
                      <a:pt x="568" y="446"/>
                    </a:lnTo>
                    <a:lnTo>
                      <a:pt x="570" y="439"/>
                    </a:lnTo>
                    <a:lnTo>
                      <a:pt x="572" y="431"/>
                    </a:lnTo>
                    <a:lnTo>
                      <a:pt x="579" y="424"/>
                    </a:lnTo>
                    <a:lnTo>
                      <a:pt x="588" y="419"/>
                    </a:lnTo>
                    <a:lnTo>
                      <a:pt x="611" y="414"/>
                    </a:lnTo>
                    <a:lnTo>
                      <a:pt x="625" y="408"/>
                    </a:lnTo>
                    <a:lnTo>
                      <a:pt x="642" y="392"/>
                    </a:lnTo>
                    <a:lnTo>
                      <a:pt x="661" y="387"/>
                    </a:lnTo>
                    <a:lnTo>
                      <a:pt x="670" y="379"/>
                    </a:lnTo>
                    <a:lnTo>
                      <a:pt x="684" y="379"/>
                    </a:lnTo>
                    <a:lnTo>
                      <a:pt x="692" y="359"/>
                    </a:lnTo>
                    <a:lnTo>
                      <a:pt x="704" y="335"/>
                    </a:lnTo>
                    <a:lnTo>
                      <a:pt x="718" y="318"/>
                    </a:lnTo>
                    <a:lnTo>
                      <a:pt x="723" y="302"/>
                    </a:lnTo>
                    <a:lnTo>
                      <a:pt x="734" y="277"/>
                    </a:lnTo>
                    <a:lnTo>
                      <a:pt x="742" y="268"/>
                    </a:lnTo>
                    <a:lnTo>
                      <a:pt x="755" y="257"/>
                    </a:lnTo>
                    <a:lnTo>
                      <a:pt x="757" y="250"/>
                    </a:lnTo>
                    <a:lnTo>
                      <a:pt x="761" y="242"/>
                    </a:lnTo>
                    <a:lnTo>
                      <a:pt x="763" y="235"/>
                    </a:lnTo>
                    <a:lnTo>
                      <a:pt x="765" y="229"/>
                    </a:lnTo>
                    <a:lnTo>
                      <a:pt x="776" y="213"/>
                    </a:lnTo>
                    <a:lnTo>
                      <a:pt x="779" y="204"/>
                    </a:lnTo>
                    <a:lnTo>
                      <a:pt x="793" y="194"/>
                    </a:lnTo>
                    <a:lnTo>
                      <a:pt x="799" y="188"/>
                    </a:lnTo>
                    <a:lnTo>
                      <a:pt x="789" y="175"/>
                    </a:lnTo>
                    <a:lnTo>
                      <a:pt x="784" y="170"/>
                    </a:lnTo>
                    <a:lnTo>
                      <a:pt x="778" y="164"/>
                    </a:lnTo>
                    <a:lnTo>
                      <a:pt x="770" y="170"/>
                    </a:lnTo>
                    <a:lnTo>
                      <a:pt x="764" y="174"/>
                    </a:lnTo>
                    <a:lnTo>
                      <a:pt x="746" y="173"/>
                    </a:lnTo>
                    <a:lnTo>
                      <a:pt x="740" y="172"/>
                    </a:lnTo>
                    <a:lnTo>
                      <a:pt x="734" y="169"/>
                    </a:lnTo>
                    <a:lnTo>
                      <a:pt x="735" y="164"/>
                    </a:lnTo>
                    <a:lnTo>
                      <a:pt x="735" y="160"/>
                    </a:lnTo>
                    <a:lnTo>
                      <a:pt x="741" y="147"/>
                    </a:lnTo>
                    <a:lnTo>
                      <a:pt x="743" y="135"/>
                    </a:lnTo>
                    <a:lnTo>
                      <a:pt x="740" y="127"/>
                    </a:lnTo>
                    <a:lnTo>
                      <a:pt x="730" y="127"/>
                    </a:lnTo>
                    <a:lnTo>
                      <a:pt x="720" y="127"/>
                    </a:lnTo>
                    <a:lnTo>
                      <a:pt x="711" y="125"/>
                    </a:lnTo>
                    <a:lnTo>
                      <a:pt x="702" y="123"/>
                    </a:lnTo>
                    <a:lnTo>
                      <a:pt x="693" y="122"/>
                    </a:lnTo>
                    <a:lnTo>
                      <a:pt x="686" y="125"/>
                    </a:lnTo>
                    <a:lnTo>
                      <a:pt x="676" y="128"/>
                    </a:lnTo>
                    <a:lnTo>
                      <a:pt x="671" y="126"/>
                    </a:lnTo>
                    <a:lnTo>
                      <a:pt x="668" y="124"/>
                    </a:lnTo>
                    <a:lnTo>
                      <a:pt x="663" y="121"/>
                    </a:lnTo>
                    <a:lnTo>
                      <a:pt x="658" y="119"/>
                    </a:lnTo>
                    <a:lnTo>
                      <a:pt x="654" y="118"/>
                    </a:lnTo>
                    <a:lnTo>
                      <a:pt x="650" y="116"/>
                    </a:lnTo>
                    <a:lnTo>
                      <a:pt x="634" y="113"/>
                    </a:lnTo>
                    <a:lnTo>
                      <a:pt x="631" y="111"/>
                    </a:lnTo>
                    <a:lnTo>
                      <a:pt x="629" y="108"/>
                    </a:lnTo>
                    <a:lnTo>
                      <a:pt x="626" y="105"/>
                    </a:lnTo>
                    <a:lnTo>
                      <a:pt x="623" y="102"/>
                    </a:lnTo>
                    <a:lnTo>
                      <a:pt x="623" y="97"/>
                    </a:lnTo>
                    <a:lnTo>
                      <a:pt x="626" y="93"/>
                    </a:lnTo>
                    <a:lnTo>
                      <a:pt x="629" y="88"/>
                    </a:lnTo>
                    <a:lnTo>
                      <a:pt x="631" y="84"/>
                    </a:lnTo>
                    <a:lnTo>
                      <a:pt x="634" y="80"/>
                    </a:lnTo>
                    <a:lnTo>
                      <a:pt x="637" y="69"/>
                    </a:lnTo>
                    <a:lnTo>
                      <a:pt x="630" y="67"/>
                    </a:lnTo>
                    <a:lnTo>
                      <a:pt x="620" y="80"/>
                    </a:lnTo>
                    <a:lnTo>
                      <a:pt x="602" y="71"/>
                    </a:lnTo>
                    <a:lnTo>
                      <a:pt x="594" y="61"/>
                    </a:lnTo>
                    <a:lnTo>
                      <a:pt x="597" y="51"/>
                    </a:lnTo>
                    <a:lnTo>
                      <a:pt x="595" y="48"/>
                    </a:lnTo>
                    <a:lnTo>
                      <a:pt x="591" y="44"/>
                    </a:lnTo>
                    <a:lnTo>
                      <a:pt x="586" y="40"/>
                    </a:lnTo>
                    <a:lnTo>
                      <a:pt x="580" y="36"/>
                    </a:lnTo>
                    <a:lnTo>
                      <a:pt x="580" y="26"/>
                    </a:lnTo>
                    <a:lnTo>
                      <a:pt x="575" y="24"/>
                    </a:lnTo>
                    <a:lnTo>
                      <a:pt x="557" y="19"/>
                    </a:lnTo>
                    <a:lnTo>
                      <a:pt x="555" y="23"/>
                    </a:lnTo>
                    <a:lnTo>
                      <a:pt x="549" y="19"/>
                    </a:lnTo>
                    <a:lnTo>
                      <a:pt x="539" y="6"/>
                    </a:lnTo>
                    <a:lnTo>
                      <a:pt x="519" y="3"/>
                    </a:lnTo>
                    <a:lnTo>
                      <a:pt x="507" y="4"/>
                    </a:lnTo>
                    <a:lnTo>
                      <a:pt x="506" y="5"/>
                    </a:lnTo>
                    <a:lnTo>
                      <a:pt x="495" y="9"/>
                    </a:lnTo>
                    <a:lnTo>
                      <a:pt x="487" y="3"/>
                    </a:lnTo>
                    <a:lnTo>
                      <a:pt x="478" y="1"/>
                    </a:lnTo>
                    <a:lnTo>
                      <a:pt x="474" y="0"/>
                    </a:lnTo>
                    <a:lnTo>
                      <a:pt x="467" y="2"/>
                    </a:lnTo>
                    <a:lnTo>
                      <a:pt x="467" y="9"/>
                    </a:lnTo>
                    <a:lnTo>
                      <a:pt x="464" y="22"/>
                    </a:lnTo>
                    <a:lnTo>
                      <a:pt x="464" y="25"/>
                    </a:lnTo>
                    <a:lnTo>
                      <a:pt x="455" y="26"/>
                    </a:lnTo>
                    <a:lnTo>
                      <a:pt x="447" y="25"/>
                    </a:lnTo>
                    <a:lnTo>
                      <a:pt x="446" y="22"/>
                    </a:lnTo>
                    <a:lnTo>
                      <a:pt x="444" y="19"/>
                    </a:lnTo>
                    <a:lnTo>
                      <a:pt x="443" y="14"/>
                    </a:lnTo>
                    <a:lnTo>
                      <a:pt x="442" y="9"/>
                    </a:lnTo>
                    <a:lnTo>
                      <a:pt x="440" y="9"/>
                    </a:lnTo>
                    <a:lnTo>
                      <a:pt x="435" y="14"/>
                    </a:lnTo>
                    <a:lnTo>
                      <a:pt x="438" y="32"/>
                    </a:lnTo>
                    <a:lnTo>
                      <a:pt x="449" y="35"/>
                    </a:lnTo>
                    <a:lnTo>
                      <a:pt x="464" y="37"/>
                    </a:lnTo>
                    <a:lnTo>
                      <a:pt x="464" y="41"/>
                    </a:lnTo>
                    <a:lnTo>
                      <a:pt x="446" y="51"/>
                    </a:lnTo>
                    <a:lnTo>
                      <a:pt x="439" y="61"/>
                    </a:lnTo>
                    <a:lnTo>
                      <a:pt x="416" y="73"/>
                    </a:lnTo>
                    <a:lnTo>
                      <a:pt x="392" y="91"/>
                    </a:lnTo>
                    <a:lnTo>
                      <a:pt x="387" y="104"/>
                    </a:lnTo>
                    <a:lnTo>
                      <a:pt x="390" y="120"/>
                    </a:lnTo>
                    <a:lnTo>
                      <a:pt x="379" y="133"/>
                    </a:lnTo>
                    <a:lnTo>
                      <a:pt x="372" y="157"/>
                    </a:lnTo>
                    <a:lnTo>
                      <a:pt x="363" y="160"/>
                    </a:lnTo>
                    <a:lnTo>
                      <a:pt x="346" y="157"/>
                    </a:lnTo>
                    <a:lnTo>
                      <a:pt x="347" y="167"/>
                    </a:lnTo>
                    <a:lnTo>
                      <a:pt x="352" y="179"/>
                    </a:lnTo>
                    <a:lnTo>
                      <a:pt x="342" y="186"/>
                    </a:lnTo>
                    <a:lnTo>
                      <a:pt x="329" y="19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79" name="Freeform 93"/>
              <p:cNvSpPr>
                <a:spLocks/>
              </p:cNvSpPr>
              <p:nvPr/>
            </p:nvSpPr>
            <p:spPr bwMode="auto">
              <a:xfrm>
                <a:off x="5585688" y="3736745"/>
                <a:ext cx="558374" cy="344354"/>
              </a:xfrm>
              <a:custGeom>
                <a:avLst/>
                <a:gdLst>
                  <a:gd name="T0" fmla="*/ 689 w 1219"/>
                  <a:gd name="T1" fmla="*/ 183 h 754"/>
                  <a:gd name="T2" fmla="*/ 645 w 1219"/>
                  <a:gd name="T3" fmla="*/ 170 h 754"/>
                  <a:gd name="T4" fmla="*/ 639 w 1219"/>
                  <a:gd name="T5" fmla="*/ 145 h 754"/>
                  <a:gd name="T6" fmla="*/ 589 w 1219"/>
                  <a:gd name="T7" fmla="*/ 159 h 754"/>
                  <a:gd name="T8" fmla="*/ 538 w 1219"/>
                  <a:gd name="T9" fmla="*/ 179 h 754"/>
                  <a:gd name="T10" fmla="*/ 484 w 1219"/>
                  <a:gd name="T11" fmla="*/ 195 h 754"/>
                  <a:gd name="T12" fmla="*/ 442 w 1219"/>
                  <a:gd name="T13" fmla="*/ 237 h 754"/>
                  <a:gd name="T14" fmla="*/ 379 w 1219"/>
                  <a:gd name="T15" fmla="*/ 281 h 754"/>
                  <a:gd name="T16" fmla="*/ 283 w 1219"/>
                  <a:gd name="T17" fmla="*/ 279 h 754"/>
                  <a:gd name="T18" fmla="*/ 242 w 1219"/>
                  <a:gd name="T19" fmla="*/ 286 h 754"/>
                  <a:gd name="T20" fmla="*/ 227 w 1219"/>
                  <a:gd name="T21" fmla="*/ 305 h 754"/>
                  <a:gd name="T22" fmla="*/ 141 w 1219"/>
                  <a:gd name="T23" fmla="*/ 332 h 754"/>
                  <a:gd name="T24" fmla="*/ 97 w 1219"/>
                  <a:gd name="T25" fmla="*/ 353 h 754"/>
                  <a:gd name="T26" fmla="*/ 32 w 1219"/>
                  <a:gd name="T27" fmla="*/ 368 h 754"/>
                  <a:gd name="T28" fmla="*/ 6 w 1219"/>
                  <a:gd name="T29" fmla="*/ 395 h 754"/>
                  <a:gd name="T30" fmla="*/ 32 w 1219"/>
                  <a:gd name="T31" fmla="*/ 440 h 754"/>
                  <a:gd name="T32" fmla="*/ 99 w 1219"/>
                  <a:gd name="T33" fmla="*/ 437 h 754"/>
                  <a:gd name="T34" fmla="*/ 157 w 1219"/>
                  <a:gd name="T35" fmla="*/ 470 h 754"/>
                  <a:gd name="T36" fmla="*/ 163 w 1219"/>
                  <a:gd name="T37" fmla="*/ 479 h 754"/>
                  <a:gd name="T38" fmla="*/ 173 w 1219"/>
                  <a:gd name="T39" fmla="*/ 509 h 754"/>
                  <a:gd name="T40" fmla="*/ 239 w 1219"/>
                  <a:gd name="T41" fmla="*/ 553 h 754"/>
                  <a:gd name="T42" fmla="*/ 197 w 1219"/>
                  <a:gd name="T43" fmla="*/ 585 h 754"/>
                  <a:gd name="T44" fmla="*/ 257 w 1219"/>
                  <a:gd name="T45" fmla="*/ 644 h 754"/>
                  <a:gd name="T46" fmla="*/ 301 w 1219"/>
                  <a:gd name="T47" fmla="*/ 669 h 754"/>
                  <a:gd name="T48" fmla="*/ 328 w 1219"/>
                  <a:gd name="T49" fmla="*/ 695 h 754"/>
                  <a:gd name="T50" fmla="*/ 357 w 1219"/>
                  <a:gd name="T51" fmla="*/ 703 h 754"/>
                  <a:gd name="T52" fmla="*/ 354 w 1219"/>
                  <a:gd name="T53" fmla="*/ 753 h 754"/>
                  <a:gd name="T54" fmla="*/ 418 w 1219"/>
                  <a:gd name="T55" fmla="*/ 702 h 754"/>
                  <a:gd name="T56" fmla="*/ 445 w 1219"/>
                  <a:gd name="T57" fmla="*/ 638 h 754"/>
                  <a:gd name="T58" fmla="*/ 478 w 1219"/>
                  <a:gd name="T59" fmla="*/ 605 h 754"/>
                  <a:gd name="T60" fmla="*/ 495 w 1219"/>
                  <a:gd name="T61" fmla="*/ 547 h 754"/>
                  <a:gd name="T62" fmla="*/ 561 w 1219"/>
                  <a:gd name="T63" fmla="*/ 545 h 754"/>
                  <a:gd name="T64" fmla="*/ 622 w 1219"/>
                  <a:gd name="T65" fmla="*/ 509 h 754"/>
                  <a:gd name="T66" fmla="*/ 698 w 1219"/>
                  <a:gd name="T67" fmla="*/ 504 h 754"/>
                  <a:gd name="T68" fmla="*/ 730 w 1219"/>
                  <a:gd name="T69" fmla="*/ 528 h 754"/>
                  <a:gd name="T70" fmla="*/ 778 w 1219"/>
                  <a:gd name="T71" fmla="*/ 530 h 754"/>
                  <a:gd name="T72" fmla="*/ 879 w 1219"/>
                  <a:gd name="T73" fmla="*/ 494 h 754"/>
                  <a:gd name="T74" fmla="*/ 921 w 1219"/>
                  <a:gd name="T75" fmla="*/ 451 h 754"/>
                  <a:gd name="T76" fmla="*/ 976 w 1219"/>
                  <a:gd name="T77" fmla="*/ 451 h 754"/>
                  <a:gd name="T78" fmla="*/ 1007 w 1219"/>
                  <a:gd name="T79" fmla="*/ 414 h 754"/>
                  <a:gd name="T80" fmla="*/ 1064 w 1219"/>
                  <a:gd name="T81" fmla="*/ 381 h 754"/>
                  <a:gd name="T82" fmla="*/ 1103 w 1219"/>
                  <a:gd name="T83" fmla="*/ 419 h 754"/>
                  <a:gd name="T84" fmla="*/ 1134 w 1219"/>
                  <a:gd name="T85" fmla="*/ 354 h 754"/>
                  <a:gd name="T86" fmla="*/ 1199 w 1219"/>
                  <a:gd name="T87" fmla="*/ 353 h 754"/>
                  <a:gd name="T88" fmla="*/ 1168 w 1219"/>
                  <a:gd name="T89" fmla="*/ 335 h 754"/>
                  <a:gd name="T90" fmla="*/ 1161 w 1219"/>
                  <a:gd name="T91" fmla="*/ 271 h 754"/>
                  <a:gd name="T92" fmla="*/ 1189 w 1219"/>
                  <a:gd name="T93" fmla="*/ 164 h 754"/>
                  <a:gd name="T94" fmla="*/ 1219 w 1219"/>
                  <a:gd name="T95" fmla="*/ 85 h 754"/>
                  <a:gd name="T96" fmla="*/ 1114 w 1219"/>
                  <a:gd name="T97" fmla="*/ 55 h 754"/>
                  <a:gd name="T98" fmla="*/ 1079 w 1219"/>
                  <a:gd name="T99" fmla="*/ 9 h 754"/>
                  <a:gd name="T100" fmla="*/ 1037 w 1219"/>
                  <a:gd name="T101" fmla="*/ 7 h 754"/>
                  <a:gd name="T102" fmla="*/ 1019 w 1219"/>
                  <a:gd name="T103" fmla="*/ 28 h 754"/>
                  <a:gd name="T104" fmla="*/ 981 w 1219"/>
                  <a:gd name="T105" fmla="*/ 32 h 754"/>
                  <a:gd name="T106" fmla="*/ 944 w 1219"/>
                  <a:gd name="T107" fmla="*/ 69 h 754"/>
                  <a:gd name="T108" fmla="*/ 909 w 1219"/>
                  <a:gd name="T109" fmla="*/ 57 h 754"/>
                  <a:gd name="T110" fmla="*/ 865 w 1219"/>
                  <a:gd name="T111" fmla="*/ 85 h 754"/>
                  <a:gd name="T112" fmla="*/ 831 w 1219"/>
                  <a:gd name="T113" fmla="*/ 135 h 754"/>
                  <a:gd name="T114" fmla="*/ 793 w 1219"/>
                  <a:gd name="T115" fmla="*/ 104 h 754"/>
                  <a:gd name="T116" fmla="*/ 762 w 1219"/>
                  <a:gd name="T117" fmla="*/ 124 h 754"/>
                  <a:gd name="T118" fmla="*/ 715 w 1219"/>
                  <a:gd name="T119" fmla="*/ 191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19" h="754">
                    <a:moveTo>
                      <a:pt x="715" y="191"/>
                    </a:moveTo>
                    <a:lnTo>
                      <a:pt x="712" y="199"/>
                    </a:lnTo>
                    <a:lnTo>
                      <a:pt x="706" y="203"/>
                    </a:lnTo>
                    <a:lnTo>
                      <a:pt x="695" y="195"/>
                    </a:lnTo>
                    <a:lnTo>
                      <a:pt x="693" y="187"/>
                    </a:lnTo>
                    <a:lnTo>
                      <a:pt x="689" y="183"/>
                    </a:lnTo>
                    <a:lnTo>
                      <a:pt x="677" y="182"/>
                    </a:lnTo>
                    <a:lnTo>
                      <a:pt x="656" y="179"/>
                    </a:lnTo>
                    <a:lnTo>
                      <a:pt x="651" y="178"/>
                    </a:lnTo>
                    <a:lnTo>
                      <a:pt x="645" y="177"/>
                    </a:lnTo>
                    <a:lnTo>
                      <a:pt x="645" y="173"/>
                    </a:lnTo>
                    <a:lnTo>
                      <a:pt x="645" y="170"/>
                    </a:lnTo>
                    <a:lnTo>
                      <a:pt x="651" y="163"/>
                    </a:lnTo>
                    <a:lnTo>
                      <a:pt x="655" y="158"/>
                    </a:lnTo>
                    <a:lnTo>
                      <a:pt x="655" y="149"/>
                    </a:lnTo>
                    <a:lnTo>
                      <a:pt x="652" y="146"/>
                    </a:lnTo>
                    <a:lnTo>
                      <a:pt x="649" y="145"/>
                    </a:lnTo>
                    <a:lnTo>
                      <a:pt x="639" y="145"/>
                    </a:lnTo>
                    <a:lnTo>
                      <a:pt x="634" y="151"/>
                    </a:lnTo>
                    <a:lnTo>
                      <a:pt x="630" y="155"/>
                    </a:lnTo>
                    <a:lnTo>
                      <a:pt x="618" y="162"/>
                    </a:lnTo>
                    <a:lnTo>
                      <a:pt x="597" y="162"/>
                    </a:lnTo>
                    <a:lnTo>
                      <a:pt x="594" y="160"/>
                    </a:lnTo>
                    <a:lnTo>
                      <a:pt x="589" y="159"/>
                    </a:lnTo>
                    <a:lnTo>
                      <a:pt x="579" y="154"/>
                    </a:lnTo>
                    <a:lnTo>
                      <a:pt x="572" y="149"/>
                    </a:lnTo>
                    <a:lnTo>
                      <a:pt x="557" y="158"/>
                    </a:lnTo>
                    <a:lnTo>
                      <a:pt x="548" y="163"/>
                    </a:lnTo>
                    <a:lnTo>
                      <a:pt x="538" y="165"/>
                    </a:lnTo>
                    <a:lnTo>
                      <a:pt x="538" y="179"/>
                    </a:lnTo>
                    <a:lnTo>
                      <a:pt x="529" y="182"/>
                    </a:lnTo>
                    <a:lnTo>
                      <a:pt x="521" y="182"/>
                    </a:lnTo>
                    <a:lnTo>
                      <a:pt x="509" y="184"/>
                    </a:lnTo>
                    <a:lnTo>
                      <a:pt x="498" y="184"/>
                    </a:lnTo>
                    <a:lnTo>
                      <a:pt x="493" y="189"/>
                    </a:lnTo>
                    <a:lnTo>
                      <a:pt x="484" y="195"/>
                    </a:lnTo>
                    <a:lnTo>
                      <a:pt x="469" y="206"/>
                    </a:lnTo>
                    <a:lnTo>
                      <a:pt x="456" y="210"/>
                    </a:lnTo>
                    <a:lnTo>
                      <a:pt x="445" y="206"/>
                    </a:lnTo>
                    <a:lnTo>
                      <a:pt x="432" y="208"/>
                    </a:lnTo>
                    <a:lnTo>
                      <a:pt x="433" y="228"/>
                    </a:lnTo>
                    <a:lnTo>
                      <a:pt x="442" y="237"/>
                    </a:lnTo>
                    <a:lnTo>
                      <a:pt x="442" y="246"/>
                    </a:lnTo>
                    <a:lnTo>
                      <a:pt x="429" y="240"/>
                    </a:lnTo>
                    <a:lnTo>
                      <a:pt x="411" y="240"/>
                    </a:lnTo>
                    <a:lnTo>
                      <a:pt x="397" y="249"/>
                    </a:lnTo>
                    <a:lnTo>
                      <a:pt x="386" y="263"/>
                    </a:lnTo>
                    <a:lnTo>
                      <a:pt x="379" y="281"/>
                    </a:lnTo>
                    <a:lnTo>
                      <a:pt x="362" y="291"/>
                    </a:lnTo>
                    <a:lnTo>
                      <a:pt x="351" y="282"/>
                    </a:lnTo>
                    <a:lnTo>
                      <a:pt x="338" y="280"/>
                    </a:lnTo>
                    <a:lnTo>
                      <a:pt x="321" y="284"/>
                    </a:lnTo>
                    <a:lnTo>
                      <a:pt x="297" y="283"/>
                    </a:lnTo>
                    <a:lnTo>
                      <a:pt x="283" y="279"/>
                    </a:lnTo>
                    <a:lnTo>
                      <a:pt x="276" y="276"/>
                    </a:lnTo>
                    <a:lnTo>
                      <a:pt x="268" y="272"/>
                    </a:lnTo>
                    <a:lnTo>
                      <a:pt x="263" y="270"/>
                    </a:lnTo>
                    <a:lnTo>
                      <a:pt x="259" y="269"/>
                    </a:lnTo>
                    <a:lnTo>
                      <a:pt x="252" y="275"/>
                    </a:lnTo>
                    <a:lnTo>
                      <a:pt x="242" y="286"/>
                    </a:lnTo>
                    <a:lnTo>
                      <a:pt x="237" y="283"/>
                    </a:lnTo>
                    <a:lnTo>
                      <a:pt x="230" y="281"/>
                    </a:lnTo>
                    <a:lnTo>
                      <a:pt x="224" y="286"/>
                    </a:lnTo>
                    <a:lnTo>
                      <a:pt x="219" y="291"/>
                    </a:lnTo>
                    <a:lnTo>
                      <a:pt x="222" y="297"/>
                    </a:lnTo>
                    <a:lnTo>
                      <a:pt x="227" y="305"/>
                    </a:lnTo>
                    <a:lnTo>
                      <a:pt x="214" y="317"/>
                    </a:lnTo>
                    <a:lnTo>
                      <a:pt x="203" y="321"/>
                    </a:lnTo>
                    <a:lnTo>
                      <a:pt x="175" y="313"/>
                    </a:lnTo>
                    <a:lnTo>
                      <a:pt x="161" y="311"/>
                    </a:lnTo>
                    <a:lnTo>
                      <a:pt x="152" y="322"/>
                    </a:lnTo>
                    <a:lnTo>
                      <a:pt x="141" y="332"/>
                    </a:lnTo>
                    <a:lnTo>
                      <a:pt x="135" y="314"/>
                    </a:lnTo>
                    <a:lnTo>
                      <a:pt x="124" y="314"/>
                    </a:lnTo>
                    <a:lnTo>
                      <a:pt x="124" y="329"/>
                    </a:lnTo>
                    <a:lnTo>
                      <a:pt x="118" y="333"/>
                    </a:lnTo>
                    <a:lnTo>
                      <a:pt x="111" y="347"/>
                    </a:lnTo>
                    <a:lnTo>
                      <a:pt x="97" y="353"/>
                    </a:lnTo>
                    <a:lnTo>
                      <a:pt x="82" y="350"/>
                    </a:lnTo>
                    <a:lnTo>
                      <a:pt x="72" y="344"/>
                    </a:lnTo>
                    <a:lnTo>
                      <a:pt x="60" y="337"/>
                    </a:lnTo>
                    <a:lnTo>
                      <a:pt x="38" y="339"/>
                    </a:lnTo>
                    <a:lnTo>
                      <a:pt x="43" y="353"/>
                    </a:lnTo>
                    <a:lnTo>
                      <a:pt x="32" y="368"/>
                    </a:lnTo>
                    <a:lnTo>
                      <a:pt x="21" y="378"/>
                    </a:lnTo>
                    <a:lnTo>
                      <a:pt x="17" y="391"/>
                    </a:lnTo>
                    <a:lnTo>
                      <a:pt x="14" y="391"/>
                    </a:lnTo>
                    <a:lnTo>
                      <a:pt x="10" y="391"/>
                    </a:lnTo>
                    <a:lnTo>
                      <a:pt x="7" y="393"/>
                    </a:lnTo>
                    <a:lnTo>
                      <a:pt x="6" y="395"/>
                    </a:lnTo>
                    <a:lnTo>
                      <a:pt x="0" y="408"/>
                    </a:lnTo>
                    <a:lnTo>
                      <a:pt x="13" y="417"/>
                    </a:lnTo>
                    <a:lnTo>
                      <a:pt x="23" y="413"/>
                    </a:lnTo>
                    <a:lnTo>
                      <a:pt x="20" y="430"/>
                    </a:lnTo>
                    <a:lnTo>
                      <a:pt x="26" y="435"/>
                    </a:lnTo>
                    <a:lnTo>
                      <a:pt x="32" y="440"/>
                    </a:lnTo>
                    <a:lnTo>
                      <a:pt x="51" y="443"/>
                    </a:lnTo>
                    <a:lnTo>
                      <a:pt x="64" y="453"/>
                    </a:lnTo>
                    <a:lnTo>
                      <a:pt x="73" y="455"/>
                    </a:lnTo>
                    <a:lnTo>
                      <a:pt x="78" y="445"/>
                    </a:lnTo>
                    <a:lnTo>
                      <a:pt x="87" y="443"/>
                    </a:lnTo>
                    <a:lnTo>
                      <a:pt x="99" y="437"/>
                    </a:lnTo>
                    <a:lnTo>
                      <a:pt x="114" y="439"/>
                    </a:lnTo>
                    <a:lnTo>
                      <a:pt x="135" y="443"/>
                    </a:lnTo>
                    <a:lnTo>
                      <a:pt x="150" y="443"/>
                    </a:lnTo>
                    <a:lnTo>
                      <a:pt x="150" y="458"/>
                    </a:lnTo>
                    <a:lnTo>
                      <a:pt x="150" y="465"/>
                    </a:lnTo>
                    <a:lnTo>
                      <a:pt x="157" y="470"/>
                    </a:lnTo>
                    <a:lnTo>
                      <a:pt x="155" y="475"/>
                    </a:lnTo>
                    <a:lnTo>
                      <a:pt x="149" y="487"/>
                    </a:lnTo>
                    <a:lnTo>
                      <a:pt x="145" y="492"/>
                    </a:lnTo>
                    <a:lnTo>
                      <a:pt x="149" y="502"/>
                    </a:lnTo>
                    <a:lnTo>
                      <a:pt x="159" y="488"/>
                    </a:lnTo>
                    <a:lnTo>
                      <a:pt x="163" y="479"/>
                    </a:lnTo>
                    <a:lnTo>
                      <a:pt x="173" y="475"/>
                    </a:lnTo>
                    <a:lnTo>
                      <a:pt x="185" y="475"/>
                    </a:lnTo>
                    <a:lnTo>
                      <a:pt x="185" y="483"/>
                    </a:lnTo>
                    <a:lnTo>
                      <a:pt x="172" y="492"/>
                    </a:lnTo>
                    <a:lnTo>
                      <a:pt x="177" y="502"/>
                    </a:lnTo>
                    <a:lnTo>
                      <a:pt x="173" y="509"/>
                    </a:lnTo>
                    <a:lnTo>
                      <a:pt x="188" y="500"/>
                    </a:lnTo>
                    <a:lnTo>
                      <a:pt x="191" y="503"/>
                    </a:lnTo>
                    <a:lnTo>
                      <a:pt x="191" y="509"/>
                    </a:lnTo>
                    <a:lnTo>
                      <a:pt x="211" y="521"/>
                    </a:lnTo>
                    <a:lnTo>
                      <a:pt x="225" y="549"/>
                    </a:lnTo>
                    <a:lnTo>
                      <a:pt x="239" y="553"/>
                    </a:lnTo>
                    <a:lnTo>
                      <a:pt x="244" y="556"/>
                    </a:lnTo>
                    <a:lnTo>
                      <a:pt x="244" y="560"/>
                    </a:lnTo>
                    <a:lnTo>
                      <a:pt x="228" y="565"/>
                    </a:lnTo>
                    <a:lnTo>
                      <a:pt x="222" y="580"/>
                    </a:lnTo>
                    <a:lnTo>
                      <a:pt x="208" y="585"/>
                    </a:lnTo>
                    <a:lnTo>
                      <a:pt x="197" y="585"/>
                    </a:lnTo>
                    <a:lnTo>
                      <a:pt x="193" y="606"/>
                    </a:lnTo>
                    <a:lnTo>
                      <a:pt x="206" y="606"/>
                    </a:lnTo>
                    <a:lnTo>
                      <a:pt x="228" y="608"/>
                    </a:lnTo>
                    <a:lnTo>
                      <a:pt x="249" y="626"/>
                    </a:lnTo>
                    <a:lnTo>
                      <a:pt x="252" y="645"/>
                    </a:lnTo>
                    <a:lnTo>
                      <a:pt x="257" y="644"/>
                    </a:lnTo>
                    <a:lnTo>
                      <a:pt x="264" y="645"/>
                    </a:lnTo>
                    <a:lnTo>
                      <a:pt x="267" y="654"/>
                    </a:lnTo>
                    <a:lnTo>
                      <a:pt x="269" y="660"/>
                    </a:lnTo>
                    <a:lnTo>
                      <a:pt x="281" y="658"/>
                    </a:lnTo>
                    <a:lnTo>
                      <a:pt x="293" y="658"/>
                    </a:lnTo>
                    <a:lnTo>
                      <a:pt x="301" y="669"/>
                    </a:lnTo>
                    <a:lnTo>
                      <a:pt x="321" y="669"/>
                    </a:lnTo>
                    <a:lnTo>
                      <a:pt x="321" y="676"/>
                    </a:lnTo>
                    <a:lnTo>
                      <a:pt x="307" y="683"/>
                    </a:lnTo>
                    <a:lnTo>
                      <a:pt x="315" y="691"/>
                    </a:lnTo>
                    <a:lnTo>
                      <a:pt x="321" y="693"/>
                    </a:lnTo>
                    <a:lnTo>
                      <a:pt x="328" y="695"/>
                    </a:lnTo>
                    <a:lnTo>
                      <a:pt x="336" y="695"/>
                    </a:lnTo>
                    <a:lnTo>
                      <a:pt x="342" y="695"/>
                    </a:lnTo>
                    <a:lnTo>
                      <a:pt x="342" y="683"/>
                    </a:lnTo>
                    <a:lnTo>
                      <a:pt x="355" y="679"/>
                    </a:lnTo>
                    <a:lnTo>
                      <a:pt x="362" y="688"/>
                    </a:lnTo>
                    <a:lnTo>
                      <a:pt x="357" y="703"/>
                    </a:lnTo>
                    <a:lnTo>
                      <a:pt x="349" y="712"/>
                    </a:lnTo>
                    <a:lnTo>
                      <a:pt x="357" y="724"/>
                    </a:lnTo>
                    <a:lnTo>
                      <a:pt x="362" y="735"/>
                    </a:lnTo>
                    <a:lnTo>
                      <a:pt x="352" y="746"/>
                    </a:lnTo>
                    <a:lnTo>
                      <a:pt x="352" y="746"/>
                    </a:lnTo>
                    <a:lnTo>
                      <a:pt x="354" y="753"/>
                    </a:lnTo>
                    <a:lnTo>
                      <a:pt x="379" y="754"/>
                    </a:lnTo>
                    <a:lnTo>
                      <a:pt x="393" y="741"/>
                    </a:lnTo>
                    <a:lnTo>
                      <a:pt x="413" y="732"/>
                    </a:lnTo>
                    <a:lnTo>
                      <a:pt x="420" y="723"/>
                    </a:lnTo>
                    <a:lnTo>
                      <a:pt x="413" y="712"/>
                    </a:lnTo>
                    <a:lnTo>
                      <a:pt x="418" y="702"/>
                    </a:lnTo>
                    <a:lnTo>
                      <a:pt x="427" y="702"/>
                    </a:lnTo>
                    <a:lnTo>
                      <a:pt x="437" y="696"/>
                    </a:lnTo>
                    <a:lnTo>
                      <a:pt x="430" y="683"/>
                    </a:lnTo>
                    <a:lnTo>
                      <a:pt x="440" y="670"/>
                    </a:lnTo>
                    <a:lnTo>
                      <a:pt x="445" y="647"/>
                    </a:lnTo>
                    <a:lnTo>
                      <a:pt x="445" y="638"/>
                    </a:lnTo>
                    <a:lnTo>
                      <a:pt x="459" y="638"/>
                    </a:lnTo>
                    <a:lnTo>
                      <a:pt x="472" y="645"/>
                    </a:lnTo>
                    <a:lnTo>
                      <a:pt x="490" y="640"/>
                    </a:lnTo>
                    <a:lnTo>
                      <a:pt x="499" y="625"/>
                    </a:lnTo>
                    <a:lnTo>
                      <a:pt x="488" y="615"/>
                    </a:lnTo>
                    <a:lnTo>
                      <a:pt x="478" y="605"/>
                    </a:lnTo>
                    <a:lnTo>
                      <a:pt x="464" y="593"/>
                    </a:lnTo>
                    <a:lnTo>
                      <a:pt x="462" y="583"/>
                    </a:lnTo>
                    <a:lnTo>
                      <a:pt x="474" y="583"/>
                    </a:lnTo>
                    <a:lnTo>
                      <a:pt x="480" y="583"/>
                    </a:lnTo>
                    <a:lnTo>
                      <a:pt x="480" y="561"/>
                    </a:lnTo>
                    <a:lnTo>
                      <a:pt x="495" y="547"/>
                    </a:lnTo>
                    <a:lnTo>
                      <a:pt x="504" y="538"/>
                    </a:lnTo>
                    <a:lnTo>
                      <a:pt x="523" y="546"/>
                    </a:lnTo>
                    <a:lnTo>
                      <a:pt x="536" y="549"/>
                    </a:lnTo>
                    <a:lnTo>
                      <a:pt x="543" y="538"/>
                    </a:lnTo>
                    <a:lnTo>
                      <a:pt x="552" y="538"/>
                    </a:lnTo>
                    <a:lnTo>
                      <a:pt x="561" y="545"/>
                    </a:lnTo>
                    <a:lnTo>
                      <a:pt x="563" y="532"/>
                    </a:lnTo>
                    <a:lnTo>
                      <a:pt x="576" y="517"/>
                    </a:lnTo>
                    <a:lnTo>
                      <a:pt x="591" y="509"/>
                    </a:lnTo>
                    <a:lnTo>
                      <a:pt x="610" y="509"/>
                    </a:lnTo>
                    <a:lnTo>
                      <a:pt x="618" y="517"/>
                    </a:lnTo>
                    <a:lnTo>
                      <a:pt x="622" y="509"/>
                    </a:lnTo>
                    <a:lnTo>
                      <a:pt x="637" y="492"/>
                    </a:lnTo>
                    <a:lnTo>
                      <a:pt x="646" y="492"/>
                    </a:lnTo>
                    <a:lnTo>
                      <a:pt x="657" y="503"/>
                    </a:lnTo>
                    <a:lnTo>
                      <a:pt x="674" y="514"/>
                    </a:lnTo>
                    <a:lnTo>
                      <a:pt x="687" y="511"/>
                    </a:lnTo>
                    <a:lnTo>
                      <a:pt x="698" y="504"/>
                    </a:lnTo>
                    <a:lnTo>
                      <a:pt x="708" y="505"/>
                    </a:lnTo>
                    <a:lnTo>
                      <a:pt x="708" y="521"/>
                    </a:lnTo>
                    <a:lnTo>
                      <a:pt x="708" y="530"/>
                    </a:lnTo>
                    <a:lnTo>
                      <a:pt x="721" y="518"/>
                    </a:lnTo>
                    <a:lnTo>
                      <a:pt x="730" y="518"/>
                    </a:lnTo>
                    <a:lnTo>
                      <a:pt x="730" y="528"/>
                    </a:lnTo>
                    <a:lnTo>
                      <a:pt x="738" y="532"/>
                    </a:lnTo>
                    <a:lnTo>
                      <a:pt x="746" y="532"/>
                    </a:lnTo>
                    <a:lnTo>
                      <a:pt x="746" y="518"/>
                    </a:lnTo>
                    <a:lnTo>
                      <a:pt x="753" y="511"/>
                    </a:lnTo>
                    <a:lnTo>
                      <a:pt x="767" y="518"/>
                    </a:lnTo>
                    <a:lnTo>
                      <a:pt x="778" y="530"/>
                    </a:lnTo>
                    <a:lnTo>
                      <a:pt x="784" y="541"/>
                    </a:lnTo>
                    <a:lnTo>
                      <a:pt x="805" y="542"/>
                    </a:lnTo>
                    <a:lnTo>
                      <a:pt x="809" y="516"/>
                    </a:lnTo>
                    <a:lnTo>
                      <a:pt x="846" y="509"/>
                    </a:lnTo>
                    <a:lnTo>
                      <a:pt x="853" y="500"/>
                    </a:lnTo>
                    <a:lnTo>
                      <a:pt x="879" y="494"/>
                    </a:lnTo>
                    <a:lnTo>
                      <a:pt x="895" y="481"/>
                    </a:lnTo>
                    <a:lnTo>
                      <a:pt x="906" y="486"/>
                    </a:lnTo>
                    <a:lnTo>
                      <a:pt x="921" y="487"/>
                    </a:lnTo>
                    <a:lnTo>
                      <a:pt x="930" y="474"/>
                    </a:lnTo>
                    <a:lnTo>
                      <a:pt x="917" y="459"/>
                    </a:lnTo>
                    <a:lnTo>
                      <a:pt x="921" y="451"/>
                    </a:lnTo>
                    <a:lnTo>
                      <a:pt x="937" y="462"/>
                    </a:lnTo>
                    <a:lnTo>
                      <a:pt x="937" y="449"/>
                    </a:lnTo>
                    <a:lnTo>
                      <a:pt x="944" y="430"/>
                    </a:lnTo>
                    <a:lnTo>
                      <a:pt x="958" y="430"/>
                    </a:lnTo>
                    <a:lnTo>
                      <a:pt x="971" y="430"/>
                    </a:lnTo>
                    <a:lnTo>
                      <a:pt x="976" y="451"/>
                    </a:lnTo>
                    <a:lnTo>
                      <a:pt x="992" y="459"/>
                    </a:lnTo>
                    <a:lnTo>
                      <a:pt x="1007" y="459"/>
                    </a:lnTo>
                    <a:lnTo>
                      <a:pt x="1007" y="449"/>
                    </a:lnTo>
                    <a:lnTo>
                      <a:pt x="997" y="437"/>
                    </a:lnTo>
                    <a:lnTo>
                      <a:pt x="1007" y="427"/>
                    </a:lnTo>
                    <a:lnTo>
                      <a:pt x="1007" y="414"/>
                    </a:lnTo>
                    <a:lnTo>
                      <a:pt x="1003" y="403"/>
                    </a:lnTo>
                    <a:lnTo>
                      <a:pt x="1003" y="393"/>
                    </a:lnTo>
                    <a:lnTo>
                      <a:pt x="1013" y="382"/>
                    </a:lnTo>
                    <a:lnTo>
                      <a:pt x="1025" y="376"/>
                    </a:lnTo>
                    <a:lnTo>
                      <a:pt x="1052" y="376"/>
                    </a:lnTo>
                    <a:lnTo>
                      <a:pt x="1064" y="381"/>
                    </a:lnTo>
                    <a:lnTo>
                      <a:pt x="1071" y="395"/>
                    </a:lnTo>
                    <a:lnTo>
                      <a:pt x="1077" y="412"/>
                    </a:lnTo>
                    <a:lnTo>
                      <a:pt x="1080" y="425"/>
                    </a:lnTo>
                    <a:lnTo>
                      <a:pt x="1093" y="426"/>
                    </a:lnTo>
                    <a:lnTo>
                      <a:pt x="1103" y="428"/>
                    </a:lnTo>
                    <a:lnTo>
                      <a:pt x="1103" y="419"/>
                    </a:lnTo>
                    <a:lnTo>
                      <a:pt x="1093" y="409"/>
                    </a:lnTo>
                    <a:lnTo>
                      <a:pt x="1094" y="396"/>
                    </a:lnTo>
                    <a:lnTo>
                      <a:pt x="1110" y="382"/>
                    </a:lnTo>
                    <a:lnTo>
                      <a:pt x="1120" y="366"/>
                    </a:lnTo>
                    <a:lnTo>
                      <a:pt x="1127" y="361"/>
                    </a:lnTo>
                    <a:lnTo>
                      <a:pt x="1134" y="354"/>
                    </a:lnTo>
                    <a:lnTo>
                      <a:pt x="1156" y="363"/>
                    </a:lnTo>
                    <a:lnTo>
                      <a:pt x="1166" y="379"/>
                    </a:lnTo>
                    <a:lnTo>
                      <a:pt x="1175" y="390"/>
                    </a:lnTo>
                    <a:lnTo>
                      <a:pt x="1199" y="392"/>
                    </a:lnTo>
                    <a:lnTo>
                      <a:pt x="1198" y="373"/>
                    </a:lnTo>
                    <a:lnTo>
                      <a:pt x="1199" y="353"/>
                    </a:lnTo>
                    <a:lnTo>
                      <a:pt x="1202" y="344"/>
                    </a:lnTo>
                    <a:lnTo>
                      <a:pt x="1211" y="335"/>
                    </a:lnTo>
                    <a:lnTo>
                      <a:pt x="1199" y="328"/>
                    </a:lnTo>
                    <a:lnTo>
                      <a:pt x="1188" y="323"/>
                    </a:lnTo>
                    <a:lnTo>
                      <a:pt x="1174" y="321"/>
                    </a:lnTo>
                    <a:lnTo>
                      <a:pt x="1168" y="335"/>
                    </a:lnTo>
                    <a:lnTo>
                      <a:pt x="1160" y="332"/>
                    </a:lnTo>
                    <a:lnTo>
                      <a:pt x="1161" y="323"/>
                    </a:lnTo>
                    <a:lnTo>
                      <a:pt x="1170" y="309"/>
                    </a:lnTo>
                    <a:lnTo>
                      <a:pt x="1172" y="296"/>
                    </a:lnTo>
                    <a:lnTo>
                      <a:pt x="1164" y="285"/>
                    </a:lnTo>
                    <a:lnTo>
                      <a:pt x="1161" y="271"/>
                    </a:lnTo>
                    <a:lnTo>
                      <a:pt x="1173" y="259"/>
                    </a:lnTo>
                    <a:lnTo>
                      <a:pt x="1177" y="223"/>
                    </a:lnTo>
                    <a:lnTo>
                      <a:pt x="1173" y="204"/>
                    </a:lnTo>
                    <a:lnTo>
                      <a:pt x="1175" y="186"/>
                    </a:lnTo>
                    <a:lnTo>
                      <a:pt x="1189" y="172"/>
                    </a:lnTo>
                    <a:lnTo>
                      <a:pt x="1189" y="164"/>
                    </a:lnTo>
                    <a:lnTo>
                      <a:pt x="1190" y="141"/>
                    </a:lnTo>
                    <a:lnTo>
                      <a:pt x="1184" y="136"/>
                    </a:lnTo>
                    <a:lnTo>
                      <a:pt x="1185" y="117"/>
                    </a:lnTo>
                    <a:lnTo>
                      <a:pt x="1192" y="97"/>
                    </a:lnTo>
                    <a:lnTo>
                      <a:pt x="1212" y="93"/>
                    </a:lnTo>
                    <a:lnTo>
                      <a:pt x="1219" y="85"/>
                    </a:lnTo>
                    <a:lnTo>
                      <a:pt x="1219" y="70"/>
                    </a:lnTo>
                    <a:lnTo>
                      <a:pt x="1212" y="69"/>
                    </a:lnTo>
                    <a:lnTo>
                      <a:pt x="1200" y="72"/>
                    </a:lnTo>
                    <a:lnTo>
                      <a:pt x="1169" y="70"/>
                    </a:lnTo>
                    <a:lnTo>
                      <a:pt x="1159" y="58"/>
                    </a:lnTo>
                    <a:lnTo>
                      <a:pt x="1114" y="55"/>
                    </a:lnTo>
                    <a:lnTo>
                      <a:pt x="1084" y="52"/>
                    </a:lnTo>
                    <a:lnTo>
                      <a:pt x="1084" y="51"/>
                    </a:lnTo>
                    <a:lnTo>
                      <a:pt x="1079" y="33"/>
                    </a:lnTo>
                    <a:lnTo>
                      <a:pt x="1078" y="24"/>
                    </a:lnTo>
                    <a:lnTo>
                      <a:pt x="1078" y="13"/>
                    </a:lnTo>
                    <a:lnTo>
                      <a:pt x="1079" y="9"/>
                    </a:lnTo>
                    <a:lnTo>
                      <a:pt x="1078" y="3"/>
                    </a:lnTo>
                    <a:lnTo>
                      <a:pt x="1078" y="0"/>
                    </a:lnTo>
                    <a:lnTo>
                      <a:pt x="1066" y="0"/>
                    </a:lnTo>
                    <a:lnTo>
                      <a:pt x="1055" y="3"/>
                    </a:lnTo>
                    <a:lnTo>
                      <a:pt x="1041" y="3"/>
                    </a:lnTo>
                    <a:lnTo>
                      <a:pt x="1037" y="7"/>
                    </a:lnTo>
                    <a:lnTo>
                      <a:pt x="1045" y="18"/>
                    </a:lnTo>
                    <a:lnTo>
                      <a:pt x="1042" y="23"/>
                    </a:lnTo>
                    <a:lnTo>
                      <a:pt x="1030" y="25"/>
                    </a:lnTo>
                    <a:lnTo>
                      <a:pt x="1033" y="32"/>
                    </a:lnTo>
                    <a:lnTo>
                      <a:pt x="1022" y="35"/>
                    </a:lnTo>
                    <a:lnTo>
                      <a:pt x="1019" y="28"/>
                    </a:lnTo>
                    <a:lnTo>
                      <a:pt x="1013" y="32"/>
                    </a:lnTo>
                    <a:lnTo>
                      <a:pt x="1013" y="43"/>
                    </a:lnTo>
                    <a:lnTo>
                      <a:pt x="1001" y="42"/>
                    </a:lnTo>
                    <a:lnTo>
                      <a:pt x="995" y="42"/>
                    </a:lnTo>
                    <a:lnTo>
                      <a:pt x="981" y="38"/>
                    </a:lnTo>
                    <a:lnTo>
                      <a:pt x="981" y="32"/>
                    </a:lnTo>
                    <a:lnTo>
                      <a:pt x="969" y="32"/>
                    </a:lnTo>
                    <a:lnTo>
                      <a:pt x="958" y="36"/>
                    </a:lnTo>
                    <a:lnTo>
                      <a:pt x="958" y="44"/>
                    </a:lnTo>
                    <a:lnTo>
                      <a:pt x="958" y="56"/>
                    </a:lnTo>
                    <a:lnTo>
                      <a:pt x="958" y="62"/>
                    </a:lnTo>
                    <a:lnTo>
                      <a:pt x="944" y="69"/>
                    </a:lnTo>
                    <a:lnTo>
                      <a:pt x="936" y="67"/>
                    </a:lnTo>
                    <a:lnTo>
                      <a:pt x="924" y="61"/>
                    </a:lnTo>
                    <a:lnTo>
                      <a:pt x="924" y="50"/>
                    </a:lnTo>
                    <a:lnTo>
                      <a:pt x="916" y="40"/>
                    </a:lnTo>
                    <a:lnTo>
                      <a:pt x="910" y="46"/>
                    </a:lnTo>
                    <a:lnTo>
                      <a:pt x="909" y="57"/>
                    </a:lnTo>
                    <a:lnTo>
                      <a:pt x="889" y="52"/>
                    </a:lnTo>
                    <a:lnTo>
                      <a:pt x="895" y="64"/>
                    </a:lnTo>
                    <a:lnTo>
                      <a:pt x="881" y="67"/>
                    </a:lnTo>
                    <a:lnTo>
                      <a:pt x="886" y="71"/>
                    </a:lnTo>
                    <a:lnTo>
                      <a:pt x="877" y="81"/>
                    </a:lnTo>
                    <a:lnTo>
                      <a:pt x="865" y="85"/>
                    </a:lnTo>
                    <a:lnTo>
                      <a:pt x="872" y="102"/>
                    </a:lnTo>
                    <a:lnTo>
                      <a:pt x="861" y="114"/>
                    </a:lnTo>
                    <a:lnTo>
                      <a:pt x="848" y="113"/>
                    </a:lnTo>
                    <a:lnTo>
                      <a:pt x="842" y="128"/>
                    </a:lnTo>
                    <a:lnTo>
                      <a:pt x="831" y="124"/>
                    </a:lnTo>
                    <a:lnTo>
                      <a:pt x="831" y="135"/>
                    </a:lnTo>
                    <a:lnTo>
                      <a:pt x="825" y="135"/>
                    </a:lnTo>
                    <a:lnTo>
                      <a:pt x="817" y="126"/>
                    </a:lnTo>
                    <a:lnTo>
                      <a:pt x="822" y="117"/>
                    </a:lnTo>
                    <a:lnTo>
                      <a:pt x="819" y="102"/>
                    </a:lnTo>
                    <a:lnTo>
                      <a:pt x="799" y="96"/>
                    </a:lnTo>
                    <a:lnTo>
                      <a:pt x="793" y="104"/>
                    </a:lnTo>
                    <a:lnTo>
                      <a:pt x="788" y="96"/>
                    </a:lnTo>
                    <a:lnTo>
                      <a:pt x="780" y="96"/>
                    </a:lnTo>
                    <a:lnTo>
                      <a:pt x="778" y="105"/>
                    </a:lnTo>
                    <a:lnTo>
                      <a:pt x="763" y="105"/>
                    </a:lnTo>
                    <a:lnTo>
                      <a:pt x="760" y="111"/>
                    </a:lnTo>
                    <a:lnTo>
                      <a:pt x="762" y="124"/>
                    </a:lnTo>
                    <a:lnTo>
                      <a:pt x="755" y="135"/>
                    </a:lnTo>
                    <a:lnTo>
                      <a:pt x="759" y="147"/>
                    </a:lnTo>
                    <a:lnTo>
                      <a:pt x="745" y="158"/>
                    </a:lnTo>
                    <a:lnTo>
                      <a:pt x="732" y="168"/>
                    </a:lnTo>
                    <a:lnTo>
                      <a:pt x="729" y="188"/>
                    </a:lnTo>
                    <a:lnTo>
                      <a:pt x="715" y="19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80" name="Freeform 109"/>
              <p:cNvSpPr>
                <a:spLocks/>
              </p:cNvSpPr>
              <p:nvPr/>
            </p:nvSpPr>
            <p:spPr bwMode="auto">
              <a:xfrm>
                <a:off x="5496513" y="3576230"/>
                <a:ext cx="432157" cy="366304"/>
              </a:xfrm>
              <a:custGeom>
                <a:avLst/>
                <a:gdLst>
                  <a:gd name="T0" fmla="*/ 247 w 945"/>
                  <a:gd name="T1" fmla="*/ 110 h 801"/>
                  <a:gd name="T2" fmla="*/ 348 w 945"/>
                  <a:gd name="T3" fmla="*/ 50 h 801"/>
                  <a:gd name="T4" fmla="*/ 414 w 945"/>
                  <a:gd name="T5" fmla="*/ 50 h 801"/>
                  <a:gd name="T6" fmla="*/ 458 w 945"/>
                  <a:gd name="T7" fmla="*/ 51 h 801"/>
                  <a:gd name="T8" fmla="*/ 496 w 945"/>
                  <a:gd name="T9" fmla="*/ 17 h 801"/>
                  <a:gd name="T10" fmla="*/ 569 w 945"/>
                  <a:gd name="T11" fmla="*/ 0 h 801"/>
                  <a:gd name="T12" fmla="*/ 672 w 945"/>
                  <a:gd name="T13" fmla="*/ 30 h 801"/>
                  <a:gd name="T14" fmla="*/ 650 w 945"/>
                  <a:gd name="T15" fmla="*/ 66 h 801"/>
                  <a:gd name="T16" fmla="*/ 618 w 945"/>
                  <a:gd name="T17" fmla="*/ 137 h 801"/>
                  <a:gd name="T18" fmla="*/ 680 w 945"/>
                  <a:gd name="T19" fmla="*/ 163 h 801"/>
                  <a:gd name="T20" fmla="*/ 728 w 945"/>
                  <a:gd name="T21" fmla="*/ 176 h 801"/>
                  <a:gd name="T22" fmla="*/ 744 w 945"/>
                  <a:gd name="T23" fmla="*/ 188 h 801"/>
                  <a:gd name="T24" fmla="*/ 766 w 945"/>
                  <a:gd name="T25" fmla="*/ 179 h 801"/>
                  <a:gd name="T26" fmla="*/ 810 w 945"/>
                  <a:gd name="T27" fmla="*/ 150 h 801"/>
                  <a:gd name="T28" fmla="*/ 861 w 945"/>
                  <a:gd name="T29" fmla="*/ 134 h 801"/>
                  <a:gd name="T30" fmla="*/ 927 w 945"/>
                  <a:gd name="T31" fmla="*/ 141 h 801"/>
                  <a:gd name="T32" fmla="*/ 940 w 945"/>
                  <a:gd name="T33" fmla="*/ 176 h 801"/>
                  <a:gd name="T34" fmla="*/ 903 w 945"/>
                  <a:gd name="T35" fmla="*/ 252 h 801"/>
                  <a:gd name="T36" fmla="*/ 857 w 945"/>
                  <a:gd name="T37" fmla="*/ 390 h 801"/>
                  <a:gd name="T38" fmla="*/ 847 w 945"/>
                  <a:gd name="T39" fmla="*/ 404 h 801"/>
                  <a:gd name="T40" fmla="*/ 846 w 945"/>
                  <a:gd name="T41" fmla="*/ 463 h 801"/>
                  <a:gd name="T42" fmla="*/ 794 w 945"/>
                  <a:gd name="T43" fmla="*/ 512 h 801"/>
                  <a:gd name="T44" fmla="*/ 745 w 945"/>
                  <a:gd name="T45" fmla="*/ 513 h 801"/>
                  <a:gd name="T46" fmla="*/ 695 w 945"/>
                  <a:gd name="T47" fmla="*/ 534 h 801"/>
                  <a:gd name="T48" fmla="*/ 629 w 945"/>
                  <a:gd name="T49" fmla="*/ 558 h 801"/>
                  <a:gd name="T50" fmla="*/ 594 w 945"/>
                  <a:gd name="T51" fmla="*/ 599 h 801"/>
                  <a:gd name="T52" fmla="*/ 518 w 945"/>
                  <a:gd name="T53" fmla="*/ 634 h 801"/>
                  <a:gd name="T54" fmla="*/ 456 w 945"/>
                  <a:gd name="T55" fmla="*/ 619 h 801"/>
                  <a:gd name="T56" fmla="*/ 416 w 945"/>
                  <a:gd name="T57" fmla="*/ 641 h 801"/>
                  <a:gd name="T58" fmla="*/ 358 w 945"/>
                  <a:gd name="T59" fmla="*/ 661 h 801"/>
                  <a:gd name="T60" fmla="*/ 315 w 945"/>
                  <a:gd name="T61" fmla="*/ 683 h 801"/>
                  <a:gd name="T62" fmla="*/ 235 w 945"/>
                  <a:gd name="T63" fmla="*/ 689 h 801"/>
                  <a:gd name="T64" fmla="*/ 207 w 945"/>
                  <a:gd name="T65" fmla="*/ 741 h 801"/>
                  <a:gd name="T66" fmla="*/ 171 w 945"/>
                  <a:gd name="T67" fmla="*/ 753 h 801"/>
                  <a:gd name="T68" fmla="*/ 152 w 945"/>
                  <a:gd name="T69" fmla="*/ 793 h 801"/>
                  <a:gd name="T70" fmla="*/ 103 w 945"/>
                  <a:gd name="T71" fmla="*/ 797 h 801"/>
                  <a:gd name="T72" fmla="*/ 84 w 945"/>
                  <a:gd name="T73" fmla="*/ 739 h 801"/>
                  <a:gd name="T74" fmla="*/ 41 w 945"/>
                  <a:gd name="T75" fmla="*/ 724 h 801"/>
                  <a:gd name="T76" fmla="*/ 78 w 945"/>
                  <a:gd name="T77" fmla="*/ 707 h 801"/>
                  <a:gd name="T78" fmla="*/ 169 w 945"/>
                  <a:gd name="T79" fmla="*/ 662 h 801"/>
                  <a:gd name="T80" fmla="*/ 233 w 945"/>
                  <a:gd name="T81" fmla="*/ 560 h 801"/>
                  <a:gd name="T82" fmla="*/ 264 w 945"/>
                  <a:gd name="T83" fmla="*/ 512 h 801"/>
                  <a:gd name="T84" fmla="*/ 283 w 945"/>
                  <a:gd name="T85" fmla="*/ 453 h 801"/>
                  <a:gd name="T86" fmla="*/ 233 w 945"/>
                  <a:gd name="T87" fmla="*/ 452 h 801"/>
                  <a:gd name="T88" fmla="*/ 229 w 945"/>
                  <a:gd name="T89" fmla="*/ 410 h 801"/>
                  <a:gd name="T90" fmla="*/ 175 w 945"/>
                  <a:gd name="T91" fmla="*/ 411 h 801"/>
                  <a:gd name="T92" fmla="*/ 149 w 945"/>
                  <a:gd name="T93" fmla="*/ 399 h 801"/>
                  <a:gd name="T94" fmla="*/ 122 w 945"/>
                  <a:gd name="T95" fmla="*/ 380 h 801"/>
                  <a:gd name="T96" fmla="*/ 129 w 945"/>
                  <a:gd name="T97" fmla="*/ 350 h 801"/>
                  <a:gd name="T98" fmla="*/ 90 w 945"/>
                  <a:gd name="T99" fmla="*/ 327 h 801"/>
                  <a:gd name="T100" fmla="*/ 54 w 945"/>
                  <a:gd name="T101" fmla="*/ 306 h 801"/>
                  <a:gd name="T102" fmla="*/ 0 w 945"/>
                  <a:gd name="T103" fmla="*/ 279 h 801"/>
                  <a:gd name="T104" fmla="*/ 62 w 945"/>
                  <a:gd name="T105" fmla="*/ 249 h 801"/>
                  <a:gd name="T106" fmla="*/ 96 w 945"/>
                  <a:gd name="T107" fmla="*/ 214 h 801"/>
                  <a:gd name="T108" fmla="*/ 173 w 945"/>
                  <a:gd name="T109" fmla="*/ 182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5" h="801">
                    <a:moveTo>
                      <a:pt x="192" y="147"/>
                    </a:moveTo>
                    <a:lnTo>
                      <a:pt x="207" y="136"/>
                    </a:lnTo>
                    <a:lnTo>
                      <a:pt x="227" y="128"/>
                    </a:lnTo>
                    <a:lnTo>
                      <a:pt x="242" y="126"/>
                    </a:lnTo>
                    <a:lnTo>
                      <a:pt x="251" y="118"/>
                    </a:lnTo>
                    <a:lnTo>
                      <a:pt x="247" y="110"/>
                    </a:lnTo>
                    <a:lnTo>
                      <a:pt x="263" y="89"/>
                    </a:lnTo>
                    <a:lnTo>
                      <a:pt x="279" y="74"/>
                    </a:lnTo>
                    <a:lnTo>
                      <a:pt x="289" y="74"/>
                    </a:lnTo>
                    <a:lnTo>
                      <a:pt x="305" y="60"/>
                    </a:lnTo>
                    <a:lnTo>
                      <a:pt x="340" y="50"/>
                    </a:lnTo>
                    <a:lnTo>
                      <a:pt x="348" y="50"/>
                    </a:lnTo>
                    <a:lnTo>
                      <a:pt x="357" y="50"/>
                    </a:lnTo>
                    <a:lnTo>
                      <a:pt x="374" y="62"/>
                    </a:lnTo>
                    <a:lnTo>
                      <a:pt x="390" y="67"/>
                    </a:lnTo>
                    <a:lnTo>
                      <a:pt x="394" y="60"/>
                    </a:lnTo>
                    <a:lnTo>
                      <a:pt x="396" y="50"/>
                    </a:lnTo>
                    <a:lnTo>
                      <a:pt x="414" y="50"/>
                    </a:lnTo>
                    <a:lnTo>
                      <a:pt x="432" y="54"/>
                    </a:lnTo>
                    <a:lnTo>
                      <a:pt x="432" y="58"/>
                    </a:lnTo>
                    <a:lnTo>
                      <a:pt x="434" y="61"/>
                    </a:lnTo>
                    <a:lnTo>
                      <a:pt x="446" y="60"/>
                    </a:lnTo>
                    <a:lnTo>
                      <a:pt x="458" y="59"/>
                    </a:lnTo>
                    <a:lnTo>
                      <a:pt x="458" y="51"/>
                    </a:lnTo>
                    <a:lnTo>
                      <a:pt x="458" y="40"/>
                    </a:lnTo>
                    <a:lnTo>
                      <a:pt x="455" y="36"/>
                    </a:lnTo>
                    <a:lnTo>
                      <a:pt x="452" y="32"/>
                    </a:lnTo>
                    <a:lnTo>
                      <a:pt x="478" y="30"/>
                    </a:lnTo>
                    <a:lnTo>
                      <a:pt x="493" y="23"/>
                    </a:lnTo>
                    <a:lnTo>
                      <a:pt x="496" y="17"/>
                    </a:lnTo>
                    <a:lnTo>
                      <a:pt x="510" y="15"/>
                    </a:lnTo>
                    <a:lnTo>
                      <a:pt x="510" y="0"/>
                    </a:lnTo>
                    <a:lnTo>
                      <a:pt x="520" y="0"/>
                    </a:lnTo>
                    <a:lnTo>
                      <a:pt x="533" y="4"/>
                    </a:lnTo>
                    <a:lnTo>
                      <a:pt x="553" y="5"/>
                    </a:lnTo>
                    <a:lnTo>
                      <a:pt x="569" y="0"/>
                    </a:lnTo>
                    <a:lnTo>
                      <a:pt x="588" y="0"/>
                    </a:lnTo>
                    <a:lnTo>
                      <a:pt x="626" y="15"/>
                    </a:lnTo>
                    <a:lnTo>
                      <a:pt x="651" y="15"/>
                    </a:lnTo>
                    <a:lnTo>
                      <a:pt x="673" y="13"/>
                    </a:lnTo>
                    <a:lnTo>
                      <a:pt x="673" y="26"/>
                    </a:lnTo>
                    <a:lnTo>
                      <a:pt x="672" y="30"/>
                    </a:lnTo>
                    <a:lnTo>
                      <a:pt x="669" y="39"/>
                    </a:lnTo>
                    <a:lnTo>
                      <a:pt x="665" y="49"/>
                    </a:lnTo>
                    <a:lnTo>
                      <a:pt x="662" y="53"/>
                    </a:lnTo>
                    <a:lnTo>
                      <a:pt x="659" y="55"/>
                    </a:lnTo>
                    <a:lnTo>
                      <a:pt x="654" y="61"/>
                    </a:lnTo>
                    <a:lnTo>
                      <a:pt x="650" y="66"/>
                    </a:lnTo>
                    <a:lnTo>
                      <a:pt x="649" y="69"/>
                    </a:lnTo>
                    <a:lnTo>
                      <a:pt x="635" y="87"/>
                    </a:lnTo>
                    <a:lnTo>
                      <a:pt x="626" y="94"/>
                    </a:lnTo>
                    <a:lnTo>
                      <a:pt x="631" y="104"/>
                    </a:lnTo>
                    <a:lnTo>
                      <a:pt x="623" y="121"/>
                    </a:lnTo>
                    <a:lnTo>
                      <a:pt x="618" y="137"/>
                    </a:lnTo>
                    <a:lnTo>
                      <a:pt x="612" y="136"/>
                    </a:lnTo>
                    <a:lnTo>
                      <a:pt x="603" y="147"/>
                    </a:lnTo>
                    <a:lnTo>
                      <a:pt x="618" y="158"/>
                    </a:lnTo>
                    <a:lnTo>
                      <a:pt x="639" y="158"/>
                    </a:lnTo>
                    <a:lnTo>
                      <a:pt x="665" y="163"/>
                    </a:lnTo>
                    <a:lnTo>
                      <a:pt x="680" y="163"/>
                    </a:lnTo>
                    <a:lnTo>
                      <a:pt x="686" y="159"/>
                    </a:lnTo>
                    <a:lnTo>
                      <a:pt x="692" y="157"/>
                    </a:lnTo>
                    <a:lnTo>
                      <a:pt x="698" y="165"/>
                    </a:lnTo>
                    <a:lnTo>
                      <a:pt x="703" y="171"/>
                    </a:lnTo>
                    <a:lnTo>
                      <a:pt x="714" y="176"/>
                    </a:lnTo>
                    <a:lnTo>
                      <a:pt x="728" y="176"/>
                    </a:lnTo>
                    <a:lnTo>
                      <a:pt x="753" y="164"/>
                    </a:lnTo>
                    <a:lnTo>
                      <a:pt x="770" y="156"/>
                    </a:lnTo>
                    <a:lnTo>
                      <a:pt x="760" y="169"/>
                    </a:lnTo>
                    <a:lnTo>
                      <a:pt x="750" y="176"/>
                    </a:lnTo>
                    <a:lnTo>
                      <a:pt x="745" y="185"/>
                    </a:lnTo>
                    <a:lnTo>
                      <a:pt x="744" y="188"/>
                    </a:lnTo>
                    <a:lnTo>
                      <a:pt x="745" y="190"/>
                    </a:lnTo>
                    <a:lnTo>
                      <a:pt x="749" y="193"/>
                    </a:lnTo>
                    <a:lnTo>
                      <a:pt x="751" y="196"/>
                    </a:lnTo>
                    <a:lnTo>
                      <a:pt x="755" y="192"/>
                    </a:lnTo>
                    <a:lnTo>
                      <a:pt x="757" y="186"/>
                    </a:lnTo>
                    <a:lnTo>
                      <a:pt x="766" y="179"/>
                    </a:lnTo>
                    <a:lnTo>
                      <a:pt x="773" y="171"/>
                    </a:lnTo>
                    <a:lnTo>
                      <a:pt x="779" y="164"/>
                    </a:lnTo>
                    <a:lnTo>
                      <a:pt x="784" y="154"/>
                    </a:lnTo>
                    <a:lnTo>
                      <a:pt x="790" y="149"/>
                    </a:lnTo>
                    <a:lnTo>
                      <a:pt x="800" y="146"/>
                    </a:lnTo>
                    <a:lnTo>
                      <a:pt x="810" y="150"/>
                    </a:lnTo>
                    <a:lnTo>
                      <a:pt x="802" y="161"/>
                    </a:lnTo>
                    <a:lnTo>
                      <a:pt x="816" y="157"/>
                    </a:lnTo>
                    <a:lnTo>
                      <a:pt x="822" y="160"/>
                    </a:lnTo>
                    <a:lnTo>
                      <a:pt x="834" y="159"/>
                    </a:lnTo>
                    <a:lnTo>
                      <a:pt x="839" y="144"/>
                    </a:lnTo>
                    <a:lnTo>
                      <a:pt x="861" y="134"/>
                    </a:lnTo>
                    <a:lnTo>
                      <a:pt x="868" y="136"/>
                    </a:lnTo>
                    <a:lnTo>
                      <a:pt x="889" y="129"/>
                    </a:lnTo>
                    <a:lnTo>
                      <a:pt x="915" y="129"/>
                    </a:lnTo>
                    <a:lnTo>
                      <a:pt x="917" y="134"/>
                    </a:lnTo>
                    <a:lnTo>
                      <a:pt x="921" y="138"/>
                    </a:lnTo>
                    <a:lnTo>
                      <a:pt x="927" y="141"/>
                    </a:lnTo>
                    <a:lnTo>
                      <a:pt x="930" y="143"/>
                    </a:lnTo>
                    <a:lnTo>
                      <a:pt x="945" y="150"/>
                    </a:lnTo>
                    <a:lnTo>
                      <a:pt x="940" y="152"/>
                    </a:lnTo>
                    <a:lnTo>
                      <a:pt x="935" y="162"/>
                    </a:lnTo>
                    <a:lnTo>
                      <a:pt x="942" y="171"/>
                    </a:lnTo>
                    <a:lnTo>
                      <a:pt x="940" y="176"/>
                    </a:lnTo>
                    <a:lnTo>
                      <a:pt x="919" y="184"/>
                    </a:lnTo>
                    <a:lnTo>
                      <a:pt x="921" y="188"/>
                    </a:lnTo>
                    <a:lnTo>
                      <a:pt x="923" y="191"/>
                    </a:lnTo>
                    <a:lnTo>
                      <a:pt x="923" y="209"/>
                    </a:lnTo>
                    <a:lnTo>
                      <a:pt x="923" y="226"/>
                    </a:lnTo>
                    <a:lnTo>
                      <a:pt x="903" y="252"/>
                    </a:lnTo>
                    <a:lnTo>
                      <a:pt x="884" y="275"/>
                    </a:lnTo>
                    <a:lnTo>
                      <a:pt x="884" y="350"/>
                    </a:lnTo>
                    <a:lnTo>
                      <a:pt x="877" y="359"/>
                    </a:lnTo>
                    <a:lnTo>
                      <a:pt x="866" y="378"/>
                    </a:lnTo>
                    <a:lnTo>
                      <a:pt x="863" y="389"/>
                    </a:lnTo>
                    <a:lnTo>
                      <a:pt x="857" y="390"/>
                    </a:lnTo>
                    <a:lnTo>
                      <a:pt x="848" y="391"/>
                    </a:lnTo>
                    <a:lnTo>
                      <a:pt x="847" y="392"/>
                    </a:lnTo>
                    <a:lnTo>
                      <a:pt x="846" y="393"/>
                    </a:lnTo>
                    <a:lnTo>
                      <a:pt x="846" y="396"/>
                    </a:lnTo>
                    <a:lnTo>
                      <a:pt x="846" y="399"/>
                    </a:lnTo>
                    <a:lnTo>
                      <a:pt x="847" y="404"/>
                    </a:lnTo>
                    <a:lnTo>
                      <a:pt x="848" y="407"/>
                    </a:lnTo>
                    <a:lnTo>
                      <a:pt x="846" y="413"/>
                    </a:lnTo>
                    <a:lnTo>
                      <a:pt x="837" y="427"/>
                    </a:lnTo>
                    <a:lnTo>
                      <a:pt x="846" y="434"/>
                    </a:lnTo>
                    <a:lnTo>
                      <a:pt x="846" y="451"/>
                    </a:lnTo>
                    <a:lnTo>
                      <a:pt x="846" y="463"/>
                    </a:lnTo>
                    <a:lnTo>
                      <a:pt x="846" y="495"/>
                    </a:lnTo>
                    <a:lnTo>
                      <a:pt x="836" y="495"/>
                    </a:lnTo>
                    <a:lnTo>
                      <a:pt x="831" y="501"/>
                    </a:lnTo>
                    <a:lnTo>
                      <a:pt x="827" y="505"/>
                    </a:lnTo>
                    <a:lnTo>
                      <a:pt x="815" y="512"/>
                    </a:lnTo>
                    <a:lnTo>
                      <a:pt x="794" y="512"/>
                    </a:lnTo>
                    <a:lnTo>
                      <a:pt x="791" y="510"/>
                    </a:lnTo>
                    <a:lnTo>
                      <a:pt x="786" y="509"/>
                    </a:lnTo>
                    <a:lnTo>
                      <a:pt x="776" y="504"/>
                    </a:lnTo>
                    <a:lnTo>
                      <a:pt x="769" y="499"/>
                    </a:lnTo>
                    <a:lnTo>
                      <a:pt x="754" y="508"/>
                    </a:lnTo>
                    <a:lnTo>
                      <a:pt x="745" y="513"/>
                    </a:lnTo>
                    <a:lnTo>
                      <a:pt x="735" y="515"/>
                    </a:lnTo>
                    <a:lnTo>
                      <a:pt x="735" y="529"/>
                    </a:lnTo>
                    <a:lnTo>
                      <a:pt x="726" y="532"/>
                    </a:lnTo>
                    <a:lnTo>
                      <a:pt x="718" y="532"/>
                    </a:lnTo>
                    <a:lnTo>
                      <a:pt x="706" y="534"/>
                    </a:lnTo>
                    <a:lnTo>
                      <a:pt x="695" y="534"/>
                    </a:lnTo>
                    <a:lnTo>
                      <a:pt x="690" y="539"/>
                    </a:lnTo>
                    <a:lnTo>
                      <a:pt x="681" y="545"/>
                    </a:lnTo>
                    <a:lnTo>
                      <a:pt x="666" y="556"/>
                    </a:lnTo>
                    <a:lnTo>
                      <a:pt x="653" y="560"/>
                    </a:lnTo>
                    <a:lnTo>
                      <a:pt x="642" y="556"/>
                    </a:lnTo>
                    <a:lnTo>
                      <a:pt x="629" y="558"/>
                    </a:lnTo>
                    <a:lnTo>
                      <a:pt x="630" y="578"/>
                    </a:lnTo>
                    <a:lnTo>
                      <a:pt x="639" y="587"/>
                    </a:lnTo>
                    <a:lnTo>
                      <a:pt x="639" y="596"/>
                    </a:lnTo>
                    <a:lnTo>
                      <a:pt x="626" y="590"/>
                    </a:lnTo>
                    <a:lnTo>
                      <a:pt x="608" y="590"/>
                    </a:lnTo>
                    <a:lnTo>
                      <a:pt x="594" y="599"/>
                    </a:lnTo>
                    <a:lnTo>
                      <a:pt x="583" y="613"/>
                    </a:lnTo>
                    <a:lnTo>
                      <a:pt x="576" y="631"/>
                    </a:lnTo>
                    <a:lnTo>
                      <a:pt x="559" y="641"/>
                    </a:lnTo>
                    <a:lnTo>
                      <a:pt x="548" y="632"/>
                    </a:lnTo>
                    <a:lnTo>
                      <a:pt x="535" y="630"/>
                    </a:lnTo>
                    <a:lnTo>
                      <a:pt x="518" y="634"/>
                    </a:lnTo>
                    <a:lnTo>
                      <a:pt x="494" y="633"/>
                    </a:lnTo>
                    <a:lnTo>
                      <a:pt x="480" y="629"/>
                    </a:lnTo>
                    <a:lnTo>
                      <a:pt x="473" y="626"/>
                    </a:lnTo>
                    <a:lnTo>
                      <a:pt x="465" y="622"/>
                    </a:lnTo>
                    <a:lnTo>
                      <a:pt x="460" y="620"/>
                    </a:lnTo>
                    <a:lnTo>
                      <a:pt x="456" y="619"/>
                    </a:lnTo>
                    <a:lnTo>
                      <a:pt x="449" y="625"/>
                    </a:lnTo>
                    <a:lnTo>
                      <a:pt x="439" y="636"/>
                    </a:lnTo>
                    <a:lnTo>
                      <a:pt x="434" y="633"/>
                    </a:lnTo>
                    <a:lnTo>
                      <a:pt x="427" y="631"/>
                    </a:lnTo>
                    <a:lnTo>
                      <a:pt x="421" y="636"/>
                    </a:lnTo>
                    <a:lnTo>
                      <a:pt x="416" y="641"/>
                    </a:lnTo>
                    <a:lnTo>
                      <a:pt x="419" y="647"/>
                    </a:lnTo>
                    <a:lnTo>
                      <a:pt x="424" y="655"/>
                    </a:lnTo>
                    <a:lnTo>
                      <a:pt x="411" y="667"/>
                    </a:lnTo>
                    <a:lnTo>
                      <a:pt x="400" y="671"/>
                    </a:lnTo>
                    <a:lnTo>
                      <a:pt x="372" y="663"/>
                    </a:lnTo>
                    <a:lnTo>
                      <a:pt x="358" y="661"/>
                    </a:lnTo>
                    <a:lnTo>
                      <a:pt x="349" y="672"/>
                    </a:lnTo>
                    <a:lnTo>
                      <a:pt x="338" y="682"/>
                    </a:lnTo>
                    <a:lnTo>
                      <a:pt x="332" y="664"/>
                    </a:lnTo>
                    <a:lnTo>
                      <a:pt x="321" y="664"/>
                    </a:lnTo>
                    <a:lnTo>
                      <a:pt x="321" y="679"/>
                    </a:lnTo>
                    <a:lnTo>
                      <a:pt x="315" y="683"/>
                    </a:lnTo>
                    <a:lnTo>
                      <a:pt x="308" y="697"/>
                    </a:lnTo>
                    <a:lnTo>
                      <a:pt x="294" y="703"/>
                    </a:lnTo>
                    <a:lnTo>
                      <a:pt x="279" y="700"/>
                    </a:lnTo>
                    <a:lnTo>
                      <a:pt x="269" y="694"/>
                    </a:lnTo>
                    <a:lnTo>
                      <a:pt x="257" y="687"/>
                    </a:lnTo>
                    <a:lnTo>
                      <a:pt x="235" y="689"/>
                    </a:lnTo>
                    <a:lnTo>
                      <a:pt x="240" y="703"/>
                    </a:lnTo>
                    <a:lnTo>
                      <a:pt x="229" y="718"/>
                    </a:lnTo>
                    <a:lnTo>
                      <a:pt x="218" y="728"/>
                    </a:lnTo>
                    <a:lnTo>
                      <a:pt x="214" y="741"/>
                    </a:lnTo>
                    <a:lnTo>
                      <a:pt x="211" y="741"/>
                    </a:lnTo>
                    <a:lnTo>
                      <a:pt x="207" y="741"/>
                    </a:lnTo>
                    <a:lnTo>
                      <a:pt x="204" y="743"/>
                    </a:lnTo>
                    <a:lnTo>
                      <a:pt x="203" y="745"/>
                    </a:lnTo>
                    <a:lnTo>
                      <a:pt x="197" y="758"/>
                    </a:lnTo>
                    <a:lnTo>
                      <a:pt x="196" y="758"/>
                    </a:lnTo>
                    <a:lnTo>
                      <a:pt x="189" y="762"/>
                    </a:lnTo>
                    <a:lnTo>
                      <a:pt x="171" y="753"/>
                    </a:lnTo>
                    <a:lnTo>
                      <a:pt x="165" y="756"/>
                    </a:lnTo>
                    <a:lnTo>
                      <a:pt x="152" y="755"/>
                    </a:lnTo>
                    <a:lnTo>
                      <a:pt x="143" y="768"/>
                    </a:lnTo>
                    <a:lnTo>
                      <a:pt x="139" y="778"/>
                    </a:lnTo>
                    <a:lnTo>
                      <a:pt x="152" y="784"/>
                    </a:lnTo>
                    <a:lnTo>
                      <a:pt x="152" y="793"/>
                    </a:lnTo>
                    <a:lnTo>
                      <a:pt x="142" y="801"/>
                    </a:lnTo>
                    <a:lnTo>
                      <a:pt x="138" y="801"/>
                    </a:lnTo>
                    <a:lnTo>
                      <a:pt x="128" y="795"/>
                    </a:lnTo>
                    <a:lnTo>
                      <a:pt x="120" y="797"/>
                    </a:lnTo>
                    <a:lnTo>
                      <a:pt x="110" y="801"/>
                    </a:lnTo>
                    <a:lnTo>
                      <a:pt x="103" y="797"/>
                    </a:lnTo>
                    <a:lnTo>
                      <a:pt x="97" y="795"/>
                    </a:lnTo>
                    <a:lnTo>
                      <a:pt x="83" y="783"/>
                    </a:lnTo>
                    <a:lnTo>
                      <a:pt x="79" y="770"/>
                    </a:lnTo>
                    <a:lnTo>
                      <a:pt x="83" y="761"/>
                    </a:lnTo>
                    <a:lnTo>
                      <a:pt x="90" y="750"/>
                    </a:lnTo>
                    <a:lnTo>
                      <a:pt x="84" y="739"/>
                    </a:lnTo>
                    <a:lnTo>
                      <a:pt x="72" y="739"/>
                    </a:lnTo>
                    <a:lnTo>
                      <a:pt x="56" y="743"/>
                    </a:lnTo>
                    <a:lnTo>
                      <a:pt x="54" y="741"/>
                    </a:lnTo>
                    <a:lnTo>
                      <a:pt x="44" y="740"/>
                    </a:lnTo>
                    <a:lnTo>
                      <a:pt x="34" y="732"/>
                    </a:lnTo>
                    <a:lnTo>
                      <a:pt x="41" y="724"/>
                    </a:lnTo>
                    <a:lnTo>
                      <a:pt x="51" y="720"/>
                    </a:lnTo>
                    <a:lnTo>
                      <a:pt x="58" y="728"/>
                    </a:lnTo>
                    <a:lnTo>
                      <a:pt x="67" y="729"/>
                    </a:lnTo>
                    <a:lnTo>
                      <a:pt x="69" y="722"/>
                    </a:lnTo>
                    <a:lnTo>
                      <a:pt x="71" y="714"/>
                    </a:lnTo>
                    <a:lnTo>
                      <a:pt x="78" y="707"/>
                    </a:lnTo>
                    <a:lnTo>
                      <a:pt x="87" y="702"/>
                    </a:lnTo>
                    <a:lnTo>
                      <a:pt x="110" y="697"/>
                    </a:lnTo>
                    <a:lnTo>
                      <a:pt x="124" y="691"/>
                    </a:lnTo>
                    <a:lnTo>
                      <a:pt x="141" y="675"/>
                    </a:lnTo>
                    <a:lnTo>
                      <a:pt x="160" y="670"/>
                    </a:lnTo>
                    <a:lnTo>
                      <a:pt x="169" y="662"/>
                    </a:lnTo>
                    <a:lnTo>
                      <a:pt x="183" y="662"/>
                    </a:lnTo>
                    <a:lnTo>
                      <a:pt x="191" y="642"/>
                    </a:lnTo>
                    <a:lnTo>
                      <a:pt x="203" y="618"/>
                    </a:lnTo>
                    <a:lnTo>
                      <a:pt x="217" y="601"/>
                    </a:lnTo>
                    <a:lnTo>
                      <a:pt x="222" y="585"/>
                    </a:lnTo>
                    <a:lnTo>
                      <a:pt x="233" y="560"/>
                    </a:lnTo>
                    <a:lnTo>
                      <a:pt x="241" y="551"/>
                    </a:lnTo>
                    <a:lnTo>
                      <a:pt x="254" y="540"/>
                    </a:lnTo>
                    <a:lnTo>
                      <a:pt x="256" y="533"/>
                    </a:lnTo>
                    <a:lnTo>
                      <a:pt x="260" y="525"/>
                    </a:lnTo>
                    <a:lnTo>
                      <a:pt x="262" y="518"/>
                    </a:lnTo>
                    <a:lnTo>
                      <a:pt x="264" y="512"/>
                    </a:lnTo>
                    <a:lnTo>
                      <a:pt x="275" y="496"/>
                    </a:lnTo>
                    <a:lnTo>
                      <a:pt x="278" y="487"/>
                    </a:lnTo>
                    <a:lnTo>
                      <a:pt x="292" y="477"/>
                    </a:lnTo>
                    <a:lnTo>
                      <a:pt x="298" y="471"/>
                    </a:lnTo>
                    <a:lnTo>
                      <a:pt x="288" y="458"/>
                    </a:lnTo>
                    <a:lnTo>
                      <a:pt x="283" y="453"/>
                    </a:lnTo>
                    <a:lnTo>
                      <a:pt x="277" y="447"/>
                    </a:lnTo>
                    <a:lnTo>
                      <a:pt x="269" y="453"/>
                    </a:lnTo>
                    <a:lnTo>
                      <a:pt x="263" y="457"/>
                    </a:lnTo>
                    <a:lnTo>
                      <a:pt x="245" y="456"/>
                    </a:lnTo>
                    <a:lnTo>
                      <a:pt x="239" y="455"/>
                    </a:lnTo>
                    <a:lnTo>
                      <a:pt x="233" y="452"/>
                    </a:lnTo>
                    <a:lnTo>
                      <a:pt x="234" y="447"/>
                    </a:lnTo>
                    <a:lnTo>
                      <a:pt x="234" y="443"/>
                    </a:lnTo>
                    <a:lnTo>
                      <a:pt x="240" y="430"/>
                    </a:lnTo>
                    <a:lnTo>
                      <a:pt x="242" y="418"/>
                    </a:lnTo>
                    <a:lnTo>
                      <a:pt x="239" y="410"/>
                    </a:lnTo>
                    <a:lnTo>
                      <a:pt x="229" y="410"/>
                    </a:lnTo>
                    <a:lnTo>
                      <a:pt x="219" y="410"/>
                    </a:lnTo>
                    <a:lnTo>
                      <a:pt x="210" y="408"/>
                    </a:lnTo>
                    <a:lnTo>
                      <a:pt x="201" y="406"/>
                    </a:lnTo>
                    <a:lnTo>
                      <a:pt x="192" y="405"/>
                    </a:lnTo>
                    <a:lnTo>
                      <a:pt x="185" y="408"/>
                    </a:lnTo>
                    <a:lnTo>
                      <a:pt x="175" y="411"/>
                    </a:lnTo>
                    <a:lnTo>
                      <a:pt x="170" y="409"/>
                    </a:lnTo>
                    <a:lnTo>
                      <a:pt x="167" y="407"/>
                    </a:lnTo>
                    <a:lnTo>
                      <a:pt x="162" y="404"/>
                    </a:lnTo>
                    <a:lnTo>
                      <a:pt x="157" y="402"/>
                    </a:lnTo>
                    <a:lnTo>
                      <a:pt x="153" y="401"/>
                    </a:lnTo>
                    <a:lnTo>
                      <a:pt x="149" y="399"/>
                    </a:lnTo>
                    <a:lnTo>
                      <a:pt x="133" y="396"/>
                    </a:lnTo>
                    <a:lnTo>
                      <a:pt x="130" y="394"/>
                    </a:lnTo>
                    <a:lnTo>
                      <a:pt x="128" y="391"/>
                    </a:lnTo>
                    <a:lnTo>
                      <a:pt x="125" y="388"/>
                    </a:lnTo>
                    <a:lnTo>
                      <a:pt x="122" y="385"/>
                    </a:lnTo>
                    <a:lnTo>
                      <a:pt x="122" y="380"/>
                    </a:lnTo>
                    <a:lnTo>
                      <a:pt x="125" y="376"/>
                    </a:lnTo>
                    <a:lnTo>
                      <a:pt x="128" y="371"/>
                    </a:lnTo>
                    <a:lnTo>
                      <a:pt x="130" y="367"/>
                    </a:lnTo>
                    <a:lnTo>
                      <a:pt x="133" y="363"/>
                    </a:lnTo>
                    <a:lnTo>
                      <a:pt x="136" y="352"/>
                    </a:lnTo>
                    <a:lnTo>
                      <a:pt x="129" y="350"/>
                    </a:lnTo>
                    <a:lnTo>
                      <a:pt x="119" y="363"/>
                    </a:lnTo>
                    <a:lnTo>
                      <a:pt x="101" y="354"/>
                    </a:lnTo>
                    <a:lnTo>
                      <a:pt x="93" y="344"/>
                    </a:lnTo>
                    <a:lnTo>
                      <a:pt x="96" y="334"/>
                    </a:lnTo>
                    <a:lnTo>
                      <a:pt x="94" y="331"/>
                    </a:lnTo>
                    <a:lnTo>
                      <a:pt x="90" y="327"/>
                    </a:lnTo>
                    <a:lnTo>
                      <a:pt x="85" y="323"/>
                    </a:lnTo>
                    <a:lnTo>
                      <a:pt x="79" y="319"/>
                    </a:lnTo>
                    <a:lnTo>
                      <a:pt x="79" y="309"/>
                    </a:lnTo>
                    <a:lnTo>
                      <a:pt x="74" y="307"/>
                    </a:lnTo>
                    <a:lnTo>
                      <a:pt x="56" y="302"/>
                    </a:lnTo>
                    <a:lnTo>
                      <a:pt x="54" y="306"/>
                    </a:lnTo>
                    <a:lnTo>
                      <a:pt x="48" y="302"/>
                    </a:lnTo>
                    <a:lnTo>
                      <a:pt x="38" y="289"/>
                    </a:lnTo>
                    <a:lnTo>
                      <a:pt x="18" y="286"/>
                    </a:lnTo>
                    <a:lnTo>
                      <a:pt x="6" y="287"/>
                    </a:lnTo>
                    <a:lnTo>
                      <a:pt x="5" y="288"/>
                    </a:lnTo>
                    <a:lnTo>
                      <a:pt x="0" y="279"/>
                    </a:lnTo>
                    <a:lnTo>
                      <a:pt x="0" y="270"/>
                    </a:lnTo>
                    <a:lnTo>
                      <a:pt x="14" y="262"/>
                    </a:lnTo>
                    <a:lnTo>
                      <a:pt x="25" y="273"/>
                    </a:lnTo>
                    <a:lnTo>
                      <a:pt x="39" y="271"/>
                    </a:lnTo>
                    <a:lnTo>
                      <a:pt x="55" y="257"/>
                    </a:lnTo>
                    <a:lnTo>
                      <a:pt x="62" y="249"/>
                    </a:lnTo>
                    <a:lnTo>
                      <a:pt x="65" y="240"/>
                    </a:lnTo>
                    <a:lnTo>
                      <a:pt x="70" y="239"/>
                    </a:lnTo>
                    <a:lnTo>
                      <a:pt x="75" y="236"/>
                    </a:lnTo>
                    <a:lnTo>
                      <a:pt x="77" y="228"/>
                    </a:lnTo>
                    <a:lnTo>
                      <a:pt x="79" y="221"/>
                    </a:lnTo>
                    <a:lnTo>
                      <a:pt x="96" y="214"/>
                    </a:lnTo>
                    <a:lnTo>
                      <a:pt x="114" y="210"/>
                    </a:lnTo>
                    <a:lnTo>
                      <a:pt x="132" y="206"/>
                    </a:lnTo>
                    <a:lnTo>
                      <a:pt x="143" y="192"/>
                    </a:lnTo>
                    <a:lnTo>
                      <a:pt x="143" y="191"/>
                    </a:lnTo>
                    <a:lnTo>
                      <a:pt x="156" y="189"/>
                    </a:lnTo>
                    <a:lnTo>
                      <a:pt x="173" y="182"/>
                    </a:lnTo>
                    <a:lnTo>
                      <a:pt x="186" y="162"/>
                    </a:lnTo>
                    <a:lnTo>
                      <a:pt x="192" y="14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6440398" y="3296357"/>
                <a:ext cx="456851" cy="314171"/>
              </a:xfrm>
              <a:custGeom>
                <a:avLst/>
                <a:gdLst>
                  <a:gd name="T0" fmla="*/ 201 w 999"/>
                  <a:gd name="T1" fmla="*/ 133 h 688"/>
                  <a:gd name="T2" fmla="*/ 167 w 999"/>
                  <a:gd name="T3" fmla="*/ 142 h 688"/>
                  <a:gd name="T4" fmla="*/ 151 w 999"/>
                  <a:gd name="T5" fmla="*/ 135 h 688"/>
                  <a:gd name="T6" fmla="*/ 101 w 999"/>
                  <a:gd name="T7" fmla="*/ 155 h 688"/>
                  <a:gd name="T8" fmla="*/ 67 w 999"/>
                  <a:gd name="T9" fmla="*/ 190 h 688"/>
                  <a:gd name="T10" fmla="*/ 33 w 999"/>
                  <a:gd name="T11" fmla="*/ 201 h 688"/>
                  <a:gd name="T12" fmla="*/ 0 w 999"/>
                  <a:gd name="T13" fmla="*/ 217 h 688"/>
                  <a:gd name="T14" fmla="*/ 5 w 999"/>
                  <a:gd name="T15" fmla="*/ 230 h 688"/>
                  <a:gd name="T16" fmla="*/ 18 w 999"/>
                  <a:gd name="T17" fmla="*/ 265 h 688"/>
                  <a:gd name="T18" fmla="*/ 6 w 999"/>
                  <a:gd name="T19" fmla="*/ 292 h 688"/>
                  <a:gd name="T20" fmla="*/ 55 w 999"/>
                  <a:gd name="T21" fmla="*/ 312 h 688"/>
                  <a:gd name="T22" fmla="*/ 103 w 999"/>
                  <a:gd name="T23" fmla="*/ 363 h 688"/>
                  <a:gd name="T24" fmla="*/ 97 w 999"/>
                  <a:gd name="T25" fmla="*/ 408 h 688"/>
                  <a:gd name="T26" fmla="*/ 147 w 999"/>
                  <a:gd name="T27" fmla="*/ 417 h 688"/>
                  <a:gd name="T28" fmla="*/ 178 w 999"/>
                  <a:gd name="T29" fmla="*/ 448 h 688"/>
                  <a:gd name="T30" fmla="*/ 193 w 999"/>
                  <a:gd name="T31" fmla="*/ 485 h 688"/>
                  <a:gd name="T32" fmla="*/ 274 w 999"/>
                  <a:gd name="T33" fmla="*/ 488 h 688"/>
                  <a:gd name="T34" fmla="*/ 297 w 999"/>
                  <a:gd name="T35" fmla="*/ 510 h 688"/>
                  <a:gd name="T36" fmla="*/ 323 w 999"/>
                  <a:gd name="T37" fmla="*/ 525 h 688"/>
                  <a:gd name="T38" fmla="*/ 345 w 999"/>
                  <a:gd name="T39" fmla="*/ 526 h 688"/>
                  <a:gd name="T40" fmla="*/ 373 w 999"/>
                  <a:gd name="T41" fmla="*/ 550 h 688"/>
                  <a:gd name="T42" fmla="*/ 406 w 999"/>
                  <a:gd name="T43" fmla="*/ 577 h 688"/>
                  <a:gd name="T44" fmla="*/ 427 w 999"/>
                  <a:gd name="T45" fmla="*/ 614 h 688"/>
                  <a:gd name="T46" fmla="*/ 458 w 999"/>
                  <a:gd name="T47" fmla="*/ 654 h 688"/>
                  <a:gd name="T48" fmla="*/ 480 w 999"/>
                  <a:gd name="T49" fmla="*/ 688 h 688"/>
                  <a:gd name="T50" fmla="*/ 535 w 999"/>
                  <a:gd name="T51" fmla="*/ 647 h 688"/>
                  <a:gd name="T52" fmla="*/ 567 w 999"/>
                  <a:gd name="T53" fmla="*/ 585 h 688"/>
                  <a:gd name="T54" fmla="*/ 594 w 999"/>
                  <a:gd name="T55" fmla="*/ 540 h 688"/>
                  <a:gd name="T56" fmla="*/ 647 w 999"/>
                  <a:gd name="T57" fmla="*/ 492 h 688"/>
                  <a:gd name="T58" fmla="*/ 700 w 999"/>
                  <a:gd name="T59" fmla="*/ 423 h 688"/>
                  <a:gd name="T60" fmla="*/ 758 w 999"/>
                  <a:gd name="T61" fmla="*/ 371 h 688"/>
                  <a:gd name="T62" fmla="*/ 840 w 999"/>
                  <a:gd name="T63" fmla="*/ 340 h 688"/>
                  <a:gd name="T64" fmla="*/ 881 w 999"/>
                  <a:gd name="T65" fmla="*/ 284 h 688"/>
                  <a:gd name="T66" fmla="*/ 918 w 999"/>
                  <a:gd name="T67" fmla="*/ 267 h 688"/>
                  <a:gd name="T68" fmla="*/ 980 w 999"/>
                  <a:gd name="T69" fmla="*/ 257 h 688"/>
                  <a:gd name="T70" fmla="*/ 999 w 999"/>
                  <a:gd name="T71" fmla="*/ 215 h 688"/>
                  <a:gd name="T72" fmla="*/ 931 w 999"/>
                  <a:gd name="T73" fmla="*/ 203 h 688"/>
                  <a:gd name="T74" fmla="*/ 890 w 999"/>
                  <a:gd name="T75" fmla="*/ 237 h 688"/>
                  <a:gd name="T76" fmla="*/ 853 w 999"/>
                  <a:gd name="T77" fmla="*/ 217 h 688"/>
                  <a:gd name="T78" fmla="*/ 817 w 999"/>
                  <a:gd name="T79" fmla="*/ 171 h 688"/>
                  <a:gd name="T80" fmla="*/ 820 w 999"/>
                  <a:gd name="T81" fmla="*/ 114 h 688"/>
                  <a:gd name="T82" fmla="*/ 829 w 999"/>
                  <a:gd name="T83" fmla="*/ 82 h 688"/>
                  <a:gd name="T84" fmla="*/ 825 w 999"/>
                  <a:gd name="T85" fmla="*/ 36 h 688"/>
                  <a:gd name="T86" fmla="*/ 806 w 999"/>
                  <a:gd name="T87" fmla="*/ 0 h 688"/>
                  <a:gd name="T88" fmla="*/ 770 w 999"/>
                  <a:gd name="T89" fmla="*/ 13 h 688"/>
                  <a:gd name="T90" fmla="*/ 754 w 999"/>
                  <a:gd name="T91" fmla="*/ 51 h 688"/>
                  <a:gd name="T92" fmla="*/ 745 w 999"/>
                  <a:gd name="T93" fmla="*/ 70 h 688"/>
                  <a:gd name="T94" fmla="*/ 672 w 999"/>
                  <a:gd name="T95" fmla="*/ 78 h 688"/>
                  <a:gd name="T96" fmla="*/ 600 w 999"/>
                  <a:gd name="T97" fmla="*/ 70 h 688"/>
                  <a:gd name="T98" fmla="*/ 557 w 999"/>
                  <a:gd name="T99" fmla="*/ 98 h 688"/>
                  <a:gd name="T100" fmla="*/ 526 w 999"/>
                  <a:gd name="T101" fmla="*/ 73 h 688"/>
                  <a:gd name="T102" fmla="*/ 483 w 999"/>
                  <a:gd name="T103" fmla="*/ 67 h 688"/>
                  <a:gd name="T104" fmla="*/ 454 w 999"/>
                  <a:gd name="T105" fmla="*/ 81 h 688"/>
                  <a:gd name="T106" fmla="*/ 418 w 999"/>
                  <a:gd name="T107" fmla="*/ 82 h 688"/>
                  <a:gd name="T108" fmla="*/ 412 w 999"/>
                  <a:gd name="T109" fmla="*/ 75 h 688"/>
                  <a:gd name="T110" fmla="*/ 379 w 999"/>
                  <a:gd name="T111" fmla="*/ 66 h 688"/>
                  <a:gd name="T112" fmla="*/ 348 w 999"/>
                  <a:gd name="T113" fmla="*/ 54 h 688"/>
                  <a:gd name="T114" fmla="*/ 316 w 999"/>
                  <a:gd name="T115" fmla="*/ 57 h 688"/>
                  <a:gd name="T116" fmla="*/ 283 w 999"/>
                  <a:gd name="T117" fmla="*/ 67 h 688"/>
                  <a:gd name="T118" fmla="*/ 244 w 999"/>
                  <a:gd name="T119" fmla="*/ 88 h 688"/>
                  <a:gd name="T120" fmla="*/ 254 w 999"/>
                  <a:gd name="T121" fmla="*/ 107 h 688"/>
                  <a:gd name="T122" fmla="*/ 231 w 999"/>
                  <a:gd name="T123" fmla="*/ 133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9" h="688">
                    <a:moveTo>
                      <a:pt x="222" y="131"/>
                    </a:moveTo>
                    <a:lnTo>
                      <a:pt x="207" y="130"/>
                    </a:lnTo>
                    <a:lnTo>
                      <a:pt x="201" y="133"/>
                    </a:lnTo>
                    <a:lnTo>
                      <a:pt x="195" y="138"/>
                    </a:lnTo>
                    <a:lnTo>
                      <a:pt x="174" y="140"/>
                    </a:lnTo>
                    <a:lnTo>
                      <a:pt x="167" y="142"/>
                    </a:lnTo>
                    <a:lnTo>
                      <a:pt x="161" y="142"/>
                    </a:lnTo>
                    <a:lnTo>
                      <a:pt x="155" y="138"/>
                    </a:lnTo>
                    <a:lnTo>
                      <a:pt x="151" y="135"/>
                    </a:lnTo>
                    <a:lnTo>
                      <a:pt x="139" y="144"/>
                    </a:lnTo>
                    <a:lnTo>
                      <a:pt x="119" y="146"/>
                    </a:lnTo>
                    <a:lnTo>
                      <a:pt x="101" y="155"/>
                    </a:lnTo>
                    <a:lnTo>
                      <a:pt x="85" y="159"/>
                    </a:lnTo>
                    <a:lnTo>
                      <a:pt x="81" y="173"/>
                    </a:lnTo>
                    <a:lnTo>
                      <a:pt x="67" y="190"/>
                    </a:lnTo>
                    <a:lnTo>
                      <a:pt x="56" y="193"/>
                    </a:lnTo>
                    <a:lnTo>
                      <a:pt x="46" y="185"/>
                    </a:lnTo>
                    <a:lnTo>
                      <a:pt x="33" y="201"/>
                    </a:lnTo>
                    <a:lnTo>
                      <a:pt x="15" y="214"/>
                    </a:lnTo>
                    <a:lnTo>
                      <a:pt x="5" y="208"/>
                    </a:lnTo>
                    <a:lnTo>
                      <a:pt x="0" y="217"/>
                    </a:lnTo>
                    <a:lnTo>
                      <a:pt x="0" y="218"/>
                    </a:lnTo>
                    <a:lnTo>
                      <a:pt x="1" y="220"/>
                    </a:lnTo>
                    <a:lnTo>
                      <a:pt x="5" y="230"/>
                    </a:lnTo>
                    <a:lnTo>
                      <a:pt x="16" y="248"/>
                    </a:lnTo>
                    <a:lnTo>
                      <a:pt x="21" y="260"/>
                    </a:lnTo>
                    <a:lnTo>
                      <a:pt x="18" y="265"/>
                    </a:lnTo>
                    <a:lnTo>
                      <a:pt x="7" y="269"/>
                    </a:lnTo>
                    <a:lnTo>
                      <a:pt x="6" y="286"/>
                    </a:lnTo>
                    <a:lnTo>
                      <a:pt x="6" y="292"/>
                    </a:lnTo>
                    <a:lnTo>
                      <a:pt x="7" y="295"/>
                    </a:lnTo>
                    <a:lnTo>
                      <a:pt x="28" y="302"/>
                    </a:lnTo>
                    <a:lnTo>
                      <a:pt x="55" y="312"/>
                    </a:lnTo>
                    <a:lnTo>
                      <a:pt x="62" y="330"/>
                    </a:lnTo>
                    <a:lnTo>
                      <a:pt x="77" y="356"/>
                    </a:lnTo>
                    <a:lnTo>
                      <a:pt x="103" y="363"/>
                    </a:lnTo>
                    <a:lnTo>
                      <a:pt x="101" y="388"/>
                    </a:lnTo>
                    <a:lnTo>
                      <a:pt x="93" y="400"/>
                    </a:lnTo>
                    <a:lnTo>
                      <a:pt x="97" y="408"/>
                    </a:lnTo>
                    <a:lnTo>
                      <a:pt x="116" y="423"/>
                    </a:lnTo>
                    <a:lnTo>
                      <a:pt x="129" y="426"/>
                    </a:lnTo>
                    <a:lnTo>
                      <a:pt x="147" y="417"/>
                    </a:lnTo>
                    <a:lnTo>
                      <a:pt x="156" y="419"/>
                    </a:lnTo>
                    <a:lnTo>
                      <a:pt x="164" y="434"/>
                    </a:lnTo>
                    <a:lnTo>
                      <a:pt x="178" y="448"/>
                    </a:lnTo>
                    <a:lnTo>
                      <a:pt x="187" y="465"/>
                    </a:lnTo>
                    <a:lnTo>
                      <a:pt x="186" y="483"/>
                    </a:lnTo>
                    <a:lnTo>
                      <a:pt x="193" y="485"/>
                    </a:lnTo>
                    <a:lnTo>
                      <a:pt x="216" y="489"/>
                    </a:lnTo>
                    <a:lnTo>
                      <a:pt x="254" y="486"/>
                    </a:lnTo>
                    <a:lnTo>
                      <a:pt x="274" y="488"/>
                    </a:lnTo>
                    <a:lnTo>
                      <a:pt x="279" y="502"/>
                    </a:lnTo>
                    <a:lnTo>
                      <a:pt x="287" y="509"/>
                    </a:lnTo>
                    <a:lnTo>
                      <a:pt x="297" y="510"/>
                    </a:lnTo>
                    <a:lnTo>
                      <a:pt x="306" y="511"/>
                    </a:lnTo>
                    <a:lnTo>
                      <a:pt x="310" y="516"/>
                    </a:lnTo>
                    <a:lnTo>
                      <a:pt x="323" y="525"/>
                    </a:lnTo>
                    <a:lnTo>
                      <a:pt x="328" y="518"/>
                    </a:lnTo>
                    <a:lnTo>
                      <a:pt x="342" y="518"/>
                    </a:lnTo>
                    <a:lnTo>
                      <a:pt x="345" y="526"/>
                    </a:lnTo>
                    <a:lnTo>
                      <a:pt x="346" y="533"/>
                    </a:lnTo>
                    <a:lnTo>
                      <a:pt x="359" y="548"/>
                    </a:lnTo>
                    <a:lnTo>
                      <a:pt x="373" y="550"/>
                    </a:lnTo>
                    <a:lnTo>
                      <a:pt x="389" y="550"/>
                    </a:lnTo>
                    <a:lnTo>
                      <a:pt x="397" y="555"/>
                    </a:lnTo>
                    <a:lnTo>
                      <a:pt x="406" y="577"/>
                    </a:lnTo>
                    <a:lnTo>
                      <a:pt x="398" y="589"/>
                    </a:lnTo>
                    <a:lnTo>
                      <a:pt x="407" y="594"/>
                    </a:lnTo>
                    <a:lnTo>
                      <a:pt x="427" y="614"/>
                    </a:lnTo>
                    <a:lnTo>
                      <a:pt x="445" y="632"/>
                    </a:lnTo>
                    <a:lnTo>
                      <a:pt x="450" y="650"/>
                    </a:lnTo>
                    <a:lnTo>
                      <a:pt x="458" y="654"/>
                    </a:lnTo>
                    <a:lnTo>
                      <a:pt x="462" y="671"/>
                    </a:lnTo>
                    <a:lnTo>
                      <a:pt x="477" y="678"/>
                    </a:lnTo>
                    <a:lnTo>
                      <a:pt x="480" y="688"/>
                    </a:lnTo>
                    <a:lnTo>
                      <a:pt x="483" y="686"/>
                    </a:lnTo>
                    <a:lnTo>
                      <a:pt x="512" y="663"/>
                    </a:lnTo>
                    <a:lnTo>
                      <a:pt x="535" y="647"/>
                    </a:lnTo>
                    <a:lnTo>
                      <a:pt x="551" y="622"/>
                    </a:lnTo>
                    <a:lnTo>
                      <a:pt x="556" y="609"/>
                    </a:lnTo>
                    <a:lnTo>
                      <a:pt x="567" y="585"/>
                    </a:lnTo>
                    <a:lnTo>
                      <a:pt x="563" y="563"/>
                    </a:lnTo>
                    <a:lnTo>
                      <a:pt x="568" y="545"/>
                    </a:lnTo>
                    <a:lnTo>
                      <a:pt x="594" y="540"/>
                    </a:lnTo>
                    <a:lnTo>
                      <a:pt x="630" y="532"/>
                    </a:lnTo>
                    <a:lnTo>
                      <a:pt x="635" y="521"/>
                    </a:lnTo>
                    <a:lnTo>
                      <a:pt x="647" y="492"/>
                    </a:lnTo>
                    <a:lnTo>
                      <a:pt x="662" y="469"/>
                    </a:lnTo>
                    <a:lnTo>
                      <a:pt x="688" y="446"/>
                    </a:lnTo>
                    <a:lnTo>
                      <a:pt x="700" y="423"/>
                    </a:lnTo>
                    <a:lnTo>
                      <a:pt x="725" y="408"/>
                    </a:lnTo>
                    <a:lnTo>
                      <a:pt x="741" y="396"/>
                    </a:lnTo>
                    <a:lnTo>
                      <a:pt x="758" y="371"/>
                    </a:lnTo>
                    <a:lnTo>
                      <a:pt x="779" y="358"/>
                    </a:lnTo>
                    <a:lnTo>
                      <a:pt x="809" y="346"/>
                    </a:lnTo>
                    <a:lnTo>
                      <a:pt x="840" y="340"/>
                    </a:lnTo>
                    <a:lnTo>
                      <a:pt x="863" y="322"/>
                    </a:lnTo>
                    <a:lnTo>
                      <a:pt x="868" y="308"/>
                    </a:lnTo>
                    <a:lnTo>
                      <a:pt x="881" y="284"/>
                    </a:lnTo>
                    <a:lnTo>
                      <a:pt x="894" y="267"/>
                    </a:lnTo>
                    <a:lnTo>
                      <a:pt x="905" y="267"/>
                    </a:lnTo>
                    <a:lnTo>
                      <a:pt x="918" y="267"/>
                    </a:lnTo>
                    <a:lnTo>
                      <a:pt x="934" y="266"/>
                    </a:lnTo>
                    <a:lnTo>
                      <a:pt x="948" y="267"/>
                    </a:lnTo>
                    <a:lnTo>
                      <a:pt x="980" y="257"/>
                    </a:lnTo>
                    <a:lnTo>
                      <a:pt x="993" y="247"/>
                    </a:lnTo>
                    <a:lnTo>
                      <a:pt x="999" y="232"/>
                    </a:lnTo>
                    <a:lnTo>
                      <a:pt x="999" y="215"/>
                    </a:lnTo>
                    <a:lnTo>
                      <a:pt x="990" y="209"/>
                    </a:lnTo>
                    <a:lnTo>
                      <a:pt x="966" y="202"/>
                    </a:lnTo>
                    <a:lnTo>
                      <a:pt x="931" y="203"/>
                    </a:lnTo>
                    <a:lnTo>
                      <a:pt x="919" y="220"/>
                    </a:lnTo>
                    <a:lnTo>
                      <a:pt x="910" y="232"/>
                    </a:lnTo>
                    <a:lnTo>
                      <a:pt x="890" y="237"/>
                    </a:lnTo>
                    <a:lnTo>
                      <a:pt x="875" y="237"/>
                    </a:lnTo>
                    <a:lnTo>
                      <a:pt x="860" y="232"/>
                    </a:lnTo>
                    <a:lnTo>
                      <a:pt x="853" y="217"/>
                    </a:lnTo>
                    <a:lnTo>
                      <a:pt x="844" y="217"/>
                    </a:lnTo>
                    <a:lnTo>
                      <a:pt x="824" y="201"/>
                    </a:lnTo>
                    <a:lnTo>
                      <a:pt x="817" y="171"/>
                    </a:lnTo>
                    <a:lnTo>
                      <a:pt x="813" y="152"/>
                    </a:lnTo>
                    <a:lnTo>
                      <a:pt x="819" y="138"/>
                    </a:lnTo>
                    <a:lnTo>
                      <a:pt x="820" y="114"/>
                    </a:lnTo>
                    <a:lnTo>
                      <a:pt x="822" y="100"/>
                    </a:lnTo>
                    <a:lnTo>
                      <a:pt x="829" y="88"/>
                    </a:lnTo>
                    <a:lnTo>
                      <a:pt x="829" y="82"/>
                    </a:lnTo>
                    <a:lnTo>
                      <a:pt x="825" y="72"/>
                    </a:lnTo>
                    <a:lnTo>
                      <a:pt x="825" y="52"/>
                    </a:lnTo>
                    <a:lnTo>
                      <a:pt x="825" y="36"/>
                    </a:lnTo>
                    <a:lnTo>
                      <a:pt x="825" y="12"/>
                    </a:lnTo>
                    <a:lnTo>
                      <a:pt x="812" y="13"/>
                    </a:lnTo>
                    <a:lnTo>
                      <a:pt x="806" y="0"/>
                    </a:lnTo>
                    <a:lnTo>
                      <a:pt x="785" y="0"/>
                    </a:lnTo>
                    <a:lnTo>
                      <a:pt x="783" y="7"/>
                    </a:lnTo>
                    <a:lnTo>
                      <a:pt x="770" y="13"/>
                    </a:lnTo>
                    <a:lnTo>
                      <a:pt x="766" y="36"/>
                    </a:lnTo>
                    <a:lnTo>
                      <a:pt x="762" y="45"/>
                    </a:lnTo>
                    <a:lnTo>
                      <a:pt x="754" y="51"/>
                    </a:lnTo>
                    <a:lnTo>
                      <a:pt x="762" y="57"/>
                    </a:lnTo>
                    <a:lnTo>
                      <a:pt x="756" y="69"/>
                    </a:lnTo>
                    <a:lnTo>
                      <a:pt x="745" y="70"/>
                    </a:lnTo>
                    <a:lnTo>
                      <a:pt x="729" y="62"/>
                    </a:lnTo>
                    <a:lnTo>
                      <a:pt x="691" y="69"/>
                    </a:lnTo>
                    <a:lnTo>
                      <a:pt x="672" y="78"/>
                    </a:lnTo>
                    <a:lnTo>
                      <a:pt x="662" y="76"/>
                    </a:lnTo>
                    <a:lnTo>
                      <a:pt x="623" y="78"/>
                    </a:lnTo>
                    <a:lnTo>
                      <a:pt x="600" y="70"/>
                    </a:lnTo>
                    <a:lnTo>
                      <a:pt x="591" y="69"/>
                    </a:lnTo>
                    <a:lnTo>
                      <a:pt x="578" y="82"/>
                    </a:lnTo>
                    <a:lnTo>
                      <a:pt x="557" y="98"/>
                    </a:lnTo>
                    <a:lnTo>
                      <a:pt x="544" y="106"/>
                    </a:lnTo>
                    <a:lnTo>
                      <a:pt x="532" y="89"/>
                    </a:lnTo>
                    <a:lnTo>
                      <a:pt x="526" y="73"/>
                    </a:lnTo>
                    <a:lnTo>
                      <a:pt x="513" y="66"/>
                    </a:lnTo>
                    <a:lnTo>
                      <a:pt x="496" y="74"/>
                    </a:lnTo>
                    <a:lnTo>
                      <a:pt x="483" y="67"/>
                    </a:lnTo>
                    <a:lnTo>
                      <a:pt x="468" y="59"/>
                    </a:lnTo>
                    <a:lnTo>
                      <a:pt x="457" y="62"/>
                    </a:lnTo>
                    <a:lnTo>
                      <a:pt x="454" y="81"/>
                    </a:lnTo>
                    <a:lnTo>
                      <a:pt x="441" y="98"/>
                    </a:lnTo>
                    <a:lnTo>
                      <a:pt x="437" y="82"/>
                    </a:lnTo>
                    <a:lnTo>
                      <a:pt x="418" y="82"/>
                    </a:lnTo>
                    <a:lnTo>
                      <a:pt x="421" y="73"/>
                    </a:lnTo>
                    <a:lnTo>
                      <a:pt x="416" y="70"/>
                    </a:lnTo>
                    <a:lnTo>
                      <a:pt x="412" y="75"/>
                    </a:lnTo>
                    <a:lnTo>
                      <a:pt x="401" y="85"/>
                    </a:lnTo>
                    <a:lnTo>
                      <a:pt x="387" y="72"/>
                    </a:lnTo>
                    <a:lnTo>
                      <a:pt x="379" y="66"/>
                    </a:lnTo>
                    <a:lnTo>
                      <a:pt x="368" y="57"/>
                    </a:lnTo>
                    <a:lnTo>
                      <a:pt x="361" y="48"/>
                    </a:lnTo>
                    <a:lnTo>
                      <a:pt x="348" y="54"/>
                    </a:lnTo>
                    <a:lnTo>
                      <a:pt x="336" y="54"/>
                    </a:lnTo>
                    <a:lnTo>
                      <a:pt x="323" y="55"/>
                    </a:lnTo>
                    <a:lnTo>
                      <a:pt x="316" y="57"/>
                    </a:lnTo>
                    <a:lnTo>
                      <a:pt x="309" y="67"/>
                    </a:lnTo>
                    <a:lnTo>
                      <a:pt x="294" y="71"/>
                    </a:lnTo>
                    <a:lnTo>
                      <a:pt x="283" y="67"/>
                    </a:lnTo>
                    <a:lnTo>
                      <a:pt x="272" y="70"/>
                    </a:lnTo>
                    <a:lnTo>
                      <a:pt x="260" y="82"/>
                    </a:lnTo>
                    <a:lnTo>
                      <a:pt x="244" y="88"/>
                    </a:lnTo>
                    <a:lnTo>
                      <a:pt x="238" y="91"/>
                    </a:lnTo>
                    <a:lnTo>
                      <a:pt x="248" y="100"/>
                    </a:lnTo>
                    <a:lnTo>
                      <a:pt x="254" y="107"/>
                    </a:lnTo>
                    <a:lnTo>
                      <a:pt x="247" y="113"/>
                    </a:lnTo>
                    <a:lnTo>
                      <a:pt x="240" y="124"/>
                    </a:lnTo>
                    <a:lnTo>
                      <a:pt x="231" y="133"/>
                    </a:lnTo>
                    <a:lnTo>
                      <a:pt x="222" y="13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82" name="Freeform 107"/>
              <p:cNvSpPr>
                <a:spLocks noEditPoints="1"/>
              </p:cNvSpPr>
              <p:nvPr/>
            </p:nvSpPr>
            <p:spPr bwMode="auto">
              <a:xfrm>
                <a:off x="6267535" y="3395136"/>
                <a:ext cx="410206" cy="392371"/>
              </a:xfrm>
              <a:custGeom>
                <a:avLst/>
                <a:gdLst>
                  <a:gd name="T0" fmla="*/ 293 w 897"/>
                  <a:gd name="T1" fmla="*/ 608 h 856"/>
                  <a:gd name="T2" fmla="*/ 340 w 897"/>
                  <a:gd name="T3" fmla="*/ 632 h 856"/>
                  <a:gd name="T4" fmla="*/ 354 w 897"/>
                  <a:gd name="T5" fmla="*/ 649 h 856"/>
                  <a:gd name="T6" fmla="*/ 318 w 897"/>
                  <a:gd name="T7" fmla="*/ 697 h 856"/>
                  <a:gd name="T8" fmla="*/ 341 w 897"/>
                  <a:gd name="T9" fmla="*/ 711 h 856"/>
                  <a:gd name="T10" fmla="*/ 345 w 897"/>
                  <a:gd name="T11" fmla="*/ 751 h 856"/>
                  <a:gd name="T12" fmla="*/ 362 w 897"/>
                  <a:gd name="T13" fmla="*/ 856 h 856"/>
                  <a:gd name="T14" fmla="*/ 430 w 897"/>
                  <a:gd name="T15" fmla="*/ 835 h 856"/>
                  <a:gd name="T16" fmla="*/ 535 w 897"/>
                  <a:gd name="T17" fmla="*/ 792 h 856"/>
                  <a:gd name="T18" fmla="*/ 610 w 897"/>
                  <a:gd name="T19" fmla="*/ 775 h 856"/>
                  <a:gd name="T20" fmla="*/ 670 w 897"/>
                  <a:gd name="T21" fmla="*/ 747 h 856"/>
                  <a:gd name="T22" fmla="*/ 677 w 897"/>
                  <a:gd name="T23" fmla="*/ 698 h 856"/>
                  <a:gd name="T24" fmla="*/ 733 w 897"/>
                  <a:gd name="T25" fmla="*/ 651 h 856"/>
                  <a:gd name="T26" fmla="*/ 831 w 897"/>
                  <a:gd name="T27" fmla="*/ 626 h 856"/>
                  <a:gd name="T28" fmla="*/ 897 w 897"/>
                  <a:gd name="T29" fmla="*/ 539 h 856"/>
                  <a:gd name="T30" fmla="*/ 854 w 897"/>
                  <a:gd name="T31" fmla="*/ 460 h 856"/>
                  <a:gd name="T32" fmla="*/ 804 w 897"/>
                  <a:gd name="T33" fmla="*/ 396 h 856"/>
                  <a:gd name="T34" fmla="*/ 766 w 897"/>
                  <a:gd name="T35" fmla="*/ 332 h 856"/>
                  <a:gd name="T36" fmla="*/ 719 w 897"/>
                  <a:gd name="T37" fmla="*/ 300 h 856"/>
                  <a:gd name="T38" fmla="*/ 674 w 897"/>
                  <a:gd name="T39" fmla="*/ 292 h 856"/>
                  <a:gd name="T40" fmla="*/ 593 w 897"/>
                  <a:gd name="T41" fmla="*/ 271 h 856"/>
                  <a:gd name="T42" fmla="*/ 541 w 897"/>
                  <a:gd name="T43" fmla="*/ 216 h 856"/>
                  <a:gd name="T44" fmla="*/ 474 w 897"/>
                  <a:gd name="T45" fmla="*/ 190 h 856"/>
                  <a:gd name="T46" fmla="*/ 439 w 897"/>
                  <a:gd name="T47" fmla="*/ 112 h 856"/>
                  <a:gd name="T48" fmla="*/ 383 w 897"/>
                  <a:gd name="T49" fmla="*/ 68 h 856"/>
                  <a:gd name="T50" fmla="*/ 382 w 897"/>
                  <a:gd name="T51" fmla="*/ 12 h 856"/>
                  <a:gd name="T52" fmla="*/ 325 w 897"/>
                  <a:gd name="T53" fmla="*/ 46 h 856"/>
                  <a:gd name="T54" fmla="*/ 267 w 897"/>
                  <a:gd name="T55" fmla="*/ 35 h 856"/>
                  <a:gd name="T56" fmla="*/ 188 w 897"/>
                  <a:gd name="T57" fmla="*/ 50 h 856"/>
                  <a:gd name="T58" fmla="*/ 128 w 897"/>
                  <a:gd name="T59" fmla="*/ 107 h 856"/>
                  <a:gd name="T60" fmla="*/ 125 w 897"/>
                  <a:gd name="T61" fmla="*/ 135 h 856"/>
                  <a:gd name="T62" fmla="*/ 80 w 897"/>
                  <a:gd name="T63" fmla="*/ 148 h 856"/>
                  <a:gd name="T64" fmla="*/ 37 w 897"/>
                  <a:gd name="T65" fmla="*/ 151 h 856"/>
                  <a:gd name="T66" fmla="*/ 0 w 897"/>
                  <a:gd name="T67" fmla="*/ 197 h 856"/>
                  <a:gd name="T68" fmla="*/ 30 w 897"/>
                  <a:gd name="T69" fmla="*/ 248 h 856"/>
                  <a:gd name="T70" fmla="*/ 36 w 897"/>
                  <a:gd name="T71" fmla="*/ 277 h 856"/>
                  <a:gd name="T72" fmla="*/ 7 w 897"/>
                  <a:gd name="T73" fmla="*/ 317 h 856"/>
                  <a:gd name="T74" fmla="*/ 57 w 897"/>
                  <a:gd name="T75" fmla="*/ 338 h 856"/>
                  <a:gd name="T76" fmla="*/ 89 w 897"/>
                  <a:gd name="T77" fmla="*/ 419 h 856"/>
                  <a:gd name="T78" fmla="*/ 101 w 897"/>
                  <a:gd name="T79" fmla="*/ 492 h 856"/>
                  <a:gd name="T80" fmla="*/ 88 w 897"/>
                  <a:gd name="T81" fmla="*/ 542 h 856"/>
                  <a:gd name="T82" fmla="*/ 30 w 897"/>
                  <a:gd name="T83" fmla="*/ 566 h 856"/>
                  <a:gd name="T84" fmla="*/ 34 w 897"/>
                  <a:gd name="T85" fmla="*/ 580 h 856"/>
                  <a:gd name="T86" fmla="*/ 53 w 897"/>
                  <a:gd name="T87" fmla="*/ 613 h 856"/>
                  <a:gd name="T88" fmla="*/ 87 w 897"/>
                  <a:gd name="T89" fmla="*/ 598 h 856"/>
                  <a:gd name="T90" fmla="*/ 119 w 897"/>
                  <a:gd name="T91" fmla="*/ 591 h 856"/>
                  <a:gd name="T92" fmla="*/ 147 w 897"/>
                  <a:gd name="T93" fmla="*/ 553 h 856"/>
                  <a:gd name="T94" fmla="*/ 173 w 897"/>
                  <a:gd name="T95" fmla="*/ 536 h 856"/>
                  <a:gd name="T96" fmla="*/ 184 w 897"/>
                  <a:gd name="T97" fmla="*/ 517 h 856"/>
                  <a:gd name="T98" fmla="*/ 208 w 897"/>
                  <a:gd name="T99" fmla="*/ 526 h 856"/>
                  <a:gd name="T100" fmla="*/ 197 w 897"/>
                  <a:gd name="T101" fmla="*/ 573 h 856"/>
                  <a:gd name="T102" fmla="*/ 238 w 897"/>
                  <a:gd name="T103" fmla="*/ 60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7" h="856">
                    <a:moveTo>
                      <a:pt x="28" y="580"/>
                    </a:moveTo>
                    <a:lnTo>
                      <a:pt x="29" y="580"/>
                    </a:lnTo>
                    <a:lnTo>
                      <a:pt x="28" y="580"/>
                    </a:lnTo>
                    <a:close/>
                    <a:moveTo>
                      <a:pt x="287" y="603"/>
                    </a:moveTo>
                    <a:lnTo>
                      <a:pt x="293" y="608"/>
                    </a:lnTo>
                    <a:lnTo>
                      <a:pt x="314" y="609"/>
                    </a:lnTo>
                    <a:lnTo>
                      <a:pt x="312" y="617"/>
                    </a:lnTo>
                    <a:lnTo>
                      <a:pt x="317" y="623"/>
                    </a:lnTo>
                    <a:lnTo>
                      <a:pt x="337" y="626"/>
                    </a:lnTo>
                    <a:lnTo>
                      <a:pt x="340" y="632"/>
                    </a:lnTo>
                    <a:lnTo>
                      <a:pt x="340" y="633"/>
                    </a:lnTo>
                    <a:lnTo>
                      <a:pt x="340" y="635"/>
                    </a:lnTo>
                    <a:lnTo>
                      <a:pt x="349" y="638"/>
                    </a:lnTo>
                    <a:lnTo>
                      <a:pt x="358" y="641"/>
                    </a:lnTo>
                    <a:lnTo>
                      <a:pt x="354" y="649"/>
                    </a:lnTo>
                    <a:lnTo>
                      <a:pt x="346" y="662"/>
                    </a:lnTo>
                    <a:lnTo>
                      <a:pt x="348" y="679"/>
                    </a:lnTo>
                    <a:lnTo>
                      <a:pt x="333" y="682"/>
                    </a:lnTo>
                    <a:lnTo>
                      <a:pt x="323" y="683"/>
                    </a:lnTo>
                    <a:lnTo>
                      <a:pt x="318" y="697"/>
                    </a:lnTo>
                    <a:lnTo>
                      <a:pt x="304" y="717"/>
                    </a:lnTo>
                    <a:lnTo>
                      <a:pt x="309" y="722"/>
                    </a:lnTo>
                    <a:lnTo>
                      <a:pt x="323" y="720"/>
                    </a:lnTo>
                    <a:lnTo>
                      <a:pt x="323" y="711"/>
                    </a:lnTo>
                    <a:lnTo>
                      <a:pt x="341" y="711"/>
                    </a:lnTo>
                    <a:lnTo>
                      <a:pt x="350" y="714"/>
                    </a:lnTo>
                    <a:lnTo>
                      <a:pt x="349" y="728"/>
                    </a:lnTo>
                    <a:lnTo>
                      <a:pt x="360" y="730"/>
                    </a:lnTo>
                    <a:lnTo>
                      <a:pt x="360" y="749"/>
                    </a:lnTo>
                    <a:lnTo>
                      <a:pt x="345" y="751"/>
                    </a:lnTo>
                    <a:lnTo>
                      <a:pt x="344" y="802"/>
                    </a:lnTo>
                    <a:lnTo>
                      <a:pt x="345" y="835"/>
                    </a:lnTo>
                    <a:lnTo>
                      <a:pt x="356" y="835"/>
                    </a:lnTo>
                    <a:lnTo>
                      <a:pt x="351" y="856"/>
                    </a:lnTo>
                    <a:lnTo>
                      <a:pt x="362" y="856"/>
                    </a:lnTo>
                    <a:lnTo>
                      <a:pt x="373" y="835"/>
                    </a:lnTo>
                    <a:lnTo>
                      <a:pt x="383" y="835"/>
                    </a:lnTo>
                    <a:lnTo>
                      <a:pt x="388" y="835"/>
                    </a:lnTo>
                    <a:lnTo>
                      <a:pt x="408" y="846"/>
                    </a:lnTo>
                    <a:lnTo>
                      <a:pt x="430" y="835"/>
                    </a:lnTo>
                    <a:lnTo>
                      <a:pt x="449" y="846"/>
                    </a:lnTo>
                    <a:lnTo>
                      <a:pt x="488" y="826"/>
                    </a:lnTo>
                    <a:lnTo>
                      <a:pt x="493" y="792"/>
                    </a:lnTo>
                    <a:lnTo>
                      <a:pt x="512" y="786"/>
                    </a:lnTo>
                    <a:lnTo>
                      <a:pt x="535" y="792"/>
                    </a:lnTo>
                    <a:lnTo>
                      <a:pt x="557" y="798"/>
                    </a:lnTo>
                    <a:lnTo>
                      <a:pt x="565" y="813"/>
                    </a:lnTo>
                    <a:lnTo>
                      <a:pt x="574" y="802"/>
                    </a:lnTo>
                    <a:lnTo>
                      <a:pt x="599" y="783"/>
                    </a:lnTo>
                    <a:lnTo>
                      <a:pt x="610" y="775"/>
                    </a:lnTo>
                    <a:lnTo>
                      <a:pt x="617" y="786"/>
                    </a:lnTo>
                    <a:lnTo>
                      <a:pt x="628" y="782"/>
                    </a:lnTo>
                    <a:lnTo>
                      <a:pt x="645" y="772"/>
                    </a:lnTo>
                    <a:lnTo>
                      <a:pt x="656" y="760"/>
                    </a:lnTo>
                    <a:lnTo>
                      <a:pt x="670" y="747"/>
                    </a:lnTo>
                    <a:lnTo>
                      <a:pt x="692" y="732"/>
                    </a:lnTo>
                    <a:lnTo>
                      <a:pt x="676" y="726"/>
                    </a:lnTo>
                    <a:lnTo>
                      <a:pt x="675" y="718"/>
                    </a:lnTo>
                    <a:lnTo>
                      <a:pt x="675" y="710"/>
                    </a:lnTo>
                    <a:lnTo>
                      <a:pt x="677" y="698"/>
                    </a:lnTo>
                    <a:lnTo>
                      <a:pt x="678" y="686"/>
                    </a:lnTo>
                    <a:lnTo>
                      <a:pt x="700" y="676"/>
                    </a:lnTo>
                    <a:lnTo>
                      <a:pt x="713" y="689"/>
                    </a:lnTo>
                    <a:lnTo>
                      <a:pt x="718" y="673"/>
                    </a:lnTo>
                    <a:lnTo>
                      <a:pt x="733" y="651"/>
                    </a:lnTo>
                    <a:lnTo>
                      <a:pt x="759" y="633"/>
                    </a:lnTo>
                    <a:lnTo>
                      <a:pt x="785" y="623"/>
                    </a:lnTo>
                    <a:lnTo>
                      <a:pt x="806" y="623"/>
                    </a:lnTo>
                    <a:lnTo>
                      <a:pt x="815" y="626"/>
                    </a:lnTo>
                    <a:lnTo>
                      <a:pt x="831" y="626"/>
                    </a:lnTo>
                    <a:lnTo>
                      <a:pt x="844" y="604"/>
                    </a:lnTo>
                    <a:lnTo>
                      <a:pt x="859" y="584"/>
                    </a:lnTo>
                    <a:lnTo>
                      <a:pt x="866" y="559"/>
                    </a:lnTo>
                    <a:lnTo>
                      <a:pt x="881" y="539"/>
                    </a:lnTo>
                    <a:lnTo>
                      <a:pt x="897" y="539"/>
                    </a:lnTo>
                    <a:lnTo>
                      <a:pt x="891" y="518"/>
                    </a:lnTo>
                    <a:lnTo>
                      <a:pt x="867" y="490"/>
                    </a:lnTo>
                    <a:lnTo>
                      <a:pt x="860" y="468"/>
                    </a:lnTo>
                    <a:lnTo>
                      <a:pt x="857" y="470"/>
                    </a:lnTo>
                    <a:lnTo>
                      <a:pt x="854" y="460"/>
                    </a:lnTo>
                    <a:lnTo>
                      <a:pt x="839" y="453"/>
                    </a:lnTo>
                    <a:lnTo>
                      <a:pt x="835" y="436"/>
                    </a:lnTo>
                    <a:lnTo>
                      <a:pt x="827" y="432"/>
                    </a:lnTo>
                    <a:lnTo>
                      <a:pt x="822" y="414"/>
                    </a:lnTo>
                    <a:lnTo>
                      <a:pt x="804" y="396"/>
                    </a:lnTo>
                    <a:lnTo>
                      <a:pt x="784" y="376"/>
                    </a:lnTo>
                    <a:lnTo>
                      <a:pt x="775" y="371"/>
                    </a:lnTo>
                    <a:lnTo>
                      <a:pt x="783" y="359"/>
                    </a:lnTo>
                    <a:lnTo>
                      <a:pt x="774" y="337"/>
                    </a:lnTo>
                    <a:lnTo>
                      <a:pt x="766" y="332"/>
                    </a:lnTo>
                    <a:lnTo>
                      <a:pt x="750" y="332"/>
                    </a:lnTo>
                    <a:lnTo>
                      <a:pt x="736" y="330"/>
                    </a:lnTo>
                    <a:lnTo>
                      <a:pt x="723" y="315"/>
                    </a:lnTo>
                    <a:lnTo>
                      <a:pt x="722" y="308"/>
                    </a:lnTo>
                    <a:lnTo>
                      <a:pt x="719" y="300"/>
                    </a:lnTo>
                    <a:lnTo>
                      <a:pt x="705" y="300"/>
                    </a:lnTo>
                    <a:lnTo>
                      <a:pt x="700" y="307"/>
                    </a:lnTo>
                    <a:lnTo>
                      <a:pt x="687" y="298"/>
                    </a:lnTo>
                    <a:lnTo>
                      <a:pt x="683" y="293"/>
                    </a:lnTo>
                    <a:lnTo>
                      <a:pt x="674" y="292"/>
                    </a:lnTo>
                    <a:lnTo>
                      <a:pt x="664" y="291"/>
                    </a:lnTo>
                    <a:lnTo>
                      <a:pt x="656" y="284"/>
                    </a:lnTo>
                    <a:lnTo>
                      <a:pt x="651" y="270"/>
                    </a:lnTo>
                    <a:lnTo>
                      <a:pt x="631" y="268"/>
                    </a:lnTo>
                    <a:lnTo>
                      <a:pt x="593" y="271"/>
                    </a:lnTo>
                    <a:lnTo>
                      <a:pt x="570" y="267"/>
                    </a:lnTo>
                    <a:lnTo>
                      <a:pt x="563" y="265"/>
                    </a:lnTo>
                    <a:lnTo>
                      <a:pt x="564" y="247"/>
                    </a:lnTo>
                    <a:lnTo>
                      <a:pt x="555" y="230"/>
                    </a:lnTo>
                    <a:lnTo>
                      <a:pt x="541" y="216"/>
                    </a:lnTo>
                    <a:lnTo>
                      <a:pt x="533" y="201"/>
                    </a:lnTo>
                    <a:lnTo>
                      <a:pt x="524" y="199"/>
                    </a:lnTo>
                    <a:lnTo>
                      <a:pt x="506" y="208"/>
                    </a:lnTo>
                    <a:lnTo>
                      <a:pt x="493" y="205"/>
                    </a:lnTo>
                    <a:lnTo>
                      <a:pt x="474" y="190"/>
                    </a:lnTo>
                    <a:lnTo>
                      <a:pt x="470" y="182"/>
                    </a:lnTo>
                    <a:lnTo>
                      <a:pt x="478" y="170"/>
                    </a:lnTo>
                    <a:lnTo>
                      <a:pt x="480" y="145"/>
                    </a:lnTo>
                    <a:lnTo>
                      <a:pt x="454" y="138"/>
                    </a:lnTo>
                    <a:lnTo>
                      <a:pt x="439" y="112"/>
                    </a:lnTo>
                    <a:lnTo>
                      <a:pt x="432" y="94"/>
                    </a:lnTo>
                    <a:lnTo>
                      <a:pt x="405" y="84"/>
                    </a:lnTo>
                    <a:lnTo>
                      <a:pt x="384" y="77"/>
                    </a:lnTo>
                    <a:lnTo>
                      <a:pt x="383" y="74"/>
                    </a:lnTo>
                    <a:lnTo>
                      <a:pt x="383" y="68"/>
                    </a:lnTo>
                    <a:lnTo>
                      <a:pt x="384" y="51"/>
                    </a:lnTo>
                    <a:lnTo>
                      <a:pt x="395" y="47"/>
                    </a:lnTo>
                    <a:lnTo>
                      <a:pt x="398" y="42"/>
                    </a:lnTo>
                    <a:lnTo>
                      <a:pt x="393" y="30"/>
                    </a:lnTo>
                    <a:lnTo>
                      <a:pt x="382" y="12"/>
                    </a:lnTo>
                    <a:lnTo>
                      <a:pt x="378" y="2"/>
                    </a:lnTo>
                    <a:lnTo>
                      <a:pt x="360" y="0"/>
                    </a:lnTo>
                    <a:lnTo>
                      <a:pt x="337" y="13"/>
                    </a:lnTo>
                    <a:lnTo>
                      <a:pt x="331" y="36"/>
                    </a:lnTo>
                    <a:lnTo>
                      <a:pt x="325" y="46"/>
                    </a:lnTo>
                    <a:lnTo>
                      <a:pt x="315" y="46"/>
                    </a:lnTo>
                    <a:lnTo>
                      <a:pt x="302" y="37"/>
                    </a:lnTo>
                    <a:lnTo>
                      <a:pt x="294" y="36"/>
                    </a:lnTo>
                    <a:lnTo>
                      <a:pt x="282" y="33"/>
                    </a:lnTo>
                    <a:lnTo>
                      <a:pt x="267" y="35"/>
                    </a:lnTo>
                    <a:lnTo>
                      <a:pt x="237" y="51"/>
                    </a:lnTo>
                    <a:lnTo>
                      <a:pt x="217" y="48"/>
                    </a:lnTo>
                    <a:lnTo>
                      <a:pt x="210" y="44"/>
                    </a:lnTo>
                    <a:lnTo>
                      <a:pt x="202" y="50"/>
                    </a:lnTo>
                    <a:lnTo>
                      <a:pt x="188" y="50"/>
                    </a:lnTo>
                    <a:lnTo>
                      <a:pt x="177" y="66"/>
                    </a:lnTo>
                    <a:lnTo>
                      <a:pt x="162" y="71"/>
                    </a:lnTo>
                    <a:lnTo>
                      <a:pt x="158" y="87"/>
                    </a:lnTo>
                    <a:lnTo>
                      <a:pt x="153" y="97"/>
                    </a:lnTo>
                    <a:lnTo>
                      <a:pt x="128" y="107"/>
                    </a:lnTo>
                    <a:lnTo>
                      <a:pt x="119" y="111"/>
                    </a:lnTo>
                    <a:lnTo>
                      <a:pt x="117" y="113"/>
                    </a:lnTo>
                    <a:lnTo>
                      <a:pt x="125" y="125"/>
                    </a:lnTo>
                    <a:lnTo>
                      <a:pt x="125" y="130"/>
                    </a:lnTo>
                    <a:lnTo>
                      <a:pt x="125" y="135"/>
                    </a:lnTo>
                    <a:lnTo>
                      <a:pt x="123" y="139"/>
                    </a:lnTo>
                    <a:lnTo>
                      <a:pt x="111" y="145"/>
                    </a:lnTo>
                    <a:lnTo>
                      <a:pt x="105" y="136"/>
                    </a:lnTo>
                    <a:lnTo>
                      <a:pt x="93" y="135"/>
                    </a:lnTo>
                    <a:lnTo>
                      <a:pt x="80" y="148"/>
                    </a:lnTo>
                    <a:lnTo>
                      <a:pt x="71" y="149"/>
                    </a:lnTo>
                    <a:lnTo>
                      <a:pt x="67" y="153"/>
                    </a:lnTo>
                    <a:lnTo>
                      <a:pt x="55" y="154"/>
                    </a:lnTo>
                    <a:lnTo>
                      <a:pt x="53" y="148"/>
                    </a:lnTo>
                    <a:lnTo>
                      <a:pt x="37" y="151"/>
                    </a:lnTo>
                    <a:lnTo>
                      <a:pt x="37" y="161"/>
                    </a:lnTo>
                    <a:lnTo>
                      <a:pt x="25" y="161"/>
                    </a:lnTo>
                    <a:lnTo>
                      <a:pt x="19" y="179"/>
                    </a:lnTo>
                    <a:lnTo>
                      <a:pt x="0" y="190"/>
                    </a:lnTo>
                    <a:lnTo>
                      <a:pt x="0" y="197"/>
                    </a:lnTo>
                    <a:lnTo>
                      <a:pt x="0" y="212"/>
                    </a:lnTo>
                    <a:lnTo>
                      <a:pt x="0" y="243"/>
                    </a:lnTo>
                    <a:lnTo>
                      <a:pt x="9" y="254"/>
                    </a:lnTo>
                    <a:lnTo>
                      <a:pt x="24" y="243"/>
                    </a:lnTo>
                    <a:lnTo>
                      <a:pt x="30" y="248"/>
                    </a:lnTo>
                    <a:lnTo>
                      <a:pt x="21" y="261"/>
                    </a:lnTo>
                    <a:lnTo>
                      <a:pt x="18" y="266"/>
                    </a:lnTo>
                    <a:lnTo>
                      <a:pt x="19" y="271"/>
                    </a:lnTo>
                    <a:lnTo>
                      <a:pt x="36" y="271"/>
                    </a:lnTo>
                    <a:lnTo>
                      <a:pt x="36" y="277"/>
                    </a:lnTo>
                    <a:lnTo>
                      <a:pt x="13" y="285"/>
                    </a:lnTo>
                    <a:lnTo>
                      <a:pt x="8" y="291"/>
                    </a:lnTo>
                    <a:lnTo>
                      <a:pt x="19" y="305"/>
                    </a:lnTo>
                    <a:lnTo>
                      <a:pt x="22" y="315"/>
                    </a:lnTo>
                    <a:lnTo>
                      <a:pt x="7" y="317"/>
                    </a:lnTo>
                    <a:lnTo>
                      <a:pt x="17" y="336"/>
                    </a:lnTo>
                    <a:lnTo>
                      <a:pt x="26" y="348"/>
                    </a:lnTo>
                    <a:lnTo>
                      <a:pt x="35" y="351"/>
                    </a:lnTo>
                    <a:lnTo>
                      <a:pt x="49" y="338"/>
                    </a:lnTo>
                    <a:lnTo>
                      <a:pt x="57" y="338"/>
                    </a:lnTo>
                    <a:lnTo>
                      <a:pt x="70" y="343"/>
                    </a:lnTo>
                    <a:lnTo>
                      <a:pt x="90" y="357"/>
                    </a:lnTo>
                    <a:lnTo>
                      <a:pt x="94" y="370"/>
                    </a:lnTo>
                    <a:lnTo>
                      <a:pt x="94" y="409"/>
                    </a:lnTo>
                    <a:lnTo>
                      <a:pt x="89" y="419"/>
                    </a:lnTo>
                    <a:lnTo>
                      <a:pt x="78" y="426"/>
                    </a:lnTo>
                    <a:lnTo>
                      <a:pt x="77" y="442"/>
                    </a:lnTo>
                    <a:lnTo>
                      <a:pt x="87" y="463"/>
                    </a:lnTo>
                    <a:lnTo>
                      <a:pt x="90" y="478"/>
                    </a:lnTo>
                    <a:lnTo>
                      <a:pt x="101" y="492"/>
                    </a:lnTo>
                    <a:lnTo>
                      <a:pt x="102" y="508"/>
                    </a:lnTo>
                    <a:lnTo>
                      <a:pt x="91" y="518"/>
                    </a:lnTo>
                    <a:lnTo>
                      <a:pt x="73" y="528"/>
                    </a:lnTo>
                    <a:lnTo>
                      <a:pt x="80" y="536"/>
                    </a:lnTo>
                    <a:lnTo>
                      <a:pt x="88" y="542"/>
                    </a:lnTo>
                    <a:lnTo>
                      <a:pt x="88" y="550"/>
                    </a:lnTo>
                    <a:lnTo>
                      <a:pt x="64" y="553"/>
                    </a:lnTo>
                    <a:lnTo>
                      <a:pt x="51" y="559"/>
                    </a:lnTo>
                    <a:lnTo>
                      <a:pt x="39" y="568"/>
                    </a:lnTo>
                    <a:lnTo>
                      <a:pt x="30" y="566"/>
                    </a:lnTo>
                    <a:lnTo>
                      <a:pt x="16" y="575"/>
                    </a:lnTo>
                    <a:lnTo>
                      <a:pt x="19" y="581"/>
                    </a:lnTo>
                    <a:lnTo>
                      <a:pt x="28" y="580"/>
                    </a:lnTo>
                    <a:lnTo>
                      <a:pt x="29" y="580"/>
                    </a:lnTo>
                    <a:lnTo>
                      <a:pt x="34" y="580"/>
                    </a:lnTo>
                    <a:lnTo>
                      <a:pt x="36" y="588"/>
                    </a:lnTo>
                    <a:lnTo>
                      <a:pt x="51" y="596"/>
                    </a:lnTo>
                    <a:lnTo>
                      <a:pt x="56" y="602"/>
                    </a:lnTo>
                    <a:lnTo>
                      <a:pt x="55" y="607"/>
                    </a:lnTo>
                    <a:lnTo>
                      <a:pt x="53" y="613"/>
                    </a:lnTo>
                    <a:lnTo>
                      <a:pt x="58" y="619"/>
                    </a:lnTo>
                    <a:lnTo>
                      <a:pt x="68" y="613"/>
                    </a:lnTo>
                    <a:lnTo>
                      <a:pt x="73" y="609"/>
                    </a:lnTo>
                    <a:lnTo>
                      <a:pt x="77" y="600"/>
                    </a:lnTo>
                    <a:lnTo>
                      <a:pt x="87" y="598"/>
                    </a:lnTo>
                    <a:lnTo>
                      <a:pt x="95" y="604"/>
                    </a:lnTo>
                    <a:lnTo>
                      <a:pt x="102" y="602"/>
                    </a:lnTo>
                    <a:lnTo>
                      <a:pt x="105" y="608"/>
                    </a:lnTo>
                    <a:lnTo>
                      <a:pt x="123" y="606"/>
                    </a:lnTo>
                    <a:lnTo>
                      <a:pt x="119" y="591"/>
                    </a:lnTo>
                    <a:lnTo>
                      <a:pt x="134" y="588"/>
                    </a:lnTo>
                    <a:lnTo>
                      <a:pt x="135" y="576"/>
                    </a:lnTo>
                    <a:lnTo>
                      <a:pt x="142" y="576"/>
                    </a:lnTo>
                    <a:lnTo>
                      <a:pt x="140" y="562"/>
                    </a:lnTo>
                    <a:lnTo>
                      <a:pt x="147" y="553"/>
                    </a:lnTo>
                    <a:lnTo>
                      <a:pt x="159" y="552"/>
                    </a:lnTo>
                    <a:lnTo>
                      <a:pt x="159" y="540"/>
                    </a:lnTo>
                    <a:lnTo>
                      <a:pt x="164" y="534"/>
                    </a:lnTo>
                    <a:lnTo>
                      <a:pt x="167" y="532"/>
                    </a:lnTo>
                    <a:lnTo>
                      <a:pt x="173" y="536"/>
                    </a:lnTo>
                    <a:lnTo>
                      <a:pt x="178" y="534"/>
                    </a:lnTo>
                    <a:lnTo>
                      <a:pt x="185" y="533"/>
                    </a:lnTo>
                    <a:lnTo>
                      <a:pt x="185" y="528"/>
                    </a:lnTo>
                    <a:lnTo>
                      <a:pt x="177" y="522"/>
                    </a:lnTo>
                    <a:lnTo>
                      <a:pt x="184" y="517"/>
                    </a:lnTo>
                    <a:lnTo>
                      <a:pt x="191" y="513"/>
                    </a:lnTo>
                    <a:lnTo>
                      <a:pt x="202" y="510"/>
                    </a:lnTo>
                    <a:lnTo>
                      <a:pt x="208" y="517"/>
                    </a:lnTo>
                    <a:lnTo>
                      <a:pt x="207" y="522"/>
                    </a:lnTo>
                    <a:lnTo>
                      <a:pt x="208" y="526"/>
                    </a:lnTo>
                    <a:lnTo>
                      <a:pt x="208" y="529"/>
                    </a:lnTo>
                    <a:lnTo>
                      <a:pt x="208" y="533"/>
                    </a:lnTo>
                    <a:lnTo>
                      <a:pt x="197" y="545"/>
                    </a:lnTo>
                    <a:lnTo>
                      <a:pt x="193" y="566"/>
                    </a:lnTo>
                    <a:lnTo>
                      <a:pt x="197" y="573"/>
                    </a:lnTo>
                    <a:lnTo>
                      <a:pt x="203" y="573"/>
                    </a:lnTo>
                    <a:lnTo>
                      <a:pt x="211" y="573"/>
                    </a:lnTo>
                    <a:lnTo>
                      <a:pt x="211" y="580"/>
                    </a:lnTo>
                    <a:lnTo>
                      <a:pt x="228" y="585"/>
                    </a:lnTo>
                    <a:lnTo>
                      <a:pt x="238" y="600"/>
                    </a:lnTo>
                    <a:lnTo>
                      <a:pt x="261" y="610"/>
                    </a:lnTo>
                    <a:lnTo>
                      <a:pt x="278" y="603"/>
                    </a:lnTo>
                    <a:lnTo>
                      <a:pt x="287" y="603"/>
                    </a:lnTo>
                    <a:close/>
                  </a:path>
                </a:pathLst>
              </a:custGeom>
              <a:solidFill>
                <a:srgbClr val="E7F6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83" name="Freeform 103"/>
              <p:cNvSpPr>
                <a:spLocks/>
              </p:cNvSpPr>
              <p:nvPr/>
            </p:nvSpPr>
            <p:spPr bwMode="auto">
              <a:xfrm>
                <a:off x="5821659" y="3750464"/>
                <a:ext cx="776509" cy="670872"/>
              </a:xfrm>
              <a:custGeom>
                <a:avLst/>
                <a:gdLst>
                  <a:gd name="T0" fmla="*/ 438 w 1699"/>
                  <a:gd name="T1" fmla="*/ 748 h 1469"/>
                  <a:gd name="T2" fmla="*/ 452 w 1699"/>
                  <a:gd name="T3" fmla="*/ 833 h 1469"/>
                  <a:gd name="T4" fmla="*/ 379 w 1699"/>
                  <a:gd name="T5" fmla="*/ 894 h 1469"/>
                  <a:gd name="T6" fmla="*/ 361 w 1699"/>
                  <a:gd name="T7" fmla="*/ 947 h 1469"/>
                  <a:gd name="T8" fmla="*/ 415 w 1699"/>
                  <a:gd name="T9" fmla="*/ 971 h 1469"/>
                  <a:gd name="T10" fmla="*/ 453 w 1699"/>
                  <a:gd name="T11" fmla="*/ 1001 h 1469"/>
                  <a:gd name="T12" fmla="*/ 499 w 1699"/>
                  <a:gd name="T13" fmla="*/ 991 h 1469"/>
                  <a:gd name="T14" fmla="*/ 477 w 1699"/>
                  <a:gd name="T15" fmla="*/ 1017 h 1469"/>
                  <a:gd name="T16" fmla="*/ 413 w 1699"/>
                  <a:gd name="T17" fmla="*/ 1040 h 1469"/>
                  <a:gd name="T18" fmla="*/ 434 w 1699"/>
                  <a:gd name="T19" fmla="*/ 1055 h 1469"/>
                  <a:gd name="T20" fmla="*/ 485 w 1699"/>
                  <a:gd name="T21" fmla="*/ 1089 h 1469"/>
                  <a:gd name="T22" fmla="*/ 395 w 1699"/>
                  <a:gd name="T23" fmla="*/ 1093 h 1469"/>
                  <a:gd name="T24" fmla="*/ 218 w 1699"/>
                  <a:gd name="T25" fmla="*/ 1083 h 1469"/>
                  <a:gd name="T26" fmla="*/ 80 w 1699"/>
                  <a:gd name="T27" fmla="*/ 1089 h 1469"/>
                  <a:gd name="T28" fmla="*/ 0 w 1699"/>
                  <a:gd name="T29" fmla="*/ 1104 h 1469"/>
                  <a:gd name="T30" fmla="*/ 18 w 1699"/>
                  <a:gd name="T31" fmla="*/ 1156 h 1469"/>
                  <a:gd name="T32" fmla="*/ 15 w 1699"/>
                  <a:gd name="T33" fmla="*/ 1206 h 1469"/>
                  <a:gd name="T34" fmla="*/ 59 w 1699"/>
                  <a:gd name="T35" fmla="*/ 1224 h 1469"/>
                  <a:gd name="T36" fmla="*/ 140 w 1699"/>
                  <a:gd name="T37" fmla="*/ 1272 h 1469"/>
                  <a:gd name="T38" fmla="*/ 209 w 1699"/>
                  <a:gd name="T39" fmla="*/ 1456 h 1469"/>
                  <a:gd name="T40" fmla="*/ 378 w 1699"/>
                  <a:gd name="T41" fmla="*/ 1406 h 1469"/>
                  <a:gd name="T42" fmla="*/ 513 w 1699"/>
                  <a:gd name="T43" fmla="*/ 1381 h 1469"/>
                  <a:gd name="T44" fmla="*/ 622 w 1699"/>
                  <a:gd name="T45" fmla="*/ 1323 h 1469"/>
                  <a:gd name="T46" fmla="*/ 705 w 1699"/>
                  <a:gd name="T47" fmla="*/ 1200 h 1469"/>
                  <a:gd name="T48" fmla="*/ 787 w 1699"/>
                  <a:gd name="T49" fmla="*/ 1110 h 1469"/>
                  <a:gd name="T50" fmla="*/ 831 w 1699"/>
                  <a:gd name="T51" fmla="*/ 1039 h 1469"/>
                  <a:gd name="T52" fmla="*/ 1002 w 1699"/>
                  <a:gd name="T53" fmla="*/ 777 h 1469"/>
                  <a:gd name="T54" fmla="*/ 1120 w 1699"/>
                  <a:gd name="T55" fmla="*/ 442 h 1469"/>
                  <a:gd name="T56" fmla="*/ 1310 w 1699"/>
                  <a:gd name="T57" fmla="*/ 375 h 1469"/>
                  <a:gd name="T58" fmla="*/ 1444 w 1699"/>
                  <a:gd name="T59" fmla="*/ 339 h 1469"/>
                  <a:gd name="T60" fmla="*/ 1677 w 1699"/>
                  <a:gd name="T61" fmla="*/ 209 h 1469"/>
                  <a:gd name="T62" fmla="*/ 1667 w 1699"/>
                  <a:gd name="T63" fmla="*/ 77 h 1469"/>
                  <a:gd name="T64" fmla="*/ 1574 w 1699"/>
                  <a:gd name="T65" fmla="*/ 8 h 1469"/>
                  <a:gd name="T66" fmla="*/ 1468 w 1699"/>
                  <a:gd name="T67" fmla="*/ 17 h 1469"/>
                  <a:gd name="T68" fmla="*/ 1358 w 1699"/>
                  <a:gd name="T69" fmla="*/ 60 h 1469"/>
                  <a:gd name="T70" fmla="*/ 1309 w 1699"/>
                  <a:gd name="T71" fmla="*/ 58 h 1469"/>
                  <a:gd name="T72" fmla="*/ 1241 w 1699"/>
                  <a:gd name="T73" fmla="*/ 78 h 1469"/>
                  <a:gd name="T74" fmla="*/ 1184 w 1699"/>
                  <a:gd name="T75" fmla="*/ 130 h 1469"/>
                  <a:gd name="T76" fmla="*/ 1154 w 1699"/>
                  <a:gd name="T77" fmla="*/ 158 h 1469"/>
                  <a:gd name="T78" fmla="*/ 1126 w 1699"/>
                  <a:gd name="T79" fmla="*/ 161 h 1469"/>
                  <a:gd name="T80" fmla="*/ 1078 w 1699"/>
                  <a:gd name="T81" fmla="*/ 206 h 1469"/>
                  <a:gd name="T82" fmla="*/ 1065 w 1699"/>
                  <a:gd name="T83" fmla="*/ 231 h 1469"/>
                  <a:gd name="T84" fmla="*/ 962 w 1699"/>
                  <a:gd name="T85" fmla="*/ 237 h 1469"/>
                  <a:gd name="T86" fmla="*/ 898 w 1699"/>
                  <a:gd name="T87" fmla="*/ 260 h 1469"/>
                  <a:gd name="T88" fmla="*/ 865 w 1699"/>
                  <a:gd name="T89" fmla="*/ 266 h 1469"/>
                  <a:gd name="T90" fmla="*/ 802 w 1699"/>
                  <a:gd name="T91" fmla="*/ 312 h 1469"/>
                  <a:gd name="T92" fmla="*/ 749 w 1699"/>
                  <a:gd name="T93" fmla="*/ 286 h 1469"/>
                  <a:gd name="T94" fmla="*/ 719 w 1699"/>
                  <a:gd name="T95" fmla="*/ 351 h 1469"/>
                  <a:gd name="T96" fmla="*/ 687 w 1699"/>
                  <a:gd name="T97" fmla="*/ 363 h 1469"/>
                  <a:gd name="T98" fmla="*/ 612 w 1699"/>
                  <a:gd name="T99" fmla="*/ 332 h 1469"/>
                  <a:gd name="T100" fmla="*/ 588 w 1699"/>
                  <a:gd name="T101" fmla="*/ 399 h 1469"/>
                  <a:gd name="T102" fmla="*/ 537 w 1699"/>
                  <a:gd name="T103" fmla="*/ 347 h 1469"/>
                  <a:gd name="T104" fmla="*/ 492 w 1699"/>
                  <a:gd name="T105" fmla="*/ 398 h 1469"/>
                  <a:gd name="T106" fmla="*/ 456 w 1699"/>
                  <a:gd name="T107" fmla="*/ 401 h 1469"/>
                  <a:gd name="T108" fmla="*/ 402 w 1699"/>
                  <a:gd name="T109" fmla="*/ 430 h 1469"/>
                  <a:gd name="T110" fmla="*/ 338 w 1699"/>
                  <a:gd name="T111" fmla="*/ 471 h 1469"/>
                  <a:gd name="T112" fmla="*/ 290 w 1699"/>
                  <a:gd name="T113" fmla="*/ 557 h 1469"/>
                  <a:gd name="T114" fmla="*/ 372 w 1699"/>
                  <a:gd name="T115" fmla="*/ 635 h 1469"/>
                  <a:gd name="T116" fmla="*/ 398 w 1699"/>
                  <a:gd name="T117" fmla="*/ 693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9" h="1469">
                    <a:moveTo>
                      <a:pt x="399" y="705"/>
                    </a:moveTo>
                    <a:lnTo>
                      <a:pt x="392" y="718"/>
                    </a:lnTo>
                    <a:lnTo>
                      <a:pt x="404" y="730"/>
                    </a:lnTo>
                    <a:lnTo>
                      <a:pt x="419" y="727"/>
                    </a:lnTo>
                    <a:lnTo>
                      <a:pt x="433" y="737"/>
                    </a:lnTo>
                    <a:lnTo>
                      <a:pt x="438" y="748"/>
                    </a:lnTo>
                    <a:lnTo>
                      <a:pt x="430" y="759"/>
                    </a:lnTo>
                    <a:lnTo>
                      <a:pt x="426" y="764"/>
                    </a:lnTo>
                    <a:lnTo>
                      <a:pt x="433" y="779"/>
                    </a:lnTo>
                    <a:lnTo>
                      <a:pt x="445" y="783"/>
                    </a:lnTo>
                    <a:lnTo>
                      <a:pt x="448" y="796"/>
                    </a:lnTo>
                    <a:lnTo>
                      <a:pt x="452" y="833"/>
                    </a:lnTo>
                    <a:lnTo>
                      <a:pt x="447" y="844"/>
                    </a:lnTo>
                    <a:lnTo>
                      <a:pt x="435" y="855"/>
                    </a:lnTo>
                    <a:lnTo>
                      <a:pt x="425" y="862"/>
                    </a:lnTo>
                    <a:lnTo>
                      <a:pt x="424" y="872"/>
                    </a:lnTo>
                    <a:lnTo>
                      <a:pt x="403" y="879"/>
                    </a:lnTo>
                    <a:lnTo>
                      <a:pt x="379" y="894"/>
                    </a:lnTo>
                    <a:lnTo>
                      <a:pt x="361" y="901"/>
                    </a:lnTo>
                    <a:lnTo>
                      <a:pt x="363" y="917"/>
                    </a:lnTo>
                    <a:lnTo>
                      <a:pt x="360" y="935"/>
                    </a:lnTo>
                    <a:lnTo>
                      <a:pt x="360" y="937"/>
                    </a:lnTo>
                    <a:lnTo>
                      <a:pt x="360" y="942"/>
                    </a:lnTo>
                    <a:lnTo>
                      <a:pt x="361" y="947"/>
                    </a:lnTo>
                    <a:lnTo>
                      <a:pt x="363" y="952"/>
                    </a:lnTo>
                    <a:lnTo>
                      <a:pt x="375" y="963"/>
                    </a:lnTo>
                    <a:lnTo>
                      <a:pt x="386" y="974"/>
                    </a:lnTo>
                    <a:lnTo>
                      <a:pt x="394" y="980"/>
                    </a:lnTo>
                    <a:lnTo>
                      <a:pt x="399" y="984"/>
                    </a:lnTo>
                    <a:lnTo>
                      <a:pt x="415" y="971"/>
                    </a:lnTo>
                    <a:lnTo>
                      <a:pt x="431" y="972"/>
                    </a:lnTo>
                    <a:lnTo>
                      <a:pt x="434" y="983"/>
                    </a:lnTo>
                    <a:lnTo>
                      <a:pt x="439" y="995"/>
                    </a:lnTo>
                    <a:lnTo>
                      <a:pt x="442" y="998"/>
                    </a:lnTo>
                    <a:lnTo>
                      <a:pt x="446" y="1002"/>
                    </a:lnTo>
                    <a:lnTo>
                      <a:pt x="453" y="1001"/>
                    </a:lnTo>
                    <a:lnTo>
                      <a:pt x="459" y="999"/>
                    </a:lnTo>
                    <a:lnTo>
                      <a:pt x="463" y="998"/>
                    </a:lnTo>
                    <a:lnTo>
                      <a:pt x="475" y="998"/>
                    </a:lnTo>
                    <a:lnTo>
                      <a:pt x="484" y="998"/>
                    </a:lnTo>
                    <a:lnTo>
                      <a:pt x="497" y="1001"/>
                    </a:lnTo>
                    <a:lnTo>
                      <a:pt x="499" y="991"/>
                    </a:lnTo>
                    <a:lnTo>
                      <a:pt x="510" y="991"/>
                    </a:lnTo>
                    <a:lnTo>
                      <a:pt x="510" y="1006"/>
                    </a:lnTo>
                    <a:lnTo>
                      <a:pt x="497" y="1014"/>
                    </a:lnTo>
                    <a:lnTo>
                      <a:pt x="490" y="1015"/>
                    </a:lnTo>
                    <a:lnTo>
                      <a:pt x="483" y="1016"/>
                    </a:lnTo>
                    <a:lnTo>
                      <a:pt x="477" y="1017"/>
                    </a:lnTo>
                    <a:lnTo>
                      <a:pt x="466" y="1016"/>
                    </a:lnTo>
                    <a:lnTo>
                      <a:pt x="455" y="1015"/>
                    </a:lnTo>
                    <a:lnTo>
                      <a:pt x="451" y="1014"/>
                    </a:lnTo>
                    <a:lnTo>
                      <a:pt x="428" y="1022"/>
                    </a:lnTo>
                    <a:lnTo>
                      <a:pt x="417" y="1027"/>
                    </a:lnTo>
                    <a:lnTo>
                      <a:pt x="413" y="1040"/>
                    </a:lnTo>
                    <a:lnTo>
                      <a:pt x="409" y="1045"/>
                    </a:lnTo>
                    <a:lnTo>
                      <a:pt x="413" y="1054"/>
                    </a:lnTo>
                    <a:lnTo>
                      <a:pt x="425" y="1049"/>
                    </a:lnTo>
                    <a:lnTo>
                      <a:pt x="427" y="1050"/>
                    </a:lnTo>
                    <a:lnTo>
                      <a:pt x="430" y="1051"/>
                    </a:lnTo>
                    <a:lnTo>
                      <a:pt x="434" y="1055"/>
                    </a:lnTo>
                    <a:lnTo>
                      <a:pt x="437" y="1060"/>
                    </a:lnTo>
                    <a:lnTo>
                      <a:pt x="458" y="1057"/>
                    </a:lnTo>
                    <a:lnTo>
                      <a:pt x="469" y="1060"/>
                    </a:lnTo>
                    <a:lnTo>
                      <a:pt x="462" y="1073"/>
                    </a:lnTo>
                    <a:lnTo>
                      <a:pt x="488" y="1080"/>
                    </a:lnTo>
                    <a:lnTo>
                      <a:pt x="485" y="1089"/>
                    </a:lnTo>
                    <a:lnTo>
                      <a:pt x="455" y="1089"/>
                    </a:lnTo>
                    <a:lnTo>
                      <a:pt x="445" y="1093"/>
                    </a:lnTo>
                    <a:lnTo>
                      <a:pt x="429" y="1091"/>
                    </a:lnTo>
                    <a:lnTo>
                      <a:pt x="417" y="1093"/>
                    </a:lnTo>
                    <a:lnTo>
                      <a:pt x="412" y="1099"/>
                    </a:lnTo>
                    <a:lnTo>
                      <a:pt x="395" y="1093"/>
                    </a:lnTo>
                    <a:lnTo>
                      <a:pt x="380" y="1094"/>
                    </a:lnTo>
                    <a:lnTo>
                      <a:pt x="363" y="1084"/>
                    </a:lnTo>
                    <a:lnTo>
                      <a:pt x="346" y="1067"/>
                    </a:lnTo>
                    <a:lnTo>
                      <a:pt x="288" y="1064"/>
                    </a:lnTo>
                    <a:lnTo>
                      <a:pt x="238" y="1075"/>
                    </a:lnTo>
                    <a:lnTo>
                      <a:pt x="218" y="1083"/>
                    </a:lnTo>
                    <a:lnTo>
                      <a:pt x="197" y="1099"/>
                    </a:lnTo>
                    <a:lnTo>
                      <a:pt x="145" y="1104"/>
                    </a:lnTo>
                    <a:lnTo>
                      <a:pt x="115" y="1101"/>
                    </a:lnTo>
                    <a:lnTo>
                      <a:pt x="101" y="1104"/>
                    </a:lnTo>
                    <a:lnTo>
                      <a:pt x="92" y="1099"/>
                    </a:lnTo>
                    <a:lnTo>
                      <a:pt x="80" y="1089"/>
                    </a:lnTo>
                    <a:lnTo>
                      <a:pt x="79" y="1074"/>
                    </a:lnTo>
                    <a:lnTo>
                      <a:pt x="56" y="1078"/>
                    </a:lnTo>
                    <a:lnTo>
                      <a:pt x="43" y="1085"/>
                    </a:lnTo>
                    <a:lnTo>
                      <a:pt x="13" y="1091"/>
                    </a:lnTo>
                    <a:lnTo>
                      <a:pt x="14" y="1100"/>
                    </a:lnTo>
                    <a:lnTo>
                      <a:pt x="0" y="1104"/>
                    </a:lnTo>
                    <a:lnTo>
                      <a:pt x="2" y="1113"/>
                    </a:lnTo>
                    <a:lnTo>
                      <a:pt x="15" y="1118"/>
                    </a:lnTo>
                    <a:lnTo>
                      <a:pt x="12" y="1126"/>
                    </a:lnTo>
                    <a:lnTo>
                      <a:pt x="3" y="1131"/>
                    </a:lnTo>
                    <a:lnTo>
                      <a:pt x="4" y="1150"/>
                    </a:lnTo>
                    <a:lnTo>
                      <a:pt x="18" y="1156"/>
                    </a:lnTo>
                    <a:lnTo>
                      <a:pt x="12" y="1166"/>
                    </a:lnTo>
                    <a:lnTo>
                      <a:pt x="12" y="1177"/>
                    </a:lnTo>
                    <a:lnTo>
                      <a:pt x="19" y="1180"/>
                    </a:lnTo>
                    <a:lnTo>
                      <a:pt x="17" y="1188"/>
                    </a:lnTo>
                    <a:lnTo>
                      <a:pt x="11" y="1199"/>
                    </a:lnTo>
                    <a:lnTo>
                      <a:pt x="15" y="1206"/>
                    </a:lnTo>
                    <a:lnTo>
                      <a:pt x="37" y="1209"/>
                    </a:lnTo>
                    <a:lnTo>
                      <a:pt x="37" y="1233"/>
                    </a:lnTo>
                    <a:lnTo>
                      <a:pt x="43" y="1242"/>
                    </a:lnTo>
                    <a:lnTo>
                      <a:pt x="55" y="1236"/>
                    </a:lnTo>
                    <a:lnTo>
                      <a:pt x="51" y="1229"/>
                    </a:lnTo>
                    <a:lnTo>
                      <a:pt x="59" y="1224"/>
                    </a:lnTo>
                    <a:lnTo>
                      <a:pt x="71" y="1226"/>
                    </a:lnTo>
                    <a:lnTo>
                      <a:pt x="71" y="1198"/>
                    </a:lnTo>
                    <a:lnTo>
                      <a:pt x="86" y="1210"/>
                    </a:lnTo>
                    <a:lnTo>
                      <a:pt x="103" y="1216"/>
                    </a:lnTo>
                    <a:lnTo>
                      <a:pt x="130" y="1250"/>
                    </a:lnTo>
                    <a:lnTo>
                      <a:pt x="140" y="1272"/>
                    </a:lnTo>
                    <a:lnTo>
                      <a:pt x="159" y="1323"/>
                    </a:lnTo>
                    <a:lnTo>
                      <a:pt x="169" y="1354"/>
                    </a:lnTo>
                    <a:lnTo>
                      <a:pt x="184" y="1387"/>
                    </a:lnTo>
                    <a:lnTo>
                      <a:pt x="193" y="1415"/>
                    </a:lnTo>
                    <a:lnTo>
                      <a:pt x="200" y="1432"/>
                    </a:lnTo>
                    <a:lnTo>
                      <a:pt x="209" y="1456"/>
                    </a:lnTo>
                    <a:lnTo>
                      <a:pt x="217" y="1468"/>
                    </a:lnTo>
                    <a:lnTo>
                      <a:pt x="216" y="1469"/>
                    </a:lnTo>
                    <a:lnTo>
                      <a:pt x="216" y="1469"/>
                    </a:lnTo>
                    <a:lnTo>
                      <a:pt x="256" y="1452"/>
                    </a:lnTo>
                    <a:lnTo>
                      <a:pt x="313" y="1431"/>
                    </a:lnTo>
                    <a:lnTo>
                      <a:pt x="378" y="1406"/>
                    </a:lnTo>
                    <a:lnTo>
                      <a:pt x="428" y="1390"/>
                    </a:lnTo>
                    <a:lnTo>
                      <a:pt x="439" y="1389"/>
                    </a:lnTo>
                    <a:lnTo>
                      <a:pt x="464" y="1386"/>
                    </a:lnTo>
                    <a:lnTo>
                      <a:pt x="490" y="1384"/>
                    </a:lnTo>
                    <a:lnTo>
                      <a:pt x="502" y="1383"/>
                    </a:lnTo>
                    <a:lnTo>
                      <a:pt x="513" y="1381"/>
                    </a:lnTo>
                    <a:lnTo>
                      <a:pt x="537" y="1376"/>
                    </a:lnTo>
                    <a:lnTo>
                      <a:pt x="559" y="1372"/>
                    </a:lnTo>
                    <a:lnTo>
                      <a:pt x="569" y="1369"/>
                    </a:lnTo>
                    <a:lnTo>
                      <a:pt x="606" y="1349"/>
                    </a:lnTo>
                    <a:lnTo>
                      <a:pt x="612" y="1336"/>
                    </a:lnTo>
                    <a:lnTo>
                      <a:pt x="622" y="1323"/>
                    </a:lnTo>
                    <a:lnTo>
                      <a:pt x="630" y="1312"/>
                    </a:lnTo>
                    <a:lnTo>
                      <a:pt x="644" y="1289"/>
                    </a:lnTo>
                    <a:lnTo>
                      <a:pt x="658" y="1265"/>
                    </a:lnTo>
                    <a:lnTo>
                      <a:pt x="664" y="1254"/>
                    </a:lnTo>
                    <a:lnTo>
                      <a:pt x="699" y="1205"/>
                    </a:lnTo>
                    <a:lnTo>
                      <a:pt x="705" y="1200"/>
                    </a:lnTo>
                    <a:lnTo>
                      <a:pt x="717" y="1189"/>
                    </a:lnTo>
                    <a:lnTo>
                      <a:pt x="730" y="1177"/>
                    </a:lnTo>
                    <a:lnTo>
                      <a:pt x="736" y="1171"/>
                    </a:lnTo>
                    <a:lnTo>
                      <a:pt x="749" y="1159"/>
                    </a:lnTo>
                    <a:lnTo>
                      <a:pt x="760" y="1149"/>
                    </a:lnTo>
                    <a:lnTo>
                      <a:pt x="787" y="1110"/>
                    </a:lnTo>
                    <a:lnTo>
                      <a:pt x="792" y="1104"/>
                    </a:lnTo>
                    <a:lnTo>
                      <a:pt x="802" y="1089"/>
                    </a:lnTo>
                    <a:lnTo>
                      <a:pt x="812" y="1073"/>
                    </a:lnTo>
                    <a:lnTo>
                      <a:pt x="819" y="1062"/>
                    </a:lnTo>
                    <a:lnTo>
                      <a:pt x="825" y="1052"/>
                    </a:lnTo>
                    <a:lnTo>
                      <a:pt x="831" y="1039"/>
                    </a:lnTo>
                    <a:lnTo>
                      <a:pt x="836" y="1028"/>
                    </a:lnTo>
                    <a:lnTo>
                      <a:pt x="838" y="1023"/>
                    </a:lnTo>
                    <a:lnTo>
                      <a:pt x="880" y="973"/>
                    </a:lnTo>
                    <a:lnTo>
                      <a:pt x="933" y="906"/>
                    </a:lnTo>
                    <a:lnTo>
                      <a:pt x="976" y="847"/>
                    </a:lnTo>
                    <a:lnTo>
                      <a:pt x="1002" y="777"/>
                    </a:lnTo>
                    <a:lnTo>
                      <a:pt x="1030" y="705"/>
                    </a:lnTo>
                    <a:lnTo>
                      <a:pt x="1060" y="603"/>
                    </a:lnTo>
                    <a:lnTo>
                      <a:pt x="1082" y="529"/>
                    </a:lnTo>
                    <a:lnTo>
                      <a:pt x="1095" y="495"/>
                    </a:lnTo>
                    <a:lnTo>
                      <a:pt x="1107" y="458"/>
                    </a:lnTo>
                    <a:lnTo>
                      <a:pt x="1120" y="442"/>
                    </a:lnTo>
                    <a:lnTo>
                      <a:pt x="1170" y="430"/>
                    </a:lnTo>
                    <a:lnTo>
                      <a:pt x="1209" y="414"/>
                    </a:lnTo>
                    <a:lnTo>
                      <a:pt x="1257" y="394"/>
                    </a:lnTo>
                    <a:lnTo>
                      <a:pt x="1266" y="390"/>
                    </a:lnTo>
                    <a:lnTo>
                      <a:pt x="1289" y="383"/>
                    </a:lnTo>
                    <a:lnTo>
                      <a:pt x="1310" y="375"/>
                    </a:lnTo>
                    <a:lnTo>
                      <a:pt x="1321" y="372"/>
                    </a:lnTo>
                    <a:lnTo>
                      <a:pt x="1332" y="368"/>
                    </a:lnTo>
                    <a:lnTo>
                      <a:pt x="1352" y="363"/>
                    </a:lnTo>
                    <a:lnTo>
                      <a:pt x="1373" y="358"/>
                    </a:lnTo>
                    <a:lnTo>
                      <a:pt x="1382" y="355"/>
                    </a:lnTo>
                    <a:lnTo>
                      <a:pt x="1444" y="339"/>
                    </a:lnTo>
                    <a:lnTo>
                      <a:pt x="1516" y="325"/>
                    </a:lnTo>
                    <a:lnTo>
                      <a:pt x="1558" y="303"/>
                    </a:lnTo>
                    <a:lnTo>
                      <a:pt x="1588" y="276"/>
                    </a:lnTo>
                    <a:lnTo>
                      <a:pt x="1623" y="253"/>
                    </a:lnTo>
                    <a:lnTo>
                      <a:pt x="1650" y="226"/>
                    </a:lnTo>
                    <a:lnTo>
                      <a:pt x="1677" y="209"/>
                    </a:lnTo>
                    <a:lnTo>
                      <a:pt x="1699" y="183"/>
                    </a:lnTo>
                    <a:lnTo>
                      <a:pt x="1699" y="154"/>
                    </a:lnTo>
                    <a:lnTo>
                      <a:pt x="1699" y="133"/>
                    </a:lnTo>
                    <a:lnTo>
                      <a:pt x="1694" y="118"/>
                    </a:lnTo>
                    <a:lnTo>
                      <a:pt x="1685" y="100"/>
                    </a:lnTo>
                    <a:lnTo>
                      <a:pt x="1667" y="77"/>
                    </a:lnTo>
                    <a:lnTo>
                      <a:pt x="1650" y="52"/>
                    </a:lnTo>
                    <a:lnTo>
                      <a:pt x="1631" y="28"/>
                    </a:lnTo>
                    <a:lnTo>
                      <a:pt x="1603" y="7"/>
                    </a:lnTo>
                    <a:lnTo>
                      <a:pt x="1592" y="11"/>
                    </a:lnTo>
                    <a:lnTo>
                      <a:pt x="1585" y="0"/>
                    </a:lnTo>
                    <a:lnTo>
                      <a:pt x="1574" y="8"/>
                    </a:lnTo>
                    <a:lnTo>
                      <a:pt x="1549" y="27"/>
                    </a:lnTo>
                    <a:lnTo>
                      <a:pt x="1540" y="38"/>
                    </a:lnTo>
                    <a:lnTo>
                      <a:pt x="1532" y="23"/>
                    </a:lnTo>
                    <a:lnTo>
                      <a:pt x="1510" y="17"/>
                    </a:lnTo>
                    <a:lnTo>
                      <a:pt x="1487" y="11"/>
                    </a:lnTo>
                    <a:lnTo>
                      <a:pt x="1468" y="17"/>
                    </a:lnTo>
                    <a:lnTo>
                      <a:pt x="1463" y="51"/>
                    </a:lnTo>
                    <a:lnTo>
                      <a:pt x="1424" y="71"/>
                    </a:lnTo>
                    <a:lnTo>
                      <a:pt x="1405" y="60"/>
                    </a:lnTo>
                    <a:lnTo>
                      <a:pt x="1383" y="71"/>
                    </a:lnTo>
                    <a:lnTo>
                      <a:pt x="1363" y="60"/>
                    </a:lnTo>
                    <a:lnTo>
                      <a:pt x="1358" y="60"/>
                    </a:lnTo>
                    <a:lnTo>
                      <a:pt x="1348" y="60"/>
                    </a:lnTo>
                    <a:lnTo>
                      <a:pt x="1337" y="81"/>
                    </a:lnTo>
                    <a:lnTo>
                      <a:pt x="1326" y="81"/>
                    </a:lnTo>
                    <a:lnTo>
                      <a:pt x="1331" y="60"/>
                    </a:lnTo>
                    <a:lnTo>
                      <a:pt x="1320" y="60"/>
                    </a:lnTo>
                    <a:lnTo>
                      <a:pt x="1309" y="58"/>
                    </a:lnTo>
                    <a:lnTo>
                      <a:pt x="1302" y="68"/>
                    </a:lnTo>
                    <a:lnTo>
                      <a:pt x="1284" y="68"/>
                    </a:lnTo>
                    <a:lnTo>
                      <a:pt x="1273" y="68"/>
                    </a:lnTo>
                    <a:lnTo>
                      <a:pt x="1263" y="81"/>
                    </a:lnTo>
                    <a:lnTo>
                      <a:pt x="1253" y="81"/>
                    </a:lnTo>
                    <a:lnTo>
                      <a:pt x="1241" y="78"/>
                    </a:lnTo>
                    <a:lnTo>
                      <a:pt x="1229" y="78"/>
                    </a:lnTo>
                    <a:lnTo>
                      <a:pt x="1213" y="93"/>
                    </a:lnTo>
                    <a:lnTo>
                      <a:pt x="1203" y="107"/>
                    </a:lnTo>
                    <a:lnTo>
                      <a:pt x="1199" y="118"/>
                    </a:lnTo>
                    <a:lnTo>
                      <a:pt x="1184" y="118"/>
                    </a:lnTo>
                    <a:lnTo>
                      <a:pt x="1184" y="130"/>
                    </a:lnTo>
                    <a:lnTo>
                      <a:pt x="1175" y="128"/>
                    </a:lnTo>
                    <a:lnTo>
                      <a:pt x="1166" y="112"/>
                    </a:lnTo>
                    <a:lnTo>
                      <a:pt x="1155" y="115"/>
                    </a:lnTo>
                    <a:lnTo>
                      <a:pt x="1150" y="134"/>
                    </a:lnTo>
                    <a:lnTo>
                      <a:pt x="1158" y="146"/>
                    </a:lnTo>
                    <a:lnTo>
                      <a:pt x="1154" y="158"/>
                    </a:lnTo>
                    <a:lnTo>
                      <a:pt x="1147" y="158"/>
                    </a:lnTo>
                    <a:lnTo>
                      <a:pt x="1150" y="164"/>
                    </a:lnTo>
                    <a:lnTo>
                      <a:pt x="1158" y="175"/>
                    </a:lnTo>
                    <a:lnTo>
                      <a:pt x="1148" y="178"/>
                    </a:lnTo>
                    <a:lnTo>
                      <a:pt x="1138" y="176"/>
                    </a:lnTo>
                    <a:lnTo>
                      <a:pt x="1126" y="161"/>
                    </a:lnTo>
                    <a:lnTo>
                      <a:pt x="1119" y="161"/>
                    </a:lnTo>
                    <a:lnTo>
                      <a:pt x="1113" y="172"/>
                    </a:lnTo>
                    <a:lnTo>
                      <a:pt x="1110" y="183"/>
                    </a:lnTo>
                    <a:lnTo>
                      <a:pt x="1090" y="183"/>
                    </a:lnTo>
                    <a:lnTo>
                      <a:pt x="1078" y="186"/>
                    </a:lnTo>
                    <a:lnTo>
                      <a:pt x="1078" y="206"/>
                    </a:lnTo>
                    <a:lnTo>
                      <a:pt x="1078" y="232"/>
                    </a:lnTo>
                    <a:lnTo>
                      <a:pt x="1087" y="246"/>
                    </a:lnTo>
                    <a:lnTo>
                      <a:pt x="1087" y="256"/>
                    </a:lnTo>
                    <a:lnTo>
                      <a:pt x="1078" y="263"/>
                    </a:lnTo>
                    <a:lnTo>
                      <a:pt x="1069" y="248"/>
                    </a:lnTo>
                    <a:lnTo>
                      <a:pt x="1065" y="231"/>
                    </a:lnTo>
                    <a:lnTo>
                      <a:pt x="1045" y="228"/>
                    </a:lnTo>
                    <a:lnTo>
                      <a:pt x="1008" y="223"/>
                    </a:lnTo>
                    <a:lnTo>
                      <a:pt x="994" y="226"/>
                    </a:lnTo>
                    <a:lnTo>
                      <a:pt x="982" y="223"/>
                    </a:lnTo>
                    <a:lnTo>
                      <a:pt x="972" y="223"/>
                    </a:lnTo>
                    <a:lnTo>
                      <a:pt x="962" y="237"/>
                    </a:lnTo>
                    <a:lnTo>
                      <a:pt x="938" y="237"/>
                    </a:lnTo>
                    <a:lnTo>
                      <a:pt x="935" y="254"/>
                    </a:lnTo>
                    <a:lnTo>
                      <a:pt x="925" y="265"/>
                    </a:lnTo>
                    <a:lnTo>
                      <a:pt x="916" y="266"/>
                    </a:lnTo>
                    <a:lnTo>
                      <a:pt x="904" y="260"/>
                    </a:lnTo>
                    <a:lnTo>
                      <a:pt x="898" y="260"/>
                    </a:lnTo>
                    <a:lnTo>
                      <a:pt x="898" y="282"/>
                    </a:lnTo>
                    <a:lnTo>
                      <a:pt x="890" y="282"/>
                    </a:lnTo>
                    <a:lnTo>
                      <a:pt x="877" y="264"/>
                    </a:lnTo>
                    <a:lnTo>
                      <a:pt x="874" y="254"/>
                    </a:lnTo>
                    <a:lnTo>
                      <a:pt x="869" y="254"/>
                    </a:lnTo>
                    <a:lnTo>
                      <a:pt x="865" y="266"/>
                    </a:lnTo>
                    <a:lnTo>
                      <a:pt x="860" y="274"/>
                    </a:lnTo>
                    <a:lnTo>
                      <a:pt x="844" y="282"/>
                    </a:lnTo>
                    <a:lnTo>
                      <a:pt x="828" y="290"/>
                    </a:lnTo>
                    <a:lnTo>
                      <a:pt x="810" y="298"/>
                    </a:lnTo>
                    <a:lnTo>
                      <a:pt x="799" y="304"/>
                    </a:lnTo>
                    <a:lnTo>
                      <a:pt x="802" y="312"/>
                    </a:lnTo>
                    <a:lnTo>
                      <a:pt x="810" y="321"/>
                    </a:lnTo>
                    <a:lnTo>
                      <a:pt x="807" y="327"/>
                    </a:lnTo>
                    <a:lnTo>
                      <a:pt x="794" y="324"/>
                    </a:lnTo>
                    <a:lnTo>
                      <a:pt x="785" y="308"/>
                    </a:lnTo>
                    <a:lnTo>
                      <a:pt x="766" y="295"/>
                    </a:lnTo>
                    <a:lnTo>
                      <a:pt x="749" y="286"/>
                    </a:lnTo>
                    <a:lnTo>
                      <a:pt x="733" y="289"/>
                    </a:lnTo>
                    <a:lnTo>
                      <a:pt x="733" y="304"/>
                    </a:lnTo>
                    <a:lnTo>
                      <a:pt x="739" y="323"/>
                    </a:lnTo>
                    <a:lnTo>
                      <a:pt x="739" y="338"/>
                    </a:lnTo>
                    <a:lnTo>
                      <a:pt x="719" y="341"/>
                    </a:lnTo>
                    <a:lnTo>
                      <a:pt x="719" y="351"/>
                    </a:lnTo>
                    <a:lnTo>
                      <a:pt x="727" y="352"/>
                    </a:lnTo>
                    <a:lnTo>
                      <a:pt x="735" y="362"/>
                    </a:lnTo>
                    <a:lnTo>
                      <a:pt x="729" y="363"/>
                    </a:lnTo>
                    <a:lnTo>
                      <a:pt x="709" y="362"/>
                    </a:lnTo>
                    <a:lnTo>
                      <a:pt x="700" y="363"/>
                    </a:lnTo>
                    <a:lnTo>
                      <a:pt x="687" y="363"/>
                    </a:lnTo>
                    <a:lnTo>
                      <a:pt x="684" y="363"/>
                    </a:lnTo>
                    <a:lnTo>
                      <a:pt x="660" y="361"/>
                    </a:lnTo>
                    <a:lnTo>
                      <a:pt x="651" y="350"/>
                    </a:lnTo>
                    <a:lnTo>
                      <a:pt x="641" y="334"/>
                    </a:lnTo>
                    <a:lnTo>
                      <a:pt x="619" y="325"/>
                    </a:lnTo>
                    <a:lnTo>
                      <a:pt x="612" y="332"/>
                    </a:lnTo>
                    <a:lnTo>
                      <a:pt x="605" y="337"/>
                    </a:lnTo>
                    <a:lnTo>
                      <a:pt x="595" y="353"/>
                    </a:lnTo>
                    <a:lnTo>
                      <a:pt x="579" y="367"/>
                    </a:lnTo>
                    <a:lnTo>
                      <a:pt x="578" y="380"/>
                    </a:lnTo>
                    <a:lnTo>
                      <a:pt x="588" y="390"/>
                    </a:lnTo>
                    <a:lnTo>
                      <a:pt x="588" y="399"/>
                    </a:lnTo>
                    <a:lnTo>
                      <a:pt x="578" y="397"/>
                    </a:lnTo>
                    <a:lnTo>
                      <a:pt x="565" y="396"/>
                    </a:lnTo>
                    <a:lnTo>
                      <a:pt x="562" y="383"/>
                    </a:lnTo>
                    <a:lnTo>
                      <a:pt x="556" y="366"/>
                    </a:lnTo>
                    <a:lnTo>
                      <a:pt x="549" y="352"/>
                    </a:lnTo>
                    <a:lnTo>
                      <a:pt x="537" y="347"/>
                    </a:lnTo>
                    <a:lnTo>
                      <a:pt x="510" y="347"/>
                    </a:lnTo>
                    <a:lnTo>
                      <a:pt x="498" y="353"/>
                    </a:lnTo>
                    <a:lnTo>
                      <a:pt x="488" y="364"/>
                    </a:lnTo>
                    <a:lnTo>
                      <a:pt x="488" y="374"/>
                    </a:lnTo>
                    <a:lnTo>
                      <a:pt x="492" y="385"/>
                    </a:lnTo>
                    <a:lnTo>
                      <a:pt x="492" y="398"/>
                    </a:lnTo>
                    <a:lnTo>
                      <a:pt x="482" y="408"/>
                    </a:lnTo>
                    <a:lnTo>
                      <a:pt x="492" y="420"/>
                    </a:lnTo>
                    <a:lnTo>
                      <a:pt x="492" y="430"/>
                    </a:lnTo>
                    <a:lnTo>
                      <a:pt x="477" y="430"/>
                    </a:lnTo>
                    <a:lnTo>
                      <a:pt x="461" y="422"/>
                    </a:lnTo>
                    <a:lnTo>
                      <a:pt x="456" y="401"/>
                    </a:lnTo>
                    <a:lnTo>
                      <a:pt x="443" y="401"/>
                    </a:lnTo>
                    <a:lnTo>
                      <a:pt x="429" y="401"/>
                    </a:lnTo>
                    <a:lnTo>
                      <a:pt x="422" y="420"/>
                    </a:lnTo>
                    <a:lnTo>
                      <a:pt x="422" y="433"/>
                    </a:lnTo>
                    <a:lnTo>
                      <a:pt x="406" y="422"/>
                    </a:lnTo>
                    <a:lnTo>
                      <a:pt x="402" y="430"/>
                    </a:lnTo>
                    <a:lnTo>
                      <a:pt x="415" y="445"/>
                    </a:lnTo>
                    <a:lnTo>
                      <a:pt x="406" y="458"/>
                    </a:lnTo>
                    <a:lnTo>
                      <a:pt x="391" y="457"/>
                    </a:lnTo>
                    <a:lnTo>
                      <a:pt x="380" y="452"/>
                    </a:lnTo>
                    <a:lnTo>
                      <a:pt x="364" y="465"/>
                    </a:lnTo>
                    <a:lnTo>
                      <a:pt x="338" y="471"/>
                    </a:lnTo>
                    <a:lnTo>
                      <a:pt x="331" y="480"/>
                    </a:lnTo>
                    <a:lnTo>
                      <a:pt x="294" y="487"/>
                    </a:lnTo>
                    <a:lnTo>
                      <a:pt x="290" y="513"/>
                    </a:lnTo>
                    <a:lnTo>
                      <a:pt x="290" y="535"/>
                    </a:lnTo>
                    <a:lnTo>
                      <a:pt x="290" y="541"/>
                    </a:lnTo>
                    <a:lnTo>
                      <a:pt x="290" y="557"/>
                    </a:lnTo>
                    <a:lnTo>
                      <a:pt x="298" y="579"/>
                    </a:lnTo>
                    <a:lnTo>
                      <a:pt x="305" y="593"/>
                    </a:lnTo>
                    <a:lnTo>
                      <a:pt x="325" y="607"/>
                    </a:lnTo>
                    <a:lnTo>
                      <a:pt x="348" y="620"/>
                    </a:lnTo>
                    <a:lnTo>
                      <a:pt x="358" y="627"/>
                    </a:lnTo>
                    <a:lnTo>
                      <a:pt x="372" y="635"/>
                    </a:lnTo>
                    <a:lnTo>
                      <a:pt x="364" y="661"/>
                    </a:lnTo>
                    <a:lnTo>
                      <a:pt x="372" y="669"/>
                    </a:lnTo>
                    <a:lnTo>
                      <a:pt x="383" y="663"/>
                    </a:lnTo>
                    <a:lnTo>
                      <a:pt x="405" y="675"/>
                    </a:lnTo>
                    <a:lnTo>
                      <a:pt x="408" y="687"/>
                    </a:lnTo>
                    <a:lnTo>
                      <a:pt x="398" y="693"/>
                    </a:lnTo>
                    <a:lnTo>
                      <a:pt x="399" y="70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84" name="Freeform 105"/>
              <p:cNvSpPr>
                <a:spLocks noEditPoints="1"/>
              </p:cNvSpPr>
              <p:nvPr/>
            </p:nvSpPr>
            <p:spPr bwMode="auto">
              <a:xfrm>
                <a:off x="6074093" y="3628363"/>
                <a:ext cx="358073" cy="288104"/>
              </a:xfrm>
              <a:custGeom>
                <a:avLst/>
                <a:gdLst>
                  <a:gd name="T0" fmla="*/ 234 w 784"/>
                  <a:gd name="T1" fmla="*/ 573 h 628"/>
                  <a:gd name="T2" fmla="*/ 248 w 784"/>
                  <a:gd name="T3" fmla="*/ 569 h 628"/>
                  <a:gd name="T4" fmla="*/ 314 w 784"/>
                  <a:gd name="T5" fmla="*/ 531 h 628"/>
                  <a:gd name="T6" fmla="*/ 347 w 784"/>
                  <a:gd name="T7" fmla="*/ 547 h 628"/>
                  <a:gd name="T8" fmla="*/ 384 w 784"/>
                  <a:gd name="T9" fmla="*/ 519 h 628"/>
                  <a:gd name="T10" fmla="*/ 443 w 784"/>
                  <a:gd name="T11" fmla="*/ 491 h 628"/>
                  <a:gd name="T12" fmla="*/ 527 w 784"/>
                  <a:gd name="T13" fmla="*/ 528 h 628"/>
                  <a:gd name="T14" fmla="*/ 527 w 784"/>
                  <a:gd name="T15" fmla="*/ 451 h 628"/>
                  <a:gd name="T16" fmla="*/ 575 w 784"/>
                  <a:gd name="T17" fmla="*/ 426 h 628"/>
                  <a:gd name="T18" fmla="*/ 596 w 784"/>
                  <a:gd name="T19" fmla="*/ 423 h 628"/>
                  <a:gd name="T20" fmla="*/ 615 w 784"/>
                  <a:gd name="T21" fmla="*/ 377 h 628"/>
                  <a:gd name="T22" fmla="*/ 652 w 784"/>
                  <a:gd name="T23" fmla="*/ 372 h 628"/>
                  <a:gd name="T24" fmla="*/ 712 w 784"/>
                  <a:gd name="T25" fmla="*/ 346 h 628"/>
                  <a:gd name="T26" fmla="*/ 769 w 784"/>
                  <a:gd name="T27" fmla="*/ 325 h 628"/>
                  <a:gd name="T28" fmla="*/ 773 w 784"/>
                  <a:gd name="T29" fmla="*/ 218 h 628"/>
                  <a:gd name="T30" fmla="*/ 733 w 784"/>
                  <a:gd name="T31" fmla="*/ 212 h 628"/>
                  <a:gd name="T32" fmla="*/ 772 w 784"/>
                  <a:gd name="T33" fmla="*/ 169 h 628"/>
                  <a:gd name="T34" fmla="*/ 764 w 784"/>
                  <a:gd name="T35" fmla="*/ 125 h 628"/>
                  <a:gd name="T36" fmla="*/ 736 w 784"/>
                  <a:gd name="T37" fmla="*/ 107 h 628"/>
                  <a:gd name="T38" fmla="*/ 685 w 784"/>
                  <a:gd name="T39" fmla="*/ 100 h 628"/>
                  <a:gd name="T40" fmla="*/ 627 w 784"/>
                  <a:gd name="T41" fmla="*/ 63 h 628"/>
                  <a:gd name="T42" fmla="*/ 632 w 784"/>
                  <a:gd name="T43" fmla="*/ 19 h 628"/>
                  <a:gd name="T44" fmla="*/ 615 w 784"/>
                  <a:gd name="T45" fmla="*/ 3 h 628"/>
                  <a:gd name="T46" fmla="*/ 602 w 784"/>
                  <a:gd name="T47" fmla="*/ 24 h 628"/>
                  <a:gd name="T48" fmla="*/ 583 w 784"/>
                  <a:gd name="T49" fmla="*/ 42 h 628"/>
                  <a:gd name="T50" fmla="*/ 558 w 784"/>
                  <a:gd name="T51" fmla="*/ 78 h 628"/>
                  <a:gd name="T52" fmla="*/ 519 w 784"/>
                  <a:gd name="T53" fmla="*/ 94 h 628"/>
                  <a:gd name="T54" fmla="*/ 482 w 784"/>
                  <a:gd name="T55" fmla="*/ 109 h 628"/>
                  <a:gd name="T56" fmla="*/ 460 w 784"/>
                  <a:gd name="T57" fmla="*/ 78 h 628"/>
                  <a:gd name="T58" fmla="*/ 440 w 784"/>
                  <a:gd name="T59" fmla="*/ 90 h 628"/>
                  <a:gd name="T60" fmla="*/ 388 w 784"/>
                  <a:gd name="T61" fmla="*/ 69 h 628"/>
                  <a:gd name="T62" fmla="*/ 360 w 784"/>
                  <a:gd name="T63" fmla="*/ 86 h 628"/>
                  <a:gd name="T64" fmla="*/ 347 w 784"/>
                  <a:gd name="T65" fmla="*/ 100 h 628"/>
                  <a:gd name="T66" fmla="*/ 368 w 784"/>
                  <a:gd name="T67" fmla="*/ 103 h 628"/>
                  <a:gd name="T68" fmla="*/ 339 w 784"/>
                  <a:gd name="T69" fmla="*/ 117 h 628"/>
                  <a:gd name="T70" fmla="*/ 287 w 784"/>
                  <a:gd name="T71" fmla="*/ 138 h 628"/>
                  <a:gd name="T72" fmla="*/ 263 w 784"/>
                  <a:gd name="T73" fmla="*/ 164 h 628"/>
                  <a:gd name="T74" fmla="*/ 239 w 784"/>
                  <a:gd name="T75" fmla="*/ 165 h 628"/>
                  <a:gd name="T76" fmla="*/ 211 w 784"/>
                  <a:gd name="T77" fmla="*/ 196 h 628"/>
                  <a:gd name="T78" fmla="*/ 199 w 784"/>
                  <a:gd name="T79" fmla="*/ 196 h 628"/>
                  <a:gd name="T80" fmla="*/ 175 w 784"/>
                  <a:gd name="T81" fmla="*/ 203 h 628"/>
                  <a:gd name="T82" fmla="*/ 126 w 784"/>
                  <a:gd name="T83" fmla="*/ 156 h 628"/>
                  <a:gd name="T84" fmla="*/ 106 w 784"/>
                  <a:gd name="T85" fmla="*/ 169 h 628"/>
                  <a:gd name="T86" fmla="*/ 90 w 784"/>
                  <a:gd name="T87" fmla="*/ 187 h 628"/>
                  <a:gd name="T88" fmla="*/ 58 w 784"/>
                  <a:gd name="T89" fmla="*/ 205 h 628"/>
                  <a:gd name="T90" fmla="*/ 16 w 784"/>
                  <a:gd name="T91" fmla="*/ 203 h 628"/>
                  <a:gd name="T92" fmla="*/ 12 w 784"/>
                  <a:gd name="T93" fmla="*/ 239 h 628"/>
                  <a:gd name="T94" fmla="*/ 18 w 784"/>
                  <a:gd name="T95" fmla="*/ 287 h 628"/>
                  <a:gd name="T96" fmla="*/ 134 w 784"/>
                  <a:gd name="T97" fmla="*/ 308 h 628"/>
                  <a:gd name="T98" fmla="*/ 126 w 784"/>
                  <a:gd name="T99" fmla="*/ 333 h 628"/>
                  <a:gd name="T100" fmla="*/ 123 w 784"/>
                  <a:gd name="T101" fmla="*/ 408 h 628"/>
                  <a:gd name="T102" fmla="*/ 95 w 784"/>
                  <a:gd name="T103" fmla="*/ 507 h 628"/>
                  <a:gd name="T104" fmla="*/ 94 w 784"/>
                  <a:gd name="T105" fmla="*/ 568 h 628"/>
                  <a:gd name="T106" fmla="*/ 145 w 784"/>
                  <a:gd name="T107" fmla="*/ 571 h 628"/>
                  <a:gd name="T108" fmla="*/ 136 w 784"/>
                  <a:gd name="T109" fmla="*/ 628 h 628"/>
                  <a:gd name="T110" fmla="*/ 176 w 784"/>
                  <a:gd name="T111" fmla="*/ 617 h 628"/>
                  <a:gd name="T112" fmla="*/ 182 w 784"/>
                  <a:gd name="T113" fmla="*/ 569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4" h="628">
                    <a:moveTo>
                      <a:pt x="453" y="70"/>
                    </a:moveTo>
                    <a:lnTo>
                      <a:pt x="452" y="70"/>
                    </a:lnTo>
                    <a:lnTo>
                      <a:pt x="453" y="70"/>
                    </a:lnTo>
                    <a:close/>
                    <a:moveTo>
                      <a:pt x="215" y="560"/>
                    </a:moveTo>
                    <a:lnTo>
                      <a:pt x="234" y="573"/>
                    </a:lnTo>
                    <a:lnTo>
                      <a:pt x="243" y="589"/>
                    </a:lnTo>
                    <a:lnTo>
                      <a:pt x="256" y="592"/>
                    </a:lnTo>
                    <a:lnTo>
                      <a:pt x="259" y="586"/>
                    </a:lnTo>
                    <a:lnTo>
                      <a:pt x="251" y="577"/>
                    </a:lnTo>
                    <a:lnTo>
                      <a:pt x="248" y="569"/>
                    </a:lnTo>
                    <a:lnTo>
                      <a:pt x="259" y="563"/>
                    </a:lnTo>
                    <a:lnTo>
                      <a:pt x="277" y="555"/>
                    </a:lnTo>
                    <a:lnTo>
                      <a:pt x="293" y="547"/>
                    </a:lnTo>
                    <a:lnTo>
                      <a:pt x="309" y="539"/>
                    </a:lnTo>
                    <a:lnTo>
                      <a:pt x="314" y="531"/>
                    </a:lnTo>
                    <a:lnTo>
                      <a:pt x="318" y="519"/>
                    </a:lnTo>
                    <a:lnTo>
                      <a:pt x="323" y="519"/>
                    </a:lnTo>
                    <a:lnTo>
                      <a:pt x="326" y="529"/>
                    </a:lnTo>
                    <a:lnTo>
                      <a:pt x="339" y="547"/>
                    </a:lnTo>
                    <a:lnTo>
                      <a:pt x="347" y="547"/>
                    </a:lnTo>
                    <a:lnTo>
                      <a:pt x="347" y="525"/>
                    </a:lnTo>
                    <a:lnTo>
                      <a:pt x="353" y="525"/>
                    </a:lnTo>
                    <a:lnTo>
                      <a:pt x="365" y="531"/>
                    </a:lnTo>
                    <a:lnTo>
                      <a:pt x="374" y="530"/>
                    </a:lnTo>
                    <a:lnTo>
                      <a:pt x="384" y="519"/>
                    </a:lnTo>
                    <a:lnTo>
                      <a:pt x="387" y="502"/>
                    </a:lnTo>
                    <a:lnTo>
                      <a:pt x="411" y="502"/>
                    </a:lnTo>
                    <a:lnTo>
                      <a:pt x="421" y="488"/>
                    </a:lnTo>
                    <a:lnTo>
                      <a:pt x="431" y="488"/>
                    </a:lnTo>
                    <a:lnTo>
                      <a:pt x="443" y="491"/>
                    </a:lnTo>
                    <a:lnTo>
                      <a:pt x="457" y="488"/>
                    </a:lnTo>
                    <a:lnTo>
                      <a:pt x="494" y="493"/>
                    </a:lnTo>
                    <a:lnTo>
                      <a:pt x="514" y="496"/>
                    </a:lnTo>
                    <a:lnTo>
                      <a:pt x="518" y="513"/>
                    </a:lnTo>
                    <a:lnTo>
                      <a:pt x="527" y="528"/>
                    </a:lnTo>
                    <a:lnTo>
                      <a:pt x="536" y="521"/>
                    </a:lnTo>
                    <a:lnTo>
                      <a:pt x="536" y="511"/>
                    </a:lnTo>
                    <a:lnTo>
                      <a:pt x="527" y="497"/>
                    </a:lnTo>
                    <a:lnTo>
                      <a:pt x="527" y="471"/>
                    </a:lnTo>
                    <a:lnTo>
                      <a:pt x="527" y="451"/>
                    </a:lnTo>
                    <a:lnTo>
                      <a:pt x="539" y="448"/>
                    </a:lnTo>
                    <a:lnTo>
                      <a:pt x="559" y="448"/>
                    </a:lnTo>
                    <a:lnTo>
                      <a:pt x="562" y="437"/>
                    </a:lnTo>
                    <a:lnTo>
                      <a:pt x="568" y="426"/>
                    </a:lnTo>
                    <a:lnTo>
                      <a:pt x="575" y="426"/>
                    </a:lnTo>
                    <a:lnTo>
                      <a:pt x="587" y="441"/>
                    </a:lnTo>
                    <a:lnTo>
                      <a:pt x="597" y="443"/>
                    </a:lnTo>
                    <a:lnTo>
                      <a:pt x="607" y="440"/>
                    </a:lnTo>
                    <a:lnTo>
                      <a:pt x="599" y="429"/>
                    </a:lnTo>
                    <a:lnTo>
                      <a:pt x="596" y="423"/>
                    </a:lnTo>
                    <a:lnTo>
                      <a:pt x="603" y="423"/>
                    </a:lnTo>
                    <a:lnTo>
                      <a:pt x="607" y="411"/>
                    </a:lnTo>
                    <a:lnTo>
                      <a:pt x="599" y="399"/>
                    </a:lnTo>
                    <a:lnTo>
                      <a:pt x="604" y="380"/>
                    </a:lnTo>
                    <a:lnTo>
                      <a:pt x="615" y="377"/>
                    </a:lnTo>
                    <a:lnTo>
                      <a:pt x="624" y="393"/>
                    </a:lnTo>
                    <a:lnTo>
                      <a:pt x="633" y="395"/>
                    </a:lnTo>
                    <a:lnTo>
                      <a:pt x="633" y="383"/>
                    </a:lnTo>
                    <a:lnTo>
                      <a:pt x="648" y="383"/>
                    </a:lnTo>
                    <a:lnTo>
                      <a:pt x="652" y="372"/>
                    </a:lnTo>
                    <a:lnTo>
                      <a:pt x="662" y="358"/>
                    </a:lnTo>
                    <a:lnTo>
                      <a:pt x="678" y="343"/>
                    </a:lnTo>
                    <a:lnTo>
                      <a:pt x="690" y="343"/>
                    </a:lnTo>
                    <a:lnTo>
                      <a:pt x="702" y="346"/>
                    </a:lnTo>
                    <a:lnTo>
                      <a:pt x="712" y="346"/>
                    </a:lnTo>
                    <a:lnTo>
                      <a:pt x="722" y="333"/>
                    </a:lnTo>
                    <a:lnTo>
                      <a:pt x="733" y="333"/>
                    </a:lnTo>
                    <a:lnTo>
                      <a:pt x="751" y="333"/>
                    </a:lnTo>
                    <a:lnTo>
                      <a:pt x="758" y="323"/>
                    </a:lnTo>
                    <a:lnTo>
                      <a:pt x="769" y="325"/>
                    </a:lnTo>
                    <a:lnTo>
                      <a:pt x="768" y="292"/>
                    </a:lnTo>
                    <a:lnTo>
                      <a:pt x="769" y="241"/>
                    </a:lnTo>
                    <a:lnTo>
                      <a:pt x="784" y="239"/>
                    </a:lnTo>
                    <a:lnTo>
                      <a:pt x="784" y="220"/>
                    </a:lnTo>
                    <a:lnTo>
                      <a:pt x="773" y="218"/>
                    </a:lnTo>
                    <a:lnTo>
                      <a:pt x="774" y="204"/>
                    </a:lnTo>
                    <a:lnTo>
                      <a:pt x="765" y="201"/>
                    </a:lnTo>
                    <a:lnTo>
                      <a:pt x="747" y="201"/>
                    </a:lnTo>
                    <a:lnTo>
                      <a:pt x="747" y="210"/>
                    </a:lnTo>
                    <a:lnTo>
                      <a:pt x="733" y="212"/>
                    </a:lnTo>
                    <a:lnTo>
                      <a:pt x="728" y="207"/>
                    </a:lnTo>
                    <a:lnTo>
                      <a:pt x="742" y="187"/>
                    </a:lnTo>
                    <a:lnTo>
                      <a:pt x="747" y="173"/>
                    </a:lnTo>
                    <a:lnTo>
                      <a:pt x="757" y="172"/>
                    </a:lnTo>
                    <a:lnTo>
                      <a:pt x="772" y="169"/>
                    </a:lnTo>
                    <a:lnTo>
                      <a:pt x="770" y="152"/>
                    </a:lnTo>
                    <a:lnTo>
                      <a:pt x="778" y="139"/>
                    </a:lnTo>
                    <a:lnTo>
                      <a:pt x="782" y="131"/>
                    </a:lnTo>
                    <a:lnTo>
                      <a:pt x="773" y="128"/>
                    </a:lnTo>
                    <a:lnTo>
                      <a:pt x="764" y="125"/>
                    </a:lnTo>
                    <a:lnTo>
                      <a:pt x="764" y="123"/>
                    </a:lnTo>
                    <a:lnTo>
                      <a:pt x="764" y="122"/>
                    </a:lnTo>
                    <a:lnTo>
                      <a:pt x="761" y="116"/>
                    </a:lnTo>
                    <a:lnTo>
                      <a:pt x="741" y="113"/>
                    </a:lnTo>
                    <a:lnTo>
                      <a:pt x="736" y="107"/>
                    </a:lnTo>
                    <a:lnTo>
                      <a:pt x="738" y="99"/>
                    </a:lnTo>
                    <a:lnTo>
                      <a:pt x="717" y="98"/>
                    </a:lnTo>
                    <a:lnTo>
                      <a:pt x="711" y="93"/>
                    </a:lnTo>
                    <a:lnTo>
                      <a:pt x="702" y="93"/>
                    </a:lnTo>
                    <a:lnTo>
                      <a:pt x="685" y="100"/>
                    </a:lnTo>
                    <a:lnTo>
                      <a:pt x="662" y="90"/>
                    </a:lnTo>
                    <a:lnTo>
                      <a:pt x="652" y="75"/>
                    </a:lnTo>
                    <a:lnTo>
                      <a:pt x="635" y="70"/>
                    </a:lnTo>
                    <a:lnTo>
                      <a:pt x="635" y="63"/>
                    </a:lnTo>
                    <a:lnTo>
                      <a:pt x="627" y="63"/>
                    </a:lnTo>
                    <a:lnTo>
                      <a:pt x="621" y="63"/>
                    </a:lnTo>
                    <a:lnTo>
                      <a:pt x="617" y="56"/>
                    </a:lnTo>
                    <a:lnTo>
                      <a:pt x="621" y="35"/>
                    </a:lnTo>
                    <a:lnTo>
                      <a:pt x="632" y="23"/>
                    </a:lnTo>
                    <a:lnTo>
                      <a:pt x="632" y="19"/>
                    </a:lnTo>
                    <a:lnTo>
                      <a:pt x="632" y="16"/>
                    </a:lnTo>
                    <a:lnTo>
                      <a:pt x="631" y="12"/>
                    </a:lnTo>
                    <a:lnTo>
                      <a:pt x="632" y="7"/>
                    </a:lnTo>
                    <a:lnTo>
                      <a:pt x="626" y="0"/>
                    </a:lnTo>
                    <a:lnTo>
                      <a:pt x="615" y="3"/>
                    </a:lnTo>
                    <a:lnTo>
                      <a:pt x="608" y="7"/>
                    </a:lnTo>
                    <a:lnTo>
                      <a:pt x="601" y="12"/>
                    </a:lnTo>
                    <a:lnTo>
                      <a:pt x="609" y="18"/>
                    </a:lnTo>
                    <a:lnTo>
                      <a:pt x="609" y="23"/>
                    </a:lnTo>
                    <a:lnTo>
                      <a:pt x="602" y="24"/>
                    </a:lnTo>
                    <a:lnTo>
                      <a:pt x="597" y="26"/>
                    </a:lnTo>
                    <a:lnTo>
                      <a:pt x="591" y="22"/>
                    </a:lnTo>
                    <a:lnTo>
                      <a:pt x="588" y="24"/>
                    </a:lnTo>
                    <a:lnTo>
                      <a:pt x="583" y="30"/>
                    </a:lnTo>
                    <a:lnTo>
                      <a:pt x="583" y="42"/>
                    </a:lnTo>
                    <a:lnTo>
                      <a:pt x="571" y="43"/>
                    </a:lnTo>
                    <a:lnTo>
                      <a:pt x="564" y="52"/>
                    </a:lnTo>
                    <a:lnTo>
                      <a:pt x="566" y="66"/>
                    </a:lnTo>
                    <a:lnTo>
                      <a:pt x="559" y="66"/>
                    </a:lnTo>
                    <a:lnTo>
                      <a:pt x="558" y="78"/>
                    </a:lnTo>
                    <a:lnTo>
                      <a:pt x="543" y="81"/>
                    </a:lnTo>
                    <a:lnTo>
                      <a:pt x="547" y="96"/>
                    </a:lnTo>
                    <a:lnTo>
                      <a:pt x="529" y="98"/>
                    </a:lnTo>
                    <a:lnTo>
                      <a:pt x="526" y="92"/>
                    </a:lnTo>
                    <a:lnTo>
                      <a:pt x="519" y="94"/>
                    </a:lnTo>
                    <a:lnTo>
                      <a:pt x="511" y="88"/>
                    </a:lnTo>
                    <a:lnTo>
                      <a:pt x="501" y="90"/>
                    </a:lnTo>
                    <a:lnTo>
                      <a:pt x="497" y="99"/>
                    </a:lnTo>
                    <a:lnTo>
                      <a:pt x="492" y="103"/>
                    </a:lnTo>
                    <a:lnTo>
                      <a:pt x="482" y="109"/>
                    </a:lnTo>
                    <a:lnTo>
                      <a:pt x="477" y="103"/>
                    </a:lnTo>
                    <a:lnTo>
                      <a:pt x="479" y="97"/>
                    </a:lnTo>
                    <a:lnTo>
                      <a:pt x="480" y="92"/>
                    </a:lnTo>
                    <a:lnTo>
                      <a:pt x="475" y="86"/>
                    </a:lnTo>
                    <a:lnTo>
                      <a:pt x="460" y="78"/>
                    </a:lnTo>
                    <a:lnTo>
                      <a:pt x="458" y="70"/>
                    </a:lnTo>
                    <a:lnTo>
                      <a:pt x="453" y="70"/>
                    </a:lnTo>
                    <a:lnTo>
                      <a:pt x="452" y="70"/>
                    </a:lnTo>
                    <a:lnTo>
                      <a:pt x="450" y="90"/>
                    </a:lnTo>
                    <a:lnTo>
                      <a:pt x="440" y="90"/>
                    </a:lnTo>
                    <a:lnTo>
                      <a:pt x="433" y="76"/>
                    </a:lnTo>
                    <a:lnTo>
                      <a:pt x="421" y="77"/>
                    </a:lnTo>
                    <a:lnTo>
                      <a:pt x="406" y="78"/>
                    </a:lnTo>
                    <a:lnTo>
                      <a:pt x="394" y="66"/>
                    </a:lnTo>
                    <a:lnTo>
                      <a:pt x="388" y="69"/>
                    </a:lnTo>
                    <a:lnTo>
                      <a:pt x="394" y="86"/>
                    </a:lnTo>
                    <a:lnTo>
                      <a:pt x="380" y="78"/>
                    </a:lnTo>
                    <a:lnTo>
                      <a:pt x="373" y="82"/>
                    </a:lnTo>
                    <a:lnTo>
                      <a:pt x="366" y="89"/>
                    </a:lnTo>
                    <a:lnTo>
                      <a:pt x="360" y="86"/>
                    </a:lnTo>
                    <a:lnTo>
                      <a:pt x="351" y="86"/>
                    </a:lnTo>
                    <a:lnTo>
                      <a:pt x="340" y="86"/>
                    </a:lnTo>
                    <a:lnTo>
                      <a:pt x="340" y="91"/>
                    </a:lnTo>
                    <a:lnTo>
                      <a:pt x="347" y="95"/>
                    </a:lnTo>
                    <a:lnTo>
                      <a:pt x="347" y="100"/>
                    </a:lnTo>
                    <a:lnTo>
                      <a:pt x="350" y="106"/>
                    </a:lnTo>
                    <a:lnTo>
                      <a:pt x="357" y="103"/>
                    </a:lnTo>
                    <a:lnTo>
                      <a:pt x="367" y="100"/>
                    </a:lnTo>
                    <a:lnTo>
                      <a:pt x="368" y="101"/>
                    </a:lnTo>
                    <a:lnTo>
                      <a:pt x="368" y="103"/>
                    </a:lnTo>
                    <a:lnTo>
                      <a:pt x="368" y="104"/>
                    </a:lnTo>
                    <a:lnTo>
                      <a:pt x="367" y="105"/>
                    </a:lnTo>
                    <a:lnTo>
                      <a:pt x="363" y="110"/>
                    </a:lnTo>
                    <a:lnTo>
                      <a:pt x="360" y="115"/>
                    </a:lnTo>
                    <a:lnTo>
                      <a:pt x="339" y="117"/>
                    </a:lnTo>
                    <a:lnTo>
                      <a:pt x="326" y="125"/>
                    </a:lnTo>
                    <a:lnTo>
                      <a:pt x="291" y="125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87" y="138"/>
                    </a:lnTo>
                    <a:lnTo>
                      <a:pt x="263" y="138"/>
                    </a:lnTo>
                    <a:lnTo>
                      <a:pt x="254" y="141"/>
                    </a:lnTo>
                    <a:lnTo>
                      <a:pt x="269" y="149"/>
                    </a:lnTo>
                    <a:lnTo>
                      <a:pt x="263" y="160"/>
                    </a:lnTo>
                    <a:lnTo>
                      <a:pt x="263" y="164"/>
                    </a:lnTo>
                    <a:lnTo>
                      <a:pt x="252" y="163"/>
                    </a:lnTo>
                    <a:lnTo>
                      <a:pt x="239" y="149"/>
                    </a:lnTo>
                    <a:lnTo>
                      <a:pt x="237" y="151"/>
                    </a:lnTo>
                    <a:lnTo>
                      <a:pt x="232" y="158"/>
                    </a:lnTo>
                    <a:lnTo>
                      <a:pt x="239" y="165"/>
                    </a:lnTo>
                    <a:lnTo>
                      <a:pt x="237" y="172"/>
                    </a:lnTo>
                    <a:lnTo>
                      <a:pt x="231" y="187"/>
                    </a:lnTo>
                    <a:lnTo>
                      <a:pt x="218" y="188"/>
                    </a:lnTo>
                    <a:lnTo>
                      <a:pt x="218" y="199"/>
                    </a:lnTo>
                    <a:lnTo>
                      <a:pt x="211" y="196"/>
                    </a:lnTo>
                    <a:lnTo>
                      <a:pt x="202" y="187"/>
                    </a:lnTo>
                    <a:lnTo>
                      <a:pt x="199" y="176"/>
                    </a:lnTo>
                    <a:lnTo>
                      <a:pt x="191" y="175"/>
                    </a:lnTo>
                    <a:lnTo>
                      <a:pt x="195" y="190"/>
                    </a:lnTo>
                    <a:lnTo>
                      <a:pt x="199" y="196"/>
                    </a:lnTo>
                    <a:lnTo>
                      <a:pt x="192" y="199"/>
                    </a:lnTo>
                    <a:lnTo>
                      <a:pt x="184" y="196"/>
                    </a:lnTo>
                    <a:lnTo>
                      <a:pt x="175" y="186"/>
                    </a:lnTo>
                    <a:lnTo>
                      <a:pt x="172" y="190"/>
                    </a:lnTo>
                    <a:lnTo>
                      <a:pt x="175" y="203"/>
                    </a:lnTo>
                    <a:lnTo>
                      <a:pt x="164" y="202"/>
                    </a:lnTo>
                    <a:lnTo>
                      <a:pt x="161" y="190"/>
                    </a:lnTo>
                    <a:lnTo>
                      <a:pt x="153" y="188"/>
                    </a:lnTo>
                    <a:lnTo>
                      <a:pt x="137" y="161"/>
                    </a:lnTo>
                    <a:lnTo>
                      <a:pt x="126" y="156"/>
                    </a:lnTo>
                    <a:lnTo>
                      <a:pt x="123" y="168"/>
                    </a:lnTo>
                    <a:lnTo>
                      <a:pt x="111" y="183"/>
                    </a:lnTo>
                    <a:lnTo>
                      <a:pt x="109" y="178"/>
                    </a:lnTo>
                    <a:lnTo>
                      <a:pt x="107" y="171"/>
                    </a:lnTo>
                    <a:lnTo>
                      <a:pt x="106" y="169"/>
                    </a:lnTo>
                    <a:lnTo>
                      <a:pt x="103" y="168"/>
                    </a:lnTo>
                    <a:lnTo>
                      <a:pt x="101" y="168"/>
                    </a:lnTo>
                    <a:lnTo>
                      <a:pt x="99" y="168"/>
                    </a:lnTo>
                    <a:lnTo>
                      <a:pt x="97" y="183"/>
                    </a:lnTo>
                    <a:lnTo>
                      <a:pt x="90" y="187"/>
                    </a:lnTo>
                    <a:lnTo>
                      <a:pt x="80" y="188"/>
                    </a:lnTo>
                    <a:lnTo>
                      <a:pt x="67" y="183"/>
                    </a:lnTo>
                    <a:lnTo>
                      <a:pt x="67" y="195"/>
                    </a:lnTo>
                    <a:lnTo>
                      <a:pt x="51" y="195"/>
                    </a:lnTo>
                    <a:lnTo>
                      <a:pt x="58" y="205"/>
                    </a:lnTo>
                    <a:lnTo>
                      <a:pt x="58" y="212"/>
                    </a:lnTo>
                    <a:lnTo>
                      <a:pt x="45" y="206"/>
                    </a:lnTo>
                    <a:lnTo>
                      <a:pt x="31" y="208"/>
                    </a:lnTo>
                    <a:lnTo>
                      <a:pt x="27" y="199"/>
                    </a:lnTo>
                    <a:lnTo>
                      <a:pt x="16" y="203"/>
                    </a:lnTo>
                    <a:lnTo>
                      <a:pt x="0" y="203"/>
                    </a:lnTo>
                    <a:lnTo>
                      <a:pt x="4" y="217"/>
                    </a:lnTo>
                    <a:lnTo>
                      <a:pt x="14" y="225"/>
                    </a:lnTo>
                    <a:lnTo>
                      <a:pt x="14" y="236"/>
                    </a:lnTo>
                    <a:lnTo>
                      <a:pt x="12" y="239"/>
                    </a:lnTo>
                    <a:lnTo>
                      <a:pt x="13" y="245"/>
                    </a:lnTo>
                    <a:lnTo>
                      <a:pt x="12" y="249"/>
                    </a:lnTo>
                    <a:lnTo>
                      <a:pt x="12" y="260"/>
                    </a:lnTo>
                    <a:lnTo>
                      <a:pt x="13" y="269"/>
                    </a:lnTo>
                    <a:lnTo>
                      <a:pt x="18" y="287"/>
                    </a:lnTo>
                    <a:lnTo>
                      <a:pt x="18" y="288"/>
                    </a:lnTo>
                    <a:lnTo>
                      <a:pt x="48" y="291"/>
                    </a:lnTo>
                    <a:lnTo>
                      <a:pt x="93" y="294"/>
                    </a:lnTo>
                    <a:lnTo>
                      <a:pt x="103" y="306"/>
                    </a:lnTo>
                    <a:lnTo>
                      <a:pt x="134" y="308"/>
                    </a:lnTo>
                    <a:lnTo>
                      <a:pt x="146" y="305"/>
                    </a:lnTo>
                    <a:lnTo>
                      <a:pt x="153" y="306"/>
                    </a:lnTo>
                    <a:lnTo>
                      <a:pt x="153" y="321"/>
                    </a:lnTo>
                    <a:lnTo>
                      <a:pt x="146" y="329"/>
                    </a:lnTo>
                    <a:lnTo>
                      <a:pt x="126" y="333"/>
                    </a:lnTo>
                    <a:lnTo>
                      <a:pt x="119" y="353"/>
                    </a:lnTo>
                    <a:lnTo>
                      <a:pt x="118" y="372"/>
                    </a:lnTo>
                    <a:lnTo>
                      <a:pt x="124" y="377"/>
                    </a:lnTo>
                    <a:lnTo>
                      <a:pt x="123" y="400"/>
                    </a:lnTo>
                    <a:lnTo>
                      <a:pt x="123" y="408"/>
                    </a:lnTo>
                    <a:lnTo>
                      <a:pt x="109" y="422"/>
                    </a:lnTo>
                    <a:lnTo>
                      <a:pt x="107" y="440"/>
                    </a:lnTo>
                    <a:lnTo>
                      <a:pt x="111" y="459"/>
                    </a:lnTo>
                    <a:lnTo>
                      <a:pt x="107" y="495"/>
                    </a:lnTo>
                    <a:lnTo>
                      <a:pt x="95" y="507"/>
                    </a:lnTo>
                    <a:lnTo>
                      <a:pt x="98" y="521"/>
                    </a:lnTo>
                    <a:lnTo>
                      <a:pt x="106" y="532"/>
                    </a:lnTo>
                    <a:lnTo>
                      <a:pt x="104" y="545"/>
                    </a:lnTo>
                    <a:lnTo>
                      <a:pt x="95" y="559"/>
                    </a:lnTo>
                    <a:lnTo>
                      <a:pt x="94" y="568"/>
                    </a:lnTo>
                    <a:lnTo>
                      <a:pt x="102" y="571"/>
                    </a:lnTo>
                    <a:lnTo>
                      <a:pt x="108" y="557"/>
                    </a:lnTo>
                    <a:lnTo>
                      <a:pt x="122" y="559"/>
                    </a:lnTo>
                    <a:lnTo>
                      <a:pt x="133" y="564"/>
                    </a:lnTo>
                    <a:lnTo>
                      <a:pt x="145" y="571"/>
                    </a:lnTo>
                    <a:lnTo>
                      <a:pt x="136" y="580"/>
                    </a:lnTo>
                    <a:lnTo>
                      <a:pt x="133" y="589"/>
                    </a:lnTo>
                    <a:lnTo>
                      <a:pt x="132" y="609"/>
                    </a:lnTo>
                    <a:lnTo>
                      <a:pt x="133" y="628"/>
                    </a:lnTo>
                    <a:lnTo>
                      <a:pt x="136" y="628"/>
                    </a:lnTo>
                    <a:lnTo>
                      <a:pt x="149" y="628"/>
                    </a:lnTo>
                    <a:lnTo>
                      <a:pt x="158" y="627"/>
                    </a:lnTo>
                    <a:lnTo>
                      <a:pt x="178" y="628"/>
                    </a:lnTo>
                    <a:lnTo>
                      <a:pt x="184" y="627"/>
                    </a:lnTo>
                    <a:lnTo>
                      <a:pt x="176" y="617"/>
                    </a:lnTo>
                    <a:lnTo>
                      <a:pt x="168" y="616"/>
                    </a:lnTo>
                    <a:lnTo>
                      <a:pt x="168" y="606"/>
                    </a:lnTo>
                    <a:lnTo>
                      <a:pt x="188" y="603"/>
                    </a:lnTo>
                    <a:lnTo>
                      <a:pt x="188" y="588"/>
                    </a:lnTo>
                    <a:lnTo>
                      <a:pt x="182" y="569"/>
                    </a:lnTo>
                    <a:lnTo>
                      <a:pt x="182" y="554"/>
                    </a:lnTo>
                    <a:lnTo>
                      <a:pt x="198" y="551"/>
                    </a:lnTo>
                    <a:lnTo>
                      <a:pt x="215" y="56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85" name="Freeform 91"/>
              <p:cNvSpPr>
                <a:spLocks/>
              </p:cNvSpPr>
              <p:nvPr/>
            </p:nvSpPr>
            <p:spPr bwMode="auto">
              <a:xfrm>
                <a:off x="5879280" y="3485683"/>
                <a:ext cx="434901" cy="344354"/>
              </a:xfrm>
              <a:custGeom>
                <a:avLst/>
                <a:gdLst>
                  <a:gd name="T0" fmla="*/ 29 w 952"/>
                  <a:gd name="T1" fmla="*/ 577 h 752"/>
                  <a:gd name="T2" fmla="*/ 9 w 952"/>
                  <a:gd name="T3" fmla="*/ 598 h 752"/>
                  <a:gd name="T4" fmla="*/ 9 w 952"/>
                  <a:gd name="T5" fmla="*/ 662 h 752"/>
                  <a:gd name="T6" fmla="*/ 5 w 952"/>
                  <a:gd name="T7" fmla="*/ 722 h 752"/>
                  <a:gd name="T8" fmla="*/ 55 w 952"/>
                  <a:gd name="T9" fmla="*/ 744 h 752"/>
                  <a:gd name="T10" fmla="*/ 119 w 952"/>
                  <a:gd name="T11" fmla="*/ 696 h 752"/>
                  <a:gd name="T12" fmla="*/ 148 w 952"/>
                  <a:gd name="T13" fmla="*/ 645 h 752"/>
                  <a:gd name="T14" fmla="*/ 191 w 952"/>
                  <a:gd name="T15" fmla="*/ 684 h 752"/>
                  <a:gd name="T16" fmla="*/ 237 w 952"/>
                  <a:gd name="T17" fmla="*/ 630 h 752"/>
                  <a:gd name="T18" fmla="*/ 276 w 952"/>
                  <a:gd name="T19" fmla="*/ 589 h 752"/>
                  <a:gd name="T20" fmla="*/ 318 w 952"/>
                  <a:gd name="T21" fmla="*/ 593 h 752"/>
                  <a:gd name="T22" fmla="*/ 373 w 952"/>
                  <a:gd name="T23" fmla="*/ 592 h 752"/>
                  <a:gd name="T24" fmla="*/ 405 w 952"/>
                  <a:gd name="T25" fmla="*/ 567 h 752"/>
                  <a:gd name="T26" fmla="*/ 438 w 952"/>
                  <a:gd name="T27" fmla="*/ 552 h 752"/>
                  <a:gd name="T28" fmla="*/ 457 w 952"/>
                  <a:gd name="T29" fmla="*/ 521 h 752"/>
                  <a:gd name="T30" fmla="*/ 506 w 952"/>
                  <a:gd name="T31" fmla="*/ 501 h 752"/>
                  <a:gd name="T32" fmla="*/ 533 w 952"/>
                  <a:gd name="T33" fmla="*/ 484 h 752"/>
                  <a:gd name="T34" fmla="*/ 587 w 952"/>
                  <a:gd name="T35" fmla="*/ 503 h 752"/>
                  <a:gd name="T36" fmla="*/ 625 w 952"/>
                  <a:gd name="T37" fmla="*/ 509 h 752"/>
                  <a:gd name="T38" fmla="*/ 644 w 952"/>
                  <a:gd name="T39" fmla="*/ 501 h 752"/>
                  <a:gd name="T40" fmla="*/ 678 w 952"/>
                  <a:gd name="T41" fmla="*/ 476 h 752"/>
                  <a:gd name="T42" fmla="*/ 720 w 952"/>
                  <a:gd name="T43" fmla="*/ 451 h 752"/>
                  <a:gd name="T44" fmla="*/ 793 w 952"/>
                  <a:gd name="T45" fmla="*/ 418 h 752"/>
                  <a:gd name="T46" fmla="*/ 773 w 952"/>
                  <a:gd name="T47" fmla="*/ 413 h 752"/>
                  <a:gd name="T48" fmla="*/ 799 w 952"/>
                  <a:gd name="T49" fmla="*/ 395 h 752"/>
                  <a:gd name="T50" fmla="*/ 859 w 952"/>
                  <a:gd name="T51" fmla="*/ 389 h 752"/>
                  <a:gd name="T52" fmla="*/ 889 w 952"/>
                  <a:gd name="T53" fmla="*/ 371 h 752"/>
                  <a:gd name="T54" fmla="*/ 941 w 952"/>
                  <a:gd name="T55" fmla="*/ 321 h 752"/>
                  <a:gd name="T56" fmla="*/ 939 w 952"/>
                  <a:gd name="T57" fmla="*/ 222 h 752"/>
                  <a:gd name="T58" fmla="*/ 885 w 952"/>
                  <a:gd name="T59" fmla="*/ 154 h 752"/>
                  <a:gd name="T60" fmla="*/ 863 w 952"/>
                  <a:gd name="T61" fmla="*/ 88 h 752"/>
                  <a:gd name="T62" fmla="*/ 874 w 952"/>
                  <a:gd name="T63" fmla="*/ 46 h 752"/>
                  <a:gd name="T64" fmla="*/ 818 w 952"/>
                  <a:gd name="T65" fmla="*/ 9 h 752"/>
                  <a:gd name="T66" fmla="*/ 772 w 952"/>
                  <a:gd name="T67" fmla="*/ 21 h 752"/>
                  <a:gd name="T68" fmla="*/ 761 w 952"/>
                  <a:gd name="T69" fmla="*/ 62 h 752"/>
                  <a:gd name="T70" fmla="*/ 752 w 952"/>
                  <a:gd name="T71" fmla="*/ 86 h 752"/>
                  <a:gd name="T72" fmla="*/ 727 w 952"/>
                  <a:gd name="T73" fmla="*/ 101 h 752"/>
                  <a:gd name="T74" fmla="*/ 657 w 952"/>
                  <a:gd name="T75" fmla="*/ 133 h 752"/>
                  <a:gd name="T76" fmla="*/ 622 w 952"/>
                  <a:gd name="T77" fmla="*/ 151 h 752"/>
                  <a:gd name="T78" fmla="*/ 593 w 952"/>
                  <a:gd name="T79" fmla="*/ 129 h 752"/>
                  <a:gd name="T80" fmla="*/ 572 w 952"/>
                  <a:gd name="T81" fmla="*/ 146 h 752"/>
                  <a:gd name="T82" fmla="*/ 509 w 952"/>
                  <a:gd name="T83" fmla="*/ 199 h 752"/>
                  <a:gd name="T84" fmla="*/ 491 w 952"/>
                  <a:gd name="T85" fmla="*/ 252 h 752"/>
                  <a:gd name="T86" fmla="*/ 444 w 952"/>
                  <a:gd name="T87" fmla="*/ 228 h 752"/>
                  <a:gd name="T88" fmla="*/ 406 w 952"/>
                  <a:gd name="T89" fmla="*/ 244 h 752"/>
                  <a:gd name="T90" fmla="*/ 355 w 952"/>
                  <a:gd name="T91" fmla="*/ 259 h 752"/>
                  <a:gd name="T92" fmla="*/ 378 w 952"/>
                  <a:gd name="T93" fmla="*/ 281 h 752"/>
                  <a:gd name="T94" fmla="*/ 321 w 952"/>
                  <a:gd name="T95" fmla="*/ 330 h 752"/>
                  <a:gd name="T96" fmla="*/ 329 w 952"/>
                  <a:gd name="T97" fmla="*/ 341 h 752"/>
                  <a:gd name="T98" fmla="*/ 264 w 952"/>
                  <a:gd name="T99" fmla="*/ 346 h 752"/>
                  <a:gd name="T100" fmla="*/ 230 w 952"/>
                  <a:gd name="T101" fmla="*/ 345 h 752"/>
                  <a:gd name="T102" fmla="*/ 171 w 952"/>
                  <a:gd name="T103" fmla="*/ 312 h 752"/>
                  <a:gd name="T104" fmla="*/ 148 w 952"/>
                  <a:gd name="T105" fmla="*/ 326 h 752"/>
                  <a:gd name="T106" fmla="*/ 108 w 952"/>
                  <a:gd name="T107" fmla="*/ 349 h 752"/>
                  <a:gd name="T108" fmla="*/ 86 w 952"/>
                  <a:gd name="T109" fmla="*/ 390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2" h="752">
                    <a:moveTo>
                      <a:pt x="86" y="408"/>
                    </a:moveTo>
                    <a:lnTo>
                      <a:pt x="86" y="425"/>
                    </a:lnTo>
                    <a:lnTo>
                      <a:pt x="66" y="451"/>
                    </a:lnTo>
                    <a:lnTo>
                      <a:pt x="47" y="474"/>
                    </a:lnTo>
                    <a:lnTo>
                      <a:pt x="47" y="549"/>
                    </a:lnTo>
                    <a:lnTo>
                      <a:pt x="40" y="558"/>
                    </a:lnTo>
                    <a:lnTo>
                      <a:pt x="29" y="577"/>
                    </a:lnTo>
                    <a:lnTo>
                      <a:pt x="26" y="588"/>
                    </a:lnTo>
                    <a:lnTo>
                      <a:pt x="20" y="589"/>
                    </a:lnTo>
                    <a:lnTo>
                      <a:pt x="11" y="590"/>
                    </a:lnTo>
                    <a:lnTo>
                      <a:pt x="10" y="591"/>
                    </a:lnTo>
                    <a:lnTo>
                      <a:pt x="9" y="592"/>
                    </a:lnTo>
                    <a:lnTo>
                      <a:pt x="9" y="595"/>
                    </a:lnTo>
                    <a:lnTo>
                      <a:pt x="9" y="598"/>
                    </a:lnTo>
                    <a:lnTo>
                      <a:pt x="10" y="603"/>
                    </a:lnTo>
                    <a:lnTo>
                      <a:pt x="11" y="606"/>
                    </a:lnTo>
                    <a:lnTo>
                      <a:pt x="9" y="612"/>
                    </a:lnTo>
                    <a:lnTo>
                      <a:pt x="0" y="626"/>
                    </a:lnTo>
                    <a:lnTo>
                      <a:pt x="9" y="633"/>
                    </a:lnTo>
                    <a:lnTo>
                      <a:pt x="9" y="650"/>
                    </a:lnTo>
                    <a:lnTo>
                      <a:pt x="9" y="662"/>
                    </a:lnTo>
                    <a:lnTo>
                      <a:pt x="9" y="694"/>
                    </a:lnTo>
                    <a:lnTo>
                      <a:pt x="12" y="695"/>
                    </a:lnTo>
                    <a:lnTo>
                      <a:pt x="15" y="698"/>
                    </a:lnTo>
                    <a:lnTo>
                      <a:pt x="15" y="707"/>
                    </a:lnTo>
                    <a:lnTo>
                      <a:pt x="11" y="712"/>
                    </a:lnTo>
                    <a:lnTo>
                      <a:pt x="5" y="719"/>
                    </a:lnTo>
                    <a:lnTo>
                      <a:pt x="5" y="722"/>
                    </a:lnTo>
                    <a:lnTo>
                      <a:pt x="5" y="726"/>
                    </a:lnTo>
                    <a:lnTo>
                      <a:pt x="11" y="727"/>
                    </a:lnTo>
                    <a:lnTo>
                      <a:pt x="16" y="728"/>
                    </a:lnTo>
                    <a:lnTo>
                      <a:pt x="37" y="731"/>
                    </a:lnTo>
                    <a:lnTo>
                      <a:pt x="49" y="732"/>
                    </a:lnTo>
                    <a:lnTo>
                      <a:pt x="53" y="736"/>
                    </a:lnTo>
                    <a:lnTo>
                      <a:pt x="55" y="744"/>
                    </a:lnTo>
                    <a:lnTo>
                      <a:pt x="66" y="752"/>
                    </a:lnTo>
                    <a:lnTo>
                      <a:pt x="72" y="748"/>
                    </a:lnTo>
                    <a:lnTo>
                      <a:pt x="75" y="740"/>
                    </a:lnTo>
                    <a:lnTo>
                      <a:pt x="89" y="737"/>
                    </a:lnTo>
                    <a:lnTo>
                      <a:pt x="92" y="717"/>
                    </a:lnTo>
                    <a:lnTo>
                      <a:pt x="105" y="707"/>
                    </a:lnTo>
                    <a:lnTo>
                      <a:pt x="119" y="696"/>
                    </a:lnTo>
                    <a:lnTo>
                      <a:pt x="115" y="684"/>
                    </a:lnTo>
                    <a:lnTo>
                      <a:pt x="122" y="673"/>
                    </a:lnTo>
                    <a:lnTo>
                      <a:pt x="120" y="660"/>
                    </a:lnTo>
                    <a:lnTo>
                      <a:pt x="123" y="654"/>
                    </a:lnTo>
                    <a:lnTo>
                      <a:pt x="138" y="654"/>
                    </a:lnTo>
                    <a:lnTo>
                      <a:pt x="140" y="645"/>
                    </a:lnTo>
                    <a:lnTo>
                      <a:pt x="148" y="645"/>
                    </a:lnTo>
                    <a:lnTo>
                      <a:pt x="153" y="653"/>
                    </a:lnTo>
                    <a:lnTo>
                      <a:pt x="159" y="645"/>
                    </a:lnTo>
                    <a:lnTo>
                      <a:pt x="179" y="651"/>
                    </a:lnTo>
                    <a:lnTo>
                      <a:pt x="182" y="666"/>
                    </a:lnTo>
                    <a:lnTo>
                      <a:pt x="177" y="675"/>
                    </a:lnTo>
                    <a:lnTo>
                      <a:pt x="185" y="684"/>
                    </a:lnTo>
                    <a:lnTo>
                      <a:pt x="191" y="684"/>
                    </a:lnTo>
                    <a:lnTo>
                      <a:pt x="191" y="673"/>
                    </a:lnTo>
                    <a:lnTo>
                      <a:pt x="202" y="677"/>
                    </a:lnTo>
                    <a:lnTo>
                      <a:pt x="208" y="662"/>
                    </a:lnTo>
                    <a:lnTo>
                      <a:pt x="221" y="663"/>
                    </a:lnTo>
                    <a:lnTo>
                      <a:pt x="232" y="651"/>
                    </a:lnTo>
                    <a:lnTo>
                      <a:pt x="225" y="634"/>
                    </a:lnTo>
                    <a:lnTo>
                      <a:pt x="237" y="630"/>
                    </a:lnTo>
                    <a:lnTo>
                      <a:pt x="246" y="620"/>
                    </a:lnTo>
                    <a:lnTo>
                      <a:pt x="241" y="616"/>
                    </a:lnTo>
                    <a:lnTo>
                      <a:pt x="255" y="613"/>
                    </a:lnTo>
                    <a:lnTo>
                      <a:pt x="249" y="601"/>
                    </a:lnTo>
                    <a:lnTo>
                      <a:pt x="269" y="606"/>
                    </a:lnTo>
                    <a:lnTo>
                      <a:pt x="270" y="595"/>
                    </a:lnTo>
                    <a:lnTo>
                      <a:pt x="276" y="589"/>
                    </a:lnTo>
                    <a:lnTo>
                      <a:pt x="284" y="599"/>
                    </a:lnTo>
                    <a:lnTo>
                      <a:pt x="284" y="610"/>
                    </a:lnTo>
                    <a:lnTo>
                      <a:pt x="296" y="616"/>
                    </a:lnTo>
                    <a:lnTo>
                      <a:pt x="304" y="618"/>
                    </a:lnTo>
                    <a:lnTo>
                      <a:pt x="318" y="611"/>
                    </a:lnTo>
                    <a:lnTo>
                      <a:pt x="318" y="605"/>
                    </a:lnTo>
                    <a:lnTo>
                      <a:pt x="318" y="593"/>
                    </a:lnTo>
                    <a:lnTo>
                      <a:pt x="318" y="585"/>
                    </a:lnTo>
                    <a:lnTo>
                      <a:pt x="329" y="581"/>
                    </a:lnTo>
                    <a:lnTo>
                      <a:pt x="341" y="581"/>
                    </a:lnTo>
                    <a:lnTo>
                      <a:pt x="341" y="587"/>
                    </a:lnTo>
                    <a:lnTo>
                      <a:pt x="355" y="591"/>
                    </a:lnTo>
                    <a:lnTo>
                      <a:pt x="361" y="591"/>
                    </a:lnTo>
                    <a:lnTo>
                      <a:pt x="373" y="592"/>
                    </a:lnTo>
                    <a:lnTo>
                      <a:pt x="373" y="581"/>
                    </a:lnTo>
                    <a:lnTo>
                      <a:pt x="379" y="577"/>
                    </a:lnTo>
                    <a:lnTo>
                      <a:pt x="382" y="584"/>
                    </a:lnTo>
                    <a:lnTo>
                      <a:pt x="393" y="581"/>
                    </a:lnTo>
                    <a:lnTo>
                      <a:pt x="390" y="574"/>
                    </a:lnTo>
                    <a:lnTo>
                      <a:pt x="402" y="572"/>
                    </a:lnTo>
                    <a:lnTo>
                      <a:pt x="405" y="567"/>
                    </a:lnTo>
                    <a:lnTo>
                      <a:pt x="397" y="556"/>
                    </a:lnTo>
                    <a:lnTo>
                      <a:pt x="401" y="552"/>
                    </a:lnTo>
                    <a:lnTo>
                      <a:pt x="415" y="552"/>
                    </a:lnTo>
                    <a:lnTo>
                      <a:pt x="426" y="549"/>
                    </a:lnTo>
                    <a:lnTo>
                      <a:pt x="438" y="549"/>
                    </a:lnTo>
                    <a:lnTo>
                      <a:pt x="438" y="550"/>
                    </a:lnTo>
                    <a:lnTo>
                      <a:pt x="438" y="552"/>
                    </a:lnTo>
                    <a:lnTo>
                      <a:pt x="440" y="549"/>
                    </a:lnTo>
                    <a:lnTo>
                      <a:pt x="440" y="538"/>
                    </a:lnTo>
                    <a:lnTo>
                      <a:pt x="430" y="530"/>
                    </a:lnTo>
                    <a:lnTo>
                      <a:pt x="426" y="516"/>
                    </a:lnTo>
                    <a:lnTo>
                      <a:pt x="442" y="516"/>
                    </a:lnTo>
                    <a:lnTo>
                      <a:pt x="453" y="512"/>
                    </a:lnTo>
                    <a:lnTo>
                      <a:pt x="457" y="521"/>
                    </a:lnTo>
                    <a:lnTo>
                      <a:pt x="471" y="519"/>
                    </a:lnTo>
                    <a:lnTo>
                      <a:pt x="484" y="525"/>
                    </a:lnTo>
                    <a:lnTo>
                      <a:pt x="484" y="518"/>
                    </a:lnTo>
                    <a:lnTo>
                      <a:pt x="477" y="508"/>
                    </a:lnTo>
                    <a:lnTo>
                      <a:pt x="493" y="508"/>
                    </a:lnTo>
                    <a:lnTo>
                      <a:pt x="493" y="496"/>
                    </a:lnTo>
                    <a:lnTo>
                      <a:pt x="506" y="501"/>
                    </a:lnTo>
                    <a:lnTo>
                      <a:pt x="516" y="500"/>
                    </a:lnTo>
                    <a:lnTo>
                      <a:pt x="523" y="496"/>
                    </a:lnTo>
                    <a:lnTo>
                      <a:pt x="525" y="481"/>
                    </a:lnTo>
                    <a:lnTo>
                      <a:pt x="527" y="481"/>
                    </a:lnTo>
                    <a:lnTo>
                      <a:pt x="529" y="481"/>
                    </a:lnTo>
                    <a:lnTo>
                      <a:pt x="532" y="482"/>
                    </a:lnTo>
                    <a:lnTo>
                      <a:pt x="533" y="484"/>
                    </a:lnTo>
                    <a:lnTo>
                      <a:pt x="535" y="491"/>
                    </a:lnTo>
                    <a:lnTo>
                      <a:pt x="537" y="496"/>
                    </a:lnTo>
                    <a:lnTo>
                      <a:pt x="549" y="481"/>
                    </a:lnTo>
                    <a:lnTo>
                      <a:pt x="552" y="469"/>
                    </a:lnTo>
                    <a:lnTo>
                      <a:pt x="563" y="474"/>
                    </a:lnTo>
                    <a:lnTo>
                      <a:pt x="579" y="501"/>
                    </a:lnTo>
                    <a:lnTo>
                      <a:pt x="587" y="503"/>
                    </a:lnTo>
                    <a:lnTo>
                      <a:pt x="590" y="515"/>
                    </a:lnTo>
                    <a:lnTo>
                      <a:pt x="601" y="516"/>
                    </a:lnTo>
                    <a:lnTo>
                      <a:pt x="598" y="503"/>
                    </a:lnTo>
                    <a:lnTo>
                      <a:pt x="601" y="499"/>
                    </a:lnTo>
                    <a:lnTo>
                      <a:pt x="610" y="509"/>
                    </a:lnTo>
                    <a:lnTo>
                      <a:pt x="618" y="512"/>
                    </a:lnTo>
                    <a:lnTo>
                      <a:pt x="625" y="509"/>
                    </a:lnTo>
                    <a:lnTo>
                      <a:pt x="621" y="503"/>
                    </a:lnTo>
                    <a:lnTo>
                      <a:pt x="617" y="488"/>
                    </a:lnTo>
                    <a:lnTo>
                      <a:pt x="625" y="489"/>
                    </a:lnTo>
                    <a:lnTo>
                      <a:pt x="628" y="500"/>
                    </a:lnTo>
                    <a:lnTo>
                      <a:pt x="637" y="509"/>
                    </a:lnTo>
                    <a:lnTo>
                      <a:pt x="644" y="512"/>
                    </a:lnTo>
                    <a:lnTo>
                      <a:pt x="644" y="501"/>
                    </a:lnTo>
                    <a:lnTo>
                      <a:pt x="657" y="500"/>
                    </a:lnTo>
                    <a:lnTo>
                      <a:pt x="663" y="485"/>
                    </a:lnTo>
                    <a:lnTo>
                      <a:pt x="665" y="478"/>
                    </a:lnTo>
                    <a:lnTo>
                      <a:pt x="658" y="471"/>
                    </a:lnTo>
                    <a:lnTo>
                      <a:pt x="663" y="464"/>
                    </a:lnTo>
                    <a:lnTo>
                      <a:pt x="665" y="462"/>
                    </a:lnTo>
                    <a:lnTo>
                      <a:pt x="678" y="476"/>
                    </a:lnTo>
                    <a:lnTo>
                      <a:pt x="689" y="477"/>
                    </a:lnTo>
                    <a:lnTo>
                      <a:pt x="689" y="473"/>
                    </a:lnTo>
                    <a:lnTo>
                      <a:pt x="695" y="462"/>
                    </a:lnTo>
                    <a:lnTo>
                      <a:pt x="680" y="454"/>
                    </a:lnTo>
                    <a:lnTo>
                      <a:pt x="689" y="451"/>
                    </a:lnTo>
                    <a:lnTo>
                      <a:pt x="713" y="451"/>
                    </a:lnTo>
                    <a:lnTo>
                      <a:pt x="720" y="451"/>
                    </a:lnTo>
                    <a:lnTo>
                      <a:pt x="724" y="449"/>
                    </a:lnTo>
                    <a:lnTo>
                      <a:pt x="717" y="438"/>
                    </a:lnTo>
                    <a:lnTo>
                      <a:pt x="752" y="438"/>
                    </a:lnTo>
                    <a:lnTo>
                      <a:pt x="765" y="430"/>
                    </a:lnTo>
                    <a:lnTo>
                      <a:pt x="786" y="428"/>
                    </a:lnTo>
                    <a:lnTo>
                      <a:pt x="789" y="423"/>
                    </a:lnTo>
                    <a:lnTo>
                      <a:pt x="793" y="418"/>
                    </a:lnTo>
                    <a:lnTo>
                      <a:pt x="794" y="417"/>
                    </a:lnTo>
                    <a:lnTo>
                      <a:pt x="794" y="416"/>
                    </a:lnTo>
                    <a:lnTo>
                      <a:pt x="794" y="414"/>
                    </a:lnTo>
                    <a:lnTo>
                      <a:pt x="793" y="413"/>
                    </a:lnTo>
                    <a:lnTo>
                      <a:pt x="783" y="416"/>
                    </a:lnTo>
                    <a:lnTo>
                      <a:pt x="776" y="419"/>
                    </a:lnTo>
                    <a:lnTo>
                      <a:pt x="773" y="413"/>
                    </a:lnTo>
                    <a:lnTo>
                      <a:pt x="773" y="408"/>
                    </a:lnTo>
                    <a:lnTo>
                      <a:pt x="766" y="404"/>
                    </a:lnTo>
                    <a:lnTo>
                      <a:pt x="766" y="399"/>
                    </a:lnTo>
                    <a:lnTo>
                      <a:pt x="777" y="399"/>
                    </a:lnTo>
                    <a:lnTo>
                      <a:pt x="786" y="399"/>
                    </a:lnTo>
                    <a:lnTo>
                      <a:pt x="792" y="402"/>
                    </a:lnTo>
                    <a:lnTo>
                      <a:pt x="799" y="395"/>
                    </a:lnTo>
                    <a:lnTo>
                      <a:pt x="806" y="391"/>
                    </a:lnTo>
                    <a:lnTo>
                      <a:pt x="820" y="399"/>
                    </a:lnTo>
                    <a:lnTo>
                      <a:pt x="814" y="382"/>
                    </a:lnTo>
                    <a:lnTo>
                      <a:pt x="820" y="379"/>
                    </a:lnTo>
                    <a:lnTo>
                      <a:pt x="832" y="391"/>
                    </a:lnTo>
                    <a:lnTo>
                      <a:pt x="847" y="390"/>
                    </a:lnTo>
                    <a:lnTo>
                      <a:pt x="859" y="389"/>
                    </a:lnTo>
                    <a:lnTo>
                      <a:pt x="866" y="403"/>
                    </a:lnTo>
                    <a:lnTo>
                      <a:pt x="876" y="403"/>
                    </a:lnTo>
                    <a:lnTo>
                      <a:pt x="878" y="383"/>
                    </a:lnTo>
                    <a:lnTo>
                      <a:pt x="869" y="384"/>
                    </a:lnTo>
                    <a:lnTo>
                      <a:pt x="866" y="378"/>
                    </a:lnTo>
                    <a:lnTo>
                      <a:pt x="880" y="369"/>
                    </a:lnTo>
                    <a:lnTo>
                      <a:pt x="889" y="371"/>
                    </a:lnTo>
                    <a:lnTo>
                      <a:pt x="901" y="362"/>
                    </a:lnTo>
                    <a:lnTo>
                      <a:pt x="914" y="356"/>
                    </a:lnTo>
                    <a:lnTo>
                      <a:pt x="938" y="353"/>
                    </a:lnTo>
                    <a:lnTo>
                      <a:pt x="938" y="345"/>
                    </a:lnTo>
                    <a:lnTo>
                      <a:pt x="930" y="339"/>
                    </a:lnTo>
                    <a:lnTo>
                      <a:pt x="923" y="331"/>
                    </a:lnTo>
                    <a:lnTo>
                      <a:pt x="941" y="321"/>
                    </a:lnTo>
                    <a:lnTo>
                      <a:pt x="952" y="311"/>
                    </a:lnTo>
                    <a:lnTo>
                      <a:pt x="951" y="295"/>
                    </a:lnTo>
                    <a:lnTo>
                      <a:pt x="940" y="281"/>
                    </a:lnTo>
                    <a:lnTo>
                      <a:pt x="937" y="266"/>
                    </a:lnTo>
                    <a:lnTo>
                      <a:pt x="927" y="245"/>
                    </a:lnTo>
                    <a:lnTo>
                      <a:pt x="928" y="229"/>
                    </a:lnTo>
                    <a:lnTo>
                      <a:pt x="939" y="222"/>
                    </a:lnTo>
                    <a:lnTo>
                      <a:pt x="944" y="212"/>
                    </a:lnTo>
                    <a:lnTo>
                      <a:pt x="944" y="173"/>
                    </a:lnTo>
                    <a:lnTo>
                      <a:pt x="940" y="160"/>
                    </a:lnTo>
                    <a:lnTo>
                      <a:pt x="920" y="146"/>
                    </a:lnTo>
                    <a:lnTo>
                      <a:pt x="907" y="141"/>
                    </a:lnTo>
                    <a:lnTo>
                      <a:pt x="899" y="141"/>
                    </a:lnTo>
                    <a:lnTo>
                      <a:pt x="885" y="154"/>
                    </a:lnTo>
                    <a:lnTo>
                      <a:pt x="876" y="151"/>
                    </a:lnTo>
                    <a:lnTo>
                      <a:pt x="867" y="139"/>
                    </a:lnTo>
                    <a:lnTo>
                      <a:pt x="857" y="120"/>
                    </a:lnTo>
                    <a:lnTo>
                      <a:pt x="872" y="118"/>
                    </a:lnTo>
                    <a:lnTo>
                      <a:pt x="869" y="108"/>
                    </a:lnTo>
                    <a:lnTo>
                      <a:pt x="858" y="94"/>
                    </a:lnTo>
                    <a:lnTo>
                      <a:pt x="863" y="88"/>
                    </a:lnTo>
                    <a:lnTo>
                      <a:pt x="886" y="80"/>
                    </a:lnTo>
                    <a:lnTo>
                      <a:pt x="886" y="74"/>
                    </a:lnTo>
                    <a:lnTo>
                      <a:pt x="869" y="74"/>
                    </a:lnTo>
                    <a:lnTo>
                      <a:pt x="868" y="69"/>
                    </a:lnTo>
                    <a:lnTo>
                      <a:pt x="871" y="64"/>
                    </a:lnTo>
                    <a:lnTo>
                      <a:pt x="880" y="51"/>
                    </a:lnTo>
                    <a:lnTo>
                      <a:pt x="874" y="46"/>
                    </a:lnTo>
                    <a:lnTo>
                      <a:pt x="859" y="57"/>
                    </a:lnTo>
                    <a:lnTo>
                      <a:pt x="850" y="46"/>
                    </a:lnTo>
                    <a:lnTo>
                      <a:pt x="850" y="15"/>
                    </a:lnTo>
                    <a:lnTo>
                      <a:pt x="850" y="0"/>
                    </a:lnTo>
                    <a:lnTo>
                      <a:pt x="838" y="0"/>
                    </a:lnTo>
                    <a:lnTo>
                      <a:pt x="825" y="7"/>
                    </a:lnTo>
                    <a:lnTo>
                      <a:pt x="818" y="9"/>
                    </a:lnTo>
                    <a:lnTo>
                      <a:pt x="811" y="26"/>
                    </a:lnTo>
                    <a:lnTo>
                      <a:pt x="804" y="25"/>
                    </a:lnTo>
                    <a:lnTo>
                      <a:pt x="795" y="30"/>
                    </a:lnTo>
                    <a:lnTo>
                      <a:pt x="793" y="27"/>
                    </a:lnTo>
                    <a:lnTo>
                      <a:pt x="793" y="17"/>
                    </a:lnTo>
                    <a:lnTo>
                      <a:pt x="781" y="9"/>
                    </a:lnTo>
                    <a:lnTo>
                      <a:pt x="772" y="21"/>
                    </a:lnTo>
                    <a:lnTo>
                      <a:pt x="781" y="32"/>
                    </a:lnTo>
                    <a:lnTo>
                      <a:pt x="774" y="35"/>
                    </a:lnTo>
                    <a:lnTo>
                      <a:pt x="758" y="35"/>
                    </a:lnTo>
                    <a:lnTo>
                      <a:pt x="755" y="46"/>
                    </a:lnTo>
                    <a:lnTo>
                      <a:pt x="769" y="51"/>
                    </a:lnTo>
                    <a:lnTo>
                      <a:pt x="769" y="58"/>
                    </a:lnTo>
                    <a:lnTo>
                      <a:pt x="761" y="62"/>
                    </a:lnTo>
                    <a:lnTo>
                      <a:pt x="761" y="66"/>
                    </a:lnTo>
                    <a:lnTo>
                      <a:pt x="774" y="66"/>
                    </a:lnTo>
                    <a:lnTo>
                      <a:pt x="774" y="72"/>
                    </a:lnTo>
                    <a:lnTo>
                      <a:pt x="762" y="76"/>
                    </a:lnTo>
                    <a:lnTo>
                      <a:pt x="760" y="87"/>
                    </a:lnTo>
                    <a:lnTo>
                      <a:pt x="752" y="91"/>
                    </a:lnTo>
                    <a:lnTo>
                      <a:pt x="752" y="86"/>
                    </a:lnTo>
                    <a:lnTo>
                      <a:pt x="741" y="84"/>
                    </a:lnTo>
                    <a:lnTo>
                      <a:pt x="748" y="66"/>
                    </a:lnTo>
                    <a:lnTo>
                      <a:pt x="732" y="66"/>
                    </a:lnTo>
                    <a:lnTo>
                      <a:pt x="718" y="66"/>
                    </a:lnTo>
                    <a:lnTo>
                      <a:pt x="712" y="76"/>
                    </a:lnTo>
                    <a:lnTo>
                      <a:pt x="727" y="87"/>
                    </a:lnTo>
                    <a:lnTo>
                      <a:pt x="727" y="101"/>
                    </a:lnTo>
                    <a:lnTo>
                      <a:pt x="718" y="103"/>
                    </a:lnTo>
                    <a:lnTo>
                      <a:pt x="701" y="119"/>
                    </a:lnTo>
                    <a:lnTo>
                      <a:pt x="685" y="127"/>
                    </a:lnTo>
                    <a:lnTo>
                      <a:pt x="685" y="116"/>
                    </a:lnTo>
                    <a:lnTo>
                      <a:pt x="679" y="116"/>
                    </a:lnTo>
                    <a:lnTo>
                      <a:pt x="673" y="132"/>
                    </a:lnTo>
                    <a:lnTo>
                      <a:pt x="657" y="133"/>
                    </a:lnTo>
                    <a:lnTo>
                      <a:pt x="651" y="123"/>
                    </a:lnTo>
                    <a:lnTo>
                      <a:pt x="637" y="123"/>
                    </a:lnTo>
                    <a:lnTo>
                      <a:pt x="632" y="133"/>
                    </a:lnTo>
                    <a:lnTo>
                      <a:pt x="623" y="136"/>
                    </a:lnTo>
                    <a:lnTo>
                      <a:pt x="626" y="141"/>
                    </a:lnTo>
                    <a:lnTo>
                      <a:pt x="626" y="151"/>
                    </a:lnTo>
                    <a:lnTo>
                      <a:pt x="622" y="151"/>
                    </a:lnTo>
                    <a:lnTo>
                      <a:pt x="613" y="153"/>
                    </a:lnTo>
                    <a:lnTo>
                      <a:pt x="606" y="157"/>
                    </a:lnTo>
                    <a:lnTo>
                      <a:pt x="600" y="158"/>
                    </a:lnTo>
                    <a:lnTo>
                      <a:pt x="603" y="145"/>
                    </a:lnTo>
                    <a:lnTo>
                      <a:pt x="613" y="133"/>
                    </a:lnTo>
                    <a:lnTo>
                      <a:pt x="609" y="127"/>
                    </a:lnTo>
                    <a:lnTo>
                      <a:pt x="593" y="129"/>
                    </a:lnTo>
                    <a:lnTo>
                      <a:pt x="598" y="135"/>
                    </a:lnTo>
                    <a:lnTo>
                      <a:pt x="593" y="146"/>
                    </a:lnTo>
                    <a:lnTo>
                      <a:pt x="590" y="171"/>
                    </a:lnTo>
                    <a:lnTo>
                      <a:pt x="579" y="171"/>
                    </a:lnTo>
                    <a:lnTo>
                      <a:pt x="577" y="163"/>
                    </a:lnTo>
                    <a:lnTo>
                      <a:pt x="582" y="146"/>
                    </a:lnTo>
                    <a:lnTo>
                      <a:pt x="572" y="146"/>
                    </a:lnTo>
                    <a:lnTo>
                      <a:pt x="569" y="159"/>
                    </a:lnTo>
                    <a:lnTo>
                      <a:pt x="562" y="159"/>
                    </a:lnTo>
                    <a:lnTo>
                      <a:pt x="558" y="167"/>
                    </a:lnTo>
                    <a:lnTo>
                      <a:pt x="539" y="175"/>
                    </a:lnTo>
                    <a:lnTo>
                      <a:pt x="522" y="187"/>
                    </a:lnTo>
                    <a:lnTo>
                      <a:pt x="511" y="187"/>
                    </a:lnTo>
                    <a:lnTo>
                      <a:pt x="509" y="199"/>
                    </a:lnTo>
                    <a:lnTo>
                      <a:pt x="530" y="202"/>
                    </a:lnTo>
                    <a:lnTo>
                      <a:pt x="530" y="206"/>
                    </a:lnTo>
                    <a:lnTo>
                      <a:pt x="520" y="218"/>
                    </a:lnTo>
                    <a:lnTo>
                      <a:pt x="520" y="233"/>
                    </a:lnTo>
                    <a:lnTo>
                      <a:pt x="512" y="233"/>
                    </a:lnTo>
                    <a:lnTo>
                      <a:pt x="506" y="252"/>
                    </a:lnTo>
                    <a:lnTo>
                      <a:pt x="491" y="252"/>
                    </a:lnTo>
                    <a:lnTo>
                      <a:pt x="486" y="246"/>
                    </a:lnTo>
                    <a:lnTo>
                      <a:pt x="473" y="245"/>
                    </a:lnTo>
                    <a:lnTo>
                      <a:pt x="467" y="234"/>
                    </a:lnTo>
                    <a:lnTo>
                      <a:pt x="454" y="236"/>
                    </a:lnTo>
                    <a:lnTo>
                      <a:pt x="454" y="228"/>
                    </a:lnTo>
                    <a:lnTo>
                      <a:pt x="450" y="228"/>
                    </a:lnTo>
                    <a:lnTo>
                      <a:pt x="444" y="228"/>
                    </a:lnTo>
                    <a:lnTo>
                      <a:pt x="442" y="232"/>
                    </a:lnTo>
                    <a:lnTo>
                      <a:pt x="441" y="235"/>
                    </a:lnTo>
                    <a:lnTo>
                      <a:pt x="437" y="243"/>
                    </a:lnTo>
                    <a:lnTo>
                      <a:pt x="428" y="243"/>
                    </a:lnTo>
                    <a:lnTo>
                      <a:pt x="424" y="235"/>
                    </a:lnTo>
                    <a:lnTo>
                      <a:pt x="417" y="235"/>
                    </a:lnTo>
                    <a:lnTo>
                      <a:pt x="406" y="244"/>
                    </a:lnTo>
                    <a:lnTo>
                      <a:pt x="392" y="246"/>
                    </a:lnTo>
                    <a:lnTo>
                      <a:pt x="381" y="251"/>
                    </a:lnTo>
                    <a:lnTo>
                      <a:pt x="380" y="251"/>
                    </a:lnTo>
                    <a:lnTo>
                      <a:pt x="376" y="250"/>
                    </a:lnTo>
                    <a:lnTo>
                      <a:pt x="364" y="244"/>
                    </a:lnTo>
                    <a:lnTo>
                      <a:pt x="358" y="250"/>
                    </a:lnTo>
                    <a:lnTo>
                      <a:pt x="355" y="259"/>
                    </a:lnTo>
                    <a:lnTo>
                      <a:pt x="364" y="268"/>
                    </a:lnTo>
                    <a:lnTo>
                      <a:pt x="383" y="266"/>
                    </a:lnTo>
                    <a:lnTo>
                      <a:pt x="379" y="269"/>
                    </a:lnTo>
                    <a:lnTo>
                      <a:pt x="374" y="273"/>
                    </a:lnTo>
                    <a:lnTo>
                      <a:pt x="370" y="275"/>
                    </a:lnTo>
                    <a:lnTo>
                      <a:pt x="367" y="278"/>
                    </a:lnTo>
                    <a:lnTo>
                      <a:pt x="378" y="281"/>
                    </a:lnTo>
                    <a:lnTo>
                      <a:pt x="378" y="293"/>
                    </a:lnTo>
                    <a:lnTo>
                      <a:pt x="368" y="298"/>
                    </a:lnTo>
                    <a:lnTo>
                      <a:pt x="361" y="301"/>
                    </a:lnTo>
                    <a:lnTo>
                      <a:pt x="357" y="316"/>
                    </a:lnTo>
                    <a:lnTo>
                      <a:pt x="353" y="325"/>
                    </a:lnTo>
                    <a:lnTo>
                      <a:pt x="328" y="325"/>
                    </a:lnTo>
                    <a:lnTo>
                      <a:pt x="321" y="330"/>
                    </a:lnTo>
                    <a:lnTo>
                      <a:pt x="329" y="331"/>
                    </a:lnTo>
                    <a:lnTo>
                      <a:pt x="339" y="332"/>
                    </a:lnTo>
                    <a:lnTo>
                      <a:pt x="341" y="335"/>
                    </a:lnTo>
                    <a:lnTo>
                      <a:pt x="341" y="338"/>
                    </a:lnTo>
                    <a:lnTo>
                      <a:pt x="338" y="341"/>
                    </a:lnTo>
                    <a:lnTo>
                      <a:pt x="334" y="343"/>
                    </a:lnTo>
                    <a:lnTo>
                      <a:pt x="329" y="341"/>
                    </a:lnTo>
                    <a:lnTo>
                      <a:pt x="323" y="340"/>
                    </a:lnTo>
                    <a:lnTo>
                      <a:pt x="320" y="341"/>
                    </a:lnTo>
                    <a:lnTo>
                      <a:pt x="317" y="344"/>
                    </a:lnTo>
                    <a:lnTo>
                      <a:pt x="305" y="344"/>
                    </a:lnTo>
                    <a:lnTo>
                      <a:pt x="278" y="344"/>
                    </a:lnTo>
                    <a:lnTo>
                      <a:pt x="267" y="348"/>
                    </a:lnTo>
                    <a:lnTo>
                      <a:pt x="264" y="346"/>
                    </a:lnTo>
                    <a:lnTo>
                      <a:pt x="264" y="336"/>
                    </a:lnTo>
                    <a:lnTo>
                      <a:pt x="262" y="335"/>
                    </a:lnTo>
                    <a:lnTo>
                      <a:pt x="260" y="334"/>
                    </a:lnTo>
                    <a:lnTo>
                      <a:pt x="258" y="340"/>
                    </a:lnTo>
                    <a:lnTo>
                      <a:pt x="249" y="352"/>
                    </a:lnTo>
                    <a:lnTo>
                      <a:pt x="242" y="346"/>
                    </a:lnTo>
                    <a:lnTo>
                      <a:pt x="230" y="345"/>
                    </a:lnTo>
                    <a:lnTo>
                      <a:pt x="205" y="352"/>
                    </a:lnTo>
                    <a:lnTo>
                      <a:pt x="194" y="344"/>
                    </a:lnTo>
                    <a:lnTo>
                      <a:pt x="205" y="332"/>
                    </a:lnTo>
                    <a:lnTo>
                      <a:pt x="192" y="333"/>
                    </a:lnTo>
                    <a:lnTo>
                      <a:pt x="190" y="318"/>
                    </a:lnTo>
                    <a:lnTo>
                      <a:pt x="183" y="315"/>
                    </a:lnTo>
                    <a:lnTo>
                      <a:pt x="171" y="312"/>
                    </a:lnTo>
                    <a:lnTo>
                      <a:pt x="166" y="323"/>
                    </a:lnTo>
                    <a:lnTo>
                      <a:pt x="161" y="327"/>
                    </a:lnTo>
                    <a:lnTo>
                      <a:pt x="157" y="323"/>
                    </a:lnTo>
                    <a:lnTo>
                      <a:pt x="163" y="312"/>
                    </a:lnTo>
                    <a:lnTo>
                      <a:pt x="141" y="310"/>
                    </a:lnTo>
                    <a:lnTo>
                      <a:pt x="143" y="319"/>
                    </a:lnTo>
                    <a:lnTo>
                      <a:pt x="148" y="326"/>
                    </a:lnTo>
                    <a:lnTo>
                      <a:pt x="134" y="326"/>
                    </a:lnTo>
                    <a:lnTo>
                      <a:pt x="126" y="321"/>
                    </a:lnTo>
                    <a:lnTo>
                      <a:pt x="121" y="327"/>
                    </a:lnTo>
                    <a:lnTo>
                      <a:pt x="128" y="335"/>
                    </a:lnTo>
                    <a:lnTo>
                      <a:pt x="128" y="343"/>
                    </a:lnTo>
                    <a:lnTo>
                      <a:pt x="115" y="345"/>
                    </a:lnTo>
                    <a:lnTo>
                      <a:pt x="108" y="349"/>
                    </a:lnTo>
                    <a:lnTo>
                      <a:pt x="103" y="351"/>
                    </a:lnTo>
                    <a:lnTo>
                      <a:pt x="98" y="361"/>
                    </a:lnTo>
                    <a:lnTo>
                      <a:pt x="105" y="370"/>
                    </a:lnTo>
                    <a:lnTo>
                      <a:pt x="103" y="375"/>
                    </a:lnTo>
                    <a:lnTo>
                      <a:pt x="82" y="383"/>
                    </a:lnTo>
                    <a:lnTo>
                      <a:pt x="84" y="387"/>
                    </a:lnTo>
                    <a:lnTo>
                      <a:pt x="86" y="390"/>
                    </a:lnTo>
                    <a:lnTo>
                      <a:pt x="86" y="408"/>
                    </a:lnTo>
                    <a:close/>
                  </a:path>
                </a:pathLst>
              </a:custGeom>
              <a:solidFill>
                <a:srgbClr val="E7F6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86" name="Freeform 73"/>
              <p:cNvSpPr>
                <a:spLocks/>
              </p:cNvSpPr>
              <p:nvPr/>
            </p:nvSpPr>
            <p:spPr bwMode="auto">
              <a:xfrm>
                <a:off x="6016472" y="3108403"/>
                <a:ext cx="434901" cy="492521"/>
              </a:xfrm>
              <a:custGeom>
                <a:avLst/>
                <a:gdLst>
                  <a:gd name="T0" fmla="*/ 213 w 949"/>
                  <a:gd name="T1" fmla="*/ 256 h 1077"/>
                  <a:gd name="T2" fmla="*/ 156 w 949"/>
                  <a:gd name="T3" fmla="*/ 337 h 1077"/>
                  <a:gd name="T4" fmla="*/ 99 w 949"/>
                  <a:gd name="T5" fmla="*/ 441 h 1077"/>
                  <a:gd name="T6" fmla="*/ 147 w 949"/>
                  <a:gd name="T7" fmla="*/ 485 h 1077"/>
                  <a:gd name="T8" fmla="*/ 99 w 949"/>
                  <a:gd name="T9" fmla="*/ 560 h 1077"/>
                  <a:gd name="T10" fmla="*/ 78 w 949"/>
                  <a:gd name="T11" fmla="*/ 610 h 1077"/>
                  <a:gd name="T12" fmla="*/ 41 w 949"/>
                  <a:gd name="T13" fmla="*/ 673 h 1077"/>
                  <a:gd name="T14" fmla="*/ 90 w 949"/>
                  <a:gd name="T15" fmla="*/ 679 h 1077"/>
                  <a:gd name="T16" fmla="*/ 112 w 949"/>
                  <a:gd name="T17" fmla="*/ 725 h 1077"/>
                  <a:gd name="T18" fmla="*/ 88 w 949"/>
                  <a:gd name="T19" fmla="*/ 768 h 1077"/>
                  <a:gd name="T20" fmla="*/ 70 w 949"/>
                  <a:gd name="T21" fmla="*/ 804 h 1077"/>
                  <a:gd name="T22" fmla="*/ 25 w 949"/>
                  <a:gd name="T23" fmla="*/ 845 h 1077"/>
                  <a:gd name="T24" fmla="*/ 14 w 949"/>
                  <a:gd name="T25" fmla="*/ 887 h 1077"/>
                  <a:gd name="T26" fmla="*/ 64 w 949"/>
                  <a:gd name="T27" fmla="*/ 913 h 1077"/>
                  <a:gd name="T28" fmla="*/ 64 w 949"/>
                  <a:gd name="T29" fmla="*/ 951 h 1077"/>
                  <a:gd name="T30" fmla="*/ 41 w 949"/>
                  <a:gd name="T31" fmla="*/ 979 h 1077"/>
                  <a:gd name="T32" fmla="*/ 34 w 949"/>
                  <a:gd name="T33" fmla="*/ 1010 h 1077"/>
                  <a:gd name="T34" fmla="*/ 88 w 949"/>
                  <a:gd name="T35" fmla="*/ 1001 h 1077"/>
                  <a:gd name="T36" fmla="*/ 128 w 949"/>
                  <a:gd name="T37" fmla="*/ 1029 h 1077"/>
                  <a:gd name="T38" fmla="*/ 94 w 949"/>
                  <a:gd name="T39" fmla="*/ 1042 h 1077"/>
                  <a:gd name="T40" fmla="*/ 79 w 949"/>
                  <a:gd name="T41" fmla="*/ 1076 h 1077"/>
                  <a:gd name="T42" fmla="*/ 126 w 949"/>
                  <a:gd name="T43" fmla="*/ 1068 h 1077"/>
                  <a:gd name="T44" fmla="*/ 148 w 949"/>
                  <a:gd name="T45" fmla="*/ 1053 h 1077"/>
                  <a:gd name="T46" fmla="*/ 184 w 949"/>
                  <a:gd name="T47" fmla="*/ 1071 h 1077"/>
                  <a:gd name="T48" fmla="*/ 218 w 949"/>
                  <a:gd name="T49" fmla="*/ 1043 h 1077"/>
                  <a:gd name="T50" fmla="*/ 220 w 949"/>
                  <a:gd name="T51" fmla="*/ 1012 h 1077"/>
                  <a:gd name="T52" fmla="*/ 270 w 949"/>
                  <a:gd name="T53" fmla="*/ 971 h 1077"/>
                  <a:gd name="T54" fmla="*/ 291 w 949"/>
                  <a:gd name="T55" fmla="*/ 971 h 1077"/>
                  <a:gd name="T56" fmla="*/ 301 w 949"/>
                  <a:gd name="T57" fmla="*/ 970 h 1077"/>
                  <a:gd name="T58" fmla="*/ 324 w 949"/>
                  <a:gd name="T59" fmla="*/ 976 h 1077"/>
                  <a:gd name="T60" fmla="*/ 349 w 949"/>
                  <a:gd name="T61" fmla="*/ 948 h 1077"/>
                  <a:gd name="T62" fmla="*/ 383 w 949"/>
                  <a:gd name="T63" fmla="*/ 952 h 1077"/>
                  <a:gd name="T64" fmla="*/ 410 w 949"/>
                  <a:gd name="T65" fmla="*/ 901 h 1077"/>
                  <a:gd name="T66" fmla="*/ 450 w 949"/>
                  <a:gd name="T67" fmla="*/ 911 h 1077"/>
                  <a:gd name="T68" fmla="*/ 472 w 949"/>
                  <a:gd name="T69" fmla="*/ 891 h 1077"/>
                  <a:gd name="T70" fmla="*/ 453 w 949"/>
                  <a:gd name="T71" fmla="*/ 871 h 1077"/>
                  <a:gd name="T72" fmla="*/ 479 w 949"/>
                  <a:gd name="T73" fmla="*/ 834 h 1077"/>
                  <a:gd name="T74" fmla="*/ 509 w 949"/>
                  <a:gd name="T75" fmla="*/ 851 h 1077"/>
                  <a:gd name="T76" fmla="*/ 548 w 949"/>
                  <a:gd name="T77" fmla="*/ 818 h 1077"/>
                  <a:gd name="T78" fmla="*/ 601 w 949"/>
                  <a:gd name="T79" fmla="*/ 776 h 1077"/>
                  <a:gd name="T80" fmla="*/ 641 w 949"/>
                  <a:gd name="T81" fmla="*/ 763 h 1077"/>
                  <a:gd name="T82" fmla="*/ 673 w 949"/>
                  <a:gd name="T83" fmla="*/ 758 h 1077"/>
                  <a:gd name="T84" fmla="*/ 670 w 949"/>
                  <a:gd name="T85" fmla="*/ 704 h 1077"/>
                  <a:gd name="T86" fmla="*/ 721 w 949"/>
                  <a:gd name="T87" fmla="*/ 634 h 1077"/>
                  <a:gd name="T88" fmla="*/ 746 w 949"/>
                  <a:gd name="T89" fmla="*/ 582 h 1077"/>
                  <a:gd name="T90" fmla="*/ 837 w 949"/>
                  <a:gd name="T91" fmla="*/ 537 h 1077"/>
                  <a:gd name="T92" fmla="*/ 932 w 949"/>
                  <a:gd name="T93" fmla="*/ 452 h 1077"/>
                  <a:gd name="T94" fmla="*/ 944 w 949"/>
                  <a:gd name="T95" fmla="*/ 387 h 1077"/>
                  <a:gd name="T96" fmla="*/ 891 w 949"/>
                  <a:gd name="T97" fmla="*/ 315 h 1077"/>
                  <a:gd name="T98" fmla="*/ 794 w 949"/>
                  <a:gd name="T99" fmla="*/ 342 h 1077"/>
                  <a:gd name="T100" fmla="*/ 759 w 949"/>
                  <a:gd name="T101" fmla="*/ 266 h 1077"/>
                  <a:gd name="T102" fmla="*/ 739 w 949"/>
                  <a:gd name="T103" fmla="*/ 229 h 1077"/>
                  <a:gd name="T104" fmla="*/ 729 w 949"/>
                  <a:gd name="T105" fmla="*/ 205 h 1077"/>
                  <a:gd name="T106" fmla="*/ 732 w 949"/>
                  <a:gd name="T107" fmla="*/ 185 h 1077"/>
                  <a:gd name="T108" fmla="*/ 680 w 949"/>
                  <a:gd name="T109" fmla="*/ 123 h 1077"/>
                  <a:gd name="T110" fmla="*/ 649 w 949"/>
                  <a:gd name="T111" fmla="*/ 63 h 1077"/>
                  <a:gd name="T112" fmla="*/ 583 w 949"/>
                  <a:gd name="T113" fmla="*/ 24 h 1077"/>
                  <a:gd name="T114" fmla="*/ 536 w 949"/>
                  <a:gd name="T115" fmla="*/ 19 h 1077"/>
                  <a:gd name="T116" fmla="*/ 421 w 949"/>
                  <a:gd name="T117" fmla="*/ 75 h 1077"/>
                  <a:gd name="T118" fmla="*/ 347 w 949"/>
                  <a:gd name="T119" fmla="*/ 193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9" h="1077">
                    <a:moveTo>
                      <a:pt x="347" y="193"/>
                    </a:moveTo>
                    <a:lnTo>
                      <a:pt x="256" y="237"/>
                    </a:lnTo>
                    <a:lnTo>
                      <a:pt x="230" y="243"/>
                    </a:lnTo>
                    <a:lnTo>
                      <a:pt x="225" y="247"/>
                    </a:lnTo>
                    <a:lnTo>
                      <a:pt x="213" y="256"/>
                    </a:lnTo>
                    <a:lnTo>
                      <a:pt x="201" y="265"/>
                    </a:lnTo>
                    <a:lnTo>
                      <a:pt x="193" y="269"/>
                    </a:lnTo>
                    <a:lnTo>
                      <a:pt x="183" y="280"/>
                    </a:lnTo>
                    <a:lnTo>
                      <a:pt x="174" y="292"/>
                    </a:lnTo>
                    <a:lnTo>
                      <a:pt x="156" y="337"/>
                    </a:lnTo>
                    <a:lnTo>
                      <a:pt x="125" y="367"/>
                    </a:lnTo>
                    <a:lnTo>
                      <a:pt x="106" y="402"/>
                    </a:lnTo>
                    <a:lnTo>
                      <a:pt x="106" y="424"/>
                    </a:lnTo>
                    <a:lnTo>
                      <a:pt x="99" y="441"/>
                    </a:lnTo>
                    <a:lnTo>
                      <a:pt x="99" y="441"/>
                    </a:lnTo>
                    <a:lnTo>
                      <a:pt x="102" y="438"/>
                    </a:lnTo>
                    <a:lnTo>
                      <a:pt x="110" y="451"/>
                    </a:lnTo>
                    <a:lnTo>
                      <a:pt x="123" y="462"/>
                    </a:lnTo>
                    <a:lnTo>
                      <a:pt x="137" y="472"/>
                    </a:lnTo>
                    <a:lnTo>
                      <a:pt x="147" y="485"/>
                    </a:lnTo>
                    <a:lnTo>
                      <a:pt x="147" y="502"/>
                    </a:lnTo>
                    <a:lnTo>
                      <a:pt x="132" y="511"/>
                    </a:lnTo>
                    <a:lnTo>
                      <a:pt x="125" y="526"/>
                    </a:lnTo>
                    <a:lnTo>
                      <a:pt x="112" y="546"/>
                    </a:lnTo>
                    <a:lnTo>
                      <a:pt x="99" y="560"/>
                    </a:lnTo>
                    <a:lnTo>
                      <a:pt x="88" y="564"/>
                    </a:lnTo>
                    <a:lnTo>
                      <a:pt x="74" y="566"/>
                    </a:lnTo>
                    <a:lnTo>
                      <a:pt x="71" y="594"/>
                    </a:lnTo>
                    <a:lnTo>
                      <a:pt x="78" y="604"/>
                    </a:lnTo>
                    <a:lnTo>
                      <a:pt x="78" y="610"/>
                    </a:lnTo>
                    <a:lnTo>
                      <a:pt x="72" y="619"/>
                    </a:lnTo>
                    <a:lnTo>
                      <a:pt x="73" y="638"/>
                    </a:lnTo>
                    <a:lnTo>
                      <a:pt x="70" y="655"/>
                    </a:lnTo>
                    <a:lnTo>
                      <a:pt x="60" y="666"/>
                    </a:lnTo>
                    <a:lnTo>
                      <a:pt x="41" y="673"/>
                    </a:lnTo>
                    <a:lnTo>
                      <a:pt x="46" y="684"/>
                    </a:lnTo>
                    <a:lnTo>
                      <a:pt x="63" y="694"/>
                    </a:lnTo>
                    <a:lnTo>
                      <a:pt x="70" y="690"/>
                    </a:lnTo>
                    <a:lnTo>
                      <a:pt x="81" y="679"/>
                    </a:lnTo>
                    <a:lnTo>
                      <a:pt x="90" y="679"/>
                    </a:lnTo>
                    <a:lnTo>
                      <a:pt x="108" y="692"/>
                    </a:lnTo>
                    <a:lnTo>
                      <a:pt x="113" y="701"/>
                    </a:lnTo>
                    <a:lnTo>
                      <a:pt x="104" y="705"/>
                    </a:lnTo>
                    <a:lnTo>
                      <a:pt x="110" y="712"/>
                    </a:lnTo>
                    <a:lnTo>
                      <a:pt x="112" y="725"/>
                    </a:lnTo>
                    <a:lnTo>
                      <a:pt x="112" y="735"/>
                    </a:lnTo>
                    <a:lnTo>
                      <a:pt x="100" y="733"/>
                    </a:lnTo>
                    <a:lnTo>
                      <a:pt x="91" y="746"/>
                    </a:lnTo>
                    <a:lnTo>
                      <a:pt x="89" y="756"/>
                    </a:lnTo>
                    <a:lnTo>
                      <a:pt x="88" y="768"/>
                    </a:lnTo>
                    <a:lnTo>
                      <a:pt x="79" y="780"/>
                    </a:lnTo>
                    <a:lnTo>
                      <a:pt x="70" y="787"/>
                    </a:lnTo>
                    <a:lnTo>
                      <a:pt x="67" y="796"/>
                    </a:lnTo>
                    <a:lnTo>
                      <a:pt x="70" y="798"/>
                    </a:lnTo>
                    <a:lnTo>
                      <a:pt x="70" y="804"/>
                    </a:lnTo>
                    <a:lnTo>
                      <a:pt x="63" y="816"/>
                    </a:lnTo>
                    <a:lnTo>
                      <a:pt x="54" y="816"/>
                    </a:lnTo>
                    <a:lnTo>
                      <a:pt x="46" y="828"/>
                    </a:lnTo>
                    <a:lnTo>
                      <a:pt x="34" y="825"/>
                    </a:lnTo>
                    <a:lnTo>
                      <a:pt x="25" y="845"/>
                    </a:lnTo>
                    <a:lnTo>
                      <a:pt x="21" y="854"/>
                    </a:lnTo>
                    <a:lnTo>
                      <a:pt x="4" y="857"/>
                    </a:lnTo>
                    <a:lnTo>
                      <a:pt x="0" y="871"/>
                    </a:lnTo>
                    <a:lnTo>
                      <a:pt x="4" y="883"/>
                    </a:lnTo>
                    <a:lnTo>
                      <a:pt x="14" y="887"/>
                    </a:lnTo>
                    <a:lnTo>
                      <a:pt x="20" y="892"/>
                    </a:lnTo>
                    <a:lnTo>
                      <a:pt x="32" y="897"/>
                    </a:lnTo>
                    <a:lnTo>
                      <a:pt x="42" y="905"/>
                    </a:lnTo>
                    <a:lnTo>
                      <a:pt x="59" y="911"/>
                    </a:lnTo>
                    <a:lnTo>
                      <a:pt x="64" y="913"/>
                    </a:lnTo>
                    <a:lnTo>
                      <a:pt x="70" y="919"/>
                    </a:lnTo>
                    <a:lnTo>
                      <a:pt x="61" y="932"/>
                    </a:lnTo>
                    <a:lnTo>
                      <a:pt x="58" y="941"/>
                    </a:lnTo>
                    <a:lnTo>
                      <a:pt x="63" y="945"/>
                    </a:lnTo>
                    <a:lnTo>
                      <a:pt x="64" y="951"/>
                    </a:lnTo>
                    <a:lnTo>
                      <a:pt x="60" y="956"/>
                    </a:lnTo>
                    <a:lnTo>
                      <a:pt x="49" y="966"/>
                    </a:lnTo>
                    <a:lnTo>
                      <a:pt x="46" y="968"/>
                    </a:lnTo>
                    <a:lnTo>
                      <a:pt x="44" y="973"/>
                    </a:lnTo>
                    <a:lnTo>
                      <a:pt x="41" y="979"/>
                    </a:lnTo>
                    <a:lnTo>
                      <a:pt x="40" y="983"/>
                    </a:lnTo>
                    <a:lnTo>
                      <a:pt x="28" y="985"/>
                    </a:lnTo>
                    <a:lnTo>
                      <a:pt x="28" y="995"/>
                    </a:lnTo>
                    <a:lnTo>
                      <a:pt x="31" y="1003"/>
                    </a:lnTo>
                    <a:lnTo>
                      <a:pt x="34" y="1010"/>
                    </a:lnTo>
                    <a:lnTo>
                      <a:pt x="44" y="1011"/>
                    </a:lnTo>
                    <a:lnTo>
                      <a:pt x="52" y="1013"/>
                    </a:lnTo>
                    <a:lnTo>
                      <a:pt x="72" y="1014"/>
                    </a:lnTo>
                    <a:lnTo>
                      <a:pt x="81" y="1005"/>
                    </a:lnTo>
                    <a:lnTo>
                      <a:pt x="88" y="1001"/>
                    </a:lnTo>
                    <a:lnTo>
                      <a:pt x="94" y="1001"/>
                    </a:lnTo>
                    <a:lnTo>
                      <a:pt x="106" y="1004"/>
                    </a:lnTo>
                    <a:lnTo>
                      <a:pt x="123" y="1009"/>
                    </a:lnTo>
                    <a:lnTo>
                      <a:pt x="126" y="1016"/>
                    </a:lnTo>
                    <a:lnTo>
                      <a:pt x="128" y="1029"/>
                    </a:lnTo>
                    <a:lnTo>
                      <a:pt x="137" y="1034"/>
                    </a:lnTo>
                    <a:lnTo>
                      <a:pt x="137" y="1042"/>
                    </a:lnTo>
                    <a:lnTo>
                      <a:pt x="126" y="1039"/>
                    </a:lnTo>
                    <a:lnTo>
                      <a:pt x="110" y="1037"/>
                    </a:lnTo>
                    <a:lnTo>
                      <a:pt x="94" y="1042"/>
                    </a:lnTo>
                    <a:lnTo>
                      <a:pt x="89" y="1052"/>
                    </a:lnTo>
                    <a:lnTo>
                      <a:pt x="76" y="1052"/>
                    </a:lnTo>
                    <a:lnTo>
                      <a:pt x="75" y="1055"/>
                    </a:lnTo>
                    <a:lnTo>
                      <a:pt x="78" y="1067"/>
                    </a:lnTo>
                    <a:lnTo>
                      <a:pt x="79" y="1076"/>
                    </a:lnTo>
                    <a:lnTo>
                      <a:pt x="90" y="1071"/>
                    </a:lnTo>
                    <a:lnTo>
                      <a:pt x="104" y="1069"/>
                    </a:lnTo>
                    <a:lnTo>
                      <a:pt x="115" y="1060"/>
                    </a:lnTo>
                    <a:lnTo>
                      <a:pt x="122" y="1060"/>
                    </a:lnTo>
                    <a:lnTo>
                      <a:pt x="126" y="1068"/>
                    </a:lnTo>
                    <a:lnTo>
                      <a:pt x="135" y="1068"/>
                    </a:lnTo>
                    <a:lnTo>
                      <a:pt x="139" y="1060"/>
                    </a:lnTo>
                    <a:lnTo>
                      <a:pt x="140" y="1057"/>
                    </a:lnTo>
                    <a:lnTo>
                      <a:pt x="142" y="1053"/>
                    </a:lnTo>
                    <a:lnTo>
                      <a:pt x="148" y="1053"/>
                    </a:lnTo>
                    <a:lnTo>
                      <a:pt x="152" y="1053"/>
                    </a:lnTo>
                    <a:lnTo>
                      <a:pt x="152" y="1061"/>
                    </a:lnTo>
                    <a:lnTo>
                      <a:pt x="165" y="1059"/>
                    </a:lnTo>
                    <a:lnTo>
                      <a:pt x="171" y="1070"/>
                    </a:lnTo>
                    <a:lnTo>
                      <a:pt x="184" y="1071"/>
                    </a:lnTo>
                    <a:lnTo>
                      <a:pt x="189" y="1077"/>
                    </a:lnTo>
                    <a:lnTo>
                      <a:pt x="204" y="1077"/>
                    </a:lnTo>
                    <a:lnTo>
                      <a:pt x="210" y="1058"/>
                    </a:lnTo>
                    <a:lnTo>
                      <a:pt x="218" y="1058"/>
                    </a:lnTo>
                    <a:lnTo>
                      <a:pt x="218" y="1043"/>
                    </a:lnTo>
                    <a:lnTo>
                      <a:pt x="228" y="1031"/>
                    </a:lnTo>
                    <a:lnTo>
                      <a:pt x="228" y="1027"/>
                    </a:lnTo>
                    <a:lnTo>
                      <a:pt x="207" y="1024"/>
                    </a:lnTo>
                    <a:lnTo>
                      <a:pt x="209" y="1012"/>
                    </a:lnTo>
                    <a:lnTo>
                      <a:pt x="220" y="1012"/>
                    </a:lnTo>
                    <a:lnTo>
                      <a:pt x="237" y="1000"/>
                    </a:lnTo>
                    <a:lnTo>
                      <a:pt x="256" y="992"/>
                    </a:lnTo>
                    <a:lnTo>
                      <a:pt x="260" y="984"/>
                    </a:lnTo>
                    <a:lnTo>
                      <a:pt x="267" y="984"/>
                    </a:lnTo>
                    <a:lnTo>
                      <a:pt x="270" y="971"/>
                    </a:lnTo>
                    <a:lnTo>
                      <a:pt x="280" y="971"/>
                    </a:lnTo>
                    <a:lnTo>
                      <a:pt x="275" y="988"/>
                    </a:lnTo>
                    <a:lnTo>
                      <a:pt x="277" y="996"/>
                    </a:lnTo>
                    <a:lnTo>
                      <a:pt x="288" y="996"/>
                    </a:lnTo>
                    <a:lnTo>
                      <a:pt x="291" y="971"/>
                    </a:lnTo>
                    <a:lnTo>
                      <a:pt x="296" y="960"/>
                    </a:lnTo>
                    <a:lnTo>
                      <a:pt x="291" y="954"/>
                    </a:lnTo>
                    <a:lnTo>
                      <a:pt x="307" y="952"/>
                    </a:lnTo>
                    <a:lnTo>
                      <a:pt x="311" y="958"/>
                    </a:lnTo>
                    <a:lnTo>
                      <a:pt x="301" y="970"/>
                    </a:lnTo>
                    <a:lnTo>
                      <a:pt x="298" y="983"/>
                    </a:lnTo>
                    <a:lnTo>
                      <a:pt x="304" y="982"/>
                    </a:lnTo>
                    <a:lnTo>
                      <a:pt x="311" y="978"/>
                    </a:lnTo>
                    <a:lnTo>
                      <a:pt x="320" y="976"/>
                    </a:lnTo>
                    <a:lnTo>
                      <a:pt x="324" y="976"/>
                    </a:lnTo>
                    <a:lnTo>
                      <a:pt x="324" y="966"/>
                    </a:lnTo>
                    <a:lnTo>
                      <a:pt x="321" y="961"/>
                    </a:lnTo>
                    <a:lnTo>
                      <a:pt x="330" y="958"/>
                    </a:lnTo>
                    <a:lnTo>
                      <a:pt x="335" y="948"/>
                    </a:lnTo>
                    <a:lnTo>
                      <a:pt x="349" y="948"/>
                    </a:lnTo>
                    <a:lnTo>
                      <a:pt x="355" y="958"/>
                    </a:lnTo>
                    <a:lnTo>
                      <a:pt x="371" y="957"/>
                    </a:lnTo>
                    <a:lnTo>
                      <a:pt x="377" y="941"/>
                    </a:lnTo>
                    <a:lnTo>
                      <a:pt x="383" y="941"/>
                    </a:lnTo>
                    <a:lnTo>
                      <a:pt x="383" y="952"/>
                    </a:lnTo>
                    <a:lnTo>
                      <a:pt x="399" y="944"/>
                    </a:lnTo>
                    <a:lnTo>
                      <a:pt x="416" y="928"/>
                    </a:lnTo>
                    <a:lnTo>
                      <a:pt x="425" y="926"/>
                    </a:lnTo>
                    <a:lnTo>
                      <a:pt x="425" y="912"/>
                    </a:lnTo>
                    <a:lnTo>
                      <a:pt x="410" y="901"/>
                    </a:lnTo>
                    <a:lnTo>
                      <a:pt x="416" y="891"/>
                    </a:lnTo>
                    <a:lnTo>
                      <a:pt x="430" y="891"/>
                    </a:lnTo>
                    <a:lnTo>
                      <a:pt x="446" y="891"/>
                    </a:lnTo>
                    <a:lnTo>
                      <a:pt x="439" y="909"/>
                    </a:lnTo>
                    <a:lnTo>
                      <a:pt x="450" y="911"/>
                    </a:lnTo>
                    <a:lnTo>
                      <a:pt x="450" y="916"/>
                    </a:lnTo>
                    <a:lnTo>
                      <a:pt x="458" y="912"/>
                    </a:lnTo>
                    <a:lnTo>
                      <a:pt x="460" y="901"/>
                    </a:lnTo>
                    <a:lnTo>
                      <a:pt x="472" y="897"/>
                    </a:lnTo>
                    <a:lnTo>
                      <a:pt x="472" y="891"/>
                    </a:lnTo>
                    <a:lnTo>
                      <a:pt x="459" y="891"/>
                    </a:lnTo>
                    <a:lnTo>
                      <a:pt x="459" y="887"/>
                    </a:lnTo>
                    <a:lnTo>
                      <a:pt x="467" y="883"/>
                    </a:lnTo>
                    <a:lnTo>
                      <a:pt x="467" y="876"/>
                    </a:lnTo>
                    <a:lnTo>
                      <a:pt x="453" y="871"/>
                    </a:lnTo>
                    <a:lnTo>
                      <a:pt x="456" y="860"/>
                    </a:lnTo>
                    <a:lnTo>
                      <a:pt x="472" y="860"/>
                    </a:lnTo>
                    <a:lnTo>
                      <a:pt x="479" y="857"/>
                    </a:lnTo>
                    <a:lnTo>
                      <a:pt x="470" y="846"/>
                    </a:lnTo>
                    <a:lnTo>
                      <a:pt x="479" y="834"/>
                    </a:lnTo>
                    <a:lnTo>
                      <a:pt x="491" y="842"/>
                    </a:lnTo>
                    <a:lnTo>
                      <a:pt x="491" y="852"/>
                    </a:lnTo>
                    <a:lnTo>
                      <a:pt x="493" y="855"/>
                    </a:lnTo>
                    <a:lnTo>
                      <a:pt x="502" y="850"/>
                    </a:lnTo>
                    <a:lnTo>
                      <a:pt x="509" y="851"/>
                    </a:lnTo>
                    <a:lnTo>
                      <a:pt x="516" y="834"/>
                    </a:lnTo>
                    <a:lnTo>
                      <a:pt x="523" y="832"/>
                    </a:lnTo>
                    <a:lnTo>
                      <a:pt x="536" y="825"/>
                    </a:lnTo>
                    <a:lnTo>
                      <a:pt x="548" y="825"/>
                    </a:lnTo>
                    <a:lnTo>
                      <a:pt x="548" y="818"/>
                    </a:lnTo>
                    <a:lnTo>
                      <a:pt x="567" y="807"/>
                    </a:lnTo>
                    <a:lnTo>
                      <a:pt x="573" y="789"/>
                    </a:lnTo>
                    <a:lnTo>
                      <a:pt x="585" y="789"/>
                    </a:lnTo>
                    <a:lnTo>
                      <a:pt x="585" y="779"/>
                    </a:lnTo>
                    <a:lnTo>
                      <a:pt x="601" y="776"/>
                    </a:lnTo>
                    <a:lnTo>
                      <a:pt x="603" y="782"/>
                    </a:lnTo>
                    <a:lnTo>
                      <a:pt x="615" y="781"/>
                    </a:lnTo>
                    <a:lnTo>
                      <a:pt x="619" y="777"/>
                    </a:lnTo>
                    <a:lnTo>
                      <a:pt x="628" y="776"/>
                    </a:lnTo>
                    <a:lnTo>
                      <a:pt x="641" y="763"/>
                    </a:lnTo>
                    <a:lnTo>
                      <a:pt x="653" y="764"/>
                    </a:lnTo>
                    <a:lnTo>
                      <a:pt x="659" y="773"/>
                    </a:lnTo>
                    <a:lnTo>
                      <a:pt x="671" y="767"/>
                    </a:lnTo>
                    <a:lnTo>
                      <a:pt x="673" y="763"/>
                    </a:lnTo>
                    <a:lnTo>
                      <a:pt x="673" y="758"/>
                    </a:lnTo>
                    <a:lnTo>
                      <a:pt x="673" y="753"/>
                    </a:lnTo>
                    <a:lnTo>
                      <a:pt x="665" y="741"/>
                    </a:lnTo>
                    <a:lnTo>
                      <a:pt x="667" y="739"/>
                    </a:lnTo>
                    <a:lnTo>
                      <a:pt x="670" y="725"/>
                    </a:lnTo>
                    <a:lnTo>
                      <a:pt x="670" y="704"/>
                    </a:lnTo>
                    <a:lnTo>
                      <a:pt x="674" y="687"/>
                    </a:lnTo>
                    <a:lnTo>
                      <a:pt x="677" y="668"/>
                    </a:lnTo>
                    <a:lnTo>
                      <a:pt x="700" y="657"/>
                    </a:lnTo>
                    <a:lnTo>
                      <a:pt x="721" y="646"/>
                    </a:lnTo>
                    <a:lnTo>
                      <a:pt x="721" y="634"/>
                    </a:lnTo>
                    <a:lnTo>
                      <a:pt x="712" y="628"/>
                    </a:lnTo>
                    <a:lnTo>
                      <a:pt x="712" y="619"/>
                    </a:lnTo>
                    <a:lnTo>
                      <a:pt x="722" y="601"/>
                    </a:lnTo>
                    <a:lnTo>
                      <a:pt x="733" y="590"/>
                    </a:lnTo>
                    <a:lnTo>
                      <a:pt x="746" y="582"/>
                    </a:lnTo>
                    <a:lnTo>
                      <a:pt x="771" y="575"/>
                    </a:lnTo>
                    <a:lnTo>
                      <a:pt x="800" y="575"/>
                    </a:lnTo>
                    <a:lnTo>
                      <a:pt x="808" y="564"/>
                    </a:lnTo>
                    <a:lnTo>
                      <a:pt x="823" y="556"/>
                    </a:lnTo>
                    <a:lnTo>
                      <a:pt x="837" y="537"/>
                    </a:lnTo>
                    <a:lnTo>
                      <a:pt x="859" y="528"/>
                    </a:lnTo>
                    <a:lnTo>
                      <a:pt x="868" y="515"/>
                    </a:lnTo>
                    <a:lnTo>
                      <a:pt x="898" y="498"/>
                    </a:lnTo>
                    <a:lnTo>
                      <a:pt x="922" y="478"/>
                    </a:lnTo>
                    <a:lnTo>
                      <a:pt x="932" y="452"/>
                    </a:lnTo>
                    <a:lnTo>
                      <a:pt x="932" y="427"/>
                    </a:lnTo>
                    <a:lnTo>
                      <a:pt x="935" y="413"/>
                    </a:lnTo>
                    <a:lnTo>
                      <a:pt x="938" y="400"/>
                    </a:lnTo>
                    <a:lnTo>
                      <a:pt x="941" y="392"/>
                    </a:lnTo>
                    <a:lnTo>
                      <a:pt x="944" y="387"/>
                    </a:lnTo>
                    <a:lnTo>
                      <a:pt x="949" y="367"/>
                    </a:lnTo>
                    <a:lnTo>
                      <a:pt x="940" y="339"/>
                    </a:lnTo>
                    <a:lnTo>
                      <a:pt x="933" y="328"/>
                    </a:lnTo>
                    <a:lnTo>
                      <a:pt x="922" y="312"/>
                    </a:lnTo>
                    <a:lnTo>
                      <a:pt x="891" y="315"/>
                    </a:lnTo>
                    <a:lnTo>
                      <a:pt x="874" y="328"/>
                    </a:lnTo>
                    <a:lnTo>
                      <a:pt x="865" y="322"/>
                    </a:lnTo>
                    <a:lnTo>
                      <a:pt x="849" y="322"/>
                    </a:lnTo>
                    <a:lnTo>
                      <a:pt x="815" y="338"/>
                    </a:lnTo>
                    <a:lnTo>
                      <a:pt x="794" y="342"/>
                    </a:lnTo>
                    <a:lnTo>
                      <a:pt x="777" y="338"/>
                    </a:lnTo>
                    <a:lnTo>
                      <a:pt x="737" y="299"/>
                    </a:lnTo>
                    <a:lnTo>
                      <a:pt x="743" y="287"/>
                    </a:lnTo>
                    <a:lnTo>
                      <a:pt x="759" y="282"/>
                    </a:lnTo>
                    <a:lnTo>
                      <a:pt x="759" y="266"/>
                    </a:lnTo>
                    <a:lnTo>
                      <a:pt x="759" y="264"/>
                    </a:lnTo>
                    <a:lnTo>
                      <a:pt x="759" y="244"/>
                    </a:lnTo>
                    <a:lnTo>
                      <a:pt x="759" y="237"/>
                    </a:lnTo>
                    <a:lnTo>
                      <a:pt x="759" y="229"/>
                    </a:lnTo>
                    <a:lnTo>
                      <a:pt x="739" y="229"/>
                    </a:lnTo>
                    <a:lnTo>
                      <a:pt x="749" y="216"/>
                    </a:lnTo>
                    <a:lnTo>
                      <a:pt x="742" y="214"/>
                    </a:lnTo>
                    <a:lnTo>
                      <a:pt x="732" y="207"/>
                    </a:lnTo>
                    <a:lnTo>
                      <a:pt x="730" y="206"/>
                    </a:lnTo>
                    <a:lnTo>
                      <a:pt x="729" y="205"/>
                    </a:lnTo>
                    <a:lnTo>
                      <a:pt x="729" y="204"/>
                    </a:lnTo>
                    <a:lnTo>
                      <a:pt x="729" y="204"/>
                    </a:lnTo>
                    <a:lnTo>
                      <a:pt x="731" y="203"/>
                    </a:lnTo>
                    <a:lnTo>
                      <a:pt x="732" y="203"/>
                    </a:lnTo>
                    <a:lnTo>
                      <a:pt x="732" y="185"/>
                    </a:lnTo>
                    <a:lnTo>
                      <a:pt x="725" y="150"/>
                    </a:lnTo>
                    <a:lnTo>
                      <a:pt x="712" y="142"/>
                    </a:lnTo>
                    <a:lnTo>
                      <a:pt x="696" y="132"/>
                    </a:lnTo>
                    <a:lnTo>
                      <a:pt x="686" y="127"/>
                    </a:lnTo>
                    <a:lnTo>
                      <a:pt x="680" y="123"/>
                    </a:lnTo>
                    <a:lnTo>
                      <a:pt x="660" y="123"/>
                    </a:lnTo>
                    <a:lnTo>
                      <a:pt x="665" y="112"/>
                    </a:lnTo>
                    <a:lnTo>
                      <a:pt x="657" y="107"/>
                    </a:lnTo>
                    <a:lnTo>
                      <a:pt x="653" y="85"/>
                    </a:lnTo>
                    <a:lnTo>
                      <a:pt x="649" y="63"/>
                    </a:lnTo>
                    <a:lnTo>
                      <a:pt x="634" y="57"/>
                    </a:lnTo>
                    <a:lnTo>
                      <a:pt x="609" y="63"/>
                    </a:lnTo>
                    <a:lnTo>
                      <a:pt x="596" y="53"/>
                    </a:lnTo>
                    <a:lnTo>
                      <a:pt x="575" y="44"/>
                    </a:lnTo>
                    <a:lnTo>
                      <a:pt x="583" y="24"/>
                    </a:lnTo>
                    <a:lnTo>
                      <a:pt x="584" y="22"/>
                    </a:lnTo>
                    <a:lnTo>
                      <a:pt x="574" y="22"/>
                    </a:lnTo>
                    <a:lnTo>
                      <a:pt x="562" y="19"/>
                    </a:lnTo>
                    <a:lnTo>
                      <a:pt x="548" y="18"/>
                    </a:lnTo>
                    <a:lnTo>
                      <a:pt x="536" y="19"/>
                    </a:lnTo>
                    <a:lnTo>
                      <a:pt x="528" y="22"/>
                    </a:lnTo>
                    <a:lnTo>
                      <a:pt x="518" y="0"/>
                    </a:lnTo>
                    <a:lnTo>
                      <a:pt x="485" y="20"/>
                    </a:lnTo>
                    <a:lnTo>
                      <a:pt x="456" y="50"/>
                    </a:lnTo>
                    <a:lnTo>
                      <a:pt x="421" y="75"/>
                    </a:lnTo>
                    <a:lnTo>
                      <a:pt x="402" y="105"/>
                    </a:lnTo>
                    <a:lnTo>
                      <a:pt x="385" y="146"/>
                    </a:lnTo>
                    <a:lnTo>
                      <a:pt x="376" y="150"/>
                    </a:lnTo>
                    <a:lnTo>
                      <a:pt x="367" y="164"/>
                    </a:lnTo>
                    <a:lnTo>
                      <a:pt x="347" y="193"/>
                    </a:lnTo>
                    <a:close/>
                  </a:path>
                </a:pathLst>
              </a:custGeom>
              <a:solidFill>
                <a:srgbClr val="E7F6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87" name="Freeform 83"/>
              <p:cNvSpPr>
                <a:spLocks/>
              </p:cNvSpPr>
              <p:nvPr/>
            </p:nvSpPr>
            <p:spPr bwMode="auto">
              <a:xfrm>
                <a:off x="5772270" y="3308704"/>
                <a:ext cx="311427" cy="358073"/>
              </a:xfrm>
              <a:custGeom>
                <a:avLst/>
                <a:gdLst>
                  <a:gd name="T0" fmla="*/ 606 w 683"/>
                  <a:gd name="T1" fmla="*/ 252 h 782"/>
                  <a:gd name="T2" fmla="*/ 606 w 683"/>
                  <a:gd name="T3" fmla="*/ 217 h 782"/>
                  <a:gd name="T4" fmla="*/ 607 w 683"/>
                  <a:gd name="T5" fmla="*/ 156 h 782"/>
                  <a:gd name="T6" fmla="*/ 661 w 683"/>
                  <a:gd name="T7" fmla="*/ 88 h 782"/>
                  <a:gd name="T8" fmla="*/ 659 w 683"/>
                  <a:gd name="T9" fmla="*/ 24 h 782"/>
                  <a:gd name="T10" fmla="*/ 621 w 683"/>
                  <a:gd name="T11" fmla="*/ 15 h 782"/>
                  <a:gd name="T12" fmla="*/ 551 w 683"/>
                  <a:gd name="T13" fmla="*/ 70 h 782"/>
                  <a:gd name="T14" fmla="*/ 443 w 683"/>
                  <a:gd name="T15" fmla="*/ 93 h 782"/>
                  <a:gd name="T16" fmla="*/ 399 w 683"/>
                  <a:gd name="T17" fmla="*/ 87 h 782"/>
                  <a:gd name="T18" fmla="*/ 332 w 683"/>
                  <a:gd name="T19" fmla="*/ 113 h 782"/>
                  <a:gd name="T20" fmla="*/ 338 w 683"/>
                  <a:gd name="T21" fmla="*/ 169 h 782"/>
                  <a:gd name="T22" fmla="*/ 328 w 683"/>
                  <a:gd name="T23" fmla="*/ 204 h 782"/>
                  <a:gd name="T24" fmla="*/ 281 w 683"/>
                  <a:gd name="T25" fmla="*/ 254 h 782"/>
                  <a:gd name="T26" fmla="*/ 221 w 683"/>
                  <a:gd name="T27" fmla="*/ 306 h 782"/>
                  <a:gd name="T28" fmla="*/ 198 w 683"/>
                  <a:gd name="T29" fmla="*/ 374 h 782"/>
                  <a:gd name="T30" fmla="*/ 158 w 683"/>
                  <a:gd name="T31" fmla="*/ 415 h 782"/>
                  <a:gd name="T32" fmla="*/ 108 w 683"/>
                  <a:gd name="T33" fmla="*/ 448 h 782"/>
                  <a:gd name="T34" fmla="*/ 131 w 683"/>
                  <a:gd name="T35" fmla="*/ 482 h 782"/>
                  <a:gd name="T36" fmla="*/ 186 w 683"/>
                  <a:gd name="T37" fmla="*/ 491 h 782"/>
                  <a:gd name="T38" fmla="*/ 211 w 683"/>
                  <a:gd name="T39" fmla="*/ 558 h 782"/>
                  <a:gd name="T40" fmla="*/ 205 w 683"/>
                  <a:gd name="T41" fmla="*/ 579 h 782"/>
                  <a:gd name="T42" fmla="*/ 152 w 683"/>
                  <a:gd name="T43" fmla="*/ 599 h 782"/>
                  <a:gd name="T44" fmla="*/ 95 w 683"/>
                  <a:gd name="T45" fmla="*/ 586 h 782"/>
                  <a:gd name="T46" fmla="*/ 66 w 683"/>
                  <a:gd name="T47" fmla="*/ 625 h 782"/>
                  <a:gd name="T48" fmla="*/ 47 w 683"/>
                  <a:gd name="T49" fmla="*/ 652 h 782"/>
                  <a:gd name="T50" fmla="*/ 28 w 683"/>
                  <a:gd name="T51" fmla="*/ 690 h 782"/>
                  <a:gd name="T52" fmla="*/ 15 w 683"/>
                  <a:gd name="T53" fmla="*/ 744 h 782"/>
                  <a:gd name="T54" fmla="*/ 89 w 683"/>
                  <a:gd name="T55" fmla="*/ 743 h 782"/>
                  <a:gd name="T56" fmla="*/ 150 w 683"/>
                  <a:gd name="T57" fmla="*/ 750 h 782"/>
                  <a:gd name="T58" fmla="*/ 141 w 683"/>
                  <a:gd name="T59" fmla="*/ 774 h 782"/>
                  <a:gd name="T60" fmla="*/ 154 w 683"/>
                  <a:gd name="T61" fmla="*/ 772 h 782"/>
                  <a:gd name="T62" fmla="*/ 187 w 683"/>
                  <a:gd name="T63" fmla="*/ 735 h 782"/>
                  <a:gd name="T64" fmla="*/ 219 w 683"/>
                  <a:gd name="T65" fmla="*/ 746 h 782"/>
                  <a:gd name="T66" fmla="*/ 286 w 683"/>
                  <a:gd name="T67" fmla="*/ 715 h 782"/>
                  <a:gd name="T68" fmla="*/ 327 w 683"/>
                  <a:gd name="T69" fmla="*/ 729 h 782"/>
                  <a:gd name="T70" fmla="*/ 355 w 683"/>
                  <a:gd name="T71" fmla="*/ 714 h 782"/>
                  <a:gd name="T72" fmla="*/ 375 w 683"/>
                  <a:gd name="T73" fmla="*/ 697 h 782"/>
                  <a:gd name="T74" fmla="*/ 405 w 683"/>
                  <a:gd name="T75" fmla="*/ 699 h 782"/>
                  <a:gd name="T76" fmla="*/ 428 w 683"/>
                  <a:gd name="T77" fmla="*/ 731 h 782"/>
                  <a:gd name="T78" fmla="*/ 492 w 683"/>
                  <a:gd name="T79" fmla="*/ 727 h 782"/>
                  <a:gd name="T80" fmla="*/ 501 w 683"/>
                  <a:gd name="T81" fmla="*/ 735 h 782"/>
                  <a:gd name="T82" fmla="*/ 557 w 683"/>
                  <a:gd name="T83" fmla="*/ 727 h 782"/>
                  <a:gd name="T84" fmla="*/ 575 w 683"/>
                  <a:gd name="T85" fmla="*/ 722 h 782"/>
                  <a:gd name="T86" fmla="*/ 587 w 683"/>
                  <a:gd name="T87" fmla="*/ 712 h 782"/>
                  <a:gd name="T88" fmla="*/ 612 w 683"/>
                  <a:gd name="T89" fmla="*/ 668 h 782"/>
                  <a:gd name="T90" fmla="*/ 617 w 683"/>
                  <a:gd name="T91" fmla="*/ 653 h 782"/>
                  <a:gd name="T92" fmla="*/ 610 w 683"/>
                  <a:gd name="T93" fmla="*/ 637 h 782"/>
                  <a:gd name="T94" fmla="*/ 612 w 683"/>
                  <a:gd name="T95" fmla="*/ 614 h 782"/>
                  <a:gd name="T96" fmla="*/ 673 w 683"/>
                  <a:gd name="T97" fmla="*/ 604 h 782"/>
                  <a:gd name="T98" fmla="*/ 642 w 683"/>
                  <a:gd name="T99" fmla="*/ 566 h 782"/>
                  <a:gd name="T100" fmla="*/ 588 w 683"/>
                  <a:gd name="T101" fmla="*/ 575 h 782"/>
                  <a:gd name="T102" fmla="*/ 564 w 683"/>
                  <a:gd name="T103" fmla="*/ 547 h 782"/>
                  <a:gd name="T104" fmla="*/ 585 w 683"/>
                  <a:gd name="T105" fmla="*/ 528 h 782"/>
                  <a:gd name="T106" fmla="*/ 597 w 683"/>
                  <a:gd name="T107" fmla="*/ 494 h 782"/>
                  <a:gd name="T108" fmla="*/ 568 w 683"/>
                  <a:gd name="T109" fmla="*/ 459 h 782"/>
                  <a:gd name="T110" fmla="*/ 540 w 683"/>
                  <a:gd name="T111" fmla="*/ 419 h 782"/>
                  <a:gd name="T112" fmla="*/ 590 w 683"/>
                  <a:gd name="T113" fmla="*/ 378 h 782"/>
                  <a:gd name="T114" fmla="*/ 606 w 683"/>
                  <a:gd name="T115" fmla="*/ 349 h 782"/>
                  <a:gd name="T116" fmla="*/ 636 w 683"/>
                  <a:gd name="T117" fmla="*/ 295 h 782"/>
                  <a:gd name="T118" fmla="*/ 649 w 683"/>
                  <a:gd name="T119" fmla="*/ 263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3" h="782">
                    <a:moveTo>
                      <a:pt x="649" y="263"/>
                    </a:moveTo>
                    <a:lnTo>
                      <a:pt x="644" y="254"/>
                    </a:lnTo>
                    <a:lnTo>
                      <a:pt x="626" y="241"/>
                    </a:lnTo>
                    <a:lnTo>
                      <a:pt x="617" y="241"/>
                    </a:lnTo>
                    <a:lnTo>
                      <a:pt x="606" y="252"/>
                    </a:lnTo>
                    <a:lnTo>
                      <a:pt x="599" y="256"/>
                    </a:lnTo>
                    <a:lnTo>
                      <a:pt x="582" y="246"/>
                    </a:lnTo>
                    <a:lnTo>
                      <a:pt x="577" y="235"/>
                    </a:lnTo>
                    <a:lnTo>
                      <a:pt x="596" y="228"/>
                    </a:lnTo>
                    <a:lnTo>
                      <a:pt x="606" y="217"/>
                    </a:lnTo>
                    <a:lnTo>
                      <a:pt x="609" y="200"/>
                    </a:lnTo>
                    <a:lnTo>
                      <a:pt x="608" y="181"/>
                    </a:lnTo>
                    <a:lnTo>
                      <a:pt x="614" y="172"/>
                    </a:lnTo>
                    <a:lnTo>
                      <a:pt x="614" y="166"/>
                    </a:lnTo>
                    <a:lnTo>
                      <a:pt x="607" y="156"/>
                    </a:lnTo>
                    <a:lnTo>
                      <a:pt x="610" y="128"/>
                    </a:lnTo>
                    <a:lnTo>
                      <a:pt x="624" y="126"/>
                    </a:lnTo>
                    <a:lnTo>
                      <a:pt x="635" y="122"/>
                    </a:lnTo>
                    <a:lnTo>
                      <a:pt x="648" y="108"/>
                    </a:lnTo>
                    <a:lnTo>
                      <a:pt x="661" y="88"/>
                    </a:lnTo>
                    <a:lnTo>
                      <a:pt x="668" y="73"/>
                    </a:lnTo>
                    <a:lnTo>
                      <a:pt x="683" y="64"/>
                    </a:lnTo>
                    <a:lnTo>
                      <a:pt x="683" y="47"/>
                    </a:lnTo>
                    <a:lnTo>
                      <a:pt x="673" y="34"/>
                    </a:lnTo>
                    <a:lnTo>
                      <a:pt x="659" y="24"/>
                    </a:lnTo>
                    <a:lnTo>
                      <a:pt x="646" y="13"/>
                    </a:lnTo>
                    <a:lnTo>
                      <a:pt x="638" y="0"/>
                    </a:lnTo>
                    <a:lnTo>
                      <a:pt x="635" y="3"/>
                    </a:lnTo>
                    <a:lnTo>
                      <a:pt x="632" y="5"/>
                    </a:lnTo>
                    <a:lnTo>
                      <a:pt x="621" y="15"/>
                    </a:lnTo>
                    <a:lnTo>
                      <a:pt x="608" y="28"/>
                    </a:lnTo>
                    <a:lnTo>
                      <a:pt x="591" y="46"/>
                    </a:lnTo>
                    <a:lnTo>
                      <a:pt x="589" y="55"/>
                    </a:lnTo>
                    <a:lnTo>
                      <a:pt x="582" y="58"/>
                    </a:lnTo>
                    <a:lnTo>
                      <a:pt x="551" y="70"/>
                    </a:lnTo>
                    <a:lnTo>
                      <a:pt x="547" y="73"/>
                    </a:lnTo>
                    <a:lnTo>
                      <a:pt x="519" y="96"/>
                    </a:lnTo>
                    <a:lnTo>
                      <a:pt x="501" y="97"/>
                    </a:lnTo>
                    <a:lnTo>
                      <a:pt x="462" y="90"/>
                    </a:lnTo>
                    <a:lnTo>
                      <a:pt x="443" y="93"/>
                    </a:lnTo>
                    <a:lnTo>
                      <a:pt x="434" y="93"/>
                    </a:lnTo>
                    <a:lnTo>
                      <a:pt x="424" y="94"/>
                    </a:lnTo>
                    <a:lnTo>
                      <a:pt x="419" y="89"/>
                    </a:lnTo>
                    <a:lnTo>
                      <a:pt x="415" y="85"/>
                    </a:lnTo>
                    <a:lnTo>
                      <a:pt x="399" y="87"/>
                    </a:lnTo>
                    <a:lnTo>
                      <a:pt x="387" y="111"/>
                    </a:lnTo>
                    <a:lnTo>
                      <a:pt x="365" y="113"/>
                    </a:lnTo>
                    <a:lnTo>
                      <a:pt x="353" y="113"/>
                    </a:lnTo>
                    <a:lnTo>
                      <a:pt x="340" y="111"/>
                    </a:lnTo>
                    <a:lnTo>
                      <a:pt x="332" y="113"/>
                    </a:lnTo>
                    <a:lnTo>
                      <a:pt x="327" y="125"/>
                    </a:lnTo>
                    <a:lnTo>
                      <a:pt x="327" y="144"/>
                    </a:lnTo>
                    <a:lnTo>
                      <a:pt x="343" y="149"/>
                    </a:lnTo>
                    <a:lnTo>
                      <a:pt x="343" y="159"/>
                    </a:lnTo>
                    <a:lnTo>
                      <a:pt x="338" y="169"/>
                    </a:lnTo>
                    <a:lnTo>
                      <a:pt x="314" y="169"/>
                    </a:lnTo>
                    <a:lnTo>
                      <a:pt x="314" y="178"/>
                    </a:lnTo>
                    <a:lnTo>
                      <a:pt x="330" y="187"/>
                    </a:lnTo>
                    <a:lnTo>
                      <a:pt x="332" y="193"/>
                    </a:lnTo>
                    <a:lnTo>
                      <a:pt x="328" y="204"/>
                    </a:lnTo>
                    <a:lnTo>
                      <a:pt x="307" y="206"/>
                    </a:lnTo>
                    <a:lnTo>
                      <a:pt x="298" y="216"/>
                    </a:lnTo>
                    <a:lnTo>
                      <a:pt x="281" y="221"/>
                    </a:lnTo>
                    <a:lnTo>
                      <a:pt x="281" y="239"/>
                    </a:lnTo>
                    <a:lnTo>
                      <a:pt x="281" y="254"/>
                    </a:lnTo>
                    <a:lnTo>
                      <a:pt x="274" y="275"/>
                    </a:lnTo>
                    <a:lnTo>
                      <a:pt x="262" y="275"/>
                    </a:lnTo>
                    <a:lnTo>
                      <a:pt x="257" y="291"/>
                    </a:lnTo>
                    <a:lnTo>
                      <a:pt x="244" y="291"/>
                    </a:lnTo>
                    <a:lnTo>
                      <a:pt x="221" y="306"/>
                    </a:lnTo>
                    <a:lnTo>
                      <a:pt x="218" y="322"/>
                    </a:lnTo>
                    <a:lnTo>
                      <a:pt x="209" y="344"/>
                    </a:lnTo>
                    <a:lnTo>
                      <a:pt x="200" y="352"/>
                    </a:lnTo>
                    <a:lnTo>
                      <a:pt x="196" y="361"/>
                    </a:lnTo>
                    <a:lnTo>
                      <a:pt x="198" y="374"/>
                    </a:lnTo>
                    <a:lnTo>
                      <a:pt x="188" y="394"/>
                    </a:lnTo>
                    <a:lnTo>
                      <a:pt x="181" y="394"/>
                    </a:lnTo>
                    <a:lnTo>
                      <a:pt x="176" y="408"/>
                    </a:lnTo>
                    <a:lnTo>
                      <a:pt x="168" y="410"/>
                    </a:lnTo>
                    <a:lnTo>
                      <a:pt x="158" y="415"/>
                    </a:lnTo>
                    <a:lnTo>
                      <a:pt x="150" y="421"/>
                    </a:lnTo>
                    <a:lnTo>
                      <a:pt x="130" y="426"/>
                    </a:lnTo>
                    <a:lnTo>
                      <a:pt x="117" y="431"/>
                    </a:lnTo>
                    <a:lnTo>
                      <a:pt x="110" y="439"/>
                    </a:lnTo>
                    <a:lnTo>
                      <a:pt x="108" y="448"/>
                    </a:lnTo>
                    <a:lnTo>
                      <a:pt x="98" y="458"/>
                    </a:lnTo>
                    <a:lnTo>
                      <a:pt x="97" y="475"/>
                    </a:lnTo>
                    <a:lnTo>
                      <a:pt x="109" y="478"/>
                    </a:lnTo>
                    <a:lnTo>
                      <a:pt x="126" y="482"/>
                    </a:lnTo>
                    <a:lnTo>
                      <a:pt x="131" y="482"/>
                    </a:lnTo>
                    <a:lnTo>
                      <a:pt x="141" y="493"/>
                    </a:lnTo>
                    <a:lnTo>
                      <a:pt x="154" y="509"/>
                    </a:lnTo>
                    <a:lnTo>
                      <a:pt x="170" y="510"/>
                    </a:lnTo>
                    <a:lnTo>
                      <a:pt x="180" y="506"/>
                    </a:lnTo>
                    <a:lnTo>
                      <a:pt x="186" y="491"/>
                    </a:lnTo>
                    <a:lnTo>
                      <a:pt x="195" y="500"/>
                    </a:lnTo>
                    <a:lnTo>
                      <a:pt x="187" y="515"/>
                    </a:lnTo>
                    <a:lnTo>
                      <a:pt x="186" y="536"/>
                    </a:lnTo>
                    <a:lnTo>
                      <a:pt x="195" y="544"/>
                    </a:lnTo>
                    <a:lnTo>
                      <a:pt x="211" y="558"/>
                    </a:lnTo>
                    <a:lnTo>
                      <a:pt x="204" y="561"/>
                    </a:lnTo>
                    <a:lnTo>
                      <a:pt x="196" y="563"/>
                    </a:lnTo>
                    <a:lnTo>
                      <a:pt x="195" y="569"/>
                    </a:lnTo>
                    <a:lnTo>
                      <a:pt x="195" y="574"/>
                    </a:lnTo>
                    <a:lnTo>
                      <a:pt x="205" y="579"/>
                    </a:lnTo>
                    <a:lnTo>
                      <a:pt x="205" y="586"/>
                    </a:lnTo>
                    <a:lnTo>
                      <a:pt x="195" y="597"/>
                    </a:lnTo>
                    <a:lnTo>
                      <a:pt x="182" y="604"/>
                    </a:lnTo>
                    <a:lnTo>
                      <a:pt x="165" y="594"/>
                    </a:lnTo>
                    <a:lnTo>
                      <a:pt x="152" y="599"/>
                    </a:lnTo>
                    <a:lnTo>
                      <a:pt x="147" y="594"/>
                    </a:lnTo>
                    <a:lnTo>
                      <a:pt x="134" y="594"/>
                    </a:lnTo>
                    <a:lnTo>
                      <a:pt x="120" y="597"/>
                    </a:lnTo>
                    <a:lnTo>
                      <a:pt x="107" y="596"/>
                    </a:lnTo>
                    <a:lnTo>
                      <a:pt x="95" y="586"/>
                    </a:lnTo>
                    <a:lnTo>
                      <a:pt x="84" y="586"/>
                    </a:lnTo>
                    <a:lnTo>
                      <a:pt x="70" y="602"/>
                    </a:lnTo>
                    <a:lnTo>
                      <a:pt x="70" y="612"/>
                    </a:lnTo>
                    <a:lnTo>
                      <a:pt x="69" y="616"/>
                    </a:lnTo>
                    <a:lnTo>
                      <a:pt x="66" y="625"/>
                    </a:lnTo>
                    <a:lnTo>
                      <a:pt x="62" y="635"/>
                    </a:lnTo>
                    <a:lnTo>
                      <a:pt x="59" y="639"/>
                    </a:lnTo>
                    <a:lnTo>
                      <a:pt x="56" y="641"/>
                    </a:lnTo>
                    <a:lnTo>
                      <a:pt x="51" y="647"/>
                    </a:lnTo>
                    <a:lnTo>
                      <a:pt x="47" y="652"/>
                    </a:lnTo>
                    <a:lnTo>
                      <a:pt x="46" y="655"/>
                    </a:lnTo>
                    <a:lnTo>
                      <a:pt x="32" y="673"/>
                    </a:lnTo>
                    <a:lnTo>
                      <a:pt x="24" y="679"/>
                    </a:lnTo>
                    <a:lnTo>
                      <a:pt x="23" y="680"/>
                    </a:lnTo>
                    <a:lnTo>
                      <a:pt x="28" y="690"/>
                    </a:lnTo>
                    <a:lnTo>
                      <a:pt x="20" y="707"/>
                    </a:lnTo>
                    <a:lnTo>
                      <a:pt x="15" y="723"/>
                    </a:lnTo>
                    <a:lnTo>
                      <a:pt x="9" y="722"/>
                    </a:lnTo>
                    <a:lnTo>
                      <a:pt x="0" y="733"/>
                    </a:lnTo>
                    <a:lnTo>
                      <a:pt x="15" y="744"/>
                    </a:lnTo>
                    <a:lnTo>
                      <a:pt x="36" y="744"/>
                    </a:lnTo>
                    <a:lnTo>
                      <a:pt x="62" y="749"/>
                    </a:lnTo>
                    <a:lnTo>
                      <a:pt x="77" y="749"/>
                    </a:lnTo>
                    <a:lnTo>
                      <a:pt x="83" y="745"/>
                    </a:lnTo>
                    <a:lnTo>
                      <a:pt x="89" y="743"/>
                    </a:lnTo>
                    <a:lnTo>
                      <a:pt x="95" y="751"/>
                    </a:lnTo>
                    <a:lnTo>
                      <a:pt x="100" y="757"/>
                    </a:lnTo>
                    <a:lnTo>
                      <a:pt x="111" y="762"/>
                    </a:lnTo>
                    <a:lnTo>
                      <a:pt x="125" y="762"/>
                    </a:lnTo>
                    <a:lnTo>
                      <a:pt x="150" y="750"/>
                    </a:lnTo>
                    <a:lnTo>
                      <a:pt x="167" y="742"/>
                    </a:lnTo>
                    <a:lnTo>
                      <a:pt x="157" y="755"/>
                    </a:lnTo>
                    <a:lnTo>
                      <a:pt x="147" y="762"/>
                    </a:lnTo>
                    <a:lnTo>
                      <a:pt x="142" y="771"/>
                    </a:lnTo>
                    <a:lnTo>
                      <a:pt x="141" y="774"/>
                    </a:lnTo>
                    <a:lnTo>
                      <a:pt x="142" y="776"/>
                    </a:lnTo>
                    <a:lnTo>
                      <a:pt x="146" y="779"/>
                    </a:lnTo>
                    <a:lnTo>
                      <a:pt x="148" y="782"/>
                    </a:lnTo>
                    <a:lnTo>
                      <a:pt x="152" y="778"/>
                    </a:lnTo>
                    <a:lnTo>
                      <a:pt x="154" y="772"/>
                    </a:lnTo>
                    <a:lnTo>
                      <a:pt x="163" y="765"/>
                    </a:lnTo>
                    <a:lnTo>
                      <a:pt x="170" y="757"/>
                    </a:lnTo>
                    <a:lnTo>
                      <a:pt x="176" y="750"/>
                    </a:lnTo>
                    <a:lnTo>
                      <a:pt x="181" y="740"/>
                    </a:lnTo>
                    <a:lnTo>
                      <a:pt x="187" y="735"/>
                    </a:lnTo>
                    <a:lnTo>
                      <a:pt x="197" y="732"/>
                    </a:lnTo>
                    <a:lnTo>
                      <a:pt x="207" y="736"/>
                    </a:lnTo>
                    <a:lnTo>
                      <a:pt x="199" y="747"/>
                    </a:lnTo>
                    <a:lnTo>
                      <a:pt x="213" y="743"/>
                    </a:lnTo>
                    <a:lnTo>
                      <a:pt x="219" y="746"/>
                    </a:lnTo>
                    <a:lnTo>
                      <a:pt x="231" y="745"/>
                    </a:lnTo>
                    <a:lnTo>
                      <a:pt x="236" y="730"/>
                    </a:lnTo>
                    <a:lnTo>
                      <a:pt x="258" y="720"/>
                    </a:lnTo>
                    <a:lnTo>
                      <a:pt x="265" y="722"/>
                    </a:lnTo>
                    <a:lnTo>
                      <a:pt x="286" y="715"/>
                    </a:lnTo>
                    <a:lnTo>
                      <a:pt x="312" y="715"/>
                    </a:lnTo>
                    <a:lnTo>
                      <a:pt x="314" y="720"/>
                    </a:lnTo>
                    <a:lnTo>
                      <a:pt x="318" y="724"/>
                    </a:lnTo>
                    <a:lnTo>
                      <a:pt x="324" y="727"/>
                    </a:lnTo>
                    <a:lnTo>
                      <a:pt x="327" y="729"/>
                    </a:lnTo>
                    <a:lnTo>
                      <a:pt x="342" y="736"/>
                    </a:lnTo>
                    <a:lnTo>
                      <a:pt x="349" y="732"/>
                    </a:lnTo>
                    <a:lnTo>
                      <a:pt x="362" y="730"/>
                    </a:lnTo>
                    <a:lnTo>
                      <a:pt x="362" y="722"/>
                    </a:lnTo>
                    <a:lnTo>
                      <a:pt x="355" y="714"/>
                    </a:lnTo>
                    <a:lnTo>
                      <a:pt x="360" y="708"/>
                    </a:lnTo>
                    <a:lnTo>
                      <a:pt x="368" y="713"/>
                    </a:lnTo>
                    <a:lnTo>
                      <a:pt x="382" y="713"/>
                    </a:lnTo>
                    <a:lnTo>
                      <a:pt x="377" y="706"/>
                    </a:lnTo>
                    <a:lnTo>
                      <a:pt x="375" y="697"/>
                    </a:lnTo>
                    <a:lnTo>
                      <a:pt x="397" y="699"/>
                    </a:lnTo>
                    <a:lnTo>
                      <a:pt x="391" y="710"/>
                    </a:lnTo>
                    <a:lnTo>
                      <a:pt x="395" y="714"/>
                    </a:lnTo>
                    <a:lnTo>
                      <a:pt x="400" y="710"/>
                    </a:lnTo>
                    <a:lnTo>
                      <a:pt x="405" y="699"/>
                    </a:lnTo>
                    <a:lnTo>
                      <a:pt x="417" y="702"/>
                    </a:lnTo>
                    <a:lnTo>
                      <a:pt x="424" y="705"/>
                    </a:lnTo>
                    <a:lnTo>
                      <a:pt x="426" y="720"/>
                    </a:lnTo>
                    <a:lnTo>
                      <a:pt x="439" y="719"/>
                    </a:lnTo>
                    <a:lnTo>
                      <a:pt x="428" y="731"/>
                    </a:lnTo>
                    <a:lnTo>
                      <a:pt x="439" y="739"/>
                    </a:lnTo>
                    <a:lnTo>
                      <a:pt x="464" y="732"/>
                    </a:lnTo>
                    <a:lnTo>
                      <a:pt x="476" y="733"/>
                    </a:lnTo>
                    <a:lnTo>
                      <a:pt x="483" y="739"/>
                    </a:lnTo>
                    <a:lnTo>
                      <a:pt x="492" y="727"/>
                    </a:lnTo>
                    <a:lnTo>
                      <a:pt x="494" y="721"/>
                    </a:lnTo>
                    <a:lnTo>
                      <a:pt x="496" y="722"/>
                    </a:lnTo>
                    <a:lnTo>
                      <a:pt x="498" y="723"/>
                    </a:lnTo>
                    <a:lnTo>
                      <a:pt x="498" y="733"/>
                    </a:lnTo>
                    <a:lnTo>
                      <a:pt x="501" y="735"/>
                    </a:lnTo>
                    <a:lnTo>
                      <a:pt x="512" y="731"/>
                    </a:lnTo>
                    <a:lnTo>
                      <a:pt x="539" y="731"/>
                    </a:lnTo>
                    <a:lnTo>
                      <a:pt x="551" y="731"/>
                    </a:lnTo>
                    <a:lnTo>
                      <a:pt x="554" y="728"/>
                    </a:lnTo>
                    <a:lnTo>
                      <a:pt x="557" y="727"/>
                    </a:lnTo>
                    <a:lnTo>
                      <a:pt x="563" y="728"/>
                    </a:lnTo>
                    <a:lnTo>
                      <a:pt x="568" y="730"/>
                    </a:lnTo>
                    <a:lnTo>
                      <a:pt x="572" y="728"/>
                    </a:lnTo>
                    <a:lnTo>
                      <a:pt x="575" y="725"/>
                    </a:lnTo>
                    <a:lnTo>
                      <a:pt x="575" y="722"/>
                    </a:lnTo>
                    <a:lnTo>
                      <a:pt x="573" y="719"/>
                    </a:lnTo>
                    <a:lnTo>
                      <a:pt x="563" y="718"/>
                    </a:lnTo>
                    <a:lnTo>
                      <a:pt x="555" y="717"/>
                    </a:lnTo>
                    <a:lnTo>
                      <a:pt x="562" y="712"/>
                    </a:lnTo>
                    <a:lnTo>
                      <a:pt x="587" y="712"/>
                    </a:lnTo>
                    <a:lnTo>
                      <a:pt x="591" y="703"/>
                    </a:lnTo>
                    <a:lnTo>
                      <a:pt x="595" y="688"/>
                    </a:lnTo>
                    <a:lnTo>
                      <a:pt x="602" y="685"/>
                    </a:lnTo>
                    <a:lnTo>
                      <a:pt x="612" y="680"/>
                    </a:lnTo>
                    <a:lnTo>
                      <a:pt x="612" y="668"/>
                    </a:lnTo>
                    <a:lnTo>
                      <a:pt x="601" y="665"/>
                    </a:lnTo>
                    <a:lnTo>
                      <a:pt x="604" y="662"/>
                    </a:lnTo>
                    <a:lnTo>
                      <a:pt x="608" y="660"/>
                    </a:lnTo>
                    <a:lnTo>
                      <a:pt x="613" y="656"/>
                    </a:lnTo>
                    <a:lnTo>
                      <a:pt x="617" y="653"/>
                    </a:lnTo>
                    <a:lnTo>
                      <a:pt x="598" y="655"/>
                    </a:lnTo>
                    <a:lnTo>
                      <a:pt x="589" y="646"/>
                    </a:lnTo>
                    <a:lnTo>
                      <a:pt x="592" y="637"/>
                    </a:lnTo>
                    <a:lnTo>
                      <a:pt x="598" y="631"/>
                    </a:lnTo>
                    <a:lnTo>
                      <a:pt x="610" y="637"/>
                    </a:lnTo>
                    <a:lnTo>
                      <a:pt x="614" y="638"/>
                    </a:lnTo>
                    <a:lnTo>
                      <a:pt x="615" y="638"/>
                    </a:lnTo>
                    <a:lnTo>
                      <a:pt x="614" y="629"/>
                    </a:lnTo>
                    <a:lnTo>
                      <a:pt x="611" y="617"/>
                    </a:lnTo>
                    <a:lnTo>
                      <a:pt x="612" y="614"/>
                    </a:lnTo>
                    <a:lnTo>
                      <a:pt x="625" y="614"/>
                    </a:lnTo>
                    <a:lnTo>
                      <a:pt x="630" y="604"/>
                    </a:lnTo>
                    <a:lnTo>
                      <a:pt x="646" y="599"/>
                    </a:lnTo>
                    <a:lnTo>
                      <a:pt x="662" y="601"/>
                    </a:lnTo>
                    <a:lnTo>
                      <a:pt x="673" y="604"/>
                    </a:lnTo>
                    <a:lnTo>
                      <a:pt x="673" y="596"/>
                    </a:lnTo>
                    <a:lnTo>
                      <a:pt x="664" y="591"/>
                    </a:lnTo>
                    <a:lnTo>
                      <a:pt x="662" y="578"/>
                    </a:lnTo>
                    <a:lnTo>
                      <a:pt x="659" y="571"/>
                    </a:lnTo>
                    <a:lnTo>
                      <a:pt x="642" y="566"/>
                    </a:lnTo>
                    <a:lnTo>
                      <a:pt x="630" y="563"/>
                    </a:lnTo>
                    <a:lnTo>
                      <a:pt x="624" y="563"/>
                    </a:lnTo>
                    <a:lnTo>
                      <a:pt x="617" y="567"/>
                    </a:lnTo>
                    <a:lnTo>
                      <a:pt x="608" y="576"/>
                    </a:lnTo>
                    <a:lnTo>
                      <a:pt x="588" y="575"/>
                    </a:lnTo>
                    <a:lnTo>
                      <a:pt x="580" y="573"/>
                    </a:lnTo>
                    <a:lnTo>
                      <a:pt x="570" y="572"/>
                    </a:lnTo>
                    <a:lnTo>
                      <a:pt x="567" y="565"/>
                    </a:lnTo>
                    <a:lnTo>
                      <a:pt x="564" y="557"/>
                    </a:lnTo>
                    <a:lnTo>
                      <a:pt x="564" y="547"/>
                    </a:lnTo>
                    <a:lnTo>
                      <a:pt x="576" y="545"/>
                    </a:lnTo>
                    <a:lnTo>
                      <a:pt x="577" y="541"/>
                    </a:lnTo>
                    <a:lnTo>
                      <a:pt x="580" y="535"/>
                    </a:lnTo>
                    <a:lnTo>
                      <a:pt x="582" y="530"/>
                    </a:lnTo>
                    <a:lnTo>
                      <a:pt x="585" y="528"/>
                    </a:lnTo>
                    <a:lnTo>
                      <a:pt x="596" y="518"/>
                    </a:lnTo>
                    <a:lnTo>
                      <a:pt x="600" y="513"/>
                    </a:lnTo>
                    <a:lnTo>
                      <a:pt x="599" y="507"/>
                    </a:lnTo>
                    <a:lnTo>
                      <a:pt x="594" y="503"/>
                    </a:lnTo>
                    <a:lnTo>
                      <a:pt x="597" y="494"/>
                    </a:lnTo>
                    <a:lnTo>
                      <a:pt x="606" y="481"/>
                    </a:lnTo>
                    <a:lnTo>
                      <a:pt x="600" y="475"/>
                    </a:lnTo>
                    <a:lnTo>
                      <a:pt x="595" y="473"/>
                    </a:lnTo>
                    <a:lnTo>
                      <a:pt x="578" y="467"/>
                    </a:lnTo>
                    <a:lnTo>
                      <a:pt x="568" y="459"/>
                    </a:lnTo>
                    <a:lnTo>
                      <a:pt x="556" y="454"/>
                    </a:lnTo>
                    <a:lnTo>
                      <a:pt x="550" y="449"/>
                    </a:lnTo>
                    <a:lnTo>
                      <a:pt x="540" y="445"/>
                    </a:lnTo>
                    <a:lnTo>
                      <a:pt x="536" y="433"/>
                    </a:lnTo>
                    <a:lnTo>
                      <a:pt x="540" y="419"/>
                    </a:lnTo>
                    <a:lnTo>
                      <a:pt x="557" y="416"/>
                    </a:lnTo>
                    <a:lnTo>
                      <a:pt x="561" y="407"/>
                    </a:lnTo>
                    <a:lnTo>
                      <a:pt x="570" y="387"/>
                    </a:lnTo>
                    <a:lnTo>
                      <a:pt x="582" y="390"/>
                    </a:lnTo>
                    <a:lnTo>
                      <a:pt x="590" y="378"/>
                    </a:lnTo>
                    <a:lnTo>
                      <a:pt x="599" y="378"/>
                    </a:lnTo>
                    <a:lnTo>
                      <a:pt x="606" y="366"/>
                    </a:lnTo>
                    <a:lnTo>
                      <a:pt x="606" y="360"/>
                    </a:lnTo>
                    <a:lnTo>
                      <a:pt x="603" y="358"/>
                    </a:lnTo>
                    <a:lnTo>
                      <a:pt x="606" y="349"/>
                    </a:lnTo>
                    <a:lnTo>
                      <a:pt x="615" y="342"/>
                    </a:lnTo>
                    <a:lnTo>
                      <a:pt x="624" y="330"/>
                    </a:lnTo>
                    <a:lnTo>
                      <a:pt x="625" y="318"/>
                    </a:lnTo>
                    <a:lnTo>
                      <a:pt x="627" y="308"/>
                    </a:lnTo>
                    <a:lnTo>
                      <a:pt x="636" y="295"/>
                    </a:lnTo>
                    <a:lnTo>
                      <a:pt x="648" y="297"/>
                    </a:lnTo>
                    <a:lnTo>
                      <a:pt x="648" y="287"/>
                    </a:lnTo>
                    <a:lnTo>
                      <a:pt x="646" y="274"/>
                    </a:lnTo>
                    <a:lnTo>
                      <a:pt x="640" y="267"/>
                    </a:lnTo>
                    <a:lnTo>
                      <a:pt x="649" y="263"/>
                    </a:lnTo>
                    <a:close/>
                  </a:path>
                </a:pathLst>
              </a:custGeom>
              <a:solidFill>
                <a:srgbClr val="E7F6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88" name="Freeform 81"/>
              <p:cNvSpPr>
                <a:spLocks noEditPoints="1"/>
              </p:cNvSpPr>
              <p:nvPr/>
            </p:nvSpPr>
            <p:spPr bwMode="auto">
              <a:xfrm>
                <a:off x="6279882" y="2986302"/>
                <a:ext cx="611879" cy="308684"/>
              </a:xfrm>
              <a:custGeom>
                <a:avLst/>
                <a:gdLst>
                  <a:gd name="T0" fmla="*/ 788 w 1338"/>
                  <a:gd name="T1" fmla="*/ 598 h 675"/>
                  <a:gd name="T2" fmla="*/ 817 w 1338"/>
                  <a:gd name="T3" fmla="*/ 613 h 675"/>
                  <a:gd name="T4" fmla="*/ 859 w 1338"/>
                  <a:gd name="T5" fmla="*/ 556 h 675"/>
                  <a:gd name="T6" fmla="*/ 903 w 1338"/>
                  <a:gd name="T7" fmla="*/ 484 h 675"/>
                  <a:gd name="T8" fmla="*/ 928 w 1338"/>
                  <a:gd name="T9" fmla="*/ 432 h 675"/>
                  <a:gd name="T10" fmla="*/ 993 w 1338"/>
                  <a:gd name="T11" fmla="*/ 400 h 675"/>
                  <a:gd name="T12" fmla="*/ 1070 w 1338"/>
                  <a:gd name="T13" fmla="*/ 405 h 675"/>
                  <a:gd name="T14" fmla="*/ 1109 w 1338"/>
                  <a:gd name="T15" fmla="*/ 369 h 675"/>
                  <a:gd name="T16" fmla="*/ 1146 w 1338"/>
                  <a:gd name="T17" fmla="*/ 339 h 675"/>
                  <a:gd name="T18" fmla="*/ 1222 w 1338"/>
                  <a:gd name="T19" fmla="*/ 222 h 675"/>
                  <a:gd name="T20" fmla="*/ 1301 w 1338"/>
                  <a:gd name="T21" fmla="*/ 151 h 675"/>
                  <a:gd name="T22" fmla="*/ 1324 w 1338"/>
                  <a:gd name="T23" fmla="*/ 100 h 675"/>
                  <a:gd name="T24" fmla="*/ 1262 w 1338"/>
                  <a:gd name="T25" fmla="*/ 29 h 675"/>
                  <a:gd name="T26" fmla="*/ 1225 w 1338"/>
                  <a:gd name="T27" fmla="*/ 19 h 675"/>
                  <a:gd name="T28" fmla="*/ 1145 w 1338"/>
                  <a:gd name="T29" fmla="*/ 60 h 675"/>
                  <a:gd name="T30" fmla="*/ 1097 w 1338"/>
                  <a:gd name="T31" fmla="*/ 105 h 675"/>
                  <a:gd name="T32" fmla="*/ 1033 w 1338"/>
                  <a:gd name="T33" fmla="*/ 166 h 675"/>
                  <a:gd name="T34" fmla="*/ 961 w 1338"/>
                  <a:gd name="T35" fmla="*/ 170 h 675"/>
                  <a:gd name="T36" fmla="*/ 883 w 1338"/>
                  <a:gd name="T37" fmla="*/ 171 h 675"/>
                  <a:gd name="T38" fmla="*/ 878 w 1338"/>
                  <a:gd name="T39" fmla="*/ 197 h 675"/>
                  <a:gd name="T40" fmla="*/ 824 w 1338"/>
                  <a:gd name="T41" fmla="*/ 220 h 675"/>
                  <a:gd name="T42" fmla="*/ 722 w 1338"/>
                  <a:gd name="T43" fmla="*/ 213 h 675"/>
                  <a:gd name="T44" fmla="*/ 661 w 1338"/>
                  <a:gd name="T45" fmla="*/ 208 h 675"/>
                  <a:gd name="T46" fmla="*/ 586 w 1338"/>
                  <a:gd name="T47" fmla="*/ 214 h 675"/>
                  <a:gd name="T48" fmla="*/ 567 w 1338"/>
                  <a:gd name="T49" fmla="*/ 189 h 675"/>
                  <a:gd name="T50" fmla="*/ 549 w 1338"/>
                  <a:gd name="T51" fmla="*/ 154 h 675"/>
                  <a:gd name="T52" fmla="*/ 565 w 1338"/>
                  <a:gd name="T53" fmla="*/ 114 h 675"/>
                  <a:gd name="T54" fmla="*/ 496 w 1338"/>
                  <a:gd name="T55" fmla="*/ 75 h 675"/>
                  <a:gd name="T56" fmla="*/ 409 w 1338"/>
                  <a:gd name="T57" fmla="*/ 134 h 675"/>
                  <a:gd name="T58" fmla="*/ 331 w 1338"/>
                  <a:gd name="T59" fmla="*/ 171 h 675"/>
                  <a:gd name="T60" fmla="*/ 264 w 1338"/>
                  <a:gd name="T61" fmla="*/ 174 h 675"/>
                  <a:gd name="T62" fmla="*/ 205 w 1338"/>
                  <a:gd name="T63" fmla="*/ 234 h 675"/>
                  <a:gd name="T64" fmla="*/ 162 w 1338"/>
                  <a:gd name="T65" fmla="*/ 214 h 675"/>
                  <a:gd name="T66" fmla="*/ 113 w 1338"/>
                  <a:gd name="T67" fmla="*/ 229 h 675"/>
                  <a:gd name="T68" fmla="*/ 59 w 1338"/>
                  <a:gd name="T69" fmla="*/ 260 h 675"/>
                  <a:gd name="T70" fmla="*/ 8 w 1338"/>
                  <a:gd name="T71" fmla="*/ 290 h 675"/>
                  <a:gd name="T72" fmla="*/ 74 w 1338"/>
                  <a:gd name="T73" fmla="*/ 329 h 675"/>
                  <a:gd name="T74" fmla="*/ 105 w 1338"/>
                  <a:gd name="T75" fmla="*/ 389 h 675"/>
                  <a:gd name="T76" fmla="*/ 157 w 1338"/>
                  <a:gd name="T77" fmla="*/ 451 h 675"/>
                  <a:gd name="T78" fmla="*/ 154 w 1338"/>
                  <a:gd name="T79" fmla="*/ 471 h 675"/>
                  <a:gd name="T80" fmla="*/ 164 w 1338"/>
                  <a:gd name="T81" fmla="*/ 495 h 675"/>
                  <a:gd name="T82" fmla="*/ 184 w 1338"/>
                  <a:gd name="T83" fmla="*/ 532 h 675"/>
                  <a:gd name="T84" fmla="*/ 228 w 1338"/>
                  <a:gd name="T85" fmla="*/ 524 h 675"/>
                  <a:gd name="T86" fmla="*/ 314 w 1338"/>
                  <a:gd name="T87" fmla="*/ 547 h 675"/>
                  <a:gd name="T88" fmla="*/ 360 w 1338"/>
                  <a:gd name="T89" fmla="*/ 552 h 675"/>
                  <a:gd name="T90" fmla="*/ 408 w 1338"/>
                  <a:gd name="T91" fmla="*/ 506 h 675"/>
                  <a:gd name="T92" fmla="*/ 423 w 1338"/>
                  <a:gd name="T93" fmla="*/ 493 h 675"/>
                  <a:gd name="T94" fmla="*/ 469 w 1338"/>
                  <a:gd name="T95" fmla="*/ 459 h 675"/>
                  <a:gd name="T96" fmla="*/ 538 w 1338"/>
                  <a:gd name="T97" fmla="*/ 474 h 675"/>
                  <a:gd name="T98" fmla="*/ 632 w 1338"/>
                  <a:gd name="T99" fmla="*/ 472 h 675"/>
                  <a:gd name="T100" fmla="*/ 655 w 1338"/>
                  <a:gd name="T101" fmla="*/ 527 h 675"/>
                  <a:gd name="T102" fmla="*/ 644 w 1338"/>
                  <a:gd name="T103" fmla="*/ 572 h 675"/>
                  <a:gd name="T104" fmla="*/ 700 w 1338"/>
                  <a:gd name="T105" fmla="*/ 590 h 675"/>
                  <a:gd name="T106" fmla="*/ 708 w 1338"/>
                  <a:gd name="T107" fmla="*/ 629 h 675"/>
                  <a:gd name="T108" fmla="*/ 704 w 1338"/>
                  <a:gd name="T109" fmla="*/ 670 h 675"/>
                  <a:gd name="T110" fmla="*/ 754 w 1338"/>
                  <a:gd name="T111" fmla="*/ 657 h 675"/>
                  <a:gd name="T112" fmla="*/ 751 w 1338"/>
                  <a:gd name="T113" fmla="*/ 636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8" h="675">
                    <a:moveTo>
                      <a:pt x="704" y="670"/>
                    </a:moveTo>
                    <a:lnTo>
                      <a:pt x="704" y="670"/>
                    </a:lnTo>
                    <a:lnTo>
                      <a:pt x="704" y="670"/>
                    </a:lnTo>
                    <a:close/>
                    <a:moveTo>
                      <a:pt x="773" y="597"/>
                    </a:moveTo>
                    <a:lnTo>
                      <a:pt x="788" y="598"/>
                    </a:lnTo>
                    <a:lnTo>
                      <a:pt x="803" y="588"/>
                    </a:lnTo>
                    <a:lnTo>
                      <a:pt x="799" y="602"/>
                    </a:lnTo>
                    <a:lnTo>
                      <a:pt x="799" y="609"/>
                    </a:lnTo>
                    <a:lnTo>
                      <a:pt x="804" y="616"/>
                    </a:lnTo>
                    <a:lnTo>
                      <a:pt x="817" y="613"/>
                    </a:lnTo>
                    <a:lnTo>
                      <a:pt x="817" y="606"/>
                    </a:lnTo>
                    <a:lnTo>
                      <a:pt x="824" y="589"/>
                    </a:lnTo>
                    <a:lnTo>
                      <a:pt x="851" y="578"/>
                    </a:lnTo>
                    <a:lnTo>
                      <a:pt x="851" y="568"/>
                    </a:lnTo>
                    <a:lnTo>
                      <a:pt x="859" y="556"/>
                    </a:lnTo>
                    <a:lnTo>
                      <a:pt x="855" y="534"/>
                    </a:lnTo>
                    <a:lnTo>
                      <a:pt x="866" y="529"/>
                    </a:lnTo>
                    <a:lnTo>
                      <a:pt x="873" y="523"/>
                    </a:lnTo>
                    <a:lnTo>
                      <a:pt x="884" y="505"/>
                    </a:lnTo>
                    <a:lnTo>
                      <a:pt x="903" y="484"/>
                    </a:lnTo>
                    <a:lnTo>
                      <a:pt x="918" y="484"/>
                    </a:lnTo>
                    <a:lnTo>
                      <a:pt x="919" y="464"/>
                    </a:lnTo>
                    <a:lnTo>
                      <a:pt x="920" y="450"/>
                    </a:lnTo>
                    <a:lnTo>
                      <a:pt x="910" y="436"/>
                    </a:lnTo>
                    <a:lnTo>
                      <a:pt x="928" y="432"/>
                    </a:lnTo>
                    <a:lnTo>
                      <a:pt x="942" y="407"/>
                    </a:lnTo>
                    <a:lnTo>
                      <a:pt x="958" y="388"/>
                    </a:lnTo>
                    <a:lnTo>
                      <a:pt x="970" y="377"/>
                    </a:lnTo>
                    <a:lnTo>
                      <a:pt x="988" y="381"/>
                    </a:lnTo>
                    <a:lnTo>
                      <a:pt x="993" y="400"/>
                    </a:lnTo>
                    <a:lnTo>
                      <a:pt x="1005" y="398"/>
                    </a:lnTo>
                    <a:lnTo>
                      <a:pt x="1018" y="389"/>
                    </a:lnTo>
                    <a:lnTo>
                      <a:pt x="1040" y="380"/>
                    </a:lnTo>
                    <a:lnTo>
                      <a:pt x="1052" y="393"/>
                    </a:lnTo>
                    <a:lnTo>
                      <a:pt x="1070" y="405"/>
                    </a:lnTo>
                    <a:lnTo>
                      <a:pt x="1079" y="407"/>
                    </a:lnTo>
                    <a:lnTo>
                      <a:pt x="1079" y="398"/>
                    </a:lnTo>
                    <a:lnTo>
                      <a:pt x="1105" y="380"/>
                    </a:lnTo>
                    <a:lnTo>
                      <a:pt x="1112" y="373"/>
                    </a:lnTo>
                    <a:lnTo>
                      <a:pt x="1109" y="369"/>
                    </a:lnTo>
                    <a:lnTo>
                      <a:pt x="1099" y="360"/>
                    </a:lnTo>
                    <a:lnTo>
                      <a:pt x="1106" y="356"/>
                    </a:lnTo>
                    <a:lnTo>
                      <a:pt x="1112" y="360"/>
                    </a:lnTo>
                    <a:lnTo>
                      <a:pt x="1126" y="356"/>
                    </a:lnTo>
                    <a:lnTo>
                      <a:pt x="1146" y="339"/>
                    </a:lnTo>
                    <a:lnTo>
                      <a:pt x="1151" y="316"/>
                    </a:lnTo>
                    <a:lnTo>
                      <a:pt x="1172" y="300"/>
                    </a:lnTo>
                    <a:lnTo>
                      <a:pt x="1198" y="288"/>
                    </a:lnTo>
                    <a:lnTo>
                      <a:pt x="1207" y="271"/>
                    </a:lnTo>
                    <a:lnTo>
                      <a:pt x="1222" y="222"/>
                    </a:lnTo>
                    <a:lnTo>
                      <a:pt x="1234" y="205"/>
                    </a:lnTo>
                    <a:lnTo>
                      <a:pt x="1253" y="177"/>
                    </a:lnTo>
                    <a:lnTo>
                      <a:pt x="1266" y="160"/>
                    </a:lnTo>
                    <a:lnTo>
                      <a:pt x="1278" y="160"/>
                    </a:lnTo>
                    <a:lnTo>
                      <a:pt x="1301" y="151"/>
                    </a:lnTo>
                    <a:lnTo>
                      <a:pt x="1307" y="135"/>
                    </a:lnTo>
                    <a:lnTo>
                      <a:pt x="1328" y="122"/>
                    </a:lnTo>
                    <a:lnTo>
                      <a:pt x="1338" y="119"/>
                    </a:lnTo>
                    <a:lnTo>
                      <a:pt x="1338" y="110"/>
                    </a:lnTo>
                    <a:lnTo>
                      <a:pt x="1324" y="100"/>
                    </a:lnTo>
                    <a:lnTo>
                      <a:pt x="1318" y="92"/>
                    </a:lnTo>
                    <a:lnTo>
                      <a:pt x="1303" y="89"/>
                    </a:lnTo>
                    <a:lnTo>
                      <a:pt x="1289" y="67"/>
                    </a:lnTo>
                    <a:lnTo>
                      <a:pt x="1279" y="48"/>
                    </a:lnTo>
                    <a:lnTo>
                      <a:pt x="1262" y="29"/>
                    </a:lnTo>
                    <a:lnTo>
                      <a:pt x="1257" y="22"/>
                    </a:lnTo>
                    <a:lnTo>
                      <a:pt x="1253" y="4"/>
                    </a:lnTo>
                    <a:lnTo>
                      <a:pt x="1243" y="0"/>
                    </a:lnTo>
                    <a:lnTo>
                      <a:pt x="1224" y="11"/>
                    </a:lnTo>
                    <a:lnTo>
                      <a:pt x="1225" y="19"/>
                    </a:lnTo>
                    <a:lnTo>
                      <a:pt x="1213" y="25"/>
                    </a:lnTo>
                    <a:lnTo>
                      <a:pt x="1192" y="34"/>
                    </a:lnTo>
                    <a:lnTo>
                      <a:pt x="1189" y="49"/>
                    </a:lnTo>
                    <a:lnTo>
                      <a:pt x="1155" y="52"/>
                    </a:lnTo>
                    <a:lnTo>
                      <a:pt x="1145" y="60"/>
                    </a:lnTo>
                    <a:lnTo>
                      <a:pt x="1145" y="75"/>
                    </a:lnTo>
                    <a:lnTo>
                      <a:pt x="1137" y="88"/>
                    </a:lnTo>
                    <a:lnTo>
                      <a:pt x="1115" y="93"/>
                    </a:lnTo>
                    <a:lnTo>
                      <a:pt x="1108" y="98"/>
                    </a:lnTo>
                    <a:lnTo>
                      <a:pt x="1097" y="105"/>
                    </a:lnTo>
                    <a:lnTo>
                      <a:pt x="1078" y="126"/>
                    </a:lnTo>
                    <a:lnTo>
                      <a:pt x="1070" y="139"/>
                    </a:lnTo>
                    <a:lnTo>
                      <a:pt x="1058" y="139"/>
                    </a:lnTo>
                    <a:lnTo>
                      <a:pt x="1043" y="149"/>
                    </a:lnTo>
                    <a:lnTo>
                      <a:pt x="1033" y="166"/>
                    </a:lnTo>
                    <a:lnTo>
                      <a:pt x="1007" y="167"/>
                    </a:lnTo>
                    <a:lnTo>
                      <a:pt x="998" y="158"/>
                    </a:lnTo>
                    <a:lnTo>
                      <a:pt x="987" y="157"/>
                    </a:lnTo>
                    <a:lnTo>
                      <a:pt x="976" y="166"/>
                    </a:lnTo>
                    <a:lnTo>
                      <a:pt x="961" y="170"/>
                    </a:lnTo>
                    <a:lnTo>
                      <a:pt x="949" y="167"/>
                    </a:lnTo>
                    <a:lnTo>
                      <a:pt x="937" y="164"/>
                    </a:lnTo>
                    <a:lnTo>
                      <a:pt x="910" y="169"/>
                    </a:lnTo>
                    <a:lnTo>
                      <a:pt x="897" y="170"/>
                    </a:lnTo>
                    <a:lnTo>
                      <a:pt x="883" y="171"/>
                    </a:lnTo>
                    <a:lnTo>
                      <a:pt x="881" y="172"/>
                    </a:lnTo>
                    <a:lnTo>
                      <a:pt x="879" y="176"/>
                    </a:lnTo>
                    <a:lnTo>
                      <a:pt x="878" y="179"/>
                    </a:lnTo>
                    <a:lnTo>
                      <a:pt x="878" y="181"/>
                    </a:lnTo>
                    <a:lnTo>
                      <a:pt x="878" y="197"/>
                    </a:lnTo>
                    <a:lnTo>
                      <a:pt x="859" y="201"/>
                    </a:lnTo>
                    <a:lnTo>
                      <a:pt x="849" y="201"/>
                    </a:lnTo>
                    <a:lnTo>
                      <a:pt x="843" y="204"/>
                    </a:lnTo>
                    <a:lnTo>
                      <a:pt x="840" y="213"/>
                    </a:lnTo>
                    <a:lnTo>
                      <a:pt x="824" y="220"/>
                    </a:lnTo>
                    <a:lnTo>
                      <a:pt x="803" y="228"/>
                    </a:lnTo>
                    <a:lnTo>
                      <a:pt x="777" y="228"/>
                    </a:lnTo>
                    <a:lnTo>
                      <a:pt x="753" y="225"/>
                    </a:lnTo>
                    <a:lnTo>
                      <a:pt x="731" y="213"/>
                    </a:lnTo>
                    <a:lnTo>
                      <a:pt x="722" y="213"/>
                    </a:lnTo>
                    <a:lnTo>
                      <a:pt x="712" y="219"/>
                    </a:lnTo>
                    <a:lnTo>
                      <a:pt x="679" y="219"/>
                    </a:lnTo>
                    <a:lnTo>
                      <a:pt x="672" y="217"/>
                    </a:lnTo>
                    <a:lnTo>
                      <a:pt x="662" y="214"/>
                    </a:lnTo>
                    <a:lnTo>
                      <a:pt x="661" y="208"/>
                    </a:lnTo>
                    <a:lnTo>
                      <a:pt x="662" y="201"/>
                    </a:lnTo>
                    <a:lnTo>
                      <a:pt x="644" y="201"/>
                    </a:lnTo>
                    <a:lnTo>
                      <a:pt x="635" y="214"/>
                    </a:lnTo>
                    <a:lnTo>
                      <a:pt x="612" y="211"/>
                    </a:lnTo>
                    <a:lnTo>
                      <a:pt x="586" y="214"/>
                    </a:lnTo>
                    <a:lnTo>
                      <a:pt x="579" y="208"/>
                    </a:lnTo>
                    <a:lnTo>
                      <a:pt x="568" y="201"/>
                    </a:lnTo>
                    <a:lnTo>
                      <a:pt x="566" y="198"/>
                    </a:lnTo>
                    <a:lnTo>
                      <a:pt x="567" y="194"/>
                    </a:lnTo>
                    <a:lnTo>
                      <a:pt x="567" y="189"/>
                    </a:lnTo>
                    <a:lnTo>
                      <a:pt x="568" y="188"/>
                    </a:lnTo>
                    <a:lnTo>
                      <a:pt x="568" y="175"/>
                    </a:lnTo>
                    <a:lnTo>
                      <a:pt x="563" y="168"/>
                    </a:lnTo>
                    <a:lnTo>
                      <a:pt x="556" y="161"/>
                    </a:lnTo>
                    <a:lnTo>
                      <a:pt x="549" y="154"/>
                    </a:lnTo>
                    <a:lnTo>
                      <a:pt x="544" y="146"/>
                    </a:lnTo>
                    <a:lnTo>
                      <a:pt x="544" y="142"/>
                    </a:lnTo>
                    <a:lnTo>
                      <a:pt x="550" y="135"/>
                    </a:lnTo>
                    <a:lnTo>
                      <a:pt x="565" y="121"/>
                    </a:lnTo>
                    <a:lnTo>
                      <a:pt x="565" y="114"/>
                    </a:lnTo>
                    <a:lnTo>
                      <a:pt x="549" y="102"/>
                    </a:lnTo>
                    <a:lnTo>
                      <a:pt x="525" y="99"/>
                    </a:lnTo>
                    <a:lnTo>
                      <a:pt x="518" y="93"/>
                    </a:lnTo>
                    <a:lnTo>
                      <a:pt x="510" y="84"/>
                    </a:lnTo>
                    <a:lnTo>
                      <a:pt x="496" y="75"/>
                    </a:lnTo>
                    <a:lnTo>
                      <a:pt x="478" y="84"/>
                    </a:lnTo>
                    <a:lnTo>
                      <a:pt x="453" y="97"/>
                    </a:lnTo>
                    <a:lnTo>
                      <a:pt x="437" y="115"/>
                    </a:lnTo>
                    <a:lnTo>
                      <a:pt x="431" y="134"/>
                    </a:lnTo>
                    <a:lnTo>
                      <a:pt x="409" y="134"/>
                    </a:lnTo>
                    <a:lnTo>
                      <a:pt x="403" y="150"/>
                    </a:lnTo>
                    <a:lnTo>
                      <a:pt x="385" y="162"/>
                    </a:lnTo>
                    <a:lnTo>
                      <a:pt x="350" y="165"/>
                    </a:lnTo>
                    <a:lnTo>
                      <a:pt x="341" y="175"/>
                    </a:lnTo>
                    <a:lnTo>
                      <a:pt x="331" y="171"/>
                    </a:lnTo>
                    <a:lnTo>
                      <a:pt x="319" y="174"/>
                    </a:lnTo>
                    <a:lnTo>
                      <a:pt x="306" y="178"/>
                    </a:lnTo>
                    <a:lnTo>
                      <a:pt x="293" y="184"/>
                    </a:lnTo>
                    <a:lnTo>
                      <a:pt x="276" y="174"/>
                    </a:lnTo>
                    <a:lnTo>
                      <a:pt x="264" y="174"/>
                    </a:lnTo>
                    <a:lnTo>
                      <a:pt x="264" y="189"/>
                    </a:lnTo>
                    <a:lnTo>
                      <a:pt x="255" y="204"/>
                    </a:lnTo>
                    <a:lnTo>
                      <a:pt x="238" y="223"/>
                    </a:lnTo>
                    <a:lnTo>
                      <a:pt x="214" y="239"/>
                    </a:lnTo>
                    <a:lnTo>
                      <a:pt x="205" y="234"/>
                    </a:lnTo>
                    <a:lnTo>
                      <a:pt x="195" y="229"/>
                    </a:lnTo>
                    <a:lnTo>
                      <a:pt x="184" y="222"/>
                    </a:lnTo>
                    <a:lnTo>
                      <a:pt x="173" y="214"/>
                    </a:lnTo>
                    <a:lnTo>
                      <a:pt x="168" y="214"/>
                    </a:lnTo>
                    <a:lnTo>
                      <a:pt x="162" y="214"/>
                    </a:lnTo>
                    <a:lnTo>
                      <a:pt x="157" y="218"/>
                    </a:lnTo>
                    <a:lnTo>
                      <a:pt x="153" y="222"/>
                    </a:lnTo>
                    <a:lnTo>
                      <a:pt x="146" y="242"/>
                    </a:lnTo>
                    <a:lnTo>
                      <a:pt x="128" y="245"/>
                    </a:lnTo>
                    <a:lnTo>
                      <a:pt x="113" y="229"/>
                    </a:lnTo>
                    <a:lnTo>
                      <a:pt x="103" y="229"/>
                    </a:lnTo>
                    <a:lnTo>
                      <a:pt x="98" y="245"/>
                    </a:lnTo>
                    <a:lnTo>
                      <a:pt x="97" y="248"/>
                    </a:lnTo>
                    <a:lnTo>
                      <a:pt x="76" y="256"/>
                    </a:lnTo>
                    <a:lnTo>
                      <a:pt x="59" y="260"/>
                    </a:lnTo>
                    <a:lnTo>
                      <a:pt x="38" y="256"/>
                    </a:lnTo>
                    <a:lnTo>
                      <a:pt x="34" y="266"/>
                    </a:lnTo>
                    <a:lnTo>
                      <a:pt x="34" y="281"/>
                    </a:lnTo>
                    <a:lnTo>
                      <a:pt x="9" y="288"/>
                    </a:lnTo>
                    <a:lnTo>
                      <a:pt x="8" y="290"/>
                    </a:lnTo>
                    <a:lnTo>
                      <a:pt x="0" y="310"/>
                    </a:lnTo>
                    <a:lnTo>
                      <a:pt x="21" y="319"/>
                    </a:lnTo>
                    <a:lnTo>
                      <a:pt x="34" y="329"/>
                    </a:lnTo>
                    <a:lnTo>
                      <a:pt x="59" y="323"/>
                    </a:lnTo>
                    <a:lnTo>
                      <a:pt x="74" y="329"/>
                    </a:lnTo>
                    <a:lnTo>
                      <a:pt x="78" y="351"/>
                    </a:lnTo>
                    <a:lnTo>
                      <a:pt x="82" y="373"/>
                    </a:lnTo>
                    <a:lnTo>
                      <a:pt x="90" y="378"/>
                    </a:lnTo>
                    <a:lnTo>
                      <a:pt x="85" y="389"/>
                    </a:lnTo>
                    <a:lnTo>
                      <a:pt x="105" y="389"/>
                    </a:lnTo>
                    <a:lnTo>
                      <a:pt x="111" y="393"/>
                    </a:lnTo>
                    <a:lnTo>
                      <a:pt x="121" y="398"/>
                    </a:lnTo>
                    <a:lnTo>
                      <a:pt x="137" y="408"/>
                    </a:lnTo>
                    <a:lnTo>
                      <a:pt x="150" y="416"/>
                    </a:lnTo>
                    <a:lnTo>
                      <a:pt x="157" y="451"/>
                    </a:lnTo>
                    <a:lnTo>
                      <a:pt x="157" y="469"/>
                    </a:lnTo>
                    <a:lnTo>
                      <a:pt x="156" y="469"/>
                    </a:lnTo>
                    <a:lnTo>
                      <a:pt x="154" y="470"/>
                    </a:lnTo>
                    <a:lnTo>
                      <a:pt x="154" y="470"/>
                    </a:lnTo>
                    <a:lnTo>
                      <a:pt x="154" y="471"/>
                    </a:lnTo>
                    <a:lnTo>
                      <a:pt x="155" y="472"/>
                    </a:lnTo>
                    <a:lnTo>
                      <a:pt x="157" y="473"/>
                    </a:lnTo>
                    <a:lnTo>
                      <a:pt x="167" y="480"/>
                    </a:lnTo>
                    <a:lnTo>
                      <a:pt x="174" y="482"/>
                    </a:lnTo>
                    <a:lnTo>
                      <a:pt x="164" y="495"/>
                    </a:lnTo>
                    <a:lnTo>
                      <a:pt x="184" y="495"/>
                    </a:lnTo>
                    <a:lnTo>
                      <a:pt x="184" y="503"/>
                    </a:lnTo>
                    <a:lnTo>
                      <a:pt x="184" y="510"/>
                    </a:lnTo>
                    <a:lnTo>
                      <a:pt x="184" y="530"/>
                    </a:lnTo>
                    <a:lnTo>
                      <a:pt x="184" y="532"/>
                    </a:lnTo>
                    <a:lnTo>
                      <a:pt x="200" y="524"/>
                    </a:lnTo>
                    <a:lnTo>
                      <a:pt x="205" y="524"/>
                    </a:lnTo>
                    <a:lnTo>
                      <a:pt x="211" y="524"/>
                    </a:lnTo>
                    <a:lnTo>
                      <a:pt x="221" y="525"/>
                    </a:lnTo>
                    <a:lnTo>
                      <a:pt x="228" y="524"/>
                    </a:lnTo>
                    <a:lnTo>
                      <a:pt x="243" y="524"/>
                    </a:lnTo>
                    <a:lnTo>
                      <a:pt x="259" y="524"/>
                    </a:lnTo>
                    <a:lnTo>
                      <a:pt x="285" y="542"/>
                    </a:lnTo>
                    <a:lnTo>
                      <a:pt x="294" y="547"/>
                    </a:lnTo>
                    <a:lnTo>
                      <a:pt x="314" y="547"/>
                    </a:lnTo>
                    <a:lnTo>
                      <a:pt x="319" y="551"/>
                    </a:lnTo>
                    <a:lnTo>
                      <a:pt x="327" y="559"/>
                    </a:lnTo>
                    <a:lnTo>
                      <a:pt x="337" y="559"/>
                    </a:lnTo>
                    <a:lnTo>
                      <a:pt x="341" y="554"/>
                    </a:lnTo>
                    <a:lnTo>
                      <a:pt x="360" y="552"/>
                    </a:lnTo>
                    <a:lnTo>
                      <a:pt x="358" y="538"/>
                    </a:lnTo>
                    <a:lnTo>
                      <a:pt x="364" y="527"/>
                    </a:lnTo>
                    <a:lnTo>
                      <a:pt x="373" y="518"/>
                    </a:lnTo>
                    <a:lnTo>
                      <a:pt x="392" y="519"/>
                    </a:lnTo>
                    <a:lnTo>
                      <a:pt x="408" y="506"/>
                    </a:lnTo>
                    <a:lnTo>
                      <a:pt x="418" y="504"/>
                    </a:lnTo>
                    <a:lnTo>
                      <a:pt x="427" y="509"/>
                    </a:lnTo>
                    <a:lnTo>
                      <a:pt x="440" y="509"/>
                    </a:lnTo>
                    <a:lnTo>
                      <a:pt x="445" y="500"/>
                    </a:lnTo>
                    <a:lnTo>
                      <a:pt x="423" y="493"/>
                    </a:lnTo>
                    <a:lnTo>
                      <a:pt x="422" y="483"/>
                    </a:lnTo>
                    <a:lnTo>
                      <a:pt x="427" y="476"/>
                    </a:lnTo>
                    <a:lnTo>
                      <a:pt x="440" y="469"/>
                    </a:lnTo>
                    <a:lnTo>
                      <a:pt x="452" y="459"/>
                    </a:lnTo>
                    <a:lnTo>
                      <a:pt x="469" y="459"/>
                    </a:lnTo>
                    <a:lnTo>
                      <a:pt x="480" y="461"/>
                    </a:lnTo>
                    <a:lnTo>
                      <a:pt x="491" y="463"/>
                    </a:lnTo>
                    <a:lnTo>
                      <a:pt x="502" y="469"/>
                    </a:lnTo>
                    <a:lnTo>
                      <a:pt x="512" y="473"/>
                    </a:lnTo>
                    <a:lnTo>
                      <a:pt x="538" y="474"/>
                    </a:lnTo>
                    <a:lnTo>
                      <a:pt x="590" y="470"/>
                    </a:lnTo>
                    <a:lnTo>
                      <a:pt x="599" y="450"/>
                    </a:lnTo>
                    <a:lnTo>
                      <a:pt x="616" y="448"/>
                    </a:lnTo>
                    <a:lnTo>
                      <a:pt x="619" y="465"/>
                    </a:lnTo>
                    <a:lnTo>
                      <a:pt x="632" y="472"/>
                    </a:lnTo>
                    <a:lnTo>
                      <a:pt x="640" y="491"/>
                    </a:lnTo>
                    <a:lnTo>
                      <a:pt x="657" y="485"/>
                    </a:lnTo>
                    <a:lnTo>
                      <a:pt x="677" y="481"/>
                    </a:lnTo>
                    <a:lnTo>
                      <a:pt x="679" y="518"/>
                    </a:lnTo>
                    <a:lnTo>
                      <a:pt x="655" y="527"/>
                    </a:lnTo>
                    <a:lnTo>
                      <a:pt x="640" y="536"/>
                    </a:lnTo>
                    <a:lnTo>
                      <a:pt x="629" y="554"/>
                    </a:lnTo>
                    <a:lnTo>
                      <a:pt x="630" y="564"/>
                    </a:lnTo>
                    <a:lnTo>
                      <a:pt x="639" y="572"/>
                    </a:lnTo>
                    <a:lnTo>
                      <a:pt x="644" y="572"/>
                    </a:lnTo>
                    <a:lnTo>
                      <a:pt x="655" y="571"/>
                    </a:lnTo>
                    <a:lnTo>
                      <a:pt x="666" y="570"/>
                    </a:lnTo>
                    <a:lnTo>
                      <a:pt x="677" y="572"/>
                    </a:lnTo>
                    <a:lnTo>
                      <a:pt x="686" y="590"/>
                    </a:lnTo>
                    <a:lnTo>
                      <a:pt x="700" y="590"/>
                    </a:lnTo>
                    <a:lnTo>
                      <a:pt x="708" y="590"/>
                    </a:lnTo>
                    <a:lnTo>
                      <a:pt x="711" y="599"/>
                    </a:lnTo>
                    <a:lnTo>
                      <a:pt x="714" y="611"/>
                    </a:lnTo>
                    <a:lnTo>
                      <a:pt x="714" y="621"/>
                    </a:lnTo>
                    <a:lnTo>
                      <a:pt x="708" y="629"/>
                    </a:lnTo>
                    <a:lnTo>
                      <a:pt x="718" y="633"/>
                    </a:lnTo>
                    <a:lnTo>
                      <a:pt x="723" y="639"/>
                    </a:lnTo>
                    <a:lnTo>
                      <a:pt x="714" y="650"/>
                    </a:lnTo>
                    <a:lnTo>
                      <a:pt x="710" y="660"/>
                    </a:lnTo>
                    <a:lnTo>
                      <a:pt x="704" y="670"/>
                    </a:lnTo>
                    <a:lnTo>
                      <a:pt x="704" y="670"/>
                    </a:lnTo>
                    <a:lnTo>
                      <a:pt x="722" y="675"/>
                    </a:lnTo>
                    <a:lnTo>
                      <a:pt x="732" y="670"/>
                    </a:lnTo>
                    <a:lnTo>
                      <a:pt x="751" y="667"/>
                    </a:lnTo>
                    <a:lnTo>
                      <a:pt x="754" y="657"/>
                    </a:lnTo>
                    <a:lnTo>
                      <a:pt x="759" y="649"/>
                    </a:lnTo>
                    <a:lnTo>
                      <a:pt x="761" y="646"/>
                    </a:lnTo>
                    <a:lnTo>
                      <a:pt x="764" y="636"/>
                    </a:lnTo>
                    <a:lnTo>
                      <a:pt x="759" y="636"/>
                    </a:lnTo>
                    <a:lnTo>
                      <a:pt x="751" y="636"/>
                    </a:lnTo>
                    <a:lnTo>
                      <a:pt x="753" y="623"/>
                    </a:lnTo>
                    <a:lnTo>
                      <a:pt x="759" y="615"/>
                    </a:lnTo>
                    <a:lnTo>
                      <a:pt x="773" y="59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89" name="Freeform 43"/>
              <p:cNvSpPr>
                <a:spLocks/>
              </p:cNvSpPr>
              <p:nvPr/>
            </p:nvSpPr>
            <p:spPr bwMode="auto">
              <a:xfrm>
                <a:off x="5576085" y="2132965"/>
                <a:ext cx="536423" cy="430784"/>
              </a:xfrm>
              <a:custGeom>
                <a:avLst/>
                <a:gdLst>
                  <a:gd name="T0" fmla="*/ 947 w 1172"/>
                  <a:gd name="T1" fmla="*/ 690 h 940"/>
                  <a:gd name="T2" fmla="*/ 955 w 1172"/>
                  <a:gd name="T3" fmla="*/ 643 h 940"/>
                  <a:gd name="T4" fmla="*/ 1014 w 1172"/>
                  <a:gd name="T5" fmla="*/ 571 h 940"/>
                  <a:gd name="T6" fmla="*/ 1029 w 1172"/>
                  <a:gd name="T7" fmla="*/ 536 h 940"/>
                  <a:gd name="T8" fmla="*/ 1116 w 1172"/>
                  <a:gd name="T9" fmla="*/ 505 h 940"/>
                  <a:gd name="T10" fmla="*/ 1168 w 1172"/>
                  <a:gd name="T11" fmla="*/ 497 h 940"/>
                  <a:gd name="T12" fmla="*/ 1142 w 1172"/>
                  <a:gd name="T13" fmla="*/ 454 h 940"/>
                  <a:gd name="T14" fmla="*/ 1080 w 1172"/>
                  <a:gd name="T15" fmla="*/ 404 h 940"/>
                  <a:gd name="T16" fmla="*/ 1074 w 1172"/>
                  <a:gd name="T17" fmla="*/ 372 h 940"/>
                  <a:gd name="T18" fmla="*/ 1050 w 1172"/>
                  <a:gd name="T19" fmla="*/ 344 h 940"/>
                  <a:gd name="T20" fmla="*/ 998 w 1172"/>
                  <a:gd name="T21" fmla="*/ 310 h 940"/>
                  <a:gd name="T22" fmla="*/ 1011 w 1172"/>
                  <a:gd name="T23" fmla="*/ 284 h 940"/>
                  <a:gd name="T24" fmla="*/ 988 w 1172"/>
                  <a:gd name="T25" fmla="*/ 244 h 940"/>
                  <a:gd name="T26" fmla="*/ 958 w 1172"/>
                  <a:gd name="T27" fmla="*/ 236 h 940"/>
                  <a:gd name="T28" fmla="*/ 946 w 1172"/>
                  <a:gd name="T29" fmla="*/ 177 h 940"/>
                  <a:gd name="T30" fmla="*/ 982 w 1172"/>
                  <a:gd name="T31" fmla="*/ 141 h 940"/>
                  <a:gd name="T32" fmla="*/ 1024 w 1172"/>
                  <a:gd name="T33" fmla="*/ 133 h 940"/>
                  <a:gd name="T34" fmla="*/ 1059 w 1172"/>
                  <a:gd name="T35" fmla="*/ 170 h 940"/>
                  <a:gd name="T36" fmla="*/ 1098 w 1172"/>
                  <a:gd name="T37" fmla="*/ 175 h 940"/>
                  <a:gd name="T38" fmla="*/ 1077 w 1172"/>
                  <a:gd name="T39" fmla="*/ 117 h 940"/>
                  <a:gd name="T40" fmla="*/ 1038 w 1172"/>
                  <a:gd name="T41" fmla="*/ 79 h 940"/>
                  <a:gd name="T42" fmla="*/ 999 w 1172"/>
                  <a:gd name="T43" fmla="*/ 90 h 940"/>
                  <a:gd name="T44" fmla="*/ 908 w 1172"/>
                  <a:gd name="T45" fmla="*/ 134 h 940"/>
                  <a:gd name="T46" fmla="*/ 877 w 1172"/>
                  <a:gd name="T47" fmla="*/ 84 h 940"/>
                  <a:gd name="T48" fmla="*/ 886 w 1172"/>
                  <a:gd name="T49" fmla="*/ 61 h 940"/>
                  <a:gd name="T50" fmla="*/ 871 w 1172"/>
                  <a:gd name="T51" fmla="*/ 49 h 940"/>
                  <a:gd name="T52" fmla="*/ 824 w 1172"/>
                  <a:gd name="T53" fmla="*/ 31 h 940"/>
                  <a:gd name="T54" fmla="*/ 788 w 1172"/>
                  <a:gd name="T55" fmla="*/ 5 h 940"/>
                  <a:gd name="T56" fmla="*/ 685 w 1172"/>
                  <a:gd name="T57" fmla="*/ 4 h 940"/>
                  <a:gd name="T58" fmla="*/ 565 w 1172"/>
                  <a:gd name="T59" fmla="*/ 67 h 940"/>
                  <a:gd name="T60" fmla="*/ 525 w 1172"/>
                  <a:gd name="T61" fmla="*/ 160 h 940"/>
                  <a:gd name="T62" fmla="*/ 476 w 1172"/>
                  <a:gd name="T63" fmla="*/ 228 h 940"/>
                  <a:gd name="T64" fmla="*/ 353 w 1172"/>
                  <a:gd name="T65" fmla="*/ 236 h 940"/>
                  <a:gd name="T66" fmla="*/ 314 w 1172"/>
                  <a:gd name="T67" fmla="*/ 262 h 940"/>
                  <a:gd name="T68" fmla="*/ 272 w 1172"/>
                  <a:gd name="T69" fmla="*/ 353 h 940"/>
                  <a:gd name="T70" fmla="*/ 253 w 1172"/>
                  <a:gd name="T71" fmla="*/ 438 h 940"/>
                  <a:gd name="T72" fmla="*/ 200 w 1172"/>
                  <a:gd name="T73" fmla="*/ 503 h 940"/>
                  <a:gd name="T74" fmla="*/ 159 w 1172"/>
                  <a:gd name="T75" fmla="*/ 564 h 940"/>
                  <a:gd name="T76" fmla="*/ 64 w 1172"/>
                  <a:gd name="T77" fmla="*/ 601 h 940"/>
                  <a:gd name="T78" fmla="*/ 30 w 1172"/>
                  <a:gd name="T79" fmla="*/ 657 h 940"/>
                  <a:gd name="T80" fmla="*/ 20 w 1172"/>
                  <a:gd name="T81" fmla="*/ 722 h 940"/>
                  <a:gd name="T82" fmla="*/ 60 w 1172"/>
                  <a:gd name="T83" fmla="*/ 781 h 940"/>
                  <a:gd name="T84" fmla="*/ 22 w 1172"/>
                  <a:gd name="T85" fmla="*/ 847 h 940"/>
                  <a:gd name="T86" fmla="*/ 0 w 1172"/>
                  <a:gd name="T87" fmla="*/ 912 h 940"/>
                  <a:gd name="T88" fmla="*/ 56 w 1172"/>
                  <a:gd name="T89" fmla="*/ 940 h 940"/>
                  <a:gd name="T90" fmla="*/ 193 w 1172"/>
                  <a:gd name="T91" fmla="*/ 898 h 940"/>
                  <a:gd name="T92" fmla="*/ 283 w 1172"/>
                  <a:gd name="T93" fmla="*/ 844 h 940"/>
                  <a:gd name="T94" fmla="*/ 404 w 1172"/>
                  <a:gd name="T95" fmla="*/ 853 h 940"/>
                  <a:gd name="T96" fmla="*/ 479 w 1172"/>
                  <a:gd name="T97" fmla="*/ 806 h 940"/>
                  <a:gd name="T98" fmla="*/ 543 w 1172"/>
                  <a:gd name="T99" fmla="*/ 825 h 940"/>
                  <a:gd name="T100" fmla="*/ 628 w 1172"/>
                  <a:gd name="T101" fmla="*/ 818 h 940"/>
                  <a:gd name="T102" fmla="*/ 750 w 1172"/>
                  <a:gd name="T103" fmla="*/ 806 h 940"/>
                  <a:gd name="T104" fmla="*/ 822 w 1172"/>
                  <a:gd name="T105" fmla="*/ 738 h 940"/>
                  <a:gd name="T106" fmla="*/ 893 w 1172"/>
                  <a:gd name="T107" fmla="*/ 765 h 940"/>
                  <a:gd name="T108" fmla="*/ 909 w 1172"/>
                  <a:gd name="T109" fmla="*/ 725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2" h="940">
                    <a:moveTo>
                      <a:pt x="916" y="711"/>
                    </a:moveTo>
                    <a:lnTo>
                      <a:pt x="927" y="699"/>
                    </a:lnTo>
                    <a:lnTo>
                      <a:pt x="941" y="697"/>
                    </a:lnTo>
                    <a:lnTo>
                      <a:pt x="947" y="690"/>
                    </a:lnTo>
                    <a:lnTo>
                      <a:pt x="948" y="689"/>
                    </a:lnTo>
                    <a:lnTo>
                      <a:pt x="945" y="678"/>
                    </a:lnTo>
                    <a:lnTo>
                      <a:pt x="941" y="665"/>
                    </a:lnTo>
                    <a:lnTo>
                      <a:pt x="955" y="643"/>
                    </a:lnTo>
                    <a:lnTo>
                      <a:pt x="973" y="618"/>
                    </a:lnTo>
                    <a:lnTo>
                      <a:pt x="980" y="601"/>
                    </a:lnTo>
                    <a:lnTo>
                      <a:pt x="1003" y="583"/>
                    </a:lnTo>
                    <a:lnTo>
                      <a:pt x="1014" y="571"/>
                    </a:lnTo>
                    <a:lnTo>
                      <a:pt x="1020" y="578"/>
                    </a:lnTo>
                    <a:lnTo>
                      <a:pt x="1028" y="574"/>
                    </a:lnTo>
                    <a:lnTo>
                      <a:pt x="1028" y="559"/>
                    </a:lnTo>
                    <a:lnTo>
                      <a:pt x="1029" y="536"/>
                    </a:lnTo>
                    <a:lnTo>
                      <a:pt x="1042" y="524"/>
                    </a:lnTo>
                    <a:lnTo>
                      <a:pt x="1071" y="516"/>
                    </a:lnTo>
                    <a:lnTo>
                      <a:pt x="1104" y="509"/>
                    </a:lnTo>
                    <a:lnTo>
                      <a:pt x="1116" y="505"/>
                    </a:lnTo>
                    <a:lnTo>
                      <a:pt x="1128" y="501"/>
                    </a:lnTo>
                    <a:lnTo>
                      <a:pt x="1140" y="503"/>
                    </a:lnTo>
                    <a:lnTo>
                      <a:pt x="1151" y="501"/>
                    </a:lnTo>
                    <a:lnTo>
                      <a:pt x="1168" y="497"/>
                    </a:lnTo>
                    <a:lnTo>
                      <a:pt x="1172" y="488"/>
                    </a:lnTo>
                    <a:lnTo>
                      <a:pt x="1164" y="477"/>
                    </a:lnTo>
                    <a:lnTo>
                      <a:pt x="1159" y="466"/>
                    </a:lnTo>
                    <a:lnTo>
                      <a:pt x="1142" y="454"/>
                    </a:lnTo>
                    <a:lnTo>
                      <a:pt x="1118" y="445"/>
                    </a:lnTo>
                    <a:lnTo>
                      <a:pt x="1110" y="432"/>
                    </a:lnTo>
                    <a:lnTo>
                      <a:pt x="1092" y="415"/>
                    </a:lnTo>
                    <a:lnTo>
                      <a:pt x="1080" y="404"/>
                    </a:lnTo>
                    <a:lnTo>
                      <a:pt x="1079" y="393"/>
                    </a:lnTo>
                    <a:lnTo>
                      <a:pt x="1079" y="383"/>
                    </a:lnTo>
                    <a:lnTo>
                      <a:pt x="1077" y="377"/>
                    </a:lnTo>
                    <a:lnTo>
                      <a:pt x="1074" y="372"/>
                    </a:lnTo>
                    <a:lnTo>
                      <a:pt x="1057" y="358"/>
                    </a:lnTo>
                    <a:lnTo>
                      <a:pt x="1065" y="350"/>
                    </a:lnTo>
                    <a:lnTo>
                      <a:pt x="1065" y="343"/>
                    </a:lnTo>
                    <a:lnTo>
                      <a:pt x="1050" y="344"/>
                    </a:lnTo>
                    <a:lnTo>
                      <a:pt x="1001" y="344"/>
                    </a:lnTo>
                    <a:lnTo>
                      <a:pt x="1003" y="334"/>
                    </a:lnTo>
                    <a:lnTo>
                      <a:pt x="1004" y="316"/>
                    </a:lnTo>
                    <a:lnTo>
                      <a:pt x="998" y="310"/>
                    </a:lnTo>
                    <a:lnTo>
                      <a:pt x="993" y="302"/>
                    </a:lnTo>
                    <a:lnTo>
                      <a:pt x="993" y="294"/>
                    </a:lnTo>
                    <a:lnTo>
                      <a:pt x="1003" y="292"/>
                    </a:lnTo>
                    <a:lnTo>
                      <a:pt x="1011" y="284"/>
                    </a:lnTo>
                    <a:lnTo>
                      <a:pt x="1012" y="269"/>
                    </a:lnTo>
                    <a:lnTo>
                      <a:pt x="1000" y="266"/>
                    </a:lnTo>
                    <a:lnTo>
                      <a:pt x="994" y="266"/>
                    </a:lnTo>
                    <a:lnTo>
                      <a:pt x="988" y="244"/>
                    </a:lnTo>
                    <a:lnTo>
                      <a:pt x="978" y="236"/>
                    </a:lnTo>
                    <a:lnTo>
                      <a:pt x="973" y="247"/>
                    </a:lnTo>
                    <a:lnTo>
                      <a:pt x="957" y="243"/>
                    </a:lnTo>
                    <a:lnTo>
                      <a:pt x="958" y="236"/>
                    </a:lnTo>
                    <a:lnTo>
                      <a:pt x="960" y="221"/>
                    </a:lnTo>
                    <a:lnTo>
                      <a:pt x="960" y="205"/>
                    </a:lnTo>
                    <a:lnTo>
                      <a:pt x="952" y="192"/>
                    </a:lnTo>
                    <a:lnTo>
                      <a:pt x="946" y="177"/>
                    </a:lnTo>
                    <a:lnTo>
                      <a:pt x="950" y="166"/>
                    </a:lnTo>
                    <a:lnTo>
                      <a:pt x="993" y="163"/>
                    </a:lnTo>
                    <a:lnTo>
                      <a:pt x="987" y="156"/>
                    </a:lnTo>
                    <a:lnTo>
                      <a:pt x="982" y="141"/>
                    </a:lnTo>
                    <a:lnTo>
                      <a:pt x="992" y="126"/>
                    </a:lnTo>
                    <a:lnTo>
                      <a:pt x="1008" y="126"/>
                    </a:lnTo>
                    <a:lnTo>
                      <a:pt x="1016" y="129"/>
                    </a:lnTo>
                    <a:lnTo>
                      <a:pt x="1024" y="133"/>
                    </a:lnTo>
                    <a:lnTo>
                      <a:pt x="1036" y="142"/>
                    </a:lnTo>
                    <a:lnTo>
                      <a:pt x="1049" y="153"/>
                    </a:lnTo>
                    <a:lnTo>
                      <a:pt x="1052" y="159"/>
                    </a:lnTo>
                    <a:lnTo>
                      <a:pt x="1059" y="170"/>
                    </a:lnTo>
                    <a:lnTo>
                      <a:pt x="1065" y="181"/>
                    </a:lnTo>
                    <a:lnTo>
                      <a:pt x="1067" y="185"/>
                    </a:lnTo>
                    <a:lnTo>
                      <a:pt x="1081" y="185"/>
                    </a:lnTo>
                    <a:lnTo>
                      <a:pt x="1098" y="175"/>
                    </a:lnTo>
                    <a:lnTo>
                      <a:pt x="1109" y="167"/>
                    </a:lnTo>
                    <a:lnTo>
                      <a:pt x="1092" y="145"/>
                    </a:lnTo>
                    <a:lnTo>
                      <a:pt x="1080" y="122"/>
                    </a:lnTo>
                    <a:lnTo>
                      <a:pt x="1077" y="117"/>
                    </a:lnTo>
                    <a:lnTo>
                      <a:pt x="1072" y="111"/>
                    </a:lnTo>
                    <a:lnTo>
                      <a:pt x="1061" y="103"/>
                    </a:lnTo>
                    <a:lnTo>
                      <a:pt x="1052" y="95"/>
                    </a:lnTo>
                    <a:lnTo>
                      <a:pt x="1038" y="79"/>
                    </a:lnTo>
                    <a:lnTo>
                      <a:pt x="1029" y="63"/>
                    </a:lnTo>
                    <a:lnTo>
                      <a:pt x="1024" y="57"/>
                    </a:lnTo>
                    <a:lnTo>
                      <a:pt x="1004" y="76"/>
                    </a:lnTo>
                    <a:lnTo>
                      <a:pt x="999" y="90"/>
                    </a:lnTo>
                    <a:lnTo>
                      <a:pt x="975" y="108"/>
                    </a:lnTo>
                    <a:lnTo>
                      <a:pt x="963" y="119"/>
                    </a:lnTo>
                    <a:lnTo>
                      <a:pt x="936" y="129"/>
                    </a:lnTo>
                    <a:lnTo>
                      <a:pt x="908" y="134"/>
                    </a:lnTo>
                    <a:lnTo>
                      <a:pt x="897" y="129"/>
                    </a:lnTo>
                    <a:lnTo>
                      <a:pt x="888" y="122"/>
                    </a:lnTo>
                    <a:lnTo>
                      <a:pt x="878" y="107"/>
                    </a:lnTo>
                    <a:lnTo>
                      <a:pt x="877" y="84"/>
                    </a:lnTo>
                    <a:lnTo>
                      <a:pt x="882" y="68"/>
                    </a:lnTo>
                    <a:lnTo>
                      <a:pt x="883" y="66"/>
                    </a:lnTo>
                    <a:lnTo>
                      <a:pt x="885" y="63"/>
                    </a:lnTo>
                    <a:lnTo>
                      <a:pt x="886" y="61"/>
                    </a:lnTo>
                    <a:lnTo>
                      <a:pt x="886" y="59"/>
                    </a:lnTo>
                    <a:lnTo>
                      <a:pt x="886" y="58"/>
                    </a:lnTo>
                    <a:lnTo>
                      <a:pt x="885" y="57"/>
                    </a:lnTo>
                    <a:lnTo>
                      <a:pt x="871" y="49"/>
                    </a:lnTo>
                    <a:lnTo>
                      <a:pt x="860" y="44"/>
                    </a:lnTo>
                    <a:lnTo>
                      <a:pt x="846" y="40"/>
                    </a:lnTo>
                    <a:lnTo>
                      <a:pt x="833" y="37"/>
                    </a:lnTo>
                    <a:lnTo>
                      <a:pt x="824" y="31"/>
                    </a:lnTo>
                    <a:lnTo>
                      <a:pt x="815" y="25"/>
                    </a:lnTo>
                    <a:lnTo>
                      <a:pt x="809" y="19"/>
                    </a:lnTo>
                    <a:lnTo>
                      <a:pt x="802" y="11"/>
                    </a:lnTo>
                    <a:lnTo>
                      <a:pt x="788" y="5"/>
                    </a:lnTo>
                    <a:lnTo>
                      <a:pt x="775" y="0"/>
                    </a:lnTo>
                    <a:lnTo>
                      <a:pt x="741" y="0"/>
                    </a:lnTo>
                    <a:lnTo>
                      <a:pt x="705" y="3"/>
                    </a:lnTo>
                    <a:lnTo>
                      <a:pt x="685" y="4"/>
                    </a:lnTo>
                    <a:lnTo>
                      <a:pt x="663" y="22"/>
                    </a:lnTo>
                    <a:lnTo>
                      <a:pt x="638" y="41"/>
                    </a:lnTo>
                    <a:lnTo>
                      <a:pt x="602" y="52"/>
                    </a:lnTo>
                    <a:lnTo>
                      <a:pt x="565" y="67"/>
                    </a:lnTo>
                    <a:lnTo>
                      <a:pt x="527" y="88"/>
                    </a:lnTo>
                    <a:lnTo>
                      <a:pt x="522" y="104"/>
                    </a:lnTo>
                    <a:lnTo>
                      <a:pt x="522" y="131"/>
                    </a:lnTo>
                    <a:lnTo>
                      <a:pt x="525" y="160"/>
                    </a:lnTo>
                    <a:lnTo>
                      <a:pt x="519" y="190"/>
                    </a:lnTo>
                    <a:lnTo>
                      <a:pt x="512" y="207"/>
                    </a:lnTo>
                    <a:lnTo>
                      <a:pt x="502" y="221"/>
                    </a:lnTo>
                    <a:lnTo>
                      <a:pt x="476" y="228"/>
                    </a:lnTo>
                    <a:lnTo>
                      <a:pt x="427" y="225"/>
                    </a:lnTo>
                    <a:lnTo>
                      <a:pt x="385" y="215"/>
                    </a:lnTo>
                    <a:lnTo>
                      <a:pt x="373" y="220"/>
                    </a:lnTo>
                    <a:lnTo>
                      <a:pt x="353" y="236"/>
                    </a:lnTo>
                    <a:lnTo>
                      <a:pt x="340" y="240"/>
                    </a:lnTo>
                    <a:lnTo>
                      <a:pt x="327" y="244"/>
                    </a:lnTo>
                    <a:lnTo>
                      <a:pt x="320" y="254"/>
                    </a:lnTo>
                    <a:lnTo>
                      <a:pt x="314" y="262"/>
                    </a:lnTo>
                    <a:lnTo>
                      <a:pt x="295" y="281"/>
                    </a:lnTo>
                    <a:lnTo>
                      <a:pt x="285" y="315"/>
                    </a:lnTo>
                    <a:lnTo>
                      <a:pt x="276" y="318"/>
                    </a:lnTo>
                    <a:lnTo>
                      <a:pt x="272" y="353"/>
                    </a:lnTo>
                    <a:lnTo>
                      <a:pt x="270" y="378"/>
                    </a:lnTo>
                    <a:lnTo>
                      <a:pt x="266" y="403"/>
                    </a:lnTo>
                    <a:lnTo>
                      <a:pt x="252" y="412"/>
                    </a:lnTo>
                    <a:lnTo>
                      <a:pt x="253" y="438"/>
                    </a:lnTo>
                    <a:lnTo>
                      <a:pt x="252" y="457"/>
                    </a:lnTo>
                    <a:lnTo>
                      <a:pt x="239" y="475"/>
                    </a:lnTo>
                    <a:lnTo>
                      <a:pt x="217" y="493"/>
                    </a:lnTo>
                    <a:lnTo>
                      <a:pt x="200" y="503"/>
                    </a:lnTo>
                    <a:lnTo>
                      <a:pt x="189" y="517"/>
                    </a:lnTo>
                    <a:lnTo>
                      <a:pt x="170" y="531"/>
                    </a:lnTo>
                    <a:lnTo>
                      <a:pt x="162" y="551"/>
                    </a:lnTo>
                    <a:lnTo>
                      <a:pt x="159" y="564"/>
                    </a:lnTo>
                    <a:lnTo>
                      <a:pt x="148" y="577"/>
                    </a:lnTo>
                    <a:lnTo>
                      <a:pt x="118" y="578"/>
                    </a:lnTo>
                    <a:lnTo>
                      <a:pt x="98" y="587"/>
                    </a:lnTo>
                    <a:lnTo>
                      <a:pt x="64" y="601"/>
                    </a:lnTo>
                    <a:lnTo>
                      <a:pt x="41" y="610"/>
                    </a:lnTo>
                    <a:lnTo>
                      <a:pt x="29" y="618"/>
                    </a:lnTo>
                    <a:lnTo>
                      <a:pt x="24" y="633"/>
                    </a:lnTo>
                    <a:lnTo>
                      <a:pt x="30" y="657"/>
                    </a:lnTo>
                    <a:lnTo>
                      <a:pt x="25" y="668"/>
                    </a:lnTo>
                    <a:lnTo>
                      <a:pt x="16" y="679"/>
                    </a:lnTo>
                    <a:lnTo>
                      <a:pt x="10" y="694"/>
                    </a:lnTo>
                    <a:lnTo>
                      <a:pt x="20" y="722"/>
                    </a:lnTo>
                    <a:lnTo>
                      <a:pt x="34" y="735"/>
                    </a:lnTo>
                    <a:lnTo>
                      <a:pt x="48" y="746"/>
                    </a:lnTo>
                    <a:lnTo>
                      <a:pt x="57" y="762"/>
                    </a:lnTo>
                    <a:lnTo>
                      <a:pt x="60" y="781"/>
                    </a:lnTo>
                    <a:lnTo>
                      <a:pt x="59" y="805"/>
                    </a:lnTo>
                    <a:lnTo>
                      <a:pt x="51" y="819"/>
                    </a:lnTo>
                    <a:lnTo>
                      <a:pt x="40" y="834"/>
                    </a:lnTo>
                    <a:lnTo>
                      <a:pt x="22" y="847"/>
                    </a:lnTo>
                    <a:lnTo>
                      <a:pt x="11" y="865"/>
                    </a:lnTo>
                    <a:lnTo>
                      <a:pt x="7" y="897"/>
                    </a:lnTo>
                    <a:lnTo>
                      <a:pt x="3" y="906"/>
                    </a:lnTo>
                    <a:lnTo>
                      <a:pt x="0" y="912"/>
                    </a:lnTo>
                    <a:lnTo>
                      <a:pt x="2" y="912"/>
                    </a:lnTo>
                    <a:lnTo>
                      <a:pt x="26" y="924"/>
                    </a:lnTo>
                    <a:lnTo>
                      <a:pt x="31" y="927"/>
                    </a:lnTo>
                    <a:lnTo>
                      <a:pt x="56" y="940"/>
                    </a:lnTo>
                    <a:lnTo>
                      <a:pt x="92" y="936"/>
                    </a:lnTo>
                    <a:lnTo>
                      <a:pt x="133" y="910"/>
                    </a:lnTo>
                    <a:lnTo>
                      <a:pt x="170" y="906"/>
                    </a:lnTo>
                    <a:lnTo>
                      <a:pt x="193" y="898"/>
                    </a:lnTo>
                    <a:lnTo>
                      <a:pt x="222" y="885"/>
                    </a:lnTo>
                    <a:lnTo>
                      <a:pt x="252" y="854"/>
                    </a:lnTo>
                    <a:lnTo>
                      <a:pt x="264" y="849"/>
                    </a:lnTo>
                    <a:lnTo>
                      <a:pt x="283" y="844"/>
                    </a:lnTo>
                    <a:lnTo>
                      <a:pt x="309" y="847"/>
                    </a:lnTo>
                    <a:lnTo>
                      <a:pt x="328" y="838"/>
                    </a:lnTo>
                    <a:lnTo>
                      <a:pt x="369" y="840"/>
                    </a:lnTo>
                    <a:lnTo>
                      <a:pt x="404" y="853"/>
                    </a:lnTo>
                    <a:lnTo>
                      <a:pt x="433" y="853"/>
                    </a:lnTo>
                    <a:lnTo>
                      <a:pt x="457" y="856"/>
                    </a:lnTo>
                    <a:lnTo>
                      <a:pt x="473" y="834"/>
                    </a:lnTo>
                    <a:lnTo>
                      <a:pt x="479" y="806"/>
                    </a:lnTo>
                    <a:lnTo>
                      <a:pt x="499" y="815"/>
                    </a:lnTo>
                    <a:lnTo>
                      <a:pt x="514" y="819"/>
                    </a:lnTo>
                    <a:lnTo>
                      <a:pt x="523" y="827"/>
                    </a:lnTo>
                    <a:lnTo>
                      <a:pt x="543" y="825"/>
                    </a:lnTo>
                    <a:lnTo>
                      <a:pt x="558" y="819"/>
                    </a:lnTo>
                    <a:lnTo>
                      <a:pt x="569" y="826"/>
                    </a:lnTo>
                    <a:lnTo>
                      <a:pt x="587" y="829"/>
                    </a:lnTo>
                    <a:lnTo>
                      <a:pt x="628" y="818"/>
                    </a:lnTo>
                    <a:lnTo>
                      <a:pt x="648" y="809"/>
                    </a:lnTo>
                    <a:lnTo>
                      <a:pt x="665" y="813"/>
                    </a:lnTo>
                    <a:lnTo>
                      <a:pt x="724" y="811"/>
                    </a:lnTo>
                    <a:lnTo>
                      <a:pt x="750" y="806"/>
                    </a:lnTo>
                    <a:lnTo>
                      <a:pt x="777" y="789"/>
                    </a:lnTo>
                    <a:lnTo>
                      <a:pt x="777" y="773"/>
                    </a:lnTo>
                    <a:lnTo>
                      <a:pt x="798" y="755"/>
                    </a:lnTo>
                    <a:lnTo>
                      <a:pt x="822" y="738"/>
                    </a:lnTo>
                    <a:lnTo>
                      <a:pt x="842" y="746"/>
                    </a:lnTo>
                    <a:lnTo>
                      <a:pt x="859" y="767"/>
                    </a:lnTo>
                    <a:lnTo>
                      <a:pt x="889" y="767"/>
                    </a:lnTo>
                    <a:lnTo>
                      <a:pt x="893" y="765"/>
                    </a:lnTo>
                    <a:lnTo>
                      <a:pt x="892" y="762"/>
                    </a:lnTo>
                    <a:lnTo>
                      <a:pt x="898" y="751"/>
                    </a:lnTo>
                    <a:lnTo>
                      <a:pt x="902" y="739"/>
                    </a:lnTo>
                    <a:lnTo>
                      <a:pt x="909" y="725"/>
                    </a:lnTo>
                    <a:lnTo>
                      <a:pt x="916" y="71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0" name="Freeform 45"/>
              <p:cNvSpPr>
                <a:spLocks/>
              </p:cNvSpPr>
              <p:nvPr/>
            </p:nvSpPr>
            <p:spPr bwMode="auto">
              <a:xfrm>
                <a:off x="5984919" y="2128849"/>
                <a:ext cx="434901" cy="415694"/>
              </a:xfrm>
              <a:custGeom>
                <a:avLst/>
                <a:gdLst>
                  <a:gd name="T0" fmla="*/ 6 w 953"/>
                  <a:gd name="T1" fmla="*/ 762 h 909"/>
                  <a:gd name="T2" fmla="*/ 30 w 953"/>
                  <a:gd name="T3" fmla="*/ 770 h 909"/>
                  <a:gd name="T4" fmla="*/ 87 w 953"/>
                  <a:gd name="T5" fmla="*/ 775 h 909"/>
                  <a:gd name="T6" fmla="*/ 179 w 953"/>
                  <a:gd name="T7" fmla="*/ 819 h 909"/>
                  <a:gd name="T8" fmla="*/ 234 w 953"/>
                  <a:gd name="T9" fmla="*/ 807 h 909"/>
                  <a:gd name="T10" fmla="*/ 297 w 953"/>
                  <a:gd name="T11" fmla="*/ 844 h 909"/>
                  <a:gd name="T12" fmla="*/ 370 w 953"/>
                  <a:gd name="T13" fmla="*/ 868 h 909"/>
                  <a:gd name="T14" fmla="*/ 390 w 953"/>
                  <a:gd name="T15" fmla="*/ 909 h 909"/>
                  <a:gd name="T16" fmla="*/ 453 w 953"/>
                  <a:gd name="T17" fmla="*/ 873 h 909"/>
                  <a:gd name="T18" fmla="*/ 505 w 953"/>
                  <a:gd name="T19" fmla="*/ 878 h 909"/>
                  <a:gd name="T20" fmla="*/ 564 w 953"/>
                  <a:gd name="T21" fmla="*/ 884 h 909"/>
                  <a:gd name="T22" fmla="*/ 693 w 953"/>
                  <a:gd name="T23" fmla="*/ 865 h 909"/>
                  <a:gd name="T24" fmla="*/ 723 w 953"/>
                  <a:gd name="T25" fmla="*/ 825 h 909"/>
                  <a:gd name="T26" fmla="*/ 713 w 953"/>
                  <a:gd name="T27" fmla="*/ 785 h 909"/>
                  <a:gd name="T28" fmla="*/ 757 w 953"/>
                  <a:gd name="T29" fmla="*/ 759 h 909"/>
                  <a:gd name="T30" fmla="*/ 805 w 953"/>
                  <a:gd name="T31" fmla="*/ 741 h 909"/>
                  <a:gd name="T32" fmla="*/ 860 w 953"/>
                  <a:gd name="T33" fmla="*/ 747 h 909"/>
                  <a:gd name="T34" fmla="*/ 886 w 953"/>
                  <a:gd name="T35" fmla="*/ 778 h 909"/>
                  <a:gd name="T36" fmla="*/ 930 w 953"/>
                  <a:gd name="T37" fmla="*/ 747 h 909"/>
                  <a:gd name="T38" fmla="*/ 932 w 953"/>
                  <a:gd name="T39" fmla="*/ 695 h 909"/>
                  <a:gd name="T40" fmla="*/ 900 w 953"/>
                  <a:gd name="T41" fmla="*/ 593 h 909"/>
                  <a:gd name="T42" fmla="*/ 938 w 953"/>
                  <a:gd name="T43" fmla="*/ 511 h 909"/>
                  <a:gd name="T44" fmla="*/ 953 w 953"/>
                  <a:gd name="T45" fmla="*/ 455 h 909"/>
                  <a:gd name="T46" fmla="*/ 941 w 953"/>
                  <a:gd name="T47" fmla="*/ 410 h 909"/>
                  <a:gd name="T48" fmla="*/ 905 w 953"/>
                  <a:gd name="T49" fmla="*/ 301 h 909"/>
                  <a:gd name="T50" fmla="*/ 896 w 953"/>
                  <a:gd name="T51" fmla="*/ 222 h 909"/>
                  <a:gd name="T52" fmla="*/ 921 w 953"/>
                  <a:gd name="T53" fmla="*/ 111 h 909"/>
                  <a:gd name="T54" fmla="*/ 880 w 953"/>
                  <a:gd name="T55" fmla="*/ 59 h 909"/>
                  <a:gd name="T56" fmla="*/ 806 w 953"/>
                  <a:gd name="T57" fmla="*/ 20 h 909"/>
                  <a:gd name="T58" fmla="*/ 756 w 953"/>
                  <a:gd name="T59" fmla="*/ 51 h 909"/>
                  <a:gd name="T60" fmla="*/ 727 w 953"/>
                  <a:gd name="T61" fmla="*/ 78 h 909"/>
                  <a:gd name="T62" fmla="*/ 687 w 953"/>
                  <a:gd name="T63" fmla="*/ 127 h 909"/>
                  <a:gd name="T64" fmla="*/ 667 w 953"/>
                  <a:gd name="T65" fmla="*/ 152 h 909"/>
                  <a:gd name="T66" fmla="*/ 591 w 953"/>
                  <a:gd name="T67" fmla="*/ 180 h 909"/>
                  <a:gd name="T68" fmla="*/ 623 w 953"/>
                  <a:gd name="T69" fmla="*/ 213 h 909"/>
                  <a:gd name="T70" fmla="*/ 738 w 953"/>
                  <a:gd name="T71" fmla="*/ 286 h 909"/>
                  <a:gd name="T72" fmla="*/ 661 w 953"/>
                  <a:gd name="T73" fmla="*/ 368 h 909"/>
                  <a:gd name="T74" fmla="*/ 576 w 953"/>
                  <a:gd name="T75" fmla="*/ 488 h 909"/>
                  <a:gd name="T76" fmla="*/ 511 w 953"/>
                  <a:gd name="T77" fmla="*/ 489 h 909"/>
                  <a:gd name="T78" fmla="*/ 459 w 953"/>
                  <a:gd name="T79" fmla="*/ 466 h 909"/>
                  <a:gd name="T80" fmla="*/ 473 w 953"/>
                  <a:gd name="T81" fmla="*/ 419 h 909"/>
                  <a:gd name="T82" fmla="*/ 463 w 953"/>
                  <a:gd name="T83" fmla="*/ 373 h 909"/>
                  <a:gd name="T84" fmla="*/ 361 w 953"/>
                  <a:gd name="T85" fmla="*/ 381 h 909"/>
                  <a:gd name="T86" fmla="*/ 285 w 953"/>
                  <a:gd name="T87" fmla="*/ 422 h 909"/>
                  <a:gd name="T88" fmla="*/ 208 w 953"/>
                  <a:gd name="T89" fmla="*/ 354 h 909"/>
                  <a:gd name="T90" fmla="*/ 175 w 953"/>
                  <a:gd name="T91" fmla="*/ 304 h 909"/>
                  <a:gd name="T92" fmla="*/ 221 w 953"/>
                  <a:gd name="T93" fmla="*/ 237 h 909"/>
                  <a:gd name="T94" fmla="*/ 206 w 953"/>
                  <a:gd name="T95" fmla="*/ 186 h 909"/>
                  <a:gd name="T96" fmla="*/ 160 w 953"/>
                  <a:gd name="T97" fmla="*/ 170 h 909"/>
                  <a:gd name="T98" fmla="*/ 116 w 953"/>
                  <a:gd name="T99" fmla="*/ 137 h 909"/>
                  <a:gd name="T100" fmla="*/ 58 w 953"/>
                  <a:gd name="T101" fmla="*/ 177 h 909"/>
                  <a:gd name="T102" fmla="*/ 66 w 953"/>
                  <a:gd name="T103" fmla="*/ 247 h 909"/>
                  <a:gd name="T104" fmla="*/ 102 w 953"/>
                  <a:gd name="T105" fmla="*/ 277 h 909"/>
                  <a:gd name="T106" fmla="*/ 101 w 953"/>
                  <a:gd name="T107" fmla="*/ 305 h 909"/>
                  <a:gd name="T108" fmla="*/ 109 w 953"/>
                  <a:gd name="T109" fmla="*/ 355 h 909"/>
                  <a:gd name="T110" fmla="*/ 182 w 953"/>
                  <a:gd name="T111" fmla="*/ 383 h 909"/>
                  <a:gd name="T112" fmla="*/ 200 w 953"/>
                  <a:gd name="T113" fmla="*/ 426 h 909"/>
                  <a:gd name="T114" fmla="*/ 272 w 953"/>
                  <a:gd name="T115" fmla="*/ 488 h 909"/>
                  <a:gd name="T116" fmla="*/ 236 w 953"/>
                  <a:gd name="T117" fmla="*/ 512 h 909"/>
                  <a:gd name="T118" fmla="*/ 137 w 953"/>
                  <a:gd name="T119" fmla="*/ 547 h 909"/>
                  <a:gd name="T120" fmla="*/ 111 w 953"/>
                  <a:gd name="T121" fmla="*/ 594 h 909"/>
                  <a:gd name="T122" fmla="*/ 53 w 953"/>
                  <a:gd name="T123" fmla="*/ 689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53" h="909">
                    <a:moveTo>
                      <a:pt x="35" y="710"/>
                    </a:moveTo>
                    <a:lnTo>
                      <a:pt x="24" y="722"/>
                    </a:lnTo>
                    <a:lnTo>
                      <a:pt x="17" y="736"/>
                    </a:lnTo>
                    <a:lnTo>
                      <a:pt x="10" y="750"/>
                    </a:lnTo>
                    <a:lnTo>
                      <a:pt x="6" y="762"/>
                    </a:lnTo>
                    <a:lnTo>
                      <a:pt x="0" y="773"/>
                    </a:lnTo>
                    <a:lnTo>
                      <a:pt x="1" y="776"/>
                    </a:lnTo>
                    <a:lnTo>
                      <a:pt x="4" y="782"/>
                    </a:lnTo>
                    <a:lnTo>
                      <a:pt x="17" y="779"/>
                    </a:lnTo>
                    <a:lnTo>
                      <a:pt x="30" y="770"/>
                    </a:lnTo>
                    <a:lnTo>
                      <a:pt x="36" y="770"/>
                    </a:lnTo>
                    <a:lnTo>
                      <a:pt x="49" y="770"/>
                    </a:lnTo>
                    <a:lnTo>
                      <a:pt x="61" y="770"/>
                    </a:lnTo>
                    <a:lnTo>
                      <a:pt x="74" y="765"/>
                    </a:lnTo>
                    <a:lnTo>
                      <a:pt x="87" y="775"/>
                    </a:lnTo>
                    <a:lnTo>
                      <a:pt x="92" y="785"/>
                    </a:lnTo>
                    <a:lnTo>
                      <a:pt x="115" y="787"/>
                    </a:lnTo>
                    <a:lnTo>
                      <a:pt x="134" y="796"/>
                    </a:lnTo>
                    <a:lnTo>
                      <a:pt x="159" y="807"/>
                    </a:lnTo>
                    <a:lnTo>
                      <a:pt x="179" y="819"/>
                    </a:lnTo>
                    <a:lnTo>
                      <a:pt x="189" y="819"/>
                    </a:lnTo>
                    <a:lnTo>
                      <a:pt x="191" y="814"/>
                    </a:lnTo>
                    <a:lnTo>
                      <a:pt x="201" y="815"/>
                    </a:lnTo>
                    <a:lnTo>
                      <a:pt x="222" y="815"/>
                    </a:lnTo>
                    <a:lnTo>
                      <a:pt x="234" y="807"/>
                    </a:lnTo>
                    <a:lnTo>
                      <a:pt x="246" y="816"/>
                    </a:lnTo>
                    <a:lnTo>
                      <a:pt x="258" y="807"/>
                    </a:lnTo>
                    <a:lnTo>
                      <a:pt x="282" y="809"/>
                    </a:lnTo>
                    <a:lnTo>
                      <a:pt x="293" y="824"/>
                    </a:lnTo>
                    <a:lnTo>
                      <a:pt x="297" y="844"/>
                    </a:lnTo>
                    <a:lnTo>
                      <a:pt x="309" y="856"/>
                    </a:lnTo>
                    <a:lnTo>
                      <a:pt x="332" y="861"/>
                    </a:lnTo>
                    <a:lnTo>
                      <a:pt x="344" y="861"/>
                    </a:lnTo>
                    <a:lnTo>
                      <a:pt x="351" y="868"/>
                    </a:lnTo>
                    <a:lnTo>
                      <a:pt x="370" y="868"/>
                    </a:lnTo>
                    <a:lnTo>
                      <a:pt x="377" y="877"/>
                    </a:lnTo>
                    <a:lnTo>
                      <a:pt x="382" y="883"/>
                    </a:lnTo>
                    <a:lnTo>
                      <a:pt x="387" y="893"/>
                    </a:lnTo>
                    <a:lnTo>
                      <a:pt x="384" y="903"/>
                    </a:lnTo>
                    <a:lnTo>
                      <a:pt x="390" y="909"/>
                    </a:lnTo>
                    <a:lnTo>
                      <a:pt x="404" y="905"/>
                    </a:lnTo>
                    <a:lnTo>
                      <a:pt x="423" y="897"/>
                    </a:lnTo>
                    <a:lnTo>
                      <a:pt x="433" y="888"/>
                    </a:lnTo>
                    <a:lnTo>
                      <a:pt x="441" y="873"/>
                    </a:lnTo>
                    <a:lnTo>
                      <a:pt x="453" y="873"/>
                    </a:lnTo>
                    <a:lnTo>
                      <a:pt x="460" y="886"/>
                    </a:lnTo>
                    <a:lnTo>
                      <a:pt x="472" y="897"/>
                    </a:lnTo>
                    <a:lnTo>
                      <a:pt x="479" y="894"/>
                    </a:lnTo>
                    <a:lnTo>
                      <a:pt x="487" y="883"/>
                    </a:lnTo>
                    <a:lnTo>
                      <a:pt x="505" y="878"/>
                    </a:lnTo>
                    <a:lnTo>
                      <a:pt x="509" y="878"/>
                    </a:lnTo>
                    <a:lnTo>
                      <a:pt x="539" y="877"/>
                    </a:lnTo>
                    <a:lnTo>
                      <a:pt x="553" y="878"/>
                    </a:lnTo>
                    <a:lnTo>
                      <a:pt x="561" y="882"/>
                    </a:lnTo>
                    <a:lnTo>
                      <a:pt x="564" y="884"/>
                    </a:lnTo>
                    <a:lnTo>
                      <a:pt x="583" y="883"/>
                    </a:lnTo>
                    <a:lnTo>
                      <a:pt x="604" y="880"/>
                    </a:lnTo>
                    <a:lnTo>
                      <a:pt x="632" y="875"/>
                    </a:lnTo>
                    <a:lnTo>
                      <a:pt x="667" y="869"/>
                    </a:lnTo>
                    <a:lnTo>
                      <a:pt x="693" y="865"/>
                    </a:lnTo>
                    <a:lnTo>
                      <a:pt x="706" y="875"/>
                    </a:lnTo>
                    <a:lnTo>
                      <a:pt x="717" y="872"/>
                    </a:lnTo>
                    <a:lnTo>
                      <a:pt x="724" y="851"/>
                    </a:lnTo>
                    <a:lnTo>
                      <a:pt x="736" y="842"/>
                    </a:lnTo>
                    <a:lnTo>
                      <a:pt x="723" y="825"/>
                    </a:lnTo>
                    <a:lnTo>
                      <a:pt x="721" y="815"/>
                    </a:lnTo>
                    <a:lnTo>
                      <a:pt x="713" y="815"/>
                    </a:lnTo>
                    <a:lnTo>
                      <a:pt x="710" y="799"/>
                    </a:lnTo>
                    <a:lnTo>
                      <a:pt x="713" y="792"/>
                    </a:lnTo>
                    <a:lnTo>
                      <a:pt x="713" y="785"/>
                    </a:lnTo>
                    <a:lnTo>
                      <a:pt x="720" y="782"/>
                    </a:lnTo>
                    <a:lnTo>
                      <a:pt x="730" y="789"/>
                    </a:lnTo>
                    <a:lnTo>
                      <a:pt x="744" y="785"/>
                    </a:lnTo>
                    <a:lnTo>
                      <a:pt x="754" y="781"/>
                    </a:lnTo>
                    <a:lnTo>
                      <a:pt x="757" y="759"/>
                    </a:lnTo>
                    <a:lnTo>
                      <a:pt x="760" y="743"/>
                    </a:lnTo>
                    <a:lnTo>
                      <a:pt x="778" y="740"/>
                    </a:lnTo>
                    <a:lnTo>
                      <a:pt x="793" y="730"/>
                    </a:lnTo>
                    <a:lnTo>
                      <a:pt x="805" y="731"/>
                    </a:lnTo>
                    <a:lnTo>
                      <a:pt x="805" y="741"/>
                    </a:lnTo>
                    <a:lnTo>
                      <a:pt x="808" y="756"/>
                    </a:lnTo>
                    <a:lnTo>
                      <a:pt x="816" y="760"/>
                    </a:lnTo>
                    <a:lnTo>
                      <a:pt x="824" y="750"/>
                    </a:lnTo>
                    <a:lnTo>
                      <a:pt x="852" y="750"/>
                    </a:lnTo>
                    <a:lnTo>
                      <a:pt x="860" y="747"/>
                    </a:lnTo>
                    <a:lnTo>
                      <a:pt x="864" y="737"/>
                    </a:lnTo>
                    <a:lnTo>
                      <a:pt x="872" y="738"/>
                    </a:lnTo>
                    <a:lnTo>
                      <a:pt x="881" y="751"/>
                    </a:lnTo>
                    <a:lnTo>
                      <a:pt x="881" y="769"/>
                    </a:lnTo>
                    <a:lnTo>
                      <a:pt x="886" y="778"/>
                    </a:lnTo>
                    <a:lnTo>
                      <a:pt x="894" y="776"/>
                    </a:lnTo>
                    <a:lnTo>
                      <a:pt x="896" y="758"/>
                    </a:lnTo>
                    <a:lnTo>
                      <a:pt x="899" y="748"/>
                    </a:lnTo>
                    <a:lnTo>
                      <a:pt x="922" y="748"/>
                    </a:lnTo>
                    <a:lnTo>
                      <a:pt x="930" y="747"/>
                    </a:lnTo>
                    <a:lnTo>
                      <a:pt x="937" y="731"/>
                    </a:lnTo>
                    <a:lnTo>
                      <a:pt x="942" y="729"/>
                    </a:lnTo>
                    <a:lnTo>
                      <a:pt x="939" y="718"/>
                    </a:lnTo>
                    <a:lnTo>
                      <a:pt x="936" y="707"/>
                    </a:lnTo>
                    <a:lnTo>
                      <a:pt x="932" y="695"/>
                    </a:lnTo>
                    <a:lnTo>
                      <a:pt x="929" y="683"/>
                    </a:lnTo>
                    <a:lnTo>
                      <a:pt x="920" y="667"/>
                    </a:lnTo>
                    <a:lnTo>
                      <a:pt x="908" y="651"/>
                    </a:lnTo>
                    <a:lnTo>
                      <a:pt x="901" y="622"/>
                    </a:lnTo>
                    <a:lnTo>
                      <a:pt x="900" y="593"/>
                    </a:lnTo>
                    <a:lnTo>
                      <a:pt x="911" y="568"/>
                    </a:lnTo>
                    <a:lnTo>
                      <a:pt x="926" y="544"/>
                    </a:lnTo>
                    <a:lnTo>
                      <a:pt x="942" y="528"/>
                    </a:lnTo>
                    <a:lnTo>
                      <a:pt x="940" y="523"/>
                    </a:lnTo>
                    <a:lnTo>
                      <a:pt x="938" y="511"/>
                    </a:lnTo>
                    <a:lnTo>
                      <a:pt x="935" y="499"/>
                    </a:lnTo>
                    <a:lnTo>
                      <a:pt x="934" y="494"/>
                    </a:lnTo>
                    <a:lnTo>
                      <a:pt x="937" y="481"/>
                    </a:lnTo>
                    <a:lnTo>
                      <a:pt x="940" y="469"/>
                    </a:lnTo>
                    <a:lnTo>
                      <a:pt x="953" y="455"/>
                    </a:lnTo>
                    <a:lnTo>
                      <a:pt x="953" y="451"/>
                    </a:lnTo>
                    <a:lnTo>
                      <a:pt x="952" y="441"/>
                    </a:lnTo>
                    <a:lnTo>
                      <a:pt x="952" y="431"/>
                    </a:lnTo>
                    <a:lnTo>
                      <a:pt x="951" y="425"/>
                    </a:lnTo>
                    <a:lnTo>
                      <a:pt x="941" y="410"/>
                    </a:lnTo>
                    <a:lnTo>
                      <a:pt x="931" y="398"/>
                    </a:lnTo>
                    <a:lnTo>
                      <a:pt x="907" y="378"/>
                    </a:lnTo>
                    <a:lnTo>
                      <a:pt x="901" y="349"/>
                    </a:lnTo>
                    <a:lnTo>
                      <a:pt x="898" y="315"/>
                    </a:lnTo>
                    <a:lnTo>
                      <a:pt x="905" y="301"/>
                    </a:lnTo>
                    <a:lnTo>
                      <a:pt x="925" y="280"/>
                    </a:lnTo>
                    <a:lnTo>
                      <a:pt x="928" y="266"/>
                    </a:lnTo>
                    <a:lnTo>
                      <a:pt x="923" y="249"/>
                    </a:lnTo>
                    <a:lnTo>
                      <a:pt x="903" y="238"/>
                    </a:lnTo>
                    <a:lnTo>
                      <a:pt x="896" y="222"/>
                    </a:lnTo>
                    <a:lnTo>
                      <a:pt x="894" y="198"/>
                    </a:lnTo>
                    <a:lnTo>
                      <a:pt x="900" y="179"/>
                    </a:lnTo>
                    <a:lnTo>
                      <a:pt x="907" y="147"/>
                    </a:lnTo>
                    <a:lnTo>
                      <a:pt x="917" y="130"/>
                    </a:lnTo>
                    <a:lnTo>
                      <a:pt x="921" y="111"/>
                    </a:lnTo>
                    <a:lnTo>
                      <a:pt x="919" y="106"/>
                    </a:lnTo>
                    <a:lnTo>
                      <a:pt x="913" y="98"/>
                    </a:lnTo>
                    <a:lnTo>
                      <a:pt x="901" y="85"/>
                    </a:lnTo>
                    <a:lnTo>
                      <a:pt x="890" y="75"/>
                    </a:lnTo>
                    <a:lnTo>
                      <a:pt x="880" y="59"/>
                    </a:lnTo>
                    <a:lnTo>
                      <a:pt x="870" y="45"/>
                    </a:lnTo>
                    <a:lnTo>
                      <a:pt x="856" y="24"/>
                    </a:lnTo>
                    <a:lnTo>
                      <a:pt x="842" y="0"/>
                    </a:lnTo>
                    <a:lnTo>
                      <a:pt x="828" y="2"/>
                    </a:lnTo>
                    <a:lnTo>
                      <a:pt x="806" y="20"/>
                    </a:lnTo>
                    <a:lnTo>
                      <a:pt x="789" y="41"/>
                    </a:lnTo>
                    <a:lnTo>
                      <a:pt x="785" y="44"/>
                    </a:lnTo>
                    <a:lnTo>
                      <a:pt x="779" y="48"/>
                    </a:lnTo>
                    <a:lnTo>
                      <a:pt x="767" y="50"/>
                    </a:lnTo>
                    <a:lnTo>
                      <a:pt x="756" y="51"/>
                    </a:lnTo>
                    <a:lnTo>
                      <a:pt x="750" y="50"/>
                    </a:lnTo>
                    <a:lnTo>
                      <a:pt x="745" y="50"/>
                    </a:lnTo>
                    <a:lnTo>
                      <a:pt x="740" y="65"/>
                    </a:lnTo>
                    <a:lnTo>
                      <a:pt x="734" y="71"/>
                    </a:lnTo>
                    <a:lnTo>
                      <a:pt x="727" y="78"/>
                    </a:lnTo>
                    <a:lnTo>
                      <a:pt x="717" y="83"/>
                    </a:lnTo>
                    <a:lnTo>
                      <a:pt x="707" y="87"/>
                    </a:lnTo>
                    <a:lnTo>
                      <a:pt x="700" y="106"/>
                    </a:lnTo>
                    <a:lnTo>
                      <a:pt x="695" y="114"/>
                    </a:lnTo>
                    <a:lnTo>
                      <a:pt x="687" y="127"/>
                    </a:lnTo>
                    <a:lnTo>
                      <a:pt x="684" y="134"/>
                    </a:lnTo>
                    <a:lnTo>
                      <a:pt x="682" y="140"/>
                    </a:lnTo>
                    <a:lnTo>
                      <a:pt x="679" y="144"/>
                    </a:lnTo>
                    <a:lnTo>
                      <a:pt x="678" y="145"/>
                    </a:lnTo>
                    <a:lnTo>
                      <a:pt x="667" y="152"/>
                    </a:lnTo>
                    <a:lnTo>
                      <a:pt x="657" y="159"/>
                    </a:lnTo>
                    <a:lnTo>
                      <a:pt x="641" y="164"/>
                    </a:lnTo>
                    <a:lnTo>
                      <a:pt x="627" y="165"/>
                    </a:lnTo>
                    <a:lnTo>
                      <a:pt x="604" y="168"/>
                    </a:lnTo>
                    <a:lnTo>
                      <a:pt x="591" y="180"/>
                    </a:lnTo>
                    <a:lnTo>
                      <a:pt x="579" y="189"/>
                    </a:lnTo>
                    <a:lnTo>
                      <a:pt x="588" y="194"/>
                    </a:lnTo>
                    <a:lnTo>
                      <a:pt x="597" y="199"/>
                    </a:lnTo>
                    <a:lnTo>
                      <a:pt x="610" y="205"/>
                    </a:lnTo>
                    <a:lnTo>
                      <a:pt x="623" y="213"/>
                    </a:lnTo>
                    <a:lnTo>
                      <a:pt x="653" y="234"/>
                    </a:lnTo>
                    <a:lnTo>
                      <a:pt x="679" y="250"/>
                    </a:lnTo>
                    <a:lnTo>
                      <a:pt x="697" y="268"/>
                    </a:lnTo>
                    <a:lnTo>
                      <a:pt x="725" y="274"/>
                    </a:lnTo>
                    <a:lnTo>
                      <a:pt x="738" y="286"/>
                    </a:lnTo>
                    <a:lnTo>
                      <a:pt x="736" y="305"/>
                    </a:lnTo>
                    <a:lnTo>
                      <a:pt x="722" y="329"/>
                    </a:lnTo>
                    <a:lnTo>
                      <a:pt x="707" y="335"/>
                    </a:lnTo>
                    <a:lnTo>
                      <a:pt x="672" y="340"/>
                    </a:lnTo>
                    <a:lnTo>
                      <a:pt x="661" y="368"/>
                    </a:lnTo>
                    <a:lnTo>
                      <a:pt x="661" y="387"/>
                    </a:lnTo>
                    <a:lnTo>
                      <a:pt x="655" y="410"/>
                    </a:lnTo>
                    <a:lnTo>
                      <a:pt x="630" y="435"/>
                    </a:lnTo>
                    <a:lnTo>
                      <a:pt x="596" y="466"/>
                    </a:lnTo>
                    <a:lnTo>
                      <a:pt x="576" y="488"/>
                    </a:lnTo>
                    <a:lnTo>
                      <a:pt x="560" y="503"/>
                    </a:lnTo>
                    <a:lnTo>
                      <a:pt x="542" y="503"/>
                    </a:lnTo>
                    <a:lnTo>
                      <a:pt x="536" y="500"/>
                    </a:lnTo>
                    <a:lnTo>
                      <a:pt x="524" y="495"/>
                    </a:lnTo>
                    <a:lnTo>
                      <a:pt x="511" y="489"/>
                    </a:lnTo>
                    <a:lnTo>
                      <a:pt x="505" y="487"/>
                    </a:lnTo>
                    <a:lnTo>
                      <a:pt x="497" y="484"/>
                    </a:lnTo>
                    <a:lnTo>
                      <a:pt x="482" y="477"/>
                    </a:lnTo>
                    <a:lnTo>
                      <a:pt x="467" y="469"/>
                    </a:lnTo>
                    <a:lnTo>
                      <a:pt x="459" y="466"/>
                    </a:lnTo>
                    <a:lnTo>
                      <a:pt x="440" y="449"/>
                    </a:lnTo>
                    <a:lnTo>
                      <a:pt x="442" y="434"/>
                    </a:lnTo>
                    <a:lnTo>
                      <a:pt x="447" y="431"/>
                    </a:lnTo>
                    <a:lnTo>
                      <a:pt x="460" y="425"/>
                    </a:lnTo>
                    <a:lnTo>
                      <a:pt x="473" y="419"/>
                    </a:lnTo>
                    <a:lnTo>
                      <a:pt x="479" y="416"/>
                    </a:lnTo>
                    <a:lnTo>
                      <a:pt x="485" y="412"/>
                    </a:lnTo>
                    <a:lnTo>
                      <a:pt x="489" y="408"/>
                    </a:lnTo>
                    <a:lnTo>
                      <a:pt x="471" y="382"/>
                    </a:lnTo>
                    <a:lnTo>
                      <a:pt x="463" y="373"/>
                    </a:lnTo>
                    <a:lnTo>
                      <a:pt x="455" y="362"/>
                    </a:lnTo>
                    <a:lnTo>
                      <a:pt x="443" y="351"/>
                    </a:lnTo>
                    <a:lnTo>
                      <a:pt x="430" y="352"/>
                    </a:lnTo>
                    <a:lnTo>
                      <a:pt x="398" y="366"/>
                    </a:lnTo>
                    <a:lnTo>
                      <a:pt x="361" y="381"/>
                    </a:lnTo>
                    <a:lnTo>
                      <a:pt x="352" y="387"/>
                    </a:lnTo>
                    <a:lnTo>
                      <a:pt x="339" y="395"/>
                    </a:lnTo>
                    <a:lnTo>
                      <a:pt x="325" y="401"/>
                    </a:lnTo>
                    <a:lnTo>
                      <a:pt x="314" y="407"/>
                    </a:lnTo>
                    <a:lnTo>
                      <a:pt x="285" y="422"/>
                    </a:lnTo>
                    <a:lnTo>
                      <a:pt x="273" y="433"/>
                    </a:lnTo>
                    <a:lnTo>
                      <a:pt x="255" y="422"/>
                    </a:lnTo>
                    <a:lnTo>
                      <a:pt x="237" y="389"/>
                    </a:lnTo>
                    <a:lnTo>
                      <a:pt x="211" y="359"/>
                    </a:lnTo>
                    <a:lnTo>
                      <a:pt x="208" y="354"/>
                    </a:lnTo>
                    <a:lnTo>
                      <a:pt x="201" y="342"/>
                    </a:lnTo>
                    <a:lnTo>
                      <a:pt x="193" y="331"/>
                    </a:lnTo>
                    <a:lnTo>
                      <a:pt x="190" y="325"/>
                    </a:lnTo>
                    <a:lnTo>
                      <a:pt x="182" y="315"/>
                    </a:lnTo>
                    <a:lnTo>
                      <a:pt x="175" y="304"/>
                    </a:lnTo>
                    <a:lnTo>
                      <a:pt x="176" y="287"/>
                    </a:lnTo>
                    <a:lnTo>
                      <a:pt x="198" y="278"/>
                    </a:lnTo>
                    <a:lnTo>
                      <a:pt x="218" y="263"/>
                    </a:lnTo>
                    <a:lnTo>
                      <a:pt x="225" y="250"/>
                    </a:lnTo>
                    <a:lnTo>
                      <a:pt x="221" y="237"/>
                    </a:lnTo>
                    <a:lnTo>
                      <a:pt x="194" y="228"/>
                    </a:lnTo>
                    <a:lnTo>
                      <a:pt x="189" y="215"/>
                    </a:lnTo>
                    <a:lnTo>
                      <a:pt x="195" y="203"/>
                    </a:lnTo>
                    <a:lnTo>
                      <a:pt x="211" y="184"/>
                    </a:lnTo>
                    <a:lnTo>
                      <a:pt x="206" y="186"/>
                    </a:lnTo>
                    <a:lnTo>
                      <a:pt x="189" y="196"/>
                    </a:lnTo>
                    <a:lnTo>
                      <a:pt x="175" y="196"/>
                    </a:lnTo>
                    <a:lnTo>
                      <a:pt x="173" y="192"/>
                    </a:lnTo>
                    <a:lnTo>
                      <a:pt x="167" y="181"/>
                    </a:lnTo>
                    <a:lnTo>
                      <a:pt x="160" y="170"/>
                    </a:lnTo>
                    <a:lnTo>
                      <a:pt x="157" y="164"/>
                    </a:lnTo>
                    <a:lnTo>
                      <a:pt x="144" y="153"/>
                    </a:lnTo>
                    <a:lnTo>
                      <a:pt x="132" y="144"/>
                    </a:lnTo>
                    <a:lnTo>
                      <a:pt x="124" y="140"/>
                    </a:lnTo>
                    <a:lnTo>
                      <a:pt x="116" y="137"/>
                    </a:lnTo>
                    <a:lnTo>
                      <a:pt x="100" y="137"/>
                    </a:lnTo>
                    <a:lnTo>
                      <a:pt x="90" y="152"/>
                    </a:lnTo>
                    <a:lnTo>
                      <a:pt x="95" y="167"/>
                    </a:lnTo>
                    <a:lnTo>
                      <a:pt x="101" y="174"/>
                    </a:lnTo>
                    <a:lnTo>
                      <a:pt x="58" y="177"/>
                    </a:lnTo>
                    <a:lnTo>
                      <a:pt x="54" y="188"/>
                    </a:lnTo>
                    <a:lnTo>
                      <a:pt x="60" y="203"/>
                    </a:lnTo>
                    <a:lnTo>
                      <a:pt x="68" y="216"/>
                    </a:lnTo>
                    <a:lnTo>
                      <a:pt x="68" y="232"/>
                    </a:lnTo>
                    <a:lnTo>
                      <a:pt x="66" y="247"/>
                    </a:lnTo>
                    <a:lnTo>
                      <a:pt x="65" y="254"/>
                    </a:lnTo>
                    <a:lnTo>
                      <a:pt x="81" y="258"/>
                    </a:lnTo>
                    <a:lnTo>
                      <a:pt x="86" y="247"/>
                    </a:lnTo>
                    <a:lnTo>
                      <a:pt x="96" y="255"/>
                    </a:lnTo>
                    <a:lnTo>
                      <a:pt x="102" y="277"/>
                    </a:lnTo>
                    <a:lnTo>
                      <a:pt x="108" y="277"/>
                    </a:lnTo>
                    <a:lnTo>
                      <a:pt x="120" y="280"/>
                    </a:lnTo>
                    <a:lnTo>
                      <a:pt x="119" y="295"/>
                    </a:lnTo>
                    <a:lnTo>
                      <a:pt x="111" y="303"/>
                    </a:lnTo>
                    <a:lnTo>
                      <a:pt x="101" y="305"/>
                    </a:lnTo>
                    <a:lnTo>
                      <a:pt x="101" y="313"/>
                    </a:lnTo>
                    <a:lnTo>
                      <a:pt x="106" y="321"/>
                    </a:lnTo>
                    <a:lnTo>
                      <a:pt x="112" y="327"/>
                    </a:lnTo>
                    <a:lnTo>
                      <a:pt x="111" y="345"/>
                    </a:lnTo>
                    <a:lnTo>
                      <a:pt x="109" y="355"/>
                    </a:lnTo>
                    <a:lnTo>
                      <a:pt x="158" y="355"/>
                    </a:lnTo>
                    <a:lnTo>
                      <a:pt x="173" y="354"/>
                    </a:lnTo>
                    <a:lnTo>
                      <a:pt x="173" y="361"/>
                    </a:lnTo>
                    <a:lnTo>
                      <a:pt x="165" y="369"/>
                    </a:lnTo>
                    <a:lnTo>
                      <a:pt x="182" y="383"/>
                    </a:lnTo>
                    <a:lnTo>
                      <a:pt x="185" y="388"/>
                    </a:lnTo>
                    <a:lnTo>
                      <a:pt x="187" y="394"/>
                    </a:lnTo>
                    <a:lnTo>
                      <a:pt x="187" y="404"/>
                    </a:lnTo>
                    <a:lnTo>
                      <a:pt x="188" y="415"/>
                    </a:lnTo>
                    <a:lnTo>
                      <a:pt x="200" y="426"/>
                    </a:lnTo>
                    <a:lnTo>
                      <a:pt x="218" y="443"/>
                    </a:lnTo>
                    <a:lnTo>
                      <a:pt x="226" y="456"/>
                    </a:lnTo>
                    <a:lnTo>
                      <a:pt x="250" y="465"/>
                    </a:lnTo>
                    <a:lnTo>
                      <a:pt x="267" y="477"/>
                    </a:lnTo>
                    <a:lnTo>
                      <a:pt x="272" y="488"/>
                    </a:lnTo>
                    <a:lnTo>
                      <a:pt x="280" y="499"/>
                    </a:lnTo>
                    <a:lnTo>
                      <a:pt x="276" y="508"/>
                    </a:lnTo>
                    <a:lnTo>
                      <a:pt x="259" y="512"/>
                    </a:lnTo>
                    <a:lnTo>
                      <a:pt x="248" y="514"/>
                    </a:lnTo>
                    <a:lnTo>
                      <a:pt x="236" y="512"/>
                    </a:lnTo>
                    <a:lnTo>
                      <a:pt x="224" y="516"/>
                    </a:lnTo>
                    <a:lnTo>
                      <a:pt x="212" y="520"/>
                    </a:lnTo>
                    <a:lnTo>
                      <a:pt x="179" y="527"/>
                    </a:lnTo>
                    <a:lnTo>
                      <a:pt x="150" y="535"/>
                    </a:lnTo>
                    <a:lnTo>
                      <a:pt x="137" y="547"/>
                    </a:lnTo>
                    <a:lnTo>
                      <a:pt x="136" y="570"/>
                    </a:lnTo>
                    <a:lnTo>
                      <a:pt x="136" y="585"/>
                    </a:lnTo>
                    <a:lnTo>
                      <a:pt x="128" y="589"/>
                    </a:lnTo>
                    <a:lnTo>
                      <a:pt x="122" y="582"/>
                    </a:lnTo>
                    <a:lnTo>
                      <a:pt x="111" y="594"/>
                    </a:lnTo>
                    <a:lnTo>
                      <a:pt x="88" y="612"/>
                    </a:lnTo>
                    <a:lnTo>
                      <a:pt x="81" y="629"/>
                    </a:lnTo>
                    <a:lnTo>
                      <a:pt x="63" y="654"/>
                    </a:lnTo>
                    <a:lnTo>
                      <a:pt x="49" y="676"/>
                    </a:lnTo>
                    <a:lnTo>
                      <a:pt x="53" y="689"/>
                    </a:lnTo>
                    <a:lnTo>
                      <a:pt x="56" y="700"/>
                    </a:lnTo>
                    <a:lnTo>
                      <a:pt x="55" y="701"/>
                    </a:lnTo>
                    <a:lnTo>
                      <a:pt x="49" y="708"/>
                    </a:lnTo>
                    <a:lnTo>
                      <a:pt x="35" y="71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1" name="Freeform 47"/>
              <p:cNvSpPr>
                <a:spLocks/>
              </p:cNvSpPr>
              <p:nvPr/>
            </p:nvSpPr>
            <p:spPr bwMode="auto">
              <a:xfrm>
                <a:off x="6075466" y="2220768"/>
                <a:ext cx="233227" cy="128961"/>
              </a:xfrm>
              <a:custGeom>
                <a:avLst/>
                <a:gdLst>
                  <a:gd name="T0" fmla="*/ 263 w 509"/>
                  <a:gd name="T1" fmla="*/ 144 h 280"/>
                  <a:gd name="T2" fmla="*/ 286 w 509"/>
                  <a:gd name="T3" fmla="*/ 169 h 280"/>
                  <a:gd name="T4" fmla="*/ 304 w 509"/>
                  <a:gd name="T5" fmla="*/ 194 h 280"/>
                  <a:gd name="T6" fmla="*/ 316 w 509"/>
                  <a:gd name="T7" fmla="*/ 216 h 280"/>
                  <a:gd name="T8" fmla="*/ 294 w 509"/>
                  <a:gd name="T9" fmla="*/ 230 h 280"/>
                  <a:gd name="T10" fmla="*/ 270 w 509"/>
                  <a:gd name="T11" fmla="*/ 241 h 280"/>
                  <a:gd name="T12" fmla="*/ 277 w 509"/>
                  <a:gd name="T13" fmla="*/ 249 h 280"/>
                  <a:gd name="T14" fmla="*/ 317 w 509"/>
                  <a:gd name="T15" fmla="*/ 272 h 280"/>
                  <a:gd name="T16" fmla="*/ 321 w 509"/>
                  <a:gd name="T17" fmla="*/ 274 h 280"/>
                  <a:gd name="T18" fmla="*/ 331 w 509"/>
                  <a:gd name="T19" fmla="*/ 276 h 280"/>
                  <a:gd name="T20" fmla="*/ 342 w 509"/>
                  <a:gd name="T21" fmla="*/ 279 h 280"/>
                  <a:gd name="T22" fmla="*/ 349 w 509"/>
                  <a:gd name="T23" fmla="*/ 280 h 280"/>
                  <a:gd name="T24" fmla="*/ 357 w 509"/>
                  <a:gd name="T25" fmla="*/ 278 h 280"/>
                  <a:gd name="T26" fmla="*/ 361 w 509"/>
                  <a:gd name="T27" fmla="*/ 277 h 280"/>
                  <a:gd name="T28" fmla="*/ 379 w 509"/>
                  <a:gd name="T29" fmla="*/ 256 h 280"/>
                  <a:gd name="T30" fmla="*/ 406 w 509"/>
                  <a:gd name="T31" fmla="*/ 231 h 280"/>
                  <a:gd name="T32" fmla="*/ 431 w 509"/>
                  <a:gd name="T33" fmla="*/ 204 h 280"/>
                  <a:gd name="T34" fmla="*/ 439 w 509"/>
                  <a:gd name="T35" fmla="*/ 182 h 280"/>
                  <a:gd name="T36" fmla="*/ 443 w 509"/>
                  <a:gd name="T37" fmla="*/ 152 h 280"/>
                  <a:gd name="T38" fmla="*/ 452 w 509"/>
                  <a:gd name="T39" fmla="*/ 122 h 280"/>
                  <a:gd name="T40" fmla="*/ 461 w 509"/>
                  <a:gd name="T41" fmla="*/ 113 h 280"/>
                  <a:gd name="T42" fmla="*/ 493 w 509"/>
                  <a:gd name="T43" fmla="*/ 113 h 280"/>
                  <a:gd name="T44" fmla="*/ 509 w 509"/>
                  <a:gd name="T45" fmla="*/ 91 h 280"/>
                  <a:gd name="T46" fmla="*/ 487 w 509"/>
                  <a:gd name="T47" fmla="*/ 81 h 280"/>
                  <a:gd name="T48" fmla="*/ 469 w 509"/>
                  <a:gd name="T49" fmla="*/ 67 h 280"/>
                  <a:gd name="T50" fmla="*/ 438 w 509"/>
                  <a:gd name="T51" fmla="*/ 47 h 280"/>
                  <a:gd name="T52" fmla="*/ 390 w 509"/>
                  <a:gd name="T53" fmla="*/ 22 h 280"/>
                  <a:gd name="T54" fmla="*/ 342 w 509"/>
                  <a:gd name="T55" fmla="*/ 4 h 280"/>
                  <a:gd name="T56" fmla="*/ 307 w 509"/>
                  <a:gd name="T57" fmla="*/ 0 h 280"/>
                  <a:gd name="T58" fmla="*/ 294 w 509"/>
                  <a:gd name="T59" fmla="*/ 5 h 280"/>
                  <a:gd name="T60" fmla="*/ 279 w 509"/>
                  <a:gd name="T61" fmla="*/ 13 h 280"/>
                  <a:gd name="T62" fmla="*/ 249 w 509"/>
                  <a:gd name="T63" fmla="*/ 19 h 280"/>
                  <a:gd name="T64" fmla="*/ 207 w 509"/>
                  <a:gd name="T65" fmla="*/ 19 h 280"/>
                  <a:gd name="T66" fmla="*/ 182 w 509"/>
                  <a:gd name="T67" fmla="*/ 30 h 280"/>
                  <a:gd name="T68" fmla="*/ 153 w 509"/>
                  <a:gd name="T69" fmla="*/ 50 h 280"/>
                  <a:gd name="T70" fmla="*/ 122 w 509"/>
                  <a:gd name="T71" fmla="*/ 64 h 280"/>
                  <a:gd name="T72" fmla="*/ 79 w 509"/>
                  <a:gd name="T73" fmla="*/ 73 h 280"/>
                  <a:gd name="T74" fmla="*/ 30 w 509"/>
                  <a:gd name="T75" fmla="*/ 81 h 280"/>
                  <a:gd name="T76" fmla="*/ 14 w 509"/>
                  <a:gd name="T77" fmla="*/ 83 h 280"/>
                  <a:gd name="T78" fmla="*/ 7 w 509"/>
                  <a:gd name="T79" fmla="*/ 91 h 280"/>
                  <a:gd name="T80" fmla="*/ 0 w 509"/>
                  <a:gd name="T81" fmla="*/ 99 h 280"/>
                  <a:gd name="T82" fmla="*/ 5 w 509"/>
                  <a:gd name="T83" fmla="*/ 111 h 280"/>
                  <a:gd name="T84" fmla="*/ 12 w 509"/>
                  <a:gd name="T85" fmla="*/ 122 h 280"/>
                  <a:gd name="T86" fmla="*/ 22 w 509"/>
                  <a:gd name="T87" fmla="*/ 132 h 280"/>
                  <a:gd name="T88" fmla="*/ 30 w 509"/>
                  <a:gd name="T89" fmla="*/ 144 h 280"/>
                  <a:gd name="T90" fmla="*/ 39 w 509"/>
                  <a:gd name="T91" fmla="*/ 156 h 280"/>
                  <a:gd name="T92" fmla="*/ 46 w 509"/>
                  <a:gd name="T93" fmla="*/ 167 h 280"/>
                  <a:gd name="T94" fmla="*/ 68 w 509"/>
                  <a:gd name="T95" fmla="*/ 189 h 280"/>
                  <a:gd name="T96" fmla="*/ 74 w 509"/>
                  <a:gd name="T97" fmla="*/ 201 h 280"/>
                  <a:gd name="T98" fmla="*/ 106 w 509"/>
                  <a:gd name="T99" fmla="*/ 190 h 280"/>
                  <a:gd name="T100" fmla="*/ 130 w 509"/>
                  <a:gd name="T101" fmla="*/ 178 h 280"/>
                  <a:gd name="T102" fmla="*/ 147 w 509"/>
                  <a:gd name="T103" fmla="*/ 168 h 280"/>
                  <a:gd name="T104" fmla="*/ 158 w 509"/>
                  <a:gd name="T105" fmla="*/ 159 h 280"/>
                  <a:gd name="T106" fmla="*/ 173 w 509"/>
                  <a:gd name="T107" fmla="*/ 151 h 280"/>
                  <a:gd name="T108" fmla="*/ 179 w 509"/>
                  <a:gd name="T109" fmla="*/ 150 h 280"/>
                  <a:gd name="T110" fmla="*/ 189 w 509"/>
                  <a:gd name="T111" fmla="*/ 146 h 280"/>
                  <a:gd name="T112" fmla="*/ 199 w 509"/>
                  <a:gd name="T113" fmla="*/ 142 h 280"/>
                  <a:gd name="T114" fmla="*/ 203 w 509"/>
                  <a:gd name="T115" fmla="*/ 140 h 280"/>
                  <a:gd name="T116" fmla="*/ 228 w 509"/>
                  <a:gd name="T117" fmla="*/ 125 h 280"/>
                  <a:gd name="T118" fmla="*/ 248 w 509"/>
                  <a:gd name="T119" fmla="*/ 129 h 280"/>
                  <a:gd name="T120" fmla="*/ 263 w 509"/>
                  <a:gd name="T121" fmla="*/ 14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9" h="280">
                    <a:moveTo>
                      <a:pt x="263" y="144"/>
                    </a:moveTo>
                    <a:lnTo>
                      <a:pt x="286" y="169"/>
                    </a:lnTo>
                    <a:lnTo>
                      <a:pt x="304" y="194"/>
                    </a:lnTo>
                    <a:lnTo>
                      <a:pt x="316" y="216"/>
                    </a:lnTo>
                    <a:lnTo>
                      <a:pt x="294" y="230"/>
                    </a:lnTo>
                    <a:lnTo>
                      <a:pt x="270" y="241"/>
                    </a:lnTo>
                    <a:lnTo>
                      <a:pt x="277" y="249"/>
                    </a:lnTo>
                    <a:lnTo>
                      <a:pt x="317" y="272"/>
                    </a:lnTo>
                    <a:lnTo>
                      <a:pt x="321" y="274"/>
                    </a:lnTo>
                    <a:lnTo>
                      <a:pt x="331" y="276"/>
                    </a:lnTo>
                    <a:lnTo>
                      <a:pt x="342" y="279"/>
                    </a:lnTo>
                    <a:lnTo>
                      <a:pt x="349" y="280"/>
                    </a:lnTo>
                    <a:lnTo>
                      <a:pt x="357" y="278"/>
                    </a:lnTo>
                    <a:lnTo>
                      <a:pt x="361" y="277"/>
                    </a:lnTo>
                    <a:lnTo>
                      <a:pt x="379" y="256"/>
                    </a:lnTo>
                    <a:lnTo>
                      <a:pt x="406" y="231"/>
                    </a:lnTo>
                    <a:lnTo>
                      <a:pt x="431" y="204"/>
                    </a:lnTo>
                    <a:lnTo>
                      <a:pt x="439" y="182"/>
                    </a:lnTo>
                    <a:lnTo>
                      <a:pt x="443" y="152"/>
                    </a:lnTo>
                    <a:lnTo>
                      <a:pt x="452" y="122"/>
                    </a:lnTo>
                    <a:lnTo>
                      <a:pt x="461" y="113"/>
                    </a:lnTo>
                    <a:lnTo>
                      <a:pt x="493" y="113"/>
                    </a:lnTo>
                    <a:lnTo>
                      <a:pt x="509" y="91"/>
                    </a:lnTo>
                    <a:lnTo>
                      <a:pt x="487" y="81"/>
                    </a:lnTo>
                    <a:lnTo>
                      <a:pt x="469" y="67"/>
                    </a:lnTo>
                    <a:lnTo>
                      <a:pt x="438" y="47"/>
                    </a:lnTo>
                    <a:lnTo>
                      <a:pt x="390" y="22"/>
                    </a:lnTo>
                    <a:lnTo>
                      <a:pt x="342" y="4"/>
                    </a:lnTo>
                    <a:lnTo>
                      <a:pt x="307" y="0"/>
                    </a:lnTo>
                    <a:lnTo>
                      <a:pt x="294" y="5"/>
                    </a:lnTo>
                    <a:lnTo>
                      <a:pt x="279" y="13"/>
                    </a:lnTo>
                    <a:lnTo>
                      <a:pt x="249" y="19"/>
                    </a:lnTo>
                    <a:lnTo>
                      <a:pt x="207" y="19"/>
                    </a:lnTo>
                    <a:lnTo>
                      <a:pt x="182" y="30"/>
                    </a:lnTo>
                    <a:lnTo>
                      <a:pt x="153" y="50"/>
                    </a:lnTo>
                    <a:lnTo>
                      <a:pt x="122" y="64"/>
                    </a:lnTo>
                    <a:lnTo>
                      <a:pt x="79" y="73"/>
                    </a:lnTo>
                    <a:lnTo>
                      <a:pt x="30" y="81"/>
                    </a:lnTo>
                    <a:lnTo>
                      <a:pt x="14" y="83"/>
                    </a:lnTo>
                    <a:lnTo>
                      <a:pt x="7" y="91"/>
                    </a:lnTo>
                    <a:lnTo>
                      <a:pt x="0" y="99"/>
                    </a:lnTo>
                    <a:lnTo>
                      <a:pt x="5" y="111"/>
                    </a:lnTo>
                    <a:lnTo>
                      <a:pt x="12" y="122"/>
                    </a:lnTo>
                    <a:lnTo>
                      <a:pt x="22" y="132"/>
                    </a:lnTo>
                    <a:lnTo>
                      <a:pt x="30" y="144"/>
                    </a:lnTo>
                    <a:lnTo>
                      <a:pt x="39" y="156"/>
                    </a:lnTo>
                    <a:lnTo>
                      <a:pt x="46" y="167"/>
                    </a:lnTo>
                    <a:lnTo>
                      <a:pt x="68" y="189"/>
                    </a:lnTo>
                    <a:lnTo>
                      <a:pt x="74" y="201"/>
                    </a:lnTo>
                    <a:lnTo>
                      <a:pt x="106" y="190"/>
                    </a:lnTo>
                    <a:lnTo>
                      <a:pt x="130" y="178"/>
                    </a:lnTo>
                    <a:lnTo>
                      <a:pt x="147" y="168"/>
                    </a:lnTo>
                    <a:lnTo>
                      <a:pt x="158" y="159"/>
                    </a:lnTo>
                    <a:lnTo>
                      <a:pt x="173" y="151"/>
                    </a:lnTo>
                    <a:lnTo>
                      <a:pt x="179" y="150"/>
                    </a:lnTo>
                    <a:lnTo>
                      <a:pt x="189" y="146"/>
                    </a:lnTo>
                    <a:lnTo>
                      <a:pt x="199" y="142"/>
                    </a:lnTo>
                    <a:lnTo>
                      <a:pt x="203" y="140"/>
                    </a:lnTo>
                    <a:lnTo>
                      <a:pt x="228" y="125"/>
                    </a:lnTo>
                    <a:lnTo>
                      <a:pt x="248" y="129"/>
                    </a:lnTo>
                    <a:lnTo>
                      <a:pt x="263" y="14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2" name="Freeform 49"/>
              <p:cNvSpPr>
                <a:spLocks/>
              </p:cNvSpPr>
              <p:nvPr/>
            </p:nvSpPr>
            <p:spPr bwMode="auto">
              <a:xfrm>
                <a:off x="5319535" y="2475946"/>
                <a:ext cx="377280" cy="466454"/>
              </a:xfrm>
              <a:custGeom>
                <a:avLst/>
                <a:gdLst>
                  <a:gd name="T0" fmla="*/ 768 w 824"/>
                  <a:gd name="T1" fmla="*/ 350 h 1021"/>
                  <a:gd name="T2" fmla="*/ 738 w 824"/>
                  <a:gd name="T3" fmla="*/ 284 h 1021"/>
                  <a:gd name="T4" fmla="*/ 726 w 824"/>
                  <a:gd name="T5" fmla="*/ 227 h 1021"/>
                  <a:gd name="T6" fmla="*/ 688 w 824"/>
                  <a:gd name="T7" fmla="*/ 206 h 1021"/>
                  <a:gd name="T8" fmla="*/ 616 w 824"/>
                  <a:gd name="T9" fmla="*/ 205 h 1021"/>
                  <a:gd name="T10" fmla="*/ 588 w 824"/>
                  <a:gd name="T11" fmla="*/ 176 h 1021"/>
                  <a:gd name="T12" fmla="*/ 565 w 824"/>
                  <a:gd name="T13" fmla="*/ 158 h 1021"/>
                  <a:gd name="T14" fmla="*/ 469 w 824"/>
                  <a:gd name="T15" fmla="*/ 111 h 1021"/>
                  <a:gd name="T16" fmla="*/ 440 w 824"/>
                  <a:gd name="T17" fmla="*/ 28 h 1021"/>
                  <a:gd name="T18" fmla="*/ 367 w 824"/>
                  <a:gd name="T19" fmla="*/ 18 h 1021"/>
                  <a:gd name="T20" fmla="*/ 287 w 824"/>
                  <a:gd name="T21" fmla="*/ 16 h 1021"/>
                  <a:gd name="T22" fmla="*/ 306 w 824"/>
                  <a:gd name="T23" fmla="*/ 87 h 1021"/>
                  <a:gd name="T24" fmla="*/ 323 w 824"/>
                  <a:gd name="T25" fmla="*/ 140 h 1021"/>
                  <a:gd name="T26" fmla="*/ 326 w 824"/>
                  <a:gd name="T27" fmla="*/ 192 h 1021"/>
                  <a:gd name="T28" fmla="*/ 286 w 824"/>
                  <a:gd name="T29" fmla="*/ 214 h 1021"/>
                  <a:gd name="T30" fmla="*/ 243 w 824"/>
                  <a:gd name="T31" fmla="*/ 219 h 1021"/>
                  <a:gd name="T32" fmla="*/ 204 w 824"/>
                  <a:gd name="T33" fmla="*/ 228 h 1021"/>
                  <a:gd name="T34" fmla="*/ 65 w 824"/>
                  <a:gd name="T35" fmla="*/ 241 h 1021"/>
                  <a:gd name="T36" fmla="*/ 14 w 824"/>
                  <a:gd name="T37" fmla="*/ 371 h 1021"/>
                  <a:gd name="T38" fmla="*/ 19 w 824"/>
                  <a:gd name="T39" fmla="*/ 471 h 1021"/>
                  <a:gd name="T40" fmla="*/ 50 w 824"/>
                  <a:gd name="T41" fmla="*/ 590 h 1021"/>
                  <a:gd name="T42" fmla="*/ 119 w 824"/>
                  <a:gd name="T43" fmla="*/ 656 h 1021"/>
                  <a:gd name="T44" fmla="*/ 143 w 824"/>
                  <a:gd name="T45" fmla="*/ 675 h 1021"/>
                  <a:gd name="T46" fmla="*/ 183 w 824"/>
                  <a:gd name="T47" fmla="*/ 656 h 1021"/>
                  <a:gd name="T48" fmla="*/ 209 w 824"/>
                  <a:gd name="T49" fmla="*/ 657 h 1021"/>
                  <a:gd name="T50" fmla="*/ 217 w 824"/>
                  <a:gd name="T51" fmla="*/ 748 h 1021"/>
                  <a:gd name="T52" fmla="*/ 209 w 824"/>
                  <a:gd name="T53" fmla="*/ 818 h 1021"/>
                  <a:gd name="T54" fmla="*/ 124 w 824"/>
                  <a:gd name="T55" fmla="*/ 859 h 1021"/>
                  <a:gd name="T56" fmla="*/ 50 w 824"/>
                  <a:gd name="T57" fmla="*/ 947 h 1021"/>
                  <a:gd name="T58" fmla="*/ 57 w 824"/>
                  <a:gd name="T59" fmla="*/ 989 h 1021"/>
                  <a:gd name="T60" fmla="*/ 108 w 824"/>
                  <a:gd name="T61" fmla="*/ 993 h 1021"/>
                  <a:gd name="T62" fmla="*/ 178 w 824"/>
                  <a:gd name="T63" fmla="*/ 1016 h 1021"/>
                  <a:gd name="T64" fmla="*/ 199 w 824"/>
                  <a:gd name="T65" fmla="*/ 991 h 1021"/>
                  <a:gd name="T66" fmla="*/ 276 w 824"/>
                  <a:gd name="T67" fmla="*/ 997 h 1021"/>
                  <a:gd name="T68" fmla="*/ 360 w 824"/>
                  <a:gd name="T69" fmla="*/ 977 h 1021"/>
                  <a:gd name="T70" fmla="*/ 458 w 824"/>
                  <a:gd name="T71" fmla="*/ 1010 h 1021"/>
                  <a:gd name="T72" fmla="*/ 543 w 824"/>
                  <a:gd name="T73" fmla="*/ 999 h 1021"/>
                  <a:gd name="T74" fmla="*/ 579 w 824"/>
                  <a:gd name="T75" fmla="*/ 986 h 1021"/>
                  <a:gd name="T76" fmla="*/ 589 w 824"/>
                  <a:gd name="T77" fmla="*/ 938 h 1021"/>
                  <a:gd name="T78" fmla="*/ 649 w 824"/>
                  <a:gd name="T79" fmla="*/ 831 h 1021"/>
                  <a:gd name="T80" fmla="*/ 688 w 824"/>
                  <a:gd name="T81" fmla="*/ 788 h 1021"/>
                  <a:gd name="T82" fmla="*/ 662 w 824"/>
                  <a:gd name="T83" fmla="*/ 748 h 1021"/>
                  <a:gd name="T84" fmla="*/ 644 w 824"/>
                  <a:gd name="T85" fmla="*/ 717 h 1021"/>
                  <a:gd name="T86" fmla="*/ 679 w 824"/>
                  <a:gd name="T87" fmla="*/ 699 h 1021"/>
                  <a:gd name="T88" fmla="*/ 711 w 824"/>
                  <a:gd name="T89" fmla="*/ 675 h 1021"/>
                  <a:gd name="T90" fmla="*/ 729 w 824"/>
                  <a:gd name="T91" fmla="*/ 651 h 1021"/>
                  <a:gd name="T92" fmla="*/ 774 w 824"/>
                  <a:gd name="T93" fmla="*/ 668 h 1021"/>
                  <a:gd name="T94" fmla="*/ 795 w 824"/>
                  <a:gd name="T95" fmla="*/ 658 h 1021"/>
                  <a:gd name="T96" fmla="*/ 781 w 824"/>
                  <a:gd name="T97" fmla="*/ 648 h 1021"/>
                  <a:gd name="T98" fmla="*/ 776 w 824"/>
                  <a:gd name="T99" fmla="*/ 615 h 1021"/>
                  <a:gd name="T100" fmla="*/ 771 w 824"/>
                  <a:gd name="T101" fmla="*/ 584 h 1021"/>
                  <a:gd name="T102" fmla="*/ 743 w 824"/>
                  <a:gd name="T103" fmla="*/ 544 h 1021"/>
                  <a:gd name="T104" fmla="*/ 762 w 824"/>
                  <a:gd name="T105" fmla="*/ 514 h 1021"/>
                  <a:gd name="T106" fmla="*/ 747 w 824"/>
                  <a:gd name="T107" fmla="*/ 484 h 1021"/>
                  <a:gd name="T108" fmla="*/ 750 w 824"/>
                  <a:gd name="T109" fmla="*/ 438 h 1021"/>
                  <a:gd name="T110" fmla="*/ 811 w 824"/>
                  <a:gd name="T111" fmla="*/ 403 h 1021"/>
                  <a:gd name="T112" fmla="*/ 810 w 824"/>
                  <a:gd name="T113" fmla="*/ 375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24" h="1021">
                    <a:moveTo>
                      <a:pt x="813" y="367"/>
                    </a:moveTo>
                    <a:lnTo>
                      <a:pt x="788" y="352"/>
                    </a:lnTo>
                    <a:lnTo>
                      <a:pt x="768" y="350"/>
                    </a:lnTo>
                    <a:lnTo>
                      <a:pt x="758" y="328"/>
                    </a:lnTo>
                    <a:lnTo>
                      <a:pt x="745" y="313"/>
                    </a:lnTo>
                    <a:lnTo>
                      <a:pt x="738" y="284"/>
                    </a:lnTo>
                    <a:lnTo>
                      <a:pt x="734" y="262"/>
                    </a:lnTo>
                    <a:lnTo>
                      <a:pt x="730" y="236"/>
                    </a:lnTo>
                    <a:lnTo>
                      <a:pt x="726" y="227"/>
                    </a:lnTo>
                    <a:lnTo>
                      <a:pt x="713" y="219"/>
                    </a:lnTo>
                    <a:lnTo>
                      <a:pt x="696" y="215"/>
                    </a:lnTo>
                    <a:lnTo>
                      <a:pt x="688" y="206"/>
                    </a:lnTo>
                    <a:lnTo>
                      <a:pt x="673" y="206"/>
                    </a:lnTo>
                    <a:lnTo>
                      <a:pt x="626" y="210"/>
                    </a:lnTo>
                    <a:lnTo>
                      <a:pt x="616" y="205"/>
                    </a:lnTo>
                    <a:lnTo>
                      <a:pt x="618" y="192"/>
                    </a:lnTo>
                    <a:lnTo>
                      <a:pt x="593" y="179"/>
                    </a:lnTo>
                    <a:lnTo>
                      <a:pt x="588" y="176"/>
                    </a:lnTo>
                    <a:lnTo>
                      <a:pt x="564" y="164"/>
                    </a:lnTo>
                    <a:lnTo>
                      <a:pt x="562" y="164"/>
                    </a:lnTo>
                    <a:lnTo>
                      <a:pt x="565" y="158"/>
                    </a:lnTo>
                    <a:lnTo>
                      <a:pt x="547" y="153"/>
                    </a:lnTo>
                    <a:lnTo>
                      <a:pt x="500" y="140"/>
                    </a:lnTo>
                    <a:lnTo>
                      <a:pt x="469" y="111"/>
                    </a:lnTo>
                    <a:lnTo>
                      <a:pt x="459" y="89"/>
                    </a:lnTo>
                    <a:lnTo>
                      <a:pt x="450" y="49"/>
                    </a:lnTo>
                    <a:lnTo>
                      <a:pt x="440" y="28"/>
                    </a:lnTo>
                    <a:lnTo>
                      <a:pt x="405" y="6"/>
                    </a:lnTo>
                    <a:lnTo>
                      <a:pt x="389" y="6"/>
                    </a:lnTo>
                    <a:lnTo>
                      <a:pt x="367" y="18"/>
                    </a:lnTo>
                    <a:lnTo>
                      <a:pt x="339" y="9"/>
                    </a:lnTo>
                    <a:lnTo>
                      <a:pt x="298" y="0"/>
                    </a:lnTo>
                    <a:lnTo>
                      <a:pt x="287" y="16"/>
                    </a:lnTo>
                    <a:lnTo>
                      <a:pt x="297" y="34"/>
                    </a:lnTo>
                    <a:lnTo>
                      <a:pt x="301" y="60"/>
                    </a:lnTo>
                    <a:lnTo>
                      <a:pt x="306" y="87"/>
                    </a:lnTo>
                    <a:lnTo>
                      <a:pt x="304" y="106"/>
                    </a:lnTo>
                    <a:lnTo>
                      <a:pt x="304" y="124"/>
                    </a:lnTo>
                    <a:lnTo>
                      <a:pt x="323" y="140"/>
                    </a:lnTo>
                    <a:lnTo>
                      <a:pt x="335" y="156"/>
                    </a:lnTo>
                    <a:lnTo>
                      <a:pt x="336" y="176"/>
                    </a:lnTo>
                    <a:lnTo>
                      <a:pt x="326" y="192"/>
                    </a:lnTo>
                    <a:lnTo>
                      <a:pt x="307" y="210"/>
                    </a:lnTo>
                    <a:lnTo>
                      <a:pt x="301" y="211"/>
                    </a:lnTo>
                    <a:lnTo>
                      <a:pt x="286" y="214"/>
                    </a:lnTo>
                    <a:lnTo>
                      <a:pt x="269" y="217"/>
                    </a:lnTo>
                    <a:lnTo>
                      <a:pt x="255" y="218"/>
                    </a:lnTo>
                    <a:lnTo>
                      <a:pt x="243" y="219"/>
                    </a:lnTo>
                    <a:lnTo>
                      <a:pt x="226" y="223"/>
                    </a:lnTo>
                    <a:lnTo>
                      <a:pt x="210" y="226"/>
                    </a:lnTo>
                    <a:lnTo>
                      <a:pt x="204" y="228"/>
                    </a:lnTo>
                    <a:lnTo>
                      <a:pt x="169" y="210"/>
                    </a:lnTo>
                    <a:lnTo>
                      <a:pt x="112" y="221"/>
                    </a:lnTo>
                    <a:lnTo>
                      <a:pt x="65" y="241"/>
                    </a:lnTo>
                    <a:lnTo>
                      <a:pt x="29" y="281"/>
                    </a:lnTo>
                    <a:lnTo>
                      <a:pt x="23" y="313"/>
                    </a:lnTo>
                    <a:lnTo>
                      <a:pt x="14" y="371"/>
                    </a:lnTo>
                    <a:lnTo>
                      <a:pt x="0" y="400"/>
                    </a:lnTo>
                    <a:lnTo>
                      <a:pt x="0" y="425"/>
                    </a:lnTo>
                    <a:lnTo>
                      <a:pt x="19" y="471"/>
                    </a:lnTo>
                    <a:lnTo>
                      <a:pt x="19" y="501"/>
                    </a:lnTo>
                    <a:lnTo>
                      <a:pt x="31" y="541"/>
                    </a:lnTo>
                    <a:lnTo>
                      <a:pt x="50" y="590"/>
                    </a:lnTo>
                    <a:lnTo>
                      <a:pt x="95" y="628"/>
                    </a:lnTo>
                    <a:lnTo>
                      <a:pt x="109" y="642"/>
                    </a:lnTo>
                    <a:lnTo>
                      <a:pt x="119" y="656"/>
                    </a:lnTo>
                    <a:lnTo>
                      <a:pt x="118" y="675"/>
                    </a:lnTo>
                    <a:lnTo>
                      <a:pt x="132" y="690"/>
                    </a:lnTo>
                    <a:lnTo>
                      <a:pt x="143" y="675"/>
                    </a:lnTo>
                    <a:lnTo>
                      <a:pt x="163" y="659"/>
                    </a:lnTo>
                    <a:lnTo>
                      <a:pt x="173" y="658"/>
                    </a:lnTo>
                    <a:lnTo>
                      <a:pt x="183" y="656"/>
                    </a:lnTo>
                    <a:lnTo>
                      <a:pt x="190" y="656"/>
                    </a:lnTo>
                    <a:lnTo>
                      <a:pt x="195" y="655"/>
                    </a:lnTo>
                    <a:lnTo>
                      <a:pt x="209" y="657"/>
                    </a:lnTo>
                    <a:lnTo>
                      <a:pt x="222" y="675"/>
                    </a:lnTo>
                    <a:lnTo>
                      <a:pt x="228" y="708"/>
                    </a:lnTo>
                    <a:lnTo>
                      <a:pt x="217" y="748"/>
                    </a:lnTo>
                    <a:lnTo>
                      <a:pt x="214" y="769"/>
                    </a:lnTo>
                    <a:lnTo>
                      <a:pt x="209" y="792"/>
                    </a:lnTo>
                    <a:lnTo>
                      <a:pt x="209" y="818"/>
                    </a:lnTo>
                    <a:lnTo>
                      <a:pt x="195" y="832"/>
                    </a:lnTo>
                    <a:lnTo>
                      <a:pt x="155" y="836"/>
                    </a:lnTo>
                    <a:lnTo>
                      <a:pt x="124" y="859"/>
                    </a:lnTo>
                    <a:lnTo>
                      <a:pt x="90" y="896"/>
                    </a:lnTo>
                    <a:lnTo>
                      <a:pt x="64" y="924"/>
                    </a:lnTo>
                    <a:lnTo>
                      <a:pt x="50" y="947"/>
                    </a:lnTo>
                    <a:lnTo>
                      <a:pt x="50" y="964"/>
                    </a:lnTo>
                    <a:lnTo>
                      <a:pt x="57" y="988"/>
                    </a:lnTo>
                    <a:lnTo>
                      <a:pt x="57" y="989"/>
                    </a:lnTo>
                    <a:lnTo>
                      <a:pt x="92" y="1018"/>
                    </a:lnTo>
                    <a:lnTo>
                      <a:pt x="101" y="997"/>
                    </a:lnTo>
                    <a:lnTo>
                      <a:pt x="108" y="993"/>
                    </a:lnTo>
                    <a:lnTo>
                      <a:pt x="120" y="994"/>
                    </a:lnTo>
                    <a:lnTo>
                      <a:pt x="153" y="1011"/>
                    </a:lnTo>
                    <a:lnTo>
                      <a:pt x="178" y="1016"/>
                    </a:lnTo>
                    <a:lnTo>
                      <a:pt x="185" y="1021"/>
                    </a:lnTo>
                    <a:lnTo>
                      <a:pt x="193" y="1012"/>
                    </a:lnTo>
                    <a:lnTo>
                      <a:pt x="199" y="991"/>
                    </a:lnTo>
                    <a:lnTo>
                      <a:pt x="209" y="986"/>
                    </a:lnTo>
                    <a:lnTo>
                      <a:pt x="229" y="989"/>
                    </a:lnTo>
                    <a:lnTo>
                      <a:pt x="276" y="997"/>
                    </a:lnTo>
                    <a:lnTo>
                      <a:pt x="300" y="1001"/>
                    </a:lnTo>
                    <a:lnTo>
                      <a:pt x="328" y="998"/>
                    </a:lnTo>
                    <a:lnTo>
                      <a:pt x="360" y="977"/>
                    </a:lnTo>
                    <a:lnTo>
                      <a:pt x="397" y="980"/>
                    </a:lnTo>
                    <a:lnTo>
                      <a:pt x="435" y="992"/>
                    </a:lnTo>
                    <a:lnTo>
                      <a:pt x="458" y="1010"/>
                    </a:lnTo>
                    <a:lnTo>
                      <a:pt x="490" y="1007"/>
                    </a:lnTo>
                    <a:lnTo>
                      <a:pt x="527" y="999"/>
                    </a:lnTo>
                    <a:lnTo>
                      <a:pt x="543" y="999"/>
                    </a:lnTo>
                    <a:lnTo>
                      <a:pt x="564" y="999"/>
                    </a:lnTo>
                    <a:lnTo>
                      <a:pt x="583" y="999"/>
                    </a:lnTo>
                    <a:lnTo>
                      <a:pt x="579" y="986"/>
                    </a:lnTo>
                    <a:lnTo>
                      <a:pt x="571" y="950"/>
                    </a:lnTo>
                    <a:lnTo>
                      <a:pt x="578" y="940"/>
                    </a:lnTo>
                    <a:lnTo>
                      <a:pt x="589" y="938"/>
                    </a:lnTo>
                    <a:lnTo>
                      <a:pt x="579" y="915"/>
                    </a:lnTo>
                    <a:lnTo>
                      <a:pt x="599" y="894"/>
                    </a:lnTo>
                    <a:lnTo>
                      <a:pt x="649" y="831"/>
                    </a:lnTo>
                    <a:lnTo>
                      <a:pt x="679" y="814"/>
                    </a:lnTo>
                    <a:lnTo>
                      <a:pt x="686" y="801"/>
                    </a:lnTo>
                    <a:lnTo>
                      <a:pt x="688" y="788"/>
                    </a:lnTo>
                    <a:lnTo>
                      <a:pt x="691" y="772"/>
                    </a:lnTo>
                    <a:lnTo>
                      <a:pt x="677" y="759"/>
                    </a:lnTo>
                    <a:lnTo>
                      <a:pt x="662" y="748"/>
                    </a:lnTo>
                    <a:lnTo>
                      <a:pt x="649" y="738"/>
                    </a:lnTo>
                    <a:lnTo>
                      <a:pt x="638" y="736"/>
                    </a:lnTo>
                    <a:lnTo>
                      <a:pt x="644" y="717"/>
                    </a:lnTo>
                    <a:lnTo>
                      <a:pt x="658" y="713"/>
                    </a:lnTo>
                    <a:lnTo>
                      <a:pt x="670" y="705"/>
                    </a:lnTo>
                    <a:lnTo>
                      <a:pt x="679" y="699"/>
                    </a:lnTo>
                    <a:lnTo>
                      <a:pt x="687" y="681"/>
                    </a:lnTo>
                    <a:lnTo>
                      <a:pt x="691" y="675"/>
                    </a:lnTo>
                    <a:lnTo>
                      <a:pt x="711" y="675"/>
                    </a:lnTo>
                    <a:lnTo>
                      <a:pt x="726" y="662"/>
                    </a:lnTo>
                    <a:lnTo>
                      <a:pt x="727" y="657"/>
                    </a:lnTo>
                    <a:lnTo>
                      <a:pt x="729" y="651"/>
                    </a:lnTo>
                    <a:lnTo>
                      <a:pt x="740" y="651"/>
                    </a:lnTo>
                    <a:lnTo>
                      <a:pt x="774" y="658"/>
                    </a:lnTo>
                    <a:lnTo>
                      <a:pt x="774" y="668"/>
                    </a:lnTo>
                    <a:lnTo>
                      <a:pt x="795" y="664"/>
                    </a:lnTo>
                    <a:lnTo>
                      <a:pt x="795" y="659"/>
                    </a:lnTo>
                    <a:lnTo>
                      <a:pt x="795" y="658"/>
                    </a:lnTo>
                    <a:lnTo>
                      <a:pt x="792" y="656"/>
                    </a:lnTo>
                    <a:lnTo>
                      <a:pt x="781" y="651"/>
                    </a:lnTo>
                    <a:lnTo>
                      <a:pt x="781" y="648"/>
                    </a:lnTo>
                    <a:lnTo>
                      <a:pt x="784" y="631"/>
                    </a:lnTo>
                    <a:lnTo>
                      <a:pt x="780" y="623"/>
                    </a:lnTo>
                    <a:lnTo>
                      <a:pt x="776" y="615"/>
                    </a:lnTo>
                    <a:lnTo>
                      <a:pt x="774" y="602"/>
                    </a:lnTo>
                    <a:lnTo>
                      <a:pt x="771" y="590"/>
                    </a:lnTo>
                    <a:lnTo>
                      <a:pt x="771" y="584"/>
                    </a:lnTo>
                    <a:lnTo>
                      <a:pt x="758" y="571"/>
                    </a:lnTo>
                    <a:lnTo>
                      <a:pt x="755" y="555"/>
                    </a:lnTo>
                    <a:lnTo>
                      <a:pt x="743" y="544"/>
                    </a:lnTo>
                    <a:lnTo>
                      <a:pt x="745" y="538"/>
                    </a:lnTo>
                    <a:lnTo>
                      <a:pt x="760" y="529"/>
                    </a:lnTo>
                    <a:lnTo>
                      <a:pt x="762" y="514"/>
                    </a:lnTo>
                    <a:lnTo>
                      <a:pt x="744" y="509"/>
                    </a:lnTo>
                    <a:lnTo>
                      <a:pt x="740" y="489"/>
                    </a:lnTo>
                    <a:lnTo>
                      <a:pt x="747" y="484"/>
                    </a:lnTo>
                    <a:lnTo>
                      <a:pt x="738" y="474"/>
                    </a:lnTo>
                    <a:lnTo>
                      <a:pt x="738" y="450"/>
                    </a:lnTo>
                    <a:lnTo>
                      <a:pt x="750" y="438"/>
                    </a:lnTo>
                    <a:lnTo>
                      <a:pt x="763" y="435"/>
                    </a:lnTo>
                    <a:lnTo>
                      <a:pt x="782" y="417"/>
                    </a:lnTo>
                    <a:lnTo>
                      <a:pt x="811" y="403"/>
                    </a:lnTo>
                    <a:lnTo>
                      <a:pt x="819" y="397"/>
                    </a:lnTo>
                    <a:lnTo>
                      <a:pt x="824" y="380"/>
                    </a:lnTo>
                    <a:lnTo>
                      <a:pt x="810" y="375"/>
                    </a:lnTo>
                    <a:lnTo>
                      <a:pt x="813" y="36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3" name="Freeform 51"/>
              <p:cNvSpPr>
                <a:spLocks/>
              </p:cNvSpPr>
              <p:nvPr/>
            </p:nvSpPr>
            <p:spPr bwMode="auto">
              <a:xfrm>
                <a:off x="5600780" y="2470459"/>
                <a:ext cx="664012" cy="305940"/>
              </a:xfrm>
              <a:custGeom>
                <a:avLst/>
                <a:gdLst>
                  <a:gd name="T0" fmla="*/ 203 w 1450"/>
                  <a:gd name="T1" fmla="*/ 407 h 669"/>
                  <a:gd name="T2" fmla="*/ 122 w 1450"/>
                  <a:gd name="T3" fmla="*/ 460 h 669"/>
                  <a:gd name="T4" fmla="*/ 146 w 1450"/>
                  <a:gd name="T5" fmla="*/ 524 h 669"/>
                  <a:gd name="T6" fmla="*/ 142 w 1450"/>
                  <a:gd name="T7" fmla="*/ 581 h 669"/>
                  <a:gd name="T8" fmla="*/ 164 w 1450"/>
                  <a:gd name="T9" fmla="*/ 633 h 669"/>
                  <a:gd name="T10" fmla="*/ 179 w 1450"/>
                  <a:gd name="T11" fmla="*/ 669 h 669"/>
                  <a:gd name="T12" fmla="*/ 271 w 1450"/>
                  <a:gd name="T13" fmla="*/ 610 h 669"/>
                  <a:gd name="T14" fmla="*/ 375 w 1450"/>
                  <a:gd name="T15" fmla="*/ 545 h 669"/>
                  <a:gd name="T16" fmla="*/ 429 w 1450"/>
                  <a:gd name="T17" fmla="*/ 509 h 669"/>
                  <a:gd name="T18" fmla="*/ 567 w 1450"/>
                  <a:gd name="T19" fmla="*/ 523 h 669"/>
                  <a:gd name="T20" fmla="*/ 605 w 1450"/>
                  <a:gd name="T21" fmla="*/ 553 h 669"/>
                  <a:gd name="T22" fmla="*/ 647 w 1450"/>
                  <a:gd name="T23" fmla="*/ 594 h 669"/>
                  <a:gd name="T24" fmla="*/ 709 w 1450"/>
                  <a:gd name="T25" fmla="*/ 539 h 669"/>
                  <a:gd name="T26" fmla="*/ 758 w 1450"/>
                  <a:gd name="T27" fmla="*/ 520 h 669"/>
                  <a:gd name="T28" fmla="*/ 779 w 1450"/>
                  <a:gd name="T29" fmla="*/ 550 h 669"/>
                  <a:gd name="T30" fmla="*/ 831 w 1450"/>
                  <a:gd name="T31" fmla="*/ 612 h 669"/>
                  <a:gd name="T32" fmla="*/ 950 w 1450"/>
                  <a:gd name="T33" fmla="*/ 586 h 669"/>
                  <a:gd name="T34" fmla="*/ 956 w 1450"/>
                  <a:gd name="T35" fmla="*/ 521 h 669"/>
                  <a:gd name="T36" fmla="*/ 1011 w 1450"/>
                  <a:gd name="T37" fmla="*/ 547 h 669"/>
                  <a:gd name="T38" fmla="*/ 1041 w 1450"/>
                  <a:gd name="T39" fmla="*/ 544 h 669"/>
                  <a:gd name="T40" fmla="*/ 1089 w 1450"/>
                  <a:gd name="T41" fmla="*/ 555 h 669"/>
                  <a:gd name="T42" fmla="*/ 1164 w 1450"/>
                  <a:gd name="T43" fmla="*/ 541 h 669"/>
                  <a:gd name="T44" fmla="*/ 1201 w 1450"/>
                  <a:gd name="T45" fmla="*/ 517 h 669"/>
                  <a:gd name="T46" fmla="*/ 1231 w 1450"/>
                  <a:gd name="T47" fmla="*/ 512 h 669"/>
                  <a:gd name="T48" fmla="*/ 1285 w 1450"/>
                  <a:gd name="T49" fmla="*/ 515 h 669"/>
                  <a:gd name="T50" fmla="*/ 1334 w 1450"/>
                  <a:gd name="T51" fmla="*/ 487 h 669"/>
                  <a:gd name="T52" fmla="*/ 1397 w 1450"/>
                  <a:gd name="T53" fmla="*/ 482 h 669"/>
                  <a:gd name="T54" fmla="*/ 1447 w 1450"/>
                  <a:gd name="T55" fmla="*/ 459 h 669"/>
                  <a:gd name="T56" fmla="*/ 1404 w 1450"/>
                  <a:gd name="T57" fmla="*/ 389 h 669"/>
                  <a:gd name="T58" fmla="*/ 1348 w 1450"/>
                  <a:gd name="T59" fmla="*/ 327 h 669"/>
                  <a:gd name="T60" fmla="*/ 1397 w 1450"/>
                  <a:gd name="T61" fmla="*/ 243 h 669"/>
                  <a:gd name="T62" fmla="*/ 1384 w 1450"/>
                  <a:gd name="T63" fmla="*/ 166 h 669"/>
                  <a:gd name="T64" fmla="*/ 1377 w 1450"/>
                  <a:gd name="T65" fmla="*/ 128 h 669"/>
                  <a:gd name="T66" fmla="*/ 1310 w 1450"/>
                  <a:gd name="T67" fmla="*/ 148 h 669"/>
                  <a:gd name="T68" fmla="*/ 1261 w 1450"/>
                  <a:gd name="T69" fmla="*/ 148 h 669"/>
                  <a:gd name="T70" fmla="*/ 1220 w 1450"/>
                  <a:gd name="T71" fmla="*/ 134 h 669"/>
                  <a:gd name="T72" fmla="*/ 1170 w 1450"/>
                  <a:gd name="T73" fmla="*/ 112 h 669"/>
                  <a:gd name="T74" fmla="*/ 1096 w 1450"/>
                  <a:gd name="T75" fmla="*/ 58 h 669"/>
                  <a:gd name="T76" fmla="*/ 1029 w 1450"/>
                  <a:gd name="T77" fmla="*/ 65 h 669"/>
                  <a:gd name="T78" fmla="*/ 953 w 1450"/>
                  <a:gd name="T79" fmla="*/ 38 h 669"/>
                  <a:gd name="T80" fmla="*/ 887 w 1450"/>
                  <a:gd name="T81" fmla="*/ 21 h 669"/>
                  <a:gd name="T82" fmla="*/ 839 w 1450"/>
                  <a:gd name="T83" fmla="*/ 27 h 669"/>
                  <a:gd name="T84" fmla="*/ 744 w 1450"/>
                  <a:gd name="T85" fmla="*/ 17 h 669"/>
                  <a:gd name="T86" fmla="*/ 611 w 1450"/>
                  <a:gd name="T87" fmla="*/ 75 h 669"/>
                  <a:gd name="T88" fmla="*/ 504 w 1450"/>
                  <a:gd name="T89" fmla="*/ 81 h 669"/>
                  <a:gd name="T90" fmla="*/ 425 w 1450"/>
                  <a:gd name="T91" fmla="*/ 68 h 669"/>
                  <a:gd name="T92" fmla="*/ 315 w 1450"/>
                  <a:gd name="T93" fmla="*/ 102 h 669"/>
                  <a:gd name="T94" fmla="*/ 198 w 1450"/>
                  <a:gd name="T95" fmla="*/ 116 h 669"/>
                  <a:gd name="T96" fmla="*/ 38 w 1450"/>
                  <a:gd name="T97" fmla="*/ 198 h 669"/>
                  <a:gd name="T98" fmla="*/ 72 w 1450"/>
                  <a:gd name="T99" fmla="*/ 216 h 669"/>
                  <a:gd name="T100" fmla="*/ 118 w 1450"/>
                  <a:gd name="T101" fmla="*/ 272 h 669"/>
                  <a:gd name="T102" fmla="*/ 172 w 1450"/>
                  <a:gd name="T103" fmla="*/ 362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50" h="669">
                    <a:moveTo>
                      <a:pt x="172" y="362"/>
                    </a:moveTo>
                    <a:lnTo>
                      <a:pt x="197" y="377"/>
                    </a:lnTo>
                    <a:lnTo>
                      <a:pt x="194" y="385"/>
                    </a:lnTo>
                    <a:lnTo>
                      <a:pt x="208" y="390"/>
                    </a:lnTo>
                    <a:lnTo>
                      <a:pt x="203" y="407"/>
                    </a:lnTo>
                    <a:lnTo>
                      <a:pt x="195" y="413"/>
                    </a:lnTo>
                    <a:lnTo>
                      <a:pt x="166" y="427"/>
                    </a:lnTo>
                    <a:lnTo>
                      <a:pt x="147" y="445"/>
                    </a:lnTo>
                    <a:lnTo>
                      <a:pt x="134" y="448"/>
                    </a:lnTo>
                    <a:lnTo>
                      <a:pt x="122" y="460"/>
                    </a:lnTo>
                    <a:lnTo>
                      <a:pt x="122" y="484"/>
                    </a:lnTo>
                    <a:lnTo>
                      <a:pt x="131" y="494"/>
                    </a:lnTo>
                    <a:lnTo>
                      <a:pt x="124" y="499"/>
                    </a:lnTo>
                    <a:lnTo>
                      <a:pt x="128" y="519"/>
                    </a:lnTo>
                    <a:lnTo>
                      <a:pt x="146" y="524"/>
                    </a:lnTo>
                    <a:lnTo>
                      <a:pt x="144" y="539"/>
                    </a:lnTo>
                    <a:lnTo>
                      <a:pt x="129" y="548"/>
                    </a:lnTo>
                    <a:lnTo>
                      <a:pt x="127" y="554"/>
                    </a:lnTo>
                    <a:lnTo>
                      <a:pt x="139" y="565"/>
                    </a:lnTo>
                    <a:lnTo>
                      <a:pt x="142" y="581"/>
                    </a:lnTo>
                    <a:lnTo>
                      <a:pt x="155" y="594"/>
                    </a:lnTo>
                    <a:lnTo>
                      <a:pt x="155" y="600"/>
                    </a:lnTo>
                    <a:lnTo>
                      <a:pt x="158" y="612"/>
                    </a:lnTo>
                    <a:lnTo>
                      <a:pt x="160" y="625"/>
                    </a:lnTo>
                    <a:lnTo>
                      <a:pt x="164" y="633"/>
                    </a:lnTo>
                    <a:lnTo>
                      <a:pt x="168" y="641"/>
                    </a:lnTo>
                    <a:lnTo>
                      <a:pt x="165" y="658"/>
                    </a:lnTo>
                    <a:lnTo>
                      <a:pt x="176" y="666"/>
                    </a:lnTo>
                    <a:lnTo>
                      <a:pt x="179" y="668"/>
                    </a:lnTo>
                    <a:lnTo>
                      <a:pt x="179" y="669"/>
                    </a:lnTo>
                    <a:lnTo>
                      <a:pt x="189" y="652"/>
                    </a:lnTo>
                    <a:lnTo>
                      <a:pt x="208" y="652"/>
                    </a:lnTo>
                    <a:lnTo>
                      <a:pt x="208" y="628"/>
                    </a:lnTo>
                    <a:lnTo>
                      <a:pt x="218" y="622"/>
                    </a:lnTo>
                    <a:lnTo>
                      <a:pt x="271" y="610"/>
                    </a:lnTo>
                    <a:lnTo>
                      <a:pt x="283" y="593"/>
                    </a:lnTo>
                    <a:lnTo>
                      <a:pt x="314" y="581"/>
                    </a:lnTo>
                    <a:lnTo>
                      <a:pt x="346" y="571"/>
                    </a:lnTo>
                    <a:lnTo>
                      <a:pt x="371" y="553"/>
                    </a:lnTo>
                    <a:lnTo>
                      <a:pt x="375" y="545"/>
                    </a:lnTo>
                    <a:lnTo>
                      <a:pt x="375" y="515"/>
                    </a:lnTo>
                    <a:lnTo>
                      <a:pt x="375" y="490"/>
                    </a:lnTo>
                    <a:lnTo>
                      <a:pt x="383" y="490"/>
                    </a:lnTo>
                    <a:lnTo>
                      <a:pt x="392" y="510"/>
                    </a:lnTo>
                    <a:lnTo>
                      <a:pt x="429" y="509"/>
                    </a:lnTo>
                    <a:lnTo>
                      <a:pt x="468" y="509"/>
                    </a:lnTo>
                    <a:lnTo>
                      <a:pt x="501" y="517"/>
                    </a:lnTo>
                    <a:lnTo>
                      <a:pt x="542" y="515"/>
                    </a:lnTo>
                    <a:lnTo>
                      <a:pt x="561" y="515"/>
                    </a:lnTo>
                    <a:lnTo>
                      <a:pt x="567" y="523"/>
                    </a:lnTo>
                    <a:lnTo>
                      <a:pt x="572" y="531"/>
                    </a:lnTo>
                    <a:lnTo>
                      <a:pt x="580" y="533"/>
                    </a:lnTo>
                    <a:lnTo>
                      <a:pt x="586" y="535"/>
                    </a:lnTo>
                    <a:lnTo>
                      <a:pt x="592" y="550"/>
                    </a:lnTo>
                    <a:lnTo>
                      <a:pt x="605" y="553"/>
                    </a:lnTo>
                    <a:lnTo>
                      <a:pt x="605" y="573"/>
                    </a:lnTo>
                    <a:lnTo>
                      <a:pt x="612" y="579"/>
                    </a:lnTo>
                    <a:lnTo>
                      <a:pt x="624" y="579"/>
                    </a:lnTo>
                    <a:lnTo>
                      <a:pt x="635" y="594"/>
                    </a:lnTo>
                    <a:lnTo>
                      <a:pt x="647" y="594"/>
                    </a:lnTo>
                    <a:lnTo>
                      <a:pt x="651" y="575"/>
                    </a:lnTo>
                    <a:lnTo>
                      <a:pt x="673" y="556"/>
                    </a:lnTo>
                    <a:lnTo>
                      <a:pt x="683" y="548"/>
                    </a:lnTo>
                    <a:lnTo>
                      <a:pt x="695" y="540"/>
                    </a:lnTo>
                    <a:lnTo>
                      <a:pt x="709" y="539"/>
                    </a:lnTo>
                    <a:lnTo>
                      <a:pt x="721" y="538"/>
                    </a:lnTo>
                    <a:lnTo>
                      <a:pt x="730" y="529"/>
                    </a:lnTo>
                    <a:lnTo>
                      <a:pt x="741" y="519"/>
                    </a:lnTo>
                    <a:lnTo>
                      <a:pt x="750" y="520"/>
                    </a:lnTo>
                    <a:lnTo>
                      <a:pt x="758" y="520"/>
                    </a:lnTo>
                    <a:lnTo>
                      <a:pt x="758" y="535"/>
                    </a:lnTo>
                    <a:lnTo>
                      <a:pt x="746" y="546"/>
                    </a:lnTo>
                    <a:lnTo>
                      <a:pt x="758" y="546"/>
                    </a:lnTo>
                    <a:lnTo>
                      <a:pt x="769" y="546"/>
                    </a:lnTo>
                    <a:lnTo>
                      <a:pt x="779" y="550"/>
                    </a:lnTo>
                    <a:lnTo>
                      <a:pt x="776" y="561"/>
                    </a:lnTo>
                    <a:lnTo>
                      <a:pt x="784" y="569"/>
                    </a:lnTo>
                    <a:lnTo>
                      <a:pt x="790" y="587"/>
                    </a:lnTo>
                    <a:lnTo>
                      <a:pt x="806" y="604"/>
                    </a:lnTo>
                    <a:lnTo>
                      <a:pt x="831" y="612"/>
                    </a:lnTo>
                    <a:lnTo>
                      <a:pt x="832" y="613"/>
                    </a:lnTo>
                    <a:lnTo>
                      <a:pt x="862" y="615"/>
                    </a:lnTo>
                    <a:lnTo>
                      <a:pt x="887" y="601"/>
                    </a:lnTo>
                    <a:lnTo>
                      <a:pt x="923" y="597"/>
                    </a:lnTo>
                    <a:lnTo>
                      <a:pt x="950" y="586"/>
                    </a:lnTo>
                    <a:lnTo>
                      <a:pt x="948" y="575"/>
                    </a:lnTo>
                    <a:lnTo>
                      <a:pt x="941" y="566"/>
                    </a:lnTo>
                    <a:lnTo>
                      <a:pt x="941" y="544"/>
                    </a:lnTo>
                    <a:lnTo>
                      <a:pt x="941" y="526"/>
                    </a:lnTo>
                    <a:lnTo>
                      <a:pt x="956" y="521"/>
                    </a:lnTo>
                    <a:lnTo>
                      <a:pt x="964" y="513"/>
                    </a:lnTo>
                    <a:lnTo>
                      <a:pt x="986" y="513"/>
                    </a:lnTo>
                    <a:lnTo>
                      <a:pt x="992" y="528"/>
                    </a:lnTo>
                    <a:lnTo>
                      <a:pt x="1003" y="531"/>
                    </a:lnTo>
                    <a:lnTo>
                      <a:pt x="1011" y="547"/>
                    </a:lnTo>
                    <a:lnTo>
                      <a:pt x="1017" y="548"/>
                    </a:lnTo>
                    <a:lnTo>
                      <a:pt x="1021" y="546"/>
                    </a:lnTo>
                    <a:lnTo>
                      <a:pt x="1026" y="544"/>
                    </a:lnTo>
                    <a:lnTo>
                      <a:pt x="1035" y="544"/>
                    </a:lnTo>
                    <a:lnTo>
                      <a:pt x="1041" y="544"/>
                    </a:lnTo>
                    <a:lnTo>
                      <a:pt x="1052" y="553"/>
                    </a:lnTo>
                    <a:lnTo>
                      <a:pt x="1062" y="568"/>
                    </a:lnTo>
                    <a:lnTo>
                      <a:pt x="1079" y="567"/>
                    </a:lnTo>
                    <a:lnTo>
                      <a:pt x="1079" y="555"/>
                    </a:lnTo>
                    <a:lnTo>
                      <a:pt x="1089" y="555"/>
                    </a:lnTo>
                    <a:lnTo>
                      <a:pt x="1108" y="555"/>
                    </a:lnTo>
                    <a:lnTo>
                      <a:pt x="1125" y="557"/>
                    </a:lnTo>
                    <a:lnTo>
                      <a:pt x="1138" y="548"/>
                    </a:lnTo>
                    <a:lnTo>
                      <a:pt x="1142" y="540"/>
                    </a:lnTo>
                    <a:lnTo>
                      <a:pt x="1164" y="541"/>
                    </a:lnTo>
                    <a:lnTo>
                      <a:pt x="1179" y="545"/>
                    </a:lnTo>
                    <a:lnTo>
                      <a:pt x="1191" y="540"/>
                    </a:lnTo>
                    <a:lnTo>
                      <a:pt x="1191" y="527"/>
                    </a:lnTo>
                    <a:lnTo>
                      <a:pt x="1194" y="520"/>
                    </a:lnTo>
                    <a:lnTo>
                      <a:pt x="1201" y="517"/>
                    </a:lnTo>
                    <a:lnTo>
                      <a:pt x="1211" y="507"/>
                    </a:lnTo>
                    <a:lnTo>
                      <a:pt x="1218" y="516"/>
                    </a:lnTo>
                    <a:lnTo>
                      <a:pt x="1218" y="499"/>
                    </a:lnTo>
                    <a:lnTo>
                      <a:pt x="1225" y="501"/>
                    </a:lnTo>
                    <a:lnTo>
                      <a:pt x="1231" y="512"/>
                    </a:lnTo>
                    <a:lnTo>
                      <a:pt x="1234" y="521"/>
                    </a:lnTo>
                    <a:lnTo>
                      <a:pt x="1250" y="524"/>
                    </a:lnTo>
                    <a:lnTo>
                      <a:pt x="1267" y="539"/>
                    </a:lnTo>
                    <a:lnTo>
                      <a:pt x="1285" y="539"/>
                    </a:lnTo>
                    <a:lnTo>
                      <a:pt x="1285" y="515"/>
                    </a:lnTo>
                    <a:lnTo>
                      <a:pt x="1302" y="503"/>
                    </a:lnTo>
                    <a:lnTo>
                      <a:pt x="1309" y="503"/>
                    </a:lnTo>
                    <a:lnTo>
                      <a:pt x="1316" y="503"/>
                    </a:lnTo>
                    <a:lnTo>
                      <a:pt x="1330" y="499"/>
                    </a:lnTo>
                    <a:lnTo>
                      <a:pt x="1334" y="487"/>
                    </a:lnTo>
                    <a:lnTo>
                      <a:pt x="1350" y="487"/>
                    </a:lnTo>
                    <a:lnTo>
                      <a:pt x="1350" y="471"/>
                    </a:lnTo>
                    <a:lnTo>
                      <a:pt x="1366" y="471"/>
                    </a:lnTo>
                    <a:lnTo>
                      <a:pt x="1388" y="483"/>
                    </a:lnTo>
                    <a:lnTo>
                      <a:pt x="1397" y="482"/>
                    </a:lnTo>
                    <a:lnTo>
                      <a:pt x="1407" y="478"/>
                    </a:lnTo>
                    <a:lnTo>
                      <a:pt x="1417" y="469"/>
                    </a:lnTo>
                    <a:lnTo>
                      <a:pt x="1430" y="475"/>
                    </a:lnTo>
                    <a:lnTo>
                      <a:pt x="1450" y="475"/>
                    </a:lnTo>
                    <a:lnTo>
                      <a:pt x="1447" y="459"/>
                    </a:lnTo>
                    <a:lnTo>
                      <a:pt x="1440" y="451"/>
                    </a:lnTo>
                    <a:lnTo>
                      <a:pt x="1435" y="424"/>
                    </a:lnTo>
                    <a:lnTo>
                      <a:pt x="1431" y="406"/>
                    </a:lnTo>
                    <a:lnTo>
                      <a:pt x="1415" y="385"/>
                    </a:lnTo>
                    <a:lnTo>
                      <a:pt x="1404" y="389"/>
                    </a:lnTo>
                    <a:lnTo>
                      <a:pt x="1383" y="382"/>
                    </a:lnTo>
                    <a:lnTo>
                      <a:pt x="1349" y="382"/>
                    </a:lnTo>
                    <a:lnTo>
                      <a:pt x="1338" y="360"/>
                    </a:lnTo>
                    <a:lnTo>
                      <a:pt x="1349" y="340"/>
                    </a:lnTo>
                    <a:lnTo>
                      <a:pt x="1348" y="327"/>
                    </a:lnTo>
                    <a:lnTo>
                      <a:pt x="1346" y="318"/>
                    </a:lnTo>
                    <a:lnTo>
                      <a:pt x="1359" y="309"/>
                    </a:lnTo>
                    <a:lnTo>
                      <a:pt x="1363" y="288"/>
                    </a:lnTo>
                    <a:lnTo>
                      <a:pt x="1374" y="270"/>
                    </a:lnTo>
                    <a:lnTo>
                      <a:pt x="1397" y="243"/>
                    </a:lnTo>
                    <a:lnTo>
                      <a:pt x="1411" y="222"/>
                    </a:lnTo>
                    <a:lnTo>
                      <a:pt x="1409" y="212"/>
                    </a:lnTo>
                    <a:lnTo>
                      <a:pt x="1399" y="199"/>
                    </a:lnTo>
                    <a:lnTo>
                      <a:pt x="1385" y="184"/>
                    </a:lnTo>
                    <a:lnTo>
                      <a:pt x="1384" y="166"/>
                    </a:lnTo>
                    <a:lnTo>
                      <a:pt x="1386" y="152"/>
                    </a:lnTo>
                    <a:lnTo>
                      <a:pt x="1391" y="140"/>
                    </a:lnTo>
                    <a:lnTo>
                      <a:pt x="1399" y="133"/>
                    </a:lnTo>
                    <a:lnTo>
                      <a:pt x="1391" y="129"/>
                    </a:lnTo>
                    <a:lnTo>
                      <a:pt x="1377" y="128"/>
                    </a:lnTo>
                    <a:lnTo>
                      <a:pt x="1347" y="129"/>
                    </a:lnTo>
                    <a:lnTo>
                      <a:pt x="1343" y="129"/>
                    </a:lnTo>
                    <a:lnTo>
                      <a:pt x="1325" y="134"/>
                    </a:lnTo>
                    <a:lnTo>
                      <a:pt x="1317" y="145"/>
                    </a:lnTo>
                    <a:lnTo>
                      <a:pt x="1310" y="148"/>
                    </a:lnTo>
                    <a:lnTo>
                      <a:pt x="1298" y="137"/>
                    </a:lnTo>
                    <a:lnTo>
                      <a:pt x="1291" y="124"/>
                    </a:lnTo>
                    <a:lnTo>
                      <a:pt x="1279" y="124"/>
                    </a:lnTo>
                    <a:lnTo>
                      <a:pt x="1271" y="139"/>
                    </a:lnTo>
                    <a:lnTo>
                      <a:pt x="1261" y="148"/>
                    </a:lnTo>
                    <a:lnTo>
                      <a:pt x="1242" y="156"/>
                    </a:lnTo>
                    <a:lnTo>
                      <a:pt x="1228" y="160"/>
                    </a:lnTo>
                    <a:lnTo>
                      <a:pt x="1222" y="154"/>
                    </a:lnTo>
                    <a:lnTo>
                      <a:pt x="1225" y="144"/>
                    </a:lnTo>
                    <a:lnTo>
                      <a:pt x="1220" y="134"/>
                    </a:lnTo>
                    <a:lnTo>
                      <a:pt x="1215" y="128"/>
                    </a:lnTo>
                    <a:lnTo>
                      <a:pt x="1208" y="119"/>
                    </a:lnTo>
                    <a:lnTo>
                      <a:pt x="1189" y="119"/>
                    </a:lnTo>
                    <a:lnTo>
                      <a:pt x="1182" y="112"/>
                    </a:lnTo>
                    <a:lnTo>
                      <a:pt x="1170" y="112"/>
                    </a:lnTo>
                    <a:lnTo>
                      <a:pt x="1147" y="107"/>
                    </a:lnTo>
                    <a:lnTo>
                      <a:pt x="1135" y="95"/>
                    </a:lnTo>
                    <a:lnTo>
                      <a:pt x="1131" y="75"/>
                    </a:lnTo>
                    <a:lnTo>
                      <a:pt x="1120" y="60"/>
                    </a:lnTo>
                    <a:lnTo>
                      <a:pt x="1096" y="58"/>
                    </a:lnTo>
                    <a:lnTo>
                      <a:pt x="1084" y="67"/>
                    </a:lnTo>
                    <a:lnTo>
                      <a:pt x="1072" y="58"/>
                    </a:lnTo>
                    <a:lnTo>
                      <a:pt x="1060" y="66"/>
                    </a:lnTo>
                    <a:lnTo>
                      <a:pt x="1039" y="66"/>
                    </a:lnTo>
                    <a:lnTo>
                      <a:pt x="1029" y="65"/>
                    </a:lnTo>
                    <a:lnTo>
                      <a:pt x="1027" y="70"/>
                    </a:lnTo>
                    <a:lnTo>
                      <a:pt x="1017" y="70"/>
                    </a:lnTo>
                    <a:lnTo>
                      <a:pt x="997" y="58"/>
                    </a:lnTo>
                    <a:lnTo>
                      <a:pt x="972" y="47"/>
                    </a:lnTo>
                    <a:lnTo>
                      <a:pt x="953" y="38"/>
                    </a:lnTo>
                    <a:lnTo>
                      <a:pt x="930" y="36"/>
                    </a:lnTo>
                    <a:lnTo>
                      <a:pt x="925" y="26"/>
                    </a:lnTo>
                    <a:lnTo>
                      <a:pt x="912" y="16"/>
                    </a:lnTo>
                    <a:lnTo>
                      <a:pt x="899" y="21"/>
                    </a:lnTo>
                    <a:lnTo>
                      <a:pt x="887" y="21"/>
                    </a:lnTo>
                    <a:lnTo>
                      <a:pt x="874" y="21"/>
                    </a:lnTo>
                    <a:lnTo>
                      <a:pt x="868" y="21"/>
                    </a:lnTo>
                    <a:lnTo>
                      <a:pt x="855" y="30"/>
                    </a:lnTo>
                    <a:lnTo>
                      <a:pt x="842" y="33"/>
                    </a:lnTo>
                    <a:lnTo>
                      <a:pt x="839" y="27"/>
                    </a:lnTo>
                    <a:lnTo>
                      <a:pt x="835" y="29"/>
                    </a:lnTo>
                    <a:lnTo>
                      <a:pt x="805" y="29"/>
                    </a:lnTo>
                    <a:lnTo>
                      <a:pt x="788" y="8"/>
                    </a:lnTo>
                    <a:lnTo>
                      <a:pt x="768" y="0"/>
                    </a:lnTo>
                    <a:lnTo>
                      <a:pt x="744" y="17"/>
                    </a:lnTo>
                    <a:lnTo>
                      <a:pt x="723" y="35"/>
                    </a:lnTo>
                    <a:lnTo>
                      <a:pt x="723" y="51"/>
                    </a:lnTo>
                    <a:lnTo>
                      <a:pt x="696" y="68"/>
                    </a:lnTo>
                    <a:lnTo>
                      <a:pt x="670" y="73"/>
                    </a:lnTo>
                    <a:lnTo>
                      <a:pt x="611" y="75"/>
                    </a:lnTo>
                    <a:lnTo>
                      <a:pt x="594" y="71"/>
                    </a:lnTo>
                    <a:lnTo>
                      <a:pt x="574" y="80"/>
                    </a:lnTo>
                    <a:lnTo>
                      <a:pt x="533" y="91"/>
                    </a:lnTo>
                    <a:lnTo>
                      <a:pt x="515" y="88"/>
                    </a:lnTo>
                    <a:lnTo>
                      <a:pt x="504" y="81"/>
                    </a:lnTo>
                    <a:lnTo>
                      <a:pt x="489" y="87"/>
                    </a:lnTo>
                    <a:lnTo>
                      <a:pt x="469" y="89"/>
                    </a:lnTo>
                    <a:lnTo>
                      <a:pt x="460" y="81"/>
                    </a:lnTo>
                    <a:lnTo>
                      <a:pt x="445" y="77"/>
                    </a:lnTo>
                    <a:lnTo>
                      <a:pt x="425" y="68"/>
                    </a:lnTo>
                    <a:lnTo>
                      <a:pt x="419" y="96"/>
                    </a:lnTo>
                    <a:lnTo>
                      <a:pt x="403" y="118"/>
                    </a:lnTo>
                    <a:lnTo>
                      <a:pt x="379" y="115"/>
                    </a:lnTo>
                    <a:lnTo>
                      <a:pt x="350" y="115"/>
                    </a:lnTo>
                    <a:lnTo>
                      <a:pt x="315" y="102"/>
                    </a:lnTo>
                    <a:lnTo>
                      <a:pt x="274" y="100"/>
                    </a:lnTo>
                    <a:lnTo>
                      <a:pt x="255" y="109"/>
                    </a:lnTo>
                    <a:lnTo>
                      <a:pt x="229" y="106"/>
                    </a:lnTo>
                    <a:lnTo>
                      <a:pt x="210" y="111"/>
                    </a:lnTo>
                    <a:lnTo>
                      <a:pt x="198" y="116"/>
                    </a:lnTo>
                    <a:lnTo>
                      <a:pt x="168" y="147"/>
                    </a:lnTo>
                    <a:lnTo>
                      <a:pt x="139" y="160"/>
                    </a:lnTo>
                    <a:lnTo>
                      <a:pt x="116" y="168"/>
                    </a:lnTo>
                    <a:lnTo>
                      <a:pt x="79" y="172"/>
                    </a:lnTo>
                    <a:lnTo>
                      <a:pt x="38" y="198"/>
                    </a:lnTo>
                    <a:lnTo>
                      <a:pt x="2" y="202"/>
                    </a:lnTo>
                    <a:lnTo>
                      <a:pt x="0" y="215"/>
                    </a:lnTo>
                    <a:lnTo>
                      <a:pt x="10" y="220"/>
                    </a:lnTo>
                    <a:lnTo>
                      <a:pt x="57" y="216"/>
                    </a:lnTo>
                    <a:lnTo>
                      <a:pt x="72" y="216"/>
                    </a:lnTo>
                    <a:lnTo>
                      <a:pt x="80" y="225"/>
                    </a:lnTo>
                    <a:lnTo>
                      <a:pt x="97" y="229"/>
                    </a:lnTo>
                    <a:lnTo>
                      <a:pt x="110" y="237"/>
                    </a:lnTo>
                    <a:lnTo>
                      <a:pt x="114" y="246"/>
                    </a:lnTo>
                    <a:lnTo>
                      <a:pt x="118" y="272"/>
                    </a:lnTo>
                    <a:lnTo>
                      <a:pt x="122" y="294"/>
                    </a:lnTo>
                    <a:lnTo>
                      <a:pt x="129" y="323"/>
                    </a:lnTo>
                    <a:lnTo>
                      <a:pt x="142" y="338"/>
                    </a:lnTo>
                    <a:lnTo>
                      <a:pt x="152" y="360"/>
                    </a:lnTo>
                    <a:lnTo>
                      <a:pt x="172" y="36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4" name="Freeform 53"/>
              <p:cNvSpPr>
                <a:spLocks/>
              </p:cNvSpPr>
              <p:nvPr/>
            </p:nvSpPr>
            <p:spPr bwMode="auto">
              <a:xfrm>
                <a:off x="5993150" y="2462227"/>
                <a:ext cx="503497" cy="377280"/>
              </a:xfrm>
              <a:custGeom>
                <a:avLst/>
                <a:gdLst>
                  <a:gd name="T0" fmla="*/ 548 w 1101"/>
                  <a:gd name="T1" fmla="*/ 408 h 825"/>
                  <a:gd name="T2" fmla="*/ 584 w 1101"/>
                  <a:gd name="T3" fmla="*/ 470 h 825"/>
                  <a:gd name="T4" fmla="*/ 561 w 1101"/>
                  <a:gd name="T5" fmla="*/ 488 h 825"/>
                  <a:gd name="T6" fmla="*/ 510 w 1101"/>
                  <a:gd name="T7" fmla="*/ 490 h 825"/>
                  <a:gd name="T8" fmla="*/ 474 w 1101"/>
                  <a:gd name="T9" fmla="*/ 518 h 825"/>
                  <a:gd name="T10" fmla="*/ 429 w 1101"/>
                  <a:gd name="T11" fmla="*/ 534 h 825"/>
                  <a:gd name="T12" fmla="*/ 378 w 1101"/>
                  <a:gd name="T13" fmla="*/ 540 h 825"/>
                  <a:gd name="T14" fmla="*/ 362 w 1101"/>
                  <a:gd name="T15" fmla="*/ 535 h 825"/>
                  <a:gd name="T16" fmla="*/ 335 w 1101"/>
                  <a:gd name="T17" fmla="*/ 546 h 825"/>
                  <a:gd name="T18" fmla="*/ 286 w 1101"/>
                  <a:gd name="T19" fmla="*/ 559 h 825"/>
                  <a:gd name="T20" fmla="*/ 233 w 1101"/>
                  <a:gd name="T21" fmla="*/ 574 h 825"/>
                  <a:gd name="T22" fmla="*/ 196 w 1101"/>
                  <a:gd name="T23" fmla="*/ 572 h 825"/>
                  <a:gd name="T24" fmla="*/ 165 w 1101"/>
                  <a:gd name="T25" fmla="*/ 565 h 825"/>
                  <a:gd name="T26" fmla="*/ 136 w 1101"/>
                  <a:gd name="T27" fmla="*/ 547 h 825"/>
                  <a:gd name="T28" fmla="*/ 85 w 1101"/>
                  <a:gd name="T29" fmla="*/ 545 h 825"/>
                  <a:gd name="T30" fmla="*/ 94 w 1101"/>
                  <a:gd name="T31" fmla="*/ 605 h 825"/>
                  <a:gd name="T32" fmla="*/ 3 w 1101"/>
                  <a:gd name="T33" fmla="*/ 653 h 825"/>
                  <a:gd name="T34" fmla="*/ 1 w 1101"/>
                  <a:gd name="T35" fmla="*/ 688 h 825"/>
                  <a:gd name="T36" fmla="*/ 10 w 1101"/>
                  <a:gd name="T37" fmla="*/ 728 h 825"/>
                  <a:gd name="T38" fmla="*/ 6 w 1101"/>
                  <a:gd name="T39" fmla="*/ 759 h 825"/>
                  <a:gd name="T40" fmla="*/ 19 w 1101"/>
                  <a:gd name="T41" fmla="*/ 822 h 825"/>
                  <a:gd name="T42" fmla="*/ 108 w 1101"/>
                  <a:gd name="T43" fmla="*/ 791 h 825"/>
                  <a:gd name="T44" fmla="*/ 195 w 1101"/>
                  <a:gd name="T45" fmla="*/ 760 h 825"/>
                  <a:gd name="T46" fmla="*/ 264 w 1101"/>
                  <a:gd name="T47" fmla="*/ 716 h 825"/>
                  <a:gd name="T48" fmla="*/ 284 w 1101"/>
                  <a:gd name="T49" fmla="*/ 713 h 825"/>
                  <a:gd name="T50" fmla="*/ 320 w 1101"/>
                  <a:gd name="T51" fmla="*/ 704 h 825"/>
                  <a:gd name="T52" fmla="*/ 357 w 1101"/>
                  <a:gd name="T53" fmla="*/ 682 h 825"/>
                  <a:gd name="T54" fmla="*/ 425 w 1101"/>
                  <a:gd name="T55" fmla="*/ 673 h 825"/>
                  <a:gd name="T56" fmla="*/ 516 w 1101"/>
                  <a:gd name="T57" fmla="*/ 649 h 825"/>
                  <a:gd name="T58" fmla="*/ 577 w 1101"/>
                  <a:gd name="T59" fmla="*/ 645 h 825"/>
                  <a:gd name="T60" fmla="*/ 729 w 1101"/>
                  <a:gd name="T61" fmla="*/ 593 h 825"/>
                  <a:gd name="T62" fmla="*/ 770 w 1101"/>
                  <a:gd name="T63" fmla="*/ 570 h 825"/>
                  <a:gd name="T64" fmla="*/ 816 w 1101"/>
                  <a:gd name="T65" fmla="*/ 558 h 825"/>
                  <a:gd name="T66" fmla="*/ 901 w 1101"/>
                  <a:gd name="T67" fmla="*/ 486 h 825"/>
                  <a:gd name="T68" fmla="*/ 930 w 1101"/>
                  <a:gd name="T69" fmla="*/ 457 h 825"/>
                  <a:gd name="T70" fmla="*/ 955 w 1101"/>
                  <a:gd name="T71" fmla="*/ 392 h 825"/>
                  <a:gd name="T72" fmla="*/ 1014 w 1101"/>
                  <a:gd name="T73" fmla="*/ 345 h 825"/>
                  <a:gd name="T74" fmla="*/ 1068 w 1101"/>
                  <a:gd name="T75" fmla="*/ 293 h 825"/>
                  <a:gd name="T76" fmla="*/ 1083 w 1101"/>
                  <a:gd name="T77" fmla="*/ 244 h 825"/>
                  <a:gd name="T78" fmla="*/ 1034 w 1101"/>
                  <a:gd name="T79" fmla="*/ 177 h 825"/>
                  <a:gd name="T80" fmla="*/ 989 w 1101"/>
                  <a:gd name="T81" fmla="*/ 166 h 825"/>
                  <a:gd name="T82" fmla="*/ 946 w 1101"/>
                  <a:gd name="T83" fmla="*/ 117 h 825"/>
                  <a:gd name="T84" fmla="*/ 919 w 1101"/>
                  <a:gd name="T85" fmla="*/ 1 h 825"/>
                  <a:gd name="T86" fmla="*/ 878 w 1101"/>
                  <a:gd name="T87" fmla="*/ 28 h 825"/>
                  <a:gd name="T88" fmla="*/ 863 w 1101"/>
                  <a:gd name="T89" fmla="*/ 21 h 825"/>
                  <a:gd name="T90" fmla="*/ 834 w 1101"/>
                  <a:gd name="T91" fmla="*/ 20 h 825"/>
                  <a:gd name="T92" fmla="*/ 787 w 1101"/>
                  <a:gd name="T93" fmla="*/ 11 h 825"/>
                  <a:gd name="T94" fmla="*/ 742 w 1101"/>
                  <a:gd name="T95" fmla="*/ 13 h 825"/>
                  <a:gd name="T96" fmla="*/ 712 w 1101"/>
                  <a:gd name="T97" fmla="*/ 59 h 825"/>
                  <a:gd name="T98" fmla="*/ 692 w 1101"/>
                  <a:gd name="T99" fmla="*/ 69 h 825"/>
                  <a:gd name="T100" fmla="*/ 718 w 1101"/>
                  <a:gd name="T101" fmla="*/ 112 h 825"/>
                  <a:gd name="T102" fmla="*/ 675 w 1101"/>
                  <a:gd name="T103" fmla="*/ 135 h 825"/>
                  <a:gd name="T104" fmla="*/ 565 w 1101"/>
                  <a:gd name="T105" fmla="*/ 153 h 825"/>
                  <a:gd name="T106" fmla="*/ 530 w 1101"/>
                  <a:gd name="T107" fmla="*/ 171 h 825"/>
                  <a:gd name="T108" fmla="*/ 553 w 1101"/>
                  <a:gd name="T109" fmla="*/ 231 h 825"/>
                  <a:gd name="T110" fmla="*/ 507 w 1101"/>
                  <a:gd name="T111" fmla="*/ 307 h 825"/>
                  <a:gd name="T112" fmla="*/ 493 w 1101"/>
                  <a:gd name="T113" fmla="*/ 359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01" h="825">
                    <a:moveTo>
                      <a:pt x="482" y="379"/>
                    </a:moveTo>
                    <a:lnTo>
                      <a:pt x="493" y="401"/>
                    </a:lnTo>
                    <a:lnTo>
                      <a:pt x="527" y="401"/>
                    </a:lnTo>
                    <a:lnTo>
                      <a:pt x="548" y="408"/>
                    </a:lnTo>
                    <a:lnTo>
                      <a:pt x="559" y="404"/>
                    </a:lnTo>
                    <a:lnTo>
                      <a:pt x="575" y="425"/>
                    </a:lnTo>
                    <a:lnTo>
                      <a:pt x="579" y="443"/>
                    </a:lnTo>
                    <a:lnTo>
                      <a:pt x="584" y="470"/>
                    </a:lnTo>
                    <a:lnTo>
                      <a:pt x="591" y="478"/>
                    </a:lnTo>
                    <a:lnTo>
                      <a:pt x="594" y="494"/>
                    </a:lnTo>
                    <a:lnTo>
                      <a:pt x="574" y="494"/>
                    </a:lnTo>
                    <a:lnTo>
                      <a:pt x="561" y="488"/>
                    </a:lnTo>
                    <a:lnTo>
                      <a:pt x="551" y="497"/>
                    </a:lnTo>
                    <a:lnTo>
                      <a:pt x="541" y="501"/>
                    </a:lnTo>
                    <a:lnTo>
                      <a:pt x="532" y="502"/>
                    </a:lnTo>
                    <a:lnTo>
                      <a:pt x="510" y="490"/>
                    </a:lnTo>
                    <a:lnTo>
                      <a:pt x="494" y="490"/>
                    </a:lnTo>
                    <a:lnTo>
                      <a:pt x="494" y="506"/>
                    </a:lnTo>
                    <a:lnTo>
                      <a:pt x="478" y="506"/>
                    </a:lnTo>
                    <a:lnTo>
                      <a:pt x="474" y="518"/>
                    </a:lnTo>
                    <a:lnTo>
                      <a:pt x="460" y="522"/>
                    </a:lnTo>
                    <a:lnTo>
                      <a:pt x="453" y="522"/>
                    </a:lnTo>
                    <a:lnTo>
                      <a:pt x="446" y="522"/>
                    </a:lnTo>
                    <a:lnTo>
                      <a:pt x="429" y="534"/>
                    </a:lnTo>
                    <a:lnTo>
                      <a:pt x="429" y="558"/>
                    </a:lnTo>
                    <a:lnTo>
                      <a:pt x="411" y="558"/>
                    </a:lnTo>
                    <a:lnTo>
                      <a:pt x="394" y="543"/>
                    </a:lnTo>
                    <a:lnTo>
                      <a:pt x="378" y="540"/>
                    </a:lnTo>
                    <a:lnTo>
                      <a:pt x="375" y="531"/>
                    </a:lnTo>
                    <a:lnTo>
                      <a:pt x="369" y="520"/>
                    </a:lnTo>
                    <a:lnTo>
                      <a:pt x="362" y="518"/>
                    </a:lnTo>
                    <a:lnTo>
                      <a:pt x="362" y="535"/>
                    </a:lnTo>
                    <a:lnTo>
                      <a:pt x="355" y="526"/>
                    </a:lnTo>
                    <a:lnTo>
                      <a:pt x="345" y="536"/>
                    </a:lnTo>
                    <a:lnTo>
                      <a:pt x="338" y="539"/>
                    </a:lnTo>
                    <a:lnTo>
                      <a:pt x="335" y="546"/>
                    </a:lnTo>
                    <a:lnTo>
                      <a:pt x="335" y="559"/>
                    </a:lnTo>
                    <a:lnTo>
                      <a:pt x="323" y="564"/>
                    </a:lnTo>
                    <a:lnTo>
                      <a:pt x="308" y="560"/>
                    </a:lnTo>
                    <a:lnTo>
                      <a:pt x="286" y="559"/>
                    </a:lnTo>
                    <a:lnTo>
                      <a:pt x="282" y="567"/>
                    </a:lnTo>
                    <a:lnTo>
                      <a:pt x="269" y="576"/>
                    </a:lnTo>
                    <a:lnTo>
                      <a:pt x="252" y="574"/>
                    </a:lnTo>
                    <a:lnTo>
                      <a:pt x="233" y="574"/>
                    </a:lnTo>
                    <a:lnTo>
                      <a:pt x="223" y="574"/>
                    </a:lnTo>
                    <a:lnTo>
                      <a:pt x="223" y="586"/>
                    </a:lnTo>
                    <a:lnTo>
                      <a:pt x="206" y="587"/>
                    </a:lnTo>
                    <a:lnTo>
                      <a:pt x="196" y="572"/>
                    </a:lnTo>
                    <a:lnTo>
                      <a:pt x="185" y="563"/>
                    </a:lnTo>
                    <a:lnTo>
                      <a:pt x="179" y="563"/>
                    </a:lnTo>
                    <a:lnTo>
                      <a:pt x="170" y="563"/>
                    </a:lnTo>
                    <a:lnTo>
                      <a:pt x="165" y="565"/>
                    </a:lnTo>
                    <a:lnTo>
                      <a:pt x="161" y="567"/>
                    </a:lnTo>
                    <a:lnTo>
                      <a:pt x="155" y="566"/>
                    </a:lnTo>
                    <a:lnTo>
                      <a:pt x="147" y="550"/>
                    </a:lnTo>
                    <a:lnTo>
                      <a:pt x="136" y="547"/>
                    </a:lnTo>
                    <a:lnTo>
                      <a:pt x="130" y="532"/>
                    </a:lnTo>
                    <a:lnTo>
                      <a:pt x="108" y="532"/>
                    </a:lnTo>
                    <a:lnTo>
                      <a:pt x="100" y="540"/>
                    </a:lnTo>
                    <a:lnTo>
                      <a:pt x="85" y="545"/>
                    </a:lnTo>
                    <a:lnTo>
                      <a:pt x="85" y="563"/>
                    </a:lnTo>
                    <a:lnTo>
                      <a:pt x="85" y="585"/>
                    </a:lnTo>
                    <a:lnTo>
                      <a:pt x="92" y="594"/>
                    </a:lnTo>
                    <a:lnTo>
                      <a:pt x="94" y="605"/>
                    </a:lnTo>
                    <a:lnTo>
                      <a:pt x="67" y="616"/>
                    </a:lnTo>
                    <a:lnTo>
                      <a:pt x="31" y="620"/>
                    </a:lnTo>
                    <a:lnTo>
                      <a:pt x="6" y="634"/>
                    </a:lnTo>
                    <a:lnTo>
                      <a:pt x="3" y="653"/>
                    </a:lnTo>
                    <a:lnTo>
                      <a:pt x="6" y="676"/>
                    </a:lnTo>
                    <a:lnTo>
                      <a:pt x="5" y="678"/>
                    </a:lnTo>
                    <a:lnTo>
                      <a:pt x="3" y="682"/>
                    </a:lnTo>
                    <a:lnTo>
                      <a:pt x="1" y="688"/>
                    </a:lnTo>
                    <a:lnTo>
                      <a:pt x="0" y="694"/>
                    </a:lnTo>
                    <a:lnTo>
                      <a:pt x="3" y="706"/>
                    </a:lnTo>
                    <a:lnTo>
                      <a:pt x="6" y="713"/>
                    </a:lnTo>
                    <a:lnTo>
                      <a:pt x="10" y="728"/>
                    </a:lnTo>
                    <a:lnTo>
                      <a:pt x="16" y="744"/>
                    </a:lnTo>
                    <a:lnTo>
                      <a:pt x="18" y="751"/>
                    </a:lnTo>
                    <a:lnTo>
                      <a:pt x="19" y="759"/>
                    </a:lnTo>
                    <a:lnTo>
                      <a:pt x="6" y="759"/>
                    </a:lnTo>
                    <a:lnTo>
                      <a:pt x="7" y="777"/>
                    </a:lnTo>
                    <a:lnTo>
                      <a:pt x="10" y="800"/>
                    </a:lnTo>
                    <a:lnTo>
                      <a:pt x="15" y="812"/>
                    </a:lnTo>
                    <a:lnTo>
                      <a:pt x="19" y="822"/>
                    </a:lnTo>
                    <a:lnTo>
                      <a:pt x="45" y="825"/>
                    </a:lnTo>
                    <a:lnTo>
                      <a:pt x="60" y="812"/>
                    </a:lnTo>
                    <a:lnTo>
                      <a:pt x="82" y="806"/>
                    </a:lnTo>
                    <a:lnTo>
                      <a:pt x="108" y="791"/>
                    </a:lnTo>
                    <a:lnTo>
                      <a:pt x="128" y="795"/>
                    </a:lnTo>
                    <a:lnTo>
                      <a:pt x="149" y="791"/>
                    </a:lnTo>
                    <a:lnTo>
                      <a:pt x="175" y="770"/>
                    </a:lnTo>
                    <a:lnTo>
                      <a:pt x="195" y="760"/>
                    </a:lnTo>
                    <a:lnTo>
                      <a:pt x="214" y="740"/>
                    </a:lnTo>
                    <a:lnTo>
                      <a:pt x="223" y="736"/>
                    </a:lnTo>
                    <a:lnTo>
                      <a:pt x="253" y="720"/>
                    </a:lnTo>
                    <a:lnTo>
                      <a:pt x="264" y="716"/>
                    </a:lnTo>
                    <a:lnTo>
                      <a:pt x="270" y="716"/>
                    </a:lnTo>
                    <a:lnTo>
                      <a:pt x="281" y="716"/>
                    </a:lnTo>
                    <a:lnTo>
                      <a:pt x="282" y="715"/>
                    </a:lnTo>
                    <a:lnTo>
                      <a:pt x="284" y="713"/>
                    </a:lnTo>
                    <a:lnTo>
                      <a:pt x="288" y="711"/>
                    </a:lnTo>
                    <a:lnTo>
                      <a:pt x="294" y="710"/>
                    </a:lnTo>
                    <a:lnTo>
                      <a:pt x="310" y="707"/>
                    </a:lnTo>
                    <a:lnTo>
                      <a:pt x="320" y="704"/>
                    </a:lnTo>
                    <a:lnTo>
                      <a:pt x="326" y="697"/>
                    </a:lnTo>
                    <a:lnTo>
                      <a:pt x="332" y="686"/>
                    </a:lnTo>
                    <a:lnTo>
                      <a:pt x="352" y="682"/>
                    </a:lnTo>
                    <a:lnTo>
                      <a:pt x="357" y="682"/>
                    </a:lnTo>
                    <a:lnTo>
                      <a:pt x="388" y="682"/>
                    </a:lnTo>
                    <a:lnTo>
                      <a:pt x="409" y="676"/>
                    </a:lnTo>
                    <a:lnTo>
                      <a:pt x="414" y="673"/>
                    </a:lnTo>
                    <a:lnTo>
                      <a:pt x="425" y="673"/>
                    </a:lnTo>
                    <a:lnTo>
                      <a:pt x="460" y="658"/>
                    </a:lnTo>
                    <a:lnTo>
                      <a:pt x="487" y="655"/>
                    </a:lnTo>
                    <a:lnTo>
                      <a:pt x="496" y="654"/>
                    </a:lnTo>
                    <a:lnTo>
                      <a:pt x="516" y="649"/>
                    </a:lnTo>
                    <a:lnTo>
                      <a:pt x="529" y="641"/>
                    </a:lnTo>
                    <a:lnTo>
                      <a:pt x="532" y="636"/>
                    </a:lnTo>
                    <a:lnTo>
                      <a:pt x="555" y="636"/>
                    </a:lnTo>
                    <a:lnTo>
                      <a:pt x="577" y="645"/>
                    </a:lnTo>
                    <a:lnTo>
                      <a:pt x="600" y="645"/>
                    </a:lnTo>
                    <a:lnTo>
                      <a:pt x="645" y="611"/>
                    </a:lnTo>
                    <a:lnTo>
                      <a:pt x="682" y="607"/>
                    </a:lnTo>
                    <a:lnTo>
                      <a:pt x="729" y="593"/>
                    </a:lnTo>
                    <a:lnTo>
                      <a:pt x="735" y="590"/>
                    </a:lnTo>
                    <a:lnTo>
                      <a:pt x="749" y="581"/>
                    </a:lnTo>
                    <a:lnTo>
                      <a:pt x="763" y="573"/>
                    </a:lnTo>
                    <a:lnTo>
                      <a:pt x="770" y="570"/>
                    </a:lnTo>
                    <a:lnTo>
                      <a:pt x="778" y="568"/>
                    </a:lnTo>
                    <a:lnTo>
                      <a:pt x="794" y="564"/>
                    </a:lnTo>
                    <a:lnTo>
                      <a:pt x="809" y="560"/>
                    </a:lnTo>
                    <a:lnTo>
                      <a:pt x="816" y="558"/>
                    </a:lnTo>
                    <a:lnTo>
                      <a:pt x="836" y="543"/>
                    </a:lnTo>
                    <a:lnTo>
                      <a:pt x="871" y="529"/>
                    </a:lnTo>
                    <a:lnTo>
                      <a:pt x="888" y="506"/>
                    </a:lnTo>
                    <a:lnTo>
                      <a:pt x="901" y="486"/>
                    </a:lnTo>
                    <a:lnTo>
                      <a:pt x="914" y="486"/>
                    </a:lnTo>
                    <a:lnTo>
                      <a:pt x="916" y="470"/>
                    </a:lnTo>
                    <a:lnTo>
                      <a:pt x="917" y="469"/>
                    </a:lnTo>
                    <a:lnTo>
                      <a:pt x="930" y="457"/>
                    </a:lnTo>
                    <a:lnTo>
                      <a:pt x="937" y="444"/>
                    </a:lnTo>
                    <a:lnTo>
                      <a:pt x="938" y="425"/>
                    </a:lnTo>
                    <a:lnTo>
                      <a:pt x="946" y="410"/>
                    </a:lnTo>
                    <a:lnTo>
                      <a:pt x="955" y="392"/>
                    </a:lnTo>
                    <a:lnTo>
                      <a:pt x="972" y="369"/>
                    </a:lnTo>
                    <a:lnTo>
                      <a:pt x="990" y="355"/>
                    </a:lnTo>
                    <a:lnTo>
                      <a:pt x="1003" y="348"/>
                    </a:lnTo>
                    <a:lnTo>
                      <a:pt x="1014" y="345"/>
                    </a:lnTo>
                    <a:lnTo>
                      <a:pt x="1022" y="331"/>
                    </a:lnTo>
                    <a:lnTo>
                      <a:pt x="1035" y="326"/>
                    </a:lnTo>
                    <a:lnTo>
                      <a:pt x="1050" y="315"/>
                    </a:lnTo>
                    <a:lnTo>
                      <a:pt x="1068" y="293"/>
                    </a:lnTo>
                    <a:lnTo>
                      <a:pt x="1080" y="288"/>
                    </a:lnTo>
                    <a:lnTo>
                      <a:pt x="1083" y="279"/>
                    </a:lnTo>
                    <a:lnTo>
                      <a:pt x="1101" y="267"/>
                    </a:lnTo>
                    <a:lnTo>
                      <a:pt x="1083" y="244"/>
                    </a:lnTo>
                    <a:lnTo>
                      <a:pt x="1069" y="221"/>
                    </a:lnTo>
                    <a:lnTo>
                      <a:pt x="1052" y="200"/>
                    </a:lnTo>
                    <a:lnTo>
                      <a:pt x="1042" y="185"/>
                    </a:lnTo>
                    <a:lnTo>
                      <a:pt x="1034" y="177"/>
                    </a:lnTo>
                    <a:lnTo>
                      <a:pt x="1022" y="170"/>
                    </a:lnTo>
                    <a:lnTo>
                      <a:pt x="1015" y="169"/>
                    </a:lnTo>
                    <a:lnTo>
                      <a:pt x="1002" y="168"/>
                    </a:lnTo>
                    <a:lnTo>
                      <a:pt x="989" y="166"/>
                    </a:lnTo>
                    <a:lnTo>
                      <a:pt x="983" y="166"/>
                    </a:lnTo>
                    <a:lnTo>
                      <a:pt x="956" y="166"/>
                    </a:lnTo>
                    <a:lnTo>
                      <a:pt x="946" y="145"/>
                    </a:lnTo>
                    <a:lnTo>
                      <a:pt x="946" y="117"/>
                    </a:lnTo>
                    <a:lnTo>
                      <a:pt x="952" y="93"/>
                    </a:lnTo>
                    <a:lnTo>
                      <a:pt x="967" y="70"/>
                    </a:lnTo>
                    <a:lnTo>
                      <a:pt x="961" y="43"/>
                    </a:lnTo>
                    <a:lnTo>
                      <a:pt x="919" y="1"/>
                    </a:lnTo>
                    <a:lnTo>
                      <a:pt x="912" y="17"/>
                    </a:lnTo>
                    <a:lnTo>
                      <a:pt x="904" y="18"/>
                    </a:lnTo>
                    <a:lnTo>
                      <a:pt x="881" y="18"/>
                    </a:lnTo>
                    <a:lnTo>
                      <a:pt x="878" y="28"/>
                    </a:lnTo>
                    <a:lnTo>
                      <a:pt x="876" y="46"/>
                    </a:lnTo>
                    <a:lnTo>
                      <a:pt x="868" y="48"/>
                    </a:lnTo>
                    <a:lnTo>
                      <a:pt x="863" y="39"/>
                    </a:lnTo>
                    <a:lnTo>
                      <a:pt x="863" y="21"/>
                    </a:lnTo>
                    <a:lnTo>
                      <a:pt x="854" y="8"/>
                    </a:lnTo>
                    <a:lnTo>
                      <a:pt x="846" y="7"/>
                    </a:lnTo>
                    <a:lnTo>
                      <a:pt x="842" y="17"/>
                    </a:lnTo>
                    <a:lnTo>
                      <a:pt x="834" y="20"/>
                    </a:lnTo>
                    <a:lnTo>
                      <a:pt x="806" y="20"/>
                    </a:lnTo>
                    <a:lnTo>
                      <a:pt x="798" y="30"/>
                    </a:lnTo>
                    <a:lnTo>
                      <a:pt x="790" y="26"/>
                    </a:lnTo>
                    <a:lnTo>
                      <a:pt x="787" y="11"/>
                    </a:lnTo>
                    <a:lnTo>
                      <a:pt x="787" y="1"/>
                    </a:lnTo>
                    <a:lnTo>
                      <a:pt x="775" y="0"/>
                    </a:lnTo>
                    <a:lnTo>
                      <a:pt x="760" y="10"/>
                    </a:lnTo>
                    <a:lnTo>
                      <a:pt x="742" y="13"/>
                    </a:lnTo>
                    <a:lnTo>
                      <a:pt x="739" y="29"/>
                    </a:lnTo>
                    <a:lnTo>
                      <a:pt x="736" y="51"/>
                    </a:lnTo>
                    <a:lnTo>
                      <a:pt x="726" y="55"/>
                    </a:lnTo>
                    <a:lnTo>
                      <a:pt x="712" y="59"/>
                    </a:lnTo>
                    <a:lnTo>
                      <a:pt x="702" y="52"/>
                    </a:lnTo>
                    <a:lnTo>
                      <a:pt x="695" y="55"/>
                    </a:lnTo>
                    <a:lnTo>
                      <a:pt x="695" y="62"/>
                    </a:lnTo>
                    <a:lnTo>
                      <a:pt x="692" y="69"/>
                    </a:lnTo>
                    <a:lnTo>
                      <a:pt x="695" y="85"/>
                    </a:lnTo>
                    <a:lnTo>
                      <a:pt x="703" y="85"/>
                    </a:lnTo>
                    <a:lnTo>
                      <a:pt x="705" y="95"/>
                    </a:lnTo>
                    <a:lnTo>
                      <a:pt x="718" y="112"/>
                    </a:lnTo>
                    <a:lnTo>
                      <a:pt x="706" y="121"/>
                    </a:lnTo>
                    <a:lnTo>
                      <a:pt x="699" y="142"/>
                    </a:lnTo>
                    <a:lnTo>
                      <a:pt x="688" y="145"/>
                    </a:lnTo>
                    <a:lnTo>
                      <a:pt x="675" y="135"/>
                    </a:lnTo>
                    <a:lnTo>
                      <a:pt x="649" y="139"/>
                    </a:lnTo>
                    <a:lnTo>
                      <a:pt x="614" y="145"/>
                    </a:lnTo>
                    <a:lnTo>
                      <a:pt x="586" y="150"/>
                    </a:lnTo>
                    <a:lnTo>
                      <a:pt x="565" y="153"/>
                    </a:lnTo>
                    <a:lnTo>
                      <a:pt x="546" y="154"/>
                    </a:lnTo>
                    <a:lnTo>
                      <a:pt x="543" y="152"/>
                    </a:lnTo>
                    <a:lnTo>
                      <a:pt x="535" y="159"/>
                    </a:lnTo>
                    <a:lnTo>
                      <a:pt x="530" y="171"/>
                    </a:lnTo>
                    <a:lnTo>
                      <a:pt x="528" y="185"/>
                    </a:lnTo>
                    <a:lnTo>
                      <a:pt x="529" y="203"/>
                    </a:lnTo>
                    <a:lnTo>
                      <a:pt x="543" y="218"/>
                    </a:lnTo>
                    <a:lnTo>
                      <a:pt x="553" y="231"/>
                    </a:lnTo>
                    <a:lnTo>
                      <a:pt x="555" y="241"/>
                    </a:lnTo>
                    <a:lnTo>
                      <a:pt x="541" y="262"/>
                    </a:lnTo>
                    <a:lnTo>
                      <a:pt x="518" y="289"/>
                    </a:lnTo>
                    <a:lnTo>
                      <a:pt x="507" y="307"/>
                    </a:lnTo>
                    <a:lnTo>
                      <a:pt x="503" y="328"/>
                    </a:lnTo>
                    <a:lnTo>
                      <a:pt x="490" y="337"/>
                    </a:lnTo>
                    <a:lnTo>
                      <a:pt x="492" y="346"/>
                    </a:lnTo>
                    <a:lnTo>
                      <a:pt x="493" y="359"/>
                    </a:lnTo>
                    <a:lnTo>
                      <a:pt x="482" y="37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5" name="Freeform 41"/>
              <p:cNvSpPr>
                <a:spLocks/>
              </p:cNvSpPr>
              <p:nvPr/>
            </p:nvSpPr>
            <p:spPr bwMode="auto">
              <a:xfrm>
                <a:off x="6679113" y="2640577"/>
                <a:ext cx="325147" cy="351213"/>
              </a:xfrm>
              <a:custGeom>
                <a:avLst/>
                <a:gdLst>
                  <a:gd name="T0" fmla="*/ 274 w 712"/>
                  <a:gd name="T1" fmla="*/ 74 h 768"/>
                  <a:gd name="T2" fmla="*/ 333 w 712"/>
                  <a:gd name="T3" fmla="*/ 90 h 768"/>
                  <a:gd name="T4" fmla="*/ 357 w 712"/>
                  <a:gd name="T5" fmla="*/ 89 h 768"/>
                  <a:gd name="T6" fmla="*/ 403 w 712"/>
                  <a:gd name="T7" fmla="*/ 84 h 768"/>
                  <a:gd name="T8" fmla="*/ 422 w 712"/>
                  <a:gd name="T9" fmla="*/ 39 h 768"/>
                  <a:gd name="T10" fmla="*/ 451 w 712"/>
                  <a:gd name="T11" fmla="*/ 2 h 768"/>
                  <a:gd name="T12" fmla="*/ 482 w 712"/>
                  <a:gd name="T13" fmla="*/ 7 h 768"/>
                  <a:gd name="T14" fmla="*/ 433 w 712"/>
                  <a:gd name="T15" fmla="*/ 102 h 768"/>
                  <a:gd name="T16" fmla="*/ 454 w 712"/>
                  <a:gd name="T17" fmla="*/ 170 h 768"/>
                  <a:gd name="T18" fmla="*/ 428 w 712"/>
                  <a:gd name="T19" fmla="*/ 214 h 768"/>
                  <a:gd name="T20" fmla="*/ 453 w 712"/>
                  <a:gd name="T21" fmla="*/ 299 h 768"/>
                  <a:gd name="T22" fmla="*/ 460 w 712"/>
                  <a:gd name="T23" fmla="*/ 333 h 768"/>
                  <a:gd name="T24" fmla="*/ 491 w 712"/>
                  <a:gd name="T25" fmla="*/ 364 h 768"/>
                  <a:gd name="T26" fmla="*/ 608 w 712"/>
                  <a:gd name="T27" fmla="*/ 358 h 768"/>
                  <a:gd name="T28" fmla="*/ 657 w 712"/>
                  <a:gd name="T29" fmla="*/ 359 h 768"/>
                  <a:gd name="T30" fmla="*/ 698 w 712"/>
                  <a:gd name="T31" fmla="*/ 382 h 768"/>
                  <a:gd name="T32" fmla="*/ 695 w 712"/>
                  <a:gd name="T33" fmla="*/ 426 h 768"/>
                  <a:gd name="T34" fmla="*/ 667 w 712"/>
                  <a:gd name="T35" fmla="*/ 444 h 768"/>
                  <a:gd name="T36" fmla="*/ 659 w 712"/>
                  <a:gd name="T37" fmla="*/ 445 h 768"/>
                  <a:gd name="T38" fmla="*/ 658 w 712"/>
                  <a:gd name="T39" fmla="*/ 449 h 768"/>
                  <a:gd name="T40" fmla="*/ 648 w 712"/>
                  <a:gd name="T41" fmla="*/ 482 h 768"/>
                  <a:gd name="T42" fmla="*/ 633 w 712"/>
                  <a:gd name="T43" fmla="*/ 514 h 768"/>
                  <a:gd name="T44" fmla="*/ 606 w 712"/>
                  <a:gd name="T45" fmla="*/ 517 h 768"/>
                  <a:gd name="T46" fmla="*/ 589 w 712"/>
                  <a:gd name="T47" fmla="*/ 539 h 768"/>
                  <a:gd name="T48" fmla="*/ 553 w 712"/>
                  <a:gd name="T49" fmla="*/ 542 h 768"/>
                  <a:gd name="T50" fmla="*/ 553 w 712"/>
                  <a:gd name="T51" fmla="*/ 568 h 768"/>
                  <a:gd name="T52" fmla="*/ 534 w 712"/>
                  <a:gd name="T53" fmla="*/ 588 h 768"/>
                  <a:gd name="T54" fmla="*/ 526 w 712"/>
                  <a:gd name="T55" fmla="*/ 611 h 768"/>
                  <a:gd name="T56" fmla="*/ 543 w 712"/>
                  <a:gd name="T57" fmla="*/ 640 h 768"/>
                  <a:gd name="T58" fmla="*/ 505 w 712"/>
                  <a:gd name="T59" fmla="*/ 673 h 768"/>
                  <a:gd name="T60" fmla="*/ 440 w 712"/>
                  <a:gd name="T61" fmla="*/ 705 h 768"/>
                  <a:gd name="T62" fmla="*/ 419 w 712"/>
                  <a:gd name="T63" fmla="*/ 726 h 768"/>
                  <a:gd name="T64" fmla="*/ 394 w 712"/>
                  <a:gd name="T65" fmla="*/ 751 h 768"/>
                  <a:gd name="T66" fmla="*/ 351 w 712"/>
                  <a:gd name="T67" fmla="*/ 768 h 768"/>
                  <a:gd name="T68" fmla="*/ 311 w 712"/>
                  <a:gd name="T69" fmla="*/ 746 h 768"/>
                  <a:gd name="T70" fmla="*/ 297 w 712"/>
                  <a:gd name="T71" fmla="*/ 726 h 768"/>
                  <a:gd name="T72" fmla="*/ 297 w 712"/>
                  <a:gd name="T73" fmla="*/ 708 h 768"/>
                  <a:gd name="T74" fmla="*/ 279 w 712"/>
                  <a:gd name="T75" fmla="*/ 682 h 768"/>
                  <a:gd name="T76" fmla="*/ 251 w 712"/>
                  <a:gd name="T77" fmla="*/ 668 h 768"/>
                  <a:gd name="T78" fmla="*/ 239 w 712"/>
                  <a:gd name="T79" fmla="*/ 654 h 768"/>
                  <a:gd name="T80" fmla="*/ 221 w 712"/>
                  <a:gd name="T81" fmla="*/ 661 h 768"/>
                  <a:gd name="T82" fmla="*/ 199 w 712"/>
                  <a:gd name="T83" fmla="*/ 655 h 768"/>
                  <a:gd name="T84" fmla="*/ 166 w 712"/>
                  <a:gd name="T85" fmla="*/ 638 h 768"/>
                  <a:gd name="T86" fmla="*/ 120 w 712"/>
                  <a:gd name="T87" fmla="*/ 585 h 768"/>
                  <a:gd name="T88" fmla="*/ 60 w 712"/>
                  <a:gd name="T89" fmla="*/ 564 h 768"/>
                  <a:gd name="T90" fmla="*/ 39 w 712"/>
                  <a:gd name="T91" fmla="*/ 526 h 768"/>
                  <a:gd name="T92" fmla="*/ 33 w 712"/>
                  <a:gd name="T93" fmla="*/ 488 h 768"/>
                  <a:gd name="T94" fmla="*/ 26 w 712"/>
                  <a:gd name="T95" fmla="*/ 448 h 768"/>
                  <a:gd name="T96" fmla="*/ 11 w 712"/>
                  <a:gd name="T97" fmla="*/ 416 h 768"/>
                  <a:gd name="T98" fmla="*/ 6 w 712"/>
                  <a:gd name="T99" fmla="*/ 384 h 768"/>
                  <a:gd name="T100" fmla="*/ 10 w 712"/>
                  <a:gd name="T101" fmla="*/ 350 h 768"/>
                  <a:gd name="T102" fmla="*/ 1 w 712"/>
                  <a:gd name="T103" fmla="*/ 313 h 768"/>
                  <a:gd name="T104" fmla="*/ 13 w 712"/>
                  <a:gd name="T105" fmla="*/ 288 h 768"/>
                  <a:gd name="T106" fmla="*/ 33 w 712"/>
                  <a:gd name="T107" fmla="*/ 263 h 768"/>
                  <a:gd name="T108" fmla="*/ 64 w 712"/>
                  <a:gd name="T109" fmla="*/ 253 h 768"/>
                  <a:gd name="T110" fmla="*/ 108 w 712"/>
                  <a:gd name="T111" fmla="*/ 246 h 768"/>
                  <a:gd name="T112" fmla="*/ 150 w 712"/>
                  <a:gd name="T113" fmla="*/ 230 h 768"/>
                  <a:gd name="T114" fmla="*/ 216 w 712"/>
                  <a:gd name="T115" fmla="*/ 184 h 768"/>
                  <a:gd name="T116" fmla="*/ 256 w 712"/>
                  <a:gd name="T117" fmla="*/ 135 h 768"/>
                  <a:gd name="T118" fmla="*/ 253 w 712"/>
                  <a:gd name="T119" fmla="*/ 124 h 768"/>
                  <a:gd name="T120" fmla="*/ 234 w 712"/>
                  <a:gd name="T121" fmla="*/ 102 h 768"/>
                  <a:gd name="T122" fmla="*/ 236 w 712"/>
                  <a:gd name="T123" fmla="*/ 90 h 768"/>
                  <a:gd name="T124" fmla="*/ 239 w 712"/>
                  <a:gd name="T125" fmla="*/ 79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2" h="768">
                    <a:moveTo>
                      <a:pt x="233" y="71"/>
                    </a:moveTo>
                    <a:lnTo>
                      <a:pt x="254" y="66"/>
                    </a:lnTo>
                    <a:lnTo>
                      <a:pt x="274" y="74"/>
                    </a:lnTo>
                    <a:lnTo>
                      <a:pt x="293" y="86"/>
                    </a:lnTo>
                    <a:lnTo>
                      <a:pt x="327" y="94"/>
                    </a:lnTo>
                    <a:lnTo>
                      <a:pt x="333" y="90"/>
                    </a:lnTo>
                    <a:lnTo>
                      <a:pt x="339" y="87"/>
                    </a:lnTo>
                    <a:lnTo>
                      <a:pt x="349" y="87"/>
                    </a:lnTo>
                    <a:lnTo>
                      <a:pt x="357" y="89"/>
                    </a:lnTo>
                    <a:lnTo>
                      <a:pt x="381" y="87"/>
                    </a:lnTo>
                    <a:lnTo>
                      <a:pt x="389" y="83"/>
                    </a:lnTo>
                    <a:lnTo>
                      <a:pt x="403" y="84"/>
                    </a:lnTo>
                    <a:lnTo>
                      <a:pt x="417" y="75"/>
                    </a:lnTo>
                    <a:lnTo>
                      <a:pt x="425" y="54"/>
                    </a:lnTo>
                    <a:lnTo>
                      <a:pt x="422" y="39"/>
                    </a:lnTo>
                    <a:lnTo>
                      <a:pt x="429" y="14"/>
                    </a:lnTo>
                    <a:lnTo>
                      <a:pt x="440" y="8"/>
                    </a:lnTo>
                    <a:lnTo>
                      <a:pt x="451" y="2"/>
                    </a:lnTo>
                    <a:lnTo>
                      <a:pt x="463" y="2"/>
                    </a:lnTo>
                    <a:lnTo>
                      <a:pt x="476" y="0"/>
                    </a:lnTo>
                    <a:lnTo>
                      <a:pt x="482" y="7"/>
                    </a:lnTo>
                    <a:lnTo>
                      <a:pt x="471" y="29"/>
                    </a:lnTo>
                    <a:lnTo>
                      <a:pt x="450" y="64"/>
                    </a:lnTo>
                    <a:lnTo>
                      <a:pt x="433" y="102"/>
                    </a:lnTo>
                    <a:lnTo>
                      <a:pt x="433" y="131"/>
                    </a:lnTo>
                    <a:lnTo>
                      <a:pt x="444" y="157"/>
                    </a:lnTo>
                    <a:lnTo>
                      <a:pt x="454" y="170"/>
                    </a:lnTo>
                    <a:lnTo>
                      <a:pt x="450" y="179"/>
                    </a:lnTo>
                    <a:lnTo>
                      <a:pt x="433" y="192"/>
                    </a:lnTo>
                    <a:lnTo>
                      <a:pt x="428" y="214"/>
                    </a:lnTo>
                    <a:lnTo>
                      <a:pt x="430" y="239"/>
                    </a:lnTo>
                    <a:lnTo>
                      <a:pt x="439" y="272"/>
                    </a:lnTo>
                    <a:lnTo>
                      <a:pt x="453" y="299"/>
                    </a:lnTo>
                    <a:lnTo>
                      <a:pt x="463" y="310"/>
                    </a:lnTo>
                    <a:lnTo>
                      <a:pt x="461" y="321"/>
                    </a:lnTo>
                    <a:lnTo>
                      <a:pt x="460" y="333"/>
                    </a:lnTo>
                    <a:lnTo>
                      <a:pt x="465" y="345"/>
                    </a:lnTo>
                    <a:lnTo>
                      <a:pt x="469" y="353"/>
                    </a:lnTo>
                    <a:lnTo>
                      <a:pt x="491" y="364"/>
                    </a:lnTo>
                    <a:lnTo>
                      <a:pt x="560" y="364"/>
                    </a:lnTo>
                    <a:lnTo>
                      <a:pt x="591" y="364"/>
                    </a:lnTo>
                    <a:lnTo>
                      <a:pt x="608" y="358"/>
                    </a:lnTo>
                    <a:lnTo>
                      <a:pt x="621" y="355"/>
                    </a:lnTo>
                    <a:lnTo>
                      <a:pt x="637" y="358"/>
                    </a:lnTo>
                    <a:lnTo>
                      <a:pt x="657" y="359"/>
                    </a:lnTo>
                    <a:lnTo>
                      <a:pt x="665" y="368"/>
                    </a:lnTo>
                    <a:lnTo>
                      <a:pt x="685" y="374"/>
                    </a:lnTo>
                    <a:lnTo>
                      <a:pt x="698" y="382"/>
                    </a:lnTo>
                    <a:lnTo>
                      <a:pt x="712" y="395"/>
                    </a:lnTo>
                    <a:lnTo>
                      <a:pt x="710" y="415"/>
                    </a:lnTo>
                    <a:lnTo>
                      <a:pt x="695" y="426"/>
                    </a:lnTo>
                    <a:lnTo>
                      <a:pt x="687" y="434"/>
                    </a:lnTo>
                    <a:lnTo>
                      <a:pt x="679" y="444"/>
                    </a:lnTo>
                    <a:lnTo>
                      <a:pt x="667" y="444"/>
                    </a:lnTo>
                    <a:lnTo>
                      <a:pt x="668" y="444"/>
                    </a:lnTo>
                    <a:lnTo>
                      <a:pt x="663" y="444"/>
                    </a:lnTo>
                    <a:lnTo>
                      <a:pt x="659" y="445"/>
                    </a:lnTo>
                    <a:lnTo>
                      <a:pt x="658" y="446"/>
                    </a:lnTo>
                    <a:lnTo>
                      <a:pt x="658" y="448"/>
                    </a:lnTo>
                    <a:lnTo>
                      <a:pt x="658" y="449"/>
                    </a:lnTo>
                    <a:lnTo>
                      <a:pt x="660" y="455"/>
                    </a:lnTo>
                    <a:lnTo>
                      <a:pt x="648" y="468"/>
                    </a:lnTo>
                    <a:lnTo>
                      <a:pt x="648" y="482"/>
                    </a:lnTo>
                    <a:lnTo>
                      <a:pt x="640" y="501"/>
                    </a:lnTo>
                    <a:lnTo>
                      <a:pt x="630" y="505"/>
                    </a:lnTo>
                    <a:lnTo>
                      <a:pt x="633" y="514"/>
                    </a:lnTo>
                    <a:lnTo>
                      <a:pt x="637" y="524"/>
                    </a:lnTo>
                    <a:lnTo>
                      <a:pt x="628" y="524"/>
                    </a:lnTo>
                    <a:lnTo>
                      <a:pt x="606" y="517"/>
                    </a:lnTo>
                    <a:lnTo>
                      <a:pt x="608" y="533"/>
                    </a:lnTo>
                    <a:lnTo>
                      <a:pt x="594" y="533"/>
                    </a:lnTo>
                    <a:lnTo>
                      <a:pt x="589" y="539"/>
                    </a:lnTo>
                    <a:lnTo>
                      <a:pt x="574" y="530"/>
                    </a:lnTo>
                    <a:lnTo>
                      <a:pt x="555" y="531"/>
                    </a:lnTo>
                    <a:lnTo>
                      <a:pt x="553" y="542"/>
                    </a:lnTo>
                    <a:lnTo>
                      <a:pt x="557" y="552"/>
                    </a:lnTo>
                    <a:lnTo>
                      <a:pt x="550" y="559"/>
                    </a:lnTo>
                    <a:lnTo>
                      <a:pt x="553" y="568"/>
                    </a:lnTo>
                    <a:lnTo>
                      <a:pt x="546" y="572"/>
                    </a:lnTo>
                    <a:lnTo>
                      <a:pt x="540" y="571"/>
                    </a:lnTo>
                    <a:lnTo>
                      <a:pt x="534" y="588"/>
                    </a:lnTo>
                    <a:lnTo>
                      <a:pt x="529" y="597"/>
                    </a:lnTo>
                    <a:lnTo>
                      <a:pt x="524" y="599"/>
                    </a:lnTo>
                    <a:lnTo>
                      <a:pt x="526" y="611"/>
                    </a:lnTo>
                    <a:lnTo>
                      <a:pt x="533" y="621"/>
                    </a:lnTo>
                    <a:lnTo>
                      <a:pt x="543" y="630"/>
                    </a:lnTo>
                    <a:lnTo>
                      <a:pt x="543" y="640"/>
                    </a:lnTo>
                    <a:lnTo>
                      <a:pt x="539" y="661"/>
                    </a:lnTo>
                    <a:lnTo>
                      <a:pt x="524" y="666"/>
                    </a:lnTo>
                    <a:lnTo>
                      <a:pt x="505" y="673"/>
                    </a:lnTo>
                    <a:lnTo>
                      <a:pt x="496" y="681"/>
                    </a:lnTo>
                    <a:lnTo>
                      <a:pt x="458" y="688"/>
                    </a:lnTo>
                    <a:lnTo>
                      <a:pt x="440" y="705"/>
                    </a:lnTo>
                    <a:lnTo>
                      <a:pt x="434" y="713"/>
                    </a:lnTo>
                    <a:lnTo>
                      <a:pt x="425" y="721"/>
                    </a:lnTo>
                    <a:lnTo>
                      <a:pt x="419" y="726"/>
                    </a:lnTo>
                    <a:lnTo>
                      <a:pt x="415" y="729"/>
                    </a:lnTo>
                    <a:lnTo>
                      <a:pt x="409" y="751"/>
                    </a:lnTo>
                    <a:lnTo>
                      <a:pt x="394" y="751"/>
                    </a:lnTo>
                    <a:lnTo>
                      <a:pt x="380" y="761"/>
                    </a:lnTo>
                    <a:lnTo>
                      <a:pt x="370" y="757"/>
                    </a:lnTo>
                    <a:lnTo>
                      <a:pt x="351" y="768"/>
                    </a:lnTo>
                    <a:lnTo>
                      <a:pt x="341" y="758"/>
                    </a:lnTo>
                    <a:lnTo>
                      <a:pt x="324" y="757"/>
                    </a:lnTo>
                    <a:lnTo>
                      <a:pt x="311" y="746"/>
                    </a:lnTo>
                    <a:lnTo>
                      <a:pt x="301" y="735"/>
                    </a:lnTo>
                    <a:lnTo>
                      <a:pt x="297" y="731"/>
                    </a:lnTo>
                    <a:lnTo>
                      <a:pt x="297" y="726"/>
                    </a:lnTo>
                    <a:lnTo>
                      <a:pt x="305" y="722"/>
                    </a:lnTo>
                    <a:lnTo>
                      <a:pt x="307" y="715"/>
                    </a:lnTo>
                    <a:lnTo>
                      <a:pt x="297" y="708"/>
                    </a:lnTo>
                    <a:lnTo>
                      <a:pt x="283" y="698"/>
                    </a:lnTo>
                    <a:lnTo>
                      <a:pt x="279" y="691"/>
                    </a:lnTo>
                    <a:lnTo>
                      <a:pt x="279" y="682"/>
                    </a:lnTo>
                    <a:lnTo>
                      <a:pt x="284" y="678"/>
                    </a:lnTo>
                    <a:lnTo>
                      <a:pt x="283" y="673"/>
                    </a:lnTo>
                    <a:lnTo>
                      <a:pt x="251" y="668"/>
                    </a:lnTo>
                    <a:lnTo>
                      <a:pt x="240" y="665"/>
                    </a:lnTo>
                    <a:lnTo>
                      <a:pt x="239" y="659"/>
                    </a:lnTo>
                    <a:lnTo>
                      <a:pt x="239" y="654"/>
                    </a:lnTo>
                    <a:lnTo>
                      <a:pt x="231" y="654"/>
                    </a:lnTo>
                    <a:lnTo>
                      <a:pt x="224" y="655"/>
                    </a:lnTo>
                    <a:lnTo>
                      <a:pt x="221" y="661"/>
                    </a:lnTo>
                    <a:lnTo>
                      <a:pt x="208" y="660"/>
                    </a:lnTo>
                    <a:lnTo>
                      <a:pt x="208" y="656"/>
                    </a:lnTo>
                    <a:lnTo>
                      <a:pt x="199" y="655"/>
                    </a:lnTo>
                    <a:lnTo>
                      <a:pt x="183" y="655"/>
                    </a:lnTo>
                    <a:lnTo>
                      <a:pt x="174" y="657"/>
                    </a:lnTo>
                    <a:lnTo>
                      <a:pt x="166" y="638"/>
                    </a:lnTo>
                    <a:lnTo>
                      <a:pt x="151" y="634"/>
                    </a:lnTo>
                    <a:lnTo>
                      <a:pt x="124" y="613"/>
                    </a:lnTo>
                    <a:lnTo>
                      <a:pt x="120" y="585"/>
                    </a:lnTo>
                    <a:lnTo>
                      <a:pt x="115" y="575"/>
                    </a:lnTo>
                    <a:lnTo>
                      <a:pt x="78" y="573"/>
                    </a:lnTo>
                    <a:lnTo>
                      <a:pt x="60" y="564"/>
                    </a:lnTo>
                    <a:lnTo>
                      <a:pt x="46" y="546"/>
                    </a:lnTo>
                    <a:lnTo>
                      <a:pt x="39" y="540"/>
                    </a:lnTo>
                    <a:lnTo>
                      <a:pt x="39" y="526"/>
                    </a:lnTo>
                    <a:lnTo>
                      <a:pt x="42" y="517"/>
                    </a:lnTo>
                    <a:lnTo>
                      <a:pt x="36" y="507"/>
                    </a:lnTo>
                    <a:lnTo>
                      <a:pt x="33" y="488"/>
                    </a:lnTo>
                    <a:lnTo>
                      <a:pt x="23" y="475"/>
                    </a:lnTo>
                    <a:lnTo>
                      <a:pt x="26" y="467"/>
                    </a:lnTo>
                    <a:lnTo>
                      <a:pt x="26" y="448"/>
                    </a:lnTo>
                    <a:lnTo>
                      <a:pt x="9" y="439"/>
                    </a:lnTo>
                    <a:lnTo>
                      <a:pt x="7" y="422"/>
                    </a:lnTo>
                    <a:lnTo>
                      <a:pt x="11" y="416"/>
                    </a:lnTo>
                    <a:lnTo>
                      <a:pt x="9" y="404"/>
                    </a:lnTo>
                    <a:lnTo>
                      <a:pt x="4" y="396"/>
                    </a:lnTo>
                    <a:lnTo>
                      <a:pt x="6" y="384"/>
                    </a:lnTo>
                    <a:lnTo>
                      <a:pt x="0" y="374"/>
                    </a:lnTo>
                    <a:lnTo>
                      <a:pt x="6" y="361"/>
                    </a:lnTo>
                    <a:lnTo>
                      <a:pt x="10" y="350"/>
                    </a:lnTo>
                    <a:lnTo>
                      <a:pt x="9" y="327"/>
                    </a:lnTo>
                    <a:lnTo>
                      <a:pt x="5" y="315"/>
                    </a:lnTo>
                    <a:lnTo>
                      <a:pt x="1" y="313"/>
                    </a:lnTo>
                    <a:lnTo>
                      <a:pt x="8" y="304"/>
                    </a:lnTo>
                    <a:lnTo>
                      <a:pt x="12" y="299"/>
                    </a:lnTo>
                    <a:lnTo>
                      <a:pt x="13" y="288"/>
                    </a:lnTo>
                    <a:lnTo>
                      <a:pt x="10" y="280"/>
                    </a:lnTo>
                    <a:lnTo>
                      <a:pt x="26" y="277"/>
                    </a:lnTo>
                    <a:lnTo>
                      <a:pt x="33" y="263"/>
                    </a:lnTo>
                    <a:lnTo>
                      <a:pt x="34" y="260"/>
                    </a:lnTo>
                    <a:lnTo>
                      <a:pt x="51" y="258"/>
                    </a:lnTo>
                    <a:lnTo>
                      <a:pt x="64" y="253"/>
                    </a:lnTo>
                    <a:lnTo>
                      <a:pt x="75" y="248"/>
                    </a:lnTo>
                    <a:lnTo>
                      <a:pt x="90" y="248"/>
                    </a:lnTo>
                    <a:lnTo>
                      <a:pt x="108" y="246"/>
                    </a:lnTo>
                    <a:lnTo>
                      <a:pt x="135" y="246"/>
                    </a:lnTo>
                    <a:lnTo>
                      <a:pt x="136" y="240"/>
                    </a:lnTo>
                    <a:lnTo>
                      <a:pt x="150" y="230"/>
                    </a:lnTo>
                    <a:lnTo>
                      <a:pt x="170" y="216"/>
                    </a:lnTo>
                    <a:lnTo>
                      <a:pt x="195" y="201"/>
                    </a:lnTo>
                    <a:lnTo>
                      <a:pt x="216" y="184"/>
                    </a:lnTo>
                    <a:lnTo>
                      <a:pt x="233" y="179"/>
                    </a:lnTo>
                    <a:lnTo>
                      <a:pt x="251" y="167"/>
                    </a:lnTo>
                    <a:lnTo>
                      <a:pt x="256" y="135"/>
                    </a:lnTo>
                    <a:lnTo>
                      <a:pt x="234" y="134"/>
                    </a:lnTo>
                    <a:lnTo>
                      <a:pt x="235" y="127"/>
                    </a:lnTo>
                    <a:lnTo>
                      <a:pt x="253" y="124"/>
                    </a:lnTo>
                    <a:lnTo>
                      <a:pt x="251" y="111"/>
                    </a:lnTo>
                    <a:lnTo>
                      <a:pt x="233" y="111"/>
                    </a:lnTo>
                    <a:lnTo>
                      <a:pt x="234" y="102"/>
                    </a:lnTo>
                    <a:lnTo>
                      <a:pt x="241" y="99"/>
                    </a:lnTo>
                    <a:lnTo>
                      <a:pt x="241" y="92"/>
                    </a:lnTo>
                    <a:lnTo>
                      <a:pt x="236" y="90"/>
                    </a:lnTo>
                    <a:lnTo>
                      <a:pt x="228" y="87"/>
                    </a:lnTo>
                    <a:lnTo>
                      <a:pt x="225" y="82"/>
                    </a:lnTo>
                    <a:lnTo>
                      <a:pt x="239" y="79"/>
                    </a:lnTo>
                    <a:lnTo>
                      <a:pt x="235" y="72"/>
                    </a:lnTo>
                    <a:lnTo>
                      <a:pt x="233" y="7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6" name="Freeform 55"/>
              <p:cNvSpPr>
                <a:spLocks/>
              </p:cNvSpPr>
              <p:nvPr/>
            </p:nvSpPr>
            <p:spPr bwMode="auto">
              <a:xfrm>
                <a:off x="6410215" y="2574725"/>
                <a:ext cx="385511" cy="262038"/>
              </a:xfrm>
              <a:custGeom>
                <a:avLst/>
                <a:gdLst>
                  <a:gd name="T0" fmla="*/ 4 w 844"/>
                  <a:gd name="T1" fmla="*/ 222 h 573"/>
                  <a:gd name="T2" fmla="*/ 0 w 844"/>
                  <a:gd name="T3" fmla="*/ 247 h 573"/>
                  <a:gd name="T4" fmla="*/ 26 w 844"/>
                  <a:gd name="T5" fmla="*/ 270 h 573"/>
                  <a:gd name="T6" fmla="*/ 45 w 844"/>
                  <a:gd name="T7" fmla="*/ 288 h 573"/>
                  <a:gd name="T8" fmla="*/ 72 w 844"/>
                  <a:gd name="T9" fmla="*/ 293 h 573"/>
                  <a:gd name="T10" fmla="*/ 74 w 844"/>
                  <a:gd name="T11" fmla="*/ 320 h 573"/>
                  <a:gd name="T12" fmla="*/ 84 w 844"/>
                  <a:gd name="T13" fmla="*/ 339 h 573"/>
                  <a:gd name="T14" fmla="*/ 110 w 844"/>
                  <a:gd name="T15" fmla="*/ 357 h 573"/>
                  <a:gd name="T16" fmla="*/ 151 w 844"/>
                  <a:gd name="T17" fmla="*/ 400 h 573"/>
                  <a:gd name="T18" fmla="*/ 202 w 844"/>
                  <a:gd name="T19" fmla="*/ 417 h 573"/>
                  <a:gd name="T20" fmla="*/ 190 w 844"/>
                  <a:gd name="T21" fmla="*/ 471 h 573"/>
                  <a:gd name="T22" fmla="*/ 242 w 844"/>
                  <a:gd name="T23" fmla="*/ 503 h 573"/>
                  <a:gd name="T24" fmla="*/ 278 w 844"/>
                  <a:gd name="T25" fmla="*/ 529 h 573"/>
                  <a:gd name="T26" fmla="*/ 290 w 844"/>
                  <a:gd name="T27" fmla="*/ 573 h 573"/>
                  <a:gd name="T28" fmla="*/ 371 w 844"/>
                  <a:gd name="T29" fmla="*/ 559 h 573"/>
                  <a:gd name="T30" fmla="*/ 415 w 844"/>
                  <a:gd name="T31" fmla="*/ 521 h 573"/>
                  <a:gd name="T32" fmla="*/ 455 w 844"/>
                  <a:gd name="T33" fmla="*/ 495 h 573"/>
                  <a:gd name="T34" fmla="*/ 471 w 844"/>
                  <a:gd name="T35" fmla="*/ 499 h 573"/>
                  <a:gd name="T36" fmla="*/ 502 w 844"/>
                  <a:gd name="T37" fmla="*/ 484 h 573"/>
                  <a:gd name="T38" fmla="*/ 533 w 844"/>
                  <a:gd name="T39" fmla="*/ 456 h 573"/>
                  <a:gd name="T40" fmla="*/ 560 w 844"/>
                  <a:gd name="T41" fmla="*/ 429 h 573"/>
                  <a:gd name="T42" fmla="*/ 576 w 844"/>
                  <a:gd name="T43" fmla="*/ 438 h 573"/>
                  <a:gd name="T44" fmla="*/ 598 w 844"/>
                  <a:gd name="T45" fmla="*/ 423 h 573"/>
                  <a:gd name="T46" fmla="*/ 622 w 844"/>
                  <a:gd name="T47" fmla="*/ 403 h 573"/>
                  <a:gd name="T48" fmla="*/ 663 w 844"/>
                  <a:gd name="T49" fmla="*/ 391 h 573"/>
                  <a:gd name="T50" fmla="*/ 723 w 844"/>
                  <a:gd name="T51" fmla="*/ 389 h 573"/>
                  <a:gd name="T52" fmla="*/ 758 w 844"/>
                  <a:gd name="T53" fmla="*/ 359 h 573"/>
                  <a:gd name="T54" fmla="*/ 821 w 844"/>
                  <a:gd name="T55" fmla="*/ 322 h 573"/>
                  <a:gd name="T56" fmla="*/ 822 w 844"/>
                  <a:gd name="T57" fmla="*/ 277 h 573"/>
                  <a:gd name="T58" fmla="*/ 839 w 844"/>
                  <a:gd name="T59" fmla="*/ 254 h 573"/>
                  <a:gd name="T60" fmla="*/ 829 w 844"/>
                  <a:gd name="T61" fmla="*/ 242 h 573"/>
                  <a:gd name="T62" fmla="*/ 816 w 844"/>
                  <a:gd name="T63" fmla="*/ 230 h 573"/>
                  <a:gd name="T64" fmla="*/ 823 w 844"/>
                  <a:gd name="T65" fmla="*/ 215 h 573"/>
                  <a:gd name="T66" fmla="*/ 797 w 844"/>
                  <a:gd name="T67" fmla="*/ 219 h 573"/>
                  <a:gd name="T68" fmla="*/ 727 w 844"/>
                  <a:gd name="T69" fmla="*/ 224 h 573"/>
                  <a:gd name="T70" fmla="*/ 622 w 844"/>
                  <a:gd name="T71" fmla="*/ 154 h 573"/>
                  <a:gd name="T72" fmla="*/ 498 w 844"/>
                  <a:gd name="T73" fmla="*/ 98 h 573"/>
                  <a:gd name="T74" fmla="*/ 397 w 844"/>
                  <a:gd name="T75" fmla="*/ 65 h 573"/>
                  <a:gd name="T76" fmla="*/ 313 w 844"/>
                  <a:gd name="T77" fmla="*/ 11 h 573"/>
                  <a:gd name="T78" fmla="*/ 234 w 844"/>
                  <a:gd name="T79" fmla="*/ 21 h 573"/>
                  <a:gd name="T80" fmla="*/ 170 w 844"/>
                  <a:gd name="T81" fmla="*/ 32 h 573"/>
                  <a:gd name="T82" fmla="*/ 137 w 844"/>
                  <a:gd name="T83" fmla="*/ 68 h 573"/>
                  <a:gd name="T84" fmla="*/ 101 w 844"/>
                  <a:gd name="T85" fmla="*/ 98 h 573"/>
                  <a:gd name="T86" fmla="*/ 59 w 844"/>
                  <a:gd name="T87" fmla="*/ 122 h 573"/>
                  <a:gd name="T88" fmla="*/ 25 w 844"/>
                  <a:gd name="T89" fmla="*/ 178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44" h="573">
                    <a:moveTo>
                      <a:pt x="24" y="197"/>
                    </a:moveTo>
                    <a:lnTo>
                      <a:pt x="17" y="210"/>
                    </a:lnTo>
                    <a:lnTo>
                      <a:pt x="4" y="222"/>
                    </a:lnTo>
                    <a:lnTo>
                      <a:pt x="3" y="223"/>
                    </a:lnTo>
                    <a:lnTo>
                      <a:pt x="1" y="239"/>
                    </a:lnTo>
                    <a:lnTo>
                      <a:pt x="0" y="247"/>
                    </a:lnTo>
                    <a:lnTo>
                      <a:pt x="5" y="255"/>
                    </a:lnTo>
                    <a:lnTo>
                      <a:pt x="18" y="260"/>
                    </a:lnTo>
                    <a:lnTo>
                      <a:pt x="26" y="270"/>
                    </a:lnTo>
                    <a:lnTo>
                      <a:pt x="29" y="278"/>
                    </a:lnTo>
                    <a:lnTo>
                      <a:pt x="38" y="287"/>
                    </a:lnTo>
                    <a:lnTo>
                      <a:pt x="45" y="288"/>
                    </a:lnTo>
                    <a:lnTo>
                      <a:pt x="49" y="281"/>
                    </a:lnTo>
                    <a:lnTo>
                      <a:pt x="54" y="282"/>
                    </a:lnTo>
                    <a:lnTo>
                      <a:pt x="72" y="293"/>
                    </a:lnTo>
                    <a:lnTo>
                      <a:pt x="72" y="297"/>
                    </a:lnTo>
                    <a:lnTo>
                      <a:pt x="70" y="304"/>
                    </a:lnTo>
                    <a:lnTo>
                      <a:pt x="74" y="320"/>
                    </a:lnTo>
                    <a:lnTo>
                      <a:pt x="78" y="323"/>
                    </a:lnTo>
                    <a:lnTo>
                      <a:pt x="81" y="338"/>
                    </a:lnTo>
                    <a:lnTo>
                      <a:pt x="84" y="339"/>
                    </a:lnTo>
                    <a:lnTo>
                      <a:pt x="88" y="340"/>
                    </a:lnTo>
                    <a:lnTo>
                      <a:pt x="100" y="348"/>
                    </a:lnTo>
                    <a:lnTo>
                      <a:pt x="110" y="357"/>
                    </a:lnTo>
                    <a:lnTo>
                      <a:pt x="136" y="364"/>
                    </a:lnTo>
                    <a:lnTo>
                      <a:pt x="138" y="391"/>
                    </a:lnTo>
                    <a:lnTo>
                      <a:pt x="151" y="400"/>
                    </a:lnTo>
                    <a:lnTo>
                      <a:pt x="187" y="409"/>
                    </a:lnTo>
                    <a:lnTo>
                      <a:pt x="200" y="412"/>
                    </a:lnTo>
                    <a:lnTo>
                      <a:pt x="202" y="417"/>
                    </a:lnTo>
                    <a:lnTo>
                      <a:pt x="195" y="428"/>
                    </a:lnTo>
                    <a:lnTo>
                      <a:pt x="191" y="447"/>
                    </a:lnTo>
                    <a:lnTo>
                      <a:pt x="190" y="471"/>
                    </a:lnTo>
                    <a:lnTo>
                      <a:pt x="200" y="477"/>
                    </a:lnTo>
                    <a:lnTo>
                      <a:pt x="219" y="492"/>
                    </a:lnTo>
                    <a:lnTo>
                      <a:pt x="242" y="503"/>
                    </a:lnTo>
                    <a:lnTo>
                      <a:pt x="258" y="511"/>
                    </a:lnTo>
                    <a:lnTo>
                      <a:pt x="261" y="512"/>
                    </a:lnTo>
                    <a:lnTo>
                      <a:pt x="278" y="529"/>
                    </a:lnTo>
                    <a:lnTo>
                      <a:pt x="283" y="534"/>
                    </a:lnTo>
                    <a:lnTo>
                      <a:pt x="284" y="556"/>
                    </a:lnTo>
                    <a:lnTo>
                      <a:pt x="290" y="573"/>
                    </a:lnTo>
                    <a:lnTo>
                      <a:pt x="312" y="573"/>
                    </a:lnTo>
                    <a:lnTo>
                      <a:pt x="337" y="562"/>
                    </a:lnTo>
                    <a:lnTo>
                      <a:pt x="371" y="559"/>
                    </a:lnTo>
                    <a:lnTo>
                      <a:pt x="389" y="551"/>
                    </a:lnTo>
                    <a:lnTo>
                      <a:pt x="402" y="540"/>
                    </a:lnTo>
                    <a:lnTo>
                      <a:pt x="415" y="521"/>
                    </a:lnTo>
                    <a:lnTo>
                      <a:pt x="432" y="504"/>
                    </a:lnTo>
                    <a:lnTo>
                      <a:pt x="448" y="494"/>
                    </a:lnTo>
                    <a:lnTo>
                      <a:pt x="455" y="495"/>
                    </a:lnTo>
                    <a:lnTo>
                      <a:pt x="464" y="508"/>
                    </a:lnTo>
                    <a:lnTo>
                      <a:pt x="471" y="508"/>
                    </a:lnTo>
                    <a:lnTo>
                      <a:pt x="471" y="499"/>
                    </a:lnTo>
                    <a:lnTo>
                      <a:pt x="471" y="492"/>
                    </a:lnTo>
                    <a:lnTo>
                      <a:pt x="488" y="485"/>
                    </a:lnTo>
                    <a:lnTo>
                      <a:pt x="502" y="484"/>
                    </a:lnTo>
                    <a:lnTo>
                      <a:pt x="508" y="476"/>
                    </a:lnTo>
                    <a:lnTo>
                      <a:pt x="521" y="464"/>
                    </a:lnTo>
                    <a:lnTo>
                      <a:pt x="533" y="456"/>
                    </a:lnTo>
                    <a:lnTo>
                      <a:pt x="546" y="454"/>
                    </a:lnTo>
                    <a:lnTo>
                      <a:pt x="558" y="445"/>
                    </a:lnTo>
                    <a:lnTo>
                      <a:pt x="560" y="429"/>
                    </a:lnTo>
                    <a:lnTo>
                      <a:pt x="567" y="429"/>
                    </a:lnTo>
                    <a:lnTo>
                      <a:pt x="569" y="435"/>
                    </a:lnTo>
                    <a:lnTo>
                      <a:pt x="576" y="438"/>
                    </a:lnTo>
                    <a:lnTo>
                      <a:pt x="577" y="427"/>
                    </a:lnTo>
                    <a:lnTo>
                      <a:pt x="588" y="424"/>
                    </a:lnTo>
                    <a:lnTo>
                      <a:pt x="598" y="423"/>
                    </a:lnTo>
                    <a:lnTo>
                      <a:pt x="614" y="420"/>
                    </a:lnTo>
                    <a:lnTo>
                      <a:pt x="621" y="406"/>
                    </a:lnTo>
                    <a:lnTo>
                      <a:pt x="622" y="403"/>
                    </a:lnTo>
                    <a:lnTo>
                      <a:pt x="639" y="401"/>
                    </a:lnTo>
                    <a:lnTo>
                      <a:pt x="652" y="396"/>
                    </a:lnTo>
                    <a:lnTo>
                      <a:pt x="663" y="391"/>
                    </a:lnTo>
                    <a:lnTo>
                      <a:pt x="678" y="391"/>
                    </a:lnTo>
                    <a:lnTo>
                      <a:pt x="696" y="389"/>
                    </a:lnTo>
                    <a:lnTo>
                      <a:pt x="723" y="389"/>
                    </a:lnTo>
                    <a:lnTo>
                      <a:pt x="724" y="383"/>
                    </a:lnTo>
                    <a:lnTo>
                      <a:pt x="738" y="373"/>
                    </a:lnTo>
                    <a:lnTo>
                      <a:pt x="758" y="359"/>
                    </a:lnTo>
                    <a:lnTo>
                      <a:pt x="783" y="344"/>
                    </a:lnTo>
                    <a:lnTo>
                      <a:pt x="804" y="327"/>
                    </a:lnTo>
                    <a:lnTo>
                      <a:pt x="821" y="322"/>
                    </a:lnTo>
                    <a:lnTo>
                      <a:pt x="839" y="310"/>
                    </a:lnTo>
                    <a:lnTo>
                      <a:pt x="844" y="278"/>
                    </a:lnTo>
                    <a:lnTo>
                      <a:pt x="822" y="277"/>
                    </a:lnTo>
                    <a:lnTo>
                      <a:pt x="823" y="270"/>
                    </a:lnTo>
                    <a:lnTo>
                      <a:pt x="841" y="267"/>
                    </a:lnTo>
                    <a:lnTo>
                      <a:pt x="839" y="254"/>
                    </a:lnTo>
                    <a:lnTo>
                      <a:pt x="821" y="254"/>
                    </a:lnTo>
                    <a:lnTo>
                      <a:pt x="822" y="245"/>
                    </a:lnTo>
                    <a:lnTo>
                      <a:pt x="829" y="242"/>
                    </a:lnTo>
                    <a:lnTo>
                      <a:pt x="829" y="235"/>
                    </a:lnTo>
                    <a:lnTo>
                      <a:pt x="824" y="233"/>
                    </a:lnTo>
                    <a:lnTo>
                      <a:pt x="816" y="230"/>
                    </a:lnTo>
                    <a:lnTo>
                      <a:pt x="813" y="225"/>
                    </a:lnTo>
                    <a:lnTo>
                      <a:pt x="827" y="222"/>
                    </a:lnTo>
                    <a:lnTo>
                      <a:pt x="823" y="215"/>
                    </a:lnTo>
                    <a:lnTo>
                      <a:pt x="821" y="214"/>
                    </a:lnTo>
                    <a:lnTo>
                      <a:pt x="808" y="213"/>
                    </a:lnTo>
                    <a:lnTo>
                      <a:pt x="797" y="219"/>
                    </a:lnTo>
                    <a:lnTo>
                      <a:pt x="778" y="232"/>
                    </a:lnTo>
                    <a:lnTo>
                      <a:pt x="762" y="239"/>
                    </a:lnTo>
                    <a:lnTo>
                      <a:pt x="727" y="224"/>
                    </a:lnTo>
                    <a:lnTo>
                      <a:pt x="690" y="185"/>
                    </a:lnTo>
                    <a:lnTo>
                      <a:pt x="670" y="169"/>
                    </a:lnTo>
                    <a:lnTo>
                      <a:pt x="622" y="154"/>
                    </a:lnTo>
                    <a:lnTo>
                      <a:pt x="580" y="129"/>
                    </a:lnTo>
                    <a:lnTo>
                      <a:pt x="541" y="108"/>
                    </a:lnTo>
                    <a:lnTo>
                      <a:pt x="498" y="98"/>
                    </a:lnTo>
                    <a:lnTo>
                      <a:pt x="465" y="96"/>
                    </a:lnTo>
                    <a:lnTo>
                      <a:pt x="439" y="72"/>
                    </a:lnTo>
                    <a:lnTo>
                      <a:pt x="397" y="65"/>
                    </a:lnTo>
                    <a:lnTo>
                      <a:pt x="377" y="42"/>
                    </a:lnTo>
                    <a:lnTo>
                      <a:pt x="350" y="22"/>
                    </a:lnTo>
                    <a:lnTo>
                      <a:pt x="313" y="11"/>
                    </a:lnTo>
                    <a:lnTo>
                      <a:pt x="290" y="0"/>
                    </a:lnTo>
                    <a:lnTo>
                      <a:pt x="249" y="4"/>
                    </a:lnTo>
                    <a:lnTo>
                      <a:pt x="234" y="21"/>
                    </a:lnTo>
                    <a:lnTo>
                      <a:pt x="215" y="31"/>
                    </a:lnTo>
                    <a:lnTo>
                      <a:pt x="188" y="20"/>
                    </a:lnTo>
                    <a:lnTo>
                      <a:pt x="170" y="32"/>
                    </a:lnTo>
                    <a:lnTo>
                      <a:pt x="167" y="41"/>
                    </a:lnTo>
                    <a:lnTo>
                      <a:pt x="155" y="46"/>
                    </a:lnTo>
                    <a:lnTo>
                      <a:pt x="137" y="68"/>
                    </a:lnTo>
                    <a:lnTo>
                      <a:pt x="122" y="79"/>
                    </a:lnTo>
                    <a:lnTo>
                      <a:pt x="109" y="84"/>
                    </a:lnTo>
                    <a:lnTo>
                      <a:pt x="101" y="98"/>
                    </a:lnTo>
                    <a:lnTo>
                      <a:pt x="90" y="101"/>
                    </a:lnTo>
                    <a:lnTo>
                      <a:pt x="77" y="108"/>
                    </a:lnTo>
                    <a:lnTo>
                      <a:pt x="59" y="122"/>
                    </a:lnTo>
                    <a:lnTo>
                      <a:pt x="42" y="145"/>
                    </a:lnTo>
                    <a:lnTo>
                      <a:pt x="33" y="163"/>
                    </a:lnTo>
                    <a:lnTo>
                      <a:pt x="25" y="178"/>
                    </a:lnTo>
                    <a:lnTo>
                      <a:pt x="24" y="19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7" name="Freeform 39"/>
              <p:cNvSpPr>
                <a:spLocks/>
              </p:cNvSpPr>
              <p:nvPr/>
            </p:nvSpPr>
            <p:spPr bwMode="auto">
              <a:xfrm>
                <a:off x="6853347" y="2806580"/>
                <a:ext cx="349841" cy="235971"/>
              </a:xfrm>
              <a:custGeom>
                <a:avLst/>
                <a:gdLst>
                  <a:gd name="T0" fmla="*/ 376 w 765"/>
                  <a:gd name="T1" fmla="*/ 31 h 515"/>
                  <a:gd name="T2" fmla="*/ 437 w 765"/>
                  <a:gd name="T3" fmla="*/ 0 h 515"/>
                  <a:gd name="T4" fmla="*/ 501 w 765"/>
                  <a:gd name="T5" fmla="*/ 15 h 515"/>
                  <a:gd name="T6" fmla="*/ 536 w 765"/>
                  <a:gd name="T7" fmla="*/ 62 h 515"/>
                  <a:gd name="T8" fmla="*/ 591 w 765"/>
                  <a:gd name="T9" fmla="*/ 66 h 515"/>
                  <a:gd name="T10" fmla="*/ 628 w 765"/>
                  <a:gd name="T11" fmla="*/ 90 h 515"/>
                  <a:gd name="T12" fmla="*/ 690 w 765"/>
                  <a:gd name="T13" fmla="*/ 130 h 515"/>
                  <a:gd name="T14" fmla="*/ 721 w 765"/>
                  <a:gd name="T15" fmla="*/ 171 h 515"/>
                  <a:gd name="T16" fmla="*/ 765 w 765"/>
                  <a:gd name="T17" fmla="*/ 209 h 515"/>
                  <a:gd name="T18" fmla="*/ 742 w 765"/>
                  <a:gd name="T19" fmla="*/ 248 h 515"/>
                  <a:gd name="T20" fmla="*/ 712 w 765"/>
                  <a:gd name="T21" fmla="*/ 275 h 515"/>
                  <a:gd name="T22" fmla="*/ 684 w 765"/>
                  <a:gd name="T23" fmla="*/ 320 h 515"/>
                  <a:gd name="T24" fmla="*/ 666 w 765"/>
                  <a:gd name="T25" fmla="*/ 342 h 515"/>
                  <a:gd name="T26" fmla="*/ 637 w 765"/>
                  <a:gd name="T27" fmla="*/ 364 h 515"/>
                  <a:gd name="T28" fmla="*/ 598 w 765"/>
                  <a:gd name="T29" fmla="*/ 349 h 515"/>
                  <a:gd name="T30" fmla="*/ 564 w 765"/>
                  <a:gd name="T31" fmla="*/ 388 h 515"/>
                  <a:gd name="T32" fmla="*/ 541 w 765"/>
                  <a:gd name="T33" fmla="*/ 388 h 515"/>
                  <a:gd name="T34" fmla="*/ 515 w 765"/>
                  <a:gd name="T35" fmla="*/ 388 h 515"/>
                  <a:gd name="T36" fmla="*/ 495 w 765"/>
                  <a:gd name="T37" fmla="*/ 390 h 515"/>
                  <a:gd name="T38" fmla="*/ 476 w 765"/>
                  <a:gd name="T39" fmla="*/ 390 h 515"/>
                  <a:gd name="T40" fmla="*/ 407 w 765"/>
                  <a:gd name="T41" fmla="*/ 414 h 515"/>
                  <a:gd name="T42" fmla="*/ 329 w 765"/>
                  <a:gd name="T43" fmla="*/ 395 h 515"/>
                  <a:gd name="T44" fmla="*/ 274 w 765"/>
                  <a:gd name="T45" fmla="*/ 410 h 515"/>
                  <a:gd name="T46" fmla="*/ 234 w 765"/>
                  <a:gd name="T47" fmla="*/ 446 h 515"/>
                  <a:gd name="T48" fmla="*/ 220 w 765"/>
                  <a:gd name="T49" fmla="*/ 470 h 515"/>
                  <a:gd name="T50" fmla="*/ 196 w 765"/>
                  <a:gd name="T51" fmla="*/ 490 h 515"/>
                  <a:gd name="T52" fmla="*/ 128 w 765"/>
                  <a:gd name="T53" fmla="*/ 510 h 515"/>
                  <a:gd name="T54" fmla="*/ 85 w 765"/>
                  <a:gd name="T55" fmla="*/ 515 h 515"/>
                  <a:gd name="T56" fmla="*/ 71 w 765"/>
                  <a:gd name="T57" fmla="*/ 493 h 515"/>
                  <a:gd name="T58" fmla="*/ 50 w 765"/>
                  <a:gd name="T59" fmla="*/ 482 h 515"/>
                  <a:gd name="T60" fmla="*/ 26 w 765"/>
                  <a:gd name="T61" fmla="*/ 441 h 515"/>
                  <a:gd name="T62" fmla="*/ 4 w 765"/>
                  <a:gd name="T63" fmla="*/ 415 h 515"/>
                  <a:gd name="T64" fmla="*/ 14 w 765"/>
                  <a:gd name="T65" fmla="*/ 387 h 515"/>
                  <a:gd name="T66" fmla="*/ 35 w 765"/>
                  <a:gd name="T67" fmla="*/ 365 h 515"/>
                  <a:gd name="T68" fmla="*/ 45 w 765"/>
                  <a:gd name="T69" fmla="*/ 357 h 515"/>
                  <a:gd name="T70" fmla="*/ 60 w 765"/>
                  <a:gd name="T71" fmla="*/ 341 h 515"/>
                  <a:gd name="T72" fmla="*/ 116 w 765"/>
                  <a:gd name="T73" fmla="*/ 317 h 515"/>
                  <a:gd name="T74" fmla="*/ 144 w 765"/>
                  <a:gd name="T75" fmla="*/ 302 h 515"/>
                  <a:gd name="T76" fmla="*/ 163 w 765"/>
                  <a:gd name="T77" fmla="*/ 276 h 515"/>
                  <a:gd name="T78" fmla="*/ 153 w 765"/>
                  <a:gd name="T79" fmla="*/ 257 h 515"/>
                  <a:gd name="T80" fmla="*/ 144 w 765"/>
                  <a:gd name="T81" fmla="*/ 235 h 515"/>
                  <a:gd name="T82" fmla="*/ 154 w 765"/>
                  <a:gd name="T83" fmla="*/ 224 h 515"/>
                  <a:gd name="T84" fmla="*/ 166 w 765"/>
                  <a:gd name="T85" fmla="*/ 208 h 515"/>
                  <a:gd name="T86" fmla="*/ 170 w 765"/>
                  <a:gd name="T87" fmla="*/ 195 h 515"/>
                  <a:gd name="T88" fmla="*/ 173 w 765"/>
                  <a:gd name="T89" fmla="*/ 178 h 515"/>
                  <a:gd name="T90" fmla="*/ 194 w 765"/>
                  <a:gd name="T91" fmla="*/ 166 h 515"/>
                  <a:gd name="T92" fmla="*/ 214 w 765"/>
                  <a:gd name="T93" fmla="*/ 169 h 515"/>
                  <a:gd name="T94" fmla="*/ 226 w 765"/>
                  <a:gd name="T95" fmla="*/ 153 h 515"/>
                  <a:gd name="T96" fmla="*/ 257 w 765"/>
                  <a:gd name="T97" fmla="*/ 160 h 515"/>
                  <a:gd name="T98" fmla="*/ 250 w 765"/>
                  <a:gd name="T99" fmla="*/ 141 h 515"/>
                  <a:gd name="T100" fmla="*/ 268 w 765"/>
                  <a:gd name="T101" fmla="*/ 118 h 515"/>
                  <a:gd name="T102" fmla="*/ 280 w 765"/>
                  <a:gd name="T103" fmla="*/ 91 h 515"/>
                  <a:gd name="T104" fmla="*/ 278 w 765"/>
                  <a:gd name="T105" fmla="*/ 84 h 515"/>
                  <a:gd name="T106" fmla="*/ 279 w 765"/>
                  <a:gd name="T107" fmla="*/ 81 h 515"/>
                  <a:gd name="T108" fmla="*/ 288 w 765"/>
                  <a:gd name="T109" fmla="*/ 80 h 515"/>
                  <a:gd name="T110" fmla="*/ 299 w 765"/>
                  <a:gd name="T111" fmla="*/ 80 h 515"/>
                  <a:gd name="T112" fmla="*/ 315 w 765"/>
                  <a:gd name="T113" fmla="*/ 62 h 515"/>
                  <a:gd name="T114" fmla="*/ 332 w 765"/>
                  <a:gd name="T115" fmla="*/ 31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65" h="515">
                    <a:moveTo>
                      <a:pt x="332" y="31"/>
                    </a:moveTo>
                    <a:lnTo>
                      <a:pt x="376" y="31"/>
                    </a:lnTo>
                    <a:lnTo>
                      <a:pt x="410" y="26"/>
                    </a:lnTo>
                    <a:lnTo>
                      <a:pt x="437" y="0"/>
                    </a:lnTo>
                    <a:lnTo>
                      <a:pt x="465" y="0"/>
                    </a:lnTo>
                    <a:lnTo>
                      <a:pt x="501" y="15"/>
                    </a:lnTo>
                    <a:lnTo>
                      <a:pt x="523" y="41"/>
                    </a:lnTo>
                    <a:lnTo>
                      <a:pt x="536" y="62"/>
                    </a:lnTo>
                    <a:lnTo>
                      <a:pt x="558" y="62"/>
                    </a:lnTo>
                    <a:lnTo>
                      <a:pt x="591" y="66"/>
                    </a:lnTo>
                    <a:lnTo>
                      <a:pt x="604" y="81"/>
                    </a:lnTo>
                    <a:lnTo>
                      <a:pt x="628" y="90"/>
                    </a:lnTo>
                    <a:lnTo>
                      <a:pt x="665" y="106"/>
                    </a:lnTo>
                    <a:lnTo>
                      <a:pt x="690" y="130"/>
                    </a:lnTo>
                    <a:lnTo>
                      <a:pt x="721" y="150"/>
                    </a:lnTo>
                    <a:lnTo>
                      <a:pt x="721" y="171"/>
                    </a:lnTo>
                    <a:lnTo>
                      <a:pt x="740" y="192"/>
                    </a:lnTo>
                    <a:lnTo>
                      <a:pt x="765" y="209"/>
                    </a:lnTo>
                    <a:lnTo>
                      <a:pt x="759" y="242"/>
                    </a:lnTo>
                    <a:lnTo>
                      <a:pt x="742" y="248"/>
                    </a:lnTo>
                    <a:lnTo>
                      <a:pt x="718" y="258"/>
                    </a:lnTo>
                    <a:lnTo>
                      <a:pt x="712" y="275"/>
                    </a:lnTo>
                    <a:lnTo>
                      <a:pt x="696" y="310"/>
                    </a:lnTo>
                    <a:lnTo>
                      <a:pt x="684" y="320"/>
                    </a:lnTo>
                    <a:lnTo>
                      <a:pt x="672" y="332"/>
                    </a:lnTo>
                    <a:lnTo>
                      <a:pt x="666" y="342"/>
                    </a:lnTo>
                    <a:lnTo>
                      <a:pt x="660" y="352"/>
                    </a:lnTo>
                    <a:lnTo>
                      <a:pt x="637" y="364"/>
                    </a:lnTo>
                    <a:lnTo>
                      <a:pt x="614" y="347"/>
                    </a:lnTo>
                    <a:lnTo>
                      <a:pt x="598" y="349"/>
                    </a:lnTo>
                    <a:lnTo>
                      <a:pt x="584" y="388"/>
                    </a:lnTo>
                    <a:lnTo>
                      <a:pt x="564" y="388"/>
                    </a:lnTo>
                    <a:lnTo>
                      <a:pt x="557" y="388"/>
                    </a:lnTo>
                    <a:lnTo>
                      <a:pt x="541" y="388"/>
                    </a:lnTo>
                    <a:lnTo>
                      <a:pt x="524" y="388"/>
                    </a:lnTo>
                    <a:lnTo>
                      <a:pt x="515" y="388"/>
                    </a:lnTo>
                    <a:lnTo>
                      <a:pt x="509" y="389"/>
                    </a:lnTo>
                    <a:lnTo>
                      <a:pt x="495" y="390"/>
                    </a:lnTo>
                    <a:lnTo>
                      <a:pt x="482" y="390"/>
                    </a:lnTo>
                    <a:lnTo>
                      <a:pt x="476" y="390"/>
                    </a:lnTo>
                    <a:lnTo>
                      <a:pt x="442" y="404"/>
                    </a:lnTo>
                    <a:lnTo>
                      <a:pt x="407" y="414"/>
                    </a:lnTo>
                    <a:lnTo>
                      <a:pt x="362" y="402"/>
                    </a:lnTo>
                    <a:lnTo>
                      <a:pt x="329" y="395"/>
                    </a:lnTo>
                    <a:lnTo>
                      <a:pt x="305" y="402"/>
                    </a:lnTo>
                    <a:lnTo>
                      <a:pt x="274" y="410"/>
                    </a:lnTo>
                    <a:lnTo>
                      <a:pt x="239" y="436"/>
                    </a:lnTo>
                    <a:lnTo>
                      <a:pt x="234" y="446"/>
                    </a:lnTo>
                    <a:lnTo>
                      <a:pt x="227" y="456"/>
                    </a:lnTo>
                    <a:lnTo>
                      <a:pt x="220" y="470"/>
                    </a:lnTo>
                    <a:lnTo>
                      <a:pt x="214" y="484"/>
                    </a:lnTo>
                    <a:lnTo>
                      <a:pt x="196" y="490"/>
                    </a:lnTo>
                    <a:lnTo>
                      <a:pt x="154" y="496"/>
                    </a:lnTo>
                    <a:lnTo>
                      <a:pt x="128" y="510"/>
                    </a:lnTo>
                    <a:lnTo>
                      <a:pt x="102" y="515"/>
                    </a:lnTo>
                    <a:lnTo>
                      <a:pt x="85" y="515"/>
                    </a:lnTo>
                    <a:lnTo>
                      <a:pt x="85" y="503"/>
                    </a:lnTo>
                    <a:lnTo>
                      <a:pt x="71" y="493"/>
                    </a:lnTo>
                    <a:lnTo>
                      <a:pt x="65" y="485"/>
                    </a:lnTo>
                    <a:lnTo>
                      <a:pt x="50" y="482"/>
                    </a:lnTo>
                    <a:lnTo>
                      <a:pt x="36" y="460"/>
                    </a:lnTo>
                    <a:lnTo>
                      <a:pt x="26" y="441"/>
                    </a:lnTo>
                    <a:lnTo>
                      <a:pt x="9" y="422"/>
                    </a:lnTo>
                    <a:lnTo>
                      <a:pt x="4" y="415"/>
                    </a:lnTo>
                    <a:lnTo>
                      <a:pt x="0" y="397"/>
                    </a:lnTo>
                    <a:lnTo>
                      <a:pt x="14" y="387"/>
                    </a:lnTo>
                    <a:lnTo>
                      <a:pt x="29" y="387"/>
                    </a:lnTo>
                    <a:lnTo>
                      <a:pt x="35" y="365"/>
                    </a:lnTo>
                    <a:lnTo>
                      <a:pt x="39" y="362"/>
                    </a:lnTo>
                    <a:lnTo>
                      <a:pt x="45" y="357"/>
                    </a:lnTo>
                    <a:lnTo>
                      <a:pt x="54" y="349"/>
                    </a:lnTo>
                    <a:lnTo>
                      <a:pt x="60" y="341"/>
                    </a:lnTo>
                    <a:lnTo>
                      <a:pt x="78" y="324"/>
                    </a:lnTo>
                    <a:lnTo>
                      <a:pt x="116" y="317"/>
                    </a:lnTo>
                    <a:lnTo>
                      <a:pt x="125" y="309"/>
                    </a:lnTo>
                    <a:lnTo>
                      <a:pt x="144" y="302"/>
                    </a:lnTo>
                    <a:lnTo>
                      <a:pt x="159" y="297"/>
                    </a:lnTo>
                    <a:lnTo>
                      <a:pt x="163" y="276"/>
                    </a:lnTo>
                    <a:lnTo>
                      <a:pt x="163" y="266"/>
                    </a:lnTo>
                    <a:lnTo>
                      <a:pt x="153" y="257"/>
                    </a:lnTo>
                    <a:lnTo>
                      <a:pt x="146" y="247"/>
                    </a:lnTo>
                    <a:lnTo>
                      <a:pt x="144" y="235"/>
                    </a:lnTo>
                    <a:lnTo>
                      <a:pt x="149" y="233"/>
                    </a:lnTo>
                    <a:lnTo>
                      <a:pt x="154" y="224"/>
                    </a:lnTo>
                    <a:lnTo>
                      <a:pt x="160" y="207"/>
                    </a:lnTo>
                    <a:lnTo>
                      <a:pt x="166" y="208"/>
                    </a:lnTo>
                    <a:lnTo>
                      <a:pt x="173" y="204"/>
                    </a:lnTo>
                    <a:lnTo>
                      <a:pt x="170" y="195"/>
                    </a:lnTo>
                    <a:lnTo>
                      <a:pt x="177" y="188"/>
                    </a:lnTo>
                    <a:lnTo>
                      <a:pt x="173" y="178"/>
                    </a:lnTo>
                    <a:lnTo>
                      <a:pt x="175" y="167"/>
                    </a:lnTo>
                    <a:lnTo>
                      <a:pt x="194" y="166"/>
                    </a:lnTo>
                    <a:lnTo>
                      <a:pt x="209" y="175"/>
                    </a:lnTo>
                    <a:lnTo>
                      <a:pt x="214" y="169"/>
                    </a:lnTo>
                    <a:lnTo>
                      <a:pt x="228" y="169"/>
                    </a:lnTo>
                    <a:lnTo>
                      <a:pt x="226" y="153"/>
                    </a:lnTo>
                    <a:lnTo>
                      <a:pt x="248" y="160"/>
                    </a:lnTo>
                    <a:lnTo>
                      <a:pt x="257" y="160"/>
                    </a:lnTo>
                    <a:lnTo>
                      <a:pt x="253" y="150"/>
                    </a:lnTo>
                    <a:lnTo>
                      <a:pt x="250" y="141"/>
                    </a:lnTo>
                    <a:lnTo>
                      <a:pt x="260" y="137"/>
                    </a:lnTo>
                    <a:lnTo>
                      <a:pt x="268" y="118"/>
                    </a:lnTo>
                    <a:lnTo>
                      <a:pt x="268" y="104"/>
                    </a:lnTo>
                    <a:lnTo>
                      <a:pt x="280" y="91"/>
                    </a:lnTo>
                    <a:lnTo>
                      <a:pt x="278" y="85"/>
                    </a:lnTo>
                    <a:lnTo>
                      <a:pt x="278" y="84"/>
                    </a:lnTo>
                    <a:lnTo>
                      <a:pt x="278" y="82"/>
                    </a:lnTo>
                    <a:lnTo>
                      <a:pt x="279" y="81"/>
                    </a:lnTo>
                    <a:lnTo>
                      <a:pt x="283" y="80"/>
                    </a:lnTo>
                    <a:lnTo>
                      <a:pt x="288" y="80"/>
                    </a:lnTo>
                    <a:lnTo>
                      <a:pt x="287" y="80"/>
                    </a:lnTo>
                    <a:lnTo>
                      <a:pt x="299" y="80"/>
                    </a:lnTo>
                    <a:lnTo>
                      <a:pt x="307" y="70"/>
                    </a:lnTo>
                    <a:lnTo>
                      <a:pt x="315" y="62"/>
                    </a:lnTo>
                    <a:lnTo>
                      <a:pt x="330" y="51"/>
                    </a:lnTo>
                    <a:lnTo>
                      <a:pt x="332" y="3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8" name="Freeform 57"/>
              <p:cNvSpPr>
                <a:spLocks/>
              </p:cNvSpPr>
              <p:nvPr/>
            </p:nvSpPr>
            <p:spPr bwMode="auto">
              <a:xfrm>
                <a:off x="6168756" y="2684479"/>
                <a:ext cx="374536" cy="277129"/>
              </a:xfrm>
              <a:custGeom>
                <a:avLst/>
                <a:gdLst>
                  <a:gd name="T0" fmla="*/ 502 w 817"/>
                  <a:gd name="T1" fmla="*/ 20 h 605"/>
                  <a:gd name="T2" fmla="*/ 430 w 817"/>
                  <a:gd name="T3" fmla="*/ 72 h 605"/>
                  <a:gd name="T4" fmla="*/ 392 w 817"/>
                  <a:gd name="T5" fmla="*/ 82 h 605"/>
                  <a:gd name="T6" fmla="*/ 363 w 817"/>
                  <a:gd name="T7" fmla="*/ 95 h 605"/>
                  <a:gd name="T8" fmla="*/ 296 w 817"/>
                  <a:gd name="T9" fmla="*/ 121 h 605"/>
                  <a:gd name="T10" fmla="*/ 191 w 817"/>
                  <a:gd name="T11" fmla="*/ 159 h 605"/>
                  <a:gd name="T12" fmla="*/ 143 w 817"/>
                  <a:gd name="T13" fmla="*/ 155 h 605"/>
                  <a:gd name="T14" fmla="*/ 151 w 817"/>
                  <a:gd name="T15" fmla="*/ 194 h 605"/>
                  <a:gd name="T16" fmla="*/ 109 w 817"/>
                  <a:gd name="T17" fmla="*/ 240 h 605"/>
                  <a:gd name="T18" fmla="*/ 113 w 817"/>
                  <a:gd name="T19" fmla="*/ 265 h 605"/>
                  <a:gd name="T20" fmla="*/ 82 w 817"/>
                  <a:gd name="T21" fmla="*/ 281 h 605"/>
                  <a:gd name="T22" fmla="*/ 46 w 817"/>
                  <a:gd name="T23" fmla="*/ 278 h 605"/>
                  <a:gd name="T24" fmla="*/ 7 w 817"/>
                  <a:gd name="T25" fmla="*/ 305 h 605"/>
                  <a:gd name="T26" fmla="*/ 0 w 817"/>
                  <a:gd name="T27" fmla="*/ 321 h 605"/>
                  <a:gd name="T28" fmla="*/ 21 w 817"/>
                  <a:gd name="T29" fmla="*/ 330 h 605"/>
                  <a:gd name="T30" fmla="*/ 55 w 817"/>
                  <a:gd name="T31" fmla="*/ 382 h 605"/>
                  <a:gd name="T32" fmla="*/ 43 w 817"/>
                  <a:gd name="T33" fmla="*/ 413 h 605"/>
                  <a:gd name="T34" fmla="*/ 29 w 817"/>
                  <a:gd name="T35" fmla="*/ 422 h 605"/>
                  <a:gd name="T36" fmla="*/ 34 w 817"/>
                  <a:gd name="T37" fmla="*/ 434 h 605"/>
                  <a:gd name="T38" fmla="*/ 62 w 817"/>
                  <a:gd name="T39" fmla="*/ 439 h 605"/>
                  <a:gd name="T40" fmla="*/ 86 w 817"/>
                  <a:gd name="T41" fmla="*/ 445 h 605"/>
                  <a:gd name="T42" fmla="*/ 125 w 817"/>
                  <a:gd name="T43" fmla="*/ 489 h 605"/>
                  <a:gd name="T44" fmla="*/ 168 w 817"/>
                  <a:gd name="T45" fmla="*/ 467 h 605"/>
                  <a:gd name="T46" fmla="*/ 184 w 817"/>
                  <a:gd name="T47" fmla="*/ 485 h 605"/>
                  <a:gd name="T48" fmla="*/ 205 w 817"/>
                  <a:gd name="T49" fmla="*/ 520 h 605"/>
                  <a:gd name="T50" fmla="*/ 202 w 817"/>
                  <a:gd name="T51" fmla="*/ 549 h 605"/>
                  <a:gd name="T52" fmla="*/ 216 w 817"/>
                  <a:gd name="T53" fmla="*/ 559 h 605"/>
                  <a:gd name="T54" fmla="*/ 227 w 817"/>
                  <a:gd name="T55" fmla="*/ 564 h 605"/>
                  <a:gd name="T56" fmla="*/ 240 w 817"/>
                  <a:gd name="T57" fmla="*/ 587 h 605"/>
                  <a:gd name="T58" fmla="*/ 253 w 817"/>
                  <a:gd name="T59" fmla="*/ 604 h 605"/>
                  <a:gd name="T60" fmla="*/ 349 w 817"/>
                  <a:gd name="T61" fmla="*/ 552 h 605"/>
                  <a:gd name="T62" fmla="*/ 424 w 817"/>
                  <a:gd name="T63" fmla="*/ 484 h 605"/>
                  <a:gd name="T64" fmla="*/ 453 w 817"/>
                  <a:gd name="T65" fmla="*/ 470 h 605"/>
                  <a:gd name="T66" fmla="*/ 535 w 817"/>
                  <a:gd name="T67" fmla="*/ 429 h 605"/>
                  <a:gd name="T68" fmla="*/ 588 w 817"/>
                  <a:gd name="T69" fmla="*/ 401 h 605"/>
                  <a:gd name="T70" fmla="*/ 615 w 817"/>
                  <a:gd name="T71" fmla="*/ 390 h 605"/>
                  <a:gd name="T72" fmla="*/ 630 w 817"/>
                  <a:gd name="T73" fmla="*/ 386 h 605"/>
                  <a:gd name="T74" fmla="*/ 653 w 817"/>
                  <a:gd name="T75" fmla="*/ 377 h 605"/>
                  <a:gd name="T76" fmla="*/ 670 w 817"/>
                  <a:gd name="T77" fmla="*/ 369 h 605"/>
                  <a:gd name="T78" fmla="*/ 701 w 817"/>
                  <a:gd name="T79" fmla="*/ 375 h 605"/>
                  <a:gd name="T80" fmla="*/ 718 w 817"/>
                  <a:gd name="T81" fmla="*/ 359 h 605"/>
                  <a:gd name="T82" fmla="*/ 742 w 817"/>
                  <a:gd name="T83" fmla="*/ 356 h 605"/>
                  <a:gd name="T84" fmla="*/ 775 w 817"/>
                  <a:gd name="T85" fmla="*/ 345 h 605"/>
                  <a:gd name="T86" fmla="*/ 807 w 817"/>
                  <a:gd name="T87" fmla="*/ 345 h 605"/>
                  <a:gd name="T88" fmla="*/ 810 w 817"/>
                  <a:gd name="T89" fmla="*/ 295 h 605"/>
                  <a:gd name="T90" fmla="*/ 785 w 817"/>
                  <a:gd name="T91" fmla="*/ 272 h 605"/>
                  <a:gd name="T92" fmla="*/ 727 w 817"/>
                  <a:gd name="T93" fmla="*/ 238 h 605"/>
                  <a:gd name="T94" fmla="*/ 722 w 817"/>
                  <a:gd name="T95" fmla="*/ 189 h 605"/>
                  <a:gd name="T96" fmla="*/ 714 w 817"/>
                  <a:gd name="T97" fmla="*/ 170 h 605"/>
                  <a:gd name="T98" fmla="*/ 663 w 817"/>
                  <a:gd name="T99" fmla="*/ 125 h 605"/>
                  <a:gd name="T100" fmla="*/ 615 w 817"/>
                  <a:gd name="T101" fmla="*/ 101 h 605"/>
                  <a:gd name="T102" fmla="*/ 605 w 817"/>
                  <a:gd name="T103" fmla="*/ 84 h 605"/>
                  <a:gd name="T104" fmla="*/ 599 w 817"/>
                  <a:gd name="T105" fmla="*/ 58 h 605"/>
                  <a:gd name="T106" fmla="*/ 576 w 817"/>
                  <a:gd name="T107" fmla="*/ 42 h 605"/>
                  <a:gd name="T108" fmla="*/ 556 w 817"/>
                  <a:gd name="T109" fmla="*/ 39 h 605"/>
                  <a:gd name="T110" fmla="*/ 532 w 817"/>
                  <a:gd name="T111" fmla="*/ 16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7" h="605">
                    <a:moveTo>
                      <a:pt x="528" y="0"/>
                    </a:moveTo>
                    <a:lnTo>
                      <a:pt x="515" y="0"/>
                    </a:lnTo>
                    <a:lnTo>
                      <a:pt x="502" y="20"/>
                    </a:lnTo>
                    <a:lnTo>
                      <a:pt x="485" y="43"/>
                    </a:lnTo>
                    <a:lnTo>
                      <a:pt x="450" y="57"/>
                    </a:lnTo>
                    <a:lnTo>
                      <a:pt x="430" y="72"/>
                    </a:lnTo>
                    <a:lnTo>
                      <a:pt x="423" y="74"/>
                    </a:lnTo>
                    <a:lnTo>
                      <a:pt x="408" y="78"/>
                    </a:lnTo>
                    <a:lnTo>
                      <a:pt x="392" y="82"/>
                    </a:lnTo>
                    <a:lnTo>
                      <a:pt x="384" y="84"/>
                    </a:lnTo>
                    <a:lnTo>
                      <a:pt x="377" y="87"/>
                    </a:lnTo>
                    <a:lnTo>
                      <a:pt x="363" y="95"/>
                    </a:lnTo>
                    <a:lnTo>
                      <a:pt x="349" y="104"/>
                    </a:lnTo>
                    <a:lnTo>
                      <a:pt x="343" y="107"/>
                    </a:lnTo>
                    <a:lnTo>
                      <a:pt x="296" y="121"/>
                    </a:lnTo>
                    <a:lnTo>
                      <a:pt x="259" y="125"/>
                    </a:lnTo>
                    <a:lnTo>
                      <a:pt x="214" y="159"/>
                    </a:lnTo>
                    <a:lnTo>
                      <a:pt x="191" y="159"/>
                    </a:lnTo>
                    <a:lnTo>
                      <a:pt x="169" y="150"/>
                    </a:lnTo>
                    <a:lnTo>
                      <a:pt x="146" y="150"/>
                    </a:lnTo>
                    <a:lnTo>
                      <a:pt x="143" y="155"/>
                    </a:lnTo>
                    <a:lnTo>
                      <a:pt x="144" y="154"/>
                    </a:lnTo>
                    <a:lnTo>
                      <a:pt x="146" y="170"/>
                    </a:lnTo>
                    <a:lnTo>
                      <a:pt x="151" y="194"/>
                    </a:lnTo>
                    <a:lnTo>
                      <a:pt x="151" y="210"/>
                    </a:lnTo>
                    <a:lnTo>
                      <a:pt x="138" y="224"/>
                    </a:lnTo>
                    <a:lnTo>
                      <a:pt x="109" y="240"/>
                    </a:lnTo>
                    <a:lnTo>
                      <a:pt x="117" y="250"/>
                    </a:lnTo>
                    <a:lnTo>
                      <a:pt x="117" y="260"/>
                    </a:lnTo>
                    <a:lnTo>
                      <a:pt x="113" y="265"/>
                    </a:lnTo>
                    <a:lnTo>
                      <a:pt x="101" y="273"/>
                    </a:lnTo>
                    <a:lnTo>
                      <a:pt x="94" y="277"/>
                    </a:lnTo>
                    <a:lnTo>
                      <a:pt x="82" y="281"/>
                    </a:lnTo>
                    <a:lnTo>
                      <a:pt x="67" y="280"/>
                    </a:lnTo>
                    <a:lnTo>
                      <a:pt x="55" y="278"/>
                    </a:lnTo>
                    <a:lnTo>
                      <a:pt x="46" y="278"/>
                    </a:lnTo>
                    <a:lnTo>
                      <a:pt x="36" y="284"/>
                    </a:lnTo>
                    <a:lnTo>
                      <a:pt x="27" y="290"/>
                    </a:lnTo>
                    <a:lnTo>
                      <a:pt x="7" y="305"/>
                    </a:lnTo>
                    <a:lnTo>
                      <a:pt x="2" y="310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1" y="327"/>
                    </a:lnTo>
                    <a:lnTo>
                      <a:pt x="12" y="328"/>
                    </a:lnTo>
                    <a:lnTo>
                      <a:pt x="21" y="330"/>
                    </a:lnTo>
                    <a:lnTo>
                      <a:pt x="42" y="353"/>
                    </a:lnTo>
                    <a:lnTo>
                      <a:pt x="48" y="369"/>
                    </a:lnTo>
                    <a:lnTo>
                      <a:pt x="55" y="382"/>
                    </a:lnTo>
                    <a:lnTo>
                      <a:pt x="55" y="396"/>
                    </a:lnTo>
                    <a:lnTo>
                      <a:pt x="49" y="407"/>
                    </a:lnTo>
                    <a:lnTo>
                      <a:pt x="43" y="413"/>
                    </a:lnTo>
                    <a:lnTo>
                      <a:pt x="40" y="417"/>
                    </a:lnTo>
                    <a:lnTo>
                      <a:pt x="36" y="421"/>
                    </a:lnTo>
                    <a:lnTo>
                      <a:pt x="29" y="422"/>
                    </a:lnTo>
                    <a:lnTo>
                      <a:pt x="23" y="424"/>
                    </a:lnTo>
                    <a:lnTo>
                      <a:pt x="23" y="434"/>
                    </a:lnTo>
                    <a:lnTo>
                      <a:pt x="34" y="434"/>
                    </a:lnTo>
                    <a:lnTo>
                      <a:pt x="40" y="442"/>
                    </a:lnTo>
                    <a:lnTo>
                      <a:pt x="56" y="442"/>
                    </a:lnTo>
                    <a:lnTo>
                      <a:pt x="62" y="439"/>
                    </a:lnTo>
                    <a:lnTo>
                      <a:pt x="80" y="430"/>
                    </a:lnTo>
                    <a:lnTo>
                      <a:pt x="89" y="434"/>
                    </a:lnTo>
                    <a:lnTo>
                      <a:pt x="86" y="445"/>
                    </a:lnTo>
                    <a:lnTo>
                      <a:pt x="90" y="456"/>
                    </a:lnTo>
                    <a:lnTo>
                      <a:pt x="105" y="485"/>
                    </a:lnTo>
                    <a:lnTo>
                      <a:pt x="125" y="489"/>
                    </a:lnTo>
                    <a:lnTo>
                      <a:pt x="143" y="489"/>
                    </a:lnTo>
                    <a:lnTo>
                      <a:pt x="157" y="470"/>
                    </a:lnTo>
                    <a:lnTo>
                      <a:pt x="168" y="467"/>
                    </a:lnTo>
                    <a:lnTo>
                      <a:pt x="174" y="464"/>
                    </a:lnTo>
                    <a:lnTo>
                      <a:pt x="178" y="479"/>
                    </a:lnTo>
                    <a:lnTo>
                      <a:pt x="184" y="485"/>
                    </a:lnTo>
                    <a:lnTo>
                      <a:pt x="184" y="501"/>
                    </a:lnTo>
                    <a:lnTo>
                      <a:pt x="197" y="511"/>
                    </a:lnTo>
                    <a:lnTo>
                      <a:pt x="205" y="520"/>
                    </a:lnTo>
                    <a:lnTo>
                      <a:pt x="201" y="532"/>
                    </a:lnTo>
                    <a:lnTo>
                      <a:pt x="199" y="541"/>
                    </a:lnTo>
                    <a:lnTo>
                      <a:pt x="202" y="549"/>
                    </a:lnTo>
                    <a:lnTo>
                      <a:pt x="207" y="554"/>
                    </a:lnTo>
                    <a:lnTo>
                      <a:pt x="213" y="558"/>
                    </a:lnTo>
                    <a:lnTo>
                      <a:pt x="216" y="559"/>
                    </a:lnTo>
                    <a:lnTo>
                      <a:pt x="219" y="561"/>
                    </a:lnTo>
                    <a:lnTo>
                      <a:pt x="225" y="563"/>
                    </a:lnTo>
                    <a:lnTo>
                      <a:pt x="227" y="564"/>
                    </a:lnTo>
                    <a:lnTo>
                      <a:pt x="227" y="573"/>
                    </a:lnTo>
                    <a:lnTo>
                      <a:pt x="234" y="579"/>
                    </a:lnTo>
                    <a:lnTo>
                      <a:pt x="240" y="587"/>
                    </a:lnTo>
                    <a:lnTo>
                      <a:pt x="249" y="597"/>
                    </a:lnTo>
                    <a:lnTo>
                      <a:pt x="251" y="601"/>
                    </a:lnTo>
                    <a:lnTo>
                      <a:pt x="253" y="604"/>
                    </a:lnTo>
                    <a:lnTo>
                      <a:pt x="254" y="605"/>
                    </a:lnTo>
                    <a:lnTo>
                      <a:pt x="305" y="579"/>
                    </a:lnTo>
                    <a:lnTo>
                      <a:pt x="349" y="552"/>
                    </a:lnTo>
                    <a:lnTo>
                      <a:pt x="383" y="537"/>
                    </a:lnTo>
                    <a:lnTo>
                      <a:pt x="408" y="507"/>
                    </a:lnTo>
                    <a:lnTo>
                      <a:pt x="424" y="484"/>
                    </a:lnTo>
                    <a:lnTo>
                      <a:pt x="438" y="484"/>
                    </a:lnTo>
                    <a:lnTo>
                      <a:pt x="448" y="487"/>
                    </a:lnTo>
                    <a:lnTo>
                      <a:pt x="453" y="470"/>
                    </a:lnTo>
                    <a:lnTo>
                      <a:pt x="475" y="447"/>
                    </a:lnTo>
                    <a:lnTo>
                      <a:pt x="501" y="437"/>
                    </a:lnTo>
                    <a:lnTo>
                      <a:pt x="535" y="429"/>
                    </a:lnTo>
                    <a:lnTo>
                      <a:pt x="575" y="405"/>
                    </a:lnTo>
                    <a:lnTo>
                      <a:pt x="585" y="402"/>
                    </a:lnTo>
                    <a:lnTo>
                      <a:pt x="588" y="401"/>
                    </a:lnTo>
                    <a:lnTo>
                      <a:pt x="611" y="393"/>
                    </a:lnTo>
                    <a:lnTo>
                      <a:pt x="613" y="392"/>
                    </a:lnTo>
                    <a:lnTo>
                      <a:pt x="615" y="390"/>
                    </a:lnTo>
                    <a:lnTo>
                      <a:pt x="618" y="386"/>
                    </a:lnTo>
                    <a:lnTo>
                      <a:pt x="621" y="385"/>
                    </a:lnTo>
                    <a:lnTo>
                      <a:pt x="630" y="386"/>
                    </a:lnTo>
                    <a:lnTo>
                      <a:pt x="638" y="385"/>
                    </a:lnTo>
                    <a:lnTo>
                      <a:pt x="642" y="377"/>
                    </a:lnTo>
                    <a:lnTo>
                      <a:pt x="653" y="377"/>
                    </a:lnTo>
                    <a:lnTo>
                      <a:pt x="657" y="377"/>
                    </a:lnTo>
                    <a:lnTo>
                      <a:pt x="661" y="369"/>
                    </a:lnTo>
                    <a:lnTo>
                      <a:pt x="670" y="369"/>
                    </a:lnTo>
                    <a:lnTo>
                      <a:pt x="676" y="382"/>
                    </a:lnTo>
                    <a:lnTo>
                      <a:pt x="691" y="391"/>
                    </a:lnTo>
                    <a:lnTo>
                      <a:pt x="701" y="375"/>
                    </a:lnTo>
                    <a:lnTo>
                      <a:pt x="707" y="375"/>
                    </a:lnTo>
                    <a:lnTo>
                      <a:pt x="711" y="365"/>
                    </a:lnTo>
                    <a:lnTo>
                      <a:pt x="718" y="359"/>
                    </a:lnTo>
                    <a:lnTo>
                      <a:pt x="726" y="359"/>
                    </a:lnTo>
                    <a:lnTo>
                      <a:pt x="731" y="366"/>
                    </a:lnTo>
                    <a:lnTo>
                      <a:pt x="742" y="356"/>
                    </a:lnTo>
                    <a:lnTo>
                      <a:pt x="753" y="356"/>
                    </a:lnTo>
                    <a:lnTo>
                      <a:pt x="766" y="342"/>
                    </a:lnTo>
                    <a:lnTo>
                      <a:pt x="775" y="345"/>
                    </a:lnTo>
                    <a:lnTo>
                      <a:pt x="782" y="338"/>
                    </a:lnTo>
                    <a:lnTo>
                      <a:pt x="800" y="338"/>
                    </a:lnTo>
                    <a:lnTo>
                      <a:pt x="807" y="345"/>
                    </a:lnTo>
                    <a:lnTo>
                      <a:pt x="817" y="334"/>
                    </a:lnTo>
                    <a:lnTo>
                      <a:pt x="811" y="317"/>
                    </a:lnTo>
                    <a:lnTo>
                      <a:pt x="810" y="295"/>
                    </a:lnTo>
                    <a:lnTo>
                      <a:pt x="805" y="290"/>
                    </a:lnTo>
                    <a:lnTo>
                      <a:pt x="788" y="273"/>
                    </a:lnTo>
                    <a:lnTo>
                      <a:pt x="785" y="272"/>
                    </a:lnTo>
                    <a:lnTo>
                      <a:pt x="769" y="264"/>
                    </a:lnTo>
                    <a:lnTo>
                      <a:pt x="746" y="253"/>
                    </a:lnTo>
                    <a:lnTo>
                      <a:pt x="727" y="238"/>
                    </a:lnTo>
                    <a:lnTo>
                      <a:pt x="717" y="232"/>
                    </a:lnTo>
                    <a:lnTo>
                      <a:pt x="718" y="208"/>
                    </a:lnTo>
                    <a:lnTo>
                      <a:pt x="722" y="189"/>
                    </a:lnTo>
                    <a:lnTo>
                      <a:pt x="729" y="178"/>
                    </a:lnTo>
                    <a:lnTo>
                      <a:pt x="727" y="173"/>
                    </a:lnTo>
                    <a:lnTo>
                      <a:pt x="714" y="170"/>
                    </a:lnTo>
                    <a:lnTo>
                      <a:pt x="678" y="161"/>
                    </a:lnTo>
                    <a:lnTo>
                      <a:pt x="665" y="152"/>
                    </a:lnTo>
                    <a:lnTo>
                      <a:pt x="663" y="125"/>
                    </a:lnTo>
                    <a:lnTo>
                      <a:pt x="637" y="118"/>
                    </a:lnTo>
                    <a:lnTo>
                      <a:pt x="627" y="109"/>
                    </a:lnTo>
                    <a:lnTo>
                      <a:pt x="615" y="101"/>
                    </a:lnTo>
                    <a:lnTo>
                      <a:pt x="611" y="100"/>
                    </a:lnTo>
                    <a:lnTo>
                      <a:pt x="608" y="99"/>
                    </a:lnTo>
                    <a:lnTo>
                      <a:pt x="605" y="84"/>
                    </a:lnTo>
                    <a:lnTo>
                      <a:pt x="601" y="81"/>
                    </a:lnTo>
                    <a:lnTo>
                      <a:pt x="597" y="65"/>
                    </a:lnTo>
                    <a:lnTo>
                      <a:pt x="599" y="58"/>
                    </a:lnTo>
                    <a:lnTo>
                      <a:pt x="599" y="54"/>
                    </a:lnTo>
                    <a:lnTo>
                      <a:pt x="581" y="43"/>
                    </a:lnTo>
                    <a:lnTo>
                      <a:pt x="576" y="42"/>
                    </a:lnTo>
                    <a:lnTo>
                      <a:pt x="572" y="49"/>
                    </a:lnTo>
                    <a:lnTo>
                      <a:pt x="565" y="48"/>
                    </a:lnTo>
                    <a:lnTo>
                      <a:pt x="556" y="39"/>
                    </a:lnTo>
                    <a:lnTo>
                      <a:pt x="553" y="31"/>
                    </a:lnTo>
                    <a:lnTo>
                      <a:pt x="545" y="21"/>
                    </a:lnTo>
                    <a:lnTo>
                      <a:pt x="532" y="16"/>
                    </a:lnTo>
                    <a:lnTo>
                      <a:pt x="527" y="8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9" name="Freeform 59"/>
              <p:cNvSpPr>
                <a:spLocks/>
              </p:cNvSpPr>
              <p:nvPr/>
            </p:nvSpPr>
            <p:spPr bwMode="auto">
              <a:xfrm>
                <a:off x="5540415" y="2695454"/>
                <a:ext cx="460967" cy="525448"/>
              </a:xfrm>
              <a:custGeom>
                <a:avLst/>
                <a:gdLst>
                  <a:gd name="T0" fmla="*/ 991 w 1009"/>
                  <a:gd name="T1" fmla="*/ 179 h 1150"/>
                  <a:gd name="T2" fmla="*/ 993 w 1009"/>
                  <a:gd name="T3" fmla="*/ 144 h 1150"/>
                  <a:gd name="T4" fmla="*/ 940 w 1009"/>
                  <a:gd name="T5" fmla="*/ 114 h 1150"/>
                  <a:gd name="T6" fmla="*/ 913 w 1009"/>
                  <a:gd name="T7" fmla="*/ 60 h 1150"/>
                  <a:gd name="T8" fmla="*/ 892 w 1009"/>
                  <a:gd name="T9" fmla="*/ 45 h 1150"/>
                  <a:gd name="T10" fmla="*/ 864 w 1009"/>
                  <a:gd name="T11" fmla="*/ 39 h 1150"/>
                  <a:gd name="T12" fmla="*/ 817 w 1009"/>
                  <a:gd name="T13" fmla="*/ 58 h 1150"/>
                  <a:gd name="T14" fmla="*/ 769 w 1009"/>
                  <a:gd name="T15" fmla="*/ 104 h 1150"/>
                  <a:gd name="T16" fmla="*/ 739 w 1009"/>
                  <a:gd name="T17" fmla="*/ 63 h 1150"/>
                  <a:gd name="T18" fmla="*/ 706 w 1009"/>
                  <a:gd name="T19" fmla="*/ 41 h 1150"/>
                  <a:gd name="T20" fmla="*/ 635 w 1009"/>
                  <a:gd name="T21" fmla="*/ 27 h 1150"/>
                  <a:gd name="T22" fmla="*/ 517 w 1009"/>
                  <a:gd name="T23" fmla="*/ 0 h 1150"/>
                  <a:gd name="T24" fmla="*/ 505 w 1009"/>
                  <a:gd name="T25" fmla="*/ 63 h 1150"/>
                  <a:gd name="T26" fmla="*/ 405 w 1009"/>
                  <a:gd name="T27" fmla="*/ 120 h 1150"/>
                  <a:gd name="T28" fmla="*/ 323 w 1009"/>
                  <a:gd name="T29" fmla="*/ 162 h 1150"/>
                  <a:gd name="T30" fmla="*/ 292 w 1009"/>
                  <a:gd name="T31" fmla="*/ 178 h 1150"/>
                  <a:gd name="T32" fmla="*/ 244 w 1009"/>
                  <a:gd name="T33" fmla="*/ 182 h 1150"/>
                  <a:gd name="T34" fmla="*/ 197 w 1009"/>
                  <a:gd name="T35" fmla="*/ 219 h 1150"/>
                  <a:gd name="T36" fmla="*/ 156 w 1009"/>
                  <a:gd name="T37" fmla="*/ 256 h 1150"/>
                  <a:gd name="T38" fmla="*/ 209 w 1009"/>
                  <a:gd name="T39" fmla="*/ 292 h 1150"/>
                  <a:gd name="T40" fmla="*/ 167 w 1009"/>
                  <a:gd name="T41" fmla="*/ 351 h 1150"/>
                  <a:gd name="T42" fmla="*/ 96 w 1009"/>
                  <a:gd name="T43" fmla="*/ 460 h 1150"/>
                  <a:gd name="T44" fmla="*/ 121 w 1009"/>
                  <a:gd name="T45" fmla="*/ 527 h 1150"/>
                  <a:gd name="T46" fmla="*/ 139 w 1009"/>
                  <a:gd name="T47" fmla="*/ 644 h 1150"/>
                  <a:gd name="T48" fmla="*/ 98 w 1009"/>
                  <a:gd name="T49" fmla="*/ 693 h 1150"/>
                  <a:gd name="T50" fmla="*/ 91 w 1009"/>
                  <a:gd name="T51" fmla="*/ 743 h 1150"/>
                  <a:gd name="T52" fmla="*/ 41 w 1009"/>
                  <a:gd name="T53" fmla="*/ 809 h 1150"/>
                  <a:gd name="T54" fmla="*/ 0 w 1009"/>
                  <a:gd name="T55" fmla="*/ 847 h 1150"/>
                  <a:gd name="T56" fmla="*/ 81 w 1009"/>
                  <a:gd name="T57" fmla="*/ 874 h 1150"/>
                  <a:gd name="T58" fmla="*/ 116 w 1009"/>
                  <a:gd name="T59" fmla="*/ 934 h 1150"/>
                  <a:gd name="T60" fmla="*/ 145 w 1009"/>
                  <a:gd name="T61" fmla="*/ 1011 h 1150"/>
                  <a:gd name="T62" fmla="*/ 205 w 1009"/>
                  <a:gd name="T63" fmla="*/ 1052 h 1150"/>
                  <a:gd name="T64" fmla="*/ 298 w 1009"/>
                  <a:gd name="T65" fmla="*/ 1107 h 1150"/>
                  <a:gd name="T66" fmla="*/ 351 w 1009"/>
                  <a:gd name="T67" fmla="*/ 1150 h 1150"/>
                  <a:gd name="T68" fmla="*/ 413 w 1009"/>
                  <a:gd name="T69" fmla="*/ 1044 h 1150"/>
                  <a:gd name="T70" fmla="*/ 455 w 1009"/>
                  <a:gd name="T71" fmla="*/ 1002 h 1150"/>
                  <a:gd name="T72" fmla="*/ 521 w 1009"/>
                  <a:gd name="T73" fmla="*/ 948 h 1150"/>
                  <a:gd name="T74" fmla="*/ 561 w 1009"/>
                  <a:gd name="T75" fmla="*/ 946 h 1150"/>
                  <a:gd name="T76" fmla="*/ 577 w 1009"/>
                  <a:gd name="T77" fmla="*/ 912 h 1150"/>
                  <a:gd name="T78" fmla="*/ 615 w 1009"/>
                  <a:gd name="T79" fmla="*/ 882 h 1150"/>
                  <a:gd name="T80" fmla="*/ 613 w 1009"/>
                  <a:gd name="T81" fmla="*/ 861 h 1150"/>
                  <a:gd name="T82" fmla="*/ 619 w 1009"/>
                  <a:gd name="T83" fmla="*/ 841 h 1150"/>
                  <a:gd name="T84" fmla="*/ 627 w 1009"/>
                  <a:gd name="T85" fmla="*/ 806 h 1150"/>
                  <a:gd name="T86" fmla="*/ 609 w 1009"/>
                  <a:gd name="T87" fmla="*/ 778 h 1150"/>
                  <a:gd name="T88" fmla="*/ 606 w 1009"/>
                  <a:gd name="T89" fmla="*/ 717 h 1150"/>
                  <a:gd name="T90" fmla="*/ 647 w 1009"/>
                  <a:gd name="T91" fmla="*/ 690 h 1150"/>
                  <a:gd name="T92" fmla="*/ 678 w 1009"/>
                  <a:gd name="T93" fmla="*/ 641 h 1150"/>
                  <a:gd name="T94" fmla="*/ 678 w 1009"/>
                  <a:gd name="T95" fmla="*/ 562 h 1150"/>
                  <a:gd name="T96" fmla="*/ 698 w 1009"/>
                  <a:gd name="T97" fmla="*/ 473 h 1150"/>
                  <a:gd name="T98" fmla="*/ 751 w 1009"/>
                  <a:gd name="T99" fmla="*/ 448 h 1150"/>
                  <a:gd name="T100" fmla="*/ 814 w 1009"/>
                  <a:gd name="T101" fmla="*/ 410 h 1150"/>
                  <a:gd name="T102" fmla="*/ 863 w 1009"/>
                  <a:gd name="T103" fmla="*/ 376 h 1150"/>
                  <a:gd name="T104" fmla="*/ 934 w 1009"/>
                  <a:gd name="T105" fmla="*/ 335 h 1150"/>
                  <a:gd name="T106" fmla="*/ 1009 w 1009"/>
                  <a:gd name="T107" fmla="*/ 313 h 1150"/>
                  <a:gd name="T108" fmla="*/ 996 w 1009"/>
                  <a:gd name="T109" fmla="*/ 250 h 1150"/>
                  <a:gd name="T110" fmla="*/ 1000 w 1009"/>
                  <a:gd name="T111" fmla="*/ 219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09" h="1150">
                    <a:moveTo>
                      <a:pt x="996" y="204"/>
                    </a:moveTo>
                    <a:lnTo>
                      <a:pt x="993" y="197"/>
                    </a:lnTo>
                    <a:lnTo>
                      <a:pt x="990" y="185"/>
                    </a:lnTo>
                    <a:lnTo>
                      <a:pt x="991" y="179"/>
                    </a:lnTo>
                    <a:lnTo>
                      <a:pt x="993" y="173"/>
                    </a:lnTo>
                    <a:lnTo>
                      <a:pt x="995" y="169"/>
                    </a:lnTo>
                    <a:lnTo>
                      <a:pt x="996" y="167"/>
                    </a:lnTo>
                    <a:lnTo>
                      <a:pt x="993" y="144"/>
                    </a:lnTo>
                    <a:lnTo>
                      <a:pt x="996" y="125"/>
                    </a:lnTo>
                    <a:lnTo>
                      <a:pt x="966" y="123"/>
                    </a:lnTo>
                    <a:lnTo>
                      <a:pt x="965" y="122"/>
                    </a:lnTo>
                    <a:lnTo>
                      <a:pt x="940" y="114"/>
                    </a:lnTo>
                    <a:lnTo>
                      <a:pt x="924" y="97"/>
                    </a:lnTo>
                    <a:lnTo>
                      <a:pt x="918" y="79"/>
                    </a:lnTo>
                    <a:lnTo>
                      <a:pt x="910" y="71"/>
                    </a:lnTo>
                    <a:lnTo>
                      <a:pt x="913" y="60"/>
                    </a:lnTo>
                    <a:lnTo>
                      <a:pt x="903" y="56"/>
                    </a:lnTo>
                    <a:lnTo>
                      <a:pt x="892" y="56"/>
                    </a:lnTo>
                    <a:lnTo>
                      <a:pt x="880" y="56"/>
                    </a:lnTo>
                    <a:lnTo>
                      <a:pt x="892" y="45"/>
                    </a:lnTo>
                    <a:lnTo>
                      <a:pt x="892" y="30"/>
                    </a:lnTo>
                    <a:lnTo>
                      <a:pt x="884" y="30"/>
                    </a:lnTo>
                    <a:lnTo>
                      <a:pt x="875" y="29"/>
                    </a:lnTo>
                    <a:lnTo>
                      <a:pt x="864" y="39"/>
                    </a:lnTo>
                    <a:lnTo>
                      <a:pt x="855" y="48"/>
                    </a:lnTo>
                    <a:lnTo>
                      <a:pt x="843" y="49"/>
                    </a:lnTo>
                    <a:lnTo>
                      <a:pt x="829" y="50"/>
                    </a:lnTo>
                    <a:lnTo>
                      <a:pt x="817" y="58"/>
                    </a:lnTo>
                    <a:lnTo>
                      <a:pt x="807" y="66"/>
                    </a:lnTo>
                    <a:lnTo>
                      <a:pt x="785" y="85"/>
                    </a:lnTo>
                    <a:lnTo>
                      <a:pt x="781" y="104"/>
                    </a:lnTo>
                    <a:lnTo>
                      <a:pt x="769" y="104"/>
                    </a:lnTo>
                    <a:lnTo>
                      <a:pt x="758" y="89"/>
                    </a:lnTo>
                    <a:lnTo>
                      <a:pt x="746" y="89"/>
                    </a:lnTo>
                    <a:lnTo>
                      <a:pt x="739" y="83"/>
                    </a:lnTo>
                    <a:lnTo>
                      <a:pt x="739" y="63"/>
                    </a:lnTo>
                    <a:lnTo>
                      <a:pt x="726" y="60"/>
                    </a:lnTo>
                    <a:lnTo>
                      <a:pt x="720" y="45"/>
                    </a:lnTo>
                    <a:lnTo>
                      <a:pt x="714" y="43"/>
                    </a:lnTo>
                    <a:lnTo>
                      <a:pt x="706" y="41"/>
                    </a:lnTo>
                    <a:lnTo>
                      <a:pt x="701" y="33"/>
                    </a:lnTo>
                    <a:lnTo>
                      <a:pt x="695" y="25"/>
                    </a:lnTo>
                    <a:lnTo>
                      <a:pt x="676" y="25"/>
                    </a:lnTo>
                    <a:lnTo>
                      <a:pt x="635" y="27"/>
                    </a:lnTo>
                    <a:lnTo>
                      <a:pt x="602" y="19"/>
                    </a:lnTo>
                    <a:lnTo>
                      <a:pt x="563" y="19"/>
                    </a:lnTo>
                    <a:lnTo>
                      <a:pt x="526" y="20"/>
                    </a:lnTo>
                    <a:lnTo>
                      <a:pt x="517" y="0"/>
                    </a:lnTo>
                    <a:lnTo>
                      <a:pt x="509" y="0"/>
                    </a:lnTo>
                    <a:lnTo>
                      <a:pt x="509" y="25"/>
                    </a:lnTo>
                    <a:lnTo>
                      <a:pt x="509" y="55"/>
                    </a:lnTo>
                    <a:lnTo>
                      <a:pt x="505" y="63"/>
                    </a:lnTo>
                    <a:lnTo>
                      <a:pt x="480" y="81"/>
                    </a:lnTo>
                    <a:lnTo>
                      <a:pt x="448" y="91"/>
                    </a:lnTo>
                    <a:lnTo>
                      <a:pt x="417" y="103"/>
                    </a:lnTo>
                    <a:lnTo>
                      <a:pt x="405" y="120"/>
                    </a:lnTo>
                    <a:lnTo>
                      <a:pt x="352" y="132"/>
                    </a:lnTo>
                    <a:lnTo>
                      <a:pt x="342" y="138"/>
                    </a:lnTo>
                    <a:lnTo>
                      <a:pt x="342" y="162"/>
                    </a:lnTo>
                    <a:lnTo>
                      <a:pt x="323" y="162"/>
                    </a:lnTo>
                    <a:lnTo>
                      <a:pt x="313" y="179"/>
                    </a:lnTo>
                    <a:lnTo>
                      <a:pt x="313" y="184"/>
                    </a:lnTo>
                    <a:lnTo>
                      <a:pt x="292" y="188"/>
                    </a:lnTo>
                    <a:lnTo>
                      <a:pt x="292" y="178"/>
                    </a:lnTo>
                    <a:lnTo>
                      <a:pt x="258" y="171"/>
                    </a:lnTo>
                    <a:lnTo>
                      <a:pt x="247" y="171"/>
                    </a:lnTo>
                    <a:lnTo>
                      <a:pt x="245" y="177"/>
                    </a:lnTo>
                    <a:lnTo>
                      <a:pt x="244" y="182"/>
                    </a:lnTo>
                    <a:lnTo>
                      <a:pt x="229" y="195"/>
                    </a:lnTo>
                    <a:lnTo>
                      <a:pt x="209" y="195"/>
                    </a:lnTo>
                    <a:lnTo>
                      <a:pt x="205" y="201"/>
                    </a:lnTo>
                    <a:lnTo>
                      <a:pt x="197" y="219"/>
                    </a:lnTo>
                    <a:lnTo>
                      <a:pt x="188" y="225"/>
                    </a:lnTo>
                    <a:lnTo>
                      <a:pt x="176" y="233"/>
                    </a:lnTo>
                    <a:lnTo>
                      <a:pt x="162" y="237"/>
                    </a:lnTo>
                    <a:lnTo>
                      <a:pt x="156" y="256"/>
                    </a:lnTo>
                    <a:lnTo>
                      <a:pt x="167" y="258"/>
                    </a:lnTo>
                    <a:lnTo>
                      <a:pt x="180" y="268"/>
                    </a:lnTo>
                    <a:lnTo>
                      <a:pt x="195" y="279"/>
                    </a:lnTo>
                    <a:lnTo>
                      <a:pt x="209" y="292"/>
                    </a:lnTo>
                    <a:lnTo>
                      <a:pt x="206" y="308"/>
                    </a:lnTo>
                    <a:lnTo>
                      <a:pt x="204" y="321"/>
                    </a:lnTo>
                    <a:lnTo>
                      <a:pt x="197" y="334"/>
                    </a:lnTo>
                    <a:lnTo>
                      <a:pt x="167" y="351"/>
                    </a:lnTo>
                    <a:lnTo>
                      <a:pt x="117" y="414"/>
                    </a:lnTo>
                    <a:lnTo>
                      <a:pt x="97" y="435"/>
                    </a:lnTo>
                    <a:lnTo>
                      <a:pt x="107" y="458"/>
                    </a:lnTo>
                    <a:lnTo>
                      <a:pt x="96" y="460"/>
                    </a:lnTo>
                    <a:lnTo>
                      <a:pt x="89" y="470"/>
                    </a:lnTo>
                    <a:lnTo>
                      <a:pt x="97" y="506"/>
                    </a:lnTo>
                    <a:lnTo>
                      <a:pt x="101" y="519"/>
                    </a:lnTo>
                    <a:lnTo>
                      <a:pt x="121" y="527"/>
                    </a:lnTo>
                    <a:lnTo>
                      <a:pt x="128" y="536"/>
                    </a:lnTo>
                    <a:lnTo>
                      <a:pt x="147" y="560"/>
                    </a:lnTo>
                    <a:lnTo>
                      <a:pt x="145" y="584"/>
                    </a:lnTo>
                    <a:lnTo>
                      <a:pt x="139" y="644"/>
                    </a:lnTo>
                    <a:lnTo>
                      <a:pt x="137" y="652"/>
                    </a:lnTo>
                    <a:lnTo>
                      <a:pt x="126" y="669"/>
                    </a:lnTo>
                    <a:lnTo>
                      <a:pt x="113" y="678"/>
                    </a:lnTo>
                    <a:lnTo>
                      <a:pt x="98" y="693"/>
                    </a:lnTo>
                    <a:lnTo>
                      <a:pt x="87" y="705"/>
                    </a:lnTo>
                    <a:lnTo>
                      <a:pt x="89" y="718"/>
                    </a:lnTo>
                    <a:lnTo>
                      <a:pt x="92" y="731"/>
                    </a:lnTo>
                    <a:lnTo>
                      <a:pt x="91" y="743"/>
                    </a:lnTo>
                    <a:lnTo>
                      <a:pt x="74" y="760"/>
                    </a:lnTo>
                    <a:lnTo>
                      <a:pt x="68" y="770"/>
                    </a:lnTo>
                    <a:lnTo>
                      <a:pt x="56" y="803"/>
                    </a:lnTo>
                    <a:lnTo>
                      <a:pt x="41" y="809"/>
                    </a:lnTo>
                    <a:lnTo>
                      <a:pt x="21" y="809"/>
                    </a:lnTo>
                    <a:lnTo>
                      <a:pt x="5" y="830"/>
                    </a:lnTo>
                    <a:lnTo>
                      <a:pt x="0" y="838"/>
                    </a:lnTo>
                    <a:lnTo>
                      <a:pt x="0" y="847"/>
                    </a:lnTo>
                    <a:lnTo>
                      <a:pt x="21" y="855"/>
                    </a:lnTo>
                    <a:lnTo>
                      <a:pt x="38" y="861"/>
                    </a:lnTo>
                    <a:lnTo>
                      <a:pt x="61" y="870"/>
                    </a:lnTo>
                    <a:lnTo>
                      <a:pt x="81" y="874"/>
                    </a:lnTo>
                    <a:lnTo>
                      <a:pt x="89" y="883"/>
                    </a:lnTo>
                    <a:lnTo>
                      <a:pt x="91" y="893"/>
                    </a:lnTo>
                    <a:lnTo>
                      <a:pt x="100" y="915"/>
                    </a:lnTo>
                    <a:lnTo>
                      <a:pt x="116" y="934"/>
                    </a:lnTo>
                    <a:lnTo>
                      <a:pt x="120" y="944"/>
                    </a:lnTo>
                    <a:lnTo>
                      <a:pt x="117" y="954"/>
                    </a:lnTo>
                    <a:lnTo>
                      <a:pt x="123" y="993"/>
                    </a:lnTo>
                    <a:lnTo>
                      <a:pt x="145" y="1011"/>
                    </a:lnTo>
                    <a:lnTo>
                      <a:pt x="173" y="1027"/>
                    </a:lnTo>
                    <a:lnTo>
                      <a:pt x="178" y="1037"/>
                    </a:lnTo>
                    <a:lnTo>
                      <a:pt x="189" y="1042"/>
                    </a:lnTo>
                    <a:lnTo>
                      <a:pt x="205" y="1052"/>
                    </a:lnTo>
                    <a:lnTo>
                      <a:pt x="226" y="1071"/>
                    </a:lnTo>
                    <a:lnTo>
                      <a:pt x="260" y="1081"/>
                    </a:lnTo>
                    <a:lnTo>
                      <a:pt x="280" y="1090"/>
                    </a:lnTo>
                    <a:lnTo>
                      <a:pt x="298" y="1107"/>
                    </a:lnTo>
                    <a:lnTo>
                      <a:pt x="301" y="1128"/>
                    </a:lnTo>
                    <a:lnTo>
                      <a:pt x="307" y="1132"/>
                    </a:lnTo>
                    <a:lnTo>
                      <a:pt x="331" y="1145"/>
                    </a:lnTo>
                    <a:lnTo>
                      <a:pt x="351" y="1150"/>
                    </a:lnTo>
                    <a:lnTo>
                      <a:pt x="363" y="1132"/>
                    </a:lnTo>
                    <a:lnTo>
                      <a:pt x="383" y="1117"/>
                    </a:lnTo>
                    <a:lnTo>
                      <a:pt x="393" y="1066"/>
                    </a:lnTo>
                    <a:lnTo>
                      <a:pt x="413" y="1044"/>
                    </a:lnTo>
                    <a:lnTo>
                      <a:pt x="419" y="1036"/>
                    </a:lnTo>
                    <a:lnTo>
                      <a:pt x="426" y="1033"/>
                    </a:lnTo>
                    <a:lnTo>
                      <a:pt x="436" y="1018"/>
                    </a:lnTo>
                    <a:lnTo>
                      <a:pt x="455" y="1002"/>
                    </a:lnTo>
                    <a:lnTo>
                      <a:pt x="484" y="965"/>
                    </a:lnTo>
                    <a:lnTo>
                      <a:pt x="498" y="941"/>
                    </a:lnTo>
                    <a:lnTo>
                      <a:pt x="506" y="941"/>
                    </a:lnTo>
                    <a:lnTo>
                      <a:pt x="521" y="948"/>
                    </a:lnTo>
                    <a:lnTo>
                      <a:pt x="533" y="956"/>
                    </a:lnTo>
                    <a:lnTo>
                      <a:pt x="549" y="956"/>
                    </a:lnTo>
                    <a:lnTo>
                      <a:pt x="557" y="950"/>
                    </a:lnTo>
                    <a:lnTo>
                      <a:pt x="561" y="946"/>
                    </a:lnTo>
                    <a:lnTo>
                      <a:pt x="564" y="932"/>
                    </a:lnTo>
                    <a:lnTo>
                      <a:pt x="573" y="932"/>
                    </a:lnTo>
                    <a:lnTo>
                      <a:pt x="574" y="924"/>
                    </a:lnTo>
                    <a:lnTo>
                      <a:pt x="577" y="912"/>
                    </a:lnTo>
                    <a:lnTo>
                      <a:pt x="590" y="915"/>
                    </a:lnTo>
                    <a:lnTo>
                      <a:pt x="591" y="899"/>
                    </a:lnTo>
                    <a:lnTo>
                      <a:pt x="603" y="888"/>
                    </a:lnTo>
                    <a:lnTo>
                      <a:pt x="615" y="882"/>
                    </a:lnTo>
                    <a:lnTo>
                      <a:pt x="616" y="878"/>
                    </a:lnTo>
                    <a:lnTo>
                      <a:pt x="621" y="866"/>
                    </a:lnTo>
                    <a:lnTo>
                      <a:pt x="617" y="863"/>
                    </a:lnTo>
                    <a:lnTo>
                      <a:pt x="613" y="861"/>
                    </a:lnTo>
                    <a:lnTo>
                      <a:pt x="609" y="856"/>
                    </a:lnTo>
                    <a:lnTo>
                      <a:pt x="606" y="850"/>
                    </a:lnTo>
                    <a:lnTo>
                      <a:pt x="608" y="835"/>
                    </a:lnTo>
                    <a:lnTo>
                      <a:pt x="619" y="841"/>
                    </a:lnTo>
                    <a:lnTo>
                      <a:pt x="634" y="844"/>
                    </a:lnTo>
                    <a:lnTo>
                      <a:pt x="639" y="822"/>
                    </a:lnTo>
                    <a:lnTo>
                      <a:pt x="627" y="815"/>
                    </a:lnTo>
                    <a:lnTo>
                      <a:pt x="627" y="806"/>
                    </a:lnTo>
                    <a:lnTo>
                      <a:pt x="618" y="799"/>
                    </a:lnTo>
                    <a:lnTo>
                      <a:pt x="618" y="788"/>
                    </a:lnTo>
                    <a:lnTo>
                      <a:pt x="609" y="784"/>
                    </a:lnTo>
                    <a:lnTo>
                      <a:pt x="609" y="778"/>
                    </a:lnTo>
                    <a:lnTo>
                      <a:pt x="612" y="768"/>
                    </a:lnTo>
                    <a:lnTo>
                      <a:pt x="624" y="736"/>
                    </a:lnTo>
                    <a:lnTo>
                      <a:pt x="626" y="724"/>
                    </a:lnTo>
                    <a:lnTo>
                      <a:pt x="606" y="717"/>
                    </a:lnTo>
                    <a:lnTo>
                      <a:pt x="606" y="700"/>
                    </a:lnTo>
                    <a:lnTo>
                      <a:pt x="626" y="696"/>
                    </a:lnTo>
                    <a:lnTo>
                      <a:pt x="634" y="690"/>
                    </a:lnTo>
                    <a:lnTo>
                      <a:pt x="647" y="690"/>
                    </a:lnTo>
                    <a:lnTo>
                      <a:pt x="645" y="674"/>
                    </a:lnTo>
                    <a:lnTo>
                      <a:pt x="661" y="670"/>
                    </a:lnTo>
                    <a:lnTo>
                      <a:pt x="664" y="660"/>
                    </a:lnTo>
                    <a:lnTo>
                      <a:pt x="678" y="641"/>
                    </a:lnTo>
                    <a:lnTo>
                      <a:pt x="681" y="630"/>
                    </a:lnTo>
                    <a:lnTo>
                      <a:pt x="675" y="609"/>
                    </a:lnTo>
                    <a:lnTo>
                      <a:pt x="679" y="585"/>
                    </a:lnTo>
                    <a:lnTo>
                      <a:pt x="678" y="562"/>
                    </a:lnTo>
                    <a:lnTo>
                      <a:pt x="678" y="537"/>
                    </a:lnTo>
                    <a:lnTo>
                      <a:pt x="690" y="512"/>
                    </a:lnTo>
                    <a:lnTo>
                      <a:pt x="695" y="489"/>
                    </a:lnTo>
                    <a:lnTo>
                      <a:pt x="698" y="473"/>
                    </a:lnTo>
                    <a:lnTo>
                      <a:pt x="704" y="466"/>
                    </a:lnTo>
                    <a:lnTo>
                      <a:pt x="719" y="457"/>
                    </a:lnTo>
                    <a:lnTo>
                      <a:pt x="731" y="454"/>
                    </a:lnTo>
                    <a:lnTo>
                      <a:pt x="751" y="448"/>
                    </a:lnTo>
                    <a:lnTo>
                      <a:pt x="766" y="430"/>
                    </a:lnTo>
                    <a:lnTo>
                      <a:pt x="775" y="430"/>
                    </a:lnTo>
                    <a:lnTo>
                      <a:pt x="791" y="413"/>
                    </a:lnTo>
                    <a:lnTo>
                      <a:pt x="814" y="410"/>
                    </a:lnTo>
                    <a:lnTo>
                      <a:pt x="822" y="397"/>
                    </a:lnTo>
                    <a:lnTo>
                      <a:pt x="832" y="382"/>
                    </a:lnTo>
                    <a:lnTo>
                      <a:pt x="842" y="379"/>
                    </a:lnTo>
                    <a:lnTo>
                      <a:pt x="863" y="376"/>
                    </a:lnTo>
                    <a:lnTo>
                      <a:pt x="874" y="360"/>
                    </a:lnTo>
                    <a:lnTo>
                      <a:pt x="894" y="351"/>
                    </a:lnTo>
                    <a:lnTo>
                      <a:pt x="904" y="341"/>
                    </a:lnTo>
                    <a:lnTo>
                      <a:pt x="934" y="335"/>
                    </a:lnTo>
                    <a:lnTo>
                      <a:pt x="964" y="322"/>
                    </a:lnTo>
                    <a:lnTo>
                      <a:pt x="981" y="315"/>
                    </a:lnTo>
                    <a:lnTo>
                      <a:pt x="987" y="313"/>
                    </a:lnTo>
                    <a:lnTo>
                      <a:pt x="1009" y="313"/>
                    </a:lnTo>
                    <a:lnTo>
                      <a:pt x="1005" y="303"/>
                    </a:lnTo>
                    <a:lnTo>
                      <a:pt x="1000" y="291"/>
                    </a:lnTo>
                    <a:lnTo>
                      <a:pt x="997" y="268"/>
                    </a:lnTo>
                    <a:lnTo>
                      <a:pt x="996" y="250"/>
                    </a:lnTo>
                    <a:lnTo>
                      <a:pt x="1009" y="250"/>
                    </a:lnTo>
                    <a:lnTo>
                      <a:pt x="1008" y="242"/>
                    </a:lnTo>
                    <a:lnTo>
                      <a:pt x="1006" y="235"/>
                    </a:lnTo>
                    <a:lnTo>
                      <a:pt x="1000" y="219"/>
                    </a:lnTo>
                    <a:lnTo>
                      <a:pt x="996" y="20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00" name="Freeform 61"/>
              <p:cNvSpPr>
                <a:spLocks/>
              </p:cNvSpPr>
              <p:nvPr/>
            </p:nvSpPr>
            <p:spPr bwMode="auto">
              <a:xfrm>
                <a:off x="5802452" y="2754447"/>
                <a:ext cx="482918" cy="454108"/>
              </a:xfrm>
              <a:custGeom>
                <a:avLst/>
                <a:gdLst>
                  <a:gd name="T0" fmla="*/ 290 w 1057"/>
                  <a:gd name="T1" fmla="*/ 245 h 993"/>
                  <a:gd name="T2" fmla="*/ 202 w 1057"/>
                  <a:gd name="T3" fmla="*/ 299 h 993"/>
                  <a:gd name="T4" fmla="*/ 125 w 1057"/>
                  <a:gd name="T5" fmla="*/ 342 h 993"/>
                  <a:gd name="T6" fmla="*/ 102 w 1057"/>
                  <a:gd name="T7" fmla="*/ 478 h 993"/>
                  <a:gd name="T8" fmla="*/ 74 w 1057"/>
                  <a:gd name="T9" fmla="*/ 559 h 993"/>
                  <a:gd name="T10" fmla="*/ 51 w 1057"/>
                  <a:gd name="T11" fmla="*/ 605 h 993"/>
                  <a:gd name="T12" fmla="*/ 54 w 1057"/>
                  <a:gd name="T13" fmla="*/ 675 h 993"/>
                  <a:gd name="T14" fmla="*/ 33 w 1057"/>
                  <a:gd name="T15" fmla="*/ 719 h 993"/>
                  <a:gd name="T16" fmla="*/ 42 w 1057"/>
                  <a:gd name="T17" fmla="*/ 751 h 993"/>
                  <a:gd name="T18" fmla="*/ 0 w 1057"/>
                  <a:gd name="T19" fmla="*/ 801 h 993"/>
                  <a:gd name="T20" fmla="*/ 94 w 1057"/>
                  <a:gd name="T21" fmla="*/ 813 h 993"/>
                  <a:gd name="T22" fmla="*/ 114 w 1057"/>
                  <a:gd name="T23" fmla="*/ 884 h 993"/>
                  <a:gd name="T24" fmla="*/ 82 w 1057"/>
                  <a:gd name="T25" fmla="*/ 907 h 993"/>
                  <a:gd name="T26" fmla="*/ 37 w 1057"/>
                  <a:gd name="T27" fmla="*/ 977 h 993"/>
                  <a:gd name="T28" fmla="*/ 55 w 1057"/>
                  <a:gd name="T29" fmla="*/ 993 h 993"/>
                  <a:gd name="T30" fmla="*/ 112 w 1057"/>
                  <a:gd name="T31" fmla="*/ 942 h 993"/>
                  <a:gd name="T32" fmla="*/ 161 w 1057"/>
                  <a:gd name="T33" fmla="*/ 900 h 993"/>
                  <a:gd name="T34" fmla="*/ 262 w 1057"/>
                  <a:gd name="T35" fmla="*/ 873 h 993"/>
                  <a:gd name="T36" fmla="*/ 316 w 1057"/>
                  <a:gd name="T37" fmla="*/ 829 h 993"/>
                  <a:gd name="T38" fmla="*/ 409 w 1057"/>
                  <a:gd name="T39" fmla="*/ 785 h 993"/>
                  <a:gd name="T40" fmla="*/ 440 w 1057"/>
                  <a:gd name="T41" fmla="*/ 781 h 993"/>
                  <a:gd name="T42" fmla="*/ 508 w 1057"/>
                  <a:gd name="T43" fmla="*/ 752 h 993"/>
                  <a:gd name="T44" fmla="*/ 616 w 1057"/>
                  <a:gd name="T45" fmla="*/ 736 h 993"/>
                  <a:gd name="T46" fmla="*/ 674 w 1057"/>
                  <a:gd name="T47" fmla="*/ 715 h 993"/>
                  <a:gd name="T48" fmla="*/ 747 w 1057"/>
                  <a:gd name="T49" fmla="*/ 718 h 993"/>
                  <a:gd name="T50" fmla="*/ 733 w 1057"/>
                  <a:gd name="T51" fmla="*/ 710 h 993"/>
                  <a:gd name="T52" fmla="*/ 705 w 1057"/>
                  <a:gd name="T53" fmla="*/ 675 h 993"/>
                  <a:gd name="T54" fmla="*/ 685 w 1057"/>
                  <a:gd name="T55" fmla="*/ 642 h 993"/>
                  <a:gd name="T56" fmla="*/ 703 w 1057"/>
                  <a:gd name="T57" fmla="*/ 621 h 993"/>
                  <a:gd name="T58" fmla="*/ 761 w 1057"/>
                  <a:gd name="T59" fmla="*/ 610 h 993"/>
                  <a:gd name="T60" fmla="*/ 849 w 1057"/>
                  <a:gd name="T61" fmla="*/ 636 h 993"/>
                  <a:gd name="T62" fmla="*/ 903 w 1057"/>
                  <a:gd name="T63" fmla="*/ 650 h 993"/>
                  <a:gd name="T64" fmla="*/ 938 w 1057"/>
                  <a:gd name="T65" fmla="*/ 639 h 993"/>
                  <a:gd name="T66" fmla="*/ 938 w 1057"/>
                  <a:gd name="T67" fmla="*/ 622 h 993"/>
                  <a:gd name="T68" fmla="*/ 984 w 1057"/>
                  <a:gd name="T69" fmla="*/ 570 h 993"/>
                  <a:gd name="T70" fmla="*/ 1010 w 1057"/>
                  <a:gd name="T71" fmla="*/ 506 h 993"/>
                  <a:gd name="T72" fmla="*/ 1056 w 1057"/>
                  <a:gd name="T73" fmla="*/ 450 h 993"/>
                  <a:gd name="T74" fmla="*/ 1030 w 1057"/>
                  <a:gd name="T75" fmla="*/ 410 h 993"/>
                  <a:gd name="T76" fmla="*/ 1005 w 1057"/>
                  <a:gd name="T77" fmla="*/ 395 h 993"/>
                  <a:gd name="T78" fmla="*/ 987 w 1057"/>
                  <a:gd name="T79" fmla="*/ 331 h 993"/>
                  <a:gd name="T80" fmla="*/ 928 w 1057"/>
                  <a:gd name="T81" fmla="*/ 335 h 993"/>
                  <a:gd name="T82" fmla="*/ 865 w 1057"/>
                  <a:gd name="T83" fmla="*/ 285 h 993"/>
                  <a:gd name="T84" fmla="*/ 832 w 1057"/>
                  <a:gd name="T85" fmla="*/ 268 h 993"/>
                  <a:gd name="T86" fmla="*/ 858 w 1057"/>
                  <a:gd name="T87" fmla="*/ 228 h 993"/>
                  <a:gd name="T88" fmla="*/ 803 w 1057"/>
                  <a:gd name="T89" fmla="*/ 167 h 993"/>
                  <a:gd name="T90" fmla="*/ 849 w 1057"/>
                  <a:gd name="T91" fmla="*/ 124 h 993"/>
                  <a:gd name="T92" fmla="*/ 916 w 1057"/>
                  <a:gd name="T93" fmla="*/ 111 h 993"/>
                  <a:gd name="T94" fmla="*/ 954 w 1057"/>
                  <a:gd name="T95" fmla="*/ 40 h 993"/>
                  <a:gd name="T96" fmla="*/ 904 w 1057"/>
                  <a:gd name="T97" fmla="*/ 15 h 993"/>
                  <a:gd name="T98" fmla="*/ 774 w 1057"/>
                  <a:gd name="T99" fmla="*/ 42 h 993"/>
                  <a:gd name="T100" fmla="*/ 711 w 1057"/>
                  <a:gd name="T101" fmla="*/ 70 h 993"/>
                  <a:gd name="T102" fmla="*/ 681 w 1057"/>
                  <a:gd name="T103" fmla="*/ 76 h 993"/>
                  <a:gd name="T104" fmla="*/ 566 w 1057"/>
                  <a:gd name="T105" fmla="*/ 151 h 993"/>
                  <a:gd name="T106" fmla="*/ 436 w 1057"/>
                  <a:gd name="T107" fmla="*/ 182 h 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7" h="993">
                    <a:moveTo>
                      <a:pt x="391" y="191"/>
                    </a:moveTo>
                    <a:lnTo>
                      <a:pt x="361" y="204"/>
                    </a:lnTo>
                    <a:lnTo>
                      <a:pt x="331" y="210"/>
                    </a:lnTo>
                    <a:lnTo>
                      <a:pt x="321" y="220"/>
                    </a:lnTo>
                    <a:lnTo>
                      <a:pt x="301" y="229"/>
                    </a:lnTo>
                    <a:lnTo>
                      <a:pt x="290" y="245"/>
                    </a:lnTo>
                    <a:lnTo>
                      <a:pt x="269" y="248"/>
                    </a:lnTo>
                    <a:lnTo>
                      <a:pt x="259" y="251"/>
                    </a:lnTo>
                    <a:lnTo>
                      <a:pt x="249" y="266"/>
                    </a:lnTo>
                    <a:lnTo>
                      <a:pt x="241" y="279"/>
                    </a:lnTo>
                    <a:lnTo>
                      <a:pt x="218" y="282"/>
                    </a:lnTo>
                    <a:lnTo>
                      <a:pt x="202" y="299"/>
                    </a:lnTo>
                    <a:lnTo>
                      <a:pt x="193" y="299"/>
                    </a:lnTo>
                    <a:lnTo>
                      <a:pt x="178" y="317"/>
                    </a:lnTo>
                    <a:lnTo>
                      <a:pt x="158" y="323"/>
                    </a:lnTo>
                    <a:lnTo>
                      <a:pt x="146" y="326"/>
                    </a:lnTo>
                    <a:lnTo>
                      <a:pt x="131" y="335"/>
                    </a:lnTo>
                    <a:lnTo>
                      <a:pt x="125" y="342"/>
                    </a:lnTo>
                    <a:lnTo>
                      <a:pt x="122" y="358"/>
                    </a:lnTo>
                    <a:lnTo>
                      <a:pt x="117" y="381"/>
                    </a:lnTo>
                    <a:lnTo>
                      <a:pt x="105" y="406"/>
                    </a:lnTo>
                    <a:lnTo>
                      <a:pt x="105" y="431"/>
                    </a:lnTo>
                    <a:lnTo>
                      <a:pt x="106" y="454"/>
                    </a:lnTo>
                    <a:lnTo>
                      <a:pt x="102" y="478"/>
                    </a:lnTo>
                    <a:lnTo>
                      <a:pt x="108" y="499"/>
                    </a:lnTo>
                    <a:lnTo>
                      <a:pt x="105" y="510"/>
                    </a:lnTo>
                    <a:lnTo>
                      <a:pt x="91" y="529"/>
                    </a:lnTo>
                    <a:lnTo>
                      <a:pt x="88" y="539"/>
                    </a:lnTo>
                    <a:lnTo>
                      <a:pt x="72" y="543"/>
                    </a:lnTo>
                    <a:lnTo>
                      <a:pt x="74" y="559"/>
                    </a:lnTo>
                    <a:lnTo>
                      <a:pt x="61" y="559"/>
                    </a:lnTo>
                    <a:lnTo>
                      <a:pt x="53" y="565"/>
                    </a:lnTo>
                    <a:lnTo>
                      <a:pt x="33" y="569"/>
                    </a:lnTo>
                    <a:lnTo>
                      <a:pt x="33" y="586"/>
                    </a:lnTo>
                    <a:lnTo>
                      <a:pt x="53" y="593"/>
                    </a:lnTo>
                    <a:lnTo>
                      <a:pt x="51" y="605"/>
                    </a:lnTo>
                    <a:lnTo>
                      <a:pt x="39" y="637"/>
                    </a:lnTo>
                    <a:lnTo>
                      <a:pt x="36" y="647"/>
                    </a:lnTo>
                    <a:lnTo>
                      <a:pt x="36" y="653"/>
                    </a:lnTo>
                    <a:lnTo>
                      <a:pt x="45" y="657"/>
                    </a:lnTo>
                    <a:lnTo>
                      <a:pt x="45" y="668"/>
                    </a:lnTo>
                    <a:lnTo>
                      <a:pt x="54" y="675"/>
                    </a:lnTo>
                    <a:lnTo>
                      <a:pt x="54" y="684"/>
                    </a:lnTo>
                    <a:lnTo>
                      <a:pt x="66" y="691"/>
                    </a:lnTo>
                    <a:lnTo>
                      <a:pt x="61" y="713"/>
                    </a:lnTo>
                    <a:lnTo>
                      <a:pt x="46" y="710"/>
                    </a:lnTo>
                    <a:lnTo>
                      <a:pt x="35" y="704"/>
                    </a:lnTo>
                    <a:lnTo>
                      <a:pt x="33" y="719"/>
                    </a:lnTo>
                    <a:lnTo>
                      <a:pt x="36" y="725"/>
                    </a:lnTo>
                    <a:lnTo>
                      <a:pt x="40" y="730"/>
                    </a:lnTo>
                    <a:lnTo>
                      <a:pt x="44" y="732"/>
                    </a:lnTo>
                    <a:lnTo>
                      <a:pt x="48" y="735"/>
                    </a:lnTo>
                    <a:lnTo>
                      <a:pt x="43" y="747"/>
                    </a:lnTo>
                    <a:lnTo>
                      <a:pt x="42" y="751"/>
                    </a:lnTo>
                    <a:lnTo>
                      <a:pt x="30" y="757"/>
                    </a:lnTo>
                    <a:lnTo>
                      <a:pt x="18" y="768"/>
                    </a:lnTo>
                    <a:lnTo>
                      <a:pt x="17" y="784"/>
                    </a:lnTo>
                    <a:lnTo>
                      <a:pt x="4" y="781"/>
                    </a:lnTo>
                    <a:lnTo>
                      <a:pt x="1" y="793"/>
                    </a:lnTo>
                    <a:lnTo>
                      <a:pt x="0" y="801"/>
                    </a:lnTo>
                    <a:lnTo>
                      <a:pt x="4" y="801"/>
                    </a:lnTo>
                    <a:lnTo>
                      <a:pt x="23" y="811"/>
                    </a:lnTo>
                    <a:lnTo>
                      <a:pt x="32" y="811"/>
                    </a:lnTo>
                    <a:lnTo>
                      <a:pt x="42" y="793"/>
                    </a:lnTo>
                    <a:lnTo>
                      <a:pt x="60" y="793"/>
                    </a:lnTo>
                    <a:lnTo>
                      <a:pt x="94" y="813"/>
                    </a:lnTo>
                    <a:lnTo>
                      <a:pt x="112" y="823"/>
                    </a:lnTo>
                    <a:lnTo>
                      <a:pt x="135" y="841"/>
                    </a:lnTo>
                    <a:lnTo>
                      <a:pt x="126" y="859"/>
                    </a:lnTo>
                    <a:lnTo>
                      <a:pt x="119" y="869"/>
                    </a:lnTo>
                    <a:lnTo>
                      <a:pt x="109" y="880"/>
                    </a:lnTo>
                    <a:lnTo>
                      <a:pt x="114" y="884"/>
                    </a:lnTo>
                    <a:lnTo>
                      <a:pt x="103" y="889"/>
                    </a:lnTo>
                    <a:lnTo>
                      <a:pt x="94" y="878"/>
                    </a:lnTo>
                    <a:lnTo>
                      <a:pt x="81" y="876"/>
                    </a:lnTo>
                    <a:lnTo>
                      <a:pt x="83" y="887"/>
                    </a:lnTo>
                    <a:lnTo>
                      <a:pt x="87" y="903"/>
                    </a:lnTo>
                    <a:lnTo>
                      <a:pt x="82" y="907"/>
                    </a:lnTo>
                    <a:lnTo>
                      <a:pt x="60" y="921"/>
                    </a:lnTo>
                    <a:lnTo>
                      <a:pt x="44" y="931"/>
                    </a:lnTo>
                    <a:lnTo>
                      <a:pt x="38" y="947"/>
                    </a:lnTo>
                    <a:lnTo>
                      <a:pt x="27" y="956"/>
                    </a:lnTo>
                    <a:lnTo>
                      <a:pt x="27" y="966"/>
                    </a:lnTo>
                    <a:lnTo>
                      <a:pt x="37" y="977"/>
                    </a:lnTo>
                    <a:lnTo>
                      <a:pt x="23" y="983"/>
                    </a:lnTo>
                    <a:lnTo>
                      <a:pt x="26" y="990"/>
                    </a:lnTo>
                    <a:lnTo>
                      <a:pt x="35" y="993"/>
                    </a:lnTo>
                    <a:lnTo>
                      <a:pt x="43" y="992"/>
                    </a:lnTo>
                    <a:lnTo>
                      <a:pt x="49" y="992"/>
                    </a:lnTo>
                    <a:lnTo>
                      <a:pt x="55" y="993"/>
                    </a:lnTo>
                    <a:lnTo>
                      <a:pt x="61" y="987"/>
                    </a:lnTo>
                    <a:lnTo>
                      <a:pt x="67" y="982"/>
                    </a:lnTo>
                    <a:lnTo>
                      <a:pt x="70" y="972"/>
                    </a:lnTo>
                    <a:lnTo>
                      <a:pt x="82" y="965"/>
                    </a:lnTo>
                    <a:lnTo>
                      <a:pt x="94" y="953"/>
                    </a:lnTo>
                    <a:lnTo>
                      <a:pt x="112" y="942"/>
                    </a:lnTo>
                    <a:lnTo>
                      <a:pt x="120" y="947"/>
                    </a:lnTo>
                    <a:lnTo>
                      <a:pt x="139" y="933"/>
                    </a:lnTo>
                    <a:lnTo>
                      <a:pt x="148" y="929"/>
                    </a:lnTo>
                    <a:lnTo>
                      <a:pt x="148" y="915"/>
                    </a:lnTo>
                    <a:lnTo>
                      <a:pt x="148" y="901"/>
                    </a:lnTo>
                    <a:lnTo>
                      <a:pt x="161" y="900"/>
                    </a:lnTo>
                    <a:lnTo>
                      <a:pt x="174" y="903"/>
                    </a:lnTo>
                    <a:lnTo>
                      <a:pt x="177" y="902"/>
                    </a:lnTo>
                    <a:lnTo>
                      <a:pt x="197" y="897"/>
                    </a:lnTo>
                    <a:lnTo>
                      <a:pt x="212" y="896"/>
                    </a:lnTo>
                    <a:lnTo>
                      <a:pt x="254" y="885"/>
                    </a:lnTo>
                    <a:lnTo>
                      <a:pt x="262" y="873"/>
                    </a:lnTo>
                    <a:lnTo>
                      <a:pt x="280" y="868"/>
                    </a:lnTo>
                    <a:lnTo>
                      <a:pt x="276" y="858"/>
                    </a:lnTo>
                    <a:lnTo>
                      <a:pt x="294" y="854"/>
                    </a:lnTo>
                    <a:lnTo>
                      <a:pt x="294" y="846"/>
                    </a:lnTo>
                    <a:lnTo>
                      <a:pt x="300" y="829"/>
                    </a:lnTo>
                    <a:lnTo>
                      <a:pt x="316" y="829"/>
                    </a:lnTo>
                    <a:lnTo>
                      <a:pt x="332" y="820"/>
                    </a:lnTo>
                    <a:lnTo>
                      <a:pt x="325" y="810"/>
                    </a:lnTo>
                    <a:lnTo>
                      <a:pt x="325" y="801"/>
                    </a:lnTo>
                    <a:lnTo>
                      <a:pt x="343" y="793"/>
                    </a:lnTo>
                    <a:lnTo>
                      <a:pt x="369" y="788"/>
                    </a:lnTo>
                    <a:lnTo>
                      <a:pt x="409" y="785"/>
                    </a:lnTo>
                    <a:lnTo>
                      <a:pt x="419" y="782"/>
                    </a:lnTo>
                    <a:lnTo>
                      <a:pt x="433" y="778"/>
                    </a:lnTo>
                    <a:lnTo>
                      <a:pt x="436" y="778"/>
                    </a:lnTo>
                    <a:lnTo>
                      <a:pt x="438" y="778"/>
                    </a:lnTo>
                    <a:lnTo>
                      <a:pt x="439" y="779"/>
                    </a:lnTo>
                    <a:lnTo>
                      <a:pt x="440" y="781"/>
                    </a:lnTo>
                    <a:lnTo>
                      <a:pt x="440" y="784"/>
                    </a:lnTo>
                    <a:lnTo>
                      <a:pt x="440" y="785"/>
                    </a:lnTo>
                    <a:lnTo>
                      <a:pt x="455" y="774"/>
                    </a:lnTo>
                    <a:lnTo>
                      <a:pt x="483" y="755"/>
                    </a:lnTo>
                    <a:lnTo>
                      <a:pt x="503" y="761"/>
                    </a:lnTo>
                    <a:lnTo>
                      <a:pt x="508" y="752"/>
                    </a:lnTo>
                    <a:lnTo>
                      <a:pt x="517" y="747"/>
                    </a:lnTo>
                    <a:lnTo>
                      <a:pt x="553" y="723"/>
                    </a:lnTo>
                    <a:lnTo>
                      <a:pt x="581" y="724"/>
                    </a:lnTo>
                    <a:lnTo>
                      <a:pt x="599" y="736"/>
                    </a:lnTo>
                    <a:lnTo>
                      <a:pt x="603" y="739"/>
                    </a:lnTo>
                    <a:lnTo>
                      <a:pt x="616" y="736"/>
                    </a:lnTo>
                    <a:lnTo>
                      <a:pt x="615" y="726"/>
                    </a:lnTo>
                    <a:lnTo>
                      <a:pt x="622" y="707"/>
                    </a:lnTo>
                    <a:lnTo>
                      <a:pt x="640" y="690"/>
                    </a:lnTo>
                    <a:lnTo>
                      <a:pt x="660" y="692"/>
                    </a:lnTo>
                    <a:lnTo>
                      <a:pt x="660" y="705"/>
                    </a:lnTo>
                    <a:lnTo>
                      <a:pt x="674" y="715"/>
                    </a:lnTo>
                    <a:lnTo>
                      <a:pt x="686" y="711"/>
                    </a:lnTo>
                    <a:lnTo>
                      <a:pt x="711" y="711"/>
                    </a:lnTo>
                    <a:lnTo>
                      <a:pt x="711" y="726"/>
                    </a:lnTo>
                    <a:lnTo>
                      <a:pt x="725" y="726"/>
                    </a:lnTo>
                    <a:lnTo>
                      <a:pt x="747" y="726"/>
                    </a:lnTo>
                    <a:lnTo>
                      <a:pt x="747" y="718"/>
                    </a:lnTo>
                    <a:lnTo>
                      <a:pt x="743" y="717"/>
                    </a:lnTo>
                    <a:lnTo>
                      <a:pt x="736" y="715"/>
                    </a:lnTo>
                    <a:lnTo>
                      <a:pt x="734" y="715"/>
                    </a:lnTo>
                    <a:lnTo>
                      <a:pt x="733" y="714"/>
                    </a:lnTo>
                    <a:lnTo>
                      <a:pt x="733" y="712"/>
                    </a:lnTo>
                    <a:lnTo>
                      <a:pt x="733" y="710"/>
                    </a:lnTo>
                    <a:lnTo>
                      <a:pt x="734" y="705"/>
                    </a:lnTo>
                    <a:lnTo>
                      <a:pt x="734" y="704"/>
                    </a:lnTo>
                    <a:lnTo>
                      <a:pt x="743" y="698"/>
                    </a:lnTo>
                    <a:lnTo>
                      <a:pt x="741" y="680"/>
                    </a:lnTo>
                    <a:lnTo>
                      <a:pt x="715" y="680"/>
                    </a:lnTo>
                    <a:lnTo>
                      <a:pt x="705" y="675"/>
                    </a:lnTo>
                    <a:lnTo>
                      <a:pt x="688" y="675"/>
                    </a:lnTo>
                    <a:lnTo>
                      <a:pt x="674" y="672"/>
                    </a:lnTo>
                    <a:lnTo>
                      <a:pt x="663" y="660"/>
                    </a:lnTo>
                    <a:lnTo>
                      <a:pt x="656" y="652"/>
                    </a:lnTo>
                    <a:lnTo>
                      <a:pt x="666" y="642"/>
                    </a:lnTo>
                    <a:lnTo>
                      <a:pt x="685" y="642"/>
                    </a:lnTo>
                    <a:lnTo>
                      <a:pt x="694" y="631"/>
                    </a:lnTo>
                    <a:lnTo>
                      <a:pt x="708" y="631"/>
                    </a:lnTo>
                    <a:lnTo>
                      <a:pt x="722" y="638"/>
                    </a:lnTo>
                    <a:lnTo>
                      <a:pt x="722" y="627"/>
                    </a:lnTo>
                    <a:lnTo>
                      <a:pt x="710" y="626"/>
                    </a:lnTo>
                    <a:lnTo>
                      <a:pt x="703" y="621"/>
                    </a:lnTo>
                    <a:lnTo>
                      <a:pt x="703" y="589"/>
                    </a:lnTo>
                    <a:lnTo>
                      <a:pt x="719" y="591"/>
                    </a:lnTo>
                    <a:lnTo>
                      <a:pt x="727" y="604"/>
                    </a:lnTo>
                    <a:lnTo>
                      <a:pt x="747" y="609"/>
                    </a:lnTo>
                    <a:lnTo>
                      <a:pt x="755" y="602"/>
                    </a:lnTo>
                    <a:lnTo>
                      <a:pt x="761" y="610"/>
                    </a:lnTo>
                    <a:lnTo>
                      <a:pt x="787" y="616"/>
                    </a:lnTo>
                    <a:lnTo>
                      <a:pt x="807" y="632"/>
                    </a:lnTo>
                    <a:lnTo>
                      <a:pt x="824" y="628"/>
                    </a:lnTo>
                    <a:lnTo>
                      <a:pt x="834" y="635"/>
                    </a:lnTo>
                    <a:lnTo>
                      <a:pt x="839" y="635"/>
                    </a:lnTo>
                    <a:lnTo>
                      <a:pt x="849" y="636"/>
                    </a:lnTo>
                    <a:lnTo>
                      <a:pt x="860" y="637"/>
                    </a:lnTo>
                    <a:lnTo>
                      <a:pt x="866" y="638"/>
                    </a:lnTo>
                    <a:lnTo>
                      <a:pt x="873" y="639"/>
                    </a:lnTo>
                    <a:lnTo>
                      <a:pt x="878" y="641"/>
                    </a:lnTo>
                    <a:lnTo>
                      <a:pt x="892" y="646"/>
                    </a:lnTo>
                    <a:lnTo>
                      <a:pt x="903" y="650"/>
                    </a:lnTo>
                    <a:lnTo>
                      <a:pt x="916" y="656"/>
                    </a:lnTo>
                    <a:lnTo>
                      <a:pt x="918" y="675"/>
                    </a:lnTo>
                    <a:lnTo>
                      <a:pt x="928" y="667"/>
                    </a:lnTo>
                    <a:lnTo>
                      <a:pt x="930" y="661"/>
                    </a:lnTo>
                    <a:lnTo>
                      <a:pt x="934" y="647"/>
                    </a:lnTo>
                    <a:lnTo>
                      <a:pt x="938" y="639"/>
                    </a:lnTo>
                    <a:lnTo>
                      <a:pt x="944" y="629"/>
                    </a:lnTo>
                    <a:lnTo>
                      <a:pt x="945" y="628"/>
                    </a:lnTo>
                    <a:lnTo>
                      <a:pt x="944" y="626"/>
                    </a:lnTo>
                    <a:lnTo>
                      <a:pt x="943" y="625"/>
                    </a:lnTo>
                    <a:lnTo>
                      <a:pt x="941" y="624"/>
                    </a:lnTo>
                    <a:lnTo>
                      <a:pt x="938" y="622"/>
                    </a:lnTo>
                    <a:lnTo>
                      <a:pt x="937" y="621"/>
                    </a:lnTo>
                    <a:lnTo>
                      <a:pt x="936" y="615"/>
                    </a:lnTo>
                    <a:lnTo>
                      <a:pt x="949" y="609"/>
                    </a:lnTo>
                    <a:lnTo>
                      <a:pt x="963" y="592"/>
                    </a:lnTo>
                    <a:lnTo>
                      <a:pt x="978" y="583"/>
                    </a:lnTo>
                    <a:lnTo>
                      <a:pt x="984" y="570"/>
                    </a:lnTo>
                    <a:lnTo>
                      <a:pt x="987" y="555"/>
                    </a:lnTo>
                    <a:lnTo>
                      <a:pt x="978" y="545"/>
                    </a:lnTo>
                    <a:lnTo>
                      <a:pt x="981" y="533"/>
                    </a:lnTo>
                    <a:lnTo>
                      <a:pt x="998" y="528"/>
                    </a:lnTo>
                    <a:lnTo>
                      <a:pt x="1011" y="512"/>
                    </a:lnTo>
                    <a:lnTo>
                      <a:pt x="1010" y="506"/>
                    </a:lnTo>
                    <a:lnTo>
                      <a:pt x="1018" y="483"/>
                    </a:lnTo>
                    <a:lnTo>
                      <a:pt x="1033" y="469"/>
                    </a:lnTo>
                    <a:lnTo>
                      <a:pt x="1051" y="459"/>
                    </a:lnTo>
                    <a:lnTo>
                      <a:pt x="1057" y="453"/>
                    </a:lnTo>
                    <a:lnTo>
                      <a:pt x="1057" y="452"/>
                    </a:lnTo>
                    <a:lnTo>
                      <a:pt x="1056" y="450"/>
                    </a:lnTo>
                    <a:lnTo>
                      <a:pt x="1054" y="447"/>
                    </a:lnTo>
                    <a:lnTo>
                      <a:pt x="1052" y="443"/>
                    </a:lnTo>
                    <a:lnTo>
                      <a:pt x="1043" y="433"/>
                    </a:lnTo>
                    <a:lnTo>
                      <a:pt x="1037" y="425"/>
                    </a:lnTo>
                    <a:lnTo>
                      <a:pt x="1030" y="419"/>
                    </a:lnTo>
                    <a:lnTo>
                      <a:pt x="1030" y="410"/>
                    </a:lnTo>
                    <a:lnTo>
                      <a:pt x="1028" y="409"/>
                    </a:lnTo>
                    <a:lnTo>
                      <a:pt x="1022" y="407"/>
                    </a:lnTo>
                    <a:lnTo>
                      <a:pt x="1019" y="405"/>
                    </a:lnTo>
                    <a:lnTo>
                      <a:pt x="1016" y="404"/>
                    </a:lnTo>
                    <a:lnTo>
                      <a:pt x="1010" y="400"/>
                    </a:lnTo>
                    <a:lnTo>
                      <a:pt x="1005" y="395"/>
                    </a:lnTo>
                    <a:lnTo>
                      <a:pt x="1002" y="387"/>
                    </a:lnTo>
                    <a:lnTo>
                      <a:pt x="1004" y="378"/>
                    </a:lnTo>
                    <a:lnTo>
                      <a:pt x="1008" y="366"/>
                    </a:lnTo>
                    <a:lnTo>
                      <a:pt x="1000" y="357"/>
                    </a:lnTo>
                    <a:lnTo>
                      <a:pt x="987" y="347"/>
                    </a:lnTo>
                    <a:lnTo>
                      <a:pt x="987" y="331"/>
                    </a:lnTo>
                    <a:lnTo>
                      <a:pt x="981" y="325"/>
                    </a:lnTo>
                    <a:lnTo>
                      <a:pt x="977" y="310"/>
                    </a:lnTo>
                    <a:lnTo>
                      <a:pt x="971" y="313"/>
                    </a:lnTo>
                    <a:lnTo>
                      <a:pt x="960" y="316"/>
                    </a:lnTo>
                    <a:lnTo>
                      <a:pt x="946" y="335"/>
                    </a:lnTo>
                    <a:lnTo>
                      <a:pt x="928" y="335"/>
                    </a:lnTo>
                    <a:lnTo>
                      <a:pt x="908" y="331"/>
                    </a:lnTo>
                    <a:lnTo>
                      <a:pt x="893" y="302"/>
                    </a:lnTo>
                    <a:lnTo>
                      <a:pt x="889" y="291"/>
                    </a:lnTo>
                    <a:lnTo>
                      <a:pt x="892" y="280"/>
                    </a:lnTo>
                    <a:lnTo>
                      <a:pt x="883" y="276"/>
                    </a:lnTo>
                    <a:lnTo>
                      <a:pt x="865" y="285"/>
                    </a:lnTo>
                    <a:lnTo>
                      <a:pt x="859" y="288"/>
                    </a:lnTo>
                    <a:lnTo>
                      <a:pt x="843" y="288"/>
                    </a:lnTo>
                    <a:lnTo>
                      <a:pt x="837" y="280"/>
                    </a:lnTo>
                    <a:lnTo>
                      <a:pt x="826" y="280"/>
                    </a:lnTo>
                    <a:lnTo>
                      <a:pt x="826" y="270"/>
                    </a:lnTo>
                    <a:lnTo>
                      <a:pt x="832" y="268"/>
                    </a:lnTo>
                    <a:lnTo>
                      <a:pt x="839" y="267"/>
                    </a:lnTo>
                    <a:lnTo>
                      <a:pt x="843" y="263"/>
                    </a:lnTo>
                    <a:lnTo>
                      <a:pt x="846" y="259"/>
                    </a:lnTo>
                    <a:lnTo>
                      <a:pt x="852" y="253"/>
                    </a:lnTo>
                    <a:lnTo>
                      <a:pt x="858" y="242"/>
                    </a:lnTo>
                    <a:lnTo>
                      <a:pt x="858" y="228"/>
                    </a:lnTo>
                    <a:lnTo>
                      <a:pt x="851" y="215"/>
                    </a:lnTo>
                    <a:lnTo>
                      <a:pt x="845" y="199"/>
                    </a:lnTo>
                    <a:lnTo>
                      <a:pt x="824" y="176"/>
                    </a:lnTo>
                    <a:lnTo>
                      <a:pt x="815" y="174"/>
                    </a:lnTo>
                    <a:lnTo>
                      <a:pt x="804" y="173"/>
                    </a:lnTo>
                    <a:lnTo>
                      <a:pt x="803" y="167"/>
                    </a:lnTo>
                    <a:lnTo>
                      <a:pt x="803" y="161"/>
                    </a:lnTo>
                    <a:lnTo>
                      <a:pt x="805" y="156"/>
                    </a:lnTo>
                    <a:lnTo>
                      <a:pt x="810" y="151"/>
                    </a:lnTo>
                    <a:lnTo>
                      <a:pt x="830" y="136"/>
                    </a:lnTo>
                    <a:lnTo>
                      <a:pt x="839" y="130"/>
                    </a:lnTo>
                    <a:lnTo>
                      <a:pt x="849" y="124"/>
                    </a:lnTo>
                    <a:lnTo>
                      <a:pt x="858" y="124"/>
                    </a:lnTo>
                    <a:lnTo>
                      <a:pt x="870" y="126"/>
                    </a:lnTo>
                    <a:lnTo>
                      <a:pt x="885" y="127"/>
                    </a:lnTo>
                    <a:lnTo>
                      <a:pt x="897" y="123"/>
                    </a:lnTo>
                    <a:lnTo>
                      <a:pt x="904" y="119"/>
                    </a:lnTo>
                    <a:lnTo>
                      <a:pt x="916" y="111"/>
                    </a:lnTo>
                    <a:lnTo>
                      <a:pt x="920" y="106"/>
                    </a:lnTo>
                    <a:lnTo>
                      <a:pt x="920" y="96"/>
                    </a:lnTo>
                    <a:lnTo>
                      <a:pt x="912" y="86"/>
                    </a:lnTo>
                    <a:lnTo>
                      <a:pt x="941" y="70"/>
                    </a:lnTo>
                    <a:lnTo>
                      <a:pt x="954" y="56"/>
                    </a:lnTo>
                    <a:lnTo>
                      <a:pt x="954" y="40"/>
                    </a:lnTo>
                    <a:lnTo>
                      <a:pt x="949" y="16"/>
                    </a:lnTo>
                    <a:lnTo>
                      <a:pt x="947" y="0"/>
                    </a:lnTo>
                    <a:lnTo>
                      <a:pt x="946" y="1"/>
                    </a:lnTo>
                    <a:lnTo>
                      <a:pt x="933" y="9"/>
                    </a:lnTo>
                    <a:lnTo>
                      <a:pt x="913" y="14"/>
                    </a:lnTo>
                    <a:lnTo>
                      <a:pt x="904" y="15"/>
                    </a:lnTo>
                    <a:lnTo>
                      <a:pt x="877" y="18"/>
                    </a:lnTo>
                    <a:lnTo>
                      <a:pt x="842" y="33"/>
                    </a:lnTo>
                    <a:lnTo>
                      <a:pt x="831" y="33"/>
                    </a:lnTo>
                    <a:lnTo>
                      <a:pt x="826" y="36"/>
                    </a:lnTo>
                    <a:lnTo>
                      <a:pt x="805" y="42"/>
                    </a:lnTo>
                    <a:lnTo>
                      <a:pt x="774" y="42"/>
                    </a:lnTo>
                    <a:lnTo>
                      <a:pt x="769" y="42"/>
                    </a:lnTo>
                    <a:lnTo>
                      <a:pt x="749" y="46"/>
                    </a:lnTo>
                    <a:lnTo>
                      <a:pt x="743" y="57"/>
                    </a:lnTo>
                    <a:lnTo>
                      <a:pt x="737" y="64"/>
                    </a:lnTo>
                    <a:lnTo>
                      <a:pt x="727" y="67"/>
                    </a:lnTo>
                    <a:lnTo>
                      <a:pt x="711" y="70"/>
                    </a:lnTo>
                    <a:lnTo>
                      <a:pt x="705" y="71"/>
                    </a:lnTo>
                    <a:lnTo>
                      <a:pt x="701" y="73"/>
                    </a:lnTo>
                    <a:lnTo>
                      <a:pt x="699" y="75"/>
                    </a:lnTo>
                    <a:lnTo>
                      <a:pt x="698" y="76"/>
                    </a:lnTo>
                    <a:lnTo>
                      <a:pt x="687" y="76"/>
                    </a:lnTo>
                    <a:lnTo>
                      <a:pt x="681" y="76"/>
                    </a:lnTo>
                    <a:lnTo>
                      <a:pt x="670" y="80"/>
                    </a:lnTo>
                    <a:lnTo>
                      <a:pt x="640" y="96"/>
                    </a:lnTo>
                    <a:lnTo>
                      <a:pt x="631" y="100"/>
                    </a:lnTo>
                    <a:lnTo>
                      <a:pt x="612" y="120"/>
                    </a:lnTo>
                    <a:lnTo>
                      <a:pt x="592" y="130"/>
                    </a:lnTo>
                    <a:lnTo>
                      <a:pt x="566" y="151"/>
                    </a:lnTo>
                    <a:lnTo>
                      <a:pt x="545" y="155"/>
                    </a:lnTo>
                    <a:lnTo>
                      <a:pt x="525" y="151"/>
                    </a:lnTo>
                    <a:lnTo>
                      <a:pt x="499" y="166"/>
                    </a:lnTo>
                    <a:lnTo>
                      <a:pt x="477" y="172"/>
                    </a:lnTo>
                    <a:lnTo>
                      <a:pt x="462" y="185"/>
                    </a:lnTo>
                    <a:lnTo>
                      <a:pt x="436" y="182"/>
                    </a:lnTo>
                    <a:lnTo>
                      <a:pt x="414" y="182"/>
                    </a:lnTo>
                    <a:lnTo>
                      <a:pt x="408" y="184"/>
                    </a:lnTo>
                    <a:lnTo>
                      <a:pt x="391" y="19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01" name="Freeform 63"/>
              <p:cNvSpPr>
                <a:spLocks/>
              </p:cNvSpPr>
              <p:nvPr/>
            </p:nvSpPr>
            <p:spPr bwMode="auto">
              <a:xfrm>
                <a:off x="6450001" y="2768166"/>
                <a:ext cx="389627" cy="322403"/>
              </a:xfrm>
              <a:custGeom>
                <a:avLst/>
                <a:gdLst>
                  <a:gd name="T0" fmla="*/ 72 w 852"/>
                  <a:gd name="T1" fmla="*/ 357 h 705"/>
                  <a:gd name="T2" fmla="*/ 121 w 852"/>
                  <a:gd name="T3" fmla="*/ 405 h 705"/>
                  <a:gd name="T4" fmla="*/ 135 w 852"/>
                  <a:gd name="T5" fmla="*/ 477 h 705"/>
                  <a:gd name="T6" fmla="*/ 135 w 852"/>
                  <a:gd name="T7" fmla="*/ 525 h 705"/>
                  <a:gd name="T8" fmla="*/ 137 w 852"/>
                  <a:gd name="T9" fmla="*/ 561 h 705"/>
                  <a:gd name="T10" fmla="*/ 192 w 852"/>
                  <a:gd name="T11" fmla="*/ 591 h 705"/>
                  <a:gd name="T12" fmla="*/ 171 w 852"/>
                  <a:gd name="T13" fmla="*/ 623 h 705"/>
                  <a:gd name="T14" fmla="*/ 195 w 852"/>
                  <a:gd name="T15" fmla="*/ 652 h 705"/>
                  <a:gd name="T16" fmla="*/ 193 w 852"/>
                  <a:gd name="T17" fmla="*/ 675 h 705"/>
                  <a:gd name="T18" fmla="*/ 239 w 852"/>
                  <a:gd name="T19" fmla="*/ 688 h 705"/>
                  <a:gd name="T20" fmla="*/ 288 w 852"/>
                  <a:gd name="T21" fmla="*/ 685 h 705"/>
                  <a:gd name="T22" fmla="*/ 339 w 852"/>
                  <a:gd name="T23" fmla="*/ 696 h 705"/>
                  <a:gd name="T24" fmla="*/ 404 w 852"/>
                  <a:gd name="T25" fmla="*/ 705 h 705"/>
                  <a:gd name="T26" fmla="*/ 470 w 852"/>
                  <a:gd name="T27" fmla="*/ 681 h 705"/>
                  <a:gd name="T28" fmla="*/ 505 w 852"/>
                  <a:gd name="T29" fmla="*/ 658 h 705"/>
                  <a:gd name="T30" fmla="*/ 510 w 852"/>
                  <a:gd name="T31" fmla="*/ 648 h 705"/>
                  <a:gd name="T32" fmla="*/ 576 w 852"/>
                  <a:gd name="T33" fmla="*/ 644 h 705"/>
                  <a:gd name="T34" fmla="*/ 625 w 852"/>
                  <a:gd name="T35" fmla="*/ 635 h 705"/>
                  <a:gd name="T36" fmla="*/ 685 w 852"/>
                  <a:gd name="T37" fmla="*/ 616 h 705"/>
                  <a:gd name="T38" fmla="*/ 735 w 852"/>
                  <a:gd name="T39" fmla="*/ 575 h 705"/>
                  <a:gd name="T40" fmla="*/ 772 w 852"/>
                  <a:gd name="T41" fmla="*/ 537 h 705"/>
                  <a:gd name="T42" fmla="*/ 840 w 852"/>
                  <a:gd name="T43" fmla="*/ 502 h 705"/>
                  <a:gd name="T44" fmla="*/ 824 w 852"/>
                  <a:gd name="T45" fmla="*/ 477 h 705"/>
                  <a:gd name="T46" fmla="*/ 797 w 852"/>
                  <a:gd name="T47" fmla="*/ 451 h 705"/>
                  <a:gd name="T48" fmla="*/ 797 w 852"/>
                  <a:gd name="T49" fmla="*/ 428 h 705"/>
                  <a:gd name="T50" fmla="*/ 784 w 852"/>
                  <a:gd name="T51" fmla="*/ 398 h 705"/>
                  <a:gd name="T52" fmla="*/ 739 w 852"/>
                  <a:gd name="T53" fmla="*/ 379 h 705"/>
                  <a:gd name="T54" fmla="*/ 721 w 852"/>
                  <a:gd name="T55" fmla="*/ 381 h 705"/>
                  <a:gd name="T56" fmla="*/ 683 w 852"/>
                  <a:gd name="T57" fmla="*/ 375 h 705"/>
                  <a:gd name="T58" fmla="*/ 624 w 852"/>
                  <a:gd name="T59" fmla="*/ 333 h 705"/>
                  <a:gd name="T60" fmla="*/ 560 w 852"/>
                  <a:gd name="T61" fmla="*/ 284 h 705"/>
                  <a:gd name="T62" fmla="*/ 542 w 852"/>
                  <a:gd name="T63" fmla="*/ 237 h 705"/>
                  <a:gd name="T64" fmla="*/ 526 w 852"/>
                  <a:gd name="T65" fmla="*/ 187 h 705"/>
                  <a:gd name="T66" fmla="*/ 511 w 852"/>
                  <a:gd name="T67" fmla="*/ 136 h 705"/>
                  <a:gd name="T68" fmla="*/ 500 w 852"/>
                  <a:gd name="T69" fmla="*/ 94 h 705"/>
                  <a:gd name="T70" fmla="*/ 505 w 852"/>
                  <a:gd name="T71" fmla="*/ 35 h 705"/>
                  <a:gd name="T72" fmla="*/ 513 w 852"/>
                  <a:gd name="T73" fmla="*/ 8 h 705"/>
                  <a:gd name="T74" fmla="*/ 488 w 852"/>
                  <a:gd name="T75" fmla="*/ 15 h 705"/>
                  <a:gd name="T76" fmla="*/ 470 w 852"/>
                  <a:gd name="T77" fmla="*/ 22 h 705"/>
                  <a:gd name="T78" fmla="*/ 420 w 852"/>
                  <a:gd name="T79" fmla="*/ 53 h 705"/>
                  <a:gd name="T80" fmla="*/ 383 w 852"/>
                  <a:gd name="T81" fmla="*/ 76 h 705"/>
                  <a:gd name="T82" fmla="*/ 360 w 852"/>
                  <a:gd name="T83" fmla="*/ 71 h 705"/>
                  <a:gd name="T84" fmla="*/ 301 w 852"/>
                  <a:gd name="T85" fmla="*/ 128 h 705"/>
                  <a:gd name="T86" fmla="*/ 202 w 852"/>
                  <a:gd name="T87" fmla="*/ 150 h 705"/>
                  <a:gd name="T88" fmla="*/ 160 w 852"/>
                  <a:gd name="T89" fmla="*/ 161 h 705"/>
                  <a:gd name="T90" fmla="*/ 116 w 852"/>
                  <a:gd name="T91" fmla="*/ 182 h 705"/>
                  <a:gd name="T92" fmla="*/ 92 w 852"/>
                  <a:gd name="T93" fmla="*/ 191 h 705"/>
                  <a:gd name="T94" fmla="*/ 55 w 852"/>
                  <a:gd name="T95" fmla="*/ 185 h 705"/>
                  <a:gd name="T96" fmla="*/ 27 w 852"/>
                  <a:gd name="T97" fmla="*/ 193 h 705"/>
                  <a:gd name="T98" fmla="*/ 3 w 852"/>
                  <a:gd name="T99" fmla="*/ 202 h 705"/>
                  <a:gd name="T100" fmla="*/ 25 w 852"/>
                  <a:gd name="T101" fmla="*/ 275 h 705"/>
                  <a:gd name="T102" fmla="*/ 50 w 852"/>
                  <a:gd name="T103" fmla="*/ 334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52" h="705">
                    <a:moveTo>
                      <a:pt x="50" y="334"/>
                    </a:moveTo>
                    <a:lnTo>
                      <a:pt x="64" y="340"/>
                    </a:lnTo>
                    <a:lnTo>
                      <a:pt x="77" y="347"/>
                    </a:lnTo>
                    <a:lnTo>
                      <a:pt x="72" y="357"/>
                    </a:lnTo>
                    <a:lnTo>
                      <a:pt x="89" y="366"/>
                    </a:lnTo>
                    <a:lnTo>
                      <a:pt x="102" y="384"/>
                    </a:lnTo>
                    <a:lnTo>
                      <a:pt x="126" y="398"/>
                    </a:lnTo>
                    <a:lnTo>
                      <a:pt x="121" y="405"/>
                    </a:lnTo>
                    <a:lnTo>
                      <a:pt x="116" y="432"/>
                    </a:lnTo>
                    <a:lnTo>
                      <a:pt x="116" y="450"/>
                    </a:lnTo>
                    <a:lnTo>
                      <a:pt x="114" y="463"/>
                    </a:lnTo>
                    <a:lnTo>
                      <a:pt x="135" y="477"/>
                    </a:lnTo>
                    <a:lnTo>
                      <a:pt x="145" y="486"/>
                    </a:lnTo>
                    <a:lnTo>
                      <a:pt x="137" y="496"/>
                    </a:lnTo>
                    <a:lnTo>
                      <a:pt x="141" y="510"/>
                    </a:lnTo>
                    <a:lnTo>
                      <a:pt x="135" y="525"/>
                    </a:lnTo>
                    <a:lnTo>
                      <a:pt x="132" y="528"/>
                    </a:lnTo>
                    <a:lnTo>
                      <a:pt x="123" y="537"/>
                    </a:lnTo>
                    <a:lnTo>
                      <a:pt x="123" y="552"/>
                    </a:lnTo>
                    <a:lnTo>
                      <a:pt x="137" y="561"/>
                    </a:lnTo>
                    <a:lnTo>
                      <a:pt x="145" y="570"/>
                    </a:lnTo>
                    <a:lnTo>
                      <a:pt x="152" y="576"/>
                    </a:lnTo>
                    <a:lnTo>
                      <a:pt x="176" y="579"/>
                    </a:lnTo>
                    <a:lnTo>
                      <a:pt x="192" y="591"/>
                    </a:lnTo>
                    <a:lnTo>
                      <a:pt x="192" y="598"/>
                    </a:lnTo>
                    <a:lnTo>
                      <a:pt x="177" y="612"/>
                    </a:lnTo>
                    <a:lnTo>
                      <a:pt x="171" y="619"/>
                    </a:lnTo>
                    <a:lnTo>
                      <a:pt x="171" y="623"/>
                    </a:lnTo>
                    <a:lnTo>
                      <a:pt x="176" y="631"/>
                    </a:lnTo>
                    <a:lnTo>
                      <a:pt x="183" y="638"/>
                    </a:lnTo>
                    <a:lnTo>
                      <a:pt x="190" y="645"/>
                    </a:lnTo>
                    <a:lnTo>
                      <a:pt x="195" y="652"/>
                    </a:lnTo>
                    <a:lnTo>
                      <a:pt x="195" y="665"/>
                    </a:lnTo>
                    <a:lnTo>
                      <a:pt x="194" y="666"/>
                    </a:lnTo>
                    <a:lnTo>
                      <a:pt x="194" y="671"/>
                    </a:lnTo>
                    <a:lnTo>
                      <a:pt x="193" y="675"/>
                    </a:lnTo>
                    <a:lnTo>
                      <a:pt x="195" y="678"/>
                    </a:lnTo>
                    <a:lnTo>
                      <a:pt x="206" y="685"/>
                    </a:lnTo>
                    <a:lnTo>
                      <a:pt x="213" y="691"/>
                    </a:lnTo>
                    <a:lnTo>
                      <a:pt x="239" y="688"/>
                    </a:lnTo>
                    <a:lnTo>
                      <a:pt x="262" y="691"/>
                    </a:lnTo>
                    <a:lnTo>
                      <a:pt x="271" y="678"/>
                    </a:lnTo>
                    <a:lnTo>
                      <a:pt x="289" y="678"/>
                    </a:lnTo>
                    <a:lnTo>
                      <a:pt x="288" y="685"/>
                    </a:lnTo>
                    <a:lnTo>
                      <a:pt x="289" y="691"/>
                    </a:lnTo>
                    <a:lnTo>
                      <a:pt x="299" y="694"/>
                    </a:lnTo>
                    <a:lnTo>
                      <a:pt x="306" y="696"/>
                    </a:lnTo>
                    <a:lnTo>
                      <a:pt x="339" y="696"/>
                    </a:lnTo>
                    <a:lnTo>
                      <a:pt x="349" y="690"/>
                    </a:lnTo>
                    <a:lnTo>
                      <a:pt x="358" y="690"/>
                    </a:lnTo>
                    <a:lnTo>
                      <a:pt x="380" y="702"/>
                    </a:lnTo>
                    <a:lnTo>
                      <a:pt x="404" y="705"/>
                    </a:lnTo>
                    <a:lnTo>
                      <a:pt x="430" y="705"/>
                    </a:lnTo>
                    <a:lnTo>
                      <a:pt x="451" y="697"/>
                    </a:lnTo>
                    <a:lnTo>
                      <a:pt x="467" y="690"/>
                    </a:lnTo>
                    <a:lnTo>
                      <a:pt x="470" y="681"/>
                    </a:lnTo>
                    <a:lnTo>
                      <a:pt x="476" y="678"/>
                    </a:lnTo>
                    <a:lnTo>
                      <a:pt x="486" y="678"/>
                    </a:lnTo>
                    <a:lnTo>
                      <a:pt x="505" y="674"/>
                    </a:lnTo>
                    <a:lnTo>
                      <a:pt x="505" y="658"/>
                    </a:lnTo>
                    <a:lnTo>
                      <a:pt x="505" y="656"/>
                    </a:lnTo>
                    <a:lnTo>
                      <a:pt x="506" y="653"/>
                    </a:lnTo>
                    <a:lnTo>
                      <a:pt x="508" y="649"/>
                    </a:lnTo>
                    <a:lnTo>
                      <a:pt x="510" y="648"/>
                    </a:lnTo>
                    <a:lnTo>
                      <a:pt x="524" y="647"/>
                    </a:lnTo>
                    <a:lnTo>
                      <a:pt x="537" y="646"/>
                    </a:lnTo>
                    <a:lnTo>
                      <a:pt x="564" y="641"/>
                    </a:lnTo>
                    <a:lnTo>
                      <a:pt x="576" y="644"/>
                    </a:lnTo>
                    <a:lnTo>
                      <a:pt x="588" y="647"/>
                    </a:lnTo>
                    <a:lnTo>
                      <a:pt x="603" y="643"/>
                    </a:lnTo>
                    <a:lnTo>
                      <a:pt x="614" y="634"/>
                    </a:lnTo>
                    <a:lnTo>
                      <a:pt x="625" y="635"/>
                    </a:lnTo>
                    <a:lnTo>
                      <a:pt x="634" y="644"/>
                    </a:lnTo>
                    <a:lnTo>
                      <a:pt x="660" y="643"/>
                    </a:lnTo>
                    <a:lnTo>
                      <a:pt x="670" y="626"/>
                    </a:lnTo>
                    <a:lnTo>
                      <a:pt x="685" y="616"/>
                    </a:lnTo>
                    <a:lnTo>
                      <a:pt x="697" y="616"/>
                    </a:lnTo>
                    <a:lnTo>
                      <a:pt x="705" y="603"/>
                    </a:lnTo>
                    <a:lnTo>
                      <a:pt x="724" y="582"/>
                    </a:lnTo>
                    <a:lnTo>
                      <a:pt x="735" y="575"/>
                    </a:lnTo>
                    <a:lnTo>
                      <a:pt x="742" y="570"/>
                    </a:lnTo>
                    <a:lnTo>
                      <a:pt x="764" y="565"/>
                    </a:lnTo>
                    <a:lnTo>
                      <a:pt x="772" y="552"/>
                    </a:lnTo>
                    <a:lnTo>
                      <a:pt x="772" y="537"/>
                    </a:lnTo>
                    <a:lnTo>
                      <a:pt x="782" y="529"/>
                    </a:lnTo>
                    <a:lnTo>
                      <a:pt x="816" y="526"/>
                    </a:lnTo>
                    <a:lnTo>
                      <a:pt x="819" y="511"/>
                    </a:lnTo>
                    <a:lnTo>
                      <a:pt x="840" y="502"/>
                    </a:lnTo>
                    <a:lnTo>
                      <a:pt x="852" y="496"/>
                    </a:lnTo>
                    <a:lnTo>
                      <a:pt x="851" y="488"/>
                    </a:lnTo>
                    <a:lnTo>
                      <a:pt x="841" y="478"/>
                    </a:lnTo>
                    <a:lnTo>
                      <a:pt x="824" y="477"/>
                    </a:lnTo>
                    <a:lnTo>
                      <a:pt x="818" y="472"/>
                    </a:lnTo>
                    <a:lnTo>
                      <a:pt x="811" y="466"/>
                    </a:lnTo>
                    <a:lnTo>
                      <a:pt x="801" y="455"/>
                    </a:lnTo>
                    <a:lnTo>
                      <a:pt x="797" y="451"/>
                    </a:lnTo>
                    <a:lnTo>
                      <a:pt x="797" y="446"/>
                    </a:lnTo>
                    <a:lnTo>
                      <a:pt x="805" y="442"/>
                    </a:lnTo>
                    <a:lnTo>
                      <a:pt x="807" y="435"/>
                    </a:lnTo>
                    <a:lnTo>
                      <a:pt x="797" y="428"/>
                    </a:lnTo>
                    <a:lnTo>
                      <a:pt x="783" y="418"/>
                    </a:lnTo>
                    <a:lnTo>
                      <a:pt x="779" y="411"/>
                    </a:lnTo>
                    <a:lnTo>
                      <a:pt x="779" y="402"/>
                    </a:lnTo>
                    <a:lnTo>
                      <a:pt x="784" y="398"/>
                    </a:lnTo>
                    <a:lnTo>
                      <a:pt x="783" y="393"/>
                    </a:lnTo>
                    <a:lnTo>
                      <a:pt x="751" y="388"/>
                    </a:lnTo>
                    <a:lnTo>
                      <a:pt x="740" y="385"/>
                    </a:lnTo>
                    <a:lnTo>
                      <a:pt x="739" y="379"/>
                    </a:lnTo>
                    <a:lnTo>
                      <a:pt x="739" y="374"/>
                    </a:lnTo>
                    <a:lnTo>
                      <a:pt x="731" y="374"/>
                    </a:lnTo>
                    <a:lnTo>
                      <a:pt x="724" y="375"/>
                    </a:lnTo>
                    <a:lnTo>
                      <a:pt x="721" y="381"/>
                    </a:lnTo>
                    <a:lnTo>
                      <a:pt x="708" y="380"/>
                    </a:lnTo>
                    <a:lnTo>
                      <a:pt x="708" y="376"/>
                    </a:lnTo>
                    <a:lnTo>
                      <a:pt x="699" y="375"/>
                    </a:lnTo>
                    <a:lnTo>
                      <a:pt x="683" y="375"/>
                    </a:lnTo>
                    <a:lnTo>
                      <a:pt x="674" y="377"/>
                    </a:lnTo>
                    <a:lnTo>
                      <a:pt x="666" y="358"/>
                    </a:lnTo>
                    <a:lnTo>
                      <a:pt x="651" y="354"/>
                    </a:lnTo>
                    <a:lnTo>
                      <a:pt x="624" y="333"/>
                    </a:lnTo>
                    <a:lnTo>
                      <a:pt x="620" y="305"/>
                    </a:lnTo>
                    <a:lnTo>
                      <a:pt x="615" y="295"/>
                    </a:lnTo>
                    <a:lnTo>
                      <a:pt x="578" y="293"/>
                    </a:lnTo>
                    <a:lnTo>
                      <a:pt x="560" y="284"/>
                    </a:lnTo>
                    <a:lnTo>
                      <a:pt x="546" y="266"/>
                    </a:lnTo>
                    <a:lnTo>
                      <a:pt x="539" y="260"/>
                    </a:lnTo>
                    <a:lnTo>
                      <a:pt x="539" y="246"/>
                    </a:lnTo>
                    <a:lnTo>
                      <a:pt x="542" y="237"/>
                    </a:lnTo>
                    <a:lnTo>
                      <a:pt x="536" y="227"/>
                    </a:lnTo>
                    <a:lnTo>
                      <a:pt x="533" y="208"/>
                    </a:lnTo>
                    <a:lnTo>
                      <a:pt x="523" y="195"/>
                    </a:lnTo>
                    <a:lnTo>
                      <a:pt x="526" y="187"/>
                    </a:lnTo>
                    <a:lnTo>
                      <a:pt x="526" y="168"/>
                    </a:lnTo>
                    <a:lnTo>
                      <a:pt x="509" y="159"/>
                    </a:lnTo>
                    <a:lnTo>
                      <a:pt x="507" y="142"/>
                    </a:lnTo>
                    <a:lnTo>
                      <a:pt x="511" y="136"/>
                    </a:lnTo>
                    <a:lnTo>
                      <a:pt x="509" y="124"/>
                    </a:lnTo>
                    <a:lnTo>
                      <a:pt x="504" y="116"/>
                    </a:lnTo>
                    <a:lnTo>
                      <a:pt x="506" y="104"/>
                    </a:lnTo>
                    <a:lnTo>
                      <a:pt x="500" y="94"/>
                    </a:lnTo>
                    <a:lnTo>
                      <a:pt x="506" y="81"/>
                    </a:lnTo>
                    <a:lnTo>
                      <a:pt x="510" y="70"/>
                    </a:lnTo>
                    <a:lnTo>
                      <a:pt x="509" y="47"/>
                    </a:lnTo>
                    <a:lnTo>
                      <a:pt x="505" y="35"/>
                    </a:lnTo>
                    <a:lnTo>
                      <a:pt x="501" y="33"/>
                    </a:lnTo>
                    <a:lnTo>
                      <a:pt x="508" y="24"/>
                    </a:lnTo>
                    <a:lnTo>
                      <a:pt x="512" y="19"/>
                    </a:lnTo>
                    <a:lnTo>
                      <a:pt x="513" y="8"/>
                    </a:lnTo>
                    <a:lnTo>
                      <a:pt x="510" y="0"/>
                    </a:lnTo>
                    <a:lnTo>
                      <a:pt x="500" y="1"/>
                    </a:lnTo>
                    <a:lnTo>
                      <a:pt x="489" y="4"/>
                    </a:lnTo>
                    <a:lnTo>
                      <a:pt x="488" y="15"/>
                    </a:lnTo>
                    <a:lnTo>
                      <a:pt x="481" y="12"/>
                    </a:lnTo>
                    <a:lnTo>
                      <a:pt x="479" y="6"/>
                    </a:lnTo>
                    <a:lnTo>
                      <a:pt x="472" y="6"/>
                    </a:lnTo>
                    <a:lnTo>
                      <a:pt x="470" y="22"/>
                    </a:lnTo>
                    <a:lnTo>
                      <a:pt x="458" y="31"/>
                    </a:lnTo>
                    <a:lnTo>
                      <a:pt x="445" y="33"/>
                    </a:lnTo>
                    <a:lnTo>
                      <a:pt x="433" y="41"/>
                    </a:lnTo>
                    <a:lnTo>
                      <a:pt x="420" y="53"/>
                    </a:lnTo>
                    <a:lnTo>
                      <a:pt x="414" y="61"/>
                    </a:lnTo>
                    <a:lnTo>
                      <a:pt x="400" y="62"/>
                    </a:lnTo>
                    <a:lnTo>
                      <a:pt x="383" y="69"/>
                    </a:lnTo>
                    <a:lnTo>
                      <a:pt x="383" y="76"/>
                    </a:lnTo>
                    <a:lnTo>
                      <a:pt x="383" y="85"/>
                    </a:lnTo>
                    <a:lnTo>
                      <a:pt x="376" y="85"/>
                    </a:lnTo>
                    <a:lnTo>
                      <a:pt x="367" y="72"/>
                    </a:lnTo>
                    <a:lnTo>
                      <a:pt x="360" y="71"/>
                    </a:lnTo>
                    <a:lnTo>
                      <a:pt x="344" y="81"/>
                    </a:lnTo>
                    <a:lnTo>
                      <a:pt x="327" y="98"/>
                    </a:lnTo>
                    <a:lnTo>
                      <a:pt x="314" y="117"/>
                    </a:lnTo>
                    <a:lnTo>
                      <a:pt x="301" y="128"/>
                    </a:lnTo>
                    <a:lnTo>
                      <a:pt x="283" y="136"/>
                    </a:lnTo>
                    <a:lnTo>
                      <a:pt x="249" y="139"/>
                    </a:lnTo>
                    <a:lnTo>
                      <a:pt x="224" y="150"/>
                    </a:lnTo>
                    <a:lnTo>
                      <a:pt x="202" y="150"/>
                    </a:lnTo>
                    <a:lnTo>
                      <a:pt x="192" y="161"/>
                    </a:lnTo>
                    <a:lnTo>
                      <a:pt x="185" y="154"/>
                    </a:lnTo>
                    <a:lnTo>
                      <a:pt x="167" y="154"/>
                    </a:lnTo>
                    <a:lnTo>
                      <a:pt x="160" y="161"/>
                    </a:lnTo>
                    <a:lnTo>
                      <a:pt x="151" y="158"/>
                    </a:lnTo>
                    <a:lnTo>
                      <a:pt x="138" y="172"/>
                    </a:lnTo>
                    <a:lnTo>
                      <a:pt x="127" y="172"/>
                    </a:lnTo>
                    <a:lnTo>
                      <a:pt x="116" y="182"/>
                    </a:lnTo>
                    <a:lnTo>
                      <a:pt x="111" y="175"/>
                    </a:lnTo>
                    <a:lnTo>
                      <a:pt x="103" y="175"/>
                    </a:lnTo>
                    <a:lnTo>
                      <a:pt x="96" y="181"/>
                    </a:lnTo>
                    <a:lnTo>
                      <a:pt x="92" y="191"/>
                    </a:lnTo>
                    <a:lnTo>
                      <a:pt x="86" y="191"/>
                    </a:lnTo>
                    <a:lnTo>
                      <a:pt x="76" y="207"/>
                    </a:lnTo>
                    <a:lnTo>
                      <a:pt x="61" y="198"/>
                    </a:lnTo>
                    <a:lnTo>
                      <a:pt x="55" y="185"/>
                    </a:lnTo>
                    <a:lnTo>
                      <a:pt x="46" y="185"/>
                    </a:lnTo>
                    <a:lnTo>
                      <a:pt x="42" y="193"/>
                    </a:lnTo>
                    <a:lnTo>
                      <a:pt x="38" y="193"/>
                    </a:lnTo>
                    <a:lnTo>
                      <a:pt x="27" y="193"/>
                    </a:lnTo>
                    <a:lnTo>
                      <a:pt x="23" y="201"/>
                    </a:lnTo>
                    <a:lnTo>
                      <a:pt x="15" y="202"/>
                    </a:lnTo>
                    <a:lnTo>
                      <a:pt x="6" y="201"/>
                    </a:lnTo>
                    <a:lnTo>
                      <a:pt x="3" y="202"/>
                    </a:lnTo>
                    <a:lnTo>
                      <a:pt x="0" y="206"/>
                    </a:lnTo>
                    <a:lnTo>
                      <a:pt x="9" y="243"/>
                    </a:lnTo>
                    <a:lnTo>
                      <a:pt x="19" y="260"/>
                    </a:lnTo>
                    <a:lnTo>
                      <a:pt x="25" y="275"/>
                    </a:lnTo>
                    <a:lnTo>
                      <a:pt x="31" y="291"/>
                    </a:lnTo>
                    <a:lnTo>
                      <a:pt x="51" y="308"/>
                    </a:lnTo>
                    <a:lnTo>
                      <a:pt x="50" y="318"/>
                    </a:lnTo>
                    <a:lnTo>
                      <a:pt x="50" y="33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02" name="Freeform 65"/>
              <p:cNvSpPr>
                <a:spLocks/>
              </p:cNvSpPr>
              <p:nvPr/>
            </p:nvSpPr>
            <p:spPr bwMode="auto">
              <a:xfrm>
                <a:off x="6220890" y="2862829"/>
                <a:ext cx="296336" cy="255178"/>
              </a:xfrm>
              <a:custGeom>
                <a:avLst/>
                <a:gdLst>
                  <a:gd name="T0" fmla="*/ 552 w 647"/>
                  <a:gd name="T1" fmla="*/ 128 h 559"/>
                  <a:gd name="T2" fmla="*/ 553 w 647"/>
                  <a:gd name="T3" fmla="*/ 102 h 559"/>
                  <a:gd name="T4" fmla="*/ 527 w 647"/>
                  <a:gd name="T5" fmla="*/ 69 h 559"/>
                  <a:gd name="T6" fmla="*/ 511 w 647"/>
                  <a:gd name="T7" fmla="*/ 37 h 559"/>
                  <a:gd name="T8" fmla="*/ 500 w 647"/>
                  <a:gd name="T9" fmla="*/ 2 h 559"/>
                  <a:gd name="T10" fmla="*/ 475 w 647"/>
                  <a:gd name="T11" fmla="*/ 11 h 559"/>
                  <a:gd name="T12" fmla="*/ 462 w 647"/>
                  <a:gd name="T13" fmla="*/ 15 h 559"/>
                  <a:gd name="T14" fmla="*/ 388 w 647"/>
                  <a:gd name="T15" fmla="*/ 47 h 559"/>
                  <a:gd name="T16" fmla="*/ 340 w 647"/>
                  <a:gd name="T17" fmla="*/ 80 h 559"/>
                  <a:gd name="T18" fmla="*/ 325 w 647"/>
                  <a:gd name="T19" fmla="*/ 94 h 559"/>
                  <a:gd name="T20" fmla="*/ 295 w 647"/>
                  <a:gd name="T21" fmla="*/ 117 h 559"/>
                  <a:gd name="T22" fmla="*/ 236 w 647"/>
                  <a:gd name="T23" fmla="*/ 162 h 559"/>
                  <a:gd name="T24" fmla="*/ 141 w 647"/>
                  <a:gd name="T25" fmla="*/ 215 h 559"/>
                  <a:gd name="T26" fmla="*/ 141 w 647"/>
                  <a:gd name="T27" fmla="*/ 216 h 559"/>
                  <a:gd name="T28" fmla="*/ 135 w 647"/>
                  <a:gd name="T29" fmla="*/ 223 h 559"/>
                  <a:gd name="T30" fmla="*/ 102 w 647"/>
                  <a:gd name="T31" fmla="*/ 247 h 559"/>
                  <a:gd name="T32" fmla="*/ 95 w 647"/>
                  <a:gd name="T33" fmla="*/ 276 h 559"/>
                  <a:gd name="T34" fmla="*/ 65 w 647"/>
                  <a:gd name="T35" fmla="*/ 297 h 559"/>
                  <a:gd name="T36" fmla="*/ 71 w 647"/>
                  <a:gd name="T37" fmla="*/ 319 h 559"/>
                  <a:gd name="T38" fmla="*/ 62 w 647"/>
                  <a:gd name="T39" fmla="*/ 347 h 559"/>
                  <a:gd name="T40" fmla="*/ 33 w 647"/>
                  <a:gd name="T41" fmla="*/ 373 h 559"/>
                  <a:gd name="T42" fmla="*/ 21 w 647"/>
                  <a:gd name="T43" fmla="*/ 385 h 559"/>
                  <a:gd name="T44" fmla="*/ 25 w 647"/>
                  <a:gd name="T45" fmla="*/ 388 h 559"/>
                  <a:gd name="T46" fmla="*/ 28 w 647"/>
                  <a:gd name="T47" fmla="*/ 390 h 559"/>
                  <a:gd name="T48" fmla="*/ 28 w 647"/>
                  <a:gd name="T49" fmla="*/ 393 h 559"/>
                  <a:gd name="T50" fmla="*/ 18 w 647"/>
                  <a:gd name="T51" fmla="*/ 411 h 559"/>
                  <a:gd name="T52" fmla="*/ 12 w 647"/>
                  <a:gd name="T53" fmla="*/ 431 h 559"/>
                  <a:gd name="T54" fmla="*/ 0 w 647"/>
                  <a:gd name="T55" fmla="*/ 448 h 559"/>
                  <a:gd name="T56" fmla="*/ 26 w 647"/>
                  <a:gd name="T57" fmla="*/ 484 h 559"/>
                  <a:gd name="T58" fmla="*/ 50 w 647"/>
                  <a:gd name="T59" fmla="*/ 500 h 559"/>
                  <a:gd name="T60" fmla="*/ 54 w 647"/>
                  <a:gd name="T61" fmla="*/ 512 h 559"/>
                  <a:gd name="T62" fmla="*/ 54 w 647"/>
                  <a:gd name="T63" fmla="*/ 512 h 559"/>
                  <a:gd name="T64" fmla="*/ 82 w 647"/>
                  <a:gd name="T65" fmla="*/ 559 h 559"/>
                  <a:gd name="T66" fmla="*/ 102 w 647"/>
                  <a:gd name="T67" fmla="*/ 555 h 559"/>
                  <a:gd name="T68" fmla="*/ 128 w 647"/>
                  <a:gd name="T69" fmla="*/ 559 h 559"/>
                  <a:gd name="T70" fmla="*/ 163 w 647"/>
                  <a:gd name="T71" fmla="*/ 552 h 559"/>
                  <a:gd name="T72" fmla="*/ 167 w 647"/>
                  <a:gd name="T73" fmla="*/ 527 h 559"/>
                  <a:gd name="T74" fmla="*/ 205 w 647"/>
                  <a:gd name="T75" fmla="*/ 527 h 559"/>
                  <a:gd name="T76" fmla="*/ 227 w 647"/>
                  <a:gd name="T77" fmla="*/ 516 h 559"/>
                  <a:gd name="T78" fmla="*/ 242 w 647"/>
                  <a:gd name="T79" fmla="*/ 500 h 559"/>
                  <a:gd name="T80" fmla="*/ 275 w 647"/>
                  <a:gd name="T81" fmla="*/ 513 h 559"/>
                  <a:gd name="T82" fmla="*/ 286 w 647"/>
                  <a:gd name="T83" fmla="*/ 489 h 559"/>
                  <a:gd name="T84" fmla="*/ 297 w 647"/>
                  <a:gd name="T85" fmla="*/ 485 h 559"/>
                  <a:gd name="T86" fmla="*/ 313 w 647"/>
                  <a:gd name="T87" fmla="*/ 493 h 559"/>
                  <a:gd name="T88" fmla="*/ 334 w 647"/>
                  <a:gd name="T89" fmla="*/ 505 h 559"/>
                  <a:gd name="T90" fmla="*/ 367 w 647"/>
                  <a:gd name="T91" fmla="*/ 494 h 559"/>
                  <a:gd name="T92" fmla="*/ 393 w 647"/>
                  <a:gd name="T93" fmla="*/ 460 h 559"/>
                  <a:gd name="T94" fmla="*/ 405 w 647"/>
                  <a:gd name="T95" fmla="*/ 445 h 559"/>
                  <a:gd name="T96" fmla="*/ 435 w 647"/>
                  <a:gd name="T97" fmla="*/ 449 h 559"/>
                  <a:gd name="T98" fmla="*/ 460 w 647"/>
                  <a:gd name="T99" fmla="*/ 442 h 559"/>
                  <a:gd name="T100" fmla="*/ 479 w 647"/>
                  <a:gd name="T101" fmla="*/ 436 h 559"/>
                  <a:gd name="T102" fmla="*/ 532 w 647"/>
                  <a:gd name="T103" fmla="*/ 421 h 559"/>
                  <a:gd name="T104" fmla="*/ 560 w 647"/>
                  <a:gd name="T105" fmla="*/ 405 h 559"/>
                  <a:gd name="T106" fmla="*/ 582 w 647"/>
                  <a:gd name="T107" fmla="*/ 368 h 559"/>
                  <a:gd name="T108" fmla="*/ 625 w 647"/>
                  <a:gd name="T109" fmla="*/ 346 h 559"/>
                  <a:gd name="T110" fmla="*/ 634 w 647"/>
                  <a:gd name="T111" fmla="*/ 322 h 559"/>
                  <a:gd name="T112" fmla="*/ 643 w 647"/>
                  <a:gd name="T113" fmla="*/ 304 h 559"/>
                  <a:gd name="T114" fmla="*/ 647 w 647"/>
                  <a:gd name="T115" fmla="*/ 280 h 559"/>
                  <a:gd name="T116" fmla="*/ 616 w 647"/>
                  <a:gd name="T117" fmla="*/ 257 h 559"/>
                  <a:gd name="T118" fmla="*/ 618 w 647"/>
                  <a:gd name="T119" fmla="*/ 226 h 559"/>
                  <a:gd name="T120" fmla="*/ 628 w 647"/>
                  <a:gd name="T121" fmla="*/ 192 h 559"/>
                  <a:gd name="T122" fmla="*/ 591 w 647"/>
                  <a:gd name="T123" fmla="*/ 160 h 559"/>
                  <a:gd name="T124" fmla="*/ 579 w 647"/>
                  <a:gd name="T125" fmla="*/ 141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7" h="559">
                    <a:moveTo>
                      <a:pt x="566" y="134"/>
                    </a:moveTo>
                    <a:lnTo>
                      <a:pt x="552" y="128"/>
                    </a:lnTo>
                    <a:lnTo>
                      <a:pt x="552" y="112"/>
                    </a:lnTo>
                    <a:lnTo>
                      <a:pt x="553" y="102"/>
                    </a:lnTo>
                    <a:lnTo>
                      <a:pt x="533" y="85"/>
                    </a:lnTo>
                    <a:lnTo>
                      <a:pt x="527" y="69"/>
                    </a:lnTo>
                    <a:lnTo>
                      <a:pt x="521" y="54"/>
                    </a:lnTo>
                    <a:lnTo>
                      <a:pt x="511" y="37"/>
                    </a:lnTo>
                    <a:lnTo>
                      <a:pt x="502" y="0"/>
                    </a:lnTo>
                    <a:lnTo>
                      <a:pt x="500" y="2"/>
                    </a:lnTo>
                    <a:lnTo>
                      <a:pt x="498" y="3"/>
                    </a:lnTo>
                    <a:lnTo>
                      <a:pt x="475" y="11"/>
                    </a:lnTo>
                    <a:lnTo>
                      <a:pt x="472" y="12"/>
                    </a:lnTo>
                    <a:lnTo>
                      <a:pt x="462" y="15"/>
                    </a:lnTo>
                    <a:lnTo>
                      <a:pt x="422" y="39"/>
                    </a:lnTo>
                    <a:lnTo>
                      <a:pt x="388" y="47"/>
                    </a:lnTo>
                    <a:lnTo>
                      <a:pt x="362" y="57"/>
                    </a:lnTo>
                    <a:lnTo>
                      <a:pt x="340" y="80"/>
                    </a:lnTo>
                    <a:lnTo>
                      <a:pt x="335" y="97"/>
                    </a:lnTo>
                    <a:lnTo>
                      <a:pt x="325" y="94"/>
                    </a:lnTo>
                    <a:lnTo>
                      <a:pt x="311" y="94"/>
                    </a:lnTo>
                    <a:lnTo>
                      <a:pt x="295" y="117"/>
                    </a:lnTo>
                    <a:lnTo>
                      <a:pt x="270" y="147"/>
                    </a:lnTo>
                    <a:lnTo>
                      <a:pt x="236" y="162"/>
                    </a:lnTo>
                    <a:lnTo>
                      <a:pt x="192" y="189"/>
                    </a:lnTo>
                    <a:lnTo>
                      <a:pt x="141" y="215"/>
                    </a:lnTo>
                    <a:lnTo>
                      <a:pt x="140" y="214"/>
                    </a:lnTo>
                    <a:lnTo>
                      <a:pt x="141" y="216"/>
                    </a:lnTo>
                    <a:lnTo>
                      <a:pt x="141" y="217"/>
                    </a:lnTo>
                    <a:lnTo>
                      <a:pt x="135" y="223"/>
                    </a:lnTo>
                    <a:lnTo>
                      <a:pt x="117" y="233"/>
                    </a:lnTo>
                    <a:lnTo>
                      <a:pt x="102" y="247"/>
                    </a:lnTo>
                    <a:lnTo>
                      <a:pt x="94" y="270"/>
                    </a:lnTo>
                    <a:lnTo>
                      <a:pt x="95" y="276"/>
                    </a:lnTo>
                    <a:lnTo>
                      <a:pt x="82" y="292"/>
                    </a:lnTo>
                    <a:lnTo>
                      <a:pt x="65" y="297"/>
                    </a:lnTo>
                    <a:lnTo>
                      <a:pt x="62" y="309"/>
                    </a:lnTo>
                    <a:lnTo>
                      <a:pt x="71" y="319"/>
                    </a:lnTo>
                    <a:lnTo>
                      <a:pt x="68" y="334"/>
                    </a:lnTo>
                    <a:lnTo>
                      <a:pt x="62" y="347"/>
                    </a:lnTo>
                    <a:lnTo>
                      <a:pt x="47" y="356"/>
                    </a:lnTo>
                    <a:lnTo>
                      <a:pt x="33" y="373"/>
                    </a:lnTo>
                    <a:lnTo>
                      <a:pt x="20" y="379"/>
                    </a:lnTo>
                    <a:lnTo>
                      <a:pt x="21" y="385"/>
                    </a:lnTo>
                    <a:lnTo>
                      <a:pt x="22" y="386"/>
                    </a:lnTo>
                    <a:lnTo>
                      <a:pt x="25" y="388"/>
                    </a:lnTo>
                    <a:lnTo>
                      <a:pt x="27" y="389"/>
                    </a:lnTo>
                    <a:lnTo>
                      <a:pt x="28" y="390"/>
                    </a:lnTo>
                    <a:lnTo>
                      <a:pt x="29" y="392"/>
                    </a:lnTo>
                    <a:lnTo>
                      <a:pt x="28" y="393"/>
                    </a:lnTo>
                    <a:lnTo>
                      <a:pt x="22" y="403"/>
                    </a:lnTo>
                    <a:lnTo>
                      <a:pt x="18" y="411"/>
                    </a:lnTo>
                    <a:lnTo>
                      <a:pt x="14" y="425"/>
                    </a:lnTo>
                    <a:lnTo>
                      <a:pt x="12" y="431"/>
                    </a:lnTo>
                    <a:lnTo>
                      <a:pt x="2" y="439"/>
                    </a:lnTo>
                    <a:lnTo>
                      <a:pt x="0" y="448"/>
                    </a:lnTo>
                    <a:lnTo>
                      <a:pt x="1" y="473"/>
                    </a:lnTo>
                    <a:lnTo>
                      <a:pt x="26" y="484"/>
                    </a:lnTo>
                    <a:lnTo>
                      <a:pt x="38" y="491"/>
                    </a:lnTo>
                    <a:lnTo>
                      <a:pt x="50" y="500"/>
                    </a:lnTo>
                    <a:lnTo>
                      <a:pt x="52" y="506"/>
                    </a:lnTo>
                    <a:lnTo>
                      <a:pt x="54" y="512"/>
                    </a:lnTo>
                    <a:lnTo>
                      <a:pt x="54" y="512"/>
                    </a:lnTo>
                    <a:lnTo>
                      <a:pt x="54" y="512"/>
                    </a:lnTo>
                    <a:lnTo>
                      <a:pt x="72" y="537"/>
                    </a:lnTo>
                    <a:lnTo>
                      <a:pt x="82" y="559"/>
                    </a:lnTo>
                    <a:lnTo>
                      <a:pt x="90" y="556"/>
                    </a:lnTo>
                    <a:lnTo>
                      <a:pt x="102" y="555"/>
                    </a:lnTo>
                    <a:lnTo>
                      <a:pt x="116" y="556"/>
                    </a:lnTo>
                    <a:lnTo>
                      <a:pt x="128" y="559"/>
                    </a:lnTo>
                    <a:lnTo>
                      <a:pt x="138" y="559"/>
                    </a:lnTo>
                    <a:lnTo>
                      <a:pt x="163" y="552"/>
                    </a:lnTo>
                    <a:lnTo>
                      <a:pt x="163" y="537"/>
                    </a:lnTo>
                    <a:lnTo>
                      <a:pt x="167" y="527"/>
                    </a:lnTo>
                    <a:lnTo>
                      <a:pt x="188" y="531"/>
                    </a:lnTo>
                    <a:lnTo>
                      <a:pt x="205" y="527"/>
                    </a:lnTo>
                    <a:lnTo>
                      <a:pt x="226" y="519"/>
                    </a:lnTo>
                    <a:lnTo>
                      <a:pt x="227" y="516"/>
                    </a:lnTo>
                    <a:lnTo>
                      <a:pt x="232" y="500"/>
                    </a:lnTo>
                    <a:lnTo>
                      <a:pt x="242" y="500"/>
                    </a:lnTo>
                    <a:lnTo>
                      <a:pt x="257" y="516"/>
                    </a:lnTo>
                    <a:lnTo>
                      <a:pt x="275" y="513"/>
                    </a:lnTo>
                    <a:lnTo>
                      <a:pt x="282" y="493"/>
                    </a:lnTo>
                    <a:lnTo>
                      <a:pt x="286" y="489"/>
                    </a:lnTo>
                    <a:lnTo>
                      <a:pt x="291" y="485"/>
                    </a:lnTo>
                    <a:lnTo>
                      <a:pt x="297" y="485"/>
                    </a:lnTo>
                    <a:lnTo>
                      <a:pt x="302" y="485"/>
                    </a:lnTo>
                    <a:lnTo>
                      <a:pt x="313" y="493"/>
                    </a:lnTo>
                    <a:lnTo>
                      <a:pt x="324" y="500"/>
                    </a:lnTo>
                    <a:lnTo>
                      <a:pt x="334" y="505"/>
                    </a:lnTo>
                    <a:lnTo>
                      <a:pt x="343" y="510"/>
                    </a:lnTo>
                    <a:lnTo>
                      <a:pt x="367" y="494"/>
                    </a:lnTo>
                    <a:lnTo>
                      <a:pt x="384" y="475"/>
                    </a:lnTo>
                    <a:lnTo>
                      <a:pt x="393" y="460"/>
                    </a:lnTo>
                    <a:lnTo>
                      <a:pt x="393" y="445"/>
                    </a:lnTo>
                    <a:lnTo>
                      <a:pt x="405" y="445"/>
                    </a:lnTo>
                    <a:lnTo>
                      <a:pt x="422" y="455"/>
                    </a:lnTo>
                    <a:lnTo>
                      <a:pt x="435" y="449"/>
                    </a:lnTo>
                    <a:lnTo>
                      <a:pt x="448" y="445"/>
                    </a:lnTo>
                    <a:lnTo>
                      <a:pt x="460" y="442"/>
                    </a:lnTo>
                    <a:lnTo>
                      <a:pt x="470" y="446"/>
                    </a:lnTo>
                    <a:lnTo>
                      <a:pt x="479" y="436"/>
                    </a:lnTo>
                    <a:lnTo>
                      <a:pt x="514" y="433"/>
                    </a:lnTo>
                    <a:lnTo>
                      <a:pt x="532" y="421"/>
                    </a:lnTo>
                    <a:lnTo>
                      <a:pt x="538" y="405"/>
                    </a:lnTo>
                    <a:lnTo>
                      <a:pt x="560" y="405"/>
                    </a:lnTo>
                    <a:lnTo>
                      <a:pt x="566" y="386"/>
                    </a:lnTo>
                    <a:lnTo>
                      <a:pt x="582" y="368"/>
                    </a:lnTo>
                    <a:lnTo>
                      <a:pt x="607" y="355"/>
                    </a:lnTo>
                    <a:lnTo>
                      <a:pt x="625" y="346"/>
                    </a:lnTo>
                    <a:lnTo>
                      <a:pt x="625" y="331"/>
                    </a:lnTo>
                    <a:lnTo>
                      <a:pt x="634" y="322"/>
                    </a:lnTo>
                    <a:lnTo>
                      <a:pt x="637" y="319"/>
                    </a:lnTo>
                    <a:lnTo>
                      <a:pt x="643" y="304"/>
                    </a:lnTo>
                    <a:lnTo>
                      <a:pt x="639" y="290"/>
                    </a:lnTo>
                    <a:lnTo>
                      <a:pt x="647" y="280"/>
                    </a:lnTo>
                    <a:lnTo>
                      <a:pt x="637" y="271"/>
                    </a:lnTo>
                    <a:lnTo>
                      <a:pt x="616" y="257"/>
                    </a:lnTo>
                    <a:lnTo>
                      <a:pt x="618" y="244"/>
                    </a:lnTo>
                    <a:lnTo>
                      <a:pt x="618" y="226"/>
                    </a:lnTo>
                    <a:lnTo>
                      <a:pt x="623" y="199"/>
                    </a:lnTo>
                    <a:lnTo>
                      <a:pt x="628" y="192"/>
                    </a:lnTo>
                    <a:lnTo>
                      <a:pt x="604" y="178"/>
                    </a:lnTo>
                    <a:lnTo>
                      <a:pt x="591" y="160"/>
                    </a:lnTo>
                    <a:lnTo>
                      <a:pt x="574" y="151"/>
                    </a:lnTo>
                    <a:lnTo>
                      <a:pt x="579" y="141"/>
                    </a:lnTo>
                    <a:lnTo>
                      <a:pt x="566" y="13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6322412" y="3192091"/>
                <a:ext cx="288104" cy="253807"/>
              </a:xfrm>
              <a:custGeom>
                <a:avLst/>
                <a:gdLst>
                  <a:gd name="T0" fmla="*/ 273 w 631"/>
                  <a:gd name="T1" fmla="*/ 157 h 557"/>
                  <a:gd name="T2" fmla="*/ 274 w 631"/>
                  <a:gd name="T3" fmla="*/ 210 h 557"/>
                  <a:gd name="T4" fmla="*/ 265 w 631"/>
                  <a:gd name="T5" fmla="*/ 245 h 557"/>
                  <a:gd name="T6" fmla="*/ 231 w 631"/>
                  <a:gd name="T7" fmla="*/ 316 h 557"/>
                  <a:gd name="T8" fmla="*/ 170 w 631"/>
                  <a:gd name="T9" fmla="*/ 355 h 557"/>
                  <a:gd name="T10" fmla="*/ 133 w 631"/>
                  <a:gd name="T11" fmla="*/ 393 h 557"/>
                  <a:gd name="T12" fmla="*/ 66 w 631"/>
                  <a:gd name="T13" fmla="*/ 408 h 557"/>
                  <a:gd name="T14" fmla="*/ 45 w 631"/>
                  <a:gd name="T15" fmla="*/ 446 h 557"/>
                  <a:gd name="T16" fmla="*/ 33 w 631"/>
                  <a:gd name="T17" fmla="*/ 475 h 557"/>
                  <a:gd name="T18" fmla="*/ 3 w 631"/>
                  <a:gd name="T19" fmla="*/ 522 h 557"/>
                  <a:gd name="T20" fmla="*/ 9 w 631"/>
                  <a:gd name="T21" fmla="*/ 553 h 557"/>
                  <a:gd name="T22" fmla="*/ 43 w 631"/>
                  <a:gd name="T23" fmla="*/ 517 h 557"/>
                  <a:gd name="T24" fmla="*/ 83 w 631"/>
                  <a:gd name="T25" fmla="*/ 496 h 557"/>
                  <a:gd name="T26" fmla="*/ 118 w 631"/>
                  <a:gd name="T27" fmla="*/ 497 h 557"/>
                  <a:gd name="T28" fmla="*/ 175 w 631"/>
                  <a:gd name="T29" fmla="*/ 482 h 557"/>
                  <a:gd name="T30" fmla="*/ 206 w 631"/>
                  <a:gd name="T31" fmla="*/ 492 h 557"/>
                  <a:gd name="T32" fmla="*/ 241 w 631"/>
                  <a:gd name="T33" fmla="*/ 446 h 557"/>
                  <a:gd name="T34" fmla="*/ 258 w 631"/>
                  <a:gd name="T35" fmla="*/ 445 h 557"/>
                  <a:gd name="T36" fmla="*/ 291 w 631"/>
                  <a:gd name="T37" fmla="*/ 429 h 557"/>
                  <a:gd name="T38" fmla="*/ 325 w 631"/>
                  <a:gd name="T39" fmla="*/ 418 h 557"/>
                  <a:gd name="T40" fmla="*/ 359 w 631"/>
                  <a:gd name="T41" fmla="*/ 383 h 557"/>
                  <a:gd name="T42" fmla="*/ 409 w 631"/>
                  <a:gd name="T43" fmla="*/ 363 h 557"/>
                  <a:gd name="T44" fmla="*/ 425 w 631"/>
                  <a:gd name="T45" fmla="*/ 370 h 557"/>
                  <a:gd name="T46" fmla="*/ 459 w 631"/>
                  <a:gd name="T47" fmla="*/ 361 h 557"/>
                  <a:gd name="T48" fmla="*/ 489 w 631"/>
                  <a:gd name="T49" fmla="*/ 361 h 557"/>
                  <a:gd name="T50" fmla="*/ 512 w 631"/>
                  <a:gd name="T51" fmla="*/ 335 h 557"/>
                  <a:gd name="T52" fmla="*/ 502 w 631"/>
                  <a:gd name="T53" fmla="*/ 316 h 557"/>
                  <a:gd name="T54" fmla="*/ 541 w 631"/>
                  <a:gd name="T55" fmla="*/ 295 h 557"/>
                  <a:gd name="T56" fmla="*/ 574 w 631"/>
                  <a:gd name="T57" fmla="*/ 285 h 557"/>
                  <a:gd name="T58" fmla="*/ 606 w 631"/>
                  <a:gd name="T59" fmla="*/ 282 h 557"/>
                  <a:gd name="T60" fmla="*/ 594 w 631"/>
                  <a:gd name="T61" fmla="*/ 230 h 557"/>
                  <a:gd name="T62" fmla="*/ 618 w 631"/>
                  <a:gd name="T63" fmla="*/ 212 h 557"/>
                  <a:gd name="T64" fmla="*/ 626 w 631"/>
                  <a:gd name="T65" fmla="*/ 185 h 557"/>
                  <a:gd name="T66" fmla="*/ 622 w 631"/>
                  <a:gd name="T67" fmla="*/ 163 h 557"/>
                  <a:gd name="T68" fmla="*/ 608 w 631"/>
                  <a:gd name="T69" fmla="*/ 142 h 557"/>
                  <a:gd name="T70" fmla="*/ 585 w 631"/>
                  <a:gd name="T71" fmla="*/ 124 h 557"/>
                  <a:gd name="T72" fmla="*/ 552 w 631"/>
                  <a:gd name="T73" fmla="*/ 124 h 557"/>
                  <a:gd name="T74" fmla="*/ 537 w 631"/>
                  <a:gd name="T75" fmla="*/ 106 h 557"/>
                  <a:gd name="T76" fmla="*/ 587 w 631"/>
                  <a:gd name="T77" fmla="*/ 70 h 557"/>
                  <a:gd name="T78" fmla="*/ 548 w 631"/>
                  <a:gd name="T79" fmla="*/ 43 h 557"/>
                  <a:gd name="T80" fmla="*/ 524 w 631"/>
                  <a:gd name="T81" fmla="*/ 0 h 557"/>
                  <a:gd name="T82" fmla="*/ 446 w 631"/>
                  <a:gd name="T83" fmla="*/ 26 h 557"/>
                  <a:gd name="T84" fmla="*/ 399 w 631"/>
                  <a:gd name="T85" fmla="*/ 15 h 557"/>
                  <a:gd name="T86" fmla="*/ 360 w 631"/>
                  <a:gd name="T87" fmla="*/ 11 h 557"/>
                  <a:gd name="T88" fmla="*/ 330 w 631"/>
                  <a:gd name="T89" fmla="*/ 35 h 557"/>
                  <a:gd name="T90" fmla="*/ 348 w 631"/>
                  <a:gd name="T91" fmla="*/ 61 h 557"/>
                  <a:gd name="T92" fmla="*/ 316 w 631"/>
                  <a:gd name="T93" fmla="*/ 58 h 557"/>
                  <a:gd name="T94" fmla="*/ 272 w 631"/>
                  <a:gd name="T95" fmla="*/ 79 h 557"/>
                  <a:gd name="T96" fmla="*/ 249 w 631"/>
                  <a:gd name="T97" fmla="*/ 106 h 557"/>
                  <a:gd name="T98" fmla="*/ 227 w 631"/>
                  <a:gd name="T99" fmla="*/ 103 h 557"/>
                  <a:gd name="T100" fmla="*/ 193 w 631"/>
                  <a:gd name="T101" fmla="*/ 94 h 557"/>
                  <a:gd name="T102" fmla="*/ 136 w 631"/>
                  <a:gd name="T103" fmla="*/ 76 h 557"/>
                  <a:gd name="T104" fmla="*/ 113 w 631"/>
                  <a:gd name="T105" fmla="*/ 76 h 557"/>
                  <a:gd name="T106" fmla="*/ 92 w 631"/>
                  <a:gd name="T107" fmla="*/ 100 h 557"/>
                  <a:gd name="T108" fmla="*/ 110 w 631"/>
                  <a:gd name="T109" fmla="*/ 156 h 557"/>
                  <a:gd name="T110" fmla="*/ 182 w 631"/>
                  <a:gd name="T111" fmla="*/ 140 h 557"/>
                  <a:gd name="T112" fmla="*/ 224 w 631"/>
                  <a:gd name="T113" fmla="*/ 133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1" h="557">
                    <a:moveTo>
                      <a:pt x="255" y="130"/>
                    </a:moveTo>
                    <a:lnTo>
                      <a:pt x="266" y="146"/>
                    </a:lnTo>
                    <a:lnTo>
                      <a:pt x="273" y="157"/>
                    </a:lnTo>
                    <a:lnTo>
                      <a:pt x="282" y="185"/>
                    </a:lnTo>
                    <a:lnTo>
                      <a:pt x="277" y="205"/>
                    </a:lnTo>
                    <a:lnTo>
                      <a:pt x="274" y="210"/>
                    </a:lnTo>
                    <a:lnTo>
                      <a:pt x="271" y="218"/>
                    </a:lnTo>
                    <a:lnTo>
                      <a:pt x="268" y="231"/>
                    </a:lnTo>
                    <a:lnTo>
                      <a:pt x="265" y="245"/>
                    </a:lnTo>
                    <a:lnTo>
                      <a:pt x="265" y="270"/>
                    </a:lnTo>
                    <a:lnTo>
                      <a:pt x="255" y="296"/>
                    </a:lnTo>
                    <a:lnTo>
                      <a:pt x="231" y="316"/>
                    </a:lnTo>
                    <a:lnTo>
                      <a:pt x="201" y="333"/>
                    </a:lnTo>
                    <a:lnTo>
                      <a:pt x="192" y="346"/>
                    </a:lnTo>
                    <a:lnTo>
                      <a:pt x="170" y="355"/>
                    </a:lnTo>
                    <a:lnTo>
                      <a:pt x="156" y="374"/>
                    </a:lnTo>
                    <a:lnTo>
                      <a:pt x="141" y="382"/>
                    </a:lnTo>
                    <a:lnTo>
                      <a:pt x="133" y="393"/>
                    </a:lnTo>
                    <a:lnTo>
                      <a:pt x="104" y="393"/>
                    </a:lnTo>
                    <a:lnTo>
                      <a:pt x="79" y="400"/>
                    </a:lnTo>
                    <a:lnTo>
                      <a:pt x="66" y="408"/>
                    </a:lnTo>
                    <a:lnTo>
                      <a:pt x="55" y="419"/>
                    </a:lnTo>
                    <a:lnTo>
                      <a:pt x="45" y="437"/>
                    </a:lnTo>
                    <a:lnTo>
                      <a:pt x="45" y="446"/>
                    </a:lnTo>
                    <a:lnTo>
                      <a:pt x="54" y="452"/>
                    </a:lnTo>
                    <a:lnTo>
                      <a:pt x="54" y="464"/>
                    </a:lnTo>
                    <a:lnTo>
                      <a:pt x="33" y="475"/>
                    </a:lnTo>
                    <a:lnTo>
                      <a:pt x="10" y="486"/>
                    </a:lnTo>
                    <a:lnTo>
                      <a:pt x="7" y="505"/>
                    </a:lnTo>
                    <a:lnTo>
                      <a:pt x="3" y="522"/>
                    </a:lnTo>
                    <a:lnTo>
                      <a:pt x="3" y="543"/>
                    </a:lnTo>
                    <a:lnTo>
                      <a:pt x="0" y="557"/>
                    </a:lnTo>
                    <a:lnTo>
                      <a:pt x="9" y="553"/>
                    </a:lnTo>
                    <a:lnTo>
                      <a:pt x="34" y="543"/>
                    </a:lnTo>
                    <a:lnTo>
                      <a:pt x="39" y="533"/>
                    </a:lnTo>
                    <a:lnTo>
                      <a:pt x="43" y="517"/>
                    </a:lnTo>
                    <a:lnTo>
                      <a:pt x="58" y="512"/>
                    </a:lnTo>
                    <a:lnTo>
                      <a:pt x="69" y="496"/>
                    </a:lnTo>
                    <a:lnTo>
                      <a:pt x="83" y="496"/>
                    </a:lnTo>
                    <a:lnTo>
                      <a:pt x="91" y="490"/>
                    </a:lnTo>
                    <a:lnTo>
                      <a:pt x="98" y="494"/>
                    </a:lnTo>
                    <a:lnTo>
                      <a:pt x="118" y="497"/>
                    </a:lnTo>
                    <a:lnTo>
                      <a:pt x="148" y="481"/>
                    </a:lnTo>
                    <a:lnTo>
                      <a:pt x="163" y="479"/>
                    </a:lnTo>
                    <a:lnTo>
                      <a:pt x="175" y="482"/>
                    </a:lnTo>
                    <a:lnTo>
                      <a:pt x="183" y="483"/>
                    </a:lnTo>
                    <a:lnTo>
                      <a:pt x="196" y="492"/>
                    </a:lnTo>
                    <a:lnTo>
                      <a:pt x="206" y="492"/>
                    </a:lnTo>
                    <a:lnTo>
                      <a:pt x="212" y="482"/>
                    </a:lnTo>
                    <a:lnTo>
                      <a:pt x="218" y="459"/>
                    </a:lnTo>
                    <a:lnTo>
                      <a:pt x="241" y="446"/>
                    </a:lnTo>
                    <a:lnTo>
                      <a:pt x="259" y="448"/>
                    </a:lnTo>
                    <a:lnTo>
                      <a:pt x="258" y="446"/>
                    </a:lnTo>
                    <a:lnTo>
                      <a:pt x="258" y="445"/>
                    </a:lnTo>
                    <a:lnTo>
                      <a:pt x="263" y="436"/>
                    </a:lnTo>
                    <a:lnTo>
                      <a:pt x="273" y="442"/>
                    </a:lnTo>
                    <a:lnTo>
                      <a:pt x="291" y="429"/>
                    </a:lnTo>
                    <a:lnTo>
                      <a:pt x="304" y="413"/>
                    </a:lnTo>
                    <a:lnTo>
                      <a:pt x="314" y="421"/>
                    </a:lnTo>
                    <a:lnTo>
                      <a:pt x="325" y="418"/>
                    </a:lnTo>
                    <a:lnTo>
                      <a:pt x="339" y="401"/>
                    </a:lnTo>
                    <a:lnTo>
                      <a:pt x="343" y="387"/>
                    </a:lnTo>
                    <a:lnTo>
                      <a:pt x="359" y="383"/>
                    </a:lnTo>
                    <a:lnTo>
                      <a:pt x="377" y="374"/>
                    </a:lnTo>
                    <a:lnTo>
                      <a:pt x="397" y="372"/>
                    </a:lnTo>
                    <a:lnTo>
                      <a:pt x="409" y="363"/>
                    </a:lnTo>
                    <a:lnTo>
                      <a:pt x="413" y="366"/>
                    </a:lnTo>
                    <a:lnTo>
                      <a:pt x="419" y="370"/>
                    </a:lnTo>
                    <a:lnTo>
                      <a:pt x="425" y="370"/>
                    </a:lnTo>
                    <a:lnTo>
                      <a:pt x="432" y="368"/>
                    </a:lnTo>
                    <a:lnTo>
                      <a:pt x="453" y="366"/>
                    </a:lnTo>
                    <a:lnTo>
                      <a:pt x="459" y="361"/>
                    </a:lnTo>
                    <a:lnTo>
                      <a:pt x="465" y="358"/>
                    </a:lnTo>
                    <a:lnTo>
                      <a:pt x="480" y="359"/>
                    </a:lnTo>
                    <a:lnTo>
                      <a:pt x="489" y="361"/>
                    </a:lnTo>
                    <a:lnTo>
                      <a:pt x="498" y="352"/>
                    </a:lnTo>
                    <a:lnTo>
                      <a:pt x="505" y="341"/>
                    </a:lnTo>
                    <a:lnTo>
                      <a:pt x="512" y="335"/>
                    </a:lnTo>
                    <a:lnTo>
                      <a:pt x="506" y="328"/>
                    </a:lnTo>
                    <a:lnTo>
                      <a:pt x="496" y="319"/>
                    </a:lnTo>
                    <a:lnTo>
                      <a:pt x="502" y="316"/>
                    </a:lnTo>
                    <a:lnTo>
                      <a:pt x="518" y="310"/>
                    </a:lnTo>
                    <a:lnTo>
                      <a:pt x="530" y="298"/>
                    </a:lnTo>
                    <a:lnTo>
                      <a:pt x="541" y="295"/>
                    </a:lnTo>
                    <a:lnTo>
                      <a:pt x="552" y="299"/>
                    </a:lnTo>
                    <a:lnTo>
                      <a:pt x="567" y="295"/>
                    </a:lnTo>
                    <a:lnTo>
                      <a:pt x="574" y="285"/>
                    </a:lnTo>
                    <a:lnTo>
                      <a:pt x="581" y="283"/>
                    </a:lnTo>
                    <a:lnTo>
                      <a:pt x="594" y="282"/>
                    </a:lnTo>
                    <a:lnTo>
                      <a:pt x="606" y="282"/>
                    </a:lnTo>
                    <a:lnTo>
                      <a:pt x="619" y="276"/>
                    </a:lnTo>
                    <a:lnTo>
                      <a:pt x="608" y="262"/>
                    </a:lnTo>
                    <a:lnTo>
                      <a:pt x="594" y="230"/>
                    </a:lnTo>
                    <a:lnTo>
                      <a:pt x="608" y="220"/>
                    </a:lnTo>
                    <a:lnTo>
                      <a:pt x="612" y="222"/>
                    </a:lnTo>
                    <a:lnTo>
                      <a:pt x="618" y="212"/>
                    </a:lnTo>
                    <a:lnTo>
                      <a:pt x="622" y="202"/>
                    </a:lnTo>
                    <a:lnTo>
                      <a:pt x="631" y="191"/>
                    </a:lnTo>
                    <a:lnTo>
                      <a:pt x="626" y="185"/>
                    </a:lnTo>
                    <a:lnTo>
                      <a:pt x="616" y="181"/>
                    </a:lnTo>
                    <a:lnTo>
                      <a:pt x="622" y="173"/>
                    </a:lnTo>
                    <a:lnTo>
                      <a:pt x="622" y="163"/>
                    </a:lnTo>
                    <a:lnTo>
                      <a:pt x="619" y="151"/>
                    </a:lnTo>
                    <a:lnTo>
                      <a:pt x="616" y="142"/>
                    </a:lnTo>
                    <a:lnTo>
                      <a:pt x="608" y="142"/>
                    </a:lnTo>
                    <a:lnTo>
                      <a:pt x="594" y="142"/>
                    </a:lnTo>
                    <a:lnTo>
                      <a:pt x="590" y="132"/>
                    </a:lnTo>
                    <a:lnTo>
                      <a:pt x="585" y="124"/>
                    </a:lnTo>
                    <a:lnTo>
                      <a:pt x="574" y="122"/>
                    </a:lnTo>
                    <a:lnTo>
                      <a:pt x="563" y="123"/>
                    </a:lnTo>
                    <a:lnTo>
                      <a:pt x="552" y="124"/>
                    </a:lnTo>
                    <a:lnTo>
                      <a:pt x="547" y="124"/>
                    </a:lnTo>
                    <a:lnTo>
                      <a:pt x="538" y="116"/>
                    </a:lnTo>
                    <a:lnTo>
                      <a:pt x="537" y="106"/>
                    </a:lnTo>
                    <a:lnTo>
                      <a:pt x="548" y="88"/>
                    </a:lnTo>
                    <a:lnTo>
                      <a:pt x="563" y="79"/>
                    </a:lnTo>
                    <a:lnTo>
                      <a:pt x="587" y="70"/>
                    </a:lnTo>
                    <a:lnTo>
                      <a:pt x="585" y="33"/>
                    </a:lnTo>
                    <a:lnTo>
                      <a:pt x="565" y="37"/>
                    </a:lnTo>
                    <a:lnTo>
                      <a:pt x="548" y="43"/>
                    </a:lnTo>
                    <a:lnTo>
                      <a:pt x="540" y="24"/>
                    </a:lnTo>
                    <a:lnTo>
                      <a:pt x="527" y="17"/>
                    </a:lnTo>
                    <a:lnTo>
                      <a:pt x="524" y="0"/>
                    </a:lnTo>
                    <a:lnTo>
                      <a:pt x="507" y="2"/>
                    </a:lnTo>
                    <a:lnTo>
                      <a:pt x="498" y="22"/>
                    </a:lnTo>
                    <a:lnTo>
                      <a:pt x="446" y="26"/>
                    </a:lnTo>
                    <a:lnTo>
                      <a:pt x="420" y="25"/>
                    </a:lnTo>
                    <a:lnTo>
                      <a:pt x="410" y="21"/>
                    </a:lnTo>
                    <a:lnTo>
                      <a:pt x="399" y="15"/>
                    </a:lnTo>
                    <a:lnTo>
                      <a:pt x="388" y="13"/>
                    </a:lnTo>
                    <a:lnTo>
                      <a:pt x="377" y="11"/>
                    </a:lnTo>
                    <a:lnTo>
                      <a:pt x="360" y="11"/>
                    </a:lnTo>
                    <a:lnTo>
                      <a:pt x="348" y="21"/>
                    </a:lnTo>
                    <a:lnTo>
                      <a:pt x="335" y="28"/>
                    </a:lnTo>
                    <a:lnTo>
                      <a:pt x="330" y="35"/>
                    </a:lnTo>
                    <a:lnTo>
                      <a:pt x="331" y="45"/>
                    </a:lnTo>
                    <a:lnTo>
                      <a:pt x="353" y="52"/>
                    </a:lnTo>
                    <a:lnTo>
                      <a:pt x="348" y="61"/>
                    </a:lnTo>
                    <a:lnTo>
                      <a:pt x="335" y="61"/>
                    </a:lnTo>
                    <a:lnTo>
                      <a:pt x="326" y="56"/>
                    </a:lnTo>
                    <a:lnTo>
                      <a:pt x="316" y="58"/>
                    </a:lnTo>
                    <a:lnTo>
                      <a:pt x="300" y="71"/>
                    </a:lnTo>
                    <a:lnTo>
                      <a:pt x="281" y="70"/>
                    </a:lnTo>
                    <a:lnTo>
                      <a:pt x="272" y="79"/>
                    </a:lnTo>
                    <a:lnTo>
                      <a:pt x="266" y="90"/>
                    </a:lnTo>
                    <a:lnTo>
                      <a:pt x="268" y="104"/>
                    </a:lnTo>
                    <a:lnTo>
                      <a:pt x="249" y="106"/>
                    </a:lnTo>
                    <a:lnTo>
                      <a:pt x="245" y="111"/>
                    </a:lnTo>
                    <a:lnTo>
                      <a:pt x="235" y="111"/>
                    </a:lnTo>
                    <a:lnTo>
                      <a:pt x="227" y="103"/>
                    </a:lnTo>
                    <a:lnTo>
                      <a:pt x="222" y="99"/>
                    </a:lnTo>
                    <a:lnTo>
                      <a:pt x="202" y="99"/>
                    </a:lnTo>
                    <a:lnTo>
                      <a:pt x="193" y="94"/>
                    </a:lnTo>
                    <a:lnTo>
                      <a:pt x="167" y="76"/>
                    </a:lnTo>
                    <a:lnTo>
                      <a:pt x="151" y="76"/>
                    </a:lnTo>
                    <a:lnTo>
                      <a:pt x="136" y="76"/>
                    </a:lnTo>
                    <a:lnTo>
                      <a:pt x="129" y="77"/>
                    </a:lnTo>
                    <a:lnTo>
                      <a:pt x="119" y="76"/>
                    </a:lnTo>
                    <a:lnTo>
                      <a:pt x="113" y="76"/>
                    </a:lnTo>
                    <a:lnTo>
                      <a:pt x="108" y="76"/>
                    </a:lnTo>
                    <a:lnTo>
                      <a:pt x="92" y="84"/>
                    </a:lnTo>
                    <a:lnTo>
                      <a:pt x="92" y="100"/>
                    </a:lnTo>
                    <a:lnTo>
                      <a:pt x="76" y="105"/>
                    </a:lnTo>
                    <a:lnTo>
                      <a:pt x="70" y="117"/>
                    </a:lnTo>
                    <a:lnTo>
                      <a:pt x="110" y="156"/>
                    </a:lnTo>
                    <a:lnTo>
                      <a:pt x="127" y="160"/>
                    </a:lnTo>
                    <a:lnTo>
                      <a:pt x="148" y="156"/>
                    </a:lnTo>
                    <a:lnTo>
                      <a:pt x="182" y="140"/>
                    </a:lnTo>
                    <a:lnTo>
                      <a:pt x="198" y="140"/>
                    </a:lnTo>
                    <a:lnTo>
                      <a:pt x="207" y="146"/>
                    </a:lnTo>
                    <a:lnTo>
                      <a:pt x="224" y="133"/>
                    </a:lnTo>
                    <a:lnTo>
                      <a:pt x="255" y="13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04" name="Freeform 79"/>
              <p:cNvSpPr>
                <a:spLocks/>
              </p:cNvSpPr>
              <p:nvPr/>
            </p:nvSpPr>
            <p:spPr bwMode="auto">
              <a:xfrm>
                <a:off x="6594053" y="3141330"/>
                <a:ext cx="271641" cy="203045"/>
              </a:xfrm>
              <a:custGeom>
                <a:avLst/>
                <a:gdLst>
                  <a:gd name="T0" fmla="*/ 51 w 595"/>
                  <a:gd name="T1" fmla="*/ 409 h 443"/>
                  <a:gd name="T2" fmla="*/ 76 w 595"/>
                  <a:gd name="T3" fmla="*/ 412 h 443"/>
                  <a:gd name="T4" fmla="*/ 85 w 595"/>
                  <a:gd name="T5" fmla="*/ 410 h 443"/>
                  <a:gd name="T6" fmla="*/ 101 w 595"/>
                  <a:gd name="T7" fmla="*/ 419 h 443"/>
                  <a:gd name="T8" fmla="*/ 118 w 595"/>
                  <a:gd name="T9" fmla="*/ 418 h 443"/>
                  <a:gd name="T10" fmla="*/ 132 w 595"/>
                  <a:gd name="T11" fmla="*/ 396 h 443"/>
                  <a:gd name="T12" fmla="*/ 160 w 595"/>
                  <a:gd name="T13" fmla="*/ 411 h 443"/>
                  <a:gd name="T14" fmla="*/ 190 w 595"/>
                  <a:gd name="T15" fmla="*/ 410 h 443"/>
                  <a:gd name="T16" fmla="*/ 208 w 595"/>
                  <a:gd name="T17" fmla="*/ 443 h 443"/>
                  <a:gd name="T18" fmla="*/ 242 w 595"/>
                  <a:gd name="T19" fmla="*/ 419 h 443"/>
                  <a:gd name="T20" fmla="*/ 264 w 595"/>
                  <a:gd name="T21" fmla="*/ 407 h 443"/>
                  <a:gd name="T22" fmla="*/ 326 w 595"/>
                  <a:gd name="T23" fmla="*/ 413 h 443"/>
                  <a:gd name="T24" fmla="*/ 355 w 595"/>
                  <a:gd name="T25" fmla="*/ 406 h 443"/>
                  <a:gd name="T26" fmla="*/ 409 w 595"/>
                  <a:gd name="T27" fmla="*/ 407 h 443"/>
                  <a:gd name="T28" fmla="*/ 426 w 595"/>
                  <a:gd name="T29" fmla="*/ 394 h 443"/>
                  <a:gd name="T30" fmla="*/ 426 w 595"/>
                  <a:gd name="T31" fmla="*/ 382 h 443"/>
                  <a:gd name="T32" fmla="*/ 434 w 595"/>
                  <a:gd name="T33" fmla="*/ 350 h 443"/>
                  <a:gd name="T34" fmla="*/ 449 w 595"/>
                  <a:gd name="T35" fmla="*/ 337 h 443"/>
                  <a:gd name="T36" fmla="*/ 476 w 595"/>
                  <a:gd name="T37" fmla="*/ 350 h 443"/>
                  <a:gd name="T38" fmla="*/ 498 w 595"/>
                  <a:gd name="T39" fmla="*/ 339 h 443"/>
                  <a:gd name="T40" fmla="*/ 512 w 595"/>
                  <a:gd name="T41" fmla="*/ 312 h 443"/>
                  <a:gd name="T42" fmla="*/ 551 w 595"/>
                  <a:gd name="T43" fmla="*/ 270 h 443"/>
                  <a:gd name="T44" fmla="*/ 595 w 595"/>
                  <a:gd name="T45" fmla="*/ 239 h 443"/>
                  <a:gd name="T46" fmla="*/ 575 w 595"/>
                  <a:gd name="T47" fmla="*/ 205 h 443"/>
                  <a:gd name="T48" fmla="*/ 556 w 595"/>
                  <a:gd name="T49" fmla="*/ 197 h 443"/>
                  <a:gd name="T50" fmla="*/ 544 w 595"/>
                  <a:gd name="T51" fmla="*/ 180 h 443"/>
                  <a:gd name="T52" fmla="*/ 567 w 595"/>
                  <a:gd name="T53" fmla="*/ 151 h 443"/>
                  <a:gd name="T54" fmla="*/ 537 w 595"/>
                  <a:gd name="T55" fmla="*/ 104 h 443"/>
                  <a:gd name="T56" fmla="*/ 502 w 595"/>
                  <a:gd name="T57" fmla="*/ 59 h 443"/>
                  <a:gd name="T58" fmla="*/ 460 w 595"/>
                  <a:gd name="T59" fmla="*/ 0 h 443"/>
                  <a:gd name="T60" fmla="*/ 426 w 595"/>
                  <a:gd name="T61" fmla="*/ 21 h 443"/>
                  <a:gd name="T62" fmla="*/ 413 w 595"/>
                  <a:gd name="T63" fmla="*/ 21 h 443"/>
                  <a:gd name="T64" fmla="*/ 426 w 595"/>
                  <a:gd name="T65" fmla="*/ 34 h 443"/>
                  <a:gd name="T66" fmla="*/ 393 w 595"/>
                  <a:gd name="T67" fmla="*/ 59 h 443"/>
                  <a:gd name="T68" fmla="*/ 384 w 595"/>
                  <a:gd name="T69" fmla="*/ 66 h 443"/>
                  <a:gd name="T70" fmla="*/ 354 w 595"/>
                  <a:gd name="T71" fmla="*/ 41 h 443"/>
                  <a:gd name="T72" fmla="*/ 319 w 595"/>
                  <a:gd name="T73" fmla="*/ 59 h 443"/>
                  <a:gd name="T74" fmla="*/ 302 w 595"/>
                  <a:gd name="T75" fmla="*/ 42 h 443"/>
                  <a:gd name="T76" fmla="*/ 272 w 595"/>
                  <a:gd name="T77" fmla="*/ 49 h 443"/>
                  <a:gd name="T78" fmla="*/ 242 w 595"/>
                  <a:gd name="T79" fmla="*/ 93 h 443"/>
                  <a:gd name="T80" fmla="*/ 234 w 595"/>
                  <a:gd name="T81" fmla="*/ 111 h 443"/>
                  <a:gd name="T82" fmla="*/ 232 w 595"/>
                  <a:gd name="T83" fmla="*/ 145 h 443"/>
                  <a:gd name="T84" fmla="*/ 198 w 595"/>
                  <a:gd name="T85" fmla="*/ 166 h 443"/>
                  <a:gd name="T86" fmla="*/ 180 w 595"/>
                  <a:gd name="T87" fmla="*/ 190 h 443"/>
                  <a:gd name="T88" fmla="*/ 173 w 595"/>
                  <a:gd name="T89" fmla="*/ 217 h 443"/>
                  <a:gd name="T90" fmla="*/ 165 w 595"/>
                  <a:gd name="T91" fmla="*/ 239 h 443"/>
                  <a:gd name="T92" fmla="*/ 131 w 595"/>
                  <a:gd name="T93" fmla="*/ 267 h 443"/>
                  <a:gd name="T94" fmla="*/ 118 w 595"/>
                  <a:gd name="T95" fmla="*/ 277 h 443"/>
                  <a:gd name="T96" fmla="*/ 113 w 595"/>
                  <a:gd name="T97" fmla="*/ 263 h 443"/>
                  <a:gd name="T98" fmla="*/ 102 w 595"/>
                  <a:gd name="T99" fmla="*/ 259 h 443"/>
                  <a:gd name="T100" fmla="*/ 73 w 595"/>
                  <a:gd name="T101" fmla="*/ 276 h 443"/>
                  <a:gd name="T102" fmla="*/ 65 w 595"/>
                  <a:gd name="T103" fmla="*/ 297 h 443"/>
                  <a:gd name="T104" fmla="*/ 78 w 595"/>
                  <a:gd name="T105" fmla="*/ 297 h 443"/>
                  <a:gd name="T106" fmla="*/ 73 w 595"/>
                  <a:gd name="T107" fmla="*/ 310 h 443"/>
                  <a:gd name="T108" fmla="*/ 65 w 595"/>
                  <a:gd name="T109" fmla="*/ 328 h 443"/>
                  <a:gd name="T110" fmla="*/ 36 w 595"/>
                  <a:gd name="T111" fmla="*/ 336 h 443"/>
                  <a:gd name="T112" fmla="*/ 18 w 595"/>
                  <a:gd name="T113" fmla="*/ 331 h 443"/>
                  <a:gd name="T114" fmla="*/ 0 w 595"/>
                  <a:gd name="T115" fmla="*/ 339 h 443"/>
                  <a:gd name="T116" fmla="*/ 25 w 595"/>
                  <a:gd name="T117" fmla="*/ 385 h 443"/>
                  <a:gd name="T118" fmla="*/ 43 w 595"/>
                  <a:gd name="T119" fmla="*/ 40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5" h="443">
                    <a:moveTo>
                      <a:pt x="43" y="403"/>
                    </a:moveTo>
                    <a:lnTo>
                      <a:pt x="51" y="409"/>
                    </a:lnTo>
                    <a:lnTo>
                      <a:pt x="65" y="422"/>
                    </a:lnTo>
                    <a:lnTo>
                      <a:pt x="76" y="412"/>
                    </a:lnTo>
                    <a:lnTo>
                      <a:pt x="80" y="407"/>
                    </a:lnTo>
                    <a:lnTo>
                      <a:pt x="85" y="410"/>
                    </a:lnTo>
                    <a:lnTo>
                      <a:pt x="82" y="419"/>
                    </a:lnTo>
                    <a:lnTo>
                      <a:pt x="101" y="419"/>
                    </a:lnTo>
                    <a:lnTo>
                      <a:pt x="105" y="435"/>
                    </a:lnTo>
                    <a:lnTo>
                      <a:pt x="118" y="418"/>
                    </a:lnTo>
                    <a:lnTo>
                      <a:pt x="121" y="399"/>
                    </a:lnTo>
                    <a:lnTo>
                      <a:pt x="132" y="396"/>
                    </a:lnTo>
                    <a:lnTo>
                      <a:pt x="147" y="404"/>
                    </a:lnTo>
                    <a:lnTo>
                      <a:pt x="160" y="411"/>
                    </a:lnTo>
                    <a:lnTo>
                      <a:pt x="177" y="403"/>
                    </a:lnTo>
                    <a:lnTo>
                      <a:pt x="190" y="410"/>
                    </a:lnTo>
                    <a:lnTo>
                      <a:pt x="196" y="426"/>
                    </a:lnTo>
                    <a:lnTo>
                      <a:pt x="208" y="443"/>
                    </a:lnTo>
                    <a:lnTo>
                      <a:pt x="221" y="435"/>
                    </a:lnTo>
                    <a:lnTo>
                      <a:pt x="242" y="419"/>
                    </a:lnTo>
                    <a:lnTo>
                      <a:pt x="255" y="406"/>
                    </a:lnTo>
                    <a:lnTo>
                      <a:pt x="264" y="407"/>
                    </a:lnTo>
                    <a:lnTo>
                      <a:pt x="287" y="415"/>
                    </a:lnTo>
                    <a:lnTo>
                      <a:pt x="326" y="413"/>
                    </a:lnTo>
                    <a:lnTo>
                      <a:pt x="336" y="415"/>
                    </a:lnTo>
                    <a:lnTo>
                      <a:pt x="355" y="406"/>
                    </a:lnTo>
                    <a:lnTo>
                      <a:pt x="393" y="399"/>
                    </a:lnTo>
                    <a:lnTo>
                      <a:pt x="409" y="407"/>
                    </a:lnTo>
                    <a:lnTo>
                      <a:pt x="420" y="406"/>
                    </a:lnTo>
                    <a:lnTo>
                      <a:pt x="426" y="394"/>
                    </a:lnTo>
                    <a:lnTo>
                      <a:pt x="418" y="388"/>
                    </a:lnTo>
                    <a:lnTo>
                      <a:pt x="426" y="382"/>
                    </a:lnTo>
                    <a:lnTo>
                      <a:pt x="430" y="373"/>
                    </a:lnTo>
                    <a:lnTo>
                      <a:pt x="434" y="350"/>
                    </a:lnTo>
                    <a:lnTo>
                      <a:pt x="447" y="344"/>
                    </a:lnTo>
                    <a:lnTo>
                      <a:pt x="449" y="337"/>
                    </a:lnTo>
                    <a:lnTo>
                      <a:pt x="470" y="337"/>
                    </a:lnTo>
                    <a:lnTo>
                      <a:pt x="476" y="350"/>
                    </a:lnTo>
                    <a:lnTo>
                      <a:pt x="489" y="349"/>
                    </a:lnTo>
                    <a:lnTo>
                      <a:pt x="498" y="339"/>
                    </a:lnTo>
                    <a:lnTo>
                      <a:pt x="504" y="330"/>
                    </a:lnTo>
                    <a:lnTo>
                      <a:pt x="512" y="312"/>
                    </a:lnTo>
                    <a:lnTo>
                      <a:pt x="537" y="299"/>
                    </a:lnTo>
                    <a:lnTo>
                      <a:pt x="551" y="270"/>
                    </a:lnTo>
                    <a:lnTo>
                      <a:pt x="567" y="252"/>
                    </a:lnTo>
                    <a:lnTo>
                      <a:pt x="595" y="239"/>
                    </a:lnTo>
                    <a:lnTo>
                      <a:pt x="595" y="222"/>
                    </a:lnTo>
                    <a:lnTo>
                      <a:pt x="575" y="205"/>
                    </a:lnTo>
                    <a:lnTo>
                      <a:pt x="566" y="202"/>
                    </a:lnTo>
                    <a:lnTo>
                      <a:pt x="556" y="197"/>
                    </a:lnTo>
                    <a:lnTo>
                      <a:pt x="549" y="189"/>
                    </a:lnTo>
                    <a:lnTo>
                      <a:pt x="544" y="180"/>
                    </a:lnTo>
                    <a:lnTo>
                      <a:pt x="553" y="164"/>
                    </a:lnTo>
                    <a:lnTo>
                      <a:pt x="567" y="151"/>
                    </a:lnTo>
                    <a:lnTo>
                      <a:pt x="548" y="120"/>
                    </a:lnTo>
                    <a:lnTo>
                      <a:pt x="537" y="104"/>
                    </a:lnTo>
                    <a:lnTo>
                      <a:pt x="519" y="90"/>
                    </a:lnTo>
                    <a:lnTo>
                      <a:pt x="502" y="59"/>
                    </a:lnTo>
                    <a:lnTo>
                      <a:pt x="490" y="29"/>
                    </a:lnTo>
                    <a:lnTo>
                      <a:pt x="460" y="0"/>
                    </a:lnTo>
                    <a:lnTo>
                      <a:pt x="440" y="17"/>
                    </a:lnTo>
                    <a:lnTo>
                      <a:pt x="426" y="21"/>
                    </a:lnTo>
                    <a:lnTo>
                      <a:pt x="420" y="17"/>
                    </a:lnTo>
                    <a:lnTo>
                      <a:pt x="413" y="21"/>
                    </a:lnTo>
                    <a:lnTo>
                      <a:pt x="423" y="30"/>
                    </a:lnTo>
                    <a:lnTo>
                      <a:pt x="426" y="34"/>
                    </a:lnTo>
                    <a:lnTo>
                      <a:pt x="419" y="41"/>
                    </a:lnTo>
                    <a:lnTo>
                      <a:pt x="393" y="59"/>
                    </a:lnTo>
                    <a:lnTo>
                      <a:pt x="393" y="68"/>
                    </a:lnTo>
                    <a:lnTo>
                      <a:pt x="384" y="66"/>
                    </a:lnTo>
                    <a:lnTo>
                      <a:pt x="366" y="54"/>
                    </a:lnTo>
                    <a:lnTo>
                      <a:pt x="354" y="41"/>
                    </a:lnTo>
                    <a:lnTo>
                      <a:pt x="332" y="50"/>
                    </a:lnTo>
                    <a:lnTo>
                      <a:pt x="319" y="59"/>
                    </a:lnTo>
                    <a:lnTo>
                      <a:pt x="307" y="61"/>
                    </a:lnTo>
                    <a:lnTo>
                      <a:pt x="302" y="42"/>
                    </a:lnTo>
                    <a:lnTo>
                      <a:pt x="284" y="38"/>
                    </a:lnTo>
                    <a:lnTo>
                      <a:pt x="272" y="49"/>
                    </a:lnTo>
                    <a:lnTo>
                      <a:pt x="256" y="68"/>
                    </a:lnTo>
                    <a:lnTo>
                      <a:pt x="242" y="93"/>
                    </a:lnTo>
                    <a:lnTo>
                      <a:pt x="224" y="97"/>
                    </a:lnTo>
                    <a:lnTo>
                      <a:pt x="234" y="111"/>
                    </a:lnTo>
                    <a:lnTo>
                      <a:pt x="233" y="125"/>
                    </a:lnTo>
                    <a:lnTo>
                      <a:pt x="232" y="145"/>
                    </a:lnTo>
                    <a:lnTo>
                      <a:pt x="217" y="145"/>
                    </a:lnTo>
                    <a:lnTo>
                      <a:pt x="198" y="166"/>
                    </a:lnTo>
                    <a:lnTo>
                      <a:pt x="187" y="184"/>
                    </a:lnTo>
                    <a:lnTo>
                      <a:pt x="180" y="190"/>
                    </a:lnTo>
                    <a:lnTo>
                      <a:pt x="169" y="195"/>
                    </a:lnTo>
                    <a:lnTo>
                      <a:pt x="173" y="217"/>
                    </a:lnTo>
                    <a:lnTo>
                      <a:pt x="165" y="229"/>
                    </a:lnTo>
                    <a:lnTo>
                      <a:pt x="165" y="239"/>
                    </a:lnTo>
                    <a:lnTo>
                      <a:pt x="138" y="250"/>
                    </a:lnTo>
                    <a:lnTo>
                      <a:pt x="131" y="267"/>
                    </a:lnTo>
                    <a:lnTo>
                      <a:pt x="131" y="274"/>
                    </a:lnTo>
                    <a:lnTo>
                      <a:pt x="118" y="277"/>
                    </a:lnTo>
                    <a:lnTo>
                      <a:pt x="113" y="270"/>
                    </a:lnTo>
                    <a:lnTo>
                      <a:pt x="113" y="263"/>
                    </a:lnTo>
                    <a:lnTo>
                      <a:pt x="117" y="249"/>
                    </a:lnTo>
                    <a:lnTo>
                      <a:pt x="102" y="259"/>
                    </a:lnTo>
                    <a:lnTo>
                      <a:pt x="87" y="258"/>
                    </a:lnTo>
                    <a:lnTo>
                      <a:pt x="73" y="276"/>
                    </a:lnTo>
                    <a:lnTo>
                      <a:pt x="67" y="284"/>
                    </a:lnTo>
                    <a:lnTo>
                      <a:pt x="65" y="297"/>
                    </a:lnTo>
                    <a:lnTo>
                      <a:pt x="73" y="297"/>
                    </a:lnTo>
                    <a:lnTo>
                      <a:pt x="78" y="297"/>
                    </a:lnTo>
                    <a:lnTo>
                      <a:pt x="75" y="307"/>
                    </a:lnTo>
                    <a:lnTo>
                      <a:pt x="73" y="310"/>
                    </a:lnTo>
                    <a:lnTo>
                      <a:pt x="68" y="318"/>
                    </a:lnTo>
                    <a:lnTo>
                      <a:pt x="65" y="328"/>
                    </a:lnTo>
                    <a:lnTo>
                      <a:pt x="46" y="331"/>
                    </a:lnTo>
                    <a:lnTo>
                      <a:pt x="36" y="336"/>
                    </a:lnTo>
                    <a:lnTo>
                      <a:pt x="18" y="331"/>
                    </a:lnTo>
                    <a:lnTo>
                      <a:pt x="18" y="331"/>
                    </a:lnTo>
                    <a:lnTo>
                      <a:pt x="14" y="329"/>
                    </a:lnTo>
                    <a:lnTo>
                      <a:pt x="0" y="339"/>
                    </a:lnTo>
                    <a:lnTo>
                      <a:pt x="14" y="371"/>
                    </a:lnTo>
                    <a:lnTo>
                      <a:pt x="25" y="385"/>
                    </a:lnTo>
                    <a:lnTo>
                      <a:pt x="32" y="394"/>
                    </a:lnTo>
                    <a:lnTo>
                      <a:pt x="43" y="40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05" name="Freeform 71"/>
              <p:cNvSpPr>
                <a:spLocks/>
              </p:cNvSpPr>
              <p:nvPr/>
            </p:nvSpPr>
            <p:spPr bwMode="auto">
              <a:xfrm>
                <a:off x="5552762" y="3118007"/>
                <a:ext cx="513100" cy="525448"/>
              </a:xfrm>
              <a:custGeom>
                <a:avLst/>
                <a:gdLst>
                  <a:gd name="T0" fmla="*/ 311 w 1120"/>
                  <a:gd name="T1" fmla="*/ 241 h 1151"/>
                  <a:gd name="T2" fmla="*/ 343 w 1120"/>
                  <a:gd name="T3" fmla="*/ 343 h 1151"/>
                  <a:gd name="T4" fmla="*/ 346 w 1120"/>
                  <a:gd name="T5" fmla="*/ 438 h 1151"/>
                  <a:gd name="T6" fmla="*/ 282 w 1120"/>
                  <a:gd name="T7" fmla="*/ 489 h 1151"/>
                  <a:gd name="T8" fmla="*/ 142 w 1120"/>
                  <a:gd name="T9" fmla="*/ 518 h 1151"/>
                  <a:gd name="T10" fmla="*/ 107 w 1120"/>
                  <a:gd name="T11" fmla="*/ 587 h 1151"/>
                  <a:gd name="T12" fmla="*/ 151 w 1120"/>
                  <a:gd name="T13" fmla="*/ 691 h 1151"/>
                  <a:gd name="T14" fmla="*/ 113 w 1120"/>
                  <a:gd name="T15" fmla="*/ 766 h 1151"/>
                  <a:gd name="T16" fmla="*/ 148 w 1120"/>
                  <a:gd name="T17" fmla="*/ 842 h 1151"/>
                  <a:gd name="T18" fmla="*/ 176 w 1120"/>
                  <a:gd name="T19" fmla="*/ 887 h 1151"/>
                  <a:gd name="T20" fmla="*/ 121 w 1120"/>
                  <a:gd name="T21" fmla="*/ 942 h 1151"/>
                  <a:gd name="T22" fmla="*/ 41 w 1120"/>
                  <a:gd name="T23" fmla="*/ 990 h 1151"/>
                  <a:gd name="T24" fmla="*/ 14 w 1120"/>
                  <a:gd name="T25" fmla="*/ 1067 h 1151"/>
                  <a:gd name="T26" fmla="*/ 22 w 1120"/>
                  <a:gd name="T27" fmla="*/ 1126 h 1151"/>
                  <a:gd name="T28" fmla="*/ 82 w 1120"/>
                  <a:gd name="T29" fmla="*/ 1140 h 1151"/>
                  <a:gd name="T30" fmla="*/ 138 w 1120"/>
                  <a:gd name="T31" fmla="*/ 1093 h 1151"/>
                  <a:gd name="T32" fmla="*/ 223 w 1120"/>
                  <a:gd name="T33" fmla="*/ 1054 h 1151"/>
                  <a:gd name="T34" fmla="*/ 271 w 1120"/>
                  <a:gd name="T35" fmla="*/ 1054 h 1151"/>
                  <a:gd name="T36" fmla="*/ 321 w 1120"/>
                  <a:gd name="T37" fmla="*/ 1064 h 1151"/>
                  <a:gd name="T38" fmla="*/ 353 w 1120"/>
                  <a:gd name="T39" fmla="*/ 1034 h 1151"/>
                  <a:gd name="T40" fmla="*/ 395 w 1120"/>
                  <a:gd name="T41" fmla="*/ 1004 h 1151"/>
                  <a:gd name="T42" fmla="*/ 501 w 1120"/>
                  <a:gd name="T43" fmla="*/ 1019 h 1151"/>
                  <a:gd name="T44" fmla="*/ 573 w 1120"/>
                  <a:gd name="T45" fmla="*/ 1004 h 1151"/>
                  <a:gd name="T46" fmla="*/ 630 w 1120"/>
                  <a:gd name="T47" fmla="*/ 1017 h 1151"/>
                  <a:gd name="T48" fmla="*/ 683 w 1120"/>
                  <a:gd name="T49" fmla="*/ 997 h 1151"/>
                  <a:gd name="T50" fmla="*/ 689 w 1120"/>
                  <a:gd name="T51" fmla="*/ 976 h 1151"/>
                  <a:gd name="T52" fmla="*/ 664 w 1120"/>
                  <a:gd name="T53" fmla="*/ 909 h 1151"/>
                  <a:gd name="T54" fmla="*/ 609 w 1120"/>
                  <a:gd name="T55" fmla="*/ 900 h 1151"/>
                  <a:gd name="T56" fmla="*/ 586 w 1120"/>
                  <a:gd name="T57" fmla="*/ 866 h 1151"/>
                  <a:gd name="T58" fmla="*/ 636 w 1120"/>
                  <a:gd name="T59" fmla="*/ 833 h 1151"/>
                  <a:gd name="T60" fmla="*/ 676 w 1120"/>
                  <a:gd name="T61" fmla="*/ 792 h 1151"/>
                  <a:gd name="T62" fmla="*/ 699 w 1120"/>
                  <a:gd name="T63" fmla="*/ 724 h 1151"/>
                  <a:gd name="T64" fmla="*/ 759 w 1120"/>
                  <a:gd name="T65" fmla="*/ 672 h 1151"/>
                  <a:gd name="T66" fmla="*/ 806 w 1120"/>
                  <a:gd name="T67" fmla="*/ 622 h 1151"/>
                  <a:gd name="T68" fmla="*/ 816 w 1120"/>
                  <a:gd name="T69" fmla="*/ 587 h 1151"/>
                  <a:gd name="T70" fmla="*/ 810 w 1120"/>
                  <a:gd name="T71" fmla="*/ 531 h 1151"/>
                  <a:gd name="T72" fmla="*/ 877 w 1120"/>
                  <a:gd name="T73" fmla="*/ 505 h 1151"/>
                  <a:gd name="T74" fmla="*/ 921 w 1120"/>
                  <a:gd name="T75" fmla="*/ 511 h 1151"/>
                  <a:gd name="T76" fmla="*/ 1029 w 1120"/>
                  <a:gd name="T77" fmla="*/ 488 h 1151"/>
                  <a:gd name="T78" fmla="*/ 1099 w 1120"/>
                  <a:gd name="T79" fmla="*/ 433 h 1151"/>
                  <a:gd name="T80" fmla="*/ 1120 w 1120"/>
                  <a:gd name="T81" fmla="*/ 382 h 1151"/>
                  <a:gd name="T82" fmla="*/ 1059 w 1120"/>
                  <a:gd name="T83" fmla="*/ 382 h 1151"/>
                  <a:gd name="T84" fmla="*/ 1010 w 1120"/>
                  <a:gd name="T85" fmla="*/ 389 h 1151"/>
                  <a:gd name="T86" fmla="*/ 942 w 1120"/>
                  <a:gd name="T87" fmla="*/ 346 h 1151"/>
                  <a:gd name="T88" fmla="*/ 903 w 1120"/>
                  <a:gd name="T89" fmla="*/ 289 h 1151"/>
                  <a:gd name="T90" fmla="*/ 836 w 1120"/>
                  <a:gd name="T91" fmla="*/ 254 h 1151"/>
                  <a:gd name="T92" fmla="*/ 779 w 1120"/>
                  <a:gd name="T93" fmla="*/ 219 h 1151"/>
                  <a:gd name="T94" fmla="*/ 756 w 1120"/>
                  <a:gd name="T95" fmla="*/ 131 h 1151"/>
                  <a:gd name="T96" fmla="*/ 705 w 1120"/>
                  <a:gd name="T97" fmla="*/ 107 h 1151"/>
                  <a:gd name="T98" fmla="*/ 664 w 1120"/>
                  <a:gd name="T99" fmla="*/ 154 h 1151"/>
                  <a:gd name="T100" fmla="*/ 611 w 1120"/>
                  <a:gd name="T101" fmla="*/ 189 h 1151"/>
                  <a:gd name="T102" fmla="*/ 579 w 1120"/>
                  <a:gd name="T103" fmla="*/ 200 h 1151"/>
                  <a:gd name="T104" fmla="*/ 571 w 1120"/>
                  <a:gd name="T105" fmla="*/ 163 h 1151"/>
                  <a:gd name="T106" fmla="*/ 631 w 1120"/>
                  <a:gd name="T107" fmla="*/ 110 h 1151"/>
                  <a:gd name="T108" fmla="*/ 658 w 1120"/>
                  <a:gd name="T109" fmla="*/ 91 h 1151"/>
                  <a:gd name="T110" fmla="*/ 656 w 1120"/>
                  <a:gd name="T111" fmla="*/ 30 h 1151"/>
                  <a:gd name="T112" fmla="*/ 567 w 1120"/>
                  <a:gd name="T113" fmla="*/ 18 h 1151"/>
                  <a:gd name="T114" fmla="*/ 528 w 1120"/>
                  <a:gd name="T115" fmla="*/ 26 h 1151"/>
                  <a:gd name="T116" fmla="*/ 469 w 1120"/>
                  <a:gd name="T117" fmla="*/ 17 h 1151"/>
                  <a:gd name="T118" fmla="*/ 390 w 1120"/>
                  <a:gd name="T119" fmla="*/ 112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20" h="1151">
                    <a:moveTo>
                      <a:pt x="354" y="193"/>
                    </a:moveTo>
                    <a:lnTo>
                      <a:pt x="334" y="208"/>
                    </a:lnTo>
                    <a:lnTo>
                      <a:pt x="322" y="226"/>
                    </a:lnTo>
                    <a:lnTo>
                      <a:pt x="318" y="237"/>
                    </a:lnTo>
                    <a:lnTo>
                      <a:pt x="311" y="241"/>
                    </a:lnTo>
                    <a:lnTo>
                      <a:pt x="311" y="244"/>
                    </a:lnTo>
                    <a:lnTo>
                      <a:pt x="312" y="265"/>
                    </a:lnTo>
                    <a:lnTo>
                      <a:pt x="337" y="274"/>
                    </a:lnTo>
                    <a:lnTo>
                      <a:pt x="338" y="287"/>
                    </a:lnTo>
                    <a:lnTo>
                      <a:pt x="343" y="343"/>
                    </a:lnTo>
                    <a:lnTo>
                      <a:pt x="346" y="356"/>
                    </a:lnTo>
                    <a:lnTo>
                      <a:pt x="351" y="382"/>
                    </a:lnTo>
                    <a:lnTo>
                      <a:pt x="350" y="399"/>
                    </a:lnTo>
                    <a:lnTo>
                      <a:pt x="354" y="420"/>
                    </a:lnTo>
                    <a:lnTo>
                      <a:pt x="346" y="438"/>
                    </a:lnTo>
                    <a:lnTo>
                      <a:pt x="346" y="468"/>
                    </a:lnTo>
                    <a:lnTo>
                      <a:pt x="337" y="491"/>
                    </a:lnTo>
                    <a:lnTo>
                      <a:pt x="326" y="499"/>
                    </a:lnTo>
                    <a:lnTo>
                      <a:pt x="309" y="492"/>
                    </a:lnTo>
                    <a:lnTo>
                      <a:pt x="282" y="489"/>
                    </a:lnTo>
                    <a:lnTo>
                      <a:pt x="254" y="481"/>
                    </a:lnTo>
                    <a:lnTo>
                      <a:pt x="222" y="482"/>
                    </a:lnTo>
                    <a:lnTo>
                      <a:pt x="190" y="496"/>
                    </a:lnTo>
                    <a:lnTo>
                      <a:pt x="174" y="508"/>
                    </a:lnTo>
                    <a:lnTo>
                      <a:pt x="142" y="518"/>
                    </a:lnTo>
                    <a:lnTo>
                      <a:pt x="133" y="532"/>
                    </a:lnTo>
                    <a:lnTo>
                      <a:pt x="133" y="558"/>
                    </a:lnTo>
                    <a:lnTo>
                      <a:pt x="126" y="569"/>
                    </a:lnTo>
                    <a:lnTo>
                      <a:pt x="118" y="582"/>
                    </a:lnTo>
                    <a:lnTo>
                      <a:pt x="107" y="587"/>
                    </a:lnTo>
                    <a:lnTo>
                      <a:pt x="108" y="599"/>
                    </a:lnTo>
                    <a:lnTo>
                      <a:pt x="111" y="619"/>
                    </a:lnTo>
                    <a:lnTo>
                      <a:pt x="123" y="635"/>
                    </a:lnTo>
                    <a:lnTo>
                      <a:pt x="132" y="660"/>
                    </a:lnTo>
                    <a:lnTo>
                      <a:pt x="151" y="691"/>
                    </a:lnTo>
                    <a:lnTo>
                      <a:pt x="153" y="715"/>
                    </a:lnTo>
                    <a:lnTo>
                      <a:pt x="143" y="734"/>
                    </a:lnTo>
                    <a:lnTo>
                      <a:pt x="125" y="744"/>
                    </a:lnTo>
                    <a:lnTo>
                      <a:pt x="119" y="759"/>
                    </a:lnTo>
                    <a:lnTo>
                      <a:pt x="113" y="766"/>
                    </a:lnTo>
                    <a:lnTo>
                      <a:pt x="122" y="779"/>
                    </a:lnTo>
                    <a:lnTo>
                      <a:pt x="147" y="799"/>
                    </a:lnTo>
                    <a:lnTo>
                      <a:pt x="162" y="814"/>
                    </a:lnTo>
                    <a:lnTo>
                      <a:pt x="158" y="827"/>
                    </a:lnTo>
                    <a:lnTo>
                      <a:pt x="148" y="842"/>
                    </a:lnTo>
                    <a:lnTo>
                      <a:pt x="154" y="857"/>
                    </a:lnTo>
                    <a:lnTo>
                      <a:pt x="158" y="862"/>
                    </a:lnTo>
                    <a:lnTo>
                      <a:pt x="189" y="865"/>
                    </a:lnTo>
                    <a:lnTo>
                      <a:pt x="189" y="877"/>
                    </a:lnTo>
                    <a:lnTo>
                      <a:pt x="176" y="887"/>
                    </a:lnTo>
                    <a:lnTo>
                      <a:pt x="164" y="901"/>
                    </a:lnTo>
                    <a:lnTo>
                      <a:pt x="144" y="901"/>
                    </a:lnTo>
                    <a:lnTo>
                      <a:pt x="139" y="910"/>
                    </a:lnTo>
                    <a:lnTo>
                      <a:pt x="139" y="930"/>
                    </a:lnTo>
                    <a:lnTo>
                      <a:pt x="121" y="942"/>
                    </a:lnTo>
                    <a:lnTo>
                      <a:pt x="104" y="942"/>
                    </a:lnTo>
                    <a:lnTo>
                      <a:pt x="89" y="949"/>
                    </a:lnTo>
                    <a:lnTo>
                      <a:pt x="69" y="977"/>
                    </a:lnTo>
                    <a:lnTo>
                      <a:pt x="61" y="983"/>
                    </a:lnTo>
                    <a:lnTo>
                      <a:pt x="41" y="990"/>
                    </a:lnTo>
                    <a:lnTo>
                      <a:pt x="36" y="1014"/>
                    </a:lnTo>
                    <a:lnTo>
                      <a:pt x="41" y="1036"/>
                    </a:lnTo>
                    <a:lnTo>
                      <a:pt x="22" y="1045"/>
                    </a:lnTo>
                    <a:lnTo>
                      <a:pt x="14" y="1047"/>
                    </a:lnTo>
                    <a:lnTo>
                      <a:pt x="14" y="1067"/>
                    </a:lnTo>
                    <a:lnTo>
                      <a:pt x="14" y="1095"/>
                    </a:lnTo>
                    <a:lnTo>
                      <a:pt x="7" y="1103"/>
                    </a:lnTo>
                    <a:lnTo>
                      <a:pt x="0" y="1111"/>
                    </a:lnTo>
                    <a:lnTo>
                      <a:pt x="7" y="1116"/>
                    </a:lnTo>
                    <a:lnTo>
                      <a:pt x="22" y="1126"/>
                    </a:lnTo>
                    <a:lnTo>
                      <a:pt x="33" y="1134"/>
                    </a:lnTo>
                    <a:lnTo>
                      <a:pt x="42" y="1146"/>
                    </a:lnTo>
                    <a:lnTo>
                      <a:pt x="54" y="1146"/>
                    </a:lnTo>
                    <a:lnTo>
                      <a:pt x="67" y="1151"/>
                    </a:lnTo>
                    <a:lnTo>
                      <a:pt x="82" y="1140"/>
                    </a:lnTo>
                    <a:lnTo>
                      <a:pt x="102" y="1132"/>
                    </a:lnTo>
                    <a:lnTo>
                      <a:pt x="117" y="1130"/>
                    </a:lnTo>
                    <a:lnTo>
                      <a:pt x="126" y="1122"/>
                    </a:lnTo>
                    <a:lnTo>
                      <a:pt x="122" y="1114"/>
                    </a:lnTo>
                    <a:lnTo>
                      <a:pt x="138" y="1093"/>
                    </a:lnTo>
                    <a:lnTo>
                      <a:pt x="154" y="1078"/>
                    </a:lnTo>
                    <a:lnTo>
                      <a:pt x="164" y="1078"/>
                    </a:lnTo>
                    <a:lnTo>
                      <a:pt x="180" y="1064"/>
                    </a:lnTo>
                    <a:lnTo>
                      <a:pt x="215" y="1054"/>
                    </a:lnTo>
                    <a:lnTo>
                      <a:pt x="223" y="1054"/>
                    </a:lnTo>
                    <a:lnTo>
                      <a:pt x="232" y="1054"/>
                    </a:lnTo>
                    <a:lnTo>
                      <a:pt x="249" y="1066"/>
                    </a:lnTo>
                    <a:lnTo>
                      <a:pt x="265" y="1071"/>
                    </a:lnTo>
                    <a:lnTo>
                      <a:pt x="269" y="1064"/>
                    </a:lnTo>
                    <a:lnTo>
                      <a:pt x="271" y="1054"/>
                    </a:lnTo>
                    <a:lnTo>
                      <a:pt x="289" y="1054"/>
                    </a:lnTo>
                    <a:lnTo>
                      <a:pt x="307" y="1058"/>
                    </a:lnTo>
                    <a:lnTo>
                      <a:pt x="307" y="1062"/>
                    </a:lnTo>
                    <a:lnTo>
                      <a:pt x="309" y="1065"/>
                    </a:lnTo>
                    <a:lnTo>
                      <a:pt x="321" y="1064"/>
                    </a:lnTo>
                    <a:lnTo>
                      <a:pt x="333" y="1063"/>
                    </a:lnTo>
                    <a:lnTo>
                      <a:pt x="333" y="1044"/>
                    </a:lnTo>
                    <a:lnTo>
                      <a:pt x="330" y="1040"/>
                    </a:lnTo>
                    <a:lnTo>
                      <a:pt x="327" y="1036"/>
                    </a:lnTo>
                    <a:lnTo>
                      <a:pt x="353" y="1034"/>
                    </a:lnTo>
                    <a:lnTo>
                      <a:pt x="368" y="1027"/>
                    </a:lnTo>
                    <a:lnTo>
                      <a:pt x="371" y="1021"/>
                    </a:lnTo>
                    <a:lnTo>
                      <a:pt x="385" y="1019"/>
                    </a:lnTo>
                    <a:lnTo>
                      <a:pt x="385" y="1004"/>
                    </a:lnTo>
                    <a:lnTo>
                      <a:pt x="395" y="1004"/>
                    </a:lnTo>
                    <a:lnTo>
                      <a:pt x="408" y="1008"/>
                    </a:lnTo>
                    <a:lnTo>
                      <a:pt x="428" y="1009"/>
                    </a:lnTo>
                    <a:lnTo>
                      <a:pt x="444" y="1004"/>
                    </a:lnTo>
                    <a:lnTo>
                      <a:pt x="463" y="1004"/>
                    </a:lnTo>
                    <a:lnTo>
                      <a:pt x="501" y="1019"/>
                    </a:lnTo>
                    <a:lnTo>
                      <a:pt x="526" y="1019"/>
                    </a:lnTo>
                    <a:lnTo>
                      <a:pt x="548" y="1017"/>
                    </a:lnTo>
                    <a:lnTo>
                      <a:pt x="548" y="1020"/>
                    </a:lnTo>
                    <a:lnTo>
                      <a:pt x="562" y="1004"/>
                    </a:lnTo>
                    <a:lnTo>
                      <a:pt x="573" y="1004"/>
                    </a:lnTo>
                    <a:lnTo>
                      <a:pt x="585" y="1014"/>
                    </a:lnTo>
                    <a:lnTo>
                      <a:pt x="598" y="1015"/>
                    </a:lnTo>
                    <a:lnTo>
                      <a:pt x="612" y="1012"/>
                    </a:lnTo>
                    <a:lnTo>
                      <a:pt x="625" y="1012"/>
                    </a:lnTo>
                    <a:lnTo>
                      <a:pt x="630" y="1017"/>
                    </a:lnTo>
                    <a:lnTo>
                      <a:pt x="643" y="1012"/>
                    </a:lnTo>
                    <a:lnTo>
                      <a:pt x="660" y="1022"/>
                    </a:lnTo>
                    <a:lnTo>
                      <a:pt x="673" y="1015"/>
                    </a:lnTo>
                    <a:lnTo>
                      <a:pt x="683" y="1004"/>
                    </a:lnTo>
                    <a:lnTo>
                      <a:pt x="683" y="997"/>
                    </a:lnTo>
                    <a:lnTo>
                      <a:pt x="673" y="992"/>
                    </a:lnTo>
                    <a:lnTo>
                      <a:pt x="673" y="987"/>
                    </a:lnTo>
                    <a:lnTo>
                      <a:pt x="674" y="981"/>
                    </a:lnTo>
                    <a:lnTo>
                      <a:pt x="682" y="979"/>
                    </a:lnTo>
                    <a:lnTo>
                      <a:pt x="689" y="976"/>
                    </a:lnTo>
                    <a:lnTo>
                      <a:pt x="673" y="962"/>
                    </a:lnTo>
                    <a:lnTo>
                      <a:pt x="664" y="954"/>
                    </a:lnTo>
                    <a:lnTo>
                      <a:pt x="665" y="933"/>
                    </a:lnTo>
                    <a:lnTo>
                      <a:pt x="673" y="918"/>
                    </a:lnTo>
                    <a:lnTo>
                      <a:pt x="664" y="909"/>
                    </a:lnTo>
                    <a:lnTo>
                      <a:pt x="658" y="924"/>
                    </a:lnTo>
                    <a:lnTo>
                      <a:pt x="648" y="928"/>
                    </a:lnTo>
                    <a:lnTo>
                      <a:pt x="632" y="927"/>
                    </a:lnTo>
                    <a:lnTo>
                      <a:pt x="619" y="911"/>
                    </a:lnTo>
                    <a:lnTo>
                      <a:pt x="609" y="900"/>
                    </a:lnTo>
                    <a:lnTo>
                      <a:pt x="604" y="900"/>
                    </a:lnTo>
                    <a:lnTo>
                      <a:pt x="587" y="896"/>
                    </a:lnTo>
                    <a:lnTo>
                      <a:pt x="575" y="893"/>
                    </a:lnTo>
                    <a:lnTo>
                      <a:pt x="576" y="876"/>
                    </a:lnTo>
                    <a:lnTo>
                      <a:pt x="586" y="866"/>
                    </a:lnTo>
                    <a:lnTo>
                      <a:pt x="588" y="857"/>
                    </a:lnTo>
                    <a:lnTo>
                      <a:pt x="595" y="849"/>
                    </a:lnTo>
                    <a:lnTo>
                      <a:pt x="608" y="844"/>
                    </a:lnTo>
                    <a:lnTo>
                      <a:pt x="628" y="839"/>
                    </a:lnTo>
                    <a:lnTo>
                      <a:pt x="636" y="833"/>
                    </a:lnTo>
                    <a:lnTo>
                      <a:pt x="646" y="828"/>
                    </a:lnTo>
                    <a:lnTo>
                      <a:pt x="654" y="826"/>
                    </a:lnTo>
                    <a:lnTo>
                      <a:pt x="659" y="812"/>
                    </a:lnTo>
                    <a:lnTo>
                      <a:pt x="666" y="812"/>
                    </a:lnTo>
                    <a:lnTo>
                      <a:pt x="676" y="792"/>
                    </a:lnTo>
                    <a:lnTo>
                      <a:pt x="674" y="779"/>
                    </a:lnTo>
                    <a:lnTo>
                      <a:pt x="678" y="770"/>
                    </a:lnTo>
                    <a:lnTo>
                      <a:pt x="687" y="762"/>
                    </a:lnTo>
                    <a:lnTo>
                      <a:pt x="696" y="740"/>
                    </a:lnTo>
                    <a:lnTo>
                      <a:pt x="699" y="724"/>
                    </a:lnTo>
                    <a:lnTo>
                      <a:pt x="722" y="709"/>
                    </a:lnTo>
                    <a:lnTo>
                      <a:pt x="735" y="709"/>
                    </a:lnTo>
                    <a:lnTo>
                      <a:pt x="740" y="693"/>
                    </a:lnTo>
                    <a:lnTo>
                      <a:pt x="752" y="693"/>
                    </a:lnTo>
                    <a:lnTo>
                      <a:pt x="759" y="672"/>
                    </a:lnTo>
                    <a:lnTo>
                      <a:pt x="759" y="657"/>
                    </a:lnTo>
                    <a:lnTo>
                      <a:pt x="759" y="639"/>
                    </a:lnTo>
                    <a:lnTo>
                      <a:pt x="776" y="634"/>
                    </a:lnTo>
                    <a:lnTo>
                      <a:pt x="785" y="624"/>
                    </a:lnTo>
                    <a:lnTo>
                      <a:pt x="806" y="622"/>
                    </a:lnTo>
                    <a:lnTo>
                      <a:pt x="810" y="611"/>
                    </a:lnTo>
                    <a:lnTo>
                      <a:pt x="808" y="605"/>
                    </a:lnTo>
                    <a:lnTo>
                      <a:pt x="792" y="596"/>
                    </a:lnTo>
                    <a:lnTo>
                      <a:pt x="792" y="587"/>
                    </a:lnTo>
                    <a:lnTo>
                      <a:pt x="816" y="587"/>
                    </a:lnTo>
                    <a:lnTo>
                      <a:pt x="821" y="577"/>
                    </a:lnTo>
                    <a:lnTo>
                      <a:pt x="821" y="567"/>
                    </a:lnTo>
                    <a:lnTo>
                      <a:pt x="805" y="562"/>
                    </a:lnTo>
                    <a:lnTo>
                      <a:pt x="805" y="543"/>
                    </a:lnTo>
                    <a:lnTo>
                      <a:pt x="810" y="531"/>
                    </a:lnTo>
                    <a:lnTo>
                      <a:pt x="818" y="529"/>
                    </a:lnTo>
                    <a:lnTo>
                      <a:pt x="831" y="531"/>
                    </a:lnTo>
                    <a:lnTo>
                      <a:pt x="843" y="531"/>
                    </a:lnTo>
                    <a:lnTo>
                      <a:pt x="865" y="529"/>
                    </a:lnTo>
                    <a:lnTo>
                      <a:pt x="877" y="505"/>
                    </a:lnTo>
                    <a:lnTo>
                      <a:pt x="893" y="503"/>
                    </a:lnTo>
                    <a:lnTo>
                      <a:pt x="897" y="507"/>
                    </a:lnTo>
                    <a:lnTo>
                      <a:pt x="902" y="512"/>
                    </a:lnTo>
                    <a:lnTo>
                      <a:pt x="912" y="511"/>
                    </a:lnTo>
                    <a:lnTo>
                      <a:pt x="921" y="511"/>
                    </a:lnTo>
                    <a:lnTo>
                      <a:pt x="940" y="508"/>
                    </a:lnTo>
                    <a:lnTo>
                      <a:pt x="979" y="515"/>
                    </a:lnTo>
                    <a:lnTo>
                      <a:pt x="997" y="514"/>
                    </a:lnTo>
                    <a:lnTo>
                      <a:pt x="1025" y="491"/>
                    </a:lnTo>
                    <a:lnTo>
                      <a:pt x="1029" y="488"/>
                    </a:lnTo>
                    <a:lnTo>
                      <a:pt x="1060" y="476"/>
                    </a:lnTo>
                    <a:lnTo>
                      <a:pt x="1067" y="473"/>
                    </a:lnTo>
                    <a:lnTo>
                      <a:pt x="1069" y="464"/>
                    </a:lnTo>
                    <a:lnTo>
                      <a:pt x="1086" y="446"/>
                    </a:lnTo>
                    <a:lnTo>
                      <a:pt x="1099" y="433"/>
                    </a:lnTo>
                    <a:lnTo>
                      <a:pt x="1110" y="423"/>
                    </a:lnTo>
                    <a:lnTo>
                      <a:pt x="1113" y="421"/>
                    </a:lnTo>
                    <a:lnTo>
                      <a:pt x="1113" y="421"/>
                    </a:lnTo>
                    <a:lnTo>
                      <a:pt x="1120" y="404"/>
                    </a:lnTo>
                    <a:lnTo>
                      <a:pt x="1120" y="382"/>
                    </a:lnTo>
                    <a:lnTo>
                      <a:pt x="1105" y="385"/>
                    </a:lnTo>
                    <a:lnTo>
                      <a:pt x="1082" y="383"/>
                    </a:lnTo>
                    <a:lnTo>
                      <a:pt x="1076" y="382"/>
                    </a:lnTo>
                    <a:lnTo>
                      <a:pt x="1066" y="382"/>
                    </a:lnTo>
                    <a:lnTo>
                      <a:pt x="1059" y="382"/>
                    </a:lnTo>
                    <a:lnTo>
                      <a:pt x="1054" y="383"/>
                    </a:lnTo>
                    <a:lnTo>
                      <a:pt x="1042" y="386"/>
                    </a:lnTo>
                    <a:lnTo>
                      <a:pt x="1035" y="388"/>
                    </a:lnTo>
                    <a:lnTo>
                      <a:pt x="1024" y="393"/>
                    </a:lnTo>
                    <a:lnTo>
                      <a:pt x="1010" y="389"/>
                    </a:lnTo>
                    <a:lnTo>
                      <a:pt x="994" y="384"/>
                    </a:lnTo>
                    <a:lnTo>
                      <a:pt x="988" y="378"/>
                    </a:lnTo>
                    <a:lnTo>
                      <a:pt x="984" y="371"/>
                    </a:lnTo>
                    <a:lnTo>
                      <a:pt x="960" y="350"/>
                    </a:lnTo>
                    <a:lnTo>
                      <a:pt x="942" y="346"/>
                    </a:lnTo>
                    <a:lnTo>
                      <a:pt x="934" y="339"/>
                    </a:lnTo>
                    <a:lnTo>
                      <a:pt x="931" y="312"/>
                    </a:lnTo>
                    <a:lnTo>
                      <a:pt x="937" y="303"/>
                    </a:lnTo>
                    <a:lnTo>
                      <a:pt x="925" y="287"/>
                    </a:lnTo>
                    <a:lnTo>
                      <a:pt x="903" y="289"/>
                    </a:lnTo>
                    <a:lnTo>
                      <a:pt x="885" y="303"/>
                    </a:lnTo>
                    <a:lnTo>
                      <a:pt x="875" y="298"/>
                    </a:lnTo>
                    <a:lnTo>
                      <a:pt x="860" y="278"/>
                    </a:lnTo>
                    <a:lnTo>
                      <a:pt x="848" y="266"/>
                    </a:lnTo>
                    <a:lnTo>
                      <a:pt x="836" y="254"/>
                    </a:lnTo>
                    <a:lnTo>
                      <a:pt x="821" y="243"/>
                    </a:lnTo>
                    <a:lnTo>
                      <a:pt x="812" y="240"/>
                    </a:lnTo>
                    <a:lnTo>
                      <a:pt x="809" y="226"/>
                    </a:lnTo>
                    <a:lnTo>
                      <a:pt x="796" y="222"/>
                    </a:lnTo>
                    <a:lnTo>
                      <a:pt x="779" y="219"/>
                    </a:lnTo>
                    <a:lnTo>
                      <a:pt x="779" y="200"/>
                    </a:lnTo>
                    <a:lnTo>
                      <a:pt x="779" y="179"/>
                    </a:lnTo>
                    <a:lnTo>
                      <a:pt x="764" y="166"/>
                    </a:lnTo>
                    <a:lnTo>
                      <a:pt x="756" y="152"/>
                    </a:lnTo>
                    <a:lnTo>
                      <a:pt x="756" y="131"/>
                    </a:lnTo>
                    <a:lnTo>
                      <a:pt x="756" y="103"/>
                    </a:lnTo>
                    <a:lnTo>
                      <a:pt x="741" y="104"/>
                    </a:lnTo>
                    <a:lnTo>
                      <a:pt x="721" y="109"/>
                    </a:lnTo>
                    <a:lnTo>
                      <a:pt x="718" y="110"/>
                    </a:lnTo>
                    <a:lnTo>
                      <a:pt x="705" y="107"/>
                    </a:lnTo>
                    <a:lnTo>
                      <a:pt x="692" y="108"/>
                    </a:lnTo>
                    <a:lnTo>
                      <a:pt x="692" y="122"/>
                    </a:lnTo>
                    <a:lnTo>
                      <a:pt x="692" y="136"/>
                    </a:lnTo>
                    <a:lnTo>
                      <a:pt x="683" y="140"/>
                    </a:lnTo>
                    <a:lnTo>
                      <a:pt x="664" y="154"/>
                    </a:lnTo>
                    <a:lnTo>
                      <a:pt x="656" y="149"/>
                    </a:lnTo>
                    <a:lnTo>
                      <a:pt x="638" y="160"/>
                    </a:lnTo>
                    <a:lnTo>
                      <a:pt x="626" y="172"/>
                    </a:lnTo>
                    <a:lnTo>
                      <a:pt x="614" y="179"/>
                    </a:lnTo>
                    <a:lnTo>
                      <a:pt x="611" y="189"/>
                    </a:lnTo>
                    <a:lnTo>
                      <a:pt x="605" y="194"/>
                    </a:lnTo>
                    <a:lnTo>
                      <a:pt x="599" y="200"/>
                    </a:lnTo>
                    <a:lnTo>
                      <a:pt x="593" y="199"/>
                    </a:lnTo>
                    <a:lnTo>
                      <a:pt x="587" y="199"/>
                    </a:lnTo>
                    <a:lnTo>
                      <a:pt x="579" y="200"/>
                    </a:lnTo>
                    <a:lnTo>
                      <a:pt x="570" y="197"/>
                    </a:lnTo>
                    <a:lnTo>
                      <a:pt x="567" y="190"/>
                    </a:lnTo>
                    <a:lnTo>
                      <a:pt x="581" y="184"/>
                    </a:lnTo>
                    <a:lnTo>
                      <a:pt x="571" y="173"/>
                    </a:lnTo>
                    <a:lnTo>
                      <a:pt x="571" y="163"/>
                    </a:lnTo>
                    <a:lnTo>
                      <a:pt x="582" y="154"/>
                    </a:lnTo>
                    <a:lnTo>
                      <a:pt x="588" y="138"/>
                    </a:lnTo>
                    <a:lnTo>
                      <a:pt x="604" y="128"/>
                    </a:lnTo>
                    <a:lnTo>
                      <a:pt x="626" y="114"/>
                    </a:lnTo>
                    <a:lnTo>
                      <a:pt x="631" y="110"/>
                    </a:lnTo>
                    <a:lnTo>
                      <a:pt x="627" y="94"/>
                    </a:lnTo>
                    <a:lnTo>
                      <a:pt x="625" y="83"/>
                    </a:lnTo>
                    <a:lnTo>
                      <a:pt x="638" y="85"/>
                    </a:lnTo>
                    <a:lnTo>
                      <a:pt x="647" y="96"/>
                    </a:lnTo>
                    <a:lnTo>
                      <a:pt x="658" y="91"/>
                    </a:lnTo>
                    <a:lnTo>
                      <a:pt x="653" y="87"/>
                    </a:lnTo>
                    <a:lnTo>
                      <a:pt x="663" y="76"/>
                    </a:lnTo>
                    <a:lnTo>
                      <a:pt x="670" y="66"/>
                    </a:lnTo>
                    <a:lnTo>
                      <a:pt x="679" y="48"/>
                    </a:lnTo>
                    <a:lnTo>
                      <a:pt x="656" y="30"/>
                    </a:lnTo>
                    <a:lnTo>
                      <a:pt x="638" y="20"/>
                    </a:lnTo>
                    <a:lnTo>
                      <a:pt x="604" y="0"/>
                    </a:lnTo>
                    <a:lnTo>
                      <a:pt x="586" y="0"/>
                    </a:lnTo>
                    <a:lnTo>
                      <a:pt x="576" y="18"/>
                    </a:lnTo>
                    <a:lnTo>
                      <a:pt x="567" y="18"/>
                    </a:lnTo>
                    <a:lnTo>
                      <a:pt x="548" y="8"/>
                    </a:lnTo>
                    <a:lnTo>
                      <a:pt x="544" y="8"/>
                    </a:lnTo>
                    <a:lnTo>
                      <a:pt x="535" y="8"/>
                    </a:lnTo>
                    <a:lnTo>
                      <a:pt x="532" y="22"/>
                    </a:lnTo>
                    <a:lnTo>
                      <a:pt x="528" y="26"/>
                    </a:lnTo>
                    <a:lnTo>
                      <a:pt x="520" y="32"/>
                    </a:lnTo>
                    <a:lnTo>
                      <a:pt x="504" y="32"/>
                    </a:lnTo>
                    <a:lnTo>
                      <a:pt x="492" y="24"/>
                    </a:lnTo>
                    <a:lnTo>
                      <a:pt x="477" y="17"/>
                    </a:lnTo>
                    <a:lnTo>
                      <a:pt x="469" y="17"/>
                    </a:lnTo>
                    <a:lnTo>
                      <a:pt x="455" y="41"/>
                    </a:lnTo>
                    <a:lnTo>
                      <a:pt x="426" y="78"/>
                    </a:lnTo>
                    <a:lnTo>
                      <a:pt x="407" y="94"/>
                    </a:lnTo>
                    <a:lnTo>
                      <a:pt x="397" y="109"/>
                    </a:lnTo>
                    <a:lnTo>
                      <a:pt x="390" y="112"/>
                    </a:lnTo>
                    <a:lnTo>
                      <a:pt x="384" y="120"/>
                    </a:lnTo>
                    <a:lnTo>
                      <a:pt x="364" y="142"/>
                    </a:lnTo>
                    <a:lnTo>
                      <a:pt x="354" y="19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06" name="Freeform 67"/>
              <p:cNvSpPr>
                <a:spLocks/>
              </p:cNvSpPr>
              <p:nvPr/>
            </p:nvSpPr>
            <p:spPr bwMode="auto">
              <a:xfrm>
                <a:off x="5898487" y="3024716"/>
                <a:ext cx="355329" cy="273013"/>
              </a:xfrm>
              <a:custGeom>
                <a:avLst/>
                <a:gdLst>
                  <a:gd name="T0" fmla="*/ 706 w 776"/>
                  <a:gd name="T1" fmla="*/ 86 h 597"/>
                  <a:gd name="T2" fmla="*/ 680 w 776"/>
                  <a:gd name="T3" fmla="*/ 57 h 597"/>
                  <a:gd name="T4" fmla="*/ 654 w 776"/>
                  <a:gd name="T5" fmla="*/ 49 h 597"/>
                  <a:gd name="T6" fmla="*/ 627 w 776"/>
                  <a:gd name="T7" fmla="*/ 46 h 597"/>
                  <a:gd name="T8" fmla="*/ 595 w 776"/>
                  <a:gd name="T9" fmla="*/ 43 h 597"/>
                  <a:gd name="T10" fmla="*/ 543 w 776"/>
                  <a:gd name="T11" fmla="*/ 13 h 597"/>
                  <a:gd name="T12" fmla="*/ 507 w 776"/>
                  <a:gd name="T13" fmla="*/ 2 h 597"/>
                  <a:gd name="T14" fmla="*/ 498 w 776"/>
                  <a:gd name="T15" fmla="*/ 37 h 597"/>
                  <a:gd name="T16" fmla="*/ 496 w 776"/>
                  <a:gd name="T17" fmla="*/ 42 h 597"/>
                  <a:gd name="T18" fmla="*/ 454 w 776"/>
                  <a:gd name="T19" fmla="*/ 53 h 597"/>
                  <a:gd name="T20" fmla="*/ 462 w 776"/>
                  <a:gd name="T21" fmla="*/ 83 h 597"/>
                  <a:gd name="T22" fmla="*/ 503 w 776"/>
                  <a:gd name="T23" fmla="*/ 91 h 597"/>
                  <a:gd name="T24" fmla="*/ 522 w 776"/>
                  <a:gd name="T25" fmla="*/ 115 h 597"/>
                  <a:gd name="T26" fmla="*/ 521 w 776"/>
                  <a:gd name="T27" fmla="*/ 123 h 597"/>
                  <a:gd name="T28" fmla="*/ 524 w 776"/>
                  <a:gd name="T29" fmla="*/ 126 h 597"/>
                  <a:gd name="T30" fmla="*/ 535 w 776"/>
                  <a:gd name="T31" fmla="*/ 137 h 597"/>
                  <a:gd name="T32" fmla="*/ 499 w 776"/>
                  <a:gd name="T33" fmla="*/ 122 h 597"/>
                  <a:gd name="T34" fmla="*/ 448 w 776"/>
                  <a:gd name="T35" fmla="*/ 116 h 597"/>
                  <a:gd name="T36" fmla="*/ 410 w 776"/>
                  <a:gd name="T37" fmla="*/ 118 h 597"/>
                  <a:gd name="T38" fmla="*/ 391 w 776"/>
                  <a:gd name="T39" fmla="*/ 150 h 597"/>
                  <a:gd name="T40" fmla="*/ 341 w 776"/>
                  <a:gd name="T41" fmla="*/ 134 h 597"/>
                  <a:gd name="T42" fmla="*/ 291 w 776"/>
                  <a:gd name="T43" fmla="*/ 172 h 597"/>
                  <a:gd name="T44" fmla="*/ 228 w 776"/>
                  <a:gd name="T45" fmla="*/ 196 h 597"/>
                  <a:gd name="T46" fmla="*/ 227 w 776"/>
                  <a:gd name="T47" fmla="*/ 190 h 597"/>
                  <a:gd name="T48" fmla="*/ 221 w 776"/>
                  <a:gd name="T49" fmla="*/ 189 h 597"/>
                  <a:gd name="T50" fmla="*/ 157 w 776"/>
                  <a:gd name="T51" fmla="*/ 199 h 597"/>
                  <a:gd name="T52" fmla="*/ 113 w 776"/>
                  <a:gd name="T53" fmla="*/ 221 h 597"/>
                  <a:gd name="T54" fmla="*/ 88 w 776"/>
                  <a:gd name="T55" fmla="*/ 240 h 597"/>
                  <a:gd name="T56" fmla="*/ 64 w 776"/>
                  <a:gd name="T57" fmla="*/ 269 h 597"/>
                  <a:gd name="T58" fmla="*/ 42 w 776"/>
                  <a:gd name="T59" fmla="*/ 296 h 597"/>
                  <a:gd name="T60" fmla="*/ 0 w 776"/>
                  <a:gd name="T61" fmla="*/ 356 h 597"/>
                  <a:gd name="T62" fmla="*/ 23 w 776"/>
                  <a:gd name="T63" fmla="*/ 404 h 597"/>
                  <a:gd name="T64" fmla="*/ 53 w 776"/>
                  <a:gd name="T65" fmla="*/ 430 h 597"/>
                  <a:gd name="T66" fmla="*/ 80 w 776"/>
                  <a:gd name="T67" fmla="*/ 458 h 597"/>
                  <a:gd name="T68" fmla="*/ 119 w 776"/>
                  <a:gd name="T69" fmla="*/ 502 h 597"/>
                  <a:gd name="T70" fmla="*/ 169 w 776"/>
                  <a:gd name="T71" fmla="*/ 491 h 597"/>
                  <a:gd name="T72" fmla="*/ 178 w 776"/>
                  <a:gd name="T73" fmla="*/ 543 h 597"/>
                  <a:gd name="T74" fmla="*/ 228 w 776"/>
                  <a:gd name="T75" fmla="*/ 575 h 597"/>
                  <a:gd name="T76" fmla="*/ 254 w 776"/>
                  <a:gd name="T77" fmla="*/ 593 h 597"/>
                  <a:gd name="T78" fmla="*/ 286 w 776"/>
                  <a:gd name="T79" fmla="*/ 590 h 597"/>
                  <a:gd name="T80" fmla="*/ 310 w 776"/>
                  <a:gd name="T81" fmla="*/ 586 h 597"/>
                  <a:gd name="T82" fmla="*/ 349 w 776"/>
                  <a:gd name="T83" fmla="*/ 589 h 597"/>
                  <a:gd name="T84" fmla="*/ 414 w 776"/>
                  <a:gd name="T85" fmla="*/ 521 h 597"/>
                  <a:gd name="T86" fmla="*/ 451 w 776"/>
                  <a:gd name="T87" fmla="*/ 453 h 597"/>
                  <a:gd name="T88" fmla="*/ 483 w 776"/>
                  <a:gd name="T89" fmla="*/ 431 h 597"/>
                  <a:gd name="T90" fmla="*/ 605 w 776"/>
                  <a:gd name="T91" fmla="*/ 377 h 597"/>
                  <a:gd name="T92" fmla="*/ 643 w 776"/>
                  <a:gd name="T93" fmla="*/ 330 h 597"/>
                  <a:gd name="T94" fmla="*/ 714 w 776"/>
                  <a:gd name="T95" fmla="*/ 234 h 597"/>
                  <a:gd name="T96" fmla="*/ 758 w 776"/>
                  <a:gd name="T97" fmla="*/ 159 h 597"/>
                  <a:gd name="T98" fmla="*/ 756 w 776"/>
                  <a:gd name="T99" fmla="*/ 153 h 597"/>
                  <a:gd name="T100" fmla="*/ 730 w 776"/>
                  <a:gd name="T101" fmla="*/ 13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6" h="597">
                    <a:moveTo>
                      <a:pt x="705" y="120"/>
                    </a:moveTo>
                    <a:lnTo>
                      <a:pt x="704" y="95"/>
                    </a:lnTo>
                    <a:lnTo>
                      <a:pt x="706" y="86"/>
                    </a:lnTo>
                    <a:lnTo>
                      <a:pt x="704" y="67"/>
                    </a:lnTo>
                    <a:lnTo>
                      <a:pt x="691" y="61"/>
                    </a:lnTo>
                    <a:lnTo>
                      <a:pt x="680" y="57"/>
                    </a:lnTo>
                    <a:lnTo>
                      <a:pt x="666" y="52"/>
                    </a:lnTo>
                    <a:lnTo>
                      <a:pt x="661" y="50"/>
                    </a:lnTo>
                    <a:lnTo>
                      <a:pt x="654" y="49"/>
                    </a:lnTo>
                    <a:lnTo>
                      <a:pt x="648" y="48"/>
                    </a:lnTo>
                    <a:lnTo>
                      <a:pt x="637" y="47"/>
                    </a:lnTo>
                    <a:lnTo>
                      <a:pt x="627" y="46"/>
                    </a:lnTo>
                    <a:lnTo>
                      <a:pt x="622" y="46"/>
                    </a:lnTo>
                    <a:lnTo>
                      <a:pt x="612" y="39"/>
                    </a:lnTo>
                    <a:lnTo>
                      <a:pt x="595" y="43"/>
                    </a:lnTo>
                    <a:lnTo>
                      <a:pt x="575" y="27"/>
                    </a:lnTo>
                    <a:lnTo>
                      <a:pt x="549" y="21"/>
                    </a:lnTo>
                    <a:lnTo>
                      <a:pt x="543" y="13"/>
                    </a:lnTo>
                    <a:lnTo>
                      <a:pt x="535" y="20"/>
                    </a:lnTo>
                    <a:lnTo>
                      <a:pt x="515" y="15"/>
                    </a:lnTo>
                    <a:lnTo>
                      <a:pt x="507" y="2"/>
                    </a:lnTo>
                    <a:lnTo>
                      <a:pt x="491" y="0"/>
                    </a:lnTo>
                    <a:lnTo>
                      <a:pt x="491" y="32"/>
                    </a:lnTo>
                    <a:lnTo>
                      <a:pt x="498" y="37"/>
                    </a:lnTo>
                    <a:lnTo>
                      <a:pt x="510" y="38"/>
                    </a:lnTo>
                    <a:lnTo>
                      <a:pt x="510" y="49"/>
                    </a:lnTo>
                    <a:lnTo>
                      <a:pt x="496" y="42"/>
                    </a:lnTo>
                    <a:lnTo>
                      <a:pt x="482" y="42"/>
                    </a:lnTo>
                    <a:lnTo>
                      <a:pt x="473" y="53"/>
                    </a:lnTo>
                    <a:lnTo>
                      <a:pt x="454" y="53"/>
                    </a:lnTo>
                    <a:lnTo>
                      <a:pt x="444" y="63"/>
                    </a:lnTo>
                    <a:lnTo>
                      <a:pt x="451" y="71"/>
                    </a:lnTo>
                    <a:lnTo>
                      <a:pt x="462" y="83"/>
                    </a:lnTo>
                    <a:lnTo>
                      <a:pt x="476" y="86"/>
                    </a:lnTo>
                    <a:lnTo>
                      <a:pt x="493" y="86"/>
                    </a:lnTo>
                    <a:lnTo>
                      <a:pt x="503" y="91"/>
                    </a:lnTo>
                    <a:lnTo>
                      <a:pt x="529" y="91"/>
                    </a:lnTo>
                    <a:lnTo>
                      <a:pt x="531" y="109"/>
                    </a:lnTo>
                    <a:lnTo>
                      <a:pt x="522" y="115"/>
                    </a:lnTo>
                    <a:lnTo>
                      <a:pt x="522" y="116"/>
                    </a:lnTo>
                    <a:lnTo>
                      <a:pt x="521" y="121"/>
                    </a:lnTo>
                    <a:lnTo>
                      <a:pt x="521" y="123"/>
                    </a:lnTo>
                    <a:lnTo>
                      <a:pt x="521" y="125"/>
                    </a:lnTo>
                    <a:lnTo>
                      <a:pt x="522" y="126"/>
                    </a:lnTo>
                    <a:lnTo>
                      <a:pt x="524" y="126"/>
                    </a:lnTo>
                    <a:lnTo>
                      <a:pt x="531" y="128"/>
                    </a:lnTo>
                    <a:lnTo>
                      <a:pt x="535" y="129"/>
                    </a:lnTo>
                    <a:lnTo>
                      <a:pt x="535" y="137"/>
                    </a:lnTo>
                    <a:lnTo>
                      <a:pt x="513" y="137"/>
                    </a:lnTo>
                    <a:lnTo>
                      <a:pt x="499" y="137"/>
                    </a:lnTo>
                    <a:lnTo>
                      <a:pt x="499" y="122"/>
                    </a:lnTo>
                    <a:lnTo>
                      <a:pt x="474" y="122"/>
                    </a:lnTo>
                    <a:lnTo>
                      <a:pt x="462" y="126"/>
                    </a:lnTo>
                    <a:lnTo>
                      <a:pt x="448" y="116"/>
                    </a:lnTo>
                    <a:lnTo>
                      <a:pt x="448" y="103"/>
                    </a:lnTo>
                    <a:lnTo>
                      <a:pt x="428" y="101"/>
                    </a:lnTo>
                    <a:lnTo>
                      <a:pt x="410" y="118"/>
                    </a:lnTo>
                    <a:lnTo>
                      <a:pt x="403" y="137"/>
                    </a:lnTo>
                    <a:lnTo>
                      <a:pt x="404" y="147"/>
                    </a:lnTo>
                    <a:lnTo>
                      <a:pt x="391" y="150"/>
                    </a:lnTo>
                    <a:lnTo>
                      <a:pt x="387" y="147"/>
                    </a:lnTo>
                    <a:lnTo>
                      <a:pt x="369" y="135"/>
                    </a:lnTo>
                    <a:lnTo>
                      <a:pt x="341" y="134"/>
                    </a:lnTo>
                    <a:lnTo>
                      <a:pt x="305" y="158"/>
                    </a:lnTo>
                    <a:lnTo>
                      <a:pt x="296" y="163"/>
                    </a:lnTo>
                    <a:lnTo>
                      <a:pt x="291" y="172"/>
                    </a:lnTo>
                    <a:lnTo>
                      <a:pt x="271" y="166"/>
                    </a:lnTo>
                    <a:lnTo>
                      <a:pt x="243" y="185"/>
                    </a:lnTo>
                    <a:lnTo>
                      <a:pt x="228" y="196"/>
                    </a:lnTo>
                    <a:lnTo>
                      <a:pt x="228" y="195"/>
                    </a:lnTo>
                    <a:lnTo>
                      <a:pt x="228" y="192"/>
                    </a:lnTo>
                    <a:lnTo>
                      <a:pt x="227" y="190"/>
                    </a:lnTo>
                    <a:lnTo>
                      <a:pt x="226" y="189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07" y="193"/>
                    </a:lnTo>
                    <a:lnTo>
                      <a:pt x="197" y="196"/>
                    </a:lnTo>
                    <a:lnTo>
                      <a:pt x="157" y="199"/>
                    </a:lnTo>
                    <a:lnTo>
                      <a:pt x="131" y="204"/>
                    </a:lnTo>
                    <a:lnTo>
                      <a:pt x="113" y="212"/>
                    </a:lnTo>
                    <a:lnTo>
                      <a:pt x="113" y="221"/>
                    </a:lnTo>
                    <a:lnTo>
                      <a:pt x="120" y="231"/>
                    </a:lnTo>
                    <a:lnTo>
                      <a:pt x="104" y="240"/>
                    </a:lnTo>
                    <a:lnTo>
                      <a:pt x="88" y="240"/>
                    </a:lnTo>
                    <a:lnTo>
                      <a:pt x="82" y="257"/>
                    </a:lnTo>
                    <a:lnTo>
                      <a:pt x="82" y="265"/>
                    </a:lnTo>
                    <a:lnTo>
                      <a:pt x="64" y="269"/>
                    </a:lnTo>
                    <a:lnTo>
                      <a:pt x="68" y="279"/>
                    </a:lnTo>
                    <a:lnTo>
                      <a:pt x="50" y="284"/>
                    </a:lnTo>
                    <a:lnTo>
                      <a:pt x="42" y="296"/>
                    </a:lnTo>
                    <a:lnTo>
                      <a:pt x="0" y="307"/>
                    </a:lnTo>
                    <a:lnTo>
                      <a:pt x="0" y="335"/>
                    </a:lnTo>
                    <a:lnTo>
                      <a:pt x="0" y="356"/>
                    </a:lnTo>
                    <a:lnTo>
                      <a:pt x="8" y="370"/>
                    </a:lnTo>
                    <a:lnTo>
                      <a:pt x="23" y="383"/>
                    </a:lnTo>
                    <a:lnTo>
                      <a:pt x="23" y="404"/>
                    </a:lnTo>
                    <a:lnTo>
                      <a:pt x="23" y="423"/>
                    </a:lnTo>
                    <a:lnTo>
                      <a:pt x="40" y="426"/>
                    </a:lnTo>
                    <a:lnTo>
                      <a:pt x="53" y="430"/>
                    </a:lnTo>
                    <a:lnTo>
                      <a:pt x="56" y="444"/>
                    </a:lnTo>
                    <a:lnTo>
                      <a:pt x="65" y="447"/>
                    </a:lnTo>
                    <a:lnTo>
                      <a:pt x="80" y="458"/>
                    </a:lnTo>
                    <a:lnTo>
                      <a:pt x="92" y="470"/>
                    </a:lnTo>
                    <a:lnTo>
                      <a:pt x="104" y="482"/>
                    </a:lnTo>
                    <a:lnTo>
                      <a:pt x="119" y="502"/>
                    </a:lnTo>
                    <a:lnTo>
                      <a:pt x="129" y="507"/>
                    </a:lnTo>
                    <a:lnTo>
                      <a:pt x="147" y="493"/>
                    </a:lnTo>
                    <a:lnTo>
                      <a:pt x="169" y="491"/>
                    </a:lnTo>
                    <a:lnTo>
                      <a:pt x="181" y="507"/>
                    </a:lnTo>
                    <a:lnTo>
                      <a:pt x="175" y="516"/>
                    </a:lnTo>
                    <a:lnTo>
                      <a:pt x="178" y="543"/>
                    </a:lnTo>
                    <a:lnTo>
                      <a:pt x="186" y="550"/>
                    </a:lnTo>
                    <a:lnTo>
                      <a:pt x="204" y="554"/>
                    </a:lnTo>
                    <a:lnTo>
                      <a:pt x="228" y="575"/>
                    </a:lnTo>
                    <a:lnTo>
                      <a:pt x="232" y="582"/>
                    </a:lnTo>
                    <a:lnTo>
                      <a:pt x="238" y="588"/>
                    </a:lnTo>
                    <a:lnTo>
                      <a:pt x="254" y="593"/>
                    </a:lnTo>
                    <a:lnTo>
                      <a:pt x="268" y="597"/>
                    </a:lnTo>
                    <a:lnTo>
                      <a:pt x="279" y="592"/>
                    </a:lnTo>
                    <a:lnTo>
                      <a:pt x="286" y="590"/>
                    </a:lnTo>
                    <a:lnTo>
                      <a:pt x="298" y="587"/>
                    </a:lnTo>
                    <a:lnTo>
                      <a:pt x="303" y="586"/>
                    </a:lnTo>
                    <a:lnTo>
                      <a:pt x="310" y="586"/>
                    </a:lnTo>
                    <a:lnTo>
                      <a:pt x="320" y="586"/>
                    </a:lnTo>
                    <a:lnTo>
                      <a:pt x="326" y="587"/>
                    </a:lnTo>
                    <a:lnTo>
                      <a:pt x="349" y="589"/>
                    </a:lnTo>
                    <a:lnTo>
                      <a:pt x="364" y="586"/>
                    </a:lnTo>
                    <a:lnTo>
                      <a:pt x="383" y="551"/>
                    </a:lnTo>
                    <a:lnTo>
                      <a:pt x="414" y="521"/>
                    </a:lnTo>
                    <a:lnTo>
                      <a:pt x="432" y="476"/>
                    </a:lnTo>
                    <a:lnTo>
                      <a:pt x="441" y="464"/>
                    </a:lnTo>
                    <a:lnTo>
                      <a:pt x="451" y="453"/>
                    </a:lnTo>
                    <a:lnTo>
                      <a:pt x="459" y="449"/>
                    </a:lnTo>
                    <a:lnTo>
                      <a:pt x="471" y="440"/>
                    </a:lnTo>
                    <a:lnTo>
                      <a:pt x="483" y="431"/>
                    </a:lnTo>
                    <a:lnTo>
                      <a:pt x="488" y="427"/>
                    </a:lnTo>
                    <a:lnTo>
                      <a:pt x="514" y="421"/>
                    </a:lnTo>
                    <a:lnTo>
                      <a:pt x="605" y="377"/>
                    </a:lnTo>
                    <a:lnTo>
                      <a:pt x="625" y="348"/>
                    </a:lnTo>
                    <a:lnTo>
                      <a:pt x="634" y="334"/>
                    </a:lnTo>
                    <a:lnTo>
                      <a:pt x="643" y="330"/>
                    </a:lnTo>
                    <a:lnTo>
                      <a:pt x="660" y="289"/>
                    </a:lnTo>
                    <a:lnTo>
                      <a:pt x="679" y="259"/>
                    </a:lnTo>
                    <a:lnTo>
                      <a:pt x="714" y="234"/>
                    </a:lnTo>
                    <a:lnTo>
                      <a:pt x="743" y="204"/>
                    </a:lnTo>
                    <a:lnTo>
                      <a:pt x="776" y="184"/>
                    </a:lnTo>
                    <a:lnTo>
                      <a:pt x="758" y="159"/>
                    </a:lnTo>
                    <a:lnTo>
                      <a:pt x="758" y="159"/>
                    </a:lnTo>
                    <a:lnTo>
                      <a:pt x="758" y="159"/>
                    </a:lnTo>
                    <a:lnTo>
                      <a:pt x="756" y="153"/>
                    </a:lnTo>
                    <a:lnTo>
                      <a:pt x="754" y="147"/>
                    </a:lnTo>
                    <a:lnTo>
                      <a:pt x="742" y="138"/>
                    </a:lnTo>
                    <a:lnTo>
                      <a:pt x="730" y="131"/>
                    </a:lnTo>
                    <a:lnTo>
                      <a:pt x="705" y="12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07" name="Freeform 69"/>
              <p:cNvSpPr>
                <a:spLocks/>
              </p:cNvSpPr>
              <p:nvPr/>
            </p:nvSpPr>
            <p:spPr bwMode="auto">
              <a:xfrm>
                <a:off x="5180971" y="2921822"/>
                <a:ext cx="533679" cy="473315"/>
              </a:xfrm>
              <a:custGeom>
                <a:avLst/>
                <a:gdLst>
                  <a:gd name="T0" fmla="*/ 905 w 1168"/>
                  <a:gd name="T1" fmla="*/ 447 h 1033"/>
                  <a:gd name="T2" fmla="*/ 876 w 1168"/>
                  <a:gd name="T3" fmla="*/ 396 h 1033"/>
                  <a:gd name="T4" fmla="*/ 846 w 1168"/>
                  <a:gd name="T5" fmla="*/ 373 h 1033"/>
                  <a:gd name="T6" fmla="*/ 785 w 1168"/>
                  <a:gd name="T7" fmla="*/ 350 h 1033"/>
                  <a:gd name="T8" fmla="*/ 806 w 1168"/>
                  <a:gd name="T9" fmla="*/ 312 h 1033"/>
                  <a:gd name="T10" fmla="*/ 853 w 1168"/>
                  <a:gd name="T11" fmla="*/ 273 h 1033"/>
                  <a:gd name="T12" fmla="*/ 877 w 1168"/>
                  <a:gd name="T13" fmla="*/ 234 h 1033"/>
                  <a:gd name="T14" fmla="*/ 883 w 1168"/>
                  <a:gd name="T15" fmla="*/ 196 h 1033"/>
                  <a:gd name="T16" fmla="*/ 922 w 1168"/>
                  <a:gd name="T17" fmla="*/ 155 h 1033"/>
                  <a:gd name="T18" fmla="*/ 932 w 1168"/>
                  <a:gd name="T19" fmla="*/ 63 h 1033"/>
                  <a:gd name="T20" fmla="*/ 886 w 1168"/>
                  <a:gd name="T21" fmla="*/ 22 h 1033"/>
                  <a:gd name="T22" fmla="*/ 830 w 1168"/>
                  <a:gd name="T23" fmla="*/ 22 h 1033"/>
                  <a:gd name="T24" fmla="*/ 738 w 1168"/>
                  <a:gd name="T25" fmla="*/ 15 h 1033"/>
                  <a:gd name="T26" fmla="*/ 631 w 1168"/>
                  <a:gd name="T27" fmla="*/ 21 h 1033"/>
                  <a:gd name="T28" fmla="*/ 532 w 1168"/>
                  <a:gd name="T29" fmla="*/ 12 h 1033"/>
                  <a:gd name="T30" fmla="*/ 496 w 1168"/>
                  <a:gd name="T31" fmla="*/ 35 h 1033"/>
                  <a:gd name="T32" fmla="*/ 456 w 1168"/>
                  <a:gd name="T33" fmla="*/ 34 h 1033"/>
                  <a:gd name="T34" fmla="*/ 404 w 1168"/>
                  <a:gd name="T35" fmla="*/ 20 h 1033"/>
                  <a:gd name="T36" fmla="*/ 351 w 1168"/>
                  <a:gd name="T37" fmla="*/ 22 h 1033"/>
                  <a:gd name="T38" fmla="*/ 293 w 1168"/>
                  <a:gd name="T39" fmla="*/ 62 h 1033"/>
                  <a:gd name="T40" fmla="*/ 277 w 1168"/>
                  <a:gd name="T41" fmla="*/ 153 h 1033"/>
                  <a:gd name="T42" fmla="*/ 253 w 1168"/>
                  <a:gd name="T43" fmla="*/ 271 h 1033"/>
                  <a:gd name="T44" fmla="*/ 209 w 1168"/>
                  <a:gd name="T45" fmla="*/ 365 h 1033"/>
                  <a:gd name="T46" fmla="*/ 129 w 1168"/>
                  <a:gd name="T47" fmla="*/ 476 h 1033"/>
                  <a:gd name="T48" fmla="*/ 85 w 1168"/>
                  <a:gd name="T49" fmla="*/ 539 h 1033"/>
                  <a:gd name="T50" fmla="*/ 78 w 1168"/>
                  <a:gd name="T51" fmla="*/ 569 h 1033"/>
                  <a:gd name="T52" fmla="*/ 74 w 1168"/>
                  <a:gd name="T53" fmla="*/ 619 h 1033"/>
                  <a:gd name="T54" fmla="*/ 80 w 1168"/>
                  <a:gd name="T55" fmla="*/ 706 h 1033"/>
                  <a:gd name="T56" fmla="*/ 26 w 1168"/>
                  <a:gd name="T57" fmla="*/ 793 h 1033"/>
                  <a:gd name="T58" fmla="*/ 23 w 1168"/>
                  <a:gd name="T59" fmla="*/ 831 h 1033"/>
                  <a:gd name="T60" fmla="*/ 76 w 1168"/>
                  <a:gd name="T61" fmla="*/ 813 h 1033"/>
                  <a:gd name="T62" fmla="*/ 109 w 1168"/>
                  <a:gd name="T63" fmla="*/ 815 h 1033"/>
                  <a:gd name="T64" fmla="*/ 138 w 1168"/>
                  <a:gd name="T65" fmla="*/ 830 h 1033"/>
                  <a:gd name="T66" fmla="*/ 174 w 1168"/>
                  <a:gd name="T67" fmla="*/ 823 h 1033"/>
                  <a:gd name="T68" fmla="*/ 259 w 1168"/>
                  <a:gd name="T69" fmla="*/ 826 h 1033"/>
                  <a:gd name="T70" fmla="*/ 308 w 1168"/>
                  <a:gd name="T71" fmla="*/ 839 h 1033"/>
                  <a:gd name="T72" fmla="*/ 347 w 1168"/>
                  <a:gd name="T73" fmla="*/ 842 h 1033"/>
                  <a:gd name="T74" fmla="*/ 365 w 1168"/>
                  <a:gd name="T75" fmla="*/ 837 h 1033"/>
                  <a:gd name="T76" fmla="*/ 394 w 1168"/>
                  <a:gd name="T77" fmla="*/ 909 h 1033"/>
                  <a:gd name="T78" fmla="*/ 423 w 1168"/>
                  <a:gd name="T79" fmla="*/ 944 h 1033"/>
                  <a:gd name="T80" fmla="*/ 451 w 1168"/>
                  <a:gd name="T81" fmla="*/ 942 h 1033"/>
                  <a:gd name="T82" fmla="*/ 476 w 1168"/>
                  <a:gd name="T83" fmla="*/ 1029 h 1033"/>
                  <a:gd name="T84" fmla="*/ 556 w 1168"/>
                  <a:gd name="T85" fmla="*/ 1026 h 1033"/>
                  <a:gd name="T86" fmla="*/ 634 w 1168"/>
                  <a:gd name="T87" fmla="*/ 1008 h 1033"/>
                  <a:gd name="T88" fmla="*/ 662 w 1168"/>
                  <a:gd name="T89" fmla="*/ 947 h 1033"/>
                  <a:gd name="T90" fmla="*/ 734 w 1168"/>
                  <a:gd name="T91" fmla="*/ 938 h 1033"/>
                  <a:gd name="T92" fmla="*/ 812 w 1168"/>
                  <a:gd name="T93" fmla="*/ 975 h 1033"/>
                  <a:gd name="T94" fmla="*/ 872 w 1168"/>
                  <a:gd name="T95" fmla="*/ 998 h 1033"/>
                  <a:gd name="T96" fmla="*/ 916 w 1168"/>
                  <a:gd name="T97" fmla="*/ 1005 h 1033"/>
                  <a:gd name="T98" fmla="*/ 940 w 1168"/>
                  <a:gd name="T99" fmla="*/ 996 h 1033"/>
                  <a:gd name="T100" fmla="*/ 956 w 1168"/>
                  <a:gd name="T101" fmla="*/ 945 h 1033"/>
                  <a:gd name="T102" fmla="*/ 1036 w 1168"/>
                  <a:gd name="T103" fmla="*/ 909 h 1033"/>
                  <a:gd name="T104" fmla="*/ 1123 w 1168"/>
                  <a:gd name="T105" fmla="*/ 919 h 1033"/>
                  <a:gd name="T106" fmla="*/ 1160 w 1168"/>
                  <a:gd name="T107" fmla="*/ 895 h 1033"/>
                  <a:gd name="T108" fmla="*/ 1164 w 1168"/>
                  <a:gd name="T109" fmla="*/ 826 h 1033"/>
                  <a:gd name="T110" fmla="*/ 1157 w 1168"/>
                  <a:gd name="T111" fmla="*/ 770 h 1033"/>
                  <a:gd name="T112" fmla="*/ 1126 w 1168"/>
                  <a:gd name="T113" fmla="*/ 692 h 1033"/>
                  <a:gd name="T114" fmla="*/ 1132 w 1168"/>
                  <a:gd name="T115" fmla="*/ 664 h 1033"/>
                  <a:gd name="T116" fmla="*/ 1092 w 1168"/>
                  <a:gd name="T117" fmla="*/ 635 h 1033"/>
                  <a:gd name="T118" fmla="*/ 1065 w 1168"/>
                  <a:gd name="T119" fmla="*/ 593 h 1033"/>
                  <a:gd name="T120" fmla="*/ 990 w 1168"/>
                  <a:gd name="T121" fmla="*/ 555 h 1033"/>
                  <a:gd name="T122" fmla="*/ 958 w 1168"/>
                  <a:gd name="T123" fmla="*/ 53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8" h="1033">
                    <a:moveTo>
                      <a:pt x="908" y="496"/>
                    </a:moveTo>
                    <a:lnTo>
                      <a:pt x="902" y="457"/>
                    </a:lnTo>
                    <a:lnTo>
                      <a:pt x="905" y="447"/>
                    </a:lnTo>
                    <a:lnTo>
                      <a:pt x="901" y="437"/>
                    </a:lnTo>
                    <a:lnTo>
                      <a:pt x="885" y="418"/>
                    </a:lnTo>
                    <a:lnTo>
                      <a:pt x="876" y="396"/>
                    </a:lnTo>
                    <a:lnTo>
                      <a:pt x="874" y="386"/>
                    </a:lnTo>
                    <a:lnTo>
                      <a:pt x="866" y="377"/>
                    </a:lnTo>
                    <a:lnTo>
                      <a:pt x="846" y="373"/>
                    </a:lnTo>
                    <a:lnTo>
                      <a:pt x="823" y="364"/>
                    </a:lnTo>
                    <a:lnTo>
                      <a:pt x="806" y="358"/>
                    </a:lnTo>
                    <a:lnTo>
                      <a:pt x="785" y="350"/>
                    </a:lnTo>
                    <a:lnTo>
                      <a:pt x="785" y="341"/>
                    </a:lnTo>
                    <a:lnTo>
                      <a:pt x="790" y="333"/>
                    </a:lnTo>
                    <a:lnTo>
                      <a:pt x="806" y="312"/>
                    </a:lnTo>
                    <a:lnTo>
                      <a:pt x="826" y="312"/>
                    </a:lnTo>
                    <a:lnTo>
                      <a:pt x="841" y="306"/>
                    </a:lnTo>
                    <a:lnTo>
                      <a:pt x="853" y="273"/>
                    </a:lnTo>
                    <a:lnTo>
                      <a:pt x="859" y="263"/>
                    </a:lnTo>
                    <a:lnTo>
                      <a:pt x="876" y="246"/>
                    </a:lnTo>
                    <a:lnTo>
                      <a:pt x="877" y="234"/>
                    </a:lnTo>
                    <a:lnTo>
                      <a:pt x="874" y="221"/>
                    </a:lnTo>
                    <a:lnTo>
                      <a:pt x="872" y="208"/>
                    </a:lnTo>
                    <a:lnTo>
                      <a:pt x="883" y="196"/>
                    </a:lnTo>
                    <a:lnTo>
                      <a:pt x="898" y="181"/>
                    </a:lnTo>
                    <a:lnTo>
                      <a:pt x="911" y="172"/>
                    </a:lnTo>
                    <a:lnTo>
                      <a:pt x="922" y="155"/>
                    </a:lnTo>
                    <a:lnTo>
                      <a:pt x="924" y="147"/>
                    </a:lnTo>
                    <a:lnTo>
                      <a:pt x="930" y="87"/>
                    </a:lnTo>
                    <a:lnTo>
                      <a:pt x="932" y="63"/>
                    </a:lnTo>
                    <a:lnTo>
                      <a:pt x="913" y="39"/>
                    </a:lnTo>
                    <a:lnTo>
                      <a:pt x="906" y="30"/>
                    </a:lnTo>
                    <a:lnTo>
                      <a:pt x="886" y="22"/>
                    </a:lnTo>
                    <a:lnTo>
                      <a:pt x="867" y="22"/>
                    </a:lnTo>
                    <a:lnTo>
                      <a:pt x="846" y="22"/>
                    </a:lnTo>
                    <a:lnTo>
                      <a:pt x="830" y="22"/>
                    </a:lnTo>
                    <a:lnTo>
                      <a:pt x="793" y="30"/>
                    </a:lnTo>
                    <a:lnTo>
                      <a:pt x="761" y="33"/>
                    </a:lnTo>
                    <a:lnTo>
                      <a:pt x="738" y="15"/>
                    </a:lnTo>
                    <a:lnTo>
                      <a:pt x="700" y="3"/>
                    </a:lnTo>
                    <a:lnTo>
                      <a:pt x="663" y="0"/>
                    </a:lnTo>
                    <a:lnTo>
                      <a:pt x="631" y="21"/>
                    </a:lnTo>
                    <a:lnTo>
                      <a:pt x="603" y="24"/>
                    </a:lnTo>
                    <a:lnTo>
                      <a:pt x="579" y="20"/>
                    </a:lnTo>
                    <a:lnTo>
                      <a:pt x="532" y="12"/>
                    </a:lnTo>
                    <a:lnTo>
                      <a:pt x="512" y="9"/>
                    </a:lnTo>
                    <a:lnTo>
                      <a:pt x="502" y="14"/>
                    </a:lnTo>
                    <a:lnTo>
                      <a:pt x="496" y="35"/>
                    </a:lnTo>
                    <a:lnTo>
                      <a:pt x="488" y="44"/>
                    </a:lnTo>
                    <a:lnTo>
                      <a:pt x="481" y="39"/>
                    </a:lnTo>
                    <a:lnTo>
                      <a:pt x="456" y="34"/>
                    </a:lnTo>
                    <a:lnTo>
                      <a:pt x="423" y="17"/>
                    </a:lnTo>
                    <a:lnTo>
                      <a:pt x="411" y="16"/>
                    </a:lnTo>
                    <a:lnTo>
                      <a:pt x="404" y="20"/>
                    </a:lnTo>
                    <a:lnTo>
                      <a:pt x="395" y="41"/>
                    </a:lnTo>
                    <a:lnTo>
                      <a:pt x="360" y="12"/>
                    </a:lnTo>
                    <a:lnTo>
                      <a:pt x="351" y="22"/>
                    </a:lnTo>
                    <a:lnTo>
                      <a:pt x="331" y="51"/>
                    </a:lnTo>
                    <a:lnTo>
                      <a:pt x="303" y="53"/>
                    </a:lnTo>
                    <a:lnTo>
                      <a:pt x="293" y="62"/>
                    </a:lnTo>
                    <a:lnTo>
                      <a:pt x="293" y="77"/>
                    </a:lnTo>
                    <a:lnTo>
                      <a:pt x="290" y="111"/>
                    </a:lnTo>
                    <a:lnTo>
                      <a:pt x="277" y="153"/>
                    </a:lnTo>
                    <a:lnTo>
                      <a:pt x="259" y="175"/>
                    </a:lnTo>
                    <a:lnTo>
                      <a:pt x="254" y="224"/>
                    </a:lnTo>
                    <a:lnTo>
                      <a:pt x="253" y="271"/>
                    </a:lnTo>
                    <a:lnTo>
                      <a:pt x="241" y="315"/>
                    </a:lnTo>
                    <a:lnTo>
                      <a:pt x="225" y="337"/>
                    </a:lnTo>
                    <a:lnTo>
                      <a:pt x="209" y="365"/>
                    </a:lnTo>
                    <a:lnTo>
                      <a:pt x="189" y="419"/>
                    </a:lnTo>
                    <a:lnTo>
                      <a:pt x="155" y="444"/>
                    </a:lnTo>
                    <a:lnTo>
                      <a:pt x="129" y="476"/>
                    </a:lnTo>
                    <a:lnTo>
                      <a:pt x="117" y="507"/>
                    </a:lnTo>
                    <a:lnTo>
                      <a:pt x="86" y="534"/>
                    </a:lnTo>
                    <a:lnTo>
                      <a:pt x="85" y="539"/>
                    </a:lnTo>
                    <a:lnTo>
                      <a:pt x="82" y="550"/>
                    </a:lnTo>
                    <a:lnTo>
                      <a:pt x="79" y="563"/>
                    </a:lnTo>
                    <a:lnTo>
                      <a:pt x="78" y="569"/>
                    </a:lnTo>
                    <a:lnTo>
                      <a:pt x="80" y="586"/>
                    </a:lnTo>
                    <a:lnTo>
                      <a:pt x="82" y="600"/>
                    </a:lnTo>
                    <a:lnTo>
                      <a:pt x="74" y="619"/>
                    </a:lnTo>
                    <a:lnTo>
                      <a:pt x="68" y="646"/>
                    </a:lnTo>
                    <a:lnTo>
                      <a:pt x="84" y="661"/>
                    </a:lnTo>
                    <a:lnTo>
                      <a:pt x="80" y="706"/>
                    </a:lnTo>
                    <a:lnTo>
                      <a:pt x="76" y="751"/>
                    </a:lnTo>
                    <a:lnTo>
                      <a:pt x="42" y="770"/>
                    </a:lnTo>
                    <a:lnTo>
                      <a:pt x="26" y="793"/>
                    </a:lnTo>
                    <a:lnTo>
                      <a:pt x="13" y="811"/>
                    </a:lnTo>
                    <a:lnTo>
                      <a:pt x="0" y="825"/>
                    </a:lnTo>
                    <a:lnTo>
                      <a:pt x="23" y="831"/>
                    </a:lnTo>
                    <a:lnTo>
                      <a:pt x="39" y="831"/>
                    </a:lnTo>
                    <a:lnTo>
                      <a:pt x="57" y="826"/>
                    </a:lnTo>
                    <a:lnTo>
                      <a:pt x="76" y="813"/>
                    </a:lnTo>
                    <a:lnTo>
                      <a:pt x="87" y="797"/>
                    </a:lnTo>
                    <a:lnTo>
                      <a:pt x="111" y="797"/>
                    </a:lnTo>
                    <a:lnTo>
                      <a:pt x="109" y="815"/>
                    </a:lnTo>
                    <a:lnTo>
                      <a:pt x="104" y="827"/>
                    </a:lnTo>
                    <a:lnTo>
                      <a:pt x="111" y="834"/>
                    </a:lnTo>
                    <a:lnTo>
                      <a:pt x="138" y="830"/>
                    </a:lnTo>
                    <a:lnTo>
                      <a:pt x="153" y="832"/>
                    </a:lnTo>
                    <a:lnTo>
                      <a:pt x="167" y="829"/>
                    </a:lnTo>
                    <a:lnTo>
                      <a:pt x="174" y="823"/>
                    </a:lnTo>
                    <a:lnTo>
                      <a:pt x="232" y="826"/>
                    </a:lnTo>
                    <a:lnTo>
                      <a:pt x="241" y="829"/>
                    </a:lnTo>
                    <a:lnTo>
                      <a:pt x="259" y="826"/>
                    </a:lnTo>
                    <a:lnTo>
                      <a:pt x="281" y="826"/>
                    </a:lnTo>
                    <a:lnTo>
                      <a:pt x="299" y="839"/>
                    </a:lnTo>
                    <a:lnTo>
                      <a:pt x="308" y="839"/>
                    </a:lnTo>
                    <a:lnTo>
                      <a:pt x="315" y="835"/>
                    </a:lnTo>
                    <a:lnTo>
                      <a:pt x="337" y="835"/>
                    </a:lnTo>
                    <a:lnTo>
                      <a:pt x="347" y="842"/>
                    </a:lnTo>
                    <a:lnTo>
                      <a:pt x="352" y="841"/>
                    </a:lnTo>
                    <a:lnTo>
                      <a:pt x="356" y="837"/>
                    </a:lnTo>
                    <a:lnTo>
                      <a:pt x="365" y="837"/>
                    </a:lnTo>
                    <a:lnTo>
                      <a:pt x="368" y="870"/>
                    </a:lnTo>
                    <a:lnTo>
                      <a:pt x="389" y="893"/>
                    </a:lnTo>
                    <a:lnTo>
                      <a:pt x="394" y="909"/>
                    </a:lnTo>
                    <a:lnTo>
                      <a:pt x="405" y="918"/>
                    </a:lnTo>
                    <a:lnTo>
                      <a:pt x="416" y="935"/>
                    </a:lnTo>
                    <a:lnTo>
                      <a:pt x="423" y="944"/>
                    </a:lnTo>
                    <a:lnTo>
                      <a:pt x="438" y="944"/>
                    </a:lnTo>
                    <a:lnTo>
                      <a:pt x="447" y="941"/>
                    </a:lnTo>
                    <a:lnTo>
                      <a:pt x="451" y="942"/>
                    </a:lnTo>
                    <a:lnTo>
                      <a:pt x="454" y="954"/>
                    </a:lnTo>
                    <a:lnTo>
                      <a:pt x="464" y="1001"/>
                    </a:lnTo>
                    <a:lnTo>
                      <a:pt x="476" y="1029"/>
                    </a:lnTo>
                    <a:lnTo>
                      <a:pt x="493" y="1033"/>
                    </a:lnTo>
                    <a:lnTo>
                      <a:pt x="524" y="1026"/>
                    </a:lnTo>
                    <a:lnTo>
                      <a:pt x="556" y="1026"/>
                    </a:lnTo>
                    <a:lnTo>
                      <a:pt x="601" y="1023"/>
                    </a:lnTo>
                    <a:lnTo>
                      <a:pt x="622" y="1016"/>
                    </a:lnTo>
                    <a:lnTo>
                      <a:pt x="634" y="1008"/>
                    </a:lnTo>
                    <a:lnTo>
                      <a:pt x="647" y="989"/>
                    </a:lnTo>
                    <a:lnTo>
                      <a:pt x="653" y="970"/>
                    </a:lnTo>
                    <a:lnTo>
                      <a:pt x="662" y="947"/>
                    </a:lnTo>
                    <a:lnTo>
                      <a:pt x="671" y="944"/>
                    </a:lnTo>
                    <a:lnTo>
                      <a:pt x="698" y="935"/>
                    </a:lnTo>
                    <a:lnTo>
                      <a:pt x="734" y="938"/>
                    </a:lnTo>
                    <a:lnTo>
                      <a:pt x="762" y="943"/>
                    </a:lnTo>
                    <a:lnTo>
                      <a:pt x="793" y="958"/>
                    </a:lnTo>
                    <a:lnTo>
                      <a:pt x="812" y="975"/>
                    </a:lnTo>
                    <a:lnTo>
                      <a:pt x="830" y="993"/>
                    </a:lnTo>
                    <a:lnTo>
                      <a:pt x="853" y="999"/>
                    </a:lnTo>
                    <a:lnTo>
                      <a:pt x="872" y="998"/>
                    </a:lnTo>
                    <a:lnTo>
                      <a:pt x="876" y="997"/>
                    </a:lnTo>
                    <a:lnTo>
                      <a:pt x="897" y="999"/>
                    </a:lnTo>
                    <a:lnTo>
                      <a:pt x="916" y="1005"/>
                    </a:lnTo>
                    <a:lnTo>
                      <a:pt x="921" y="1014"/>
                    </a:lnTo>
                    <a:lnTo>
                      <a:pt x="932" y="1009"/>
                    </a:lnTo>
                    <a:lnTo>
                      <a:pt x="940" y="996"/>
                    </a:lnTo>
                    <a:lnTo>
                      <a:pt x="947" y="985"/>
                    </a:lnTo>
                    <a:lnTo>
                      <a:pt x="947" y="959"/>
                    </a:lnTo>
                    <a:lnTo>
                      <a:pt x="956" y="945"/>
                    </a:lnTo>
                    <a:lnTo>
                      <a:pt x="988" y="935"/>
                    </a:lnTo>
                    <a:lnTo>
                      <a:pt x="1004" y="923"/>
                    </a:lnTo>
                    <a:lnTo>
                      <a:pt x="1036" y="909"/>
                    </a:lnTo>
                    <a:lnTo>
                      <a:pt x="1068" y="908"/>
                    </a:lnTo>
                    <a:lnTo>
                      <a:pt x="1096" y="916"/>
                    </a:lnTo>
                    <a:lnTo>
                      <a:pt x="1123" y="919"/>
                    </a:lnTo>
                    <a:lnTo>
                      <a:pt x="1140" y="926"/>
                    </a:lnTo>
                    <a:lnTo>
                      <a:pt x="1151" y="918"/>
                    </a:lnTo>
                    <a:lnTo>
                      <a:pt x="1160" y="895"/>
                    </a:lnTo>
                    <a:lnTo>
                      <a:pt x="1160" y="865"/>
                    </a:lnTo>
                    <a:lnTo>
                      <a:pt x="1168" y="847"/>
                    </a:lnTo>
                    <a:lnTo>
                      <a:pt x="1164" y="826"/>
                    </a:lnTo>
                    <a:lnTo>
                      <a:pt x="1165" y="809"/>
                    </a:lnTo>
                    <a:lnTo>
                      <a:pt x="1160" y="783"/>
                    </a:lnTo>
                    <a:lnTo>
                      <a:pt x="1157" y="770"/>
                    </a:lnTo>
                    <a:lnTo>
                      <a:pt x="1152" y="714"/>
                    </a:lnTo>
                    <a:lnTo>
                      <a:pt x="1151" y="701"/>
                    </a:lnTo>
                    <a:lnTo>
                      <a:pt x="1126" y="692"/>
                    </a:lnTo>
                    <a:lnTo>
                      <a:pt x="1125" y="671"/>
                    </a:lnTo>
                    <a:lnTo>
                      <a:pt x="1125" y="668"/>
                    </a:lnTo>
                    <a:lnTo>
                      <a:pt x="1132" y="664"/>
                    </a:lnTo>
                    <a:lnTo>
                      <a:pt x="1136" y="653"/>
                    </a:lnTo>
                    <a:lnTo>
                      <a:pt x="1116" y="648"/>
                    </a:lnTo>
                    <a:lnTo>
                      <a:pt x="1092" y="635"/>
                    </a:lnTo>
                    <a:lnTo>
                      <a:pt x="1086" y="631"/>
                    </a:lnTo>
                    <a:lnTo>
                      <a:pt x="1083" y="610"/>
                    </a:lnTo>
                    <a:lnTo>
                      <a:pt x="1065" y="593"/>
                    </a:lnTo>
                    <a:lnTo>
                      <a:pt x="1045" y="584"/>
                    </a:lnTo>
                    <a:lnTo>
                      <a:pt x="1011" y="574"/>
                    </a:lnTo>
                    <a:lnTo>
                      <a:pt x="990" y="555"/>
                    </a:lnTo>
                    <a:lnTo>
                      <a:pt x="974" y="545"/>
                    </a:lnTo>
                    <a:lnTo>
                      <a:pt x="963" y="540"/>
                    </a:lnTo>
                    <a:lnTo>
                      <a:pt x="958" y="530"/>
                    </a:lnTo>
                    <a:lnTo>
                      <a:pt x="930" y="514"/>
                    </a:lnTo>
                    <a:lnTo>
                      <a:pt x="908" y="49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08" name="Freeform 85"/>
              <p:cNvSpPr>
                <a:spLocks/>
              </p:cNvSpPr>
              <p:nvPr/>
            </p:nvSpPr>
            <p:spPr bwMode="auto">
              <a:xfrm>
                <a:off x="5143928" y="3286754"/>
                <a:ext cx="495265" cy="355329"/>
              </a:xfrm>
              <a:custGeom>
                <a:avLst/>
                <a:gdLst>
                  <a:gd name="T0" fmla="*/ 1026 w 1083"/>
                  <a:gd name="T1" fmla="*/ 290 h 776"/>
                  <a:gd name="T2" fmla="*/ 1002 w 1083"/>
                  <a:gd name="T3" fmla="*/ 229 h 776"/>
                  <a:gd name="T4" fmla="*/ 977 w 1083"/>
                  <a:gd name="T5" fmla="*/ 202 h 776"/>
                  <a:gd name="T6" fmla="*/ 933 w 1083"/>
                  <a:gd name="T7" fmla="*/ 202 h 776"/>
                  <a:gd name="T8" fmla="*/ 873 w 1083"/>
                  <a:gd name="T9" fmla="*/ 161 h 776"/>
                  <a:gd name="T10" fmla="*/ 778 w 1083"/>
                  <a:gd name="T11" fmla="*/ 138 h 776"/>
                  <a:gd name="T12" fmla="*/ 733 w 1083"/>
                  <a:gd name="T13" fmla="*/ 173 h 776"/>
                  <a:gd name="T14" fmla="*/ 702 w 1083"/>
                  <a:gd name="T15" fmla="*/ 219 h 776"/>
                  <a:gd name="T16" fmla="*/ 604 w 1083"/>
                  <a:gd name="T17" fmla="*/ 229 h 776"/>
                  <a:gd name="T18" fmla="*/ 544 w 1083"/>
                  <a:gd name="T19" fmla="*/ 204 h 776"/>
                  <a:gd name="T20" fmla="*/ 527 w 1083"/>
                  <a:gd name="T21" fmla="*/ 144 h 776"/>
                  <a:gd name="T22" fmla="*/ 496 w 1083"/>
                  <a:gd name="T23" fmla="*/ 138 h 776"/>
                  <a:gd name="T24" fmla="*/ 469 w 1083"/>
                  <a:gd name="T25" fmla="*/ 96 h 776"/>
                  <a:gd name="T26" fmla="*/ 436 w 1083"/>
                  <a:gd name="T27" fmla="*/ 40 h 776"/>
                  <a:gd name="T28" fmla="*/ 417 w 1083"/>
                  <a:gd name="T29" fmla="*/ 38 h 776"/>
                  <a:gd name="T30" fmla="*/ 379 w 1083"/>
                  <a:gd name="T31" fmla="*/ 42 h 776"/>
                  <a:gd name="T32" fmla="*/ 321 w 1083"/>
                  <a:gd name="T33" fmla="*/ 32 h 776"/>
                  <a:gd name="T34" fmla="*/ 247 w 1083"/>
                  <a:gd name="T35" fmla="*/ 32 h 776"/>
                  <a:gd name="T36" fmla="*/ 191 w 1083"/>
                  <a:gd name="T37" fmla="*/ 37 h 776"/>
                  <a:gd name="T38" fmla="*/ 191 w 1083"/>
                  <a:gd name="T39" fmla="*/ 0 h 776"/>
                  <a:gd name="T40" fmla="*/ 137 w 1083"/>
                  <a:gd name="T41" fmla="*/ 29 h 776"/>
                  <a:gd name="T42" fmla="*/ 80 w 1083"/>
                  <a:gd name="T43" fmla="*/ 28 h 776"/>
                  <a:gd name="T44" fmla="*/ 36 w 1083"/>
                  <a:gd name="T45" fmla="*/ 85 h 776"/>
                  <a:gd name="T46" fmla="*/ 8 w 1083"/>
                  <a:gd name="T47" fmla="*/ 113 h 776"/>
                  <a:gd name="T48" fmla="*/ 20 w 1083"/>
                  <a:gd name="T49" fmla="*/ 182 h 776"/>
                  <a:gd name="T50" fmla="*/ 47 w 1083"/>
                  <a:gd name="T51" fmla="*/ 270 h 776"/>
                  <a:gd name="T52" fmla="*/ 43 w 1083"/>
                  <a:gd name="T53" fmla="*/ 367 h 776"/>
                  <a:gd name="T54" fmla="*/ 43 w 1083"/>
                  <a:gd name="T55" fmla="*/ 400 h 776"/>
                  <a:gd name="T56" fmla="*/ 55 w 1083"/>
                  <a:gd name="T57" fmla="*/ 424 h 776"/>
                  <a:gd name="T58" fmla="*/ 31 w 1083"/>
                  <a:gd name="T59" fmla="*/ 447 h 776"/>
                  <a:gd name="T60" fmla="*/ 26 w 1083"/>
                  <a:gd name="T61" fmla="*/ 481 h 776"/>
                  <a:gd name="T62" fmla="*/ 53 w 1083"/>
                  <a:gd name="T63" fmla="*/ 499 h 776"/>
                  <a:gd name="T64" fmla="*/ 8 w 1083"/>
                  <a:gd name="T65" fmla="*/ 525 h 776"/>
                  <a:gd name="T66" fmla="*/ 12 w 1083"/>
                  <a:gd name="T67" fmla="*/ 563 h 776"/>
                  <a:gd name="T68" fmla="*/ 37 w 1083"/>
                  <a:gd name="T69" fmla="*/ 595 h 776"/>
                  <a:gd name="T70" fmla="*/ 59 w 1083"/>
                  <a:gd name="T71" fmla="*/ 698 h 776"/>
                  <a:gd name="T72" fmla="*/ 96 w 1083"/>
                  <a:gd name="T73" fmla="*/ 710 h 776"/>
                  <a:gd name="T74" fmla="*/ 186 w 1083"/>
                  <a:gd name="T75" fmla="*/ 697 h 776"/>
                  <a:gd name="T76" fmla="*/ 271 w 1083"/>
                  <a:gd name="T77" fmla="*/ 710 h 776"/>
                  <a:gd name="T78" fmla="*/ 337 w 1083"/>
                  <a:gd name="T79" fmla="*/ 703 h 776"/>
                  <a:gd name="T80" fmla="*/ 409 w 1083"/>
                  <a:gd name="T81" fmla="*/ 686 h 776"/>
                  <a:gd name="T82" fmla="*/ 412 w 1083"/>
                  <a:gd name="T83" fmla="*/ 638 h 776"/>
                  <a:gd name="T84" fmla="*/ 415 w 1083"/>
                  <a:gd name="T85" fmla="*/ 602 h 776"/>
                  <a:gd name="T86" fmla="*/ 474 w 1083"/>
                  <a:gd name="T87" fmla="*/ 598 h 776"/>
                  <a:gd name="T88" fmla="*/ 556 w 1083"/>
                  <a:gd name="T89" fmla="*/ 622 h 776"/>
                  <a:gd name="T90" fmla="*/ 647 w 1083"/>
                  <a:gd name="T91" fmla="*/ 700 h 776"/>
                  <a:gd name="T92" fmla="*/ 742 w 1083"/>
                  <a:gd name="T93" fmla="*/ 763 h 776"/>
                  <a:gd name="T94" fmla="*/ 833 w 1083"/>
                  <a:gd name="T95" fmla="*/ 768 h 776"/>
                  <a:gd name="T96" fmla="*/ 841 w 1083"/>
                  <a:gd name="T97" fmla="*/ 739 h 776"/>
                  <a:gd name="T98" fmla="*/ 882 w 1083"/>
                  <a:gd name="T99" fmla="*/ 751 h 776"/>
                  <a:gd name="T100" fmla="*/ 901 w 1083"/>
                  <a:gd name="T101" fmla="*/ 733 h 776"/>
                  <a:gd name="T102" fmla="*/ 908 w 1083"/>
                  <a:gd name="T103" fmla="*/ 677 h 776"/>
                  <a:gd name="T104" fmla="*/ 930 w 1083"/>
                  <a:gd name="T105" fmla="*/ 644 h 776"/>
                  <a:gd name="T106" fmla="*/ 963 w 1083"/>
                  <a:gd name="T107" fmla="*/ 607 h 776"/>
                  <a:gd name="T108" fmla="*/ 1015 w 1083"/>
                  <a:gd name="T109" fmla="*/ 572 h 776"/>
                  <a:gd name="T110" fmla="*/ 1038 w 1083"/>
                  <a:gd name="T111" fmla="*/ 531 h 776"/>
                  <a:gd name="T112" fmla="*/ 1083 w 1083"/>
                  <a:gd name="T113" fmla="*/ 507 h 776"/>
                  <a:gd name="T114" fmla="*/ 1048 w 1083"/>
                  <a:gd name="T115" fmla="*/ 487 h 776"/>
                  <a:gd name="T116" fmla="*/ 1056 w 1083"/>
                  <a:gd name="T117" fmla="*/ 444 h 776"/>
                  <a:gd name="T118" fmla="*/ 1007 w 1083"/>
                  <a:gd name="T119" fmla="*/ 396 h 776"/>
                  <a:gd name="T120" fmla="*/ 1037 w 1083"/>
                  <a:gd name="T121" fmla="*/ 36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3" h="776">
                    <a:moveTo>
                      <a:pt x="1047" y="345"/>
                    </a:moveTo>
                    <a:lnTo>
                      <a:pt x="1045" y="321"/>
                    </a:lnTo>
                    <a:lnTo>
                      <a:pt x="1026" y="290"/>
                    </a:lnTo>
                    <a:lnTo>
                      <a:pt x="1017" y="265"/>
                    </a:lnTo>
                    <a:lnTo>
                      <a:pt x="1005" y="249"/>
                    </a:lnTo>
                    <a:lnTo>
                      <a:pt x="1002" y="229"/>
                    </a:lnTo>
                    <a:lnTo>
                      <a:pt x="1001" y="217"/>
                    </a:lnTo>
                    <a:lnTo>
                      <a:pt x="996" y="208"/>
                    </a:lnTo>
                    <a:lnTo>
                      <a:pt x="977" y="202"/>
                    </a:lnTo>
                    <a:lnTo>
                      <a:pt x="956" y="200"/>
                    </a:lnTo>
                    <a:lnTo>
                      <a:pt x="952" y="201"/>
                    </a:lnTo>
                    <a:lnTo>
                      <a:pt x="933" y="202"/>
                    </a:lnTo>
                    <a:lnTo>
                      <a:pt x="910" y="196"/>
                    </a:lnTo>
                    <a:lnTo>
                      <a:pt x="892" y="178"/>
                    </a:lnTo>
                    <a:lnTo>
                      <a:pt x="873" y="161"/>
                    </a:lnTo>
                    <a:lnTo>
                      <a:pt x="842" y="146"/>
                    </a:lnTo>
                    <a:lnTo>
                      <a:pt x="814" y="141"/>
                    </a:lnTo>
                    <a:lnTo>
                      <a:pt x="778" y="138"/>
                    </a:lnTo>
                    <a:lnTo>
                      <a:pt x="751" y="147"/>
                    </a:lnTo>
                    <a:lnTo>
                      <a:pt x="742" y="150"/>
                    </a:lnTo>
                    <a:lnTo>
                      <a:pt x="733" y="173"/>
                    </a:lnTo>
                    <a:lnTo>
                      <a:pt x="727" y="192"/>
                    </a:lnTo>
                    <a:lnTo>
                      <a:pt x="714" y="211"/>
                    </a:lnTo>
                    <a:lnTo>
                      <a:pt x="702" y="219"/>
                    </a:lnTo>
                    <a:lnTo>
                      <a:pt x="681" y="226"/>
                    </a:lnTo>
                    <a:lnTo>
                      <a:pt x="636" y="229"/>
                    </a:lnTo>
                    <a:lnTo>
                      <a:pt x="604" y="229"/>
                    </a:lnTo>
                    <a:lnTo>
                      <a:pt x="573" y="236"/>
                    </a:lnTo>
                    <a:lnTo>
                      <a:pt x="556" y="232"/>
                    </a:lnTo>
                    <a:lnTo>
                      <a:pt x="544" y="204"/>
                    </a:lnTo>
                    <a:lnTo>
                      <a:pt x="534" y="157"/>
                    </a:lnTo>
                    <a:lnTo>
                      <a:pt x="531" y="145"/>
                    </a:lnTo>
                    <a:lnTo>
                      <a:pt x="527" y="144"/>
                    </a:lnTo>
                    <a:lnTo>
                      <a:pt x="518" y="147"/>
                    </a:lnTo>
                    <a:lnTo>
                      <a:pt x="503" y="147"/>
                    </a:lnTo>
                    <a:lnTo>
                      <a:pt x="496" y="138"/>
                    </a:lnTo>
                    <a:lnTo>
                      <a:pt x="485" y="121"/>
                    </a:lnTo>
                    <a:lnTo>
                      <a:pt x="474" y="112"/>
                    </a:lnTo>
                    <a:lnTo>
                      <a:pt x="469" y="96"/>
                    </a:lnTo>
                    <a:lnTo>
                      <a:pt x="448" y="73"/>
                    </a:lnTo>
                    <a:lnTo>
                      <a:pt x="445" y="40"/>
                    </a:lnTo>
                    <a:lnTo>
                      <a:pt x="436" y="40"/>
                    </a:lnTo>
                    <a:lnTo>
                      <a:pt x="432" y="44"/>
                    </a:lnTo>
                    <a:lnTo>
                      <a:pt x="427" y="45"/>
                    </a:lnTo>
                    <a:lnTo>
                      <a:pt x="417" y="38"/>
                    </a:lnTo>
                    <a:lnTo>
                      <a:pt x="395" y="38"/>
                    </a:lnTo>
                    <a:lnTo>
                      <a:pt x="388" y="42"/>
                    </a:lnTo>
                    <a:lnTo>
                      <a:pt x="379" y="42"/>
                    </a:lnTo>
                    <a:lnTo>
                      <a:pt x="361" y="29"/>
                    </a:lnTo>
                    <a:lnTo>
                      <a:pt x="339" y="29"/>
                    </a:lnTo>
                    <a:lnTo>
                      <a:pt x="321" y="32"/>
                    </a:lnTo>
                    <a:lnTo>
                      <a:pt x="312" y="29"/>
                    </a:lnTo>
                    <a:lnTo>
                      <a:pt x="254" y="26"/>
                    </a:lnTo>
                    <a:lnTo>
                      <a:pt x="247" y="32"/>
                    </a:lnTo>
                    <a:lnTo>
                      <a:pt x="233" y="35"/>
                    </a:lnTo>
                    <a:lnTo>
                      <a:pt x="218" y="33"/>
                    </a:lnTo>
                    <a:lnTo>
                      <a:pt x="191" y="37"/>
                    </a:lnTo>
                    <a:lnTo>
                      <a:pt x="184" y="30"/>
                    </a:lnTo>
                    <a:lnTo>
                      <a:pt x="189" y="18"/>
                    </a:lnTo>
                    <a:lnTo>
                      <a:pt x="191" y="0"/>
                    </a:lnTo>
                    <a:lnTo>
                      <a:pt x="167" y="0"/>
                    </a:lnTo>
                    <a:lnTo>
                      <a:pt x="156" y="16"/>
                    </a:lnTo>
                    <a:lnTo>
                      <a:pt x="137" y="29"/>
                    </a:lnTo>
                    <a:lnTo>
                      <a:pt x="119" y="34"/>
                    </a:lnTo>
                    <a:lnTo>
                      <a:pt x="103" y="34"/>
                    </a:lnTo>
                    <a:lnTo>
                      <a:pt x="80" y="28"/>
                    </a:lnTo>
                    <a:lnTo>
                      <a:pt x="65" y="51"/>
                    </a:lnTo>
                    <a:lnTo>
                      <a:pt x="55" y="76"/>
                    </a:lnTo>
                    <a:lnTo>
                      <a:pt x="36" y="85"/>
                    </a:lnTo>
                    <a:lnTo>
                      <a:pt x="33" y="86"/>
                    </a:lnTo>
                    <a:lnTo>
                      <a:pt x="17" y="101"/>
                    </a:lnTo>
                    <a:lnTo>
                      <a:pt x="8" y="113"/>
                    </a:lnTo>
                    <a:lnTo>
                      <a:pt x="36" y="124"/>
                    </a:lnTo>
                    <a:lnTo>
                      <a:pt x="26" y="147"/>
                    </a:lnTo>
                    <a:lnTo>
                      <a:pt x="20" y="182"/>
                    </a:lnTo>
                    <a:lnTo>
                      <a:pt x="24" y="203"/>
                    </a:lnTo>
                    <a:lnTo>
                      <a:pt x="37" y="256"/>
                    </a:lnTo>
                    <a:lnTo>
                      <a:pt x="47" y="270"/>
                    </a:lnTo>
                    <a:lnTo>
                      <a:pt x="43" y="300"/>
                    </a:lnTo>
                    <a:lnTo>
                      <a:pt x="43" y="342"/>
                    </a:lnTo>
                    <a:lnTo>
                      <a:pt x="43" y="367"/>
                    </a:lnTo>
                    <a:lnTo>
                      <a:pt x="40" y="386"/>
                    </a:lnTo>
                    <a:lnTo>
                      <a:pt x="33" y="394"/>
                    </a:lnTo>
                    <a:lnTo>
                      <a:pt x="43" y="400"/>
                    </a:lnTo>
                    <a:lnTo>
                      <a:pt x="53" y="406"/>
                    </a:lnTo>
                    <a:lnTo>
                      <a:pt x="57" y="418"/>
                    </a:lnTo>
                    <a:lnTo>
                      <a:pt x="55" y="424"/>
                    </a:lnTo>
                    <a:lnTo>
                      <a:pt x="51" y="430"/>
                    </a:lnTo>
                    <a:lnTo>
                      <a:pt x="40" y="439"/>
                    </a:lnTo>
                    <a:lnTo>
                      <a:pt x="31" y="447"/>
                    </a:lnTo>
                    <a:lnTo>
                      <a:pt x="25" y="464"/>
                    </a:lnTo>
                    <a:lnTo>
                      <a:pt x="25" y="473"/>
                    </a:lnTo>
                    <a:lnTo>
                      <a:pt x="26" y="481"/>
                    </a:lnTo>
                    <a:lnTo>
                      <a:pt x="37" y="485"/>
                    </a:lnTo>
                    <a:lnTo>
                      <a:pt x="47" y="488"/>
                    </a:lnTo>
                    <a:lnTo>
                      <a:pt x="53" y="499"/>
                    </a:lnTo>
                    <a:lnTo>
                      <a:pt x="43" y="512"/>
                    </a:lnTo>
                    <a:lnTo>
                      <a:pt x="33" y="525"/>
                    </a:lnTo>
                    <a:lnTo>
                      <a:pt x="8" y="525"/>
                    </a:lnTo>
                    <a:lnTo>
                      <a:pt x="0" y="530"/>
                    </a:lnTo>
                    <a:lnTo>
                      <a:pt x="10" y="541"/>
                    </a:lnTo>
                    <a:lnTo>
                      <a:pt x="12" y="563"/>
                    </a:lnTo>
                    <a:lnTo>
                      <a:pt x="7" y="577"/>
                    </a:lnTo>
                    <a:lnTo>
                      <a:pt x="11" y="589"/>
                    </a:lnTo>
                    <a:lnTo>
                      <a:pt x="37" y="595"/>
                    </a:lnTo>
                    <a:lnTo>
                      <a:pt x="59" y="605"/>
                    </a:lnTo>
                    <a:lnTo>
                      <a:pt x="59" y="654"/>
                    </a:lnTo>
                    <a:lnTo>
                      <a:pt x="59" y="698"/>
                    </a:lnTo>
                    <a:lnTo>
                      <a:pt x="65" y="705"/>
                    </a:lnTo>
                    <a:lnTo>
                      <a:pt x="69" y="710"/>
                    </a:lnTo>
                    <a:lnTo>
                      <a:pt x="96" y="710"/>
                    </a:lnTo>
                    <a:lnTo>
                      <a:pt x="121" y="695"/>
                    </a:lnTo>
                    <a:lnTo>
                      <a:pt x="158" y="697"/>
                    </a:lnTo>
                    <a:lnTo>
                      <a:pt x="186" y="697"/>
                    </a:lnTo>
                    <a:lnTo>
                      <a:pt x="216" y="687"/>
                    </a:lnTo>
                    <a:lnTo>
                      <a:pt x="226" y="703"/>
                    </a:lnTo>
                    <a:lnTo>
                      <a:pt x="271" y="710"/>
                    </a:lnTo>
                    <a:lnTo>
                      <a:pt x="293" y="720"/>
                    </a:lnTo>
                    <a:lnTo>
                      <a:pt x="318" y="709"/>
                    </a:lnTo>
                    <a:lnTo>
                      <a:pt x="337" y="703"/>
                    </a:lnTo>
                    <a:lnTo>
                      <a:pt x="361" y="715"/>
                    </a:lnTo>
                    <a:lnTo>
                      <a:pt x="389" y="695"/>
                    </a:lnTo>
                    <a:lnTo>
                      <a:pt x="409" y="686"/>
                    </a:lnTo>
                    <a:lnTo>
                      <a:pt x="394" y="668"/>
                    </a:lnTo>
                    <a:lnTo>
                      <a:pt x="392" y="651"/>
                    </a:lnTo>
                    <a:lnTo>
                      <a:pt x="412" y="638"/>
                    </a:lnTo>
                    <a:lnTo>
                      <a:pt x="415" y="623"/>
                    </a:lnTo>
                    <a:lnTo>
                      <a:pt x="415" y="607"/>
                    </a:lnTo>
                    <a:lnTo>
                      <a:pt x="415" y="602"/>
                    </a:lnTo>
                    <a:lnTo>
                      <a:pt x="442" y="602"/>
                    </a:lnTo>
                    <a:lnTo>
                      <a:pt x="463" y="602"/>
                    </a:lnTo>
                    <a:lnTo>
                      <a:pt x="474" y="598"/>
                    </a:lnTo>
                    <a:lnTo>
                      <a:pt x="507" y="600"/>
                    </a:lnTo>
                    <a:lnTo>
                      <a:pt x="540" y="619"/>
                    </a:lnTo>
                    <a:lnTo>
                      <a:pt x="556" y="622"/>
                    </a:lnTo>
                    <a:lnTo>
                      <a:pt x="585" y="636"/>
                    </a:lnTo>
                    <a:lnTo>
                      <a:pt x="616" y="667"/>
                    </a:lnTo>
                    <a:lnTo>
                      <a:pt x="647" y="700"/>
                    </a:lnTo>
                    <a:lnTo>
                      <a:pt x="676" y="725"/>
                    </a:lnTo>
                    <a:lnTo>
                      <a:pt x="708" y="748"/>
                    </a:lnTo>
                    <a:lnTo>
                      <a:pt x="742" y="763"/>
                    </a:lnTo>
                    <a:lnTo>
                      <a:pt x="764" y="774"/>
                    </a:lnTo>
                    <a:lnTo>
                      <a:pt x="801" y="776"/>
                    </a:lnTo>
                    <a:lnTo>
                      <a:pt x="833" y="768"/>
                    </a:lnTo>
                    <a:lnTo>
                      <a:pt x="833" y="751"/>
                    </a:lnTo>
                    <a:lnTo>
                      <a:pt x="836" y="739"/>
                    </a:lnTo>
                    <a:lnTo>
                      <a:pt x="841" y="739"/>
                    </a:lnTo>
                    <a:lnTo>
                      <a:pt x="844" y="741"/>
                    </a:lnTo>
                    <a:lnTo>
                      <a:pt x="865" y="748"/>
                    </a:lnTo>
                    <a:lnTo>
                      <a:pt x="882" y="751"/>
                    </a:lnTo>
                    <a:lnTo>
                      <a:pt x="891" y="744"/>
                    </a:lnTo>
                    <a:lnTo>
                      <a:pt x="894" y="741"/>
                    </a:lnTo>
                    <a:lnTo>
                      <a:pt x="901" y="733"/>
                    </a:lnTo>
                    <a:lnTo>
                      <a:pt x="908" y="725"/>
                    </a:lnTo>
                    <a:lnTo>
                      <a:pt x="908" y="697"/>
                    </a:lnTo>
                    <a:lnTo>
                      <a:pt x="908" y="677"/>
                    </a:lnTo>
                    <a:lnTo>
                      <a:pt x="916" y="675"/>
                    </a:lnTo>
                    <a:lnTo>
                      <a:pt x="935" y="666"/>
                    </a:lnTo>
                    <a:lnTo>
                      <a:pt x="930" y="644"/>
                    </a:lnTo>
                    <a:lnTo>
                      <a:pt x="935" y="620"/>
                    </a:lnTo>
                    <a:lnTo>
                      <a:pt x="955" y="613"/>
                    </a:lnTo>
                    <a:lnTo>
                      <a:pt x="963" y="607"/>
                    </a:lnTo>
                    <a:lnTo>
                      <a:pt x="983" y="579"/>
                    </a:lnTo>
                    <a:lnTo>
                      <a:pt x="998" y="572"/>
                    </a:lnTo>
                    <a:lnTo>
                      <a:pt x="1015" y="572"/>
                    </a:lnTo>
                    <a:lnTo>
                      <a:pt x="1033" y="560"/>
                    </a:lnTo>
                    <a:lnTo>
                      <a:pt x="1033" y="540"/>
                    </a:lnTo>
                    <a:lnTo>
                      <a:pt x="1038" y="531"/>
                    </a:lnTo>
                    <a:lnTo>
                      <a:pt x="1058" y="531"/>
                    </a:lnTo>
                    <a:lnTo>
                      <a:pt x="1070" y="517"/>
                    </a:lnTo>
                    <a:lnTo>
                      <a:pt x="1083" y="507"/>
                    </a:lnTo>
                    <a:lnTo>
                      <a:pt x="1083" y="495"/>
                    </a:lnTo>
                    <a:lnTo>
                      <a:pt x="1052" y="492"/>
                    </a:lnTo>
                    <a:lnTo>
                      <a:pt x="1048" y="487"/>
                    </a:lnTo>
                    <a:lnTo>
                      <a:pt x="1042" y="472"/>
                    </a:lnTo>
                    <a:lnTo>
                      <a:pt x="1052" y="457"/>
                    </a:lnTo>
                    <a:lnTo>
                      <a:pt x="1056" y="444"/>
                    </a:lnTo>
                    <a:lnTo>
                      <a:pt x="1041" y="429"/>
                    </a:lnTo>
                    <a:lnTo>
                      <a:pt x="1016" y="409"/>
                    </a:lnTo>
                    <a:lnTo>
                      <a:pt x="1007" y="396"/>
                    </a:lnTo>
                    <a:lnTo>
                      <a:pt x="1013" y="389"/>
                    </a:lnTo>
                    <a:lnTo>
                      <a:pt x="1019" y="374"/>
                    </a:lnTo>
                    <a:lnTo>
                      <a:pt x="1037" y="364"/>
                    </a:lnTo>
                    <a:lnTo>
                      <a:pt x="1047" y="34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839630" y="4320738"/>
              <a:ext cx="2144365" cy="2340534"/>
              <a:chOff x="3341219" y="4576363"/>
              <a:chExt cx="1964596" cy="2144319"/>
            </a:xfrm>
            <a:grpFill/>
          </p:grpSpPr>
          <p:sp>
            <p:nvSpPr>
              <p:cNvPr id="45" name="Freeform 114"/>
              <p:cNvSpPr>
                <a:spLocks/>
              </p:cNvSpPr>
              <p:nvPr/>
            </p:nvSpPr>
            <p:spPr bwMode="auto">
              <a:xfrm>
                <a:off x="3793954" y="6118407"/>
                <a:ext cx="473315" cy="602275"/>
              </a:xfrm>
              <a:custGeom>
                <a:avLst/>
                <a:gdLst>
                  <a:gd name="T0" fmla="*/ 28 w 1034"/>
                  <a:gd name="T1" fmla="*/ 1042 h 1317"/>
                  <a:gd name="T2" fmla="*/ 58 w 1034"/>
                  <a:gd name="T3" fmla="*/ 1113 h 1317"/>
                  <a:gd name="T4" fmla="*/ 104 w 1034"/>
                  <a:gd name="T5" fmla="*/ 1120 h 1317"/>
                  <a:gd name="T6" fmla="*/ 152 w 1034"/>
                  <a:gd name="T7" fmla="*/ 1104 h 1317"/>
                  <a:gd name="T8" fmla="*/ 180 w 1034"/>
                  <a:gd name="T9" fmla="*/ 1110 h 1317"/>
                  <a:gd name="T10" fmla="*/ 236 w 1034"/>
                  <a:gd name="T11" fmla="*/ 1138 h 1317"/>
                  <a:gd name="T12" fmla="*/ 291 w 1034"/>
                  <a:gd name="T13" fmla="*/ 1142 h 1317"/>
                  <a:gd name="T14" fmla="*/ 354 w 1034"/>
                  <a:gd name="T15" fmla="*/ 1186 h 1317"/>
                  <a:gd name="T16" fmla="*/ 354 w 1034"/>
                  <a:gd name="T17" fmla="*/ 1237 h 1317"/>
                  <a:gd name="T18" fmla="*/ 406 w 1034"/>
                  <a:gd name="T19" fmla="*/ 1237 h 1317"/>
                  <a:gd name="T20" fmla="*/ 451 w 1034"/>
                  <a:gd name="T21" fmla="*/ 1317 h 1317"/>
                  <a:gd name="T22" fmla="*/ 495 w 1034"/>
                  <a:gd name="T23" fmla="*/ 1227 h 1317"/>
                  <a:gd name="T24" fmla="*/ 498 w 1034"/>
                  <a:gd name="T25" fmla="*/ 1151 h 1317"/>
                  <a:gd name="T26" fmla="*/ 516 w 1034"/>
                  <a:gd name="T27" fmla="*/ 1090 h 1317"/>
                  <a:gd name="T28" fmla="*/ 564 w 1034"/>
                  <a:gd name="T29" fmla="*/ 1064 h 1317"/>
                  <a:gd name="T30" fmla="*/ 594 w 1034"/>
                  <a:gd name="T31" fmla="*/ 1044 h 1317"/>
                  <a:gd name="T32" fmla="*/ 630 w 1034"/>
                  <a:gd name="T33" fmla="*/ 1008 h 1317"/>
                  <a:gd name="T34" fmla="*/ 674 w 1034"/>
                  <a:gd name="T35" fmla="*/ 998 h 1317"/>
                  <a:gd name="T36" fmla="*/ 891 w 1034"/>
                  <a:gd name="T37" fmla="*/ 987 h 1317"/>
                  <a:gd name="T38" fmla="*/ 1034 w 1034"/>
                  <a:gd name="T39" fmla="*/ 738 h 1317"/>
                  <a:gd name="T40" fmla="*/ 1015 w 1034"/>
                  <a:gd name="T41" fmla="*/ 604 h 1317"/>
                  <a:gd name="T42" fmla="*/ 909 w 1034"/>
                  <a:gd name="T43" fmla="*/ 598 h 1317"/>
                  <a:gd name="T44" fmla="*/ 885 w 1034"/>
                  <a:gd name="T45" fmla="*/ 602 h 1317"/>
                  <a:gd name="T46" fmla="*/ 805 w 1034"/>
                  <a:gd name="T47" fmla="*/ 602 h 1317"/>
                  <a:gd name="T48" fmla="*/ 757 w 1034"/>
                  <a:gd name="T49" fmla="*/ 577 h 1317"/>
                  <a:gd name="T50" fmla="*/ 752 w 1034"/>
                  <a:gd name="T51" fmla="*/ 547 h 1317"/>
                  <a:gd name="T52" fmla="*/ 717 w 1034"/>
                  <a:gd name="T53" fmla="*/ 552 h 1317"/>
                  <a:gd name="T54" fmla="*/ 695 w 1034"/>
                  <a:gd name="T55" fmla="*/ 499 h 1317"/>
                  <a:gd name="T56" fmla="*/ 694 w 1034"/>
                  <a:gd name="T57" fmla="*/ 468 h 1317"/>
                  <a:gd name="T58" fmla="*/ 689 w 1034"/>
                  <a:gd name="T59" fmla="*/ 464 h 1317"/>
                  <a:gd name="T60" fmla="*/ 689 w 1034"/>
                  <a:gd name="T61" fmla="*/ 443 h 1317"/>
                  <a:gd name="T62" fmla="*/ 700 w 1034"/>
                  <a:gd name="T63" fmla="*/ 416 h 1317"/>
                  <a:gd name="T64" fmla="*/ 671 w 1034"/>
                  <a:gd name="T65" fmla="*/ 377 h 1317"/>
                  <a:gd name="T66" fmla="*/ 664 w 1034"/>
                  <a:gd name="T67" fmla="*/ 340 h 1317"/>
                  <a:gd name="T68" fmla="*/ 659 w 1034"/>
                  <a:gd name="T69" fmla="*/ 316 h 1317"/>
                  <a:gd name="T70" fmla="*/ 665 w 1034"/>
                  <a:gd name="T71" fmla="*/ 274 h 1317"/>
                  <a:gd name="T72" fmla="*/ 646 w 1034"/>
                  <a:gd name="T73" fmla="*/ 242 h 1317"/>
                  <a:gd name="T74" fmla="*/ 643 w 1034"/>
                  <a:gd name="T75" fmla="*/ 208 h 1317"/>
                  <a:gd name="T76" fmla="*/ 595 w 1034"/>
                  <a:gd name="T77" fmla="*/ 180 h 1317"/>
                  <a:gd name="T78" fmla="*/ 594 w 1034"/>
                  <a:gd name="T79" fmla="*/ 155 h 1317"/>
                  <a:gd name="T80" fmla="*/ 576 w 1034"/>
                  <a:gd name="T81" fmla="*/ 130 h 1317"/>
                  <a:gd name="T82" fmla="*/ 564 w 1034"/>
                  <a:gd name="T83" fmla="*/ 102 h 1317"/>
                  <a:gd name="T84" fmla="*/ 582 w 1034"/>
                  <a:gd name="T85" fmla="*/ 68 h 1317"/>
                  <a:gd name="T86" fmla="*/ 586 w 1034"/>
                  <a:gd name="T87" fmla="*/ 31 h 1317"/>
                  <a:gd name="T88" fmla="*/ 552 w 1034"/>
                  <a:gd name="T89" fmla="*/ 0 h 1317"/>
                  <a:gd name="T90" fmla="*/ 383 w 1034"/>
                  <a:gd name="T91" fmla="*/ 52 h 1317"/>
                  <a:gd name="T92" fmla="*/ 306 w 1034"/>
                  <a:gd name="T93" fmla="*/ 160 h 1317"/>
                  <a:gd name="T94" fmla="*/ 283 w 1034"/>
                  <a:gd name="T95" fmla="*/ 250 h 1317"/>
                  <a:gd name="T96" fmla="*/ 222 w 1034"/>
                  <a:gd name="T97" fmla="*/ 396 h 1317"/>
                  <a:gd name="T98" fmla="*/ 133 w 1034"/>
                  <a:gd name="T99" fmla="*/ 570 h 1317"/>
                  <a:gd name="T100" fmla="*/ 40 w 1034"/>
                  <a:gd name="T101" fmla="*/ 638 h 1317"/>
                  <a:gd name="T102" fmla="*/ 0 w 1034"/>
                  <a:gd name="T103" fmla="*/ 930 h 1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4" h="1317">
                    <a:moveTo>
                      <a:pt x="0" y="930"/>
                    </a:moveTo>
                    <a:lnTo>
                      <a:pt x="5" y="1064"/>
                    </a:lnTo>
                    <a:lnTo>
                      <a:pt x="28" y="1042"/>
                    </a:lnTo>
                    <a:lnTo>
                      <a:pt x="28" y="1072"/>
                    </a:lnTo>
                    <a:lnTo>
                      <a:pt x="39" y="1101"/>
                    </a:lnTo>
                    <a:lnTo>
                      <a:pt x="58" y="1113"/>
                    </a:lnTo>
                    <a:lnTo>
                      <a:pt x="70" y="1113"/>
                    </a:lnTo>
                    <a:lnTo>
                      <a:pt x="92" y="1120"/>
                    </a:lnTo>
                    <a:lnTo>
                      <a:pt x="104" y="1120"/>
                    </a:lnTo>
                    <a:lnTo>
                      <a:pt x="108" y="1113"/>
                    </a:lnTo>
                    <a:lnTo>
                      <a:pt x="132" y="1113"/>
                    </a:lnTo>
                    <a:lnTo>
                      <a:pt x="152" y="1104"/>
                    </a:lnTo>
                    <a:lnTo>
                      <a:pt x="160" y="1097"/>
                    </a:lnTo>
                    <a:lnTo>
                      <a:pt x="169" y="1101"/>
                    </a:lnTo>
                    <a:lnTo>
                      <a:pt x="180" y="1110"/>
                    </a:lnTo>
                    <a:lnTo>
                      <a:pt x="205" y="1103"/>
                    </a:lnTo>
                    <a:lnTo>
                      <a:pt x="220" y="1117"/>
                    </a:lnTo>
                    <a:lnTo>
                      <a:pt x="236" y="1138"/>
                    </a:lnTo>
                    <a:lnTo>
                      <a:pt x="262" y="1148"/>
                    </a:lnTo>
                    <a:lnTo>
                      <a:pt x="273" y="1135"/>
                    </a:lnTo>
                    <a:lnTo>
                      <a:pt x="291" y="1142"/>
                    </a:lnTo>
                    <a:lnTo>
                      <a:pt x="306" y="1166"/>
                    </a:lnTo>
                    <a:lnTo>
                      <a:pt x="334" y="1166"/>
                    </a:lnTo>
                    <a:lnTo>
                      <a:pt x="354" y="1186"/>
                    </a:lnTo>
                    <a:lnTo>
                      <a:pt x="350" y="1202"/>
                    </a:lnTo>
                    <a:lnTo>
                      <a:pt x="346" y="1223"/>
                    </a:lnTo>
                    <a:lnTo>
                      <a:pt x="354" y="1237"/>
                    </a:lnTo>
                    <a:lnTo>
                      <a:pt x="375" y="1233"/>
                    </a:lnTo>
                    <a:lnTo>
                      <a:pt x="387" y="1230"/>
                    </a:lnTo>
                    <a:lnTo>
                      <a:pt x="406" y="1237"/>
                    </a:lnTo>
                    <a:lnTo>
                      <a:pt x="446" y="1256"/>
                    </a:lnTo>
                    <a:lnTo>
                      <a:pt x="457" y="1267"/>
                    </a:lnTo>
                    <a:lnTo>
                      <a:pt x="451" y="1317"/>
                    </a:lnTo>
                    <a:lnTo>
                      <a:pt x="474" y="1286"/>
                    </a:lnTo>
                    <a:lnTo>
                      <a:pt x="486" y="1264"/>
                    </a:lnTo>
                    <a:lnTo>
                      <a:pt x="495" y="1227"/>
                    </a:lnTo>
                    <a:lnTo>
                      <a:pt x="503" y="1205"/>
                    </a:lnTo>
                    <a:lnTo>
                      <a:pt x="503" y="1179"/>
                    </a:lnTo>
                    <a:lnTo>
                      <a:pt x="498" y="1151"/>
                    </a:lnTo>
                    <a:lnTo>
                      <a:pt x="495" y="1126"/>
                    </a:lnTo>
                    <a:lnTo>
                      <a:pt x="493" y="1108"/>
                    </a:lnTo>
                    <a:lnTo>
                      <a:pt x="516" y="1090"/>
                    </a:lnTo>
                    <a:lnTo>
                      <a:pt x="536" y="1092"/>
                    </a:lnTo>
                    <a:lnTo>
                      <a:pt x="548" y="1073"/>
                    </a:lnTo>
                    <a:lnTo>
                      <a:pt x="564" y="1064"/>
                    </a:lnTo>
                    <a:lnTo>
                      <a:pt x="564" y="1053"/>
                    </a:lnTo>
                    <a:lnTo>
                      <a:pt x="577" y="1040"/>
                    </a:lnTo>
                    <a:lnTo>
                      <a:pt x="594" y="1044"/>
                    </a:lnTo>
                    <a:lnTo>
                      <a:pt x="622" y="1042"/>
                    </a:lnTo>
                    <a:lnTo>
                      <a:pt x="630" y="1031"/>
                    </a:lnTo>
                    <a:lnTo>
                      <a:pt x="630" y="1008"/>
                    </a:lnTo>
                    <a:lnTo>
                      <a:pt x="639" y="993"/>
                    </a:lnTo>
                    <a:lnTo>
                      <a:pt x="655" y="1002"/>
                    </a:lnTo>
                    <a:lnTo>
                      <a:pt x="674" y="998"/>
                    </a:lnTo>
                    <a:lnTo>
                      <a:pt x="730" y="994"/>
                    </a:lnTo>
                    <a:lnTo>
                      <a:pt x="817" y="991"/>
                    </a:lnTo>
                    <a:lnTo>
                      <a:pt x="891" y="987"/>
                    </a:lnTo>
                    <a:lnTo>
                      <a:pt x="1007" y="987"/>
                    </a:lnTo>
                    <a:lnTo>
                      <a:pt x="1018" y="903"/>
                    </a:lnTo>
                    <a:lnTo>
                      <a:pt x="1034" y="738"/>
                    </a:lnTo>
                    <a:lnTo>
                      <a:pt x="1034" y="668"/>
                    </a:lnTo>
                    <a:lnTo>
                      <a:pt x="1024" y="633"/>
                    </a:lnTo>
                    <a:lnTo>
                      <a:pt x="1015" y="604"/>
                    </a:lnTo>
                    <a:lnTo>
                      <a:pt x="993" y="598"/>
                    </a:lnTo>
                    <a:lnTo>
                      <a:pt x="919" y="594"/>
                    </a:lnTo>
                    <a:lnTo>
                      <a:pt x="909" y="598"/>
                    </a:lnTo>
                    <a:lnTo>
                      <a:pt x="896" y="601"/>
                    </a:lnTo>
                    <a:lnTo>
                      <a:pt x="889" y="602"/>
                    </a:lnTo>
                    <a:lnTo>
                      <a:pt x="885" y="602"/>
                    </a:lnTo>
                    <a:lnTo>
                      <a:pt x="876" y="613"/>
                    </a:lnTo>
                    <a:lnTo>
                      <a:pt x="849" y="611"/>
                    </a:lnTo>
                    <a:lnTo>
                      <a:pt x="805" y="602"/>
                    </a:lnTo>
                    <a:lnTo>
                      <a:pt x="787" y="589"/>
                    </a:lnTo>
                    <a:lnTo>
                      <a:pt x="768" y="589"/>
                    </a:lnTo>
                    <a:lnTo>
                      <a:pt x="757" y="577"/>
                    </a:lnTo>
                    <a:lnTo>
                      <a:pt x="740" y="579"/>
                    </a:lnTo>
                    <a:lnTo>
                      <a:pt x="738" y="569"/>
                    </a:lnTo>
                    <a:lnTo>
                      <a:pt x="752" y="547"/>
                    </a:lnTo>
                    <a:lnTo>
                      <a:pt x="750" y="540"/>
                    </a:lnTo>
                    <a:lnTo>
                      <a:pt x="730" y="539"/>
                    </a:lnTo>
                    <a:lnTo>
                      <a:pt x="717" y="552"/>
                    </a:lnTo>
                    <a:lnTo>
                      <a:pt x="709" y="551"/>
                    </a:lnTo>
                    <a:lnTo>
                      <a:pt x="695" y="521"/>
                    </a:lnTo>
                    <a:lnTo>
                      <a:pt x="695" y="499"/>
                    </a:lnTo>
                    <a:lnTo>
                      <a:pt x="700" y="469"/>
                    </a:lnTo>
                    <a:lnTo>
                      <a:pt x="697" y="469"/>
                    </a:lnTo>
                    <a:lnTo>
                      <a:pt x="694" y="468"/>
                    </a:lnTo>
                    <a:lnTo>
                      <a:pt x="692" y="467"/>
                    </a:lnTo>
                    <a:lnTo>
                      <a:pt x="690" y="465"/>
                    </a:lnTo>
                    <a:lnTo>
                      <a:pt x="689" y="464"/>
                    </a:lnTo>
                    <a:lnTo>
                      <a:pt x="689" y="462"/>
                    </a:lnTo>
                    <a:lnTo>
                      <a:pt x="689" y="451"/>
                    </a:lnTo>
                    <a:lnTo>
                      <a:pt x="689" y="443"/>
                    </a:lnTo>
                    <a:lnTo>
                      <a:pt x="691" y="428"/>
                    </a:lnTo>
                    <a:lnTo>
                      <a:pt x="700" y="423"/>
                    </a:lnTo>
                    <a:lnTo>
                      <a:pt x="700" y="416"/>
                    </a:lnTo>
                    <a:lnTo>
                      <a:pt x="682" y="416"/>
                    </a:lnTo>
                    <a:lnTo>
                      <a:pt x="674" y="397"/>
                    </a:lnTo>
                    <a:lnTo>
                      <a:pt x="671" y="377"/>
                    </a:lnTo>
                    <a:lnTo>
                      <a:pt x="674" y="370"/>
                    </a:lnTo>
                    <a:lnTo>
                      <a:pt x="672" y="356"/>
                    </a:lnTo>
                    <a:lnTo>
                      <a:pt x="664" y="340"/>
                    </a:lnTo>
                    <a:lnTo>
                      <a:pt x="652" y="334"/>
                    </a:lnTo>
                    <a:lnTo>
                      <a:pt x="651" y="324"/>
                    </a:lnTo>
                    <a:lnTo>
                      <a:pt x="659" y="316"/>
                    </a:lnTo>
                    <a:lnTo>
                      <a:pt x="660" y="305"/>
                    </a:lnTo>
                    <a:lnTo>
                      <a:pt x="658" y="287"/>
                    </a:lnTo>
                    <a:lnTo>
                      <a:pt x="665" y="274"/>
                    </a:lnTo>
                    <a:lnTo>
                      <a:pt x="664" y="259"/>
                    </a:lnTo>
                    <a:lnTo>
                      <a:pt x="646" y="247"/>
                    </a:lnTo>
                    <a:lnTo>
                      <a:pt x="646" y="242"/>
                    </a:lnTo>
                    <a:lnTo>
                      <a:pt x="646" y="226"/>
                    </a:lnTo>
                    <a:lnTo>
                      <a:pt x="646" y="225"/>
                    </a:lnTo>
                    <a:lnTo>
                      <a:pt x="643" y="208"/>
                    </a:lnTo>
                    <a:lnTo>
                      <a:pt x="633" y="200"/>
                    </a:lnTo>
                    <a:lnTo>
                      <a:pt x="616" y="187"/>
                    </a:lnTo>
                    <a:lnTo>
                      <a:pt x="595" y="180"/>
                    </a:lnTo>
                    <a:lnTo>
                      <a:pt x="592" y="172"/>
                    </a:lnTo>
                    <a:lnTo>
                      <a:pt x="594" y="169"/>
                    </a:lnTo>
                    <a:lnTo>
                      <a:pt x="594" y="155"/>
                    </a:lnTo>
                    <a:lnTo>
                      <a:pt x="577" y="149"/>
                    </a:lnTo>
                    <a:lnTo>
                      <a:pt x="572" y="137"/>
                    </a:lnTo>
                    <a:lnTo>
                      <a:pt x="576" y="130"/>
                    </a:lnTo>
                    <a:lnTo>
                      <a:pt x="572" y="120"/>
                    </a:lnTo>
                    <a:lnTo>
                      <a:pt x="562" y="109"/>
                    </a:lnTo>
                    <a:lnTo>
                      <a:pt x="564" y="102"/>
                    </a:lnTo>
                    <a:lnTo>
                      <a:pt x="574" y="99"/>
                    </a:lnTo>
                    <a:lnTo>
                      <a:pt x="578" y="76"/>
                    </a:lnTo>
                    <a:lnTo>
                      <a:pt x="582" y="68"/>
                    </a:lnTo>
                    <a:lnTo>
                      <a:pt x="606" y="65"/>
                    </a:lnTo>
                    <a:lnTo>
                      <a:pt x="606" y="54"/>
                    </a:lnTo>
                    <a:lnTo>
                      <a:pt x="586" y="31"/>
                    </a:lnTo>
                    <a:lnTo>
                      <a:pt x="582" y="17"/>
                    </a:lnTo>
                    <a:lnTo>
                      <a:pt x="561" y="5"/>
                    </a:lnTo>
                    <a:lnTo>
                      <a:pt x="552" y="0"/>
                    </a:lnTo>
                    <a:lnTo>
                      <a:pt x="494" y="31"/>
                    </a:lnTo>
                    <a:lnTo>
                      <a:pt x="423" y="12"/>
                    </a:lnTo>
                    <a:lnTo>
                      <a:pt x="383" y="52"/>
                    </a:lnTo>
                    <a:lnTo>
                      <a:pt x="396" y="119"/>
                    </a:lnTo>
                    <a:lnTo>
                      <a:pt x="338" y="112"/>
                    </a:lnTo>
                    <a:lnTo>
                      <a:pt x="306" y="160"/>
                    </a:lnTo>
                    <a:lnTo>
                      <a:pt x="333" y="221"/>
                    </a:lnTo>
                    <a:lnTo>
                      <a:pt x="283" y="218"/>
                    </a:lnTo>
                    <a:lnTo>
                      <a:pt x="283" y="250"/>
                    </a:lnTo>
                    <a:lnTo>
                      <a:pt x="222" y="299"/>
                    </a:lnTo>
                    <a:lnTo>
                      <a:pt x="316" y="396"/>
                    </a:lnTo>
                    <a:lnTo>
                      <a:pt x="222" y="396"/>
                    </a:lnTo>
                    <a:lnTo>
                      <a:pt x="259" y="488"/>
                    </a:lnTo>
                    <a:lnTo>
                      <a:pt x="129" y="492"/>
                    </a:lnTo>
                    <a:lnTo>
                      <a:pt x="133" y="570"/>
                    </a:lnTo>
                    <a:lnTo>
                      <a:pt x="61" y="574"/>
                    </a:lnTo>
                    <a:lnTo>
                      <a:pt x="101" y="663"/>
                    </a:lnTo>
                    <a:lnTo>
                      <a:pt x="40" y="638"/>
                    </a:lnTo>
                    <a:lnTo>
                      <a:pt x="16" y="711"/>
                    </a:lnTo>
                    <a:lnTo>
                      <a:pt x="40" y="772"/>
                    </a:lnTo>
                    <a:lnTo>
                      <a:pt x="0" y="93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6" name="Freeform 116"/>
              <p:cNvSpPr>
                <a:spLocks/>
              </p:cNvSpPr>
              <p:nvPr/>
            </p:nvSpPr>
            <p:spPr bwMode="auto">
              <a:xfrm>
                <a:off x="3541520" y="5919478"/>
                <a:ext cx="548770" cy="694194"/>
              </a:xfrm>
              <a:custGeom>
                <a:avLst/>
                <a:gdLst>
                  <a:gd name="T0" fmla="*/ 686 w 1200"/>
                  <a:gd name="T1" fmla="*/ 1005 h 1519"/>
                  <a:gd name="T2" fmla="*/ 869 w 1200"/>
                  <a:gd name="T3" fmla="*/ 831 h 1519"/>
                  <a:gd name="T4" fmla="*/ 886 w 1200"/>
                  <a:gd name="T5" fmla="*/ 656 h 1519"/>
                  <a:gd name="T6" fmla="*/ 936 w 1200"/>
                  <a:gd name="T7" fmla="*/ 487 h 1519"/>
                  <a:gd name="T8" fmla="*/ 1110 w 1200"/>
                  <a:gd name="T9" fmla="*/ 396 h 1519"/>
                  <a:gd name="T10" fmla="*/ 1124 w 1200"/>
                  <a:gd name="T11" fmla="*/ 324 h 1519"/>
                  <a:gd name="T12" fmla="*/ 1200 w 1200"/>
                  <a:gd name="T13" fmla="*/ 294 h 1519"/>
                  <a:gd name="T14" fmla="*/ 1191 w 1200"/>
                  <a:gd name="T15" fmla="*/ 220 h 1519"/>
                  <a:gd name="T16" fmla="*/ 1185 w 1200"/>
                  <a:gd name="T17" fmla="*/ 167 h 1519"/>
                  <a:gd name="T18" fmla="*/ 1118 w 1200"/>
                  <a:gd name="T19" fmla="*/ 151 h 1519"/>
                  <a:gd name="T20" fmla="*/ 1078 w 1200"/>
                  <a:gd name="T21" fmla="*/ 141 h 1519"/>
                  <a:gd name="T22" fmla="*/ 997 w 1200"/>
                  <a:gd name="T23" fmla="*/ 107 h 1519"/>
                  <a:gd name="T24" fmla="*/ 918 w 1200"/>
                  <a:gd name="T25" fmla="*/ 15 h 1519"/>
                  <a:gd name="T26" fmla="*/ 828 w 1200"/>
                  <a:gd name="T27" fmla="*/ 28 h 1519"/>
                  <a:gd name="T28" fmla="*/ 787 w 1200"/>
                  <a:gd name="T29" fmla="*/ 67 h 1519"/>
                  <a:gd name="T30" fmla="*/ 775 w 1200"/>
                  <a:gd name="T31" fmla="*/ 114 h 1519"/>
                  <a:gd name="T32" fmla="*/ 754 w 1200"/>
                  <a:gd name="T33" fmla="*/ 146 h 1519"/>
                  <a:gd name="T34" fmla="*/ 719 w 1200"/>
                  <a:gd name="T35" fmla="*/ 174 h 1519"/>
                  <a:gd name="T36" fmla="*/ 696 w 1200"/>
                  <a:gd name="T37" fmla="*/ 213 h 1519"/>
                  <a:gd name="T38" fmla="*/ 690 w 1200"/>
                  <a:gd name="T39" fmla="*/ 254 h 1519"/>
                  <a:gd name="T40" fmla="*/ 671 w 1200"/>
                  <a:gd name="T41" fmla="*/ 337 h 1519"/>
                  <a:gd name="T42" fmla="*/ 602 w 1200"/>
                  <a:gd name="T43" fmla="*/ 374 h 1519"/>
                  <a:gd name="T44" fmla="*/ 567 w 1200"/>
                  <a:gd name="T45" fmla="*/ 427 h 1519"/>
                  <a:gd name="T46" fmla="*/ 490 w 1200"/>
                  <a:gd name="T47" fmla="*/ 425 h 1519"/>
                  <a:gd name="T48" fmla="*/ 426 w 1200"/>
                  <a:gd name="T49" fmla="*/ 460 h 1519"/>
                  <a:gd name="T50" fmla="*/ 397 w 1200"/>
                  <a:gd name="T51" fmla="*/ 468 h 1519"/>
                  <a:gd name="T52" fmla="*/ 425 w 1200"/>
                  <a:gd name="T53" fmla="*/ 547 h 1519"/>
                  <a:gd name="T54" fmla="*/ 454 w 1200"/>
                  <a:gd name="T55" fmla="*/ 623 h 1519"/>
                  <a:gd name="T56" fmla="*/ 377 w 1200"/>
                  <a:gd name="T57" fmla="*/ 611 h 1519"/>
                  <a:gd name="T58" fmla="*/ 347 w 1200"/>
                  <a:gd name="T59" fmla="*/ 581 h 1519"/>
                  <a:gd name="T60" fmla="*/ 297 w 1200"/>
                  <a:gd name="T61" fmla="*/ 632 h 1519"/>
                  <a:gd name="T62" fmla="*/ 232 w 1200"/>
                  <a:gd name="T63" fmla="*/ 645 h 1519"/>
                  <a:gd name="T64" fmla="*/ 214 w 1200"/>
                  <a:gd name="T65" fmla="*/ 642 h 1519"/>
                  <a:gd name="T66" fmla="*/ 200 w 1200"/>
                  <a:gd name="T67" fmla="*/ 613 h 1519"/>
                  <a:gd name="T68" fmla="*/ 110 w 1200"/>
                  <a:gd name="T69" fmla="*/ 611 h 1519"/>
                  <a:gd name="T70" fmla="*/ 45 w 1200"/>
                  <a:gd name="T71" fmla="*/ 632 h 1519"/>
                  <a:gd name="T72" fmla="*/ 11 w 1200"/>
                  <a:gd name="T73" fmla="*/ 666 h 1519"/>
                  <a:gd name="T74" fmla="*/ 35 w 1200"/>
                  <a:gd name="T75" fmla="*/ 812 h 1519"/>
                  <a:gd name="T76" fmla="*/ 101 w 1200"/>
                  <a:gd name="T77" fmla="*/ 909 h 1519"/>
                  <a:gd name="T78" fmla="*/ 136 w 1200"/>
                  <a:gd name="T79" fmla="*/ 991 h 1519"/>
                  <a:gd name="T80" fmla="*/ 178 w 1200"/>
                  <a:gd name="T81" fmla="*/ 1158 h 1519"/>
                  <a:gd name="T82" fmla="*/ 201 w 1200"/>
                  <a:gd name="T83" fmla="*/ 1247 h 1519"/>
                  <a:gd name="T84" fmla="*/ 271 w 1200"/>
                  <a:gd name="T85" fmla="*/ 1349 h 1519"/>
                  <a:gd name="T86" fmla="*/ 293 w 1200"/>
                  <a:gd name="T87" fmla="*/ 1398 h 1519"/>
                  <a:gd name="T88" fmla="*/ 328 w 1200"/>
                  <a:gd name="T89" fmla="*/ 1372 h 1519"/>
                  <a:gd name="T90" fmla="*/ 363 w 1200"/>
                  <a:gd name="T91" fmla="*/ 1452 h 1519"/>
                  <a:gd name="T92" fmla="*/ 425 w 1200"/>
                  <a:gd name="T93" fmla="*/ 1491 h 1519"/>
                  <a:gd name="T94" fmla="*/ 520 w 1200"/>
                  <a:gd name="T95" fmla="*/ 1519 h 1519"/>
                  <a:gd name="T96" fmla="*/ 593 w 1200"/>
                  <a:gd name="T97" fmla="*/ 1207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0" h="1519">
                    <a:moveTo>
                      <a:pt x="593" y="1073"/>
                    </a:moveTo>
                    <a:lnTo>
                      <a:pt x="654" y="1098"/>
                    </a:lnTo>
                    <a:lnTo>
                      <a:pt x="614" y="1009"/>
                    </a:lnTo>
                    <a:lnTo>
                      <a:pt x="686" y="1005"/>
                    </a:lnTo>
                    <a:lnTo>
                      <a:pt x="682" y="927"/>
                    </a:lnTo>
                    <a:lnTo>
                      <a:pt x="812" y="923"/>
                    </a:lnTo>
                    <a:lnTo>
                      <a:pt x="775" y="831"/>
                    </a:lnTo>
                    <a:lnTo>
                      <a:pt x="869" y="831"/>
                    </a:lnTo>
                    <a:lnTo>
                      <a:pt x="775" y="734"/>
                    </a:lnTo>
                    <a:lnTo>
                      <a:pt x="836" y="685"/>
                    </a:lnTo>
                    <a:lnTo>
                      <a:pt x="836" y="653"/>
                    </a:lnTo>
                    <a:lnTo>
                      <a:pt x="886" y="656"/>
                    </a:lnTo>
                    <a:lnTo>
                      <a:pt x="859" y="595"/>
                    </a:lnTo>
                    <a:lnTo>
                      <a:pt x="891" y="547"/>
                    </a:lnTo>
                    <a:lnTo>
                      <a:pt x="949" y="554"/>
                    </a:lnTo>
                    <a:lnTo>
                      <a:pt x="936" y="487"/>
                    </a:lnTo>
                    <a:lnTo>
                      <a:pt x="976" y="447"/>
                    </a:lnTo>
                    <a:lnTo>
                      <a:pt x="1047" y="466"/>
                    </a:lnTo>
                    <a:lnTo>
                      <a:pt x="1105" y="435"/>
                    </a:lnTo>
                    <a:lnTo>
                      <a:pt x="1110" y="396"/>
                    </a:lnTo>
                    <a:lnTo>
                      <a:pt x="1115" y="355"/>
                    </a:lnTo>
                    <a:lnTo>
                      <a:pt x="1120" y="340"/>
                    </a:lnTo>
                    <a:lnTo>
                      <a:pt x="1124" y="325"/>
                    </a:lnTo>
                    <a:lnTo>
                      <a:pt x="1124" y="324"/>
                    </a:lnTo>
                    <a:lnTo>
                      <a:pt x="1128" y="317"/>
                    </a:lnTo>
                    <a:lnTo>
                      <a:pt x="1133" y="308"/>
                    </a:lnTo>
                    <a:lnTo>
                      <a:pt x="1193" y="305"/>
                    </a:lnTo>
                    <a:lnTo>
                      <a:pt x="1200" y="294"/>
                    </a:lnTo>
                    <a:lnTo>
                      <a:pt x="1198" y="264"/>
                    </a:lnTo>
                    <a:lnTo>
                      <a:pt x="1185" y="248"/>
                    </a:lnTo>
                    <a:lnTo>
                      <a:pt x="1188" y="226"/>
                    </a:lnTo>
                    <a:lnTo>
                      <a:pt x="1191" y="220"/>
                    </a:lnTo>
                    <a:lnTo>
                      <a:pt x="1189" y="213"/>
                    </a:lnTo>
                    <a:lnTo>
                      <a:pt x="1173" y="198"/>
                    </a:lnTo>
                    <a:lnTo>
                      <a:pt x="1171" y="187"/>
                    </a:lnTo>
                    <a:lnTo>
                      <a:pt x="1185" y="167"/>
                    </a:lnTo>
                    <a:lnTo>
                      <a:pt x="1189" y="153"/>
                    </a:lnTo>
                    <a:lnTo>
                      <a:pt x="1189" y="144"/>
                    </a:lnTo>
                    <a:lnTo>
                      <a:pt x="1172" y="152"/>
                    </a:lnTo>
                    <a:lnTo>
                      <a:pt x="1118" y="151"/>
                    </a:lnTo>
                    <a:lnTo>
                      <a:pt x="1114" y="149"/>
                    </a:lnTo>
                    <a:lnTo>
                      <a:pt x="1111" y="147"/>
                    </a:lnTo>
                    <a:lnTo>
                      <a:pt x="1086" y="146"/>
                    </a:lnTo>
                    <a:lnTo>
                      <a:pt x="1078" y="141"/>
                    </a:lnTo>
                    <a:lnTo>
                      <a:pt x="1055" y="141"/>
                    </a:lnTo>
                    <a:lnTo>
                      <a:pt x="1033" y="142"/>
                    </a:lnTo>
                    <a:lnTo>
                      <a:pt x="1019" y="132"/>
                    </a:lnTo>
                    <a:lnTo>
                      <a:pt x="997" y="107"/>
                    </a:lnTo>
                    <a:lnTo>
                      <a:pt x="972" y="68"/>
                    </a:lnTo>
                    <a:lnTo>
                      <a:pt x="962" y="48"/>
                    </a:lnTo>
                    <a:lnTo>
                      <a:pt x="946" y="34"/>
                    </a:lnTo>
                    <a:lnTo>
                      <a:pt x="918" y="15"/>
                    </a:lnTo>
                    <a:lnTo>
                      <a:pt x="885" y="0"/>
                    </a:lnTo>
                    <a:lnTo>
                      <a:pt x="854" y="0"/>
                    </a:lnTo>
                    <a:lnTo>
                      <a:pt x="840" y="16"/>
                    </a:lnTo>
                    <a:lnTo>
                      <a:pt x="828" y="28"/>
                    </a:lnTo>
                    <a:lnTo>
                      <a:pt x="823" y="33"/>
                    </a:lnTo>
                    <a:lnTo>
                      <a:pt x="801" y="35"/>
                    </a:lnTo>
                    <a:lnTo>
                      <a:pt x="795" y="58"/>
                    </a:lnTo>
                    <a:lnTo>
                      <a:pt x="787" y="67"/>
                    </a:lnTo>
                    <a:lnTo>
                      <a:pt x="772" y="74"/>
                    </a:lnTo>
                    <a:lnTo>
                      <a:pt x="770" y="94"/>
                    </a:lnTo>
                    <a:lnTo>
                      <a:pt x="775" y="108"/>
                    </a:lnTo>
                    <a:lnTo>
                      <a:pt x="775" y="114"/>
                    </a:lnTo>
                    <a:lnTo>
                      <a:pt x="770" y="121"/>
                    </a:lnTo>
                    <a:lnTo>
                      <a:pt x="771" y="129"/>
                    </a:lnTo>
                    <a:lnTo>
                      <a:pt x="767" y="141"/>
                    </a:lnTo>
                    <a:lnTo>
                      <a:pt x="754" y="146"/>
                    </a:lnTo>
                    <a:lnTo>
                      <a:pt x="745" y="154"/>
                    </a:lnTo>
                    <a:lnTo>
                      <a:pt x="742" y="161"/>
                    </a:lnTo>
                    <a:lnTo>
                      <a:pt x="732" y="167"/>
                    </a:lnTo>
                    <a:lnTo>
                      <a:pt x="719" y="174"/>
                    </a:lnTo>
                    <a:lnTo>
                      <a:pt x="712" y="183"/>
                    </a:lnTo>
                    <a:lnTo>
                      <a:pt x="708" y="195"/>
                    </a:lnTo>
                    <a:lnTo>
                      <a:pt x="703" y="203"/>
                    </a:lnTo>
                    <a:lnTo>
                      <a:pt x="696" y="213"/>
                    </a:lnTo>
                    <a:lnTo>
                      <a:pt x="685" y="219"/>
                    </a:lnTo>
                    <a:lnTo>
                      <a:pt x="685" y="228"/>
                    </a:lnTo>
                    <a:lnTo>
                      <a:pt x="688" y="240"/>
                    </a:lnTo>
                    <a:lnTo>
                      <a:pt x="690" y="254"/>
                    </a:lnTo>
                    <a:lnTo>
                      <a:pt x="687" y="283"/>
                    </a:lnTo>
                    <a:lnTo>
                      <a:pt x="682" y="304"/>
                    </a:lnTo>
                    <a:lnTo>
                      <a:pt x="677" y="320"/>
                    </a:lnTo>
                    <a:lnTo>
                      <a:pt x="671" y="337"/>
                    </a:lnTo>
                    <a:lnTo>
                      <a:pt x="661" y="343"/>
                    </a:lnTo>
                    <a:lnTo>
                      <a:pt x="637" y="346"/>
                    </a:lnTo>
                    <a:lnTo>
                      <a:pt x="613" y="359"/>
                    </a:lnTo>
                    <a:lnTo>
                      <a:pt x="602" y="374"/>
                    </a:lnTo>
                    <a:lnTo>
                      <a:pt x="591" y="393"/>
                    </a:lnTo>
                    <a:lnTo>
                      <a:pt x="585" y="409"/>
                    </a:lnTo>
                    <a:lnTo>
                      <a:pt x="581" y="425"/>
                    </a:lnTo>
                    <a:lnTo>
                      <a:pt x="567" y="427"/>
                    </a:lnTo>
                    <a:lnTo>
                      <a:pt x="535" y="417"/>
                    </a:lnTo>
                    <a:lnTo>
                      <a:pt x="525" y="414"/>
                    </a:lnTo>
                    <a:lnTo>
                      <a:pt x="514" y="413"/>
                    </a:lnTo>
                    <a:lnTo>
                      <a:pt x="490" y="425"/>
                    </a:lnTo>
                    <a:lnTo>
                      <a:pt x="476" y="442"/>
                    </a:lnTo>
                    <a:lnTo>
                      <a:pt x="464" y="454"/>
                    </a:lnTo>
                    <a:lnTo>
                      <a:pt x="455" y="458"/>
                    </a:lnTo>
                    <a:lnTo>
                      <a:pt x="426" y="460"/>
                    </a:lnTo>
                    <a:lnTo>
                      <a:pt x="408" y="449"/>
                    </a:lnTo>
                    <a:lnTo>
                      <a:pt x="394" y="445"/>
                    </a:lnTo>
                    <a:lnTo>
                      <a:pt x="394" y="446"/>
                    </a:lnTo>
                    <a:lnTo>
                      <a:pt x="397" y="468"/>
                    </a:lnTo>
                    <a:lnTo>
                      <a:pt x="400" y="479"/>
                    </a:lnTo>
                    <a:lnTo>
                      <a:pt x="402" y="494"/>
                    </a:lnTo>
                    <a:lnTo>
                      <a:pt x="409" y="522"/>
                    </a:lnTo>
                    <a:lnTo>
                      <a:pt x="425" y="547"/>
                    </a:lnTo>
                    <a:lnTo>
                      <a:pt x="436" y="572"/>
                    </a:lnTo>
                    <a:lnTo>
                      <a:pt x="444" y="585"/>
                    </a:lnTo>
                    <a:lnTo>
                      <a:pt x="451" y="616"/>
                    </a:lnTo>
                    <a:lnTo>
                      <a:pt x="454" y="623"/>
                    </a:lnTo>
                    <a:lnTo>
                      <a:pt x="454" y="632"/>
                    </a:lnTo>
                    <a:lnTo>
                      <a:pt x="438" y="635"/>
                    </a:lnTo>
                    <a:lnTo>
                      <a:pt x="409" y="627"/>
                    </a:lnTo>
                    <a:lnTo>
                      <a:pt x="377" y="611"/>
                    </a:lnTo>
                    <a:lnTo>
                      <a:pt x="370" y="608"/>
                    </a:lnTo>
                    <a:lnTo>
                      <a:pt x="355" y="591"/>
                    </a:lnTo>
                    <a:lnTo>
                      <a:pt x="347" y="588"/>
                    </a:lnTo>
                    <a:lnTo>
                      <a:pt x="347" y="581"/>
                    </a:lnTo>
                    <a:lnTo>
                      <a:pt x="315" y="584"/>
                    </a:lnTo>
                    <a:lnTo>
                      <a:pt x="313" y="629"/>
                    </a:lnTo>
                    <a:lnTo>
                      <a:pt x="309" y="636"/>
                    </a:lnTo>
                    <a:lnTo>
                      <a:pt x="297" y="632"/>
                    </a:lnTo>
                    <a:lnTo>
                      <a:pt x="278" y="633"/>
                    </a:lnTo>
                    <a:lnTo>
                      <a:pt x="246" y="635"/>
                    </a:lnTo>
                    <a:lnTo>
                      <a:pt x="245" y="643"/>
                    </a:lnTo>
                    <a:lnTo>
                      <a:pt x="232" y="645"/>
                    </a:lnTo>
                    <a:lnTo>
                      <a:pt x="217" y="654"/>
                    </a:lnTo>
                    <a:lnTo>
                      <a:pt x="208" y="654"/>
                    </a:lnTo>
                    <a:lnTo>
                      <a:pt x="213" y="646"/>
                    </a:lnTo>
                    <a:lnTo>
                      <a:pt x="214" y="642"/>
                    </a:lnTo>
                    <a:lnTo>
                      <a:pt x="213" y="636"/>
                    </a:lnTo>
                    <a:lnTo>
                      <a:pt x="207" y="629"/>
                    </a:lnTo>
                    <a:lnTo>
                      <a:pt x="205" y="619"/>
                    </a:lnTo>
                    <a:lnTo>
                      <a:pt x="200" y="613"/>
                    </a:lnTo>
                    <a:lnTo>
                      <a:pt x="185" y="612"/>
                    </a:lnTo>
                    <a:lnTo>
                      <a:pt x="155" y="611"/>
                    </a:lnTo>
                    <a:lnTo>
                      <a:pt x="129" y="612"/>
                    </a:lnTo>
                    <a:lnTo>
                      <a:pt x="110" y="611"/>
                    </a:lnTo>
                    <a:lnTo>
                      <a:pt x="97" y="611"/>
                    </a:lnTo>
                    <a:lnTo>
                      <a:pt x="77" y="619"/>
                    </a:lnTo>
                    <a:lnTo>
                      <a:pt x="63" y="628"/>
                    </a:lnTo>
                    <a:lnTo>
                      <a:pt x="45" y="632"/>
                    </a:lnTo>
                    <a:lnTo>
                      <a:pt x="35" y="636"/>
                    </a:lnTo>
                    <a:lnTo>
                      <a:pt x="26" y="646"/>
                    </a:lnTo>
                    <a:lnTo>
                      <a:pt x="21" y="657"/>
                    </a:lnTo>
                    <a:lnTo>
                      <a:pt x="11" y="666"/>
                    </a:lnTo>
                    <a:lnTo>
                      <a:pt x="6" y="693"/>
                    </a:lnTo>
                    <a:lnTo>
                      <a:pt x="0" y="709"/>
                    </a:lnTo>
                    <a:lnTo>
                      <a:pt x="22" y="750"/>
                    </a:lnTo>
                    <a:lnTo>
                      <a:pt x="35" y="812"/>
                    </a:lnTo>
                    <a:lnTo>
                      <a:pt x="46" y="831"/>
                    </a:lnTo>
                    <a:lnTo>
                      <a:pt x="58" y="846"/>
                    </a:lnTo>
                    <a:lnTo>
                      <a:pt x="84" y="876"/>
                    </a:lnTo>
                    <a:lnTo>
                      <a:pt x="101" y="909"/>
                    </a:lnTo>
                    <a:lnTo>
                      <a:pt x="110" y="912"/>
                    </a:lnTo>
                    <a:lnTo>
                      <a:pt x="118" y="940"/>
                    </a:lnTo>
                    <a:lnTo>
                      <a:pt x="136" y="967"/>
                    </a:lnTo>
                    <a:lnTo>
                      <a:pt x="136" y="991"/>
                    </a:lnTo>
                    <a:lnTo>
                      <a:pt x="157" y="1028"/>
                    </a:lnTo>
                    <a:lnTo>
                      <a:pt x="167" y="1069"/>
                    </a:lnTo>
                    <a:lnTo>
                      <a:pt x="172" y="1121"/>
                    </a:lnTo>
                    <a:lnTo>
                      <a:pt x="178" y="1158"/>
                    </a:lnTo>
                    <a:lnTo>
                      <a:pt x="196" y="1188"/>
                    </a:lnTo>
                    <a:lnTo>
                      <a:pt x="184" y="1206"/>
                    </a:lnTo>
                    <a:lnTo>
                      <a:pt x="196" y="1225"/>
                    </a:lnTo>
                    <a:lnTo>
                      <a:pt x="201" y="1247"/>
                    </a:lnTo>
                    <a:lnTo>
                      <a:pt x="210" y="1266"/>
                    </a:lnTo>
                    <a:lnTo>
                      <a:pt x="230" y="1317"/>
                    </a:lnTo>
                    <a:lnTo>
                      <a:pt x="253" y="1340"/>
                    </a:lnTo>
                    <a:lnTo>
                      <a:pt x="271" y="1349"/>
                    </a:lnTo>
                    <a:lnTo>
                      <a:pt x="290" y="1349"/>
                    </a:lnTo>
                    <a:lnTo>
                      <a:pt x="286" y="1373"/>
                    </a:lnTo>
                    <a:lnTo>
                      <a:pt x="274" y="1378"/>
                    </a:lnTo>
                    <a:lnTo>
                      <a:pt x="293" y="1398"/>
                    </a:lnTo>
                    <a:lnTo>
                      <a:pt x="300" y="1398"/>
                    </a:lnTo>
                    <a:lnTo>
                      <a:pt x="307" y="1383"/>
                    </a:lnTo>
                    <a:lnTo>
                      <a:pt x="314" y="1373"/>
                    </a:lnTo>
                    <a:lnTo>
                      <a:pt x="328" y="1372"/>
                    </a:lnTo>
                    <a:lnTo>
                      <a:pt x="336" y="1389"/>
                    </a:lnTo>
                    <a:lnTo>
                      <a:pt x="328" y="1405"/>
                    </a:lnTo>
                    <a:lnTo>
                      <a:pt x="328" y="1428"/>
                    </a:lnTo>
                    <a:lnTo>
                      <a:pt x="363" y="1452"/>
                    </a:lnTo>
                    <a:lnTo>
                      <a:pt x="380" y="1466"/>
                    </a:lnTo>
                    <a:lnTo>
                      <a:pt x="404" y="1460"/>
                    </a:lnTo>
                    <a:lnTo>
                      <a:pt x="419" y="1466"/>
                    </a:lnTo>
                    <a:lnTo>
                      <a:pt x="425" y="1491"/>
                    </a:lnTo>
                    <a:lnTo>
                      <a:pt x="455" y="1495"/>
                    </a:lnTo>
                    <a:lnTo>
                      <a:pt x="485" y="1507"/>
                    </a:lnTo>
                    <a:lnTo>
                      <a:pt x="496" y="1503"/>
                    </a:lnTo>
                    <a:lnTo>
                      <a:pt x="520" y="1519"/>
                    </a:lnTo>
                    <a:lnTo>
                      <a:pt x="534" y="1512"/>
                    </a:lnTo>
                    <a:lnTo>
                      <a:pt x="558" y="1499"/>
                    </a:lnTo>
                    <a:lnTo>
                      <a:pt x="553" y="1365"/>
                    </a:lnTo>
                    <a:lnTo>
                      <a:pt x="593" y="1207"/>
                    </a:lnTo>
                    <a:lnTo>
                      <a:pt x="569" y="1146"/>
                    </a:lnTo>
                    <a:lnTo>
                      <a:pt x="593" y="107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7" name="Freeform 148"/>
              <p:cNvSpPr>
                <a:spLocks noEditPoints="1"/>
              </p:cNvSpPr>
              <p:nvPr/>
            </p:nvSpPr>
            <p:spPr bwMode="auto">
              <a:xfrm>
                <a:off x="4322146" y="5780913"/>
                <a:ext cx="270270" cy="425297"/>
              </a:xfrm>
              <a:custGeom>
                <a:avLst/>
                <a:gdLst>
                  <a:gd name="T0" fmla="*/ 25 w 592"/>
                  <a:gd name="T1" fmla="*/ 250 h 931"/>
                  <a:gd name="T2" fmla="*/ 72 w 592"/>
                  <a:gd name="T3" fmla="*/ 315 h 931"/>
                  <a:gd name="T4" fmla="*/ 75 w 592"/>
                  <a:gd name="T5" fmla="*/ 357 h 931"/>
                  <a:gd name="T6" fmla="*/ 75 w 592"/>
                  <a:gd name="T7" fmla="*/ 403 h 931"/>
                  <a:gd name="T8" fmla="*/ 92 w 592"/>
                  <a:gd name="T9" fmla="*/ 447 h 931"/>
                  <a:gd name="T10" fmla="*/ 88 w 592"/>
                  <a:gd name="T11" fmla="*/ 478 h 931"/>
                  <a:gd name="T12" fmla="*/ 89 w 592"/>
                  <a:gd name="T13" fmla="*/ 596 h 931"/>
                  <a:gd name="T14" fmla="*/ 130 w 592"/>
                  <a:gd name="T15" fmla="*/ 619 h 931"/>
                  <a:gd name="T16" fmla="*/ 188 w 592"/>
                  <a:gd name="T17" fmla="*/ 646 h 931"/>
                  <a:gd name="T18" fmla="*/ 212 w 592"/>
                  <a:gd name="T19" fmla="*/ 682 h 931"/>
                  <a:gd name="T20" fmla="*/ 230 w 592"/>
                  <a:gd name="T21" fmla="*/ 709 h 931"/>
                  <a:gd name="T22" fmla="*/ 239 w 592"/>
                  <a:gd name="T23" fmla="*/ 730 h 931"/>
                  <a:gd name="T24" fmla="*/ 257 w 592"/>
                  <a:gd name="T25" fmla="*/ 748 h 931"/>
                  <a:gd name="T26" fmla="*/ 268 w 592"/>
                  <a:gd name="T27" fmla="*/ 754 h 931"/>
                  <a:gd name="T28" fmla="*/ 293 w 592"/>
                  <a:gd name="T29" fmla="*/ 788 h 931"/>
                  <a:gd name="T30" fmla="*/ 327 w 592"/>
                  <a:gd name="T31" fmla="*/ 763 h 931"/>
                  <a:gd name="T32" fmla="*/ 379 w 592"/>
                  <a:gd name="T33" fmla="*/ 770 h 931"/>
                  <a:gd name="T34" fmla="*/ 397 w 592"/>
                  <a:gd name="T35" fmla="*/ 766 h 931"/>
                  <a:gd name="T36" fmla="*/ 418 w 592"/>
                  <a:gd name="T37" fmla="*/ 822 h 931"/>
                  <a:gd name="T38" fmla="*/ 428 w 592"/>
                  <a:gd name="T39" fmla="*/ 836 h 931"/>
                  <a:gd name="T40" fmla="*/ 436 w 592"/>
                  <a:gd name="T41" fmla="*/ 866 h 931"/>
                  <a:gd name="T42" fmla="*/ 423 w 592"/>
                  <a:gd name="T43" fmla="*/ 884 h 931"/>
                  <a:gd name="T44" fmla="*/ 419 w 592"/>
                  <a:gd name="T45" fmla="*/ 901 h 931"/>
                  <a:gd name="T46" fmla="*/ 442 w 592"/>
                  <a:gd name="T47" fmla="*/ 918 h 931"/>
                  <a:gd name="T48" fmla="*/ 462 w 592"/>
                  <a:gd name="T49" fmla="*/ 906 h 931"/>
                  <a:gd name="T50" fmla="*/ 528 w 592"/>
                  <a:gd name="T51" fmla="*/ 869 h 931"/>
                  <a:gd name="T52" fmla="*/ 589 w 592"/>
                  <a:gd name="T53" fmla="*/ 853 h 931"/>
                  <a:gd name="T54" fmla="*/ 585 w 592"/>
                  <a:gd name="T55" fmla="*/ 803 h 931"/>
                  <a:gd name="T56" fmla="*/ 586 w 592"/>
                  <a:gd name="T57" fmla="*/ 778 h 931"/>
                  <a:gd name="T58" fmla="*/ 565 w 592"/>
                  <a:gd name="T59" fmla="*/ 771 h 931"/>
                  <a:gd name="T60" fmla="*/ 544 w 592"/>
                  <a:gd name="T61" fmla="*/ 710 h 931"/>
                  <a:gd name="T62" fmla="*/ 502 w 592"/>
                  <a:gd name="T63" fmla="*/ 673 h 931"/>
                  <a:gd name="T64" fmla="*/ 513 w 592"/>
                  <a:gd name="T65" fmla="*/ 638 h 931"/>
                  <a:gd name="T66" fmla="*/ 512 w 592"/>
                  <a:gd name="T67" fmla="*/ 603 h 931"/>
                  <a:gd name="T68" fmla="*/ 488 w 592"/>
                  <a:gd name="T69" fmla="*/ 586 h 931"/>
                  <a:gd name="T70" fmla="*/ 467 w 592"/>
                  <a:gd name="T71" fmla="*/ 508 h 931"/>
                  <a:gd name="T72" fmla="*/ 474 w 592"/>
                  <a:gd name="T73" fmla="*/ 436 h 931"/>
                  <a:gd name="T74" fmla="*/ 458 w 592"/>
                  <a:gd name="T75" fmla="*/ 419 h 931"/>
                  <a:gd name="T76" fmla="*/ 416 w 592"/>
                  <a:gd name="T77" fmla="*/ 385 h 931"/>
                  <a:gd name="T78" fmla="*/ 384 w 592"/>
                  <a:gd name="T79" fmla="*/ 380 h 931"/>
                  <a:gd name="T80" fmla="*/ 394 w 592"/>
                  <a:gd name="T81" fmla="*/ 355 h 931"/>
                  <a:gd name="T82" fmla="*/ 371 w 592"/>
                  <a:gd name="T83" fmla="*/ 350 h 931"/>
                  <a:gd name="T84" fmla="*/ 317 w 592"/>
                  <a:gd name="T85" fmla="*/ 316 h 931"/>
                  <a:gd name="T86" fmla="*/ 303 w 592"/>
                  <a:gd name="T87" fmla="*/ 239 h 931"/>
                  <a:gd name="T88" fmla="*/ 296 w 592"/>
                  <a:gd name="T89" fmla="*/ 225 h 931"/>
                  <a:gd name="T90" fmla="*/ 277 w 592"/>
                  <a:gd name="T91" fmla="*/ 198 h 931"/>
                  <a:gd name="T92" fmla="*/ 276 w 592"/>
                  <a:gd name="T93" fmla="*/ 177 h 931"/>
                  <a:gd name="T94" fmla="*/ 288 w 592"/>
                  <a:gd name="T95" fmla="*/ 141 h 931"/>
                  <a:gd name="T96" fmla="*/ 272 w 592"/>
                  <a:gd name="T97" fmla="*/ 123 h 931"/>
                  <a:gd name="T98" fmla="*/ 253 w 592"/>
                  <a:gd name="T99" fmla="*/ 111 h 931"/>
                  <a:gd name="T100" fmla="*/ 238 w 592"/>
                  <a:gd name="T101" fmla="*/ 85 h 931"/>
                  <a:gd name="T102" fmla="*/ 244 w 592"/>
                  <a:gd name="T103" fmla="*/ 71 h 931"/>
                  <a:gd name="T104" fmla="*/ 187 w 592"/>
                  <a:gd name="T105" fmla="*/ 31 h 931"/>
                  <a:gd name="T106" fmla="*/ 157 w 592"/>
                  <a:gd name="T107" fmla="*/ 20 h 931"/>
                  <a:gd name="T108" fmla="*/ 141 w 592"/>
                  <a:gd name="T109" fmla="*/ 42 h 931"/>
                  <a:gd name="T110" fmla="*/ 116 w 592"/>
                  <a:gd name="T111" fmla="*/ 35 h 931"/>
                  <a:gd name="T112" fmla="*/ 100 w 592"/>
                  <a:gd name="T113" fmla="*/ 55 h 931"/>
                  <a:gd name="T114" fmla="*/ 51 w 592"/>
                  <a:gd name="T115" fmla="*/ 7 h 931"/>
                  <a:gd name="T116" fmla="*/ 36 w 592"/>
                  <a:gd name="T117" fmla="*/ 27 h 931"/>
                  <a:gd name="T118" fmla="*/ 0 w 592"/>
                  <a:gd name="T119" fmla="*/ 53 h 931"/>
                  <a:gd name="T120" fmla="*/ 25 w 592"/>
                  <a:gd name="T121" fmla="*/ 89 h 931"/>
                  <a:gd name="T122" fmla="*/ 37 w 592"/>
                  <a:gd name="T123" fmla="*/ 108 h 931"/>
                  <a:gd name="T124" fmla="*/ 22 w 592"/>
                  <a:gd name="T125" fmla="*/ 162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2" h="931">
                    <a:moveTo>
                      <a:pt x="17" y="194"/>
                    </a:moveTo>
                    <a:lnTo>
                      <a:pt x="18" y="237"/>
                    </a:lnTo>
                    <a:lnTo>
                      <a:pt x="4" y="238"/>
                    </a:lnTo>
                    <a:lnTo>
                      <a:pt x="3" y="194"/>
                    </a:lnTo>
                    <a:lnTo>
                      <a:pt x="17" y="194"/>
                    </a:lnTo>
                    <a:close/>
                    <a:moveTo>
                      <a:pt x="5" y="241"/>
                    </a:moveTo>
                    <a:lnTo>
                      <a:pt x="4" y="238"/>
                    </a:lnTo>
                    <a:lnTo>
                      <a:pt x="11" y="238"/>
                    </a:lnTo>
                    <a:lnTo>
                      <a:pt x="5" y="241"/>
                    </a:lnTo>
                    <a:close/>
                    <a:moveTo>
                      <a:pt x="17" y="234"/>
                    </a:moveTo>
                    <a:lnTo>
                      <a:pt x="26" y="250"/>
                    </a:lnTo>
                    <a:lnTo>
                      <a:pt x="13" y="256"/>
                    </a:lnTo>
                    <a:lnTo>
                      <a:pt x="5" y="241"/>
                    </a:lnTo>
                    <a:lnTo>
                      <a:pt x="17" y="234"/>
                    </a:lnTo>
                    <a:close/>
                    <a:moveTo>
                      <a:pt x="14" y="257"/>
                    </a:moveTo>
                    <a:lnTo>
                      <a:pt x="13" y="256"/>
                    </a:lnTo>
                    <a:lnTo>
                      <a:pt x="19" y="253"/>
                    </a:lnTo>
                    <a:lnTo>
                      <a:pt x="14" y="257"/>
                    </a:lnTo>
                    <a:close/>
                    <a:moveTo>
                      <a:pt x="25" y="250"/>
                    </a:moveTo>
                    <a:lnTo>
                      <a:pt x="39" y="272"/>
                    </a:lnTo>
                    <a:lnTo>
                      <a:pt x="27" y="279"/>
                    </a:lnTo>
                    <a:lnTo>
                      <a:pt x="14" y="257"/>
                    </a:lnTo>
                    <a:lnTo>
                      <a:pt x="25" y="250"/>
                    </a:lnTo>
                    <a:close/>
                    <a:moveTo>
                      <a:pt x="28" y="280"/>
                    </a:moveTo>
                    <a:lnTo>
                      <a:pt x="27" y="279"/>
                    </a:lnTo>
                    <a:lnTo>
                      <a:pt x="33" y="276"/>
                    </a:lnTo>
                    <a:lnTo>
                      <a:pt x="28" y="280"/>
                    </a:lnTo>
                    <a:close/>
                    <a:moveTo>
                      <a:pt x="38" y="271"/>
                    </a:moveTo>
                    <a:lnTo>
                      <a:pt x="59" y="293"/>
                    </a:lnTo>
                    <a:lnTo>
                      <a:pt x="49" y="302"/>
                    </a:lnTo>
                    <a:lnTo>
                      <a:pt x="28" y="280"/>
                    </a:lnTo>
                    <a:lnTo>
                      <a:pt x="38" y="271"/>
                    </a:lnTo>
                    <a:close/>
                    <a:moveTo>
                      <a:pt x="59" y="293"/>
                    </a:moveTo>
                    <a:lnTo>
                      <a:pt x="60" y="294"/>
                    </a:lnTo>
                    <a:lnTo>
                      <a:pt x="54" y="297"/>
                    </a:lnTo>
                    <a:lnTo>
                      <a:pt x="59" y="293"/>
                    </a:lnTo>
                    <a:close/>
                    <a:moveTo>
                      <a:pt x="60" y="294"/>
                    </a:moveTo>
                    <a:lnTo>
                      <a:pt x="72" y="315"/>
                    </a:lnTo>
                    <a:lnTo>
                      <a:pt x="60" y="322"/>
                    </a:lnTo>
                    <a:lnTo>
                      <a:pt x="48" y="301"/>
                    </a:lnTo>
                    <a:lnTo>
                      <a:pt x="60" y="294"/>
                    </a:lnTo>
                    <a:close/>
                    <a:moveTo>
                      <a:pt x="72" y="315"/>
                    </a:moveTo>
                    <a:lnTo>
                      <a:pt x="73" y="316"/>
                    </a:lnTo>
                    <a:lnTo>
                      <a:pt x="66" y="319"/>
                    </a:lnTo>
                    <a:lnTo>
                      <a:pt x="72" y="315"/>
                    </a:lnTo>
                    <a:close/>
                    <a:moveTo>
                      <a:pt x="73" y="316"/>
                    </a:moveTo>
                    <a:lnTo>
                      <a:pt x="83" y="338"/>
                    </a:lnTo>
                    <a:lnTo>
                      <a:pt x="70" y="344"/>
                    </a:lnTo>
                    <a:lnTo>
                      <a:pt x="60" y="322"/>
                    </a:lnTo>
                    <a:lnTo>
                      <a:pt x="73" y="316"/>
                    </a:lnTo>
                    <a:close/>
                    <a:moveTo>
                      <a:pt x="83" y="338"/>
                    </a:moveTo>
                    <a:lnTo>
                      <a:pt x="83" y="339"/>
                    </a:lnTo>
                    <a:lnTo>
                      <a:pt x="77" y="341"/>
                    </a:lnTo>
                    <a:lnTo>
                      <a:pt x="83" y="338"/>
                    </a:lnTo>
                    <a:close/>
                    <a:moveTo>
                      <a:pt x="83" y="339"/>
                    </a:moveTo>
                    <a:lnTo>
                      <a:pt x="88" y="353"/>
                    </a:lnTo>
                    <a:lnTo>
                      <a:pt x="75" y="357"/>
                    </a:lnTo>
                    <a:lnTo>
                      <a:pt x="70" y="343"/>
                    </a:lnTo>
                    <a:lnTo>
                      <a:pt x="83" y="339"/>
                    </a:lnTo>
                    <a:close/>
                    <a:moveTo>
                      <a:pt x="88" y="353"/>
                    </a:moveTo>
                    <a:lnTo>
                      <a:pt x="88" y="355"/>
                    </a:lnTo>
                    <a:lnTo>
                      <a:pt x="82" y="355"/>
                    </a:lnTo>
                    <a:lnTo>
                      <a:pt x="88" y="353"/>
                    </a:lnTo>
                    <a:close/>
                    <a:moveTo>
                      <a:pt x="88" y="355"/>
                    </a:moveTo>
                    <a:lnTo>
                      <a:pt x="88" y="402"/>
                    </a:lnTo>
                    <a:lnTo>
                      <a:pt x="75" y="402"/>
                    </a:lnTo>
                    <a:lnTo>
                      <a:pt x="75" y="355"/>
                    </a:lnTo>
                    <a:lnTo>
                      <a:pt x="88" y="355"/>
                    </a:lnTo>
                    <a:close/>
                    <a:moveTo>
                      <a:pt x="75" y="403"/>
                    </a:moveTo>
                    <a:lnTo>
                      <a:pt x="75" y="402"/>
                    </a:lnTo>
                    <a:lnTo>
                      <a:pt x="82" y="402"/>
                    </a:lnTo>
                    <a:lnTo>
                      <a:pt x="75" y="403"/>
                    </a:lnTo>
                    <a:close/>
                    <a:moveTo>
                      <a:pt x="88" y="401"/>
                    </a:moveTo>
                    <a:lnTo>
                      <a:pt x="92" y="424"/>
                    </a:lnTo>
                    <a:lnTo>
                      <a:pt x="78" y="426"/>
                    </a:lnTo>
                    <a:lnTo>
                      <a:pt x="75" y="403"/>
                    </a:lnTo>
                    <a:lnTo>
                      <a:pt x="88" y="401"/>
                    </a:lnTo>
                    <a:close/>
                    <a:moveTo>
                      <a:pt x="78" y="427"/>
                    </a:moveTo>
                    <a:lnTo>
                      <a:pt x="78" y="426"/>
                    </a:lnTo>
                    <a:lnTo>
                      <a:pt x="85" y="425"/>
                    </a:lnTo>
                    <a:lnTo>
                      <a:pt x="78" y="427"/>
                    </a:lnTo>
                    <a:close/>
                    <a:moveTo>
                      <a:pt x="91" y="424"/>
                    </a:moveTo>
                    <a:lnTo>
                      <a:pt x="96" y="439"/>
                    </a:lnTo>
                    <a:lnTo>
                      <a:pt x="81" y="442"/>
                    </a:lnTo>
                    <a:lnTo>
                      <a:pt x="78" y="427"/>
                    </a:lnTo>
                    <a:lnTo>
                      <a:pt x="91" y="424"/>
                    </a:lnTo>
                    <a:close/>
                    <a:moveTo>
                      <a:pt x="92" y="447"/>
                    </a:moveTo>
                    <a:lnTo>
                      <a:pt x="83" y="452"/>
                    </a:lnTo>
                    <a:lnTo>
                      <a:pt x="81" y="442"/>
                    </a:lnTo>
                    <a:lnTo>
                      <a:pt x="88" y="441"/>
                    </a:lnTo>
                    <a:lnTo>
                      <a:pt x="92" y="447"/>
                    </a:lnTo>
                    <a:close/>
                    <a:moveTo>
                      <a:pt x="84" y="435"/>
                    </a:moveTo>
                    <a:lnTo>
                      <a:pt x="85" y="435"/>
                    </a:lnTo>
                    <a:lnTo>
                      <a:pt x="92" y="446"/>
                    </a:lnTo>
                    <a:lnTo>
                      <a:pt x="92" y="447"/>
                    </a:lnTo>
                    <a:lnTo>
                      <a:pt x="84" y="435"/>
                    </a:lnTo>
                    <a:close/>
                    <a:moveTo>
                      <a:pt x="85" y="435"/>
                    </a:moveTo>
                    <a:lnTo>
                      <a:pt x="96" y="427"/>
                    </a:lnTo>
                    <a:lnTo>
                      <a:pt x="96" y="441"/>
                    </a:lnTo>
                    <a:lnTo>
                      <a:pt x="88" y="441"/>
                    </a:lnTo>
                    <a:lnTo>
                      <a:pt x="85" y="435"/>
                    </a:lnTo>
                    <a:close/>
                    <a:moveTo>
                      <a:pt x="96" y="441"/>
                    </a:moveTo>
                    <a:lnTo>
                      <a:pt x="96" y="442"/>
                    </a:lnTo>
                    <a:lnTo>
                      <a:pt x="81" y="442"/>
                    </a:lnTo>
                    <a:lnTo>
                      <a:pt x="81" y="441"/>
                    </a:lnTo>
                    <a:lnTo>
                      <a:pt x="96" y="441"/>
                    </a:lnTo>
                    <a:close/>
                    <a:moveTo>
                      <a:pt x="96" y="442"/>
                    </a:moveTo>
                    <a:lnTo>
                      <a:pt x="96" y="478"/>
                    </a:lnTo>
                    <a:lnTo>
                      <a:pt x="81" y="478"/>
                    </a:lnTo>
                    <a:lnTo>
                      <a:pt x="81" y="442"/>
                    </a:lnTo>
                    <a:lnTo>
                      <a:pt x="96" y="442"/>
                    </a:lnTo>
                    <a:close/>
                    <a:moveTo>
                      <a:pt x="81" y="479"/>
                    </a:moveTo>
                    <a:lnTo>
                      <a:pt x="81" y="478"/>
                    </a:lnTo>
                    <a:lnTo>
                      <a:pt x="88" y="478"/>
                    </a:lnTo>
                    <a:lnTo>
                      <a:pt x="81" y="479"/>
                    </a:lnTo>
                    <a:close/>
                    <a:moveTo>
                      <a:pt x="96" y="478"/>
                    </a:moveTo>
                    <a:lnTo>
                      <a:pt x="100" y="543"/>
                    </a:lnTo>
                    <a:lnTo>
                      <a:pt x="85" y="544"/>
                    </a:lnTo>
                    <a:lnTo>
                      <a:pt x="81" y="479"/>
                    </a:lnTo>
                    <a:lnTo>
                      <a:pt x="96" y="478"/>
                    </a:lnTo>
                    <a:close/>
                    <a:moveTo>
                      <a:pt x="85" y="544"/>
                    </a:moveTo>
                    <a:lnTo>
                      <a:pt x="85" y="544"/>
                    </a:lnTo>
                    <a:lnTo>
                      <a:pt x="92" y="544"/>
                    </a:lnTo>
                    <a:lnTo>
                      <a:pt x="85" y="544"/>
                    </a:lnTo>
                    <a:close/>
                    <a:moveTo>
                      <a:pt x="100" y="543"/>
                    </a:moveTo>
                    <a:lnTo>
                      <a:pt x="103" y="593"/>
                    </a:lnTo>
                    <a:lnTo>
                      <a:pt x="88" y="594"/>
                    </a:lnTo>
                    <a:lnTo>
                      <a:pt x="85" y="544"/>
                    </a:lnTo>
                    <a:lnTo>
                      <a:pt x="100" y="543"/>
                    </a:lnTo>
                    <a:close/>
                    <a:moveTo>
                      <a:pt x="89" y="596"/>
                    </a:moveTo>
                    <a:lnTo>
                      <a:pt x="88" y="594"/>
                    </a:lnTo>
                    <a:lnTo>
                      <a:pt x="96" y="593"/>
                    </a:lnTo>
                    <a:lnTo>
                      <a:pt x="89" y="596"/>
                    </a:lnTo>
                    <a:close/>
                    <a:moveTo>
                      <a:pt x="103" y="591"/>
                    </a:moveTo>
                    <a:lnTo>
                      <a:pt x="108" y="603"/>
                    </a:lnTo>
                    <a:lnTo>
                      <a:pt x="94" y="609"/>
                    </a:lnTo>
                    <a:lnTo>
                      <a:pt x="89" y="596"/>
                    </a:lnTo>
                    <a:lnTo>
                      <a:pt x="103" y="591"/>
                    </a:lnTo>
                    <a:close/>
                    <a:moveTo>
                      <a:pt x="97" y="611"/>
                    </a:moveTo>
                    <a:lnTo>
                      <a:pt x="94" y="609"/>
                    </a:lnTo>
                    <a:lnTo>
                      <a:pt x="102" y="606"/>
                    </a:lnTo>
                    <a:lnTo>
                      <a:pt x="97" y="611"/>
                    </a:lnTo>
                    <a:close/>
                    <a:moveTo>
                      <a:pt x="106" y="601"/>
                    </a:moveTo>
                    <a:lnTo>
                      <a:pt x="130" y="619"/>
                    </a:lnTo>
                    <a:lnTo>
                      <a:pt x="121" y="630"/>
                    </a:lnTo>
                    <a:lnTo>
                      <a:pt x="97" y="611"/>
                    </a:lnTo>
                    <a:lnTo>
                      <a:pt x="106" y="601"/>
                    </a:lnTo>
                    <a:close/>
                    <a:moveTo>
                      <a:pt x="121" y="630"/>
                    </a:moveTo>
                    <a:lnTo>
                      <a:pt x="121" y="630"/>
                    </a:lnTo>
                    <a:lnTo>
                      <a:pt x="125" y="625"/>
                    </a:lnTo>
                    <a:lnTo>
                      <a:pt x="121" y="630"/>
                    </a:lnTo>
                    <a:close/>
                    <a:moveTo>
                      <a:pt x="130" y="619"/>
                    </a:moveTo>
                    <a:lnTo>
                      <a:pt x="143" y="629"/>
                    </a:lnTo>
                    <a:lnTo>
                      <a:pt x="134" y="641"/>
                    </a:lnTo>
                    <a:lnTo>
                      <a:pt x="121" y="630"/>
                    </a:lnTo>
                    <a:lnTo>
                      <a:pt x="130" y="619"/>
                    </a:lnTo>
                    <a:close/>
                    <a:moveTo>
                      <a:pt x="136" y="642"/>
                    </a:moveTo>
                    <a:lnTo>
                      <a:pt x="134" y="641"/>
                    </a:lnTo>
                    <a:lnTo>
                      <a:pt x="139" y="636"/>
                    </a:lnTo>
                    <a:lnTo>
                      <a:pt x="136" y="642"/>
                    </a:lnTo>
                    <a:close/>
                    <a:moveTo>
                      <a:pt x="141" y="629"/>
                    </a:moveTo>
                    <a:lnTo>
                      <a:pt x="166" y="639"/>
                    </a:lnTo>
                    <a:lnTo>
                      <a:pt x="160" y="652"/>
                    </a:lnTo>
                    <a:lnTo>
                      <a:pt x="136" y="642"/>
                    </a:lnTo>
                    <a:lnTo>
                      <a:pt x="141" y="629"/>
                    </a:lnTo>
                    <a:close/>
                    <a:moveTo>
                      <a:pt x="161" y="652"/>
                    </a:moveTo>
                    <a:lnTo>
                      <a:pt x="160" y="652"/>
                    </a:lnTo>
                    <a:lnTo>
                      <a:pt x="163" y="646"/>
                    </a:lnTo>
                    <a:lnTo>
                      <a:pt x="161" y="652"/>
                    </a:lnTo>
                    <a:close/>
                    <a:moveTo>
                      <a:pt x="165" y="639"/>
                    </a:moveTo>
                    <a:lnTo>
                      <a:pt x="188" y="646"/>
                    </a:lnTo>
                    <a:lnTo>
                      <a:pt x="185" y="659"/>
                    </a:lnTo>
                    <a:lnTo>
                      <a:pt x="161" y="652"/>
                    </a:lnTo>
                    <a:lnTo>
                      <a:pt x="165" y="639"/>
                    </a:lnTo>
                    <a:close/>
                    <a:moveTo>
                      <a:pt x="188" y="646"/>
                    </a:moveTo>
                    <a:lnTo>
                      <a:pt x="191" y="647"/>
                    </a:lnTo>
                    <a:lnTo>
                      <a:pt x="187" y="652"/>
                    </a:lnTo>
                    <a:lnTo>
                      <a:pt x="188" y="646"/>
                    </a:lnTo>
                    <a:close/>
                    <a:moveTo>
                      <a:pt x="191" y="647"/>
                    </a:moveTo>
                    <a:lnTo>
                      <a:pt x="207" y="658"/>
                    </a:lnTo>
                    <a:lnTo>
                      <a:pt x="200" y="669"/>
                    </a:lnTo>
                    <a:lnTo>
                      <a:pt x="183" y="658"/>
                    </a:lnTo>
                    <a:lnTo>
                      <a:pt x="191" y="647"/>
                    </a:lnTo>
                    <a:close/>
                    <a:moveTo>
                      <a:pt x="207" y="658"/>
                    </a:moveTo>
                    <a:lnTo>
                      <a:pt x="210" y="660"/>
                    </a:lnTo>
                    <a:lnTo>
                      <a:pt x="210" y="663"/>
                    </a:lnTo>
                    <a:lnTo>
                      <a:pt x="204" y="664"/>
                    </a:lnTo>
                    <a:lnTo>
                      <a:pt x="207" y="658"/>
                    </a:lnTo>
                    <a:close/>
                    <a:moveTo>
                      <a:pt x="210" y="663"/>
                    </a:moveTo>
                    <a:lnTo>
                      <a:pt x="212" y="682"/>
                    </a:lnTo>
                    <a:lnTo>
                      <a:pt x="198" y="684"/>
                    </a:lnTo>
                    <a:lnTo>
                      <a:pt x="197" y="664"/>
                    </a:lnTo>
                    <a:lnTo>
                      <a:pt x="210" y="663"/>
                    </a:lnTo>
                    <a:close/>
                    <a:moveTo>
                      <a:pt x="199" y="688"/>
                    </a:moveTo>
                    <a:lnTo>
                      <a:pt x="198" y="684"/>
                    </a:lnTo>
                    <a:lnTo>
                      <a:pt x="205" y="684"/>
                    </a:lnTo>
                    <a:lnTo>
                      <a:pt x="199" y="688"/>
                    </a:lnTo>
                    <a:close/>
                    <a:moveTo>
                      <a:pt x="210" y="679"/>
                    </a:moveTo>
                    <a:lnTo>
                      <a:pt x="221" y="694"/>
                    </a:lnTo>
                    <a:lnTo>
                      <a:pt x="210" y="702"/>
                    </a:lnTo>
                    <a:lnTo>
                      <a:pt x="199" y="688"/>
                    </a:lnTo>
                    <a:lnTo>
                      <a:pt x="210" y="679"/>
                    </a:lnTo>
                    <a:close/>
                    <a:moveTo>
                      <a:pt x="214" y="705"/>
                    </a:moveTo>
                    <a:lnTo>
                      <a:pt x="210" y="702"/>
                    </a:lnTo>
                    <a:lnTo>
                      <a:pt x="216" y="698"/>
                    </a:lnTo>
                    <a:lnTo>
                      <a:pt x="214" y="705"/>
                    </a:lnTo>
                    <a:close/>
                    <a:moveTo>
                      <a:pt x="217" y="691"/>
                    </a:moveTo>
                    <a:lnTo>
                      <a:pt x="233" y="695"/>
                    </a:lnTo>
                    <a:lnTo>
                      <a:pt x="230" y="709"/>
                    </a:lnTo>
                    <a:lnTo>
                      <a:pt x="214" y="705"/>
                    </a:lnTo>
                    <a:lnTo>
                      <a:pt x="217" y="691"/>
                    </a:lnTo>
                    <a:close/>
                    <a:moveTo>
                      <a:pt x="233" y="695"/>
                    </a:moveTo>
                    <a:lnTo>
                      <a:pt x="236" y="697"/>
                    </a:lnTo>
                    <a:lnTo>
                      <a:pt x="232" y="702"/>
                    </a:lnTo>
                    <a:lnTo>
                      <a:pt x="233" y="695"/>
                    </a:lnTo>
                    <a:close/>
                    <a:moveTo>
                      <a:pt x="236" y="697"/>
                    </a:moveTo>
                    <a:lnTo>
                      <a:pt x="253" y="711"/>
                    </a:lnTo>
                    <a:lnTo>
                      <a:pt x="243" y="721"/>
                    </a:lnTo>
                    <a:lnTo>
                      <a:pt x="227" y="707"/>
                    </a:lnTo>
                    <a:lnTo>
                      <a:pt x="236" y="697"/>
                    </a:lnTo>
                    <a:close/>
                    <a:moveTo>
                      <a:pt x="253" y="711"/>
                    </a:moveTo>
                    <a:lnTo>
                      <a:pt x="256" y="714"/>
                    </a:lnTo>
                    <a:lnTo>
                      <a:pt x="255" y="717"/>
                    </a:lnTo>
                    <a:lnTo>
                      <a:pt x="248" y="716"/>
                    </a:lnTo>
                    <a:lnTo>
                      <a:pt x="253" y="711"/>
                    </a:lnTo>
                    <a:close/>
                    <a:moveTo>
                      <a:pt x="255" y="717"/>
                    </a:moveTo>
                    <a:lnTo>
                      <a:pt x="254" y="732"/>
                    </a:lnTo>
                    <a:lnTo>
                      <a:pt x="239" y="730"/>
                    </a:lnTo>
                    <a:lnTo>
                      <a:pt x="240" y="716"/>
                    </a:lnTo>
                    <a:lnTo>
                      <a:pt x="255" y="717"/>
                    </a:lnTo>
                    <a:close/>
                    <a:moveTo>
                      <a:pt x="239" y="732"/>
                    </a:moveTo>
                    <a:lnTo>
                      <a:pt x="239" y="730"/>
                    </a:lnTo>
                    <a:lnTo>
                      <a:pt x="247" y="731"/>
                    </a:lnTo>
                    <a:lnTo>
                      <a:pt x="239" y="732"/>
                    </a:lnTo>
                    <a:close/>
                    <a:moveTo>
                      <a:pt x="254" y="730"/>
                    </a:moveTo>
                    <a:lnTo>
                      <a:pt x="255" y="737"/>
                    </a:lnTo>
                    <a:lnTo>
                      <a:pt x="240" y="739"/>
                    </a:lnTo>
                    <a:lnTo>
                      <a:pt x="239" y="732"/>
                    </a:lnTo>
                    <a:lnTo>
                      <a:pt x="254" y="730"/>
                    </a:lnTo>
                    <a:close/>
                    <a:moveTo>
                      <a:pt x="246" y="745"/>
                    </a:moveTo>
                    <a:lnTo>
                      <a:pt x="241" y="744"/>
                    </a:lnTo>
                    <a:lnTo>
                      <a:pt x="240" y="739"/>
                    </a:lnTo>
                    <a:lnTo>
                      <a:pt x="248" y="738"/>
                    </a:lnTo>
                    <a:lnTo>
                      <a:pt x="246" y="745"/>
                    </a:lnTo>
                    <a:close/>
                    <a:moveTo>
                      <a:pt x="250" y="731"/>
                    </a:moveTo>
                    <a:lnTo>
                      <a:pt x="262" y="735"/>
                    </a:lnTo>
                    <a:lnTo>
                      <a:pt x="257" y="748"/>
                    </a:lnTo>
                    <a:lnTo>
                      <a:pt x="246" y="745"/>
                    </a:lnTo>
                    <a:lnTo>
                      <a:pt x="250" y="731"/>
                    </a:lnTo>
                    <a:close/>
                    <a:moveTo>
                      <a:pt x="262" y="735"/>
                    </a:moveTo>
                    <a:lnTo>
                      <a:pt x="263" y="736"/>
                    </a:lnTo>
                    <a:lnTo>
                      <a:pt x="259" y="742"/>
                    </a:lnTo>
                    <a:lnTo>
                      <a:pt x="262" y="735"/>
                    </a:lnTo>
                    <a:close/>
                    <a:moveTo>
                      <a:pt x="263" y="736"/>
                    </a:moveTo>
                    <a:lnTo>
                      <a:pt x="277" y="745"/>
                    </a:lnTo>
                    <a:lnTo>
                      <a:pt x="270" y="757"/>
                    </a:lnTo>
                    <a:lnTo>
                      <a:pt x="256" y="748"/>
                    </a:lnTo>
                    <a:lnTo>
                      <a:pt x="263" y="736"/>
                    </a:lnTo>
                    <a:close/>
                    <a:moveTo>
                      <a:pt x="277" y="745"/>
                    </a:moveTo>
                    <a:lnTo>
                      <a:pt x="280" y="748"/>
                    </a:lnTo>
                    <a:lnTo>
                      <a:pt x="274" y="751"/>
                    </a:lnTo>
                    <a:lnTo>
                      <a:pt x="277" y="745"/>
                    </a:lnTo>
                    <a:close/>
                    <a:moveTo>
                      <a:pt x="280" y="748"/>
                    </a:moveTo>
                    <a:lnTo>
                      <a:pt x="288" y="762"/>
                    </a:lnTo>
                    <a:lnTo>
                      <a:pt x="275" y="769"/>
                    </a:lnTo>
                    <a:lnTo>
                      <a:pt x="268" y="754"/>
                    </a:lnTo>
                    <a:lnTo>
                      <a:pt x="280" y="748"/>
                    </a:lnTo>
                    <a:close/>
                    <a:moveTo>
                      <a:pt x="276" y="769"/>
                    </a:moveTo>
                    <a:lnTo>
                      <a:pt x="275" y="769"/>
                    </a:lnTo>
                    <a:lnTo>
                      <a:pt x="281" y="766"/>
                    </a:lnTo>
                    <a:lnTo>
                      <a:pt x="276" y="769"/>
                    </a:lnTo>
                    <a:close/>
                    <a:moveTo>
                      <a:pt x="287" y="762"/>
                    </a:moveTo>
                    <a:lnTo>
                      <a:pt x="298" y="777"/>
                    </a:lnTo>
                    <a:lnTo>
                      <a:pt x="286" y="786"/>
                    </a:lnTo>
                    <a:lnTo>
                      <a:pt x="276" y="769"/>
                    </a:lnTo>
                    <a:lnTo>
                      <a:pt x="287" y="762"/>
                    </a:lnTo>
                    <a:close/>
                    <a:moveTo>
                      <a:pt x="293" y="788"/>
                    </a:moveTo>
                    <a:lnTo>
                      <a:pt x="288" y="789"/>
                    </a:lnTo>
                    <a:lnTo>
                      <a:pt x="286" y="786"/>
                    </a:lnTo>
                    <a:lnTo>
                      <a:pt x="292" y="781"/>
                    </a:lnTo>
                    <a:lnTo>
                      <a:pt x="293" y="788"/>
                    </a:lnTo>
                    <a:close/>
                    <a:moveTo>
                      <a:pt x="290" y="774"/>
                    </a:moveTo>
                    <a:lnTo>
                      <a:pt x="302" y="772"/>
                    </a:lnTo>
                    <a:lnTo>
                      <a:pt x="305" y="786"/>
                    </a:lnTo>
                    <a:lnTo>
                      <a:pt x="293" y="788"/>
                    </a:lnTo>
                    <a:lnTo>
                      <a:pt x="290" y="774"/>
                    </a:lnTo>
                    <a:close/>
                    <a:moveTo>
                      <a:pt x="306" y="786"/>
                    </a:moveTo>
                    <a:lnTo>
                      <a:pt x="305" y="786"/>
                    </a:lnTo>
                    <a:lnTo>
                      <a:pt x="304" y="778"/>
                    </a:lnTo>
                    <a:lnTo>
                      <a:pt x="306" y="786"/>
                    </a:lnTo>
                    <a:close/>
                    <a:moveTo>
                      <a:pt x="301" y="772"/>
                    </a:moveTo>
                    <a:lnTo>
                      <a:pt x="324" y="763"/>
                    </a:lnTo>
                    <a:lnTo>
                      <a:pt x="329" y="776"/>
                    </a:lnTo>
                    <a:lnTo>
                      <a:pt x="306" y="786"/>
                    </a:lnTo>
                    <a:lnTo>
                      <a:pt x="301" y="772"/>
                    </a:lnTo>
                    <a:close/>
                    <a:moveTo>
                      <a:pt x="324" y="763"/>
                    </a:moveTo>
                    <a:lnTo>
                      <a:pt x="327" y="763"/>
                    </a:lnTo>
                    <a:lnTo>
                      <a:pt x="326" y="770"/>
                    </a:lnTo>
                    <a:lnTo>
                      <a:pt x="324" y="763"/>
                    </a:lnTo>
                    <a:close/>
                    <a:moveTo>
                      <a:pt x="327" y="763"/>
                    </a:moveTo>
                    <a:lnTo>
                      <a:pt x="368" y="766"/>
                    </a:lnTo>
                    <a:lnTo>
                      <a:pt x="367" y="780"/>
                    </a:lnTo>
                    <a:lnTo>
                      <a:pt x="325" y="776"/>
                    </a:lnTo>
                    <a:lnTo>
                      <a:pt x="327" y="763"/>
                    </a:lnTo>
                    <a:close/>
                    <a:moveTo>
                      <a:pt x="367" y="780"/>
                    </a:moveTo>
                    <a:lnTo>
                      <a:pt x="367" y="780"/>
                    </a:lnTo>
                    <a:lnTo>
                      <a:pt x="367" y="773"/>
                    </a:lnTo>
                    <a:lnTo>
                      <a:pt x="367" y="780"/>
                    </a:lnTo>
                    <a:close/>
                    <a:moveTo>
                      <a:pt x="368" y="766"/>
                    </a:moveTo>
                    <a:lnTo>
                      <a:pt x="385" y="767"/>
                    </a:lnTo>
                    <a:lnTo>
                      <a:pt x="385" y="781"/>
                    </a:lnTo>
                    <a:lnTo>
                      <a:pt x="367" y="780"/>
                    </a:lnTo>
                    <a:lnTo>
                      <a:pt x="368" y="766"/>
                    </a:lnTo>
                    <a:close/>
                    <a:moveTo>
                      <a:pt x="391" y="778"/>
                    </a:moveTo>
                    <a:lnTo>
                      <a:pt x="389" y="781"/>
                    </a:lnTo>
                    <a:lnTo>
                      <a:pt x="385" y="781"/>
                    </a:lnTo>
                    <a:lnTo>
                      <a:pt x="385" y="774"/>
                    </a:lnTo>
                    <a:lnTo>
                      <a:pt x="391" y="778"/>
                    </a:lnTo>
                    <a:close/>
                    <a:moveTo>
                      <a:pt x="379" y="770"/>
                    </a:moveTo>
                    <a:lnTo>
                      <a:pt x="385" y="762"/>
                    </a:lnTo>
                    <a:lnTo>
                      <a:pt x="397" y="769"/>
                    </a:lnTo>
                    <a:lnTo>
                      <a:pt x="391" y="778"/>
                    </a:lnTo>
                    <a:lnTo>
                      <a:pt x="379" y="770"/>
                    </a:lnTo>
                    <a:close/>
                    <a:moveTo>
                      <a:pt x="385" y="762"/>
                    </a:moveTo>
                    <a:lnTo>
                      <a:pt x="387" y="759"/>
                    </a:lnTo>
                    <a:lnTo>
                      <a:pt x="390" y="759"/>
                    </a:lnTo>
                    <a:lnTo>
                      <a:pt x="390" y="766"/>
                    </a:lnTo>
                    <a:lnTo>
                      <a:pt x="385" y="762"/>
                    </a:lnTo>
                    <a:close/>
                    <a:moveTo>
                      <a:pt x="390" y="759"/>
                    </a:moveTo>
                    <a:lnTo>
                      <a:pt x="404" y="759"/>
                    </a:lnTo>
                    <a:lnTo>
                      <a:pt x="404" y="772"/>
                    </a:lnTo>
                    <a:lnTo>
                      <a:pt x="390" y="772"/>
                    </a:lnTo>
                    <a:lnTo>
                      <a:pt x="390" y="759"/>
                    </a:lnTo>
                    <a:close/>
                    <a:moveTo>
                      <a:pt x="404" y="759"/>
                    </a:moveTo>
                    <a:lnTo>
                      <a:pt x="411" y="759"/>
                    </a:lnTo>
                    <a:lnTo>
                      <a:pt x="411" y="766"/>
                    </a:lnTo>
                    <a:lnTo>
                      <a:pt x="404" y="766"/>
                    </a:lnTo>
                    <a:lnTo>
                      <a:pt x="404" y="759"/>
                    </a:lnTo>
                    <a:close/>
                    <a:moveTo>
                      <a:pt x="411" y="766"/>
                    </a:moveTo>
                    <a:lnTo>
                      <a:pt x="411" y="787"/>
                    </a:lnTo>
                    <a:lnTo>
                      <a:pt x="397" y="787"/>
                    </a:lnTo>
                    <a:lnTo>
                      <a:pt x="397" y="766"/>
                    </a:lnTo>
                    <a:lnTo>
                      <a:pt x="411" y="766"/>
                    </a:lnTo>
                    <a:close/>
                    <a:moveTo>
                      <a:pt x="400" y="792"/>
                    </a:moveTo>
                    <a:lnTo>
                      <a:pt x="397" y="790"/>
                    </a:lnTo>
                    <a:lnTo>
                      <a:pt x="397" y="787"/>
                    </a:lnTo>
                    <a:lnTo>
                      <a:pt x="404" y="787"/>
                    </a:lnTo>
                    <a:lnTo>
                      <a:pt x="400" y="792"/>
                    </a:lnTo>
                    <a:close/>
                    <a:moveTo>
                      <a:pt x="408" y="780"/>
                    </a:moveTo>
                    <a:lnTo>
                      <a:pt x="429" y="798"/>
                    </a:lnTo>
                    <a:lnTo>
                      <a:pt x="421" y="809"/>
                    </a:lnTo>
                    <a:lnTo>
                      <a:pt x="400" y="792"/>
                    </a:lnTo>
                    <a:lnTo>
                      <a:pt x="408" y="780"/>
                    </a:lnTo>
                    <a:close/>
                    <a:moveTo>
                      <a:pt x="429" y="798"/>
                    </a:moveTo>
                    <a:lnTo>
                      <a:pt x="432" y="800"/>
                    </a:lnTo>
                    <a:lnTo>
                      <a:pt x="432" y="803"/>
                    </a:lnTo>
                    <a:lnTo>
                      <a:pt x="425" y="803"/>
                    </a:lnTo>
                    <a:lnTo>
                      <a:pt x="429" y="798"/>
                    </a:lnTo>
                    <a:close/>
                    <a:moveTo>
                      <a:pt x="432" y="803"/>
                    </a:moveTo>
                    <a:lnTo>
                      <a:pt x="431" y="822"/>
                    </a:lnTo>
                    <a:lnTo>
                      <a:pt x="418" y="822"/>
                    </a:lnTo>
                    <a:lnTo>
                      <a:pt x="418" y="803"/>
                    </a:lnTo>
                    <a:lnTo>
                      <a:pt x="432" y="803"/>
                    </a:lnTo>
                    <a:close/>
                    <a:moveTo>
                      <a:pt x="419" y="826"/>
                    </a:moveTo>
                    <a:lnTo>
                      <a:pt x="418" y="822"/>
                    </a:lnTo>
                    <a:lnTo>
                      <a:pt x="424" y="822"/>
                    </a:lnTo>
                    <a:lnTo>
                      <a:pt x="419" y="826"/>
                    </a:lnTo>
                    <a:close/>
                    <a:moveTo>
                      <a:pt x="430" y="818"/>
                    </a:moveTo>
                    <a:lnTo>
                      <a:pt x="440" y="831"/>
                    </a:lnTo>
                    <a:lnTo>
                      <a:pt x="429" y="840"/>
                    </a:lnTo>
                    <a:lnTo>
                      <a:pt x="419" y="826"/>
                    </a:lnTo>
                    <a:lnTo>
                      <a:pt x="430" y="818"/>
                    </a:lnTo>
                    <a:close/>
                    <a:moveTo>
                      <a:pt x="440" y="831"/>
                    </a:moveTo>
                    <a:lnTo>
                      <a:pt x="442" y="836"/>
                    </a:lnTo>
                    <a:lnTo>
                      <a:pt x="435" y="836"/>
                    </a:lnTo>
                    <a:lnTo>
                      <a:pt x="440" y="831"/>
                    </a:lnTo>
                    <a:close/>
                    <a:moveTo>
                      <a:pt x="442" y="836"/>
                    </a:moveTo>
                    <a:lnTo>
                      <a:pt x="442" y="843"/>
                    </a:lnTo>
                    <a:lnTo>
                      <a:pt x="428" y="843"/>
                    </a:lnTo>
                    <a:lnTo>
                      <a:pt x="428" y="836"/>
                    </a:lnTo>
                    <a:lnTo>
                      <a:pt x="442" y="836"/>
                    </a:lnTo>
                    <a:close/>
                    <a:moveTo>
                      <a:pt x="442" y="843"/>
                    </a:moveTo>
                    <a:lnTo>
                      <a:pt x="441" y="845"/>
                    </a:lnTo>
                    <a:lnTo>
                      <a:pt x="435" y="843"/>
                    </a:lnTo>
                    <a:lnTo>
                      <a:pt x="442" y="843"/>
                    </a:lnTo>
                    <a:close/>
                    <a:moveTo>
                      <a:pt x="441" y="845"/>
                    </a:moveTo>
                    <a:lnTo>
                      <a:pt x="437" y="865"/>
                    </a:lnTo>
                    <a:lnTo>
                      <a:pt x="423" y="861"/>
                    </a:lnTo>
                    <a:lnTo>
                      <a:pt x="428" y="841"/>
                    </a:lnTo>
                    <a:lnTo>
                      <a:pt x="441" y="845"/>
                    </a:lnTo>
                    <a:close/>
                    <a:moveTo>
                      <a:pt x="437" y="865"/>
                    </a:moveTo>
                    <a:lnTo>
                      <a:pt x="436" y="866"/>
                    </a:lnTo>
                    <a:lnTo>
                      <a:pt x="430" y="863"/>
                    </a:lnTo>
                    <a:lnTo>
                      <a:pt x="437" y="865"/>
                    </a:lnTo>
                    <a:close/>
                    <a:moveTo>
                      <a:pt x="436" y="866"/>
                    </a:moveTo>
                    <a:lnTo>
                      <a:pt x="435" y="870"/>
                    </a:lnTo>
                    <a:lnTo>
                      <a:pt x="422" y="864"/>
                    </a:lnTo>
                    <a:lnTo>
                      <a:pt x="423" y="860"/>
                    </a:lnTo>
                    <a:lnTo>
                      <a:pt x="436" y="866"/>
                    </a:lnTo>
                    <a:close/>
                    <a:moveTo>
                      <a:pt x="435" y="870"/>
                    </a:moveTo>
                    <a:lnTo>
                      <a:pt x="432" y="876"/>
                    </a:lnTo>
                    <a:lnTo>
                      <a:pt x="419" y="871"/>
                    </a:lnTo>
                    <a:lnTo>
                      <a:pt x="422" y="864"/>
                    </a:lnTo>
                    <a:lnTo>
                      <a:pt x="435" y="870"/>
                    </a:lnTo>
                    <a:close/>
                    <a:moveTo>
                      <a:pt x="432" y="876"/>
                    </a:moveTo>
                    <a:lnTo>
                      <a:pt x="430" y="879"/>
                    </a:lnTo>
                    <a:lnTo>
                      <a:pt x="425" y="873"/>
                    </a:lnTo>
                    <a:lnTo>
                      <a:pt x="432" y="876"/>
                    </a:lnTo>
                    <a:close/>
                    <a:moveTo>
                      <a:pt x="430" y="879"/>
                    </a:moveTo>
                    <a:lnTo>
                      <a:pt x="421" y="887"/>
                    </a:lnTo>
                    <a:lnTo>
                      <a:pt x="412" y="876"/>
                    </a:lnTo>
                    <a:lnTo>
                      <a:pt x="421" y="868"/>
                    </a:lnTo>
                    <a:lnTo>
                      <a:pt x="430" y="879"/>
                    </a:lnTo>
                    <a:close/>
                    <a:moveTo>
                      <a:pt x="410" y="879"/>
                    </a:moveTo>
                    <a:lnTo>
                      <a:pt x="412" y="876"/>
                    </a:lnTo>
                    <a:lnTo>
                      <a:pt x="416" y="881"/>
                    </a:lnTo>
                    <a:lnTo>
                      <a:pt x="410" y="879"/>
                    </a:lnTo>
                    <a:close/>
                    <a:moveTo>
                      <a:pt x="423" y="884"/>
                    </a:moveTo>
                    <a:lnTo>
                      <a:pt x="419" y="897"/>
                    </a:lnTo>
                    <a:lnTo>
                      <a:pt x="406" y="893"/>
                    </a:lnTo>
                    <a:lnTo>
                      <a:pt x="410" y="879"/>
                    </a:lnTo>
                    <a:lnTo>
                      <a:pt x="423" y="884"/>
                    </a:lnTo>
                    <a:close/>
                    <a:moveTo>
                      <a:pt x="406" y="898"/>
                    </a:moveTo>
                    <a:lnTo>
                      <a:pt x="406" y="893"/>
                    </a:lnTo>
                    <a:lnTo>
                      <a:pt x="412" y="895"/>
                    </a:lnTo>
                    <a:lnTo>
                      <a:pt x="406" y="898"/>
                    </a:lnTo>
                    <a:close/>
                    <a:moveTo>
                      <a:pt x="419" y="893"/>
                    </a:moveTo>
                    <a:lnTo>
                      <a:pt x="423" y="905"/>
                    </a:lnTo>
                    <a:lnTo>
                      <a:pt x="410" y="910"/>
                    </a:lnTo>
                    <a:lnTo>
                      <a:pt x="406" y="898"/>
                    </a:lnTo>
                    <a:lnTo>
                      <a:pt x="419" y="893"/>
                    </a:lnTo>
                    <a:close/>
                    <a:moveTo>
                      <a:pt x="415" y="914"/>
                    </a:moveTo>
                    <a:lnTo>
                      <a:pt x="412" y="913"/>
                    </a:lnTo>
                    <a:lnTo>
                      <a:pt x="410" y="910"/>
                    </a:lnTo>
                    <a:lnTo>
                      <a:pt x="417" y="908"/>
                    </a:lnTo>
                    <a:lnTo>
                      <a:pt x="415" y="914"/>
                    </a:lnTo>
                    <a:close/>
                    <a:moveTo>
                      <a:pt x="419" y="901"/>
                    </a:moveTo>
                    <a:lnTo>
                      <a:pt x="429" y="904"/>
                    </a:lnTo>
                    <a:lnTo>
                      <a:pt x="425" y="917"/>
                    </a:lnTo>
                    <a:lnTo>
                      <a:pt x="415" y="914"/>
                    </a:lnTo>
                    <a:lnTo>
                      <a:pt x="419" y="901"/>
                    </a:lnTo>
                    <a:close/>
                    <a:moveTo>
                      <a:pt x="429" y="904"/>
                    </a:moveTo>
                    <a:lnTo>
                      <a:pt x="431" y="905"/>
                    </a:lnTo>
                    <a:lnTo>
                      <a:pt x="427" y="911"/>
                    </a:lnTo>
                    <a:lnTo>
                      <a:pt x="429" y="904"/>
                    </a:lnTo>
                    <a:close/>
                    <a:moveTo>
                      <a:pt x="431" y="905"/>
                    </a:moveTo>
                    <a:lnTo>
                      <a:pt x="439" y="912"/>
                    </a:lnTo>
                    <a:lnTo>
                      <a:pt x="430" y="923"/>
                    </a:lnTo>
                    <a:lnTo>
                      <a:pt x="422" y="916"/>
                    </a:lnTo>
                    <a:lnTo>
                      <a:pt x="431" y="905"/>
                    </a:lnTo>
                    <a:close/>
                    <a:moveTo>
                      <a:pt x="439" y="912"/>
                    </a:moveTo>
                    <a:lnTo>
                      <a:pt x="442" y="914"/>
                    </a:lnTo>
                    <a:lnTo>
                      <a:pt x="442" y="918"/>
                    </a:lnTo>
                    <a:lnTo>
                      <a:pt x="435" y="918"/>
                    </a:lnTo>
                    <a:lnTo>
                      <a:pt x="439" y="912"/>
                    </a:lnTo>
                    <a:close/>
                    <a:moveTo>
                      <a:pt x="442" y="918"/>
                    </a:moveTo>
                    <a:lnTo>
                      <a:pt x="442" y="921"/>
                    </a:lnTo>
                    <a:lnTo>
                      <a:pt x="428" y="921"/>
                    </a:lnTo>
                    <a:lnTo>
                      <a:pt x="428" y="918"/>
                    </a:lnTo>
                    <a:lnTo>
                      <a:pt x="442" y="918"/>
                    </a:lnTo>
                    <a:close/>
                    <a:moveTo>
                      <a:pt x="437" y="928"/>
                    </a:moveTo>
                    <a:lnTo>
                      <a:pt x="428" y="931"/>
                    </a:lnTo>
                    <a:lnTo>
                      <a:pt x="428" y="921"/>
                    </a:lnTo>
                    <a:lnTo>
                      <a:pt x="435" y="921"/>
                    </a:lnTo>
                    <a:lnTo>
                      <a:pt x="437" y="928"/>
                    </a:lnTo>
                    <a:close/>
                    <a:moveTo>
                      <a:pt x="433" y="915"/>
                    </a:moveTo>
                    <a:lnTo>
                      <a:pt x="462" y="906"/>
                    </a:lnTo>
                    <a:lnTo>
                      <a:pt x="466" y="919"/>
                    </a:lnTo>
                    <a:lnTo>
                      <a:pt x="437" y="928"/>
                    </a:lnTo>
                    <a:lnTo>
                      <a:pt x="433" y="915"/>
                    </a:lnTo>
                    <a:close/>
                    <a:moveTo>
                      <a:pt x="467" y="919"/>
                    </a:moveTo>
                    <a:lnTo>
                      <a:pt x="466" y="919"/>
                    </a:lnTo>
                    <a:lnTo>
                      <a:pt x="464" y="913"/>
                    </a:lnTo>
                    <a:lnTo>
                      <a:pt x="467" y="919"/>
                    </a:lnTo>
                    <a:close/>
                    <a:moveTo>
                      <a:pt x="462" y="906"/>
                    </a:moveTo>
                    <a:lnTo>
                      <a:pt x="493" y="895"/>
                    </a:lnTo>
                    <a:lnTo>
                      <a:pt x="498" y="908"/>
                    </a:lnTo>
                    <a:lnTo>
                      <a:pt x="467" y="919"/>
                    </a:lnTo>
                    <a:lnTo>
                      <a:pt x="462" y="906"/>
                    </a:lnTo>
                    <a:close/>
                    <a:moveTo>
                      <a:pt x="502" y="905"/>
                    </a:moveTo>
                    <a:lnTo>
                      <a:pt x="498" y="908"/>
                    </a:lnTo>
                    <a:lnTo>
                      <a:pt x="496" y="901"/>
                    </a:lnTo>
                    <a:lnTo>
                      <a:pt x="502" y="905"/>
                    </a:lnTo>
                    <a:close/>
                    <a:moveTo>
                      <a:pt x="489" y="898"/>
                    </a:moveTo>
                    <a:lnTo>
                      <a:pt x="504" y="877"/>
                    </a:lnTo>
                    <a:lnTo>
                      <a:pt x="515" y="885"/>
                    </a:lnTo>
                    <a:lnTo>
                      <a:pt x="502" y="905"/>
                    </a:lnTo>
                    <a:lnTo>
                      <a:pt x="489" y="898"/>
                    </a:lnTo>
                    <a:close/>
                    <a:moveTo>
                      <a:pt x="504" y="877"/>
                    </a:moveTo>
                    <a:lnTo>
                      <a:pt x="508" y="874"/>
                    </a:lnTo>
                    <a:lnTo>
                      <a:pt x="509" y="880"/>
                    </a:lnTo>
                    <a:lnTo>
                      <a:pt x="504" y="877"/>
                    </a:lnTo>
                    <a:close/>
                    <a:moveTo>
                      <a:pt x="508" y="874"/>
                    </a:moveTo>
                    <a:lnTo>
                      <a:pt x="528" y="869"/>
                    </a:lnTo>
                    <a:lnTo>
                      <a:pt x="531" y="884"/>
                    </a:lnTo>
                    <a:lnTo>
                      <a:pt x="511" y="888"/>
                    </a:lnTo>
                    <a:lnTo>
                      <a:pt x="508" y="874"/>
                    </a:lnTo>
                    <a:close/>
                    <a:moveTo>
                      <a:pt x="531" y="884"/>
                    </a:moveTo>
                    <a:lnTo>
                      <a:pt x="531" y="884"/>
                    </a:lnTo>
                    <a:lnTo>
                      <a:pt x="530" y="876"/>
                    </a:lnTo>
                    <a:lnTo>
                      <a:pt x="531" y="884"/>
                    </a:lnTo>
                    <a:close/>
                    <a:moveTo>
                      <a:pt x="528" y="869"/>
                    </a:moveTo>
                    <a:lnTo>
                      <a:pt x="558" y="863"/>
                    </a:lnTo>
                    <a:lnTo>
                      <a:pt x="561" y="876"/>
                    </a:lnTo>
                    <a:lnTo>
                      <a:pt x="531" y="884"/>
                    </a:lnTo>
                    <a:lnTo>
                      <a:pt x="528" y="869"/>
                    </a:lnTo>
                    <a:close/>
                    <a:moveTo>
                      <a:pt x="564" y="875"/>
                    </a:moveTo>
                    <a:lnTo>
                      <a:pt x="561" y="876"/>
                    </a:lnTo>
                    <a:lnTo>
                      <a:pt x="559" y="869"/>
                    </a:lnTo>
                    <a:lnTo>
                      <a:pt x="564" y="875"/>
                    </a:lnTo>
                    <a:close/>
                    <a:moveTo>
                      <a:pt x="555" y="864"/>
                    </a:moveTo>
                    <a:lnTo>
                      <a:pt x="580" y="843"/>
                    </a:lnTo>
                    <a:lnTo>
                      <a:pt x="589" y="853"/>
                    </a:lnTo>
                    <a:lnTo>
                      <a:pt x="564" y="875"/>
                    </a:lnTo>
                    <a:lnTo>
                      <a:pt x="555" y="864"/>
                    </a:lnTo>
                    <a:close/>
                    <a:moveTo>
                      <a:pt x="591" y="846"/>
                    </a:moveTo>
                    <a:lnTo>
                      <a:pt x="592" y="850"/>
                    </a:lnTo>
                    <a:lnTo>
                      <a:pt x="589" y="853"/>
                    </a:lnTo>
                    <a:lnTo>
                      <a:pt x="584" y="848"/>
                    </a:lnTo>
                    <a:lnTo>
                      <a:pt x="591" y="846"/>
                    </a:lnTo>
                    <a:close/>
                    <a:moveTo>
                      <a:pt x="578" y="850"/>
                    </a:moveTo>
                    <a:lnTo>
                      <a:pt x="573" y="837"/>
                    </a:lnTo>
                    <a:lnTo>
                      <a:pt x="587" y="831"/>
                    </a:lnTo>
                    <a:lnTo>
                      <a:pt x="591" y="846"/>
                    </a:lnTo>
                    <a:lnTo>
                      <a:pt x="578" y="850"/>
                    </a:lnTo>
                    <a:close/>
                    <a:moveTo>
                      <a:pt x="573" y="837"/>
                    </a:moveTo>
                    <a:lnTo>
                      <a:pt x="573" y="835"/>
                    </a:lnTo>
                    <a:lnTo>
                      <a:pt x="580" y="834"/>
                    </a:lnTo>
                    <a:lnTo>
                      <a:pt x="573" y="837"/>
                    </a:lnTo>
                    <a:close/>
                    <a:moveTo>
                      <a:pt x="573" y="835"/>
                    </a:moveTo>
                    <a:lnTo>
                      <a:pt x="571" y="804"/>
                    </a:lnTo>
                    <a:lnTo>
                      <a:pt x="585" y="803"/>
                    </a:lnTo>
                    <a:lnTo>
                      <a:pt x="587" y="834"/>
                    </a:lnTo>
                    <a:lnTo>
                      <a:pt x="573" y="835"/>
                    </a:lnTo>
                    <a:close/>
                    <a:moveTo>
                      <a:pt x="571" y="804"/>
                    </a:moveTo>
                    <a:lnTo>
                      <a:pt x="571" y="803"/>
                    </a:lnTo>
                    <a:lnTo>
                      <a:pt x="578" y="804"/>
                    </a:lnTo>
                    <a:lnTo>
                      <a:pt x="571" y="804"/>
                    </a:lnTo>
                    <a:close/>
                    <a:moveTo>
                      <a:pt x="571" y="803"/>
                    </a:moveTo>
                    <a:lnTo>
                      <a:pt x="573" y="781"/>
                    </a:lnTo>
                    <a:lnTo>
                      <a:pt x="587" y="784"/>
                    </a:lnTo>
                    <a:lnTo>
                      <a:pt x="585" y="804"/>
                    </a:lnTo>
                    <a:lnTo>
                      <a:pt x="571" y="803"/>
                    </a:lnTo>
                    <a:close/>
                    <a:moveTo>
                      <a:pt x="586" y="778"/>
                    </a:moveTo>
                    <a:lnTo>
                      <a:pt x="587" y="784"/>
                    </a:lnTo>
                    <a:lnTo>
                      <a:pt x="580" y="782"/>
                    </a:lnTo>
                    <a:lnTo>
                      <a:pt x="586" y="778"/>
                    </a:lnTo>
                    <a:close/>
                    <a:moveTo>
                      <a:pt x="574" y="787"/>
                    </a:moveTo>
                    <a:lnTo>
                      <a:pt x="569" y="777"/>
                    </a:lnTo>
                    <a:lnTo>
                      <a:pt x="580" y="770"/>
                    </a:lnTo>
                    <a:lnTo>
                      <a:pt x="586" y="778"/>
                    </a:lnTo>
                    <a:lnTo>
                      <a:pt x="574" y="787"/>
                    </a:lnTo>
                    <a:close/>
                    <a:moveTo>
                      <a:pt x="569" y="777"/>
                    </a:moveTo>
                    <a:lnTo>
                      <a:pt x="569" y="777"/>
                    </a:lnTo>
                    <a:lnTo>
                      <a:pt x="574" y="774"/>
                    </a:lnTo>
                    <a:lnTo>
                      <a:pt x="569" y="777"/>
                    </a:lnTo>
                    <a:close/>
                    <a:moveTo>
                      <a:pt x="569" y="777"/>
                    </a:moveTo>
                    <a:lnTo>
                      <a:pt x="566" y="774"/>
                    </a:lnTo>
                    <a:lnTo>
                      <a:pt x="578" y="766"/>
                    </a:lnTo>
                    <a:lnTo>
                      <a:pt x="580" y="770"/>
                    </a:lnTo>
                    <a:lnTo>
                      <a:pt x="569" y="777"/>
                    </a:lnTo>
                    <a:close/>
                    <a:moveTo>
                      <a:pt x="566" y="774"/>
                    </a:moveTo>
                    <a:lnTo>
                      <a:pt x="565" y="771"/>
                    </a:lnTo>
                    <a:lnTo>
                      <a:pt x="572" y="770"/>
                    </a:lnTo>
                    <a:lnTo>
                      <a:pt x="566" y="774"/>
                    </a:lnTo>
                    <a:close/>
                    <a:moveTo>
                      <a:pt x="565" y="771"/>
                    </a:moveTo>
                    <a:lnTo>
                      <a:pt x="562" y="752"/>
                    </a:lnTo>
                    <a:lnTo>
                      <a:pt x="576" y="750"/>
                    </a:lnTo>
                    <a:lnTo>
                      <a:pt x="579" y="769"/>
                    </a:lnTo>
                    <a:lnTo>
                      <a:pt x="565" y="771"/>
                    </a:lnTo>
                    <a:close/>
                    <a:moveTo>
                      <a:pt x="575" y="747"/>
                    </a:moveTo>
                    <a:lnTo>
                      <a:pt x="576" y="750"/>
                    </a:lnTo>
                    <a:lnTo>
                      <a:pt x="569" y="751"/>
                    </a:lnTo>
                    <a:lnTo>
                      <a:pt x="575" y="747"/>
                    </a:lnTo>
                    <a:close/>
                    <a:moveTo>
                      <a:pt x="563" y="755"/>
                    </a:moveTo>
                    <a:lnTo>
                      <a:pt x="554" y="741"/>
                    </a:lnTo>
                    <a:lnTo>
                      <a:pt x="566" y="734"/>
                    </a:lnTo>
                    <a:lnTo>
                      <a:pt x="575" y="747"/>
                    </a:lnTo>
                    <a:lnTo>
                      <a:pt x="563" y="755"/>
                    </a:lnTo>
                    <a:close/>
                    <a:moveTo>
                      <a:pt x="565" y="732"/>
                    </a:moveTo>
                    <a:lnTo>
                      <a:pt x="566" y="734"/>
                    </a:lnTo>
                    <a:lnTo>
                      <a:pt x="560" y="737"/>
                    </a:lnTo>
                    <a:lnTo>
                      <a:pt x="565" y="732"/>
                    </a:lnTo>
                    <a:close/>
                    <a:moveTo>
                      <a:pt x="555" y="742"/>
                    </a:moveTo>
                    <a:lnTo>
                      <a:pt x="534" y="720"/>
                    </a:lnTo>
                    <a:lnTo>
                      <a:pt x="544" y="711"/>
                    </a:lnTo>
                    <a:lnTo>
                      <a:pt x="565" y="732"/>
                    </a:lnTo>
                    <a:lnTo>
                      <a:pt x="555" y="742"/>
                    </a:lnTo>
                    <a:close/>
                    <a:moveTo>
                      <a:pt x="544" y="710"/>
                    </a:moveTo>
                    <a:lnTo>
                      <a:pt x="544" y="711"/>
                    </a:lnTo>
                    <a:lnTo>
                      <a:pt x="539" y="715"/>
                    </a:lnTo>
                    <a:lnTo>
                      <a:pt x="544" y="710"/>
                    </a:lnTo>
                    <a:close/>
                    <a:moveTo>
                      <a:pt x="534" y="721"/>
                    </a:moveTo>
                    <a:lnTo>
                      <a:pt x="522" y="709"/>
                    </a:lnTo>
                    <a:lnTo>
                      <a:pt x="531" y="699"/>
                    </a:lnTo>
                    <a:lnTo>
                      <a:pt x="544" y="710"/>
                    </a:lnTo>
                    <a:lnTo>
                      <a:pt x="534" y="721"/>
                    </a:lnTo>
                    <a:close/>
                    <a:moveTo>
                      <a:pt x="522" y="709"/>
                    </a:moveTo>
                    <a:lnTo>
                      <a:pt x="521" y="708"/>
                    </a:lnTo>
                    <a:lnTo>
                      <a:pt x="527" y="704"/>
                    </a:lnTo>
                    <a:lnTo>
                      <a:pt x="522" y="709"/>
                    </a:lnTo>
                    <a:close/>
                    <a:moveTo>
                      <a:pt x="521" y="708"/>
                    </a:moveTo>
                    <a:lnTo>
                      <a:pt x="503" y="676"/>
                    </a:lnTo>
                    <a:lnTo>
                      <a:pt x="515" y="669"/>
                    </a:lnTo>
                    <a:lnTo>
                      <a:pt x="533" y="701"/>
                    </a:lnTo>
                    <a:lnTo>
                      <a:pt x="521" y="708"/>
                    </a:lnTo>
                    <a:close/>
                    <a:moveTo>
                      <a:pt x="503" y="676"/>
                    </a:moveTo>
                    <a:lnTo>
                      <a:pt x="502" y="673"/>
                    </a:lnTo>
                    <a:lnTo>
                      <a:pt x="509" y="673"/>
                    </a:lnTo>
                    <a:lnTo>
                      <a:pt x="503" y="676"/>
                    </a:lnTo>
                    <a:close/>
                    <a:moveTo>
                      <a:pt x="502" y="673"/>
                    </a:moveTo>
                    <a:lnTo>
                      <a:pt x="501" y="660"/>
                    </a:lnTo>
                    <a:lnTo>
                      <a:pt x="515" y="659"/>
                    </a:lnTo>
                    <a:lnTo>
                      <a:pt x="516" y="672"/>
                    </a:lnTo>
                    <a:lnTo>
                      <a:pt x="502" y="673"/>
                    </a:lnTo>
                    <a:close/>
                    <a:moveTo>
                      <a:pt x="501" y="660"/>
                    </a:moveTo>
                    <a:lnTo>
                      <a:pt x="501" y="658"/>
                    </a:lnTo>
                    <a:lnTo>
                      <a:pt x="508" y="659"/>
                    </a:lnTo>
                    <a:lnTo>
                      <a:pt x="501" y="660"/>
                    </a:lnTo>
                    <a:close/>
                    <a:moveTo>
                      <a:pt x="501" y="658"/>
                    </a:moveTo>
                    <a:lnTo>
                      <a:pt x="506" y="636"/>
                    </a:lnTo>
                    <a:lnTo>
                      <a:pt x="519" y="639"/>
                    </a:lnTo>
                    <a:lnTo>
                      <a:pt x="515" y="661"/>
                    </a:lnTo>
                    <a:lnTo>
                      <a:pt x="501" y="658"/>
                    </a:lnTo>
                    <a:close/>
                    <a:moveTo>
                      <a:pt x="519" y="639"/>
                    </a:moveTo>
                    <a:lnTo>
                      <a:pt x="519" y="639"/>
                    </a:lnTo>
                    <a:lnTo>
                      <a:pt x="513" y="638"/>
                    </a:lnTo>
                    <a:lnTo>
                      <a:pt x="519" y="639"/>
                    </a:lnTo>
                    <a:close/>
                    <a:moveTo>
                      <a:pt x="506" y="637"/>
                    </a:moveTo>
                    <a:lnTo>
                      <a:pt x="508" y="621"/>
                    </a:lnTo>
                    <a:lnTo>
                      <a:pt x="522" y="624"/>
                    </a:lnTo>
                    <a:lnTo>
                      <a:pt x="519" y="639"/>
                    </a:lnTo>
                    <a:lnTo>
                      <a:pt x="506" y="637"/>
                    </a:lnTo>
                    <a:close/>
                    <a:moveTo>
                      <a:pt x="521" y="619"/>
                    </a:moveTo>
                    <a:lnTo>
                      <a:pt x="522" y="624"/>
                    </a:lnTo>
                    <a:lnTo>
                      <a:pt x="515" y="622"/>
                    </a:lnTo>
                    <a:lnTo>
                      <a:pt x="521" y="619"/>
                    </a:lnTo>
                    <a:close/>
                    <a:moveTo>
                      <a:pt x="509" y="626"/>
                    </a:moveTo>
                    <a:lnTo>
                      <a:pt x="501" y="611"/>
                    </a:lnTo>
                    <a:lnTo>
                      <a:pt x="513" y="604"/>
                    </a:lnTo>
                    <a:lnTo>
                      <a:pt x="521" y="619"/>
                    </a:lnTo>
                    <a:lnTo>
                      <a:pt x="509" y="626"/>
                    </a:lnTo>
                    <a:close/>
                    <a:moveTo>
                      <a:pt x="512" y="603"/>
                    </a:moveTo>
                    <a:lnTo>
                      <a:pt x="513" y="604"/>
                    </a:lnTo>
                    <a:lnTo>
                      <a:pt x="507" y="608"/>
                    </a:lnTo>
                    <a:lnTo>
                      <a:pt x="512" y="603"/>
                    </a:lnTo>
                    <a:close/>
                    <a:moveTo>
                      <a:pt x="501" y="612"/>
                    </a:moveTo>
                    <a:lnTo>
                      <a:pt x="488" y="598"/>
                    </a:lnTo>
                    <a:lnTo>
                      <a:pt x="500" y="589"/>
                    </a:lnTo>
                    <a:lnTo>
                      <a:pt x="512" y="603"/>
                    </a:lnTo>
                    <a:lnTo>
                      <a:pt x="501" y="612"/>
                    </a:lnTo>
                    <a:close/>
                    <a:moveTo>
                      <a:pt x="488" y="598"/>
                    </a:moveTo>
                    <a:lnTo>
                      <a:pt x="487" y="593"/>
                    </a:lnTo>
                    <a:lnTo>
                      <a:pt x="494" y="593"/>
                    </a:lnTo>
                    <a:lnTo>
                      <a:pt x="488" y="598"/>
                    </a:lnTo>
                    <a:close/>
                    <a:moveTo>
                      <a:pt x="487" y="593"/>
                    </a:moveTo>
                    <a:lnTo>
                      <a:pt x="487" y="581"/>
                    </a:lnTo>
                    <a:lnTo>
                      <a:pt x="502" y="581"/>
                    </a:lnTo>
                    <a:lnTo>
                      <a:pt x="502" y="593"/>
                    </a:lnTo>
                    <a:lnTo>
                      <a:pt x="487" y="593"/>
                    </a:lnTo>
                    <a:close/>
                    <a:moveTo>
                      <a:pt x="501" y="578"/>
                    </a:moveTo>
                    <a:lnTo>
                      <a:pt x="502" y="581"/>
                    </a:lnTo>
                    <a:lnTo>
                      <a:pt x="494" y="581"/>
                    </a:lnTo>
                    <a:lnTo>
                      <a:pt x="501" y="578"/>
                    </a:lnTo>
                    <a:close/>
                    <a:moveTo>
                      <a:pt x="488" y="586"/>
                    </a:moveTo>
                    <a:lnTo>
                      <a:pt x="478" y="569"/>
                    </a:lnTo>
                    <a:lnTo>
                      <a:pt x="489" y="561"/>
                    </a:lnTo>
                    <a:lnTo>
                      <a:pt x="501" y="578"/>
                    </a:lnTo>
                    <a:lnTo>
                      <a:pt x="488" y="586"/>
                    </a:lnTo>
                    <a:close/>
                    <a:moveTo>
                      <a:pt x="478" y="569"/>
                    </a:moveTo>
                    <a:lnTo>
                      <a:pt x="477" y="566"/>
                    </a:lnTo>
                    <a:lnTo>
                      <a:pt x="484" y="565"/>
                    </a:lnTo>
                    <a:lnTo>
                      <a:pt x="478" y="569"/>
                    </a:lnTo>
                    <a:close/>
                    <a:moveTo>
                      <a:pt x="477" y="566"/>
                    </a:moveTo>
                    <a:lnTo>
                      <a:pt x="473" y="540"/>
                    </a:lnTo>
                    <a:lnTo>
                      <a:pt x="486" y="538"/>
                    </a:lnTo>
                    <a:lnTo>
                      <a:pt x="490" y="564"/>
                    </a:lnTo>
                    <a:lnTo>
                      <a:pt x="477" y="566"/>
                    </a:lnTo>
                    <a:close/>
                    <a:moveTo>
                      <a:pt x="486" y="538"/>
                    </a:moveTo>
                    <a:lnTo>
                      <a:pt x="486" y="538"/>
                    </a:lnTo>
                    <a:lnTo>
                      <a:pt x="479" y="539"/>
                    </a:lnTo>
                    <a:lnTo>
                      <a:pt x="486" y="538"/>
                    </a:lnTo>
                    <a:close/>
                    <a:moveTo>
                      <a:pt x="473" y="541"/>
                    </a:moveTo>
                    <a:lnTo>
                      <a:pt x="467" y="508"/>
                    </a:lnTo>
                    <a:lnTo>
                      <a:pt x="480" y="506"/>
                    </a:lnTo>
                    <a:lnTo>
                      <a:pt x="486" y="538"/>
                    </a:lnTo>
                    <a:lnTo>
                      <a:pt x="473" y="541"/>
                    </a:lnTo>
                    <a:close/>
                    <a:moveTo>
                      <a:pt x="467" y="508"/>
                    </a:moveTo>
                    <a:lnTo>
                      <a:pt x="467" y="507"/>
                    </a:lnTo>
                    <a:lnTo>
                      <a:pt x="473" y="507"/>
                    </a:lnTo>
                    <a:lnTo>
                      <a:pt x="467" y="508"/>
                    </a:lnTo>
                    <a:close/>
                    <a:moveTo>
                      <a:pt x="467" y="507"/>
                    </a:moveTo>
                    <a:lnTo>
                      <a:pt x="467" y="476"/>
                    </a:lnTo>
                    <a:lnTo>
                      <a:pt x="480" y="476"/>
                    </a:lnTo>
                    <a:lnTo>
                      <a:pt x="480" y="507"/>
                    </a:lnTo>
                    <a:lnTo>
                      <a:pt x="467" y="507"/>
                    </a:lnTo>
                    <a:close/>
                    <a:moveTo>
                      <a:pt x="480" y="475"/>
                    </a:moveTo>
                    <a:lnTo>
                      <a:pt x="480" y="476"/>
                    </a:lnTo>
                    <a:lnTo>
                      <a:pt x="473" y="476"/>
                    </a:lnTo>
                    <a:lnTo>
                      <a:pt x="480" y="475"/>
                    </a:lnTo>
                    <a:close/>
                    <a:moveTo>
                      <a:pt x="467" y="477"/>
                    </a:moveTo>
                    <a:lnTo>
                      <a:pt x="460" y="439"/>
                    </a:lnTo>
                    <a:lnTo>
                      <a:pt x="474" y="436"/>
                    </a:lnTo>
                    <a:lnTo>
                      <a:pt x="480" y="475"/>
                    </a:lnTo>
                    <a:lnTo>
                      <a:pt x="467" y="477"/>
                    </a:lnTo>
                    <a:close/>
                    <a:moveTo>
                      <a:pt x="472" y="431"/>
                    </a:moveTo>
                    <a:lnTo>
                      <a:pt x="474" y="436"/>
                    </a:lnTo>
                    <a:lnTo>
                      <a:pt x="467" y="437"/>
                    </a:lnTo>
                    <a:lnTo>
                      <a:pt x="472" y="431"/>
                    </a:lnTo>
                    <a:close/>
                    <a:moveTo>
                      <a:pt x="462" y="443"/>
                    </a:moveTo>
                    <a:lnTo>
                      <a:pt x="449" y="430"/>
                    </a:lnTo>
                    <a:lnTo>
                      <a:pt x="459" y="419"/>
                    </a:lnTo>
                    <a:lnTo>
                      <a:pt x="472" y="431"/>
                    </a:lnTo>
                    <a:lnTo>
                      <a:pt x="462" y="443"/>
                    </a:lnTo>
                    <a:close/>
                    <a:moveTo>
                      <a:pt x="458" y="419"/>
                    </a:moveTo>
                    <a:lnTo>
                      <a:pt x="459" y="419"/>
                    </a:lnTo>
                    <a:lnTo>
                      <a:pt x="454" y="425"/>
                    </a:lnTo>
                    <a:lnTo>
                      <a:pt x="458" y="419"/>
                    </a:lnTo>
                    <a:close/>
                    <a:moveTo>
                      <a:pt x="449" y="430"/>
                    </a:moveTo>
                    <a:lnTo>
                      <a:pt x="426" y="412"/>
                    </a:lnTo>
                    <a:lnTo>
                      <a:pt x="435" y="401"/>
                    </a:lnTo>
                    <a:lnTo>
                      <a:pt x="458" y="419"/>
                    </a:lnTo>
                    <a:lnTo>
                      <a:pt x="449" y="430"/>
                    </a:lnTo>
                    <a:close/>
                    <a:moveTo>
                      <a:pt x="426" y="412"/>
                    </a:moveTo>
                    <a:lnTo>
                      <a:pt x="424" y="409"/>
                    </a:lnTo>
                    <a:lnTo>
                      <a:pt x="431" y="407"/>
                    </a:lnTo>
                    <a:lnTo>
                      <a:pt x="426" y="412"/>
                    </a:lnTo>
                    <a:close/>
                    <a:moveTo>
                      <a:pt x="424" y="409"/>
                    </a:moveTo>
                    <a:lnTo>
                      <a:pt x="414" y="382"/>
                    </a:lnTo>
                    <a:lnTo>
                      <a:pt x="427" y="376"/>
                    </a:lnTo>
                    <a:lnTo>
                      <a:pt x="437" y="404"/>
                    </a:lnTo>
                    <a:lnTo>
                      <a:pt x="424" y="409"/>
                    </a:lnTo>
                    <a:close/>
                    <a:moveTo>
                      <a:pt x="424" y="374"/>
                    </a:moveTo>
                    <a:lnTo>
                      <a:pt x="427" y="376"/>
                    </a:lnTo>
                    <a:lnTo>
                      <a:pt x="420" y="379"/>
                    </a:lnTo>
                    <a:lnTo>
                      <a:pt x="424" y="374"/>
                    </a:lnTo>
                    <a:close/>
                    <a:moveTo>
                      <a:pt x="416" y="385"/>
                    </a:moveTo>
                    <a:lnTo>
                      <a:pt x="410" y="380"/>
                    </a:lnTo>
                    <a:lnTo>
                      <a:pt x="418" y="369"/>
                    </a:lnTo>
                    <a:lnTo>
                      <a:pt x="424" y="374"/>
                    </a:lnTo>
                    <a:lnTo>
                      <a:pt x="416" y="385"/>
                    </a:lnTo>
                    <a:close/>
                    <a:moveTo>
                      <a:pt x="414" y="367"/>
                    </a:moveTo>
                    <a:lnTo>
                      <a:pt x="418" y="369"/>
                    </a:lnTo>
                    <a:lnTo>
                      <a:pt x="414" y="374"/>
                    </a:lnTo>
                    <a:lnTo>
                      <a:pt x="414" y="367"/>
                    </a:lnTo>
                    <a:close/>
                    <a:moveTo>
                      <a:pt x="414" y="381"/>
                    </a:moveTo>
                    <a:lnTo>
                      <a:pt x="399" y="381"/>
                    </a:lnTo>
                    <a:lnTo>
                      <a:pt x="399" y="367"/>
                    </a:lnTo>
                    <a:lnTo>
                      <a:pt x="414" y="367"/>
                    </a:lnTo>
                    <a:lnTo>
                      <a:pt x="414" y="381"/>
                    </a:lnTo>
                    <a:close/>
                    <a:moveTo>
                      <a:pt x="399" y="381"/>
                    </a:moveTo>
                    <a:lnTo>
                      <a:pt x="388" y="381"/>
                    </a:lnTo>
                    <a:lnTo>
                      <a:pt x="388" y="367"/>
                    </a:lnTo>
                    <a:lnTo>
                      <a:pt x="399" y="367"/>
                    </a:lnTo>
                    <a:lnTo>
                      <a:pt x="399" y="381"/>
                    </a:lnTo>
                    <a:close/>
                    <a:moveTo>
                      <a:pt x="388" y="381"/>
                    </a:moveTo>
                    <a:lnTo>
                      <a:pt x="384" y="380"/>
                    </a:lnTo>
                    <a:lnTo>
                      <a:pt x="388" y="374"/>
                    </a:lnTo>
                    <a:lnTo>
                      <a:pt x="388" y="381"/>
                    </a:lnTo>
                    <a:close/>
                    <a:moveTo>
                      <a:pt x="384" y="380"/>
                    </a:moveTo>
                    <a:lnTo>
                      <a:pt x="377" y="376"/>
                    </a:lnTo>
                    <a:lnTo>
                      <a:pt x="384" y="364"/>
                    </a:lnTo>
                    <a:lnTo>
                      <a:pt x="391" y="368"/>
                    </a:lnTo>
                    <a:lnTo>
                      <a:pt x="384" y="380"/>
                    </a:lnTo>
                    <a:close/>
                    <a:moveTo>
                      <a:pt x="377" y="376"/>
                    </a:moveTo>
                    <a:lnTo>
                      <a:pt x="371" y="372"/>
                    </a:lnTo>
                    <a:lnTo>
                      <a:pt x="375" y="366"/>
                    </a:lnTo>
                    <a:lnTo>
                      <a:pt x="380" y="370"/>
                    </a:lnTo>
                    <a:lnTo>
                      <a:pt x="377" y="376"/>
                    </a:lnTo>
                    <a:close/>
                    <a:moveTo>
                      <a:pt x="375" y="366"/>
                    </a:moveTo>
                    <a:lnTo>
                      <a:pt x="382" y="355"/>
                    </a:lnTo>
                    <a:lnTo>
                      <a:pt x="394" y="362"/>
                    </a:lnTo>
                    <a:lnTo>
                      <a:pt x="386" y="374"/>
                    </a:lnTo>
                    <a:lnTo>
                      <a:pt x="375" y="366"/>
                    </a:lnTo>
                    <a:close/>
                    <a:moveTo>
                      <a:pt x="394" y="355"/>
                    </a:moveTo>
                    <a:lnTo>
                      <a:pt x="396" y="359"/>
                    </a:lnTo>
                    <a:lnTo>
                      <a:pt x="394" y="362"/>
                    </a:lnTo>
                    <a:lnTo>
                      <a:pt x="388" y="358"/>
                    </a:lnTo>
                    <a:lnTo>
                      <a:pt x="394" y="355"/>
                    </a:lnTo>
                    <a:close/>
                    <a:moveTo>
                      <a:pt x="381" y="361"/>
                    </a:moveTo>
                    <a:lnTo>
                      <a:pt x="377" y="352"/>
                    </a:lnTo>
                    <a:lnTo>
                      <a:pt x="390" y="346"/>
                    </a:lnTo>
                    <a:lnTo>
                      <a:pt x="394" y="355"/>
                    </a:lnTo>
                    <a:lnTo>
                      <a:pt x="381" y="361"/>
                    </a:lnTo>
                    <a:close/>
                    <a:moveTo>
                      <a:pt x="387" y="343"/>
                    </a:moveTo>
                    <a:lnTo>
                      <a:pt x="390" y="346"/>
                    </a:lnTo>
                    <a:lnTo>
                      <a:pt x="383" y="349"/>
                    </a:lnTo>
                    <a:lnTo>
                      <a:pt x="387" y="343"/>
                    </a:lnTo>
                    <a:close/>
                    <a:moveTo>
                      <a:pt x="380" y="355"/>
                    </a:moveTo>
                    <a:lnTo>
                      <a:pt x="371" y="351"/>
                    </a:lnTo>
                    <a:lnTo>
                      <a:pt x="378" y="338"/>
                    </a:lnTo>
                    <a:lnTo>
                      <a:pt x="387" y="343"/>
                    </a:lnTo>
                    <a:lnTo>
                      <a:pt x="380" y="355"/>
                    </a:lnTo>
                    <a:close/>
                    <a:moveTo>
                      <a:pt x="371" y="351"/>
                    </a:moveTo>
                    <a:lnTo>
                      <a:pt x="371" y="350"/>
                    </a:lnTo>
                    <a:lnTo>
                      <a:pt x="375" y="344"/>
                    </a:lnTo>
                    <a:lnTo>
                      <a:pt x="371" y="351"/>
                    </a:lnTo>
                    <a:close/>
                    <a:moveTo>
                      <a:pt x="371" y="350"/>
                    </a:moveTo>
                    <a:lnTo>
                      <a:pt x="360" y="345"/>
                    </a:lnTo>
                    <a:lnTo>
                      <a:pt x="367" y="331"/>
                    </a:lnTo>
                    <a:lnTo>
                      <a:pt x="378" y="338"/>
                    </a:lnTo>
                    <a:lnTo>
                      <a:pt x="371" y="350"/>
                    </a:lnTo>
                    <a:close/>
                    <a:moveTo>
                      <a:pt x="367" y="331"/>
                    </a:moveTo>
                    <a:lnTo>
                      <a:pt x="367" y="331"/>
                    </a:lnTo>
                    <a:lnTo>
                      <a:pt x="364" y="338"/>
                    </a:lnTo>
                    <a:lnTo>
                      <a:pt x="367" y="331"/>
                    </a:lnTo>
                    <a:close/>
                    <a:moveTo>
                      <a:pt x="361" y="345"/>
                    </a:moveTo>
                    <a:lnTo>
                      <a:pt x="336" y="330"/>
                    </a:lnTo>
                    <a:lnTo>
                      <a:pt x="342" y="318"/>
                    </a:lnTo>
                    <a:lnTo>
                      <a:pt x="367" y="331"/>
                    </a:lnTo>
                    <a:lnTo>
                      <a:pt x="361" y="345"/>
                    </a:lnTo>
                    <a:close/>
                    <a:moveTo>
                      <a:pt x="336" y="330"/>
                    </a:moveTo>
                    <a:lnTo>
                      <a:pt x="335" y="330"/>
                    </a:lnTo>
                    <a:lnTo>
                      <a:pt x="339" y="324"/>
                    </a:lnTo>
                    <a:lnTo>
                      <a:pt x="336" y="330"/>
                    </a:lnTo>
                    <a:close/>
                    <a:moveTo>
                      <a:pt x="335" y="330"/>
                    </a:moveTo>
                    <a:lnTo>
                      <a:pt x="317" y="316"/>
                    </a:lnTo>
                    <a:lnTo>
                      <a:pt x="325" y="305"/>
                    </a:lnTo>
                    <a:lnTo>
                      <a:pt x="343" y="319"/>
                    </a:lnTo>
                    <a:lnTo>
                      <a:pt x="335" y="330"/>
                    </a:lnTo>
                    <a:close/>
                    <a:moveTo>
                      <a:pt x="317" y="316"/>
                    </a:moveTo>
                    <a:lnTo>
                      <a:pt x="316" y="316"/>
                    </a:lnTo>
                    <a:lnTo>
                      <a:pt x="321" y="311"/>
                    </a:lnTo>
                    <a:lnTo>
                      <a:pt x="317" y="316"/>
                    </a:lnTo>
                    <a:close/>
                    <a:moveTo>
                      <a:pt x="316" y="316"/>
                    </a:moveTo>
                    <a:lnTo>
                      <a:pt x="293" y="296"/>
                    </a:lnTo>
                    <a:lnTo>
                      <a:pt x="304" y="285"/>
                    </a:lnTo>
                    <a:lnTo>
                      <a:pt x="326" y="306"/>
                    </a:lnTo>
                    <a:lnTo>
                      <a:pt x="316" y="316"/>
                    </a:lnTo>
                    <a:close/>
                    <a:moveTo>
                      <a:pt x="293" y="296"/>
                    </a:moveTo>
                    <a:lnTo>
                      <a:pt x="291" y="291"/>
                    </a:lnTo>
                    <a:lnTo>
                      <a:pt x="299" y="291"/>
                    </a:lnTo>
                    <a:lnTo>
                      <a:pt x="293" y="296"/>
                    </a:lnTo>
                    <a:close/>
                    <a:moveTo>
                      <a:pt x="291" y="291"/>
                    </a:moveTo>
                    <a:lnTo>
                      <a:pt x="288" y="240"/>
                    </a:lnTo>
                    <a:lnTo>
                      <a:pt x="303" y="239"/>
                    </a:lnTo>
                    <a:lnTo>
                      <a:pt x="306" y="290"/>
                    </a:lnTo>
                    <a:lnTo>
                      <a:pt x="291" y="291"/>
                    </a:lnTo>
                    <a:close/>
                    <a:moveTo>
                      <a:pt x="302" y="236"/>
                    </a:moveTo>
                    <a:lnTo>
                      <a:pt x="303" y="239"/>
                    </a:lnTo>
                    <a:lnTo>
                      <a:pt x="296" y="240"/>
                    </a:lnTo>
                    <a:lnTo>
                      <a:pt x="302" y="236"/>
                    </a:lnTo>
                    <a:close/>
                    <a:moveTo>
                      <a:pt x="289" y="243"/>
                    </a:moveTo>
                    <a:lnTo>
                      <a:pt x="282" y="229"/>
                    </a:lnTo>
                    <a:lnTo>
                      <a:pt x="294" y="222"/>
                    </a:lnTo>
                    <a:lnTo>
                      <a:pt x="302" y="236"/>
                    </a:lnTo>
                    <a:lnTo>
                      <a:pt x="289" y="243"/>
                    </a:lnTo>
                    <a:close/>
                    <a:moveTo>
                      <a:pt x="282" y="229"/>
                    </a:moveTo>
                    <a:lnTo>
                      <a:pt x="281" y="225"/>
                    </a:lnTo>
                    <a:lnTo>
                      <a:pt x="288" y="225"/>
                    </a:lnTo>
                    <a:lnTo>
                      <a:pt x="282" y="229"/>
                    </a:lnTo>
                    <a:close/>
                    <a:moveTo>
                      <a:pt x="281" y="225"/>
                    </a:moveTo>
                    <a:lnTo>
                      <a:pt x="281" y="223"/>
                    </a:lnTo>
                    <a:lnTo>
                      <a:pt x="296" y="223"/>
                    </a:lnTo>
                    <a:lnTo>
                      <a:pt x="296" y="225"/>
                    </a:lnTo>
                    <a:lnTo>
                      <a:pt x="281" y="225"/>
                    </a:lnTo>
                    <a:close/>
                    <a:moveTo>
                      <a:pt x="281" y="223"/>
                    </a:moveTo>
                    <a:lnTo>
                      <a:pt x="281" y="208"/>
                    </a:lnTo>
                    <a:lnTo>
                      <a:pt x="296" y="208"/>
                    </a:lnTo>
                    <a:lnTo>
                      <a:pt x="296" y="223"/>
                    </a:lnTo>
                    <a:lnTo>
                      <a:pt x="281" y="223"/>
                    </a:lnTo>
                    <a:close/>
                    <a:moveTo>
                      <a:pt x="296" y="205"/>
                    </a:moveTo>
                    <a:lnTo>
                      <a:pt x="296" y="208"/>
                    </a:lnTo>
                    <a:lnTo>
                      <a:pt x="288" y="208"/>
                    </a:lnTo>
                    <a:lnTo>
                      <a:pt x="296" y="205"/>
                    </a:lnTo>
                    <a:close/>
                    <a:moveTo>
                      <a:pt x="282" y="210"/>
                    </a:moveTo>
                    <a:lnTo>
                      <a:pt x="277" y="198"/>
                    </a:lnTo>
                    <a:lnTo>
                      <a:pt x="290" y="193"/>
                    </a:lnTo>
                    <a:lnTo>
                      <a:pt x="296" y="205"/>
                    </a:lnTo>
                    <a:lnTo>
                      <a:pt x="282" y="210"/>
                    </a:lnTo>
                    <a:close/>
                    <a:moveTo>
                      <a:pt x="277" y="198"/>
                    </a:moveTo>
                    <a:lnTo>
                      <a:pt x="277" y="198"/>
                    </a:lnTo>
                    <a:lnTo>
                      <a:pt x="284" y="196"/>
                    </a:lnTo>
                    <a:lnTo>
                      <a:pt x="277" y="198"/>
                    </a:lnTo>
                    <a:close/>
                    <a:moveTo>
                      <a:pt x="277" y="198"/>
                    </a:moveTo>
                    <a:lnTo>
                      <a:pt x="277" y="196"/>
                    </a:lnTo>
                    <a:lnTo>
                      <a:pt x="290" y="192"/>
                    </a:lnTo>
                    <a:lnTo>
                      <a:pt x="290" y="193"/>
                    </a:lnTo>
                    <a:lnTo>
                      <a:pt x="277" y="198"/>
                    </a:lnTo>
                    <a:close/>
                    <a:moveTo>
                      <a:pt x="277" y="196"/>
                    </a:moveTo>
                    <a:lnTo>
                      <a:pt x="276" y="194"/>
                    </a:lnTo>
                    <a:lnTo>
                      <a:pt x="283" y="194"/>
                    </a:lnTo>
                    <a:lnTo>
                      <a:pt x="277" y="196"/>
                    </a:lnTo>
                    <a:close/>
                    <a:moveTo>
                      <a:pt x="276" y="194"/>
                    </a:moveTo>
                    <a:lnTo>
                      <a:pt x="276" y="177"/>
                    </a:lnTo>
                    <a:lnTo>
                      <a:pt x="290" y="177"/>
                    </a:lnTo>
                    <a:lnTo>
                      <a:pt x="290" y="194"/>
                    </a:lnTo>
                    <a:lnTo>
                      <a:pt x="276" y="194"/>
                    </a:lnTo>
                    <a:close/>
                    <a:moveTo>
                      <a:pt x="276" y="177"/>
                    </a:moveTo>
                    <a:lnTo>
                      <a:pt x="276" y="166"/>
                    </a:lnTo>
                    <a:lnTo>
                      <a:pt x="290" y="166"/>
                    </a:lnTo>
                    <a:lnTo>
                      <a:pt x="290" y="177"/>
                    </a:lnTo>
                    <a:lnTo>
                      <a:pt x="276" y="177"/>
                    </a:lnTo>
                    <a:close/>
                    <a:moveTo>
                      <a:pt x="289" y="163"/>
                    </a:moveTo>
                    <a:lnTo>
                      <a:pt x="290" y="166"/>
                    </a:lnTo>
                    <a:lnTo>
                      <a:pt x="283" y="166"/>
                    </a:lnTo>
                    <a:lnTo>
                      <a:pt x="289" y="163"/>
                    </a:lnTo>
                    <a:close/>
                    <a:moveTo>
                      <a:pt x="277" y="170"/>
                    </a:moveTo>
                    <a:lnTo>
                      <a:pt x="271" y="160"/>
                    </a:lnTo>
                    <a:lnTo>
                      <a:pt x="283" y="153"/>
                    </a:lnTo>
                    <a:lnTo>
                      <a:pt x="289" y="163"/>
                    </a:lnTo>
                    <a:lnTo>
                      <a:pt x="277" y="170"/>
                    </a:lnTo>
                    <a:close/>
                    <a:moveTo>
                      <a:pt x="271" y="160"/>
                    </a:moveTo>
                    <a:lnTo>
                      <a:pt x="271" y="155"/>
                    </a:lnTo>
                    <a:lnTo>
                      <a:pt x="277" y="156"/>
                    </a:lnTo>
                    <a:lnTo>
                      <a:pt x="271" y="160"/>
                    </a:lnTo>
                    <a:close/>
                    <a:moveTo>
                      <a:pt x="271" y="155"/>
                    </a:moveTo>
                    <a:lnTo>
                      <a:pt x="274" y="138"/>
                    </a:lnTo>
                    <a:lnTo>
                      <a:pt x="288" y="141"/>
                    </a:lnTo>
                    <a:lnTo>
                      <a:pt x="284" y="157"/>
                    </a:lnTo>
                    <a:lnTo>
                      <a:pt x="271" y="155"/>
                    </a:lnTo>
                    <a:close/>
                    <a:moveTo>
                      <a:pt x="288" y="141"/>
                    </a:moveTo>
                    <a:lnTo>
                      <a:pt x="288" y="141"/>
                    </a:lnTo>
                    <a:lnTo>
                      <a:pt x="281" y="139"/>
                    </a:lnTo>
                    <a:lnTo>
                      <a:pt x="288" y="141"/>
                    </a:lnTo>
                    <a:close/>
                    <a:moveTo>
                      <a:pt x="274" y="138"/>
                    </a:moveTo>
                    <a:lnTo>
                      <a:pt x="277" y="122"/>
                    </a:lnTo>
                    <a:lnTo>
                      <a:pt x="290" y="125"/>
                    </a:lnTo>
                    <a:lnTo>
                      <a:pt x="288" y="141"/>
                    </a:lnTo>
                    <a:lnTo>
                      <a:pt x="274" y="138"/>
                    </a:lnTo>
                    <a:close/>
                    <a:moveTo>
                      <a:pt x="288" y="118"/>
                    </a:moveTo>
                    <a:lnTo>
                      <a:pt x="291" y="121"/>
                    </a:lnTo>
                    <a:lnTo>
                      <a:pt x="290" y="125"/>
                    </a:lnTo>
                    <a:lnTo>
                      <a:pt x="283" y="123"/>
                    </a:lnTo>
                    <a:lnTo>
                      <a:pt x="288" y="118"/>
                    </a:lnTo>
                    <a:close/>
                    <a:moveTo>
                      <a:pt x="279" y="129"/>
                    </a:moveTo>
                    <a:lnTo>
                      <a:pt x="272" y="123"/>
                    </a:lnTo>
                    <a:lnTo>
                      <a:pt x="281" y="112"/>
                    </a:lnTo>
                    <a:lnTo>
                      <a:pt x="288" y="118"/>
                    </a:lnTo>
                    <a:lnTo>
                      <a:pt x="279" y="129"/>
                    </a:lnTo>
                    <a:close/>
                    <a:moveTo>
                      <a:pt x="272" y="123"/>
                    </a:moveTo>
                    <a:lnTo>
                      <a:pt x="270" y="120"/>
                    </a:lnTo>
                    <a:lnTo>
                      <a:pt x="276" y="118"/>
                    </a:lnTo>
                    <a:lnTo>
                      <a:pt x="272" y="123"/>
                    </a:lnTo>
                    <a:close/>
                    <a:moveTo>
                      <a:pt x="270" y="120"/>
                    </a:moveTo>
                    <a:lnTo>
                      <a:pt x="267" y="109"/>
                    </a:lnTo>
                    <a:lnTo>
                      <a:pt x="280" y="105"/>
                    </a:lnTo>
                    <a:lnTo>
                      <a:pt x="283" y="116"/>
                    </a:lnTo>
                    <a:lnTo>
                      <a:pt x="270" y="120"/>
                    </a:lnTo>
                    <a:close/>
                    <a:moveTo>
                      <a:pt x="274" y="101"/>
                    </a:moveTo>
                    <a:lnTo>
                      <a:pt x="279" y="101"/>
                    </a:lnTo>
                    <a:lnTo>
                      <a:pt x="280" y="105"/>
                    </a:lnTo>
                    <a:lnTo>
                      <a:pt x="273" y="107"/>
                    </a:lnTo>
                    <a:lnTo>
                      <a:pt x="274" y="101"/>
                    </a:lnTo>
                    <a:close/>
                    <a:moveTo>
                      <a:pt x="272" y="114"/>
                    </a:moveTo>
                    <a:lnTo>
                      <a:pt x="253" y="111"/>
                    </a:lnTo>
                    <a:lnTo>
                      <a:pt x="255" y="97"/>
                    </a:lnTo>
                    <a:lnTo>
                      <a:pt x="274" y="101"/>
                    </a:lnTo>
                    <a:lnTo>
                      <a:pt x="272" y="114"/>
                    </a:lnTo>
                    <a:close/>
                    <a:moveTo>
                      <a:pt x="253" y="111"/>
                    </a:moveTo>
                    <a:lnTo>
                      <a:pt x="250" y="110"/>
                    </a:lnTo>
                    <a:lnTo>
                      <a:pt x="248" y="108"/>
                    </a:lnTo>
                    <a:lnTo>
                      <a:pt x="254" y="104"/>
                    </a:lnTo>
                    <a:lnTo>
                      <a:pt x="253" y="111"/>
                    </a:lnTo>
                    <a:close/>
                    <a:moveTo>
                      <a:pt x="248" y="108"/>
                    </a:moveTo>
                    <a:lnTo>
                      <a:pt x="237" y="93"/>
                    </a:lnTo>
                    <a:lnTo>
                      <a:pt x="250" y="85"/>
                    </a:lnTo>
                    <a:lnTo>
                      <a:pt x="260" y="100"/>
                    </a:lnTo>
                    <a:lnTo>
                      <a:pt x="248" y="108"/>
                    </a:lnTo>
                    <a:close/>
                    <a:moveTo>
                      <a:pt x="237" y="93"/>
                    </a:moveTo>
                    <a:lnTo>
                      <a:pt x="234" y="89"/>
                    </a:lnTo>
                    <a:lnTo>
                      <a:pt x="238" y="85"/>
                    </a:lnTo>
                    <a:lnTo>
                      <a:pt x="243" y="89"/>
                    </a:lnTo>
                    <a:lnTo>
                      <a:pt x="237" y="93"/>
                    </a:lnTo>
                    <a:close/>
                    <a:moveTo>
                      <a:pt x="238" y="85"/>
                    </a:moveTo>
                    <a:lnTo>
                      <a:pt x="249" y="72"/>
                    </a:lnTo>
                    <a:lnTo>
                      <a:pt x="259" y="81"/>
                    </a:lnTo>
                    <a:lnTo>
                      <a:pt x="249" y="93"/>
                    </a:lnTo>
                    <a:lnTo>
                      <a:pt x="238" y="85"/>
                    </a:lnTo>
                    <a:close/>
                    <a:moveTo>
                      <a:pt x="260" y="73"/>
                    </a:moveTo>
                    <a:lnTo>
                      <a:pt x="262" y="77"/>
                    </a:lnTo>
                    <a:lnTo>
                      <a:pt x="259" y="81"/>
                    </a:lnTo>
                    <a:lnTo>
                      <a:pt x="254" y="76"/>
                    </a:lnTo>
                    <a:lnTo>
                      <a:pt x="260" y="73"/>
                    </a:lnTo>
                    <a:close/>
                    <a:moveTo>
                      <a:pt x="248" y="79"/>
                    </a:moveTo>
                    <a:lnTo>
                      <a:pt x="241" y="67"/>
                    </a:lnTo>
                    <a:lnTo>
                      <a:pt x="254" y="61"/>
                    </a:lnTo>
                    <a:lnTo>
                      <a:pt x="260" y="73"/>
                    </a:lnTo>
                    <a:lnTo>
                      <a:pt x="248" y="79"/>
                    </a:lnTo>
                    <a:close/>
                    <a:moveTo>
                      <a:pt x="251" y="58"/>
                    </a:moveTo>
                    <a:lnTo>
                      <a:pt x="254" y="61"/>
                    </a:lnTo>
                    <a:lnTo>
                      <a:pt x="248" y="64"/>
                    </a:lnTo>
                    <a:lnTo>
                      <a:pt x="251" y="58"/>
                    </a:lnTo>
                    <a:close/>
                    <a:moveTo>
                      <a:pt x="244" y="71"/>
                    </a:moveTo>
                    <a:lnTo>
                      <a:pt x="233" y="66"/>
                    </a:lnTo>
                    <a:lnTo>
                      <a:pt x="239" y="53"/>
                    </a:lnTo>
                    <a:lnTo>
                      <a:pt x="251" y="58"/>
                    </a:lnTo>
                    <a:lnTo>
                      <a:pt x="244" y="71"/>
                    </a:lnTo>
                    <a:close/>
                    <a:moveTo>
                      <a:pt x="233" y="66"/>
                    </a:moveTo>
                    <a:lnTo>
                      <a:pt x="233" y="66"/>
                    </a:lnTo>
                    <a:lnTo>
                      <a:pt x="236" y="59"/>
                    </a:lnTo>
                    <a:lnTo>
                      <a:pt x="233" y="66"/>
                    </a:lnTo>
                    <a:close/>
                    <a:moveTo>
                      <a:pt x="233" y="66"/>
                    </a:moveTo>
                    <a:lnTo>
                      <a:pt x="207" y="53"/>
                    </a:lnTo>
                    <a:lnTo>
                      <a:pt x="213" y="40"/>
                    </a:lnTo>
                    <a:lnTo>
                      <a:pt x="239" y="53"/>
                    </a:lnTo>
                    <a:lnTo>
                      <a:pt x="233" y="66"/>
                    </a:lnTo>
                    <a:close/>
                    <a:moveTo>
                      <a:pt x="212" y="40"/>
                    </a:moveTo>
                    <a:lnTo>
                      <a:pt x="213" y="40"/>
                    </a:lnTo>
                    <a:lnTo>
                      <a:pt x="210" y="46"/>
                    </a:lnTo>
                    <a:lnTo>
                      <a:pt x="212" y="40"/>
                    </a:lnTo>
                    <a:close/>
                    <a:moveTo>
                      <a:pt x="208" y="53"/>
                    </a:moveTo>
                    <a:lnTo>
                      <a:pt x="183" y="45"/>
                    </a:lnTo>
                    <a:lnTo>
                      <a:pt x="188" y="31"/>
                    </a:lnTo>
                    <a:lnTo>
                      <a:pt x="212" y="40"/>
                    </a:lnTo>
                    <a:lnTo>
                      <a:pt x="208" y="53"/>
                    </a:lnTo>
                    <a:close/>
                    <a:moveTo>
                      <a:pt x="187" y="31"/>
                    </a:moveTo>
                    <a:lnTo>
                      <a:pt x="188" y="31"/>
                    </a:lnTo>
                    <a:lnTo>
                      <a:pt x="186" y="39"/>
                    </a:lnTo>
                    <a:lnTo>
                      <a:pt x="187" y="31"/>
                    </a:lnTo>
                    <a:close/>
                    <a:moveTo>
                      <a:pt x="184" y="45"/>
                    </a:moveTo>
                    <a:lnTo>
                      <a:pt x="170" y="42"/>
                    </a:lnTo>
                    <a:lnTo>
                      <a:pt x="173" y="28"/>
                    </a:lnTo>
                    <a:lnTo>
                      <a:pt x="187" y="31"/>
                    </a:lnTo>
                    <a:lnTo>
                      <a:pt x="184" y="45"/>
                    </a:lnTo>
                    <a:close/>
                    <a:moveTo>
                      <a:pt x="170" y="42"/>
                    </a:moveTo>
                    <a:lnTo>
                      <a:pt x="169" y="42"/>
                    </a:lnTo>
                    <a:lnTo>
                      <a:pt x="172" y="36"/>
                    </a:lnTo>
                    <a:lnTo>
                      <a:pt x="170" y="42"/>
                    </a:lnTo>
                    <a:close/>
                    <a:moveTo>
                      <a:pt x="169" y="42"/>
                    </a:moveTo>
                    <a:lnTo>
                      <a:pt x="151" y="33"/>
                    </a:lnTo>
                    <a:lnTo>
                      <a:pt x="157" y="20"/>
                    </a:lnTo>
                    <a:lnTo>
                      <a:pt x="175" y="29"/>
                    </a:lnTo>
                    <a:lnTo>
                      <a:pt x="169" y="42"/>
                    </a:lnTo>
                    <a:close/>
                    <a:moveTo>
                      <a:pt x="155" y="19"/>
                    </a:moveTo>
                    <a:lnTo>
                      <a:pt x="157" y="20"/>
                    </a:lnTo>
                    <a:lnTo>
                      <a:pt x="154" y="26"/>
                    </a:lnTo>
                    <a:lnTo>
                      <a:pt x="155" y="19"/>
                    </a:lnTo>
                    <a:close/>
                    <a:moveTo>
                      <a:pt x="153" y="34"/>
                    </a:moveTo>
                    <a:lnTo>
                      <a:pt x="140" y="31"/>
                    </a:lnTo>
                    <a:lnTo>
                      <a:pt x="142" y="18"/>
                    </a:lnTo>
                    <a:lnTo>
                      <a:pt x="155" y="19"/>
                    </a:lnTo>
                    <a:lnTo>
                      <a:pt x="153" y="34"/>
                    </a:lnTo>
                    <a:close/>
                    <a:moveTo>
                      <a:pt x="135" y="22"/>
                    </a:moveTo>
                    <a:lnTo>
                      <a:pt x="137" y="17"/>
                    </a:lnTo>
                    <a:lnTo>
                      <a:pt x="142" y="18"/>
                    </a:lnTo>
                    <a:lnTo>
                      <a:pt x="141" y="25"/>
                    </a:lnTo>
                    <a:lnTo>
                      <a:pt x="135" y="22"/>
                    </a:lnTo>
                    <a:close/>
                    <a:moveTo>
                      <a:pt x="149" y="27"/>
                    </a:moveTo>
                    <a:lnTo>
                      <a:pt x="143" y="38"/>
                    </a:lnTo>
                    <a:lnTo>
                      <a:pt x="131" y="33"/>
                    </a:lnTo>
                    <a:lnTo>
                      <a:pt x="135" y="22"/>
                    </a:lnTo>
                    <a:lnTo>
                      <a:pt x="149" y="27"/>
                    </a:lnTo>
                    <a:close/>
                    <a:moveTo>
                      <a:pt x="143" y="38"/>
                    </a:moveTo>
                    <a:lnTo>
                      <a:pt x="141" y="42"/>
                    </a:lnTo>
                    <a:lnTo>
                      <a:pt x="137" y="36"/>
                    </a:lnTo>
                    <a:lnTo>
                      <a:pt x="143" y="38"/>
                    </a:lnTo>
                    <a:close/>
                    <a:moveTo>
                      <a:pt x="141" y="42"/>
                    </a:moveTo>
                    <a:lnTo>
                      <a:pt x="133" y="46"/>
                    </a:lnTo>
                    <a:lnTo>
                      <a:pt x="126" y="35"/>
                    </a:lnTo>
                    <a:lnTo>
                      <a:pt x="133" y="29"/>
                    </a:lnTo>
                    <a:lnTo>
                      <a:pt x="141" y="42"/>
                    </a:lnTo>
                    <a:close/>
                    <a:moveTo>
                      <a:pt x="133" y="46"/>
                    </a:moveTo>
                    <a:lnTo>
                      <a:pt x="130" y="47"/>
                    </a:lnTo>
                    <a:lnTo>
                      <a:pt x="129" y="40"/>
                    </a:lnTo>
                    <a:lnTo>
                      <a:pt x="133" y="46"/>
                    </a:lnTo>
                    <a:close/>
                    <a:moveTo>
                      <a:pt x="130" y="47"/>
                    </a:moveTo>
                    <a:lnTo>
                      <a:pt x="118" y="49"/>
                    </a:lnTo>
                    <a:lnTo>
                      <a:pt x="116" y="35"/>
                    </a:lnTo>
                    <a:lnTo>
                      <a:pt x="128" y="34"/>
                    </a:lnTo>
                    <a:lnTo>
                      <a:pt x="130" y="47"/>
                    </a:lnTo>
                    <a:close/>
                    <a:moveTo>
                      <a:pt x="111" y="40"/>
                    </a:moveTo>
                    <a:lnTo>
                      <a:pt x="112" y="36"/>
                    </a:lnTo>
                    <a:lnTo>
                      <a:pt x="116" y="35"/>
                    </a:lnTo>
                    <a:lnTo>
                      <a:pt x="117" y="42"/>
                    </a:lnTo>
                    <a:lnTo>
                      <a:pt x="111" y="40"/>
                    </a:lnTo>
                    <a:close/>
                    <a:moveTo>
                      <a:pt x="124" y="44"/>
                    </a:moveTo>
                    <a:lnTo>
                      <a:pt x="121" y="55"/>
                    </a:lnTo>
                    <a:lnTo>
                      <a:pt x="108" y="51"/>
                    </a:lnTo>
                    <a:lnTo>
                      <a:pt x="111" y="40"/>
                    </a:lnTo>
                    <a:lnTo>
                      <a:pt x="124" y="44"/>
                    </a:lnTo>
                    <a:close/>
                    <a:moveTo>
                      <a:pt x="121" y="55"/>
                    </a:moveTo>
                    <a:lnTo>
                      <a:pt x="119" y="62"/>
                    </a:lnTo>
                    <a:lnTo>
                      <a:pt x="112" y="59"/>
                    </a:lnTo>
                    <a:lnTo>
                      <a:pt x="114" y="53"/>
                    </a:lnTo>
                    <a:lnTo>
                      <a:pt x="121" y="55"/>
                    </a:lnTo>
                    <a:close/>
                    <a:moveTo>
                      <a:pt x="112" y="59"/>
                    </a:moveTo>
                    <a:lnTo>
                      <a:pt x="102" y="56"/>
                    </a:lnTo>
                    <a:lnTo>
                      <a:pt x="107" y="43"/>
                    </a:lnTo>
                    <a:lnTo>
                      <a:pt x="117" y="46"/>
                    </a:lnTo>
                    <a:lnTo>
                      <a:pt x="112" y="59"/>
                    </a:lnTo>
                    <a:close/>
                    <a:moveTo>
                      <a:pt x="102" y="56"/>
                    </a:moveTo>
                    <a:lnTo>
                      <a:pt x="100" y="55"/>
                    </a:lnTo>
                    <a:lnTo>
                      <a:pt x="104" y="49"/>
                    </a:lnTo>
                    <a:lnTo>
                      <a:pt x="102" y="56"/>
                    </a:lnTo>
                    <a:close/>
                    <a:moveTo>
                      <a:pt x="100" y="55"/>
                    </a:moveTo>
                    <a:lnTo>
                      <a:pt x="72" y="31"/>
                    </a:lnTo>
                    <a:lnTo>
                      <a:pt x="81" y="20"/>
                    </a:lnTo>
                    <a:lnTo>
                      <a:pt x="109" y="44"/>
                    </a:lnTo>
                    <a:lnTo>
                      <a:pt x="100" y="55"/>
                    </a:lnTo>
                    <a:close/>
                    <a:moveTo>
                      <a:pt x="81" y="20"/>
                    </a:moveTo>
                    <a:lnTo>
                      <a:pt x="81" y="20"/>
                    </a:lnTo>
                    <a:lnTo>
                      <a:pt x="76" y="26"/>
                    </a:lnTo>
                    <a:lnTo>
                      <a:pt x="81" y="20"/>
                    </a:lnTo>
                    <a:close/>
                    <a:moveTo>
                      <a:pt x="72" y="31"/>
                    </a:moveTo>
                    <a:lnTo>
                      <a:pt x="47" y="12"/>
                    </a:lnTo>
                    <a:lnTo>
                      <a:pt x="56" y="1"/>
                    </a:lnTo>
                    <a:lnTo>
                      <a:pt x="81" y="20"/>
                    </a:lnTo>
                    <a:lnTo>
                      <a:pt x="72" y="31"/>
                    </a:lnTo>
                    <a:close/>
                    <a:moveTo>
                      <a:pt x="51" y="0"/>
                    </a:moveTo>
                    <a:lnTo>
                      <a:pt x="56" y="1"/>
                    </a:lnTo>
                    <a:lnTo>
                      <a:pt x="51" y="7"/>
                    </a:lnTo>
                    <a:lnTo>
                      <a:pt x="51" y="0"/>
                    </a:lnTo>
                    <a:close/>
                    <a:moveTo>
                      <a:pt x="51" y="14"/>
                    </a:moveTo>
                    <a:lnTo>
                      <a:pt x="36" y="14"/>
                    </a:lnTo>
                    <a:lnTo>
                      <a:pt x="36" y="0"/>
                    </a:lnTo>
                    <a:lnTo>
                      <a:pt x="51" y="0"/>
                    </a:lnTo>
                    <a:lnTo>
                      <a:pt x="51" y="14"/>
                    </a:lnTo>
                    <a:close/>
                    <a:moveTo>
                      <a:pt x="29" y="7"/>
                    </a:moveTo>
                    <a:lnTo>
                      <a:pt x="29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9" y="7"/>
                    </a:lnTo>
                    <a:close/>
                    <a:moveTo>
                      <a:pt x="43" y="7"/>
                    </a:moveTo>
                    <a:lnTo>
                      <a:pt x="43" y="20"/>
                    </a:lnTo>
                    <a:lnTo>
                      <a:pt x="29" y="20"/>
                    </a:lnTo>
                    <a:lnTo>
                      <a:pt x="29" y="7"/>
                    </a:lnTo>
                    <a:lnTo>
                      <a:pt x="43" y="7"/>
                    </a:lnTo>
                    <a:close/>
                    <a:moveTo>
                      <a:pt x="43" y="20"/>
                    </a:moveTo>
                    <a:lnTo>
                      <a:pt x="43" y="27"/>
                    </a:lnTo>
                    <a:lnTo>
                      <a:pt x="36" y="27"/>
                    </a:lnTo>
                    <a:lnTo>
                      <a:pt x="36" y="20"/>
                    </a:lnTo>
                    <a:lnTo>
                      <a:pt x="43" y="20"/>
                    </a:lnTo>
                    <a:close/>
                    <a:moveTo>
                      <a:pt x="36" y="27"/>
                    </a:moveTo>
                    <a:lnTo>
                      <a:pt x="6" y="27"/>
                    </a:lnTo>
                    <a:lnTo>
                      <a:pt x="6" y="14"/>
                    </a:lnTo>
                    <a:lnTo>
                      <a:pt x="36" y="14"/>
                    </a:lnTo>
                    <a:lnTo>
                      <a:pt x="36" y="27"/>
                    </a:lnTo>
                    <a:close/>
                    <a:moveTo>
                      <a:pt x="0" y="20"/>
                    </a:moveTo>
                    <a:lnTo>
                      <a:pt x="0" y="14"/>
                    </a:lnTo>
                    <a:lnTo>
                      <a:pt x="6" y="14"/>
                    </a:lnTo>
                    <a:lnTo>
                      <a:pt x="6" y="20"/>
                    </a:lnTo>
                    <a:lnTo>
                      <a:pt x="0" y="20"/>
                    </a:lnTo>
                    <a:close/>
                    <a:moveTo>
                      <a:pt x="13" y="20"/>
                    </a:moveTo>
                    <a:lnTo>
                      <a:pt x="13" y="53"/>
                    </a:lnTo>
                    <a:lnTo>
                      <a:pt x="0" y="53"/>
                    </a:lnTo>
                    <a:lnTo>
                      <a:pt x="0" y="20"/>
                    </a:lnTo>
                    <a:lnTo>
                      <a:pt x="13" y="20"/>
                    </a:lnTo>
                    <a:close/>
                    <a:moveTo>
                      <a:pt x="0" y="56"/>
                    </a:moveTo>
                    <a:lnTo>
                      <a:pt x="0" y="53"/>
                    </a:lnTo>
                    <a:lnTo>
                      <a:pt x="6" y="53"/>
                    </a:lnTo>
                    <a:lnTo>
                      <a:pt x="0" y="56"/>
                    </a:lnTo>
                    <a:close/>
                    <a:moveTo>
                      <a:pt x="13" y="50"/>
                    </a:moveTo>
                    <a:lnTo>
                      <a:pt x="20" y="68"/>
                    </a:lnTo>
                    <a:lnTo>
                      <a:pt x="8" y="73"/>
                    </a:lnTo>
                    <a:lnTo>
                      <a:pt x="0" y="56"/>
                    </a:lnTo>
                    <a:lnTo>
                      <a:pt x="13" y="50"/>
                    </a:lnTo>
                    <a:close/>
                    <a:moveTo>
                      <a:pt x="8" y="75"/>
                    </a:moveTo>
                    <a:lnTo>
                      <a:pt x="8" y="73"/>
                    </a:lnTo>
                    <a:lnTo>
                      <a:pt x="14" y="71"/>
                    </a:lnTo>
                    <a:lnTo>
                      <a:pt x="8" y="75"/>
                    </a:lnTo>
                    <a:close/>
                    <a:moveTo>
                      <a:pt x="20" y="67"/>
                    </a:moveTo>
                    <a:lnTo>
                      <a:pt x="31" y="86"/>
                    </a:lnTo>
                    <a:lnTo>
                      <a:pt x="20" y="93"/>
                    </a:lnTo>
                    <a:lnTo>
                      <a:pt x="8" y="75"/>
                    </a:lnTo>
                    <a:lnTo>
                      <a:pt x="20" y="67"/>
                    </a:lnTo>
                    <a:close/>
                    <a:moveTo>
                      <a:pt x="20" y="93"/>
                    </a:moveTo>
                    <a:lnTo>
                      <a:pt x="20" y="93"/>
                    </a:lnTo>
                    <a:lnTo>
                      <a:pt x="25" y="89"/>
                    </a:lnTo>
                    <a:lnTo>
                      <a:pt x="20" y="93"/>
                    </a:lnTo>
                    <a:close/>
                    <a:moveTo>
                      <a:pt x="31" y="86"/>
                    </a:moveTo>
                    <a:lnTo>
                      <a:pt x="32" y="87"/>
                    </a:lnTo>
                    <a:lnTo>
                      <a:pt x="21" y="95"/>
                    </a:lnTo>
                    <a:lnTo>
                      <a:pt x="20" y="93"/>
                    </a:lnTo>
                    <a:lnTo>
                      <a:pt x="31" y="86"/>
                    </a:lnTo>
                    <a:close/>
                    <a:moveTo>
                      <a:pt x="32" y="87"/>
                    </a:moveTo>
                    <a:lnTo>
                      <a:pt x="33" y="90"/>
                    </a:lnTo>
                    <a:lnTo>
                      <a:pt x="27" y="91"/>
                    </a:lnTo>
                    <a:lnTo>
                      <a:pt x="32" y="87"/>
                    </a:lnTo>
                    <a:close/>
                    <a:moveTo>
                      <a:pt x="33" y="90"/>
                    </a:moveTo>
                    <a:lnTo>
                      <a:pt x="37" y="108"/>
                    </a:lnTo>
                    <a:lnTo>
                      <a:pt x="23" y="111"/>
                    </a:lnTo>
                    <a:lnTo>
                      <a:pt x="20" y="92"/>
                    </a:lnTo>
                    <a:lnTo>
                      <a:pt x="33" y="90"/>
                    </a:lnTo>
                    <a:close/>
                    <a:moveTo>
                      <a:pt x="37" y="108"/>
                    </a:moveTo>
                    <a:lnTo>
                      <a:pt x="37" y="112"/>
                    </a:lnTo>
                    <a:lnTo>
                      <a:pt x="30" y="110"/>
                    </a:lnTo>
                    <a:lnTo>
                      <a:pt x="37" y="108"/>
                    </a:lnTo>
                    <a:close/>
                    <a:moveTo>
                      <a:pt x="37" y="112"/>
                    </a:moveTo>
                    <a:lnTo>
                      <a:pt x="32" y="126"/>
                    </a:lnTo>
                    <a:lnTo>
                      <a:pt x="19" y="122"/>
                    </a:lnTo>
                    <a:lnTo>
                      <a:pt x="24" y="108"/>
                    </a:lnTo>
                    <a:lnTo>
                      <a:pt x="37" y="112"/>
                    </a:lnTo>
                    <a:close/>
                    <a:moveTo>
                      <a:pt x="19" y="123"/>
                    </a:moveTo>
                    <a:lnTo>
                      <a:pt x="19" y="122"/>
                    </a:lnTo>
                    <a:lnTo>
                      <a:pt x="26" y="124"/>
                    </a:lnTo>
                    <a:lnTo>
                      <a:pt x="19" y="123"/>
                    </a:lnTo>
                    <a:close/>
                    <a:moveTo>
                      <a:pt x="32" y="126"/>
                    </a:moveTo>
                    <a:lnTo>
                      <a:pt x="22" y="163"/>
                    </a:lnTo>
                    <a:lnTo>
                      <a:pt x="9" y="159"/>
                    </a:lnTo>
                    <a:lnTo>
                      <a:pt x="19" y="123"/>
                    </a:lnTo>
                    <a:lnTo>
                      <a:pt x="32" y="126"/>
                    </a:lnTo>
                    <a:close/>
                    <a:moveTo>
                      <a:pt x="9" y="160"/>
                    </a:moveTo>
                    <a:lnTo>
                      <a:pt x="9" y="159"/>
                    </a:lnTo>
                    <a:lnTo>
                      <a:pt x="15" y="161"/>
                    </a:lnTo>
                    <a:lnTo>
                      <a:pt x="9" y="160"/>
                    </a:lnTo>
                    <a:close/>
                    <a:moveTo>
                      <a:pt x="22" y="162"/>
                    </a:moveTo>
                    <a:lnTo>
                      <a:pt x="17" y="195"/>
                    </a:lnTo>
                    <a:lnTo>
                      <a:pt x="3" y="193"/>
                    </a:lnTo>
                    <a:lnTo>
                      <a:pt x="9" y="160"/>
                    </a:lnTo>
                    <a:lnTo>
                      <a:pt x="22" y="162"/>
                    </a:lnTo>
                    <a:close/>
                    <a:moveTo>
                      <a:pt x="3" y="194"/>
                    </a:moveTo>
                    <a:lnTo>
                      <a:pt x="3" y="193"/>
                    </a:lnTo>
                    <a:lnTo>
                      <a:pt x="10" y="194"/>
                    </a:lnTo>
                    <a:lnTo>
                      <a:pt x="3" y="19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8" name="Freeform 149"/>
              <p:cNvSpPr>
                <a:spLocks/>
              </p:cNvSpPr>
              <p:nvPr/>
            </p:nvSpPr>
            <p:spPr bwMode="auto">
              <a:xfrm>
                <a:off x="4451107" y="5767194"/>
                <a:ext cx="515844" cy="400602"/>
              </a:xfrm>
              <a:custGeom>
                <a:avLst/>
                <a:gdLst>
                  <a:gd name="T0" fmla="*/ 104 w 1127"/>
                  <a:gd name="T1" fmla="*/ 386 h 876"/>
                  <a:gd name="T2" fmla="*/ 136 w 1127"/>
                  <a:gd name="T3" fmla="*/ 407 h 876"/>
                  <a:gd name="T4" fmla="*/ 189 w 1127"/>
                  <a:gd name="T5" fmla="*/ 535 h 876"/>
                  <a:gd name="T6" fmla="*/ 223 w 1127"/>
                  <a:gd name="T7" fmla="*/ 636 h 876"/>
                  <a:gd name="T8" fmla="*/ 243 w 1127"/>
                  <a:gd name="T9" fmla="*/ 732 h 876"/>
                  <a:gd name="T10" fmla="*/ 290 w 1127"/>
                  <a:gd name="T11" fmla="*/ 802 h 876"/>
                  <a:gd name="T12" fmla="*/ 310 w 1127"/>
                  <a:gd name="T13" fmla="*/ 870 h 876"/>
                  <a:gd name="T14" fmla="*/ 363 w 1127"/>
                  <a:gd name="T15" fmla="*/ 817 h 876"/>
                  <a:gd name="T16" fmla="*/ 403 w 1127"/>
                  <a:gd name="T17" fmla="*/ 767 h 876"/>
                  <a:gd name="T18" fmla="*/ 463 w 1127"/>
                  <a:gd name="T19" fmla="*/ 718 h 876"/>
                  <a:gd name="T20" fmla="*/ 528 w 1127"/>
                  <a:gd name="T21" fmla="*/ 763 h 876"/>
                  <a:gd name="T22" fmla="*/ 550 w 1127"/>
                  <a:gd name="T23" fmla="*/ 709 h 876"/>
                  <a:gd name="T24" fmla="*/ 550 w 1127"/>
                  <a:gd name="T25" fmla="*/ 687 h 876"/>
                  <a:gd name="T26" fmla="*/ 548 w 1127"/>
                  <a:gd name="T27" fmla="*/ 656 h 876"/>
                  <a:gd name="T28" fmla="*/ 497 w 1127"/>
                  <a:gd name="T29" fmla="*/ 625 h 876"/>
                  <a:gd name="T30" fmla="*/ 560 w 1127"/>
                  <a:gd name="T31" fmla="*/ 596 h 876"/>
                  <a:gd name="T32" fmla="*/ 727 w 1127"/>
                  <a:gd name="T33" fmla="*/ 531 h 876"/>
                  <a:gd name="T34" fmla="*/ 830 w 1127"/>
                  <a:gd name="T35" fmla="*/ 556 h 876"/>
                  <a:gd name="T36" fmla="*/ 916 w 1127"/>
                  <a:gd name="T37" fmla="*/ 565 h 876"/>
                  <a:gd name="T38" fmla="*/ 970 w 1127"/>
                  <a:gd name="T39" fmla="*/ 539 h 876"/>
                  <a:gd name="T40" fmla="*/ 1043 w 1127"/>
                  <a:gd name="T41" fmla="*/ 528 h 876"/>
                  <a:gd name="T42" fmla="*/ 1076 w 1127"/>
                  <a:gd name="T43" fmla="*/ 532 h 876"/>
                  <a:gd name="T44" fmla="*/ 1098 w 1127"/>
                  <a:gd name="T45" fmla="*/ 489 h 876"/>
                  <a:gd name="T46" fmla="*/ 1078 w 1127"/>
                  <a:gd name="T47" fmla="*/ 416 h 876"/>
                  <a:gd name="T48" fmla="*/ 1116 w 1127"/>
                  <a:gd name="T49" fmla="*/ 386 h 876"/>
                  <a:gd name="T50" fmla="*/ 1112 w 1127"/>
                  <a:gd name="T51" fmla="*/ 366 h 876"/>
                  <a:gd name="T52" fmla="*/ 1096 w 1127"/>
                  <a:gd name="T53" fmla="*/ 347 h 876"/>
                  <a:gd name="T54" fmla="*/ 1049 w 1127"/>
                  <a:gd name="T55" fmla="*/ 366 h 876"/>
                  <a:gd name="T56" fmla="*/ 1036 w 1127"/>
                  <a:gd name="T57" fmla="*/ 335 h 876"/>
                  <a:gd name="T58" fmla="*/ 1082 w 1127"/>
                  <a:gd name="T59" fmla="*/ 281 h 876"/>
                  <a:gd name="T60" fmla="*/ 1083 w 1127"/>
                  <a:gd name="T61" fmla="*/ 243 h 876"/>
                  <a:gd name="T62" fmla="*/ 1064 w 1127"/>
                  <a:gd name="T63" fmla="*/ 223 h 876"/>
                  <a:gd name="T64" fmla="*/ 1004 w 1127"/>
                  <a:gd name="T65" fmla="*/ 239 h 876"/>
                  <a:gd name="T66" fmla="*/ 971 w 1127"/>
                  <a:gd name="T67" fmla="*/ 239 h 876"/>
                  <a:gd name="T68" fmla="*/ 1029 w 1127"/>
                  <a:gd name="T69" fmla="*/ 190 h 876"/>
                  <a:gd name="T70" fmla="*/ 961 w 1127"/>
                  <a:gd name="T71" fmla="*/ 187 h 876"/>
                  <a:gd name="T72" fmla="*/ 940 w 1127"/>
                  <a:gd name="T73" fmla="*/ 170 h 876"/>
                  <a:gd name="T74" fmla="*/ 992 w 1127"/>
                  <a:gd name="T75" fmla="*/ 112 h 876"/>
                  <a:gd name="T76" fmla="*/ 1032 w 1127"/>
                  <a:gd name="T77" fmla="*/ 87 h 876"/>
                  <a:gd name="T78" fmla="*/ 1043 w 1127"/>
                  <a:gd name="T79" fmla="*/ 64 h 876"/>
                  <a:gd name="T80" fmla="*/ 988 w 1127"/>
                  <a:gd name="T81" fmla="*/ 0 h 876"/>
                  <a:gd name="T82" fmla="*/ 905 w 1127"/>
                  <a:gd name="T83" fmla="*/ 17 h 876"/>
                  <a:gd name="T84" fmla="*/ 820 w 1127"/>
                  <a:gd name="T85" fmla="*/ 44 h 876"/>
                  <a:gd name="T86" fmla="*/ 754 w 1127"/>
                  <a:gd name="T87" fmla="*/ 27 h 876"/>
                  <a:gd name="T88" fmla="*/ 673 w 1127"/>
                  <a:gd name="T89" fmla="*/ 96 h 876"/>
                  <a:gd name="T90" fmla="*/ 596 w 1127"/>
                  <a:gd name="T91" fmla="*/ 141 h 876"/>
                  <a:gd name="T92" fmla="*/ 514 w 1127"/>
                  <a:gd name="T93" fmla="*/ 243 h 876"/>
                  <a:gd name="T94" fmla="*/ 447 w 1127"/>
                  <a:gd name="T95" fmla="*/ 268 h 876"/>
                  <a:gd name="T96" fmla="*/ 388 w 1127"/>
                  <a:gd name="T97" fmla="*/ 269 h 876"/>
                  <a:gd name="T98" fmla="*/ 368 w 1127"/>
                  <a:gd name="T99" fmla="*/ 269 h 876"/>
                  <a:gd name="T100" fmla="*/ 382 w 1127"/>
                  <a:gd name="T101" fmla="*/ 234 h 876"/>
                  <a:gd name="T102" fmla="*/ 314 w 1127"/>
                  <a:gd name="T103" fmla="*/ 223 h 876"/>
                  <a:gd name="T104" fmla="*/ 220 w 1127"/>
                  <a:gd name="T105" fmla="*/ 219 h 876"/>
                  <a:gd name="T106" fmla="*/ 121 w 1127"/>
                  <a:gd name="T107" fmla="*/ 231 h 876"/>
                  <a:gd name="T108" fmla="*/ 0 w 1127"/>
                  <a:gd name="T109" fmla="*/ 224 h 876"/>
                  <a:gd name="T110" fmla="*/ 15 w 1127"/>
                  <a:gd name="T111" fmla="*/ 319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7" h="876">
                    <a:moveTo>
                      <a:pt x="55" y="352"/>
                    </a:moveTo>
                    <a:lnTo>
                      <a:pt x="80" y="366"/>
                    </a:lnTo>
                    <a:lnTo>
                      <a:pt x="91" y="372"/>
                    </a:lnTo>
                    <a:lnTo>
                      <a:pt x="99" y="377"/>
                    </a:lnTo>
                    <a:lnTo>
                      <a:pt x="104" y="386"/>
                    </a:lnTo>
                    <a:lnTo>
                      <a:pt x="96" y="398"/>
                    </a:lnTo>
                    <a:lnTo>
                      <a:pt x="104" y="402"/>
                    </a:lnTo>
                    <a:lnTo>
                      <a:pt x="115" y="402"/>
                    </a:lnTo>
                    <a:lnTo>
                      <a:pt x="130" y="402"/>
                    </a:lnTo>
                    <a:lnTo>
                      <a:pt x="136" y="407"/>
                    </a:lnTo>
                    <a:lnTo>
                      <a:pt x="147" y="435"/>
                    </a:lnTo>
                    <a:lnTo>
                      <a:pt x="170" y="453"/>
                    </a:lnTo>
                    <a:lnTo>
                      <a:pt x="183" y="465"/>
                    </a:lnTo>
                    <a:lnTo>
                      <a:pt x="189" y="504"/>
                    </a:lnTo>
                    <a:lnTo>
                      <a:pt x="189" y="535"/>
                    </a:lnTo>
                    <a:lnTo>
                      <a:pt x="195" y="567"/>
                    </a:lnTo>
                    <a:lnTo>
                      <a:pt x="200" y="593"/>
                    </a:lnTo>
                    <a:lnTo>
                      <a:pt x="210" y="609"/>
                    </a:lnTo>
                    <a:lnTo>
                      <a:pt x="210" y="621"/>
                    </a:lnTo>
                    <a:lnTo>
                      <a:pt x="223" y="636"/>
                    </a:lnTo>
                    <a:lnTo>
                      <a:pt x="231" y="650"/>
                    </a:lnTo>
                    <a:lnTo>
                      <a:pt x="229" y="666"/>
                    </a:lnTo>
                    <a:lnTo>
                      <a:pt x="224" y="687"/>
                    </a:lnTo>
                    <a:lnTo>
                      <a:pt x="225" y="701"/>
                    </a:lnTo>
                    <a:lnTo>
                      <a:pt x="243" y="732"/>
                    </a:lnTo>
                    <a:lnTo>
                      <a:pt x="255" y="743"/>
                    </a:lnTo>
                    <a:lnTo>
                      <a:pt x="276" y="765"/>
                    </a:lnTo>
                    <a:lnTo>
                      <a:pt x="285" y="779"/>
                    </a:lnTo>
                    <a:lnTo>
                      <a:pt x="288" y="798"/>
                    </a:lnTo>
                    <a:lnTo>
                      <a:pt x="290" y="802"/>
                    </a:lnTo>
                    <a:lnTo>
                      <a:pt x="296" y="810"/>
                    </a:lnTo>
                    <a:lnTo>
                      <a:pt x="294" y="832"/>
                    </a:lnTo>
                    <a:lnTo>
                      <a:pt x="296" y="862"/>
                    </a:lnTo>
                    <a:lnTo>
                      <a:pt x="300" y="876"/>
                    </a:lnTo>
                    <a:lnTo>
                      <a:pt x="310" y="870"/>
                    </a:lnTo>
                    <a:lnTo>
                      <a:pt x="320" y="862"/>
                    </a:lnTo>
                    <a:lnTo>
                      <a:pt x="331" y="847"/>
                    </a:lnTo>
                    <a:lnTo>
                      <a:pt x="348" y="830"/>
                    </a:lnTo>
                    <a:lnTo>
                      <a:pt x="356" y="828"/>
                    </a:lnTo>
                    <a:lnTo>
                      <a:pt x="363" y="817"/>
                    </a:lnTo>
                    <a:lnTo>
                      <a:pt x="373" y="806"/>
                    </a:lnTo>
                    <a:lnTo>
                      <a:pt x="379" y="791"/>
                    </a:lnTo>
                    <a:lnTo>
                      <a:pt x="390" y="787"/>
                    </a:lnTo>
                    <a:lnTo>
                      <a:pt x="401" y="778"/>
                    </a:lnTo>
                    <a:lnTo>
                      <a:pt x="403" y="767"/>
                    </a:lnTo>
                    <a:lnTo>
                      <a:pt x="411" y="748"/>
                    </a:lnTo>
                    <a:lnTo>
                      <a:pt x="424" y="732"/>
                    </a:lnTo>
                    <a:lnTo>
                      <a:pt x="436" y="723"/>
                    </a:lnTo>
                    <a:lnTo>
                      <a:pt x="448" y="714"/>
                    </a:lnTo>
                    <a:lnTo>
                      <a:pt x="463" y="718"/>
                    </a:lnTo>
                    <a:lnTo>
                      <a:pt x="477" y="730"/>
                    </a:lnTo>
                    <a:lnTo>
                      <a:pt x="490" y="743"/>
                    </a:lnTo>
                    <a:lnTo>
                      <a:pt x="500" y="750"/>
                    </a:lnTo>
                    <a:lnTo>
                      <a:pt x="514" y="753"/>
                    </a:lnTo>
                    <a:lnTo>
                      <a:pt x="528" y="763"/>
                    </a:lnTo>
                    <a:lnTo>
                      <a:pt x="543" y="759"/>
                    </a:lnTo>
                    <a:lnTo>
                      <a:pt x="553" y="755"/>
                    </a:lnTo>
                    <a:lnTo>
                      <a:pt x="553" y="729"/>
                    </a:lnTo>
                    <a:lnTo>
                      <a:pt x="548" y="722"/>
                    </a:lnTo>
                    <a:lnTo>
                      <a:pt x="550" y="709"/>
                    </a:lnTo>
                    <a:lnTo>
                      <a:pt x="555" y="702"/>
                    </a:lnTo>
                    <a:lnTo>
                      <a:pt x="566" y="700"/>
                    </a:lnTo>
                    <a:lnTo>
                      <a:pt x="566" y="696"/>
                    </a:lnTo>
                    <a:lnTo>
                      <a:pt x="558" y="691"/>
                    </a:lnTo>
                    <a:lnTo>
                      <a:pt x="550" y="687"/>
                    </a:lnTo>
                    <a:lnTo>
                      <a:pt x="551" y="668"/>
                    </a:lnTo>
                    <a:lnTo>
                      <a:pt x="555" y="665"/>
                    </a:lnTo>
                    <a:lnTo>
                      <a:pt x="554" y="662"/>
                    </a:lnTo>
                    <a:lnTo>
                      <a:pt x="553" y="658"/>
                    </a:lnTo>
                    <a:lnTo>
                      <a:pt x="548" y="656"/>
                    </a:lnTo>
                    <a:lnTo>
                      <a:pt x="544" y="654"/>
                    </a:lnTo>
                    <a:lnTo>
                      <a:pt x="535" y="648"/>
                    </a:lnTo>
                    <a:lnTo>
                      <a:pt x="523" y="643"/>
                    </a:lnTo>
                    <a:lnTo>
                      <a:pt x="515" y="634"/>
                    </a:lnTo>
                    <a:lnTo>
                      <a:pt x="497" y="625"/>
                    </a:lnTo>
                    <a:lnTo>
                      <a:pt x="491" y="619"/>
                    </a:lnTo>
                    <a:lnTo>
                      <a:pt x="498" y="615"/>
                    </a:lnTo>
                    <a:lnTo>
                      <a:pt x="522" y="607"/>
                    </a:lnTo>
                    <a:lnTo>
                      <a:pt x="543" y="602"/>
                    </a:lnTo>
                    <a:lnTo>
                      <a:pt x="560" y="596"/>
                    </a:lnTo>
                    <a:lnTo>
                      <a:pt x="583" y="584"/>
                    </a:lnTo>
                    <a:lnTo>
                      <a:pt x="630" y="563"/>
                    </a:lnTo>
                    <a:lnTo>
                      <a:pt x="693" y="528"/>
                    </a:lnTo>
                    <a:lnTo>
                      <a:pt x="713" y="526"/>
                    </a:lnTo>
                    <a:lnTo>
                      <a:pt x="727" y="531"/>
                    </a:lnTo>
                    <a:lnTo>
                      <a:pt x="758" y="550"/>
                    </a:lnTo>
                    <a:lnTo>
                      <a:pt x="789" y="568"/>
                    </a:lnTo>
                    <a:lnTo>
                      <a:pt x="811" y="568"/>
                    </a:lnTo>
                    <a:lnTo>
                      <a:pt x="819" y="556"/>
                    </a:lnTo>
                    <a:lnTo>
                      <a:pt x="830" y="556"/>
                    </a:lnTo>
                    <a:lnTo>
                      <a:pt x="834" y="563"/>
                    </a:lnTo>
                    <a:lnTo>
                      <a:pt x="846" y="565"/>
                    </a:lnTo>
                    <a:lnTo>
                      <a:pt x="866" y="557"/>
                    </a:lnTo>
                    <a:lnTo>
                      <a:pt x="898" y="558"/>
                    </a:lnTo>
                    <a:lnTo>
                      <a:pt x="916" y="565"/>
                    </a:lnTo>
                    <a:lnTo>
                      <a:pt x="924" y="559"/>
                    </a:lnTo>
                    <a:lnTo>
                      <a:pt x="944" y="556"/>
                    </a:lnTo>
                    <a:lnTo>
                      <a:pt x="950" y="547"/>
                    </a:lnTo>
                    <a:lnTo>
                      <a:pt x="960" y="547"/>
                    </a:lnTo>
                    <a:lnTo>
                      <a:pt x="970" y="539"/>
                    </a:lnTo>
                    <a:lnTo>
                      <a:pt x="983" y="536"/>
                    </a:lnTo>
                    <a:lnTo>
                      <a:pt x="1006" y="541"/>
                    </a:lnTo>
                    <a:lnTo>
                      <a:pt x="1018" y="541"/>
                    </a:lnTo>
                    <a:lnTo>
                      <a:pt x="1027" y="530"/>
                    </a:lnTo>
                    <a:lnTo>
                      <a:pt x="1043" y="528"/>
                    </a:lnTo>
                    <a:lnTo>
                      <a:pt x="1053" y="535"/>
                    </a:lnTo>
                    <a:lnTo>
                      <a:pt x="1051" y="542"/>
                    </a:lnTo>
                    <a:lnTo>
                      <a:pt x="1056" y="545"/>
                    </a:lnTo>
                    <a:lnTo>
                      <a:pt x="1065" y="542"/>
                    </a:lnTo>
                    <a:lnTo>
                      <a:pt x="1076" y="532"/>
                    </a:lnTo>
                    <a:lnTo>
                      <a:pt x="1087" y="524"/>
                    </a:lnTo>
                    <a:lnTo>
                      <a:pt x="1095" y="516"/>
                    </a:lnTo>
                    <a:lnTo>
                      <a:pt x="1098" y="503"/>
                    </a:lnTo>
                    <a:lnTo>
                      <a:pt x="1101" y="497"/>
                    </a:lnTo>
                    <a:lnTo>
                      <a:pt x="1098" y="489"/>
                    </a:lnTo>
                    <a:lnTo>
                      <a:pt x="1098" y="463"/>
                    </a:lnTo>
                    <a:lnTo>
                      <a:pt x="1100" y="438"/>
                    </a:lnTo>
                    <a:lnTo>
                      <a:pt x="1103" y="429"/>
                    </a:lnTo>
                    <a:lnTo>
                      <a:pt x="1089" y="423"/>
                    </a:lnTo>
                    <a:lnTo>
                      <a:pt x="1078" y="416"/>
                    </a:lnTo>
                    <a:lnTo>
                      <a:pt x="1076" y="409"/>
                    </a:lnTo>
                    <a:lnTo>
                      <a:pt x="1082" y="403"/>
                    </a:lnTo>
                    <a:lnTo>
                      <a:pt x="1093" y="397"/>
                    </a:lnTo>
                    <a:lnTo>
                      <a:pt x="1103" y="394"/>
                    </a:lnTo>
                    <a:lnTo>
                      <a:pt x="1116" y="386"/>
                    </a:lnTo>
                    <a:lnTo>
                      <a:pt x="1127" y="378"/>
                    </a:lnTo>
                    <a:lnTo>
                      <a:pt x="1127" y="372"/>
                    </a:lnTo>
                    <a:lnTo>
                      <a:pt x="1121" y="372"/>
                    </a:lnTo>
                    <a:lnTo>
                      <a:pt x="1112" y="372"/>
                    </a:lnTo>
                    <a:lnTo>
                      <a:pt x="1112" y="366"/>
                    </a:lnTo>
                    <a:lnTo>
                      <a:pt x="1112" y="357"/>
                    </a:lnTo>
                    <a:lnTo>
                      <a:pt x="1105" y="360"/>
                    </a:lnTo>
                    <a:lnTo>
                      <a:pt x="1095" y="358"/>
                    </a:lnTo>
                    <a:lnTo>
                      <a:pt x="1098" y="354"/>
                    </a:lnTo>
                    <a:lnTo>
                      <a:pt x="1096" y="347"/>
                    </a:lnTo>
                    <a:lnTo>
                      <a:pt x="1088" y="346"/>
                    </a:lnTo>
                    <a:lnTo>
                      <a:pt x="1085" y="354"/>
                    </a:lnTo>
                    <a:lnTo>
                      <a:pt x="1071" y="359"/>
                    </a:lnTo>
                    <a:lnTo>
                      <a:pt x="1056" y="369"/>
                    </a:lnTo>
                    <a:lnTo>
                      <a:pt x="1049" y="366"/>
                    </a:lnTo>
                    <a:lnTo>
                      <a:pt x="1049" y="354"/>
                    </a:lnTo>
                    <a:lnTo>
                      <a:pt x="1050" y="351"/>
                    </a:lnTo>
                    <a:lnTo>
                      <a:pt x="1028" y="348"/>
                    </a:lnTo>
                    <a:lnTo>
                      <a:pt x="1028" y="340"/>
                    </a:lnTo>
                    <a:lnTo>
                      <a:pt x="1036" y="335"/>
                    </a:lnTo>
                    <a:lnTo>
                      <a:pt x="1035" y="318"/>
                    </a:lnTo>
                    <a:lnTo>
                      <a:pt x="1044" y="313"/>
                    </a:lnTo>
                    <a:lnTo>
                      <a:pt x="1059" y="304"/>
                    </a:lnTo>
                    <a:lnTo>
                      <a:pt x="1071" y="295"/>
                    </a:lnTo>
                    <a:lnTo>
                      <a:pt x="1082" y="281"/>
                    </a:lnTo>
                    <a:lnTo>
                      <a:pt x="1083" y="274"/>
                    </a:lnTo>
                    <a:lnTo>
                      <a:pt x="1079" y="271"/>
                    </a:lnTo>
                    <a:lnTo>
                      <a:pt x="1072" y="262"/>
                    </a:lnTo>
                    <a:lnTo>
                      <a:pt x="1079" y="253"/>
                    </a:lnTo>
                    <a:lnTo>
                      <a:pt x="1083" y="243"/>
                    </a:lnTo>
                    <a:lnTo>
                      <a:pt x="1082" y="236"/>
                    </a:lnTo>
                    <a:lnTo>
                      <a:pt x="1088" y="233"/>
                    </a:lnTo>
                    <a:lnTo>
                      <a:pt x="1088" y="224"/>
                    </a:lnTo>
                    <a:lnTo>
                      <a:pt x="1079" y="224"/>
                    </a:lnTo>
                    <a:lnTo>
                      <a:pt x="1064" y="223"/>
                    </a:lnTo>
                    <a:lnTo>
                      <a:pt x="1052" y="219"/>
                    </a:lnTo>
                    <a:lnTo>
                      <a:pt x="1040" y="219"/>
                    </a:lnTo>
                    <a:lnTo>
                      <a:pt x="1026" y="231"/>
                    </a:lnTo>
                    <a:lnTo>
                      <a:pt x="1013" y="241"/>
                    </a:lnTo>
                    <a:lnTo>
                      <a:pt x="1004" y="239"/>
                    </a:lnTo>
                    <a:lnTo>
                      <a:pt x="1004" y="230"/>
                    </a:lnTo>
                    <a:lnTo>
                      <a:pt x="998" y="230"/>
                    </a:lnTo>
                    <a:lnTo>
                      <a:pt x="987" y="245"/>
                    </a:lnTo>
                    <a:lnTo>
                      <a:pt x="976" y="243"/>
                    </a:lnTo>
                    <a:lnTo>
                      <a:pt x="971" y="239"/>
                    </a:lnTo>
                    <a:lnTo>
                      <a:pt x="979" y="227"/>
                    </a:lnTo>
                    <a:lnTo>
                      <a:pt x="1003" y="208"/>
                    </a:lnTo>
                    <a:lnTo>
                      <a:pt x="1007" y="200"/>
                    </a:lnTo>
                    <a:lnTo>
                      <a:pt x="1020" y="198"/>
                    </a:lnTo>
                    <a:lnTo>
                      <a:pt x="1029" y="190"/>
                    </a:lnTo>
                    <a:lnTo>
                      <a:pt x="1021" y="184"/>
                    </a:lnTo>
                    <a:lnTo>
                      <a:pt x="1004" y="180"/>
                    </a:lnTo>
                    <a:lnTo>
                      <a:pt x="979" y="180"/>
                    </a:lnTo>
                    <a:lnTo>
                      <a:pt x="975" y="186"/>
                    </a:lnTo>
                    <a:lnTo>
                      <a:pt x="961" y="187"/>
                    </a:lnTo>
                    <a:lnTo>
                      <a:pt x="950" y="194"/>
                    </a:lnTo>
                    <a:lnTo>
                      <a:pt x="932" y="194"/>
                    </a:lnTo>
                    <a:lnTo>
                      <a:pt x="927" y="188"/>
                    </a:lnTo>
                    <a:lnTo>
                      <a:pt x="931" y="179"/>
                    </a:lnTo>
                    <a:lnTo>
                      <a:pt x="940" y="170"/>
                    </a:lnTo>
                    <a:lnTo>
                      <a:pt x="948" y="152"/>
                    </a:lnTo>
                    <a:lnTo>
                      <a:pt x="956" y="146"/>
                    </a:lnTo>
                    <a:lnTo>
                      <a:pt x="959" y="125"/>
                    </a:lnTo>
                    <a:lnTo>
                      <a:pt x="984" y="120"/>
                    </a:lnTo>
                    <a:lnTo>
                      <a:pt x="992" y="112"/>
                    </a:lnTo>
                    <a:lnTo>
                      <a:pt x="999" y="98"/>
                    </a:lnTo>
                    <a:lnTo>
                      <a:pt x="1008" y="99"/>
                    </a:lnTo>
                    <a:lnTo>
                      <a:pt x="1016" y="95"/>
                    </a:lnTo>
                    <a:lnTo>
                      <a:pt x="1025" y="92"/>
                    </a:lnTo>
                    <a:lnTo>
                      <a:pt x="1032" y="87"/>
                    </a:lnTo>
                    <a:lnTo>
                      <a:pt x="1037" y="82"/>
                    </a:lnTo>
                    <a:lnTo>
                      <a:pt x="1044" y="74"/>
                    </a:lnTo>
                    <a:lnTo>
                      <a:pt x="1044" y="74"/>
                    </a:lnTo>
                    <a:lnTo>
                      <a:pt x="1046" y="72"/>
                    </a:lnTo>
                    <a:lnTo>
                      <a:pt x="1043" y="64"/>
                    </a:lnTo>
                    <a:lnTo>
                      <a:pt x="1031" y="46"/>
                    </a:lnTo>
                    <a:lnTo>
                      <a:pt x="1023" y="33"/>
                    </a:lnTo>
                    <a:lnTo>
                      <a:pt x="1009" y="17"/>
                    </a:lnTo>
                    <a:lnTo>
                      <a:pt x="998" y="4"/>
                    </a:lnTo>
                    <a:lnTo>
                      <a:pt x="988" y="0"/>
                    </a:lnTo>
                    <a:lnTo>
                      <a:pt x="975" y="14"/>
                    </a:lnTo>
                    <a:lnTo>
                      <a:pt x="955" y="9"/>
                    </a:lnTo>
                    <a:lnTo>
                      <a:pt x="930" y="9"/>
                    </a:lnTo>
                    <a:lnTo>
                      <a:pt x="920" y="19"/>
                    </a:lnTo>
                    <a:lnTo>
                      <a:pt x="905" y="17"/>
                    </a:lnTo>
                    <a:lnTo>
                      <a:pt x="892" y="15"/>
                    </a:lnTo>
                    <a:lnTo>
                      <a:pt x="874" y="22"/>
                    </a:lnTo>
                    <a:lnTo>
                      <a:pt x="852" y="27"/>
                    </a:lnTo>
                    <a:lnTo>
                      <a:pt x="841" y="42"/>
                    </a:lnTo>
                    <a:lnTo>
                      <a:pt x="820" y="44"/>
                    </a:lnTo>
                    <a:lnTo>
                      <a:pt x="807" y="51"/>
                    </a:lnTo>
                    <a:lnTo>
                      <a:pt x="795" y="56"/>
                    </a:lnTo>
                    <a:lnTo>
                      <a:pt x="782" y="56"/>
                    </a:lnTo>
                    <a:lnTo>
                      <a:pt x="764" y="40"/>
                    </a:lnTo>
                    <a:lnTo>
                      <a:pt x="754" y="27"/>
                    </a:lnTo>
                    <a:lnTo>
                      <a:pt x="744" y="27"/>
                    </a:lnTo>
                    <a:lnTo>
                      <a:pt x="733" y="31"/>
                    </a:lnTo>
                    <a:lnTo>
                      <a:pt x="728" y="39"/>
                    </a:lnTo>
                    <a:lnTo>
                      <a:pt x="703" y="63"/>
                    </a:lnTo>
                    <a:lnTo>
                      <a:pt x="673" y="96"/>
                    </a:lnTo>
                    <a:lnTo>
                      <a:pt x="665" y="96"/>
                    </a:lnTo>
                    <a:lnTo>
                      <a:pt x="644" y="101"/>
                    </a:lnTo>
                    <a:lnTo>
                      <a:pt x="626" y="114"/>
                    </a:lnTo>
                    <a:lnTo>
                      <a:pt x="607" y="124"/>
                    </a:lnTo>
                    <a:lnTo>
                      <a:pt x="596" y="141"/>
                    </a:lnTo>
                    <a:lnTo>
                      <a:pt x="587" y="165"/>
                    </a:lnTo>
                    <a:lnTo>
                      <a:pt x="573" y="188"/>
                    </a:lnTo>
                    <a:lnTo>
                      <a:pt x="554" y="219"/>
                    </a:lnTo>
                    <a:lnTo>
                      <a:pt x="531" y="231"/>
                    </a:lnTo>
                    <a:lnTo>
                      <a:pt x="514" y="243"/>
                    </a:lnTo>
                    <a:lnTo>
                      <a:pt x="490" y="250"/>
                    </a:lnTo>
                    <a:lnTo>
                      <a:pt x="468" y="270"/>
                    </a:lnTo>
                    <a:lnTo>
                      <a:pt x="468" y="259"/>
                    </a:lnTo>
                    <a:lnTo>
                      <a:pt x="456" y="257"/>
                    </a:lnTo>
                    <a:lnTo>
                      <a:pt x="447" y="268"/>
                    </a:lnTo>
                    <a:lnTo>
                      <a:pt x="443" y="285"/>
                    </a:lnTo>
                    <a:lnTo>
                      <a:pt x="425" y="281"/>
                    </a:lnTo>
                    <a:lnTo>
                      <a:pt x="403" y="275"/>
                    </a:lnTo>
                    <a:lnTo>
                      <a:pt x="388" y="275"/>
                    </a:lnTo>
                    <a:lnTo>
                      <a:pt x="388" y="269"/>
                    </a:lnTo>
                    <a:lnTo>
                      <a:pt x="391" y="266"/>
                    </a:lnTo>
                    <a:lnTo>
                      <a:pt x="391" y="257"/>
                    </a:lnTo>
                    <a:lnTo>
                      <a:pt x="379" y="257"/>
                    </a:lnTo>
                    <a:lnTo>
                      <a:pt x="376" y="269"/>
                    </a:lnTo>
                    <a:lnTo>
                      <a:pt x="368" y="269"/>
                    </a:lnTo>
                    <a:lnTo>
                      <a:pt x="357" y="259"/>
                    </a:lnTo>
                    <a:lnTo>
                      <a:pt x="351" y="250"/>
                    </a:lnTo>
                    <a:lnTo>
                      <a:pt x="363" y="250"/>
                    </a:lnTo>
                    <a:lnTo>
                      <a:pt x="376" y="245"/>
                    </a:lnTo>
                    <a:lnTo>
                      <a:pt x="382" y="234"/>
                    </a:lnTo>
                    <a:lnTo>
                      <a:pt x="362" y="207"/>
                    </a:lnTo>
                    <a:lnTo>
                      <a:pt x="350" y="208"/>
                    </a:lnTo>
                    <a:lnTo>
                      <a:pt x="339" y="201"/>
                    </a:lnTo>
                    <a:lnTo>
                      <a:pt x="328" y="214"/>
                    </a:lnTo>
                    <a:lnTo>
                      <a:pt x="314" y="223"/>
                    </a:lnTo>
                    <a:lnTo>
                      <a:pt x="300" y="219"/>
                    </a:lnTo>
                    <a:lnTo>
                      <a:pt x="291" y="221"/>
                    </a:lnTo>
                    <a:lnTo>
                      <a:pt x="270" y="231"/>
                    </a:lnTo>
                    <a:lnTo>
                      <a:pt x="246" y="226"/>
                    </a:lnTo>
                    <a:lnTo>
                      <a:pt x="220" y="219"/>
                    </a:lnTo>
                    <a:lnTo>
                      <a:pt x="204" y="219"/>
                    </a:lnTo>
                    <a:lnTo>
                      <a:pt x="183" y="219"/>
                    </a:lnTo>
                    <a:lnTo>
                      <a:pt x="160" y="205"/>
                    </a:lnTo>
                    <a:lnTo>
                      <a:pt x="147" y="221"/>
                    </a:lnTo>
                    <a:lnTo>
                      <a:pt x="121" y="231"/>
                    </a:lnTo>
                    <a:lnTo>
                      <a:pt x="89" y="224"/>
                    </a:lnTo>
                    <a:lnTo>
                      <a:pt x="73" y="224"/>
                    </a:lnTo>
                    <a:lnTo>
                      <a:pt x="43" y="217"/>
                    </a:lnTo>
                    <a:lnTo>
                      <a:pt x="24" y="220"/>
                    </a:lnTo>
                    <a:lnTo>
                      <a:pt x="0" y="224"/>
                    </a:lnTo>
                    <a:lnTo>
                      <a:pt x="4" y="236"/>
                    </a:lnTo>
                    <a:lnTo>
                      <a:pt x="4" y="251"/>
                    </a:lnTo>
                    <a:lnTo>
                      <a:pt x="4" y="253"/>
                    </a:lnTo>
                    <a:lnTo>
                      <a:pt x="12" y="268"/>
                    </a:lnTo>
                    <a:lnTo>
                      <a:pt x="15" y="319"/>
                    </a:lnTo>
                    <a:lnTo>
                      <a:pt x="37" y="339"/>
                    </a:lnTo>
                    <a:lnTo>
                      <a:pt x="55" y="35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9" name="Freeform 155"/>
              <p:cNvSpPr>
                <a:spLocks/>
              </p:cNvSpPr>
              <p:nvPr/>
            </p:nvSpPr>
            <p:spPr bwMode="auto">
              <a:xfrm>
                <a:off x="4088918" y="5982586"/>
                <a:ext cx="432157" cy="474686"/>
              </a:xfrm>
              <a:custGeom>
                <a:avLst/>
                <a:gdLst>
                  <a:gd name="T0" fmla="*/ 388 w 943"/>
                  <a:gd name="T1" fmla="*/ 388 h 1040"/>
                  <a:gd name="T2" fmla="*/ 354 w 943"/>
                  <a:gd name="T3" fmla="*/ 397 h 1040"/>
                  <a:gd name="T4" fmla="*/ 280 w 943"/>
                  <a:gd name="T5" fmla="*/ 376 h 1040"/>
                  <a:gd name="T6" fmla="*/ 225 w 943"/>
                  <a:gd name="T7" fmla="*/ 418 h 1040"/>
                  <a:gd name="T8" fmla="*/ 167 w 943"/>
                  <a:gd name="T9" fmla="*/ 400 h 1040"/>
                  <a:gd name="T10" fmla="*/ 136 w 943"/>
                  <a:gd name="T11" fmla="*/ 426 h 1040"/>
                  <a:gd name="T12" fmla="*/ 120 w 943"/>
                  <a:gd name="T13" fmla="*/ 440 h 1040"/>
                  <a:gd name="T14" fmla="*/ 93 w 943"/>
                  <a:gd name="T15" fmla="*/ 449 h 1040"/>
                  <a:gd name="T16" fmla="*/ 50 w 943"/>
                  <a:gd name="T17" fmla="*/ 495 h 1040"/>
                  <a:gd name="T18" fmla="*/ 0 w 943"/>
                  <a:gd name="T19" fmla="*/ 523 h 1040"/>
                  <a:gd name="T20" fmla="*/ 12 w 943"/>
                  <a:gd name="T21" fmla="*/ 584 h 1040"/>
                  <a:gd name="T22" fmla="*/ 18 w 943"/>
                  <a:gd name="T23" fmla="*/ 637 h 1040"/>
                  <a:gd name="T24" fmla="*/ 36 w 943"/>
                  <a:gd name="T25" fmla="*/ 713 h 1040"/>
                  <a:gd name="T26" fmla="*/ 43 w 943"/>
                  <a:gd name="T27" fmla="*/ 759 h 1040"/>
                  <a:gd name="T28" fmla="*/ 51 w 943"/>
                  <a:gd name="T29" fmla="*/ 766 h 1040"/>
                  <a:gd name="T30" fmla="*/ 71 w 943"/>
                  <a:gd name="T31" fmla="*/ 849 h 1040"/>
                  <a:gd name="T32" fmla="*/ 94 w 943"/>
                  <a:gd name="T33" fmla="*/ 876 h 1040"/>
                  <a:gd name="T34" fmla="*/ 203 w 943"/>
                  <a:gd name="T35" fmla="*/ 908 h 1040"/>
                  <a:gd name="T36" fmla="*/ 263 w 943"/>
                  <a:gd name="T37" fmla="*/ 895 h 1040"/>
                  <a:gd name="T38" fmla="*/ 388 w 943"/>
                  <a:gd name="T39" fmla="*/ 965 h 1040"/>
                  <a:gd name="T40" fmla="*/ 479 w 943"/>
                  <a:gd name="T41" fmla="*/ 1019 h 1040"/>
                  <a:gd name="T42" fmla="*/ 541 w 943"/>
                  <a:gd name="T43" fmla="*/ 973 h 1040"/>
                  <a:gd name="T44" fmla="*/ 587 w 943"/>
                  <a:gd name="T45" fmla="*/ 986 h 1040"/>
                  <a:gd name="T46" fmla="*/ 650 w 943"/>
                  <a:gd name="T47" fmla="*/ 1016 h 1040"/>
                  <a:gd name="T48" fmla="*/ 683 w 943"/>
                  <a:gd name="T49" fmla="*/ 929 h 1040"/>
                  <a:gd name="T50" fmla="*/ 709 w 943"/>
                  <a:gd name="T51" fmla="*/ 814 h 1040"/>
                  <a:gd name="T52" fmla="*/ 810 w 943"/>
                  <a:gd name="T53" fmla="*/ 734 h 1040"/>
                  <a:gd name="T54" fmla="*/ 841 w 943"/>
                  <a:gd name="T55" fmla="*/ 725 h 1040"/>
                  <a:gd name="T56" fmla="*/ 825 w 943"/>
                  <a:gd name="T57" fmla="*/ 676 h 1040"/>
                  <a:gd name="T58" fmla="*/ 855 w 943"/>
                  <a:gd name="T59" fmla="*/ 668 h 1040"/>
                  <a:gd name="T60" fmla="*/ 857 w 943"/>
                  <a:gd name="T61" fmla="*/ 616 h 1040"/>
                  <a:gd name="T62" fmla="*/ 884 w 943"/>
                  <a:gd name="T63" fmla="*/ 564 h 1040"/>
                  <a:gd name="T64" fmla="*/ 897 w 943"/>
                  <a:gd name="T65" fmla="*/ 551 h 1040"/>
                  <a:gd name="T66" fmla="*/ 872 w 943"/>
                  <a:gd name="T67" fmla="*/ 533 h 1040"/>
                  <a:gd name="T68" fmla="*/ 937 w 943"/>
                  <a:gd name="T69" fmla="*/ 498 h 1040"/>
                  <a:gd name="T70" fmla="*/ 925 w 943"/>
                  <a:gd name="T71" fmla="*/ 467 h 1040"/>
                  <a:gd name="T72" fmla="*/ 938 w 943"/>
                  <a:gd name="T73" fmla="*/ 422 h 1040"/>
                  <a:gd name="T74" fmla="*/ 912 w 943"/>
                  <a:gd name="T75" fmla="*/ 346 h 1040"/>
                  <a:gd name="T76" fmla="*/ 834 w 943"/>
                  <a:gd name="T77" fmla="*/ 329 h 1040"/>
                  <a:gd name="T78" fmla="*/ 767 w 943"/>
                  <a:gd name="T79" fmla="*/ 301 h 1040"/>
                  <a:gd name="T80" fmla="*/ 724 w 943"/>
                  <a:gd name="T81" fmla="*/ 257 h 1040"/>
                  <a:gd name="T82" fmla="*/ 647 w 943"/>
                  <a:gd name="T83" fmla="*/ 195 h 1040"/>
                  <a:gd name="T84" fmla="*/ 596 w 943"/>
                  <a:gd name="T85" fmla="*/ 37 h 1040"/>
                  <a:gd name="T86" fmla="*/ 543 w 943"/>
                  <a:gd name="T87" fmla="*/ 33 h 1040"/>
                  <a:gd name="T88" fmla="*/ 519 w 943"/>
                  <a:gd name="T89" fmla="*/ 66 h 1040"/>
                  <a:gd name="T90" fmla="*/ 410 w 943"/>
                  <a:gd name="T91" fmla="*/ 91 h 1040"/>
                  <a:gd name="T92" fmla="*/ 382 w 943"/>
                  <a:gd name="T93" fmla="*/ 43 h 1040"/>
                  <a:gd name="T94" fmla="*/ 354 w 943"/>
                  <a:gd name="T95" fmla="*/ 67 h 1040"/>
                  <a:gd name="T96" fmla="*/ 341 w 943"/>
                  <a:gd name="T97" fmla="*/ 88 h 1040"/>
                  <a:gd name="T98" fmla="*/ 291 w 943"/>
                  <a:gd name="T99" fmla="*/ 116 h 1040"/>
                  <a:gd name="T100" fmla="*/ 264 w 943"/>
                  <a:gd name="T101" fmla="*/ 141 h 1040"/>
                  <a:gd name="T102" fmla="*/ 306 w 943"/>
                  <a:gd name="T103" fmla="*/ 143 h 1040"/>
                  <a:gd name="T104" fmla="*/ 250 w 943"/>
                  <a:gd name="T105" fmla="*/ 184 h 1040"/>
                  <a:gd name="T106" fmla="*/ 224 w 943"/>
                  <a:gd name="T107" fmla="*/ 214 h 1040"/>
                  <a:gd name="T108" fmla="*/ 281 w 943"/>
                  <a:gd name="T109" fmla="*/ 261 h 1040"/>
                  <a:gd name="T110" fmla="*/ 333 w 943"/>
                  <a:gd name="T111" fmla="*/ 294 h 1040"/>
                  <a:gd name="T112" fmla="*/ 380 w 943"/>
                  <a:gd name="T113" fmla="*/ 315 h 1040"/>
                  <a:gd name="T114" fmla="*/ 369 w 943"/>
                  <a:gd name="T115" fmla="*/ 348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43" h="1040">
                    <a:moveTo>
                      <a:pt x="376" y="357"/>
                    </a:moveTo>
                    <a:lnTo>
                      <a:pt x="376" y="367"/>
                    </a:lnTo>
                    <a:lnTo>
                      <a:pt x="377" y="377"/>
                    </a:lnTo>
                    <a:lnTo>
                      <a:pt x="385" y="383"/>
                    </a:lnTo>
                    <a:lnTo>
                      <a:pt x="388" y="388"/>
                    </a:lnTo>
                    <a:lnTo>
                      <a:pt x="382" y="397"/>
                    </a:lnTo>
                    <a:lnTo>
                      <a:pt x="372" y="402"/>
                    </a:lnTo>
                    <a:lnTo>
                      <a:pt x="365" y="402"/>
                    </a:lnTo>
                    <a:lnTo>
                      <a:pt x="359" y="391"/>
                    </a:lnTo>
                    <a:lnTo>
                      <a:pt x="354" y="397"/>
                    </a:lnTo>
                    <a:lnTo>
                      <a:pt x="329" y="397"/>
                    </a:lnTo>
                    <a:lnTo>
                      <a:pt x="327" y="368"/>
                    </a:lnTo>
                    <a:lnTo>
                      <a:pt x="304" y="370"/>
                    </a:lnTo>
                    <a:lnTo>
                      <a:pt x="297" y="374"/>
                    </a:lnTo>
                    <a:lnTo>
                      <a:pt x="280" y="376"/>
                    </a:lnTo>
                    <a:lnTo>
                      <a:pt x="280" y="383"/>
                    </a:lnTo>
                    <a:lnTo>
                      <a:pt x="288" y="388"/>
                    </a:lnTo>
                    <a:lnTo>
                      <a:pt x="288" y="391"/>
                    </a:lnTo>
                    <a:lnTo>
                      <a:pt x="274" y="396"/>
                    </a:lnTo>
                    <a:lnTo>
                      <a:pt x="225" y="418"/>
                    </a:lnTo>
                    <a:lnTo>
                      <a:pt x="213" y="418"/>
                    </a:lnTo>
                    <a:lnTo>
                      <a:pt x="213" y="406"/>
                    </a:lnTo>
                    <a:lnTo>
                      <a:pt x="182" y="407"/>
                    </a:lnTo>
                    <a:lnTo>
                      <a:pt x="174" y="401"/>
                    </a:lnTo>
                    <a:lnTo>
                      <a:pt x="167" y="400"/>
                    </a:lnTo>
                    <a:lnTo>
                      <a:pt x="165" y="404"/>
                    </a:lnTo>
                    <a:lnTo>
                      <a:pt x="150" y="416"/>
                    </a:lnTo>
                    <a:lnTo>
                      <a:pt x="148" y="435"/>
                    </a:lnTo>
                    <a:lnTo>
                      <a:pt x="142" y="434"/>
                    </a:lnTo>
                    <a:lnTo>
                      <a:pt x="136" y="426"/>
                    </a:lnTo>
                    <a:lnTo>
                      <a:pt x="136" y="412"/>
                    </a:lnTo>
                    <a:lnTo>
                      <a:pt x="131" y="412"/>
                    </a:lnTo>
                    <a:lnTo>
                      <a:pt x="127" y="413"/>
                    </a:lnTo>
                    <a:lnTo>
                      <a:pt x="127" y="427"/>
                    </a:lnTo>
                    <a:lnTo>
                      <a:pt x="120" y="440"/>
                    </a:lnTo>
                    <a:lnTo>
                      <a:pt x="114" y="443"/>
                    </a:lnTo>
                    <a:lnTo>
                      <a:pt x="109" y="449"/>
                    </a:lnTo>
                    <a:lnTo>
                      <a:pt x="99" y="436"/>
                    </a:lnTo>
                    <a:lnTo>
                      <a:pt x="93" y="441"/>
                    </a:lnTo>
                    <a:lnTo>
                      <a:pt x="93" y="449"/>
                    </a:lnTo>
                    <a:lnTo>
                      <a:pt x="91" y="458"/>
                    </a:lnTo>
                    <a:lnTo>
                      <a:pt x="81" y="471"/>
                    </a:lnTo>
                    <a:lnTo>
                      <a:pt x="81" y="483"/>
                    </a:lnTo>
                    <a:lnTo>
                      <a:pt x="81" y="495"/>
                    </a:lnTo>
                    <a:lnTo>
                      <a:pt x="50" y="495"/>
                    </a:lnTo>
                    <a:lnTo>
                      <a:pt x="30" y="502"/>
                    </a:lnTo>
                    <a:lnTo>
                      <a:pt x="16" y="514"/>
                    </a:lnTo>
                    <a:lnTo>
                      <a:pt x="11" y="520"/>
                    </a:lnTo>
                    <a:lnTo>
                      <a:pt x="0" y="522"/>
                    </a:lnTo>
                    <a:lnTo>
                      <a:pt x="0" y="523"/>
                    </a:lnTo>
                    <a:lnTo>
                      <a:pt x="0" y="539"/>
                    </a:lnTo>
                    <a:lnTo>
                      <a:pt x="0" y="544"/>
                    </a:lnTo>
                    <a:lnTo>
                      <a:pt x="18" y="556"/>
                    </a:lnTo>
                    <a:lnTo>
                      <a:pt x="19" y="571"/>
                    </a:lnTo>
                    <a:lnTo>
                      <a:pt x="12" y="584"/>
                    </a:lnTo>
                    <a:lnTo>
                      <a:pt x="14" y="602"/>
                    </a:lnTo>
                    <a:lnTo>
                      <a:pt x="13" y="613"/>
                    </a:lnTo>
                    <a:lnTo>
                      <a:pt x="5" y="621"/>
                    </a:lnTo>
                    <a:lnTo>
                      <a:pt x="6" y="631"/>
                    </a:lnTo>
                    <a:lnTo>
                      <a:pt x="18" y="637"/>
                    </a:lnTo>
                    <a:lnTo>
                      <a:pt x="26" y="653"/>
                    </a:lnTo>
                    <a:lnTo>
                      <a:pt x="28" y="667"/>
                    </a:lnTo>
                    <a:lnTo>
                      <a:pt x="25" y="674"/>
                    </a:lnTo>
                    <a:lnTo>
                      <a:pt x="28" y="694"/>
                    </a:lnTo>
                    <a:lnTo>
                      <a:pt x="36" y="713"/>
                    </a:lnTo>
                    <a:lnTo>
                      <a:pt x="54" y="713"/>
                    </a:lnTo>
                    <a:lnTo>
                      <a:pt x="54" y="720"/>
                    </a:lnTo>
                    <a:lnTo>
                      <a:pt x="45" y="725"/>
                    </a:lnTo>
                    <a:lnTo>
                      <a:pt x="43" y="740"/>
                    </a:lnTo>
                    <a:lnTo>
                      <a:pt x="43" y="759"/>
                    </a:lnTo>
                    <a:lnTo>
                      <a:pt x="43" y="761"/>
                    </a:lnTo>
                    <a:lnTo>
                      <a:pt x="44" y="762"/>
                    </a:lnTo>
                    <a:lnTo>
                      <a:pt x="46" y="764"/>
                    </a:lnTo>
                    <a:lnTo>
                      <a:pt x="48" y="765"/>
                    </a:lnTo>
                    <a:lnTo>
                      <a:pt x="51" y="766"/>
                    </a:lnTo>
                    <a:lnTo>
                      <a:pt x="54" y="766"/>
                    </a:lnTo>
                    <a:lnTo>
                      <a:pt x="49" y="796"/>
                    </a:lnTo>
                    <a:lnTo>
                      <a:pt x="49" y="818"/>
                    </a:lnTo>
                    <a:lnTo>
                      <a:pt x="63" y="848"/>
                    </a:lnTo>
                    <a:lnTo>
                      <a:pt x="71" y="849"/>
                    </a:lnTo>
                    <a:lnTo>
                      <a:pt x="84" y="836"/>
                    </a:lnTo>
                    <a:lnTo>
                      <a:pt x="104" y="837"/>
                    </a:lnTo>
                    <a:lnTo>
                      <a:pt x="106" y="844"/>
                    </a:lnTo>
                    <a:lnTo>
                      <a:pt x="92" y="866"/>
                    </a:lnTo>
                    <a:lnTo>
                      <a:pt x="94" y="876"/>
                    </a:lnTo>
                    <a:lnTo>
                      <a:pt x="111" y="874"/>
                    </a:lnTo>
                    <a:lnTo>
                      <a:pt x="122" y="886"/>
                    </a:lnTo>
                    <a:lnTo>
                      <a:pt x="141" y="886"/>
                    </a:lnTo>
                    <a:lnTo>
                      <a:pt x="159" y="899"/>
                    </a:lnTo>
                    <a:lnTo>
                      <a:pt x="203" y="908"/>
                    </a:lnTo>
                    <a:lnTo>
                      <a:pt x="230" y="910"/>
                    </a:lnTo>
                    <a:lnTo>
                      <a:pt x="239" y="899"/>
                    </a:lnTo>
                    <a:lnTo>
                      <a:pt x="243" y="899"/>
                    </a:lnTo>
                    <a:lnTo>
                      <a:pt x="250" y="898"/>
                    </a:lnTo>
                    <a:lnTo>
                      <a:pt x="263" y="895"/>
                    </a:lnTo>
                    <a:lnTo>
                      <a:pt x="273" y="891"/>
                    </a:lnTo>
                    <a:lnTo>
                      <a:pt x="347" y="895"/>
                    </a:lnTo>
                    <a:lnTo>
                      <a:pt x="369" y="901"/>
                    </a:lnTo>
                    <a:lnTo>
                      <a:pt x="378" y="930"/>
                    </a:lnTo>
                    <a:lnTo>
                      <a:pt x="388" y="965"/>
                    </a:lnTo>
                    <a:lnTo>
                      <a:pt x="420" y="955"/>
                    </a:lnTo>
                    <a:lnTo>
                      <a:pt x="444" y="948"/>
                    </a:lnTo>
                    <a:lnTo>
                      <a:pt x="459" y="953"/>
                    </a:lnTo>
                    <a:lnTo>
                      <a:pt x="472" y="977"/>
                    </a:lnTo>
                    <a:lnTo>
                      <a:pt x="479" y="1019"/>
                    </a:lnTo>
                    <a:lnTo>
                      <a:pt x="484" y="1040"/>
                    </a:lnTo>
                    <a:lnTo>
                      <a:pt x="495" y="1040"/>
                    </a:lnTo>
                    <a:lnTo>
                      <a:pt x="501" y="1012"/>
                    </a:lnTo>
                    <a:lnTo>
                      <a:pt x="509" y="994"/>
                    </a:lnTo>
                    <a:lnTo>
                      <a:pt x="541" y="973"/>
                    </a:lnTo>
                    <a:lnTo>
                      <a:pt x="558" y="964"/>
                    </a:lnTo>
                    <a:lnTo>
                      <a:pt x="564" y="966"/>
                    </a:lnTo>
                    <a:lnTo>
                      <a:pt x="573" y="967"/>
                    </a:lnTo>
                    <a:lnTo>
                      <a:pt x="580" y="977"/>
                    </a:lnTo>
                    <a:lnTo>
                      <a:pt x="587" y="986"/>
                    </a:lnTo>
                    <a:lnTo>
                      <a:pt x="596" y="998"/>
                    </a:lnTo>
                    <a:lnTo>
                      <a:pt x="602" y="1010"/>
                    </a:lnTo>
                    <a:lnTo>
                      <a:pt x="608" y="1034"/>
                    </a:lnTo>
                    <a:lnTo>
                      <a:pt x="621" y="1029"/>
                    </a:lnTo>
                    <a:lnTo>
                      <a:pt x="650" y="1016"/>
                    </a:lnTo>
                    <a:lnTo>
                      <a:pt x="682" y="998"/>
                    </a:lnTo>
                    <a:lnTo>
                      <a:pt x="695" y="984"/>
                    </a:lnTo>
                    <a:lnTo>
                      <a:pt x="685" y="966"/>
                    </a:lnTo>
                    <a:lnTo>
                      <a:pt x="679" y="952"/>
                    </a:lnTo>
                    <a:lnTo>
                      <a:pt x="683" y="929"/>
                    </a:lnTo>
                    <a:lnTo>
                      <a:pt x="685" y="917"/>
                    </a:lnTo>
                    <a:lnTo>
                      <a:pt x="680" y="902"/>
                    </a:lnTo>
                    <a:lnTo>
                      <a:pt x="692" y="867"/>
                    </a:lnTo>
                    <a:lnTo>
                      <a:pt x="699" y="830"/>
                    </a:lnTo>
                    <a:lnTo>
                      <a:pt x="709" y="814"/>
                    </a:lnTo>
                    <a:lnTo>
                      <a:pt x="724" y="806"/>
                    </a:lnTo>
                    <a:lnTo>
                      <a:pt x="729" y="796"/>
                    </a:lnTo>
                    <a:lnTo>
                      <a:pt x="760" y="768"/>
                    </a:lnTo>
                    <a:lnTo>
                      <a:pt x="798" y="743"/>
                    </a:lnTo>
                    <a:lnTo>
                      <a:pt x="810" y="734"/>
                    </a:lnTo>
                    <a:lnTo>
                      <a:pt x="814" y="734"/>
                    </a:lnTo>
                    <a:lnTo>
                      <a:pt x="817" y="747"/>
                    </a:lnTo>
                    <a:lnTo>
                      <a:pt x="826" y="747"/>
                    </a:lnTo>
                    <a:lnTo>
                      <a:pt x="832" y="737"/>
                    </a:lnTo>
                    <a:lnTo>
                      <a:pt x="841" y="725"/>
                    </a:lnTo>
                    <a:lnTo>
                      <a:pt x="834" y="716"/>
                    </a:lnTo>
                    <a:lnTo>
                      <a:pt x="837" y="706"/>
                    </a:lnTo>
                    <a:lnTo>
                      <a:pt x="844" y="694"/>
                    </a:lnTo>
                    <a:lnTo>
                      <a:pt x="837" y="687"/>
                    </a:lnTo>
                    <a:lnTo>
                      <a:pt x="825" y="676"/>
                    </a:lnTo>
                    <a:lnTo>
                      <a:pt x="821" y="662"/>
                    </a:lnTo>
                    <a:lnTo>
                      <a:pt x="827" y="658"/>
                    </a:lnTo>
                    <a:lnTo>
                      <a:pt x="842" y="675"/>
                    </a:lnTo>
                    <a:lnTo>
                      <a:pt x="848" y="681"/>
                    </a:lnTo>
                    <a:lnTo>
                      <a:pt x="855" y="668"/>
                    </a:lnTo>
                    <a:lnTo>
                      <a:pt x="855" y="654"/>
                    </a:lnTo>
                    <a:lnTo>
                      <a:pt x="855" y="643"/>
                    </a:lnTo>
                    <a:lnTo>
                      <a:pt x="869" y="633"/>
                    </a:lnTo>
                    <a:lnTo>
                      <a:pt x="869" y="622"/>
                    </a:lnTo>
                    <a:lnTo>
                      <a:pt x="857" y="616"/>
                    </a:lnTo>
                    <a:lnTo>
                      <a:pt x="840" y="611"/>
                    </a:lnTo>
                    <a:lnTo>
                      <a:pt x="838" y="602"/>
                    </a:lnTo>
                    <a:lnTo>
                      <a:pt x="847" y="593"/>
                    </a:lnTo>
                    <a:lnTo>
                      <a:pt x="869" y="572"/>
                    </a:lnTo>
                    <a:lnTo>
                      <a:pt x="884" y="564"/>
                    </a:lnTo>
                    <a:lnTo>
                      <a:pt x="899" y="559"/>
                    </a:lnTo>
                    <a:lnTo>
                      <a:pt x="902" y="554"/>
                    </a:lnTo>
                    <a:lnTo>
                      <a:pt x="901" y="554"/>
                    </a:lnTo>
                    <a:lnTo>
                      <a:pt x="900" y="552"/>
                    </a:lnTo>
                    <a:lnTo>
                      <a:pt x="897" y="551"/>
                    </a:lnTo>
                    <a:lnTo>
                      <a:pt x="892" y="550"/>
                    </a:lnTo>
                    <a:lnTo>
                      <a:pt x="879" y="547"/>
                    </a:lnTo>
                    <a:lnTo>
                      <a:pt x="873" y="545"/>
                    </a:lnTo>
                    <a:lnTo>
                      <a:pt x="869" y="536"/>
                    </a:lnTo>
                    <a:lnTo>
                      <a:pt x="872" y="533"/>
                    </a:lnTo>
                    <a:lnTo>
                      <a:pt x="876" y="531"/>
                    </a:lnTo>
                    <a:lnTo>
                      <a:pt x="889" y="525"/>
                    </a:lnTo>
                    <a:lnTo>
                      <a:pt x="902" y="520"/>
                    </a:lnTo>
                    <a:lnTo>
                      <a:pt x="921" y="513"/>
                    </a:lnTo>
                    <a:lnTo>
                      <a:pt x="937" y="498"/>
                    </a:lnTo>
                    <a:lnTo>
                      <a:pt x="943" y="485"/>
                    </a:lnTo>
                    <a:lnTo>
                      <a:pt x="943" y="480"/>
                    </a:lnTo>
                    <a:lnTo>
                      <a:pt x="943" y="477"/>
                    </a:lnTo>
                    <a:lnTo>
                      <a:pt x="935" y="470"/>
                    </a:lnTo>
                    <a:lnTo>
                      <a:pt x="925" y="467"/>
                    </a:lnTo>
                    <a:lnTo>
                      <a:pt x="920" y="454"/>
                    </a:lnTo>
                    <a:lnTo>
                      <a:pt x="924" y="440"/>
                    </a:lnTo>
                    <a:lnTo>
                      <a:pt x="933" y="432"/>
                    </a:lnTo>
                    <a:lnTo>
                      <a:pt x="936" y="426"/>
                    </a:lnTo>
                    <a:lnTo>
                      <a:pt x="938" y="422"/>
                    </a:lnTo>
                    <a:lnTo>
                      <a:pt x="943" y="402"/>
                    </a:lnTo>
                    <a:lnTo>
                      <a:pt x="943" y="395"/>
                    </a:lnTo>
                    <a:lnTo>
                      <a:pt x="932" y="381"/>
                    </a:lnTo>
                    <a:lnTo>
                      <a:pt x="933" y="362"/>
                    </a:lnTo>
                    <a:lnTo>
                      <a:pt x="912" y="346"/>
                    </a:lnTo>
                    <a:lnTo>
                      <a:pt x="912" y="325"/>
                    </a:lnTo>
                    <a:lnTo>
                      <a:pt x="898" y="325"/>
                    </a:lnTo>
                    <a:lnTo>
                      <a:pt x="893" y="333"/>
                    </a:lnTo>
                    <a:lnTo>
                      <a:pt x="875" y="332"/>
                    </a:lnTo>
                    <a:lnTo>
                      <a:pt x="834" y="329"/>
                    </a:lnTo>
                    <a:lnTo>
                      <a:pt x="812" y="337"/>
                    </a:lnTo>
                    <a:lnTo>
                      <a:pt x="800" y="340"/>
                    </a:lnTo>
                    <a:lnTo>
                      <a:pt x="789" y="325"/>
                    </a:lnTo>
                    <a:lnTo>
                      <a:pt x="782" y="310"/>
                    </a:lnTo>
                    <a:lnTo>
                      <a:pt x="767" y="301"/>
                    </a:lnTo>
                    <a:lnTo>
                      <a:pt x="756" y="297"/>
                    </a:lnTo>
                    <a:lnTo>
                      <a:pt x="755" y="290"/>
                    </a:lnTo>
                    <a:lnTo>
                      <a:pt x="756" y="275"/>
                    </a:lnTo>
                    <a:lnTo>
                      <a:pt x="740" y="261"/>
                    </a:lnTo>
                    <a:lnTo>
                      <a:pt x="724" y="257"/>
                    </a:lnTo>
                    <a:lnTo>
                      <a:pt x="713" y="243"/>
                    </a:lnTo>
                    <a:lnTo>
                      <a:pt x="712" y="223"/>
                    </a:lnTo>
                    <a:lnTo>
                      <a:pt x="695" y="211"/>
                    </a:lnTo>
                    <a:lnTo>
                      <a:pt x="671" y="205"/>
                    </a:lnTo>
                    <a:lnTo>
                      <a:pt x="647" y="195"/>
                    </a:lnTo>
                    <a:lnTo>
                      <a:pt x="633" y="184"/>
                    </a:lnTo>
                    <a:lnTo>
                      <a:pt x="610" y="165"/>
                    </a:lnTo>
                    <a:lnTo>
                      <a:pt x="604" y="152"/>
                    </a:lnTo>
                    <a:lnTo>
                      <a:pt x="600" y="103"/>
                    </a:lnTo>
                    <a:lnTo>
                      <a:pt x="596" y="37"/>
                    </a:lnTo>
                    <a:lnTo>
                      <a:pt x="596" y="1"/>
                    </a:lnTo>
                    <a:lnTo>
                      <a:pt x="596" y="0"/>
                    </a:lnTo>
                    <a:lnTo>
                      <a:pt x="573" y="15"/>
                    </a:lnTo>
                    <a:lnTo>
                      <a:pt x="556" y="29"/>
                    </a:lnTo>
                    <a:lnTo>
                      <a:pt x="543" y="33"/>
                    </a:lnTo>
                    <a:lnTo>
                      <a:pt x="536" y="36"/>
                    </a:lnTo>
                    <a:lnTo>
                      <a:pt x="528" y="39"/>
                    </a:lnTo>
                    <a:lnTo>
                      <a:pt x="524" y="46"/>
                    </a:lnTo>
                    <a:lnTo>
                      <a:pt x="519" y="56"/>
                    </a:lnTo>
                    <a:lnTo>
                      <a:pt x="519" y="66"/>
                    </a:lnTo>
                    <a:lnTo>
                      <a:pt x="504" y="74"/>
                    </a:lnTo>
                    <a:lnTo>
                      <a:pt x="474" y="77"/>
                    </a:lnTo>
                    <a:lnTo>
                      <a:pt x="453" y="81"/>
                    </a:lnTo>
                    <a:lnTo>
                      <a:pt x="429" y="90"/>
                    </a:lnTo>
                    <a:lnTo>
                      <a:pt x="410" y="91"/>
                    </a:lnTo>
                    <a:lnTo>
                      <a:pt x="406" y="82"/>
                    </a:lnTo>
                    <a:lnTo>
                      <a:pt x="409" y="69"/>
                    </a:lnTo>
                    <a:lnTo>
                      <a:pt x="411" y="55"/>
                    </a:lnTo>
                    <a:lnTo>
                      <a:pt x="394" y="51"/>
                    </a:lnTo>
                    <a:lnTo>
                      <a:pt x="382" y="43"/>
                    </a:lnTo>
                    <a:lnTo>
                      <a:pt x="371" y="43"/>
                    </a:lnTo>
                    <a:lnTo>
                      <a:pt x="368" y="50"/>
                    </a:lnTo>
                    <a:lnTo>
                      <a:pt x="364" y="56"/>
                    </a:lnTo>
                    <a:lnTo>
                      <a:pt x="359" y="62"/>
                    </a:lnTo>
                    <a:lnTo>
                      <a:pt x="354" y="67"/>
                    </a:lnTo>
                    <a:lnTo>
                      <a:pt x="351" y="69"/>
                    </a:lnTo>
                    <a:lnTo>
                      <a:pt x="345" y="73"/>
                    </a:lnTo>
                    <a:lnTo>
                      <a:pt x="332" y="76"/>
                    </a:lnTo>
                    <a:lnTo>
                      <a:pt x="332" y="88"/>
                    </a:lnTo>
                    <a:lnTo>
                      <a:pt x="341" y="88"/>
                    </a:lnTo>
                    <a:lnTo>
                      <a:pt x="340" y="94"/>
                    </a:lnTo>
                    <a:lnTo>
                      <a:pt x="327" y="102"/>
                    </a:lnTo>
                    <a:lnTo>
                      <a:pt x="306" y="102"/>
                    </a:lnTo>
                    <a:lnTo>
                      <a:pt x="291" y="112"/>
                    </a:lnTo>
                    <a:lnTo>
                      <a:pt x="291" y="116"/>
                    </a:lnTo>
                    <a:lnTo>
                      <a:pt x="284" y="120"/>
                    </a:lnTo>
                    <a:lnTo>
                      <a:pt x="269" y="128"/>
                    </a:lnTo>
                    <a:lnTo>
                      <a:pt x="258" y="131"/>
                    </a:lnTo>
                    <a:lnTo>
                      <a:pt x="256" y="136"/>
                    </a:lnTo>
                    <a:lnTo>
                      <a:pt x="264" y="141"/>
                    </a:lnTo>
                    <a:lnTo>
                      <a:pt x="269" y="147"/>
                    </a:lnTo>
                    <a:lnTo>
                      <a:pt x="278" y="144"/>
                    </a:lnTo>
                    <a:lnTo>
                      <a:pt x="286" y="139"/>
                    </a:lnTo>
                    <a:lnTo>
                      <a:pt x="303" y="139"/>
                    </a:lnTo>
                    <a:lnTo>
                      <a:pt x="306" y="143"/>
                    </a:lnTo>
                    <a:lnTo>
                      <a:pt x="298" y="154"/>
                    </a:lnTo>
                    <a:lnTo>
                      <a:pt x="290" y="160"/>
                    </a:lnTo>
                    <a:lnTo>
                      <a:pt x="275" y="171"/>
                    </a:lnTo>
                    <a:lnTo>
                      <a:pt x="265" y="175"/>
                    </a:lnTo>
                    <a:lnTo>
                      <a:pt x="250" y="184"/>
                    </a:lnTo>
                    <a:lnTo>
                      <a:pt x="238" y="194"/>
                    </a:lnTo>
                    <a:lnTo>
                      <a:pt x="227" y="202"/>
                    </a:lnTo>
                    <a:lnTo>
                      <a:pt x="213" y="204"/>
                    </a:lnTo>
                    <a:lnTo>
                      <a:pt x="213" y="211"/>
                    </a:lnTo>
                    <a:lnTo>
                      <a:pt x="224" y="214"/>
                    </a:lnTo>
                    <a:lnTo>
                      <a:pt x="235" y="220"/>
                    </a:lnTo>
                    <a:lnTo>
                      <a:pt x="247" y="231"/>
                    </a:lnTo>
                    <a:lnTo>
                      <a:pt x="260" y="246"/>
                    </a:lnTo>
                    <a:lnTo>
                      <a:pt x="269" y="252"/>
                    </a:lnTo>
                    <a:lnTo>
                      <a:pt x="281" y="261"/>
                    </a:lnTo>
                    <a:lnTo>
                      <a:pt x="303" y="267"/>
                    </a:lnTo>
                    <a:lnTo>
                      <a:pt x="313" y="273"/>
                    </a:lnTo>
                    <a:lnTo>
                      <a:pt x="320" y="276"/>
                    </a:lnTo>
                    <a:lnTo>
                      <a:pt x="328" y="288"/>
                    </a:lnTo>
                    <a:lnTo>
                      <a:pt x="333" y="294"/>
                    </a:lnTo>
                    <a:lnTo>
                      <a:pt x="339" y="298"/>
                    </a:lnTo>
                    <a:lnTo>
                      <a:pt x="346" y="300"/>
                    </a:lnTo>
                    <a:lnTo>
                      <a:pt x="354" y="302"/>
                    </a:lnTo>
                    <a:lnTo>
                      <a:pt x="371" y="310"/>
                    </a:lnTo>
                    <a:lnTo>
                      <a:pt x="380" y="315"/>
                    </a:lnTo>
                    <a:lnTo>
                      <a:pt x="380" y="324"/>
                    </a:lnTo>
                    <a:lnTo>
                      <a:pt x="379" y="335"/>
                    </a:lnTo>
                    <a:lnTo>
                      <a:pt x="374" y="343"/>
                    </a:lnTo>
                    <a:lnTo>
                      <a:pt x="369" y="345"/>
                    </a:lnTo>
                    <a:lnTo>
                      <a:pt x="369" y="348"/>
                    </a:lnTo>
                    <a:lnTo>
                      <a:pt x="370" y="351"/>
                    </a:lnTo>
                    <a:lnTo>
                      <a:pt x="374" y="354"/>
                    </a:lnTo>
                    <a:lnTo>
                      <a:pt x="376" y="35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0" name="Freeform 157"/>
              <p:cNvSpPr>
                <a:spLocks/>
              </p:cNvSpPr>
              <p:nvPr/>
            </p:nvSpPr>
            <p:spPr bwMode="auto">
              <a:xfrm>
                <a:off x="3341219" y="5828931"/>
                <a:ext cx="407462" cy="395114"/>
              </a:xfrm>
              <a:custGeom>
                <a:avLst/>
                <a:gdLst>
                  <a:gd name="T0" fmla="*/ 821 w 891"/>
                  <a:gd name="T1" fmla="*/ 578 h 862"/>
                  <a:gd name="T2" fmla="*/ 694 w 891"/>
                  <a:gd name="T3" fmla="*/ 495 h 862"/>
                  <a:gd name="T4" fmla="*/ 609 w 891"/>
                  <a:gd name="T5" fmla="*/ 464 h 862"/>
                  <a:gd name="T6" fmla="*/ 590 w 891"/>
                  <a:gd name="T7" fmla="*/ 429 h 862"/>
                  <a:gd name="T8" fmla="*/ 649 w 891"/>
                  <a:gd name="T9" fmla="*/ 345 h 862"/>
                  <a:gd name="T10" fmla="*/ 672 w 891"/>
                  <a:gd name="T11" fmla="*/ 334 h 862"/>
                  <a:gd name="T12" fmla="*/ 683 w 891"/>
                  <a:gd name="T13" fmla="*/ 308 h 862"/>
                  <a:gd name="T14" fmla="*/ 692 w 891"/>
                  <a:gd name="T15" fmla="*/ 279 h 862"/>
                  <a:gd name="T16" fmla="*/ 701 w 891"/>
                  <a:gd name="T17" fmla="*/ 242 h 862"/>
                  <a:gd name="T18" fmla="*/ 726 w 891"/>
                  <a:gd name="T19" fmla="*/ 180 h 862"/>
                  <a:gd name="T20" fmla="*/ 710 w 891"/>
                  <a:gd name="T21" fmla="*/ 112 h 862"/>
                  <a:gd name="T22" fmla="*/ 698 w 891"/>
                  <a:gd name="T23" fmla="*/ 6 h 862"/>
                  <a:gd name="T24" fmla="*/ 643 w 891"/>
                  <a:gd name="T25" fmla="*/ 17 h 862"/>
                  <a:gd name="T26" fmla="*/ 583 w 891"/>
                  <a:gd name="T27" fmla="*/ 83 h 862"/>
                  <a:gd name="T28" fmla="*/ 532 w 891"/>
                  <a:gd name="T29" fmla="*/ 146 h 862"/>
                  <a:gd name="T30" fmla="*/ 494 w 891"/>
                  <a:gd name="T31" fmla="*/ 202 h 862"/>
                  <a:gd name="T32" fmla="*/ 470 w 891"/>
                  <a:gd name="T33" fmla="*/ 316 h 862"/>
                  <a:gd name="T34" fmla="*/ 409 w 891"/>
                  <a:gd name="T35" fmla="*/ 407 h 862"/>
                  <a:gd name="T36" fmla="*/ 344 w 891"/>
                  <a:gd name="T37" fmla="*/ 485 h 862"/>
                  <a:gd name="T38" fmla="*/ 307 w 891"/>
                  <a:gd name="T39" fmla="*/ 570 h 862"/>
                  <a:gd name="T40" fmla="*/ 188 w 891"/>
                  <a:gd name="T41" fmla="*/ 631 h 862"/>
                  <a:gd name="T42" fmla="*/ 54 w 891"/>
                  <a:gd name="T43" fmla="*/ 718 h 862"/>
                  <a:gd name="T44" fmla="*/ 0 w 891"/>
                  <a:gd name="T45" fmla="*/ 775 h 862"/>
                  <a:gd name="T46" fmla="*/ 47 w 891"/>
                  <a:gd name="T47" fmla="*/ 774 h 862"/>
                  <a:gd name="T48" fmla="*/ 137 w 891"/>
                  <a:gd name="T49" fmla="*/ 766 h 862"/>
                  <a:gd name="T50" fmla="*/ 212 w 891"/>
                  <a:gd name="T51" fmla="*/ 760 h 862"/>
                  <a:gd name="T52" fmla="*/ 290 w 891"/>
                  <a:gd name="T53" fmla="*/ 807 h 862"/>
                  <a:gd name="T54" fmla="*/ 345 w 891"/>
                  <a:gd name="T55" fmla="*/ 813 h 862"/>
                  <a:gd name="T56" fmla="*/ 378 w 891"/>
                  <a:gd name="T57" fmla="*/ 836 h 862"/>
                  <a:gd name="T58" fmla="*/ 408 w 891"/>
                  <a:gd name="T59" fmla="*/ 836 h 862"/>
                  <a:gd name="T60" fmla="*/ 448 w 891"/>
                  <a:gd name="T61" fmla="*/ 862 h 862"/>
                  <a:gd name="T62" fmla="*/ 472 w 891"/>
                  <a:gd name="T63" fmla="*/ 832 h 862"/>
                  <a:gd name="T64" fmla="*/ 514 w 891"/>
                  <a:gd name="T65" fmla="*/ 815 h 862"/>
                  <a:gd name="T66" fmla="*/ 566 w 891"/>
                  <a:gd name="T67" fmla="*/ 808 h 862"/>
                  <a:gd name="T68" fmla="*/ 637 w 891"/>
                  <a:gd name="T69" fmla="*/ 809 h 862"/>
                  <a:gd name="T70" fmla="*/ 650 w 891"/>
                  <a:gd name="T71" fmla="*/ 832 h 862"/>
                  <a:gd name="T72" fmla="*/ 645 w 891"/>
                  <a:gd name="T73" fmla="*/ 850 h 862"/>
                  <a:gd name="T74" fmla="*/ 682 w 891"/>
                  <a:gd name="T75" fmla="*/ 839 h 862"/>
                  <a:gd name="T76" fmla="*/ 734 w 891"/>
                  <a:gd name="T77" fmla="*/ 828 h 862"/>
                  <a:gd name="T78" fmla="*/ 752 w 891"/>
                  <a:gd name="T79" fmla="*/ 780 h 862"/>
                  <a:gd name="T80" fmla="*/ 792 w 891"/>
                  <a:gd name="T81" fmla="*/ 787 h 862"/>
                  <a:gd name="T82" fmla="*/ 846 w 891"/>
                  <a:gd name="T83" fmla="*/ 823 h 862"/>
                  <a:gd name="T84" fmla="*/ 891 w 891"/>
                  <a:gd name="T85" fmla="*/ 819 h 862"/>
                  <a:gd name="T86" fmla="*/ 873 w 891"/>
                  <a:gd name="T87" fmla="*/ 768 h 862"/>
                  <a:gd name="T88" fmla="*/ 839 w 891"/>
                  <a:gd name="T89" fmla="*/ 690 h 862"/>
                  <a:gd name="T90" fmla="*/ 831 w 891"/>
                  <a:gd name="T91" fmla="*/ 64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91" h="862">
                    <a:moveTo>
                      <a:pt x="828" y="631"/>
                    </a:moveTo>
                    <a:lnTo>
                      <a:pt x="828" y="588"/>
                    </a:lnTo>
                    <a:lnTo>
                      <a:pt x="821" y="578"/>
                    </a:lnTo>
                    <a:lnTo>
                      <a:pt x="789" y="548"/>
                    </a:lnTo>
                    <a:lnTo>
                      <a:pt x="758" y="528"/>
                    </a:lnTo>
                    <a:lnTo>
                      <a:pt x="694" y="495"/>
                    </a:lnTo>
                    <a:lnTo>
                      <a:pt x="662" y="483"/>
                    </a:lnTo>
                    <a:lnTo>
                      <a:pt x="629" y="479"/>
                    </a:lnTo>
                    <a:lnTo>
                      <a:pt x="609" y="464"/>
                    </a:lnTo>
                    <a:lnTo>
                      <a:pt x="590" y="452"/>
                    </a:lnTo>
                    <a:lnTo>
                      <a:pt x="590" y="443"/>
                    </a:lnTo>
                    <a:lnTo>
                      <a:pt x="590" y="429"/>
                    </a:lnTo>
                    <a:lnTo>
                      <a:pt x="605" y="406"/>
                    </a:lnTo>
                    <a:lnTo>
                      <a:pt x="619" y="385"/>
                    </a:lnTo>
                    <a:lnTo>
                      <a:pt x="649" y="345"/>
                    </a:lnTo>
                    <a:lnTo>
                      <a:pt x="651" y="333"/>
                    </a:lnTo>
                    <a:lnTo>
                      <a:pt x="663" y="329"/>
                    </a:lnTo>
                    <a:lnTo>
                      <a:pt x="672" y="334"/>
                    </a:lnTo>
                    <a:lnTo>
                      <a:pt x="675" y="330"/>
                    </a:lnTo>
                    <a:lnTo>
                      <a:pt x="679" y="319"/>
                    </a:lnTo>
                    <a:lnTo>
                      <a:pt x="683" y="308"/>
                    </a:lnTo>
                    <a:lnTo>
                      <a:pt x="685" y="303"/>
                    </a:lnTo>
                    <a:lnTo>
                      <a:pt x="689" y="291"/>
                    </a:lnTo>
                    <a:lnTo>
                      <a:pt x="692" y="279"/>
                    </a:lnTo>
                    <a:lnTo>
                      <a:pt x="693" y="273"/>
                    </a:lnTo>
                    <a:lnTo>
                      <a:pt x="693" y="260"/>
                    </a:lnTo>
                    <a:lnTo>
                      <a:pt x="701" y="242"/>
                    </a:lnTo>
                    <a:lnTo>
                      <a:pt x="715" y="207"/>
                    </a:lnTo>
                    <a:lnTo>
                      <a:pt x="726" y="193"/>
                    </a:lnTo>
                    <a:lnTo>
                      <a:pt x="726" y="180"/>
                    </a:lnTo>
                    <a:lnTo>
                      <a:pt x="720" y="172"/>
                    </a:lnTo>
                    <a:lnTo>
                      <a:pt x="714" y="150"/>
                    </a:lnTo>
                    <a:lnTo>
                      <a:pt x="710" y="112"/>
                    </a:lnTo>
                    <a:lnTo>
                      <a:pt x="707" y="46"/>
                    </a:lnTo>
                    <a:lnTo>
                      <a:pt x="701" y="28"/>
                    </a:lnTo>
                    <a:lnTo>
                      <a:pt x="698" y="6"/>
                    </a:lnTo>
                    <a:lnTo>
                      <a:pt x="684" y="0"/>
                    </a:lnTo>
                    <a:lnTo>
                      <a:pt x="647" y="6"/>
                    </a:lnTo>
                    <a:lnTo>
                      <a:pt x="643" y="17"/>
                    </a:lnTo>
                    <a:lnTo>
                      <a:pt x="622" y="54"/>
                    </a:lnTo>
                    <a:lnTo>
                      <a:pt x="611" y="68"/>
                    </a:lnTo>
                    <a:lnTo>
                      <a:pt x="583" y="83"/>
                    </a:lnTo>
                    <a:lnTo>
                      <a:pt x="578" y="109"/>
                    </a:lnTo>
                    <a:lnTo>
                      <a:pt x="561" y="131"/>
                    </a:lnTo>
                    <a:lnTo>
                      <a:pt x="532" y="146"/>
                    </a:lnTo>
                    <a:lnTo>
                      <a:pt x="519" y="158"/>
                    </a:lnTo>
                    <a:lnTo>
                      <a:pt x="496" y="183"/>
                    </a:lnTo>
                    <a:lnTo>
                      <a:pt x="494" y="202"/>
                    </a:lnTo>
                    <a:lnTo>
                      <a:pt x="489" y="253"/>
                    </a:lnTo>
                    <a:lnTo>
                      <a:pt x="470" y="283"/>
                    </a:lnTo>
                    <a:lnTo>
                      <a:pt x="470" y="316"/>
                    </a:lnTo>
                    <a:lnTo>
                      <a:pt x="453" y="342"/>
                    </a:lnTo>
                    <a:lnTo>
                      <a:pt x="431" y="381"/>
                    </a:lnTo>
                    <a:lnTo>
                      <a:pt x="409" y="407"/>
                    </a:lnTo>
                    <a:lnTo>
                      <a:pt x="372" y="429"/>
                    </a:lnTo>
                    <a:lnTo>
                      <a:pt x="350" y="456"/>
                    </a:lnTo>
                    <a:lnTo>
                      <a:pt x="344" y="485"/>
                    </a:lnTo>
                    <a:lnTo>
                      <a:pt x="344" y="507"/>
                    </a:lnTo>
                    <a:lnTo>
                      <a:pt x="344" y="529"/>
                    </a:lnTo>
                    <a:lnTo>
                      <a:pt x="307" y="570"/>
                    </a:lnTo>
                    <a:lnTo>
                      <a:pt x="266" y="609"/>
                    </a:lnTo>
                    <a:lnTo>
                      <a:pt x="230" y="622"/>
                    </a:lnTo>
                    <a:lnTo>
                      <a:pt x="188" y="631"/>
                    </a:lnTo>
                    <a:lnTo>
                      <a:pt x="153" y="655"/>
                    </a:lnTo>
                    <a:lnTo>
                      <a:pt x="120" y="667"/>
                    </a:lnTo>
                    <a:lnTo>
                      <a:pt x="54" y="718"/>
                    </a:lnTo>
                    <a:lnTo>
                      <a:pt x="32" y="739"/>
                    </a:lnTo>
                    <a:lnTo>
                      <a:pt x="8" y="760"/>
                    </a:lnTo>
                    <a:lnTo>
                      <a:pt x="0" y="775"/>
                    </a:lnTo>
                    <a:lnTo>
                      <a:pt x="0" y="785"/>
                    </a:lnTo>
                    <a:lnTo>
                      <a:pt x="23" y="784"/>
                    </a:lnTo>
                    <a:lnTo>
                      <a:pt x="47" y="774"/>
                    </a:lnTo>
                    <a:lnTo>
                      <a:pt x="68" y="764"/>
                    </a:lnTo>
                    <a:lnTo>
                      <a:pt x="101" y="764"/>
                    </a:lnTo>
                    <a:lnTo>
                      <a:pt x="137" y="766"/>
                    </a:lnTo>
                    <a:lnTo>
                      <a:pt x="157" y="752"/>
                    </a:lnTo>
                    <a:lnTo>
                      <a:pt x="189" y="753"/>
                    </a:lnTo>
                    <a:lnTo>
                      <a:pt x="212" y="760"/>
                    </a:lnTo>
                    <a:lnTo>
                      <a:pt x="246" y="775"/>
                    </a:lnTo>
                    <a:lnTo>
                      <a:pt x="265" y="792"/>
                    </a:lnTo>
                    <a:lnTo>
                      <a:pt x="290" y="807"/>
                    </a:lnTo>
                    <a:lnTo>
                      <a:pt x="309" y="798"/>
                    </a:lnTo>
                    <a:lnTo>
                      <a:pt x="338" y="807"/>
                    </a:lnTo>
                    <a:lnTo>
                      <a:pt x="345" y="813"/>
                    </a:lnTo>
                    <a:lnTo>
                      <a:pt x="353" y="819"/>
                    </a:lnTo>
                    <a:lnTo>
                      <a:pt x="366" y="828"/>
                    </a:lnTo>
                    <a:lnTo>
                      <a:pt x="378" y="836"/>
                    </a:lnTo>
                    <a:lnTo>
                      <a:pt x="397" y="853"/>
                    </a:lnTo>
                    <a:lnTo>
                      <a:pt x="404" y="849"/>
                    </a:lnTo>
                    <a:lnTo>
                      <a:pt x="408" y="836"/>
                    </a:lnTo>
                    <a:lnTo>
                      <a:pt x="419" y="835"/>
                    </a:lnTo>
                    <a:lnTo>
                      <a:pt x="432" y="849"/>
                    </a:lnTo>
                    <a:lnTo>
                      <a:pt x="448" y="862"/>
                    </a:lnTo>
                    <a:lnTo>
                      <a:pt x="458" y="853"/>
                    </a:lnTo>
                    <a:lnTo>
                      <a:pt x="463" y="842"/>
                    </a:lnTo>
                    <a:lnTo>
                      <a:pt x="472" y="832"/>
                    </a:lnTo>
                    <a:lnTo>
                      <a:pt x="482" y="828"/>
                    </a:lnTo>
                    <a:lnTo>
                      <a:pt x="500" y="824"/>
                    </a:lnTo>
                    <a:lnTo>
                      <a:pt x="514" y="815"/>
                    </a:lnTo>
                    <a:lnTo>
                      <a:pt x="534" y="807"/>
                    </a:lnTo>
                    <a:lnTo>
                      <a:pt x="547" y="807"/>
                    </a:lnTo>
                    <a:lnTo>
                      <a:pt x="566" y="808"/>
                    </a:lnTo>
                    <a:lnTo>
                      <a:pt x="592" y="807"/>
                    </a:lnTo>
                    <a:lnTo>
                      <a:pt x="622" y="808"/>
                    </a:lnTo>
                    <a:lnTo>
                      <a:pt x="637" y="809"/>
                    </a:lnTo>
                    <a:lnTo>
                      <a:pt x="642" y="815"/>
                    </a:lnTo>
                    <a:lnTo>
                      <a:pt x="644" y="825"/>
                    </a:lnTo>
                    <a:lnTo>
                      <a:pt x="650" y="832"/>
                    </a:lnTo>
                    <a:lnTo>
                      <a:pt x="651" y="838"/>
                    </a:lnTo>
                    <a:lnTo>
                      <a:pt x="650" y="842"/>
                    </a:lnTo>
                    <a:lnTo>
                      <a:pt x="645" y="850"/>
                    </a:lnTo>
                    <a:lnTo>
                      <a:pt x="654" y="850"/>
                    </a:lnTo>
                    <a:lnTo>
                      <a:pt x="669" y="841"/>
                    </a:lnTo>
                    <a:lnTo>
                      <a:pt x="682" y="839"/>
                    </a:lnTo>
                    <a:lnTo>
                      <a:pt x="683" y="831"/>
                    </a:lnTo>
                    <a:lnTo>
                      <a:pt x="715" y="829"/>
                    </a:lnTo>
                    <a:lnTo>
                      <a:pt x="734" y="828"/>
                    </a:lnTo>
                    <a:lnTo>
                      <a:pt x="746" y="832"/>
                    </a:lnTo>
                    <a:lnTo>
                      <a:pt x="750" y="825"/>
                    </a:lnTo>
                    <a:lnTo>
                      <a:pt x="752" y="780"/>
                    </a:lnTo>
                    <a:lnTo>
                      <a:pt x="784" y="777"/>
                    </a:lnTo>
                    <a:lnTo>
                      <a:pt x="784" y="784"/>
                    </a:lnTo>
                    <a:lnTo>
                      <a:pt x="792" y="787"/>
                    </a:lnTo>
                    <a:lnTo>
                      <a:pt x="807" y="804"/>
                    </a:lnTo>
                    <a:lnTo>
                      <a:pt x="814" y="807"/>
                    </a:lnTo>
                    <a:lnTo>
                      <a:pt x="846" y="823"/>
                    </a:lnTo>
                    <a:lnTo>
                      <a:pt x="875" y="831"/>
                    </a:lnTo>
                    <a:lnTo>
                      <a:pt x="891" y="828"/>
                    </a:lnTo>
                    <a:lnTo>
                      <a:pt x="891" y="819"/>
                    </a:lnTo>
                    <a:lnTo>
                      <a:pt x="888" y="812"/>
                    </a:lnTo>
                    <a:lnTo>
                      <a:pt x="881" y="781"/>
                    </a:lnTo>
                    <a:lnTo>
                      <a:pt x="873" y="768"/>
                    </a:lnTo>
                    <a:lnTo>
                      <a:pt x="862" y="743"/>
                    </a:lnTo>
                    <a:lnTo>
                      <a:pt x="846" y="718"/>
                    </a:lnTo>
                    <a:lnTo>
                      <a:pt x="839" y="690"/>
                    </a:lnTo>
                    <a:lnTo>
                      <a:pt x="837" y="675"/>
                    </a:lnTo>
                    <a:lnTo>
                      <a:pt x="834" y="664"/>
                    </a:lnTo>
                    <a:lnTo>
                      <a:pt x="831" y="642"/>
                    </a:lnTo>
                    <a:lnTo>
                      <a:pt x="831" y="641"/>
                    </a:lnTo>
                    <a:lnTo>
                      <a:pt x="828" y="63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1" name="Freeform 159"/>
              <p:cNvSpPr>
                <a:spLocks noEditPoints="1"/>
              </p:cNvSpPr>
              <p:nvPr/>
            </p:nvSpPr>
            <p:spPr bwMode="auto">
              <a:xfrm>
                <a:off x="4400345" y="5801492"/>
                <a:ext cx="905470" cy="677731"/>
              </a:xfrm>
              <a:custGeom>
                <a:avLst/>
                <a:gdLst>
                  <a:gd name="T0" fmla="*/ 1157 w 1982"/>
                  <a:gd name="T1" fmla="*/ 0 h 1481"/>
                  <a:gd name="T2" fmla="*/ 190 w 1982"/>
                  <a:gd name="T3" fmla="*/ 931 h 1481"/>
                  <a:gd name="T4" fmla="*/ 223 w 1982"/>
                  <a:gd name="T5" fmla="*/ 949 h 1481"/>
                  <a:gd name="T6" fmla="*/ 178 w 1982"/>
                  <a:gd name="T7" fmla="*/ 1011 h 1481"/>
                  <a:gd name="T8" fmla="*/ 163 w 1982"/>
                  <a:gd name="T9" fmla="*/ 1070 h 1481"/>
                  <a:gd name="T10" fmla="*/ 155 w 1982"/>
                  <a:gd name="T11" fmla="*/ 1111 h 1481"/>
                  <a:gd name="T12" fmla="*/ 119 w 1982"/>
                  <a:gd name="T13" fmla="*/ 1138 h 1481"/>
                  <a:gd name="T14" fmla="*/ 1 w 1982"/>
                  <a:gd name="T15" fmla="*/ 1297 h 1481"/>
                  <a:gd name="T16" fmla="*/ 53 w 1982"/>
                  <a:gd name="T17" fmla="*/ 1373 h 1481"/>
                  <a:gd name="T18" fmla="*/ 266 w 1982"/>
                  <a:gd name="T19" fmla="*/ 1370 h 1481"/>
                  <a:gd name="T20" fmla="*/ 451 w 1982"/>
                  <a:gd name="T21" fmla="*/ 1381 h 1481"/>
                  <a:gd name="T22" fmla="*/ 633 w 1982"/>
                  <a:gd name="T23" fmla="*/ 1457 h 1481"/>
                  <a:gd name="T24" fmla="*/ 984 w 1982"/>
                  <a:gd name="T25" fmla="*/ 1412 h 1481"/>
                  <a:gd name="T26" fmla="*/ 1140 w 1982"/>
                  <a:gd name="T27" fmla="*/ 1334 h 1481"/>
                  <a:gd name="T28" fmla="*/ 1417 w 1982"/>
                  <a:gd name="T29" fmla="*/ 1253 h 1481"/>
                  <a:gd name="T30" fmla="*/ 1464 w 1982"/>
                  <a:gd name="T31" fmla="*/ 1320 h 1481"/>
                  <a:gd name="T32" fmla="*/ 1498 w 1982"/>
                  <a:gd name="T33" fmla="*/ 1414 h 1481"/>
                  <a:gd name="T34" fmla="*/ 1562 w 1982"/>
                  <a:gd name="T35" fmla="*/ 1431 h 1481"/>
                  <a:gd name="T36" fmla="*/ 1733 w 1982"/>
                  <a:gd name="T37" fmla="*/ 1407 h 1481"/>
                  <a:gd name="T38" fmla="*/ 1785 w 1982"/>
                  <a:gd name="T39" fmla="*/ 1330 h 1481"/>
                  <a:gd name="T40" fmla="*/ 1952 w 1982"/>
                  <a:gd name="T41" fmla="*/ 1271 h 1481"/>
                  <a:gd name="T42" fmla="*/ 1861 w 1982"/>
                  <a:gd name="T43" fmla="*/ 1224 h 1481"/>
                  <a:gd name="T44" fmla="*/ 1855 w 1982"/>
                  <a:gd name="T45" fmla="*/ 1098 h 1481"/>
                  <a:gd name="T46" fmla="*/ 1917 w 1982"/>
                  <a:gd name="T47" fmla="*/ 1018 h 1481"/>
                  <a:gd name="T48" fmla="*/ 1890 w 1982"/>
                  <a:gd name="T49" fmla="*/ 878 h 1481"/>
                  <a:gd name="T50" fmla="*/ 1762 w 1982"/>
                  <a:gd name="T51" fmla="*/ 621 h 1481"/>
                  <a:gd name="T52" fmla="*/ 1634 w 1982"/>
                  <a:gd name="T53" fmla="*/ 444 h 1481"/>
                  <a:gd name="T54" fmla="*/ 1546 w 1982"/>
                  <a:gd name="T55" fmla="*/ 226 h 1481"/>
                  <a:gd name="T56" fmla="*/ 1506 w 1982"/>
                  <a:gd name="T57" fmla="*/ 13 h 1481"/>
                  <a:gd name="T58" fmla="*/ 1320 w 1982"/>
                  <a:gd name="T59" fmla="*/ 47 h 1481"/>
                  <a:gd name="T60" fmla="*/ 1150 w 1982"/>
                  <a:gd name="T61" fmla="*/ 8 h 1481"/>
                  <a:gd name="T62" fmla="*/ 1097 w 1982"/>
                  <a:gd name="T63" fmla="*/ 46 h 1481"/>
                  <a:gd name="T64" fmla="*/ 1045 w 1982"/>
                  <a:gd name="T65" fmla="*/ 120 h 1481"/>
                  <a:gd name="T66" fmla="*/ 1142 w 1982"/>
                  <a:gd name="T67" fmla="*/ 116 h 1481"/>
                  <a:gd name="T68" fmla="*/ 1100 w 1982"/>
                  <a:gd name="T69" fmla="*/ 171 h 1481"/>
                  <a:gd name="T70" fmla="*/ 1165 w 1982"/>
                  <a:gd name="T71" fmla="*/ 145 h 1481"/>
                  <a:gd name="T72" fmla="*/ 1192 w 1982"/>
                  <a:gd name="T73" fmla="*/ 179 h 1481"/>
                  <a:gd name="T74" fmla="*/ 1157 w 1982"/>
                  <a:gd name="T75" fmla="*/ 239 h 1481"/>
                  <a:gd name="T76" fmla="*/ 1162 w 1982"/>
                  <a:gd name="T77" fmla="*/ 292 h 1481"/>
                  <a:gd name="T78" fmla="*/ 1208 w 1982"/>
                  <a:gd name="T79" fmla="*/ 284 h 1481"/>
                  <a:gd name="T80" fmla="*/ 1240 w 1982"/>
                  <a:gd name="T81" fmla="*/ 304 h 1481"/>
                  <a:gd name="T82" fmla="*/ 1202 w 1982"/>
                  <a:gd name="T83" fmla="*/ 349 h 1481"/>
                  <a:gd name="T84" fmla="*/ 1208 w 1982"/>
                  <a:gd name="T85" fmla="*/ 442 h 1481"/>
                  <a:gd name="T86" fmla="*/ 1156 w 1982"/>
                  <a:gd name="T87" fmla="*/ 454 h 1481"/>
                  <a:gd name="T88" fmla="*/ 1063 w 1982"/>
                  <a:gd name="T89" fmla="*/ 473 h 1481"/>
                  <a:gd name="T90" fmla="*/ 947 w 1982"/>
                  <a:gd name="T91" fmla="*/ 489 h 1481"/>
                  <a:gd name="T92" fmla="*/ 826 w 1982"/>
                  <a:gd name="T93" fmla="*/ 452 h 1481"/>
                  <a:gd name="T94" fmla="*/ 611 w 1982"/>
                  <a:gd name="T95" fmla="*/ 541 h 1481"/>
                  <a:gd name="T96" fmla="*/ 661 w 1982"/>
                  <a:gd name="T97" fmla="*/ 582 h 1481"/>
                  <a:gd name="T98" fmla="*/ 679 w 1982"/>
                  <a:gd name="T99" fmla="*/ 622 h 1481"/>
                  <a:gd name="T100" fmla="*/ 656 w 1982"/>
                  <a:gd name="T101" fmla="*/ 685 h 1481"/>
                  <a:gd name="T102" fmla="*/ 561 w 1982"/>
                  <a:gd name="T103" fmla="*/ 640 h 1481"/>
                  <a:gd name="T104" fmla="*/ 492 w 1982"/>
                  <a:gd name="T105" fmla="*/ 717 h 1481"/>
                  <a:gd name="T106" fmla="*/ 423 w 1982"/>
                  <a:gd name="T107" fmla="*/ 796 h 1481"/>
                  <a:gd name="T108" fmla="*/ 264 w 1982"/>
                  <a:gd name="T109" fmla="*/ 875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82" h="1481">
                    <a:moveTo>
                      <a:pt x="1866" y="1043"/>
                    </a:moveTo>
                    <a:lnTo>
                      <a:pt x="1866" y="1043"/>
                    </a:lnTo>
                    <a:lnTo>
                      <a:pt x="1866" y="1043"/>
                    </a:lnTo>
                    <a:lnTo>
                      <a:pt x="1866" y="1043"/>
                    </a:lnTo>
                    <a:lnTo>
                      <a:pt x="1866" y="1043"/>
                    </a:lnTo>
                    <a:close/>
                    <a:moveTo>
                      <a:pt x="1157" y="0"/>
                    </a:moveTo>
                    <a:lnTo>
                      <a:pt x="1157" y="0"/>
                    </a:lnTo>
                    <a:lnTo>
                      <a:pt x="1157" y="0"/>
                    </a:lnTo>
                    <a:close/>
                    <a:moveTo>
                      <a:pt x="242" y="908"/>
                    </a:moveTo>
                    <a:lnTo>
                      <a:pt x="223" y="915"/>
                    </a:lnTo>
                    <a:lnTo>
                      <a:pt x="210" y="920"/>
                    </a:lnTo>
                    <a:lnTo>
                      <a:pt x="197" y="926"/>
                    </a:lnTo>
                    <a:lnTo>
                      <a:pt x="193" y="928"/>
                    </a:lnTo>
                    <a:lnTo>
                      <a:pt x="190" y="931"/>
                    </a:lnTo>
                    <a:lnTo>
                      <a:pt x="194" y="940"/>
                    </a:lnTo>
                    <a:lnTo>
                      <a:pt x="200" y="942"/>
                    </a:lnTo>
                    <a:lnTo>
                      <a:pt x="213" y="945"/>
                    </a:lnTo>
                    <a:lnTo>
                      <a:pt x="218" y="946"/>
                    </a:lnTo>
                    <a:lnTo>
                      <a:pt x="221" y="947"/>
                    </a:lnTo>
                    <a:lnTo>
                      <a:pt x="222" y="949"/>
                    </a:lnTo>
                    <a:lnTo>
                      <a:pt x="223" y="949"/>
                    </a:lnTo>
                    <a:lnTo>
                      <a:pt x="220" y="954"/>
                    </a:lnTo>
                    <a:lnTo>
                      <a:pt x="205" y="959"/>
                    </a:lnTo>
                    <a:lnTo>
                      <a:pt x="190" y="967"/>
                    </a:lnTo>
                    <a:lnTo>
                      <a:pt x="168" y="988"/>
                    </a:lnTo>
                    <a:lnTo>
                      <a:pt x="159" y="997"/>
                    </a:lnTo>
                    <a:lnTo>
                      <a:pt x="161" y="1006"/>
                    </a:lnTo>
                    <a:lnTo>
                      <a:pt x="178" y="1011"/>
                    </a:lnTo>
                    <a:lnTo>
                      <a:pt x="190" y="1017"/>
                    </a:lnTo>
                    <a:lnTo>
                      <a:pt x="190" y="1028"/>
                    </a:lnTo>
                    <a:lnTo>
                      <a:pt x="176" y="1038"/>
                    </a:lnTo>
                    <a:lnTo>
                      <a:pt x="176" y="1049"/>
                    </a:lnTo>
                    <a:lnTo>
                      <a:pt x="176" y="1063"/>
                    </a:lnTo>
                    <a:lnTo>
                      <a:pt x="169" y="1076"/>
                    </a:lnTo>
                    <a:lnTo>
                      <a:pt x="163" y="1070"/>
                    </a:lnTo>
                    <a:lnTo>
                      <a:pt x="148" y="1053"/>
                    </a:lnTo>
                    <a:lnTo>
                      <a:pt x="142" y="1057"/>
                    </a:lnTo>
                    <a:lnTo>
                      <a:pt x="146" y="1071"/>
                    </a:lnTo>
                    <a:lnTo>
                      <a:pt x="158" y="1082"/>
                    </a:lnTo>
                    <a:lnTo>
                      <a:pt x="165" y="1089"/>
                    </a:lnTo>
                    <a:lnTo>
                      <a:pt x="158" y="1101"/>
                    </a:lnTo>
                    <a:lnTo>
                      <a:pt x="155" y="1111"/>
                    </a:lnTo>
                    <a:lnTo>
                      <a:pt x="162" y="1120"/>
                    </a:lnTo>
                    <a:lnTo>
                      <a:pt x="153" y="1132"/>
                    </a:lnTo>
                    <a:lnTo>
                      <a:pt x="147" y="1142"/>
                    </a:lnTo>
                    <a:lnTo>
                      <a:pt x="138" y="1142"/>
                    </a:lnTo>
                    <a:lnTo>
                      <a:pt x="135" y="1129"/>
                    </a:lnTo>
                    <a:lnTo>
                      <a:pt x="131" y="1129"/>
                    </a:lnTo>
                    <a:lnTo>
                      <a:pt x="119" y="1138"/>
                    </a:lnTo>
                    <a:lnTo>
                      <a:pt x="81" y="1163"/>
                    </a:lnTo>
                    <a:lnTo>
                      <a:pt x="50" y="1191"/>
                    </a:lnTo>
                    <a:lnTo>
                      <a:pt x="45" y="1201"/>
                    </a:lnTo>
                    <a:lnTo>
                      <a:pt x="30" y="1209"/>
                    </a:lnTo>
                    <a:lnTo>
                      <a:pt x="20" y="1225"/>
                    </a:lnTo>
                    <a:lnTo>
                      <a:pt x="13" y="1262"/>
                    </a:lnTo>
                    <a:lnTo>
                      <a:pt x="1" y="1297"/>
                    </a:lnTo>
                    <a:lnTo>
                      <a:pt x="6" y="1312"/>
                    </a:lnTo>
                    <a:lnTo>
                      <a:pt x="4" y="1324"/>
                    </a:lnTo>
                    <a:lnTo>
                      <a:pt x="0" y="1347"/>
                    </a:lnTo>
                    <a:lnTo>
                      <a:pt x="6" y="1361"/>
                    </a:lnTo>
                    <a:lnTo>
                      <a:pt x="16" y="1379"/>
                    </a:lnTo>
                    <a:lnTo>
                      <a:pt x="40" y="1370"/>
                    </a:lnTo>
                    <a:lnTo>
                      <a:pt x="53" y="1373"/>
                    </a:lnTo>
                    <a:lnTo>
                      <a:pt x="91" y="1391"/>
                    </a:lnTo>
                    <a:lnTo>
                      <a:pt x="119" y="1407"/>
                    </a:lnTo>
                    <a:lnTo>
                      <a:pt x="150" y="1409"/>
                    </a:lnTo>
                    <a:lnTo>
                      <a:pt x="181" y="1394"/>
                    </a:lnTo>
                    <a:lnTo>
                      <a:pt x="227" y="1375"/>
                    </a:lnTo>
                    <a:lnTo>
                      <a:pt x="252" y="1366"/>
                    </a:lnTo>
                    <a:lnTo>
                      <a:pt x="266" y="1370"/>
                    </a:lnTo>
                    <a:lnTo>
                      <a:pt x="298" y="1382"/>
                    </a:lnTo>
                    <a:lnTo>
                      <a:pt x="320" y="1383"/>
                    </a:lnTo>
                    <a:lnTo>
                      <a:pt x="348" y="1381"/>
                    </a:lnTo>
                    <a:lnTo>
                      <a:pt x="371" y="1368"/>
                    </a:lnTo>
                    <a:lnTo>
                      <a:pt x="384" y="1366"/>
                    </a:lnTo>
                    <a:lnTo>
                      <a:pt x="404" y="1381"/>
                    </a:lnTo>
                    <a:lnTo>
                      <a:pt x="451" y="1381"/>
                    </a:lnTo>
                    <a:lnTo>
                      <a:pt x="469" y="1380"/>
                    </a:lnTo>
                    <a:lnTo>
                      <a:pt x="509" y="1366"/>
                    </a:lnTo>
                    <a:lnTo>
                      <a:pt x="529" y="1366"/>
                    </a:lnTo>
                    <a:lnTo>
                      <a:pt x="543" y="1376"/>
                    </a:lnTo>
                    <a:lnTo>
                      <a:pt x="586" y="1414"/>
                    </a:lnTo>
                    <a:lnTo>
                      <a:pt x="604" y="1429"/>
                    </a:lnTo>
                    <a:lnTo>
                      <a:pt x="633" y="1457"/>
                    </a:lnTo>
                    <a:lnTo>
                      <a:pt x="653" y="1479"/>
                    </a:lnTo>
                    <a:lnTo>
                      <a:pt x="715" y="1481"/>
                    </a:lnTo>
                    <a:lnTo>
                      <a:pt x="937" y="1481"/>
                    </a:lnTo>
                    <a:lnTo>
                      <a:pt x="955" y="1458"/>
                    </a:lnTo>
                    <a:lnTo>
                      <a:pt x="976" y="1435"/>
                    </a:lnTo>
                    <a:lnTo>
                      <a:pt x="980" y="1424"/>
                    </a:lnTo>
                    <a:lnTo>
                      <a:pt x="984" y="1412"/>
                    </a:lnTo>
                    <a:lnTo>
                      <a:pt x="991" y="1400"/>
                    </a:lnTo>
                    <a:lnTo>
                      <a:pt x="997" y="1389"/>
                    </a:lnTo>
                    <a:lnTo>
                      <a:pt x="1018" y="1365"/>
                    </a:lnTo>
                    <a:lnTo>
                      <a:pt x="1041" y="1356"/>
                    </a:lnTo>
                    <a:lnTo>
                      <a:pt x="1068" y="1353"/>
                    </a:lnTo>
                    <a:lnTo>
                      <a:pt x="1099" y="1343"/>
                    </a:lnTo>
                    <a:lnTo>
                      <a:pt x="1140" y="1334"/>
                    </a:lnTo>
                    <a:lnTo>
                      <a:pt x="1182" y="1319"/>
                    </a:lnTo>
                    <a:lnTo>
                      <a:pt x="1225" y="1307"/>
                    </a:lnTo>
                    <a:lnTo>
                      <a:pt x="1274" y="1305"/>
                    </a:lnTo>
                    <a:lnTo>
                      <a:pt x="1299" y="1282"/>
                    </a:lnTo>
                    <a:lnTo>
                      <a:pt x="1343" y="1276"/>
                    </a:lnTo>
                    <a:lnTo>
                      <a:pt x="1386" y="1265"/>
                    </a:lnTo>
                    <a:lnTo>
                      <a:pt x="1417" y="1253"/>
                    </a:lnTo>
                    <a:lnTo>
                      <a:pt x="1443" y="1243"/>
                    </a:lnTo>
                    <a:lnTo>
                      <a:pt x="1462" y="1243"/>
                    </a:lnTo>
                    <a:lnTo>
                      <a:pt x="1480" y="1249"/>
                    </a:lnTo>
                    <a:lnTo>
                      <a:pt x="1489" y="1263"/>
                    </a:lnTo>
                    <a:lnTo>
                      <a:pt x="1490" y="1297"/>
                    </a:lnTo>
                    <a:lnTo>
                      <a:pt x="1480" y="1314"/>
                    </a:lnTo>
                    <a:lnTo>
                      <a:pt x="1464" y="1320"/>
                    </a:lnTo>
                    <a:lnTo>
                      <a:pt x="1462" y="1328"/>
                    </a:lnTo>
                    <a:lnTo>
                      <a:pt x="1470" y="1341"/>
                    </a:lnTo>
                    <a:lnTo>
                      <a:pt x="1480" y="1362"/>
                    </a:lnTo>
                    <a:lnTo>
                      <a:pt x="1483" y="1379"/>
                    </a:lnTo>
                    <a:lnTo>
                      <a:pt x="1481" y="1391"/>
                    </a:lnTo>
                    <a:lnTo>
                      <a:pt x="1481" y="1409"/>
                    </a:lnTo>
                    <a:lnTo>
                      <a:pt x="1498" y="1414"/>
                    </a:lnTo>
                    <a:lnTo>
                      <a:pt x="1504" y="1418"/>
                    </a:lnTo>
                    <a:lnTo>
                      <a:pt x="1512" y="1424"/>
                    </a:lnTo>
                    <a:lnTo>
                      <a:pt x="1517" y="1425"/>
                    </a:lnTo>
                    <a:lnTo>
                      <a:pt x="1529" y="1428"/>
                    </a:lnTo>
                    <a:lnTo>
                      <a:pt x="1540" y="1430"/>
                    </a:lnTo>
                    <a:lnTo>
                      <a:pt x="1545" y="1431"/>
                    </a:lnTo>
                    <a:lnTo>
                      <a:pt x="1562" y="1431"/>
                    </a:lnTo>
                    <a:lnTo>
                      <a:pt x="1603" y="1436"/>
                    </a:lnTo>
                    <a:lnTo>
                      <a:pt x="1627" y="1430"/>
                    </a:lnTo>
                    <a:lnTo>
                      <a:pt x="1695" y="1431"/>
                    </a:lnTo>
                    <a:lnTo>
                      <a:pt x="1713" y="1416"/>
                    </a:lnTo>
                    <a:lnTo>
                      <a:pt x="1715" y="1412"/>
                    </a:lnTo>
                    <a:lnTo>
                      <a:pt x="1719" y="1408"/>
                    </a:lnTo>
                    <a:lnTo>
                      <a:pt x="1733" y="1407"/>
                    </a:lnTo>
                    <a:lnTo>
                      <a:pt x="1743" y="1405"/>
                    </a:lnTo>
                    <a:lnTo>
                      <a:pt x="1741" y="1397"/>
                    </a:lnTo>
                    <a:lnTo>
                      <a:pt x="1738" y="1378"/>
                    </a:lnTo>
                    <a:lnTo>
                      <a:pt x="1738" y="1363"/>
                    </a:lnTo>
                    <a:lnTo>
                      <a:pt x="1743" y="1356"/>
                    </a:lnTo>
                    <a:lnTo>
                      <a:pt x="1765" y="1342"/>
                    </a:lnTo>
                    <a:lnTo>
                      <a:pt x="1785" y="1330"/>
                    </a:lnTo>
                    <a:lnTo>
                      <a:pt x="1807" y="1326"/>
                    </a:lnTo>
                    <a:lnTo>
                      <a:pt x="1833" y="1308"/>
                    </a:lnTo>
                    <a:lnTo>
                      <a:pt x="1849" y="1302"/>
                    </a:lnTo>
                    <a:lnTo>
                      <a:pt x="1911" y="1300"/>
                    </a:lnTo>
                    <a:lnTo>
                      <a:pt x="1923" y="1297"/>
                    </a:lnTo>
                    <a:lnTo>
                      <a:pt x="1935" y="1278"/>
                    </a:lnTo>
                    <a:lnTo>
                      <a:pt x="1952" y="1271"/>
                    </a:lnTo>
                    <a:lnTo>
                      <a:pt x="1980" y="1264"/>
                    </a:lnTo>
                    <a:lnTo>
                      <a:pt x="1982" y="1255"/>
                    </a:lnTo>
                    <a:lnTo>
                      <a:pt x="1970" y="1252"/>
                    </a:lnTo>
                    <a:lnTo>
                      <a:pt x="1909" y="1249"/>
                    </a:lnTo>
                    <a:lnTo>
                      <a:pt x="1890" y="1243"/>
                    </a:lnTo>
                    <a:lnTo>
                      <a:pt x="1864" y="1231"/>
                    </a:lnTo>
                    <a:lnTo>
                      <a:pt x="1861" y="1224"/>
                    </a:lnTo>
                    <a:lnTo>
                      <a:pt x="1858" y="1206"/>
                    </a:lnTo>
                    <a:lnTo>
                      <a:pt x="1867" y="1186"/>
                    </a:lnTo>
                    <a:lnTo>
                      <a:pt x="1868" y="1154"/>
                    </a:lnTo>
                    <a:lnTo>
                      <a:pt x="1861" y="1145"/>
                    </a:lnTo>
                    <a:lnTo>
                      <a:pt x="1856" y="1127"/>
                    </a:lnTo>
                    <a:lnTo>
                      <a:pt x="1859" y="1116"/>
                    </a:lnTo>
                    <a:lnTo>
                      <a:pt x="1855" y="1098"/>
                    </a:lnTo>
                    <a:lnTo>
                      <a:pt x="1851" y="1080"/>
                    </a:lnTo>
                    <a:lnTo>
                      <a:pt x="1857" y="1062"/>
                    </a:lnTo>
                    <a:lnTo>
                      <a:pt x="1862" y="1053"/>
                    </a:lnTo>
                    <a:lnTo>
                      <a:pt x="1866" y="1043"/>
                    </a:lnTo>
                    <a:lnTo>
                      <a:pt x="1875" y="1035"/>
                    </a:lnTo>
                    <a:lnTo>
                      <a:pt x="1884" y="1029"/>
                    </a:lnTo>
                    <a:lnTo>
                      <a:pt x="1917" y="1018"/>
                    </a:lnTo>
                    <a:lnTo>
                      <a:pt x="1947" y="1005"/>
                    </a:lnTo>
                    <a:lnTo>
                      <a:pt x="1960" y="999"/>
                    </a:lnTo>
                    <a:lnTo>
                      <a:pt x="1950" y="988"/>
                    </a:lnTo>
                    <a:lnTo>
                      <a:pt x="1932" y="969"/>
                    </a:lnTo>
                    <a:lnTo>
                      <a:pt x="1914" y="942"/>
                    </a:lnTo>
                    <a:lnTo>
                      <a:pt x="1899" y="902"/>
                    </a:lnTo>
                    <a:lnTo>
                      <a:pt x="1890" y="878"/>
                    </a:lnTo>
                    <a:lnTo>
                      <a:pt x="1870" y="844"/>
                    </a:lnTo>
                    <a:lnTo>
                      <a:pt x="1847" y="814"/>
                    </a:lnTo>
                    <a:lnTo>
                      <a:pt x="1817" y="778"/>
                    </a:lnTo>
                    <a:lnTo>
                      <a:pt x="1795" y="740"/>
                    </a:lnTo>
                    <a:lnTo>
                      <a:pt x="1781" y="702"/>
                    </a:lnTo>
                    <a:lnTo>
                      <a:pt x="1766" y="654"/>
                    </a:lnTo>
                    <a:lnTo>
                      <a:pt x="1762" y="621"/>
                    </a:lnTo>
                    <a:lnTo>
                      <a:pt x="1758" y="564"/>
                    </a:lnTo>
                    <a:lnTo>
                      <a:pt x="1754" y="545"/>
                    </a:lnTo>
                    <a:lnTo>
                      <a:pt x="1743" y="535"/>
                    </a:lnTo>
                    <a:lnTo>
                      <a:pt x="1716" y="517"/>
                    </a:lnTo>
                    <a:lnTo>
                      <a:pt x="1683" y="489"/>
                    </a:lnTo>
                    <a:lnTo>
                      <a:pt x="1657" y="465"/>
                    </a:lnTo>
                    <a:lnTo>
                      <a:pt x="1634" y="444"/>
                    </a:lnTo>
                    <a:lnTo>
                      <a:pt x="1615" y="404"/>
                    </a:lnTo>
                    <a:lnTo>
                      <a:pt x="1607" y="384"/>
                    </a:lnTo>
                    <a:lnTo>
                      <a:pt x="1595" y="368"/>
                    </a:lnTo>
                    <a:lnTo>
                      <a:pt x="1563" y="340"/>
                    </a:lnTo>
                    <a:lnTo>
                      <a:pt x="1545" y="317"/>
                    </a:lnTo>
                    <a:lnTo>
                      <a:pt x="1542" y="289"/>
                    </a:lnTo>
                    <a:lnTo>
                      <a:pt x="1546" y="226"/>
                    </a:lnTo>
                    <a:lnTo>
                      <a:pt x="1547" y="183"/>
                    </a:lnTo>
                    <a:lnTo>
                      <a:pt x="1544" y="159"/>
                    </a:lnTo>
                    <a:lnTo>
                      <a:pt x="1544" y="103"/>
                    </a:lnTo>
                    <a:lnTo>
                      <a:pt x="1545" y="41"/>
                    </a:lnTo>
                    <a:lnTo>
                      <a:pt x="1540" y="20"/>
                    </a:lnTo>
                    <a:lnTo>
                      <a:pt x="1529" y="13"/>
                    </a:lnTo>
                    <a:lnTo>
                      <a:pt x="1506" y="13"/>
                    </a:lnTo>
                    <a:lnTo>
                      <a:pt x="1487" y="18"/>
                    </a:lnTo>
                    <a:lnTo>
                      <a:pt x="1458" y="28"/>
                    </a:lnTo>
                    <a:lnTo>
                      <a:pt x="1443" y="35"/>
                    </a:lnTo>
                    <a:lnTo>
                      <a:pt x="1428" y="42"/>
                    </a:lnTo>
                    <a:lnTo>
                      <a:pt x="1412" y="43"/>
                    </a:lnTo>
                    <a:lnTo>
                      <a:pt x="1356" y="42"/>
                    </a:lnTo>
                    <a:lnTo>
                      <a:pt x="1320" y="47"/>
                    </a:lnTo>
                    <a:lnTo>
                      <a:pt x="1246" y="46"/>
                    </a:lnTo>
                    <a:lnTo>
                      <a:pt x="1198" y="23"/>
                    </a:lnTo>
                    <a:lnTo>
                      <a:pt x="1172" y="13"/>
                    </a:lnTo>
                    <a:lnTo>
                      <a:pt x="1164" y="4"/>
                    </a:lnTo>
                    <a:lnTo>
                      <a:pt x="1157" y="0"/>
                    </a:lnTo>
                    <a:lnTo>
                      <a:pt x="1157" y="0"/>
                    </a:lnTo>
                    <a:lnTo>
                      <a:pt x="1150" y="8"/>
                    </a:lnTo>
                    <a:lnTo>
                      <a:pt x="1145" y="13"/>
                    </a:lnTo>
                    <a:lnTo>
                      <a:pt x="1138" y="18"/>
                    </a:lnTo>
                    <a:lnTo>
                      <a:pt x="1129" y="21"/>
                    </a:lnTo>
                    <a:lnTo>
                      <a:pt x="1121" y="25"/>
                    </a:lnTo>
                    <a:lnTo>
                      <a:pt x="1112" y="24"/>
                    </a:lnTo>
                    <a:lnTo>
                      <a:pt x="1105" y="38"/>
                    </a:lnTo>
                    <a:lnTo>
                      <a:pt x="1097" y="46"/>
                    </a:lnTo>
                    <a:lnTo>
                      <a:pt x="1072" y="51"/>
                    </a:lnTo>
                    <a:lnTo>
                      <a:pt x="1069" y="72"/>
                    </a:lnTo>
                    <a:lnTo>
                      <a:pt x="1061" y="78"/>
                    </a:lnTo>
                    <a:lnTo>
                      <a:pt x="1053" y="96"/>
                    </a:lnTo>
                    <a:lnTo>
                      <a:pt x="1044" y="105"/>
                    </a:lnTo>
                    <a:lnTo>
                      <a:pt x="1040" y="114"/>
                    </a:lnTo>
                    <a:lnTo>
                      <a:pt x="1045" y="120"/>
                    </a:lnTo>
                    <a:lnTo>
                      <a:pt x="1063" y="120"/>
                    </a:lnTo>
                    <a:lnTo>
                      <a:pt x="1074" y="113"/>
                    </a:lnTo>
                    <a:lnTo>
                      <a:pt x="1088" y="112"/>
                    </a:lnTo>
                    <a:lnTo>
                      <a:pt x="1092" y="106"/>
                    </a:lnTo>
                    <a:lnTo>
                      <a:pt x="1117" y="106"/>
                    </a:lnTo>
                    <a:lnTo>
                      <a:pt x="1134" y="110"/>
                    </a:lnTo>
                    <a:lnTo>
                      <a:pt x="1142" y="116"/>
                    </a:lnTo>
                    <a:lnTo>
                      <a:pt x="1133" y="124"/>
                    </a:lnTo>
                    <a:lnTo>
                      <a:pt x="1120" y="126"/>
                    </a:lnTo>
                    <a:lnTo>
                      <a:pt x="1116" y="134"/>
                    </a:lnTo>
                    <a:lnTo>
                      <a:pt x="1092" y="153"/>
                    </a:lnTo>
                    <a:lnTo>
                      <a:pt x="1084" y="165"/>
                    </a:lnTo>
                    <a:lnTo>
                      <a:pt x="1089" y="169"/>
                    </a:lnTo>
                    <a:lnTo>
                      <a:pt x="1100" y="171"/>
                    </a:lnTo>
                    <a:lnTo>
                      <a:pt x="1111" y="156"/>
                    </a:lnTo>
                    <a:lnTo>
                      <a:pt x="1117" y="156"/>
                    </a:lnTo>
                    <a:lnTo>
                      <a:pt x="1117" y="165"/>
                    </a:lnTo>
                    <a:lnTo>
                      <a:pt x="1126" y="167"/>
                    </a:lnTo>
                    <a:lnTo>
                      <a:pt x="1139" y="157"/>
                    </a:lnTo>
                    <a:lnTo>
                      <a:pt x="1153" y="145"/>
                    </a:lnTo>
                    <a:lnTo>
                      <a:pt x="1165" y="145"/>
                    </a:lnTo>
                    <a:lnTo>
                      <a:pt x="1177" y="149"/>
                    </a:lnTo>
                    <a:lnTo>
                      <a:pt x="1192" y="150"/>
                    </a:lnTo>
                    <a:lnTo>
                      <a:pt x="1201" y="150"/>
                    </a:lnTo>
                    <a:lnTo>
                      <a:pt x="1201" y="159"/>
                    </a:lnTo>
                    <a:lnTo>
                      <a:pt x="1195" y="162"/>
                    </a:lnTo>
                    <a:lnTo>
                      <a:pt x="1196" y="169"/>
                    </a:lnTo>
                    <a:lnTo>
                      <a:pt x="1192" y="179"/>
                    </a:lnTo>
                    <a:lnTo>
                      <a:pt x="1185" y="188"/>
                    </a:lnTo>
                    <a:lnTo>
                      <a:pt x="1192" y="197"/>
                    </a:lnTo>
                    <a:lnTo>
                      <a:pt x="1196" y="200"/>
                    </a:lnTo>
                    <a:lnTo>
                      <a:pt x="1195" y="207"/>
                    </a:lnTo>
                    <a:lnTo>
                      <a:pt x="1184" y="221"/>
                    </a:lnTo>
                    <a:lnTo>
                      <a:pt x="1172" y="230"/>
                    </a:lnTo>
                    <a:lnTo>
                      <a:pt x="1157" y="239"/>
                    </a:lnTo>
                    <a:lnTo>
                      <a:pt x="1148" y="244"/>
                    </a:lnTo>
                    <a:lnTo>
                      <a:pt x="1149" y="261"/>
                    </a:lnTo>
                    <a:lnTo>
                      <a:pt x="1141" y="266"/>
                    </a:lnTo>
                    <a:lnTo>
                      <a:pt x="1141" y="274"/>
                    </a:lnTo>
                    <a:lnTo>
                      <a:pt x="1163" y="277"/>
                    </a:lnTo>
                    <a:lnTo>
                      <a:pt x="1162" y="280"/>
                    </a:lnTo>
                    <a:lnTo>
                      <a:pt x="1162" y="292"/>
                    </a:lnTo>
                    <a:lnTo>
                      <a:pt x="1169" y="295"/>
                    </a:lnTo>
                    <a:lnTo>
                      <a:pt x="1184" y="285"/>
                    </a:lnTo>
                    <a:lnTo>
                      <a:pt x="1198" y="280"/>
                    </a:lnTo>
                    <a:lnTo>
                      <a:pt x="1201" y="272"/>
                    </a:lnTo>
                    <a:lnTo>
                      <a:pt x="1209" y="273"/>
                    </a:lnTo>
                    <a:lnTo>
                      <a:pt x="1211" y="280"/>
                    </a:lnTo>
                    <a:lnTo>
                      <a:pt x="1208" y="284"/>
                    </a:lnTo>
                    <a:lnTo>
                      <a:pt x="1218" y="286"/>
                    </a:lnTo>
                    <a:lnTo>
                      <a:pt x="1225" y="283"/>
                    </a:lnTo>
                    <a:lnTo>
                      <a:pt x="1225" y="292"/>
                    </a:lnTo>
                    <a:lnTo>
                      <a:pt x="1225" y="298"/>
                    </a:lnTo>
                    <a:lnTo>
                      <a:pt x="1234" y="298"/>
                    </a:lnTo>
                    <a:lnTo>
                      <a:pt x="1240" y="298"/>
                    </a:lnTo>
                    <a:lnTo>
                      <a:pt x="1240" y="304"/>
                    </a:lnTo>
                    <a:lnTo>
                      <a:pt x="1229" y="312"/>
                    </a:lnTo>
                    <a:lnTo>
                      <a:pt x="1216" y="320"/>
                    </a:lnTo>
                    <a:lnTo>
                      <a:pt x="1206" y="323"/>
                    </a:lnTo>
                    <a:lnTo>
                      <a:pt x="1195" y="329"/>
                    </a:lnTo>
                    <a:lnTo>
                      <a:pt x="1189" y="335"/>
                    </a:lnTo>
                    <a:lnTo>
                      <a:pt x="1191" y="342"/>
                    </a:lnTo>
                    <a:lnTo>
                      <a:pt x="1202" y="349"/>
                    </a:lnTo>
                    <a:lnTo>
                      <a:pt x="1216" y="355"/>
                    </a:lnTo>
                    <a:lnTo>
                      <a:pt x="1213" y="364"/>
                    </a:lnTo>
                    <a:lnTo>
                      <a:pt x="1211" y="389"/>
                    </a:lnTo>
                    <a:lnTo>
                      <a:pt x="1211" y="415"/>
                    </a:lnTo>
                    <a:lnTo>
                      <a:pt x="1214" y="423"/>
                    </a:lnTo>
                    <a:lnTo>
                      <a:pt x="1211" y="429"/>
                    </a:lnTo>
                    <a:lnTo>
                      <a:pt x="1208" y="442"/>
                    </a:lnTo>
                    <a:lnTo>
                      <a:pt x="1200" y="450"/>
                    </a:lnTo>
                    <a:lnTo>
                      <a:pt x="1189" y="458"/>
                    </a:lnTo>
                    <a:lnTo>
                      <a:pt x="1178" y="468"/>
                    </a:lnTo>
                    <a:lnTo>
                      <a:pt x="1169" y="471"/>
                    </a:lnTo>
                    <a:lnTo>
                      <a:pt x="1164" y="468"/>
                    </a:lnTo>
                    <a:lnTo>
                      <a:pt x="1166" y="461"/>
                    </a:lnTo>
                    <a:lnTo>
                      <a:pt x="1156" y="454"/>
                    </a:lnTo>
                    <a:lnTo>
                      <a:pt x="1140" y="456"/>
                    </a:lnTo>
                    <a:lnTo>
                      <a:pt x="1131" y="467"/>
                    </a:lnTo>
                    <a:lnTo>
                      <a:pt x="1119" y="467"/>
                    </a:lnTo>
                    <a:lnTo>
                      <a:pt x="1096" y="462"/>
                    </a:lnTo>
                    <a:lnTo>
                      <a:pt x="1083" y="465"/>
                    </a:lnTo>
                    <a:lnTo>
                      <a:pt x="1073" y="473"/>
                    </a:lnTo>
                    <a:lnTo>
                      <a:pt x="1063" y="473"/>
                    </a:lnTo>
                    <a:lnTo>
                      <a:pt x="1057" y="482"/>
                    </a:lnTo>
                    <a:lnTo>
                      <a:pt x="1037" y="485"/>
                    </a:lnTo>
                    <a:lnTo>
                      <a:pt x="1029" y="491"/>
                    </a:lnTo>
                    <a:lnTo>
                      <a:pt x="1011" y="484"/>
                    </a:lnTo>
                    <a:lnTo>
                      <a:pt x="979" y="483"/>
                    </a:lnTo>
                    <a:lnTo>
                      <a:pt x="959" y="491"/>
                    </a:lnTo>
                    <a:lnTo>
                      <a:pt x="947" y="489"/>
                    </a:lnTo>
                    <a:lnTo>
                      <a:pt x="943" y="482"/>
                    </a:lnTo>
                    <a:lnTo>
                      <a:pt x="932" y="482"/>
                    </a:lnTo>
                    <a:lnTo>
                      <a:pt x="924" y="494"/>
                    </a:lnTo>
                    <a:lnTo>
                      <a:pt x="902" y="494"/>
                    </a:lnTo>
                    <a:lnTo>
                      <a:pt x="871" y="476"/>
                    </a:lnTo>
                    <a:lnTo>
                      <a:pt x="840" y="457"/>
                    </a:lnTo>
                    <a:lnTo>
                      <a:pt x="826" y="452"/>
                    </a:lnTo>
                    <a:lnTo>
                      <a:pt x="806" y="454"/>
                    </a:lnTo>
                    <a:lnTo>
                      <a:pt x="743" y="489"/>
                    </a:lnTo>
                    <a:lnTo>
                      <a:pt x="696" y="510"/>
                    </a:lnTo>
                    <a:lnTo>
                      <a:pt x="673" y="522"/>
                    </a:lnTo>
                    <a:lnTo>
                      <a:pt x="656" y="528"/>
                    </a:lnTo>
                    <a:lnTo>
                      <a:pt x="635" y="533"/>
                    </a:lnTo>
                    <a:lnTo>
                      <a:pt x="611" y="541"/>
                    </a:lnTo>
                    <a:lnTo>
                      <a:pt x="604" y="545"/>
                    </a:lnTo>
                    <a:lnTo>
                      <a:pt x="610" y="551"/>
                    </a:lnTo>
                    <a:lnTo>
                      <a:pt x="628" y="560"/>
                    </a:lnTo>
                    <a:lnTo>
                      <a:pt x="636" y="569"/>
                    </a:lnTo>
                    <a:lnTo>
                      <a:pt x="648" y="574"/>
                    </a:lnTo>
                    <a:lnTo>
                      <a:pt x="657" y="580"/>
                    </a:lnTo>
                    <a:lnTo>
                      <a:pt x="661" y="582"/>
                    </a:lnTo>
                    <a:lnTo>
                      <a:pt x="666" y="584"/>
                    </a:lnTo>
                    <a:lnTo>
                      <a:pt x="667" y="588"/>
                    </a:lnTo>
                    <a:lnTo>
                      <a:pt x="668" y="591"/>
                    </a:lnTo>
                    <a:lnTo>
                      <a:pt x="664" y="594"/>
                    </a:lnTo>
                    <a:lnTo>
                      <a:pt x="663" y="613"/>
                    </a:lnTo>
                    <a:lnTo>
                      <a:pt x="671" y="617"/>
                    </a:lnTo>
                    <a:lnTo>
                      <a:pt x="679" y="622"/>
                    </a:lnTo>
                    <a:lnTo>
                      <a:pt x="679" y="626"/>
                    </a:lnTo>
                    <a:lnTo>
                      <a:pt x="668" y="628"/>
                    </a:lnTo>
                    <a:lnTo>
                      <a:pt x="663" y="635"/>
                    </a:lnTo>
                    <a:lnTo>
                      <a:pt x="661" y="648"/>
                    </a:lnTo>
                    <a:lnTo>
                      <a:pt x="666" y="655"/>
                    </a:lnTo>
                    <a:lnTo>
                      <a:pt x="666" y="681"/>
                    </a:lnTo>
                    <a:lnTo>
                      <a:pt x="656" y="685"/>
                    </a:lnTo>
                    <a:lnTo>
                      <a:pt x="641" y="689"/>
                    </a:lnTo>
                    <a:lnTo>
                      <a:pt x="627" y="679"/>
                    </a:lnTo>
                    <a:lnTo>
                      <a:pt x="613" y="676"/>
                    </a:lnTo>
                    <a:lnTo>
                      <a:pt x="603" y="669"/>
                    </a:lnTo>
                    <a:lnTo>
                      <a:pt x="590" y="656"/>
                    </a:lnTo>
                    <a:lnTo>
                      <a:pt x="576" y="644"/>
                    </a:lnTo>
                    <a:lnTo>
                      <a:pt x="561" y="640"/>
                    </a:lnTo>
                    <a:lnTo>
                      <a:pt x="549" y="649"/>
                    </a:lnTo>
                    <a:lnTo>
                      <a:pt x="537" y="658"/>
                    </a:lnTo>
                    <a:lnTo>
                      <a:pt x="524" y="674"/>
                    </a:lnTo>
                    <a:lnTo>
                      <a:pt x="516" y="693"/>
                    </a:lnTo>
                    <a:lnTo>
                      <a:pt x="514" y="704"/>
                    </a:lnTo>
                    <a:lnTo>
                      <a:pt x="503" y="713"/>
                    </a:lnTo>
                    <a:lnTo>
                      <a:pt x="492" y="717"/>
                    </a:lnTo>
                    <a:lnTo>
                      <a:pt x="486" y="732"/>
                    </a:lnTo>
                    <a:lnTo>
                      <a:pt x="476" y="743"/>
                    </a:lnTo>
                    <a:lnTo>
                      <a:pt x="469" y="754"/>
                    </a:lnTo>
                    <a:lnTo>
                      <a:pt x="461" y="756"/>
                    </a:lnTo>
                    <a:lnTo>
                      <a:pt x="444" y="773"/>
                    </a:lnTo>
                    <a:lnTo>
                      <a:pt x="433" y="788"/>
                    </a:lnTo>
                    <a:lnTo>
                      <a:pt x="423" y="796"/>
                    </a:lnTo>
                    <a:lnTo>
                      <a:pt x="413" y="802"/>
                    </a:lnTo>
                    <a:lnTo>
                      <a:pt x="388" y="823"/>
                    </a:lnTo>
                    <a:lnTo>
                      <a:pt x="359" y="830"/>
                    </a:lnTo>
                    <a:lnTo>
                      <a:pt x="338" y="834"/>
                    </a:lnTo>
                    <a:lnTo>
                      <a:pt x="325" y="855"/>
                    </a:lnTo>
                    <a:lnTo>
                      <a:pt x="293" y="867"/>
                    </a:lnTo>
                    <a:lnTo>
                      <a:pt x="264" y="875"/>
                    </a:lnTo>
                    <a:lnTo>
                      <a:pt x="264" y="880"/>
                    </a:lnTo>
                    <a:lnTo>
                      <a:pt x="258" y="893"/>
                    </a:lnTo>
                    <a:lnTo>
                      <a:pt x="242" y="90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2" name="Freeform 139"/>
              <p:cNvSpPr>
                <a:spLocks/>
              </p:cNvSpPr>
              <p:nvPr/>
            </p:nvSpPr>
            <p:spPr bwMode="auto">
              <a:xfrm>
                <a:off x="3611488" y="5406378"/>
                <a:ext cx="528192" cy="723005"/>
              </a:xfrm>
              <a:custGeom>
                <a:avLst/>
                <a:gdLst>
                  <a:gd name="T0" fmla="*/ 768 w 1155"/>
                  <a:gd name="T1" fmla="*/ 477 h 1582"/>
                  <a:gd name="T2" fmla="*/ 713 w 1155"/>
                  <a:gd name="T3" fmla="*/ 390 h 1582"/>
                  <a:gd name="T4" fmla="*/ 654 w 1155"/>
                  <a:gd name="T5" fmla="*/ 357 h 1582"/>
                  <a:gd name="T6" fmla="*/ 614 w 1155"/>
                  <a:gd name="T7" fmla="*/ 327 h 1582"/>
                  <a:gd name="T8" fmla="*/ 590 w 1155"/>
                  <a:gd name="T9" fmla="*/ 316 h 1582"/>
                  <a:gd name="T10" fmla="*/ 605 w 1155"/>
                  <a:gd name="T11" fmla="*/ 231 h 1582"/>
                  <a:gd name="T12" fmla="*/ 585 w 1155"/>
                  <a:gd name="T13" fmla="*/ 175 h 1582"/>
                  <a:gd name="T14" fmla="*/ 622 w 1155"/>
                  <a:gd name="T15" fmla="*/ 127 h 1582"/>
                  <a:gd name="T16" fmla="*/ 618 w 1155"/>
                  <a:gd name="T17" fmla="*/ 53 h 1582"/>
                  <a:gd name="T18" fmla="*/ 558 w 1155"/>
                  <a:gd name="T19" fmla="*/ 47 h 1582"/>
                  <a:gd name="T20" fmla="*/ 522 w 1155"/>
                  <a:gd name="T21" fmla="*/ 27 h 1582"/>
                  <a:gd name="T22" fmla="*/ 479 w 1155"/>
                  <a:gd name="T23" fmla="*/ 0 h 1582"/>
                  <a:gd name="T24" fmla="*/ 468 w 1155"/>
                  <a:gd name="T25" fmla="*/ 25 h 1582"/>
                  <a:gd name="T26" fmla="*/ 424 w 1155"/>
                  <a:gd name="T27" fmla="*/ 28 h 1582"/>
                  <a:gd name="T28" fmla="*/ 376 w 1155"/>
                  <a:gd name="T29" fmla="*/ 41 h 1582"/>
                  <a:gd name="T30" fmla="*/ 347 w 1155"/>
                  <a:gd name="T31" fmla="*/ 76 h 1582"/>
                  <a:gd name="T32" fmla="*/ 342 w 1155"/>
                  <a:gd name="T33" fmla="*/ 161 h 1582"/>
                  <a:gd name="T34" fmla="*/ 279 w 1155"/>
                  <a:gd name="T35" fmla="*/ 259 h 1582"/>
                  <a:gd name="T36" fmla="*/ 215 w 1155"/>
                  <a:gd name="T37" fmla="*/ 313 h 1582"/>
                  <a:gd name="T38" fmla="*/ 214 w 1155"/>
                  <a:gd name="T39" fmla="*/ 370 h 1582"/>
                  <a:gd name="T40" fmla="*/ 180 w 1155"/>
                  <a:gd name="T41" fmla="*/ 462 h 1582"/>
                  <a:gd name="T42" fmla="*/ 143 w 1155"/>
                  <a:gd name="T43" fmla="*/ 487 h 1582"/>
                  <a:gd name="T44" fmla="*/ 157 w 1155"/>
                  <a:gd name="T45" fmla="*/ 513 h 1582"/>
                  <a:gd name="T46" fmla="*/ 136 w 1155"/>
                  <a:gd name="T47" fmla="*/ 709 h 1582"/>
                  <a:gd name="T48" fmla="*/ 112 w 1155"/>
                  <a:gd name="T49" fmla="*/ 814 h 1582"/>
                  <a:gd name="T50" fmla="*/ 60 w 1155"/>
                  <a:gd name="T51" fmla="*/ 920 h 1582"/>
                  <a:gd name="T52" fmla="*/ 117 w 1155"/>
                  <a:gd name="T53" fmla="*/ 972 h 1582"/>
                  <a:gd name="T54" fmla="*/ 136 w 1155"/>
                  <a:gd name="T55" fmla="*/ 1119 h 1582"/>
                  <a:gd name="T56" fmla="*/ 102 w 1155"/>
                  <a:gd name="T57" fmla="*/ 1205 h 1582"/>
                  <a:gd name="T58" fmla="*/ 85 w 1155"/>
                  <a:gd name="T59" fmla="*/ 1256 h 1582"/>
                  <a:gd name="T60" fmla="*/ 48 w 1155"/>
                  <a:gd name="T61" fmla="*/ 1285 h 1582"/>
                  <a:gd name="T62" fmla="*/ 0 w 1155"/>
                  <a:gd name="T63" fmla="*/ 1378 h 1582"/>
                  <a:gd name="T64" fmla="*/ 168 w 1155"/>
                  <a:gd name="T65" fmla="*/ 1454 h 1582"/>
                  <a:gd name="T66" fmla="*/ 241 w 1155"/>
                  <a:gd name="T67" fmla="*/ 1567 h 1582"/>
                  <a:gd name="T68" fmla="*/ 323 w 1155"/>
                  <a:gd name="T69" fmla="*/ 1564 h 1582"/>
                  <a:gd name="T70" fmla="*/ 414 w 1155"/>
                  <a:gd name="T71" fmla="*/ 1549 h 1582"/>
                  <a:gd name="T72" fmla="*/ 460 w 1155"/>
                  <a:gd name="T73" fmla="*/ 1481 h 1582"/>
                  <a:gd name="T74" fmla="*/ 529 w 1155"/>
                  <a:gd name="T75" fmla="*/ 1426 h 1582"/>
                  <a:gd name="T76" fmla="*/ 532 w 1155"/>
                  <a:gd name="T77" fmla="*/ 1341 h 1582"/>
                  <a:gd name="T78" fmla="*/ 566 w 1155"/>
                  <a:gd name="T79" fmla="*/ 1296 h 1582"/>
                  <a:gd name="T80" fmla="*/ 614 w 1155"/>
                  <a:gd name="T81" fmla="*/ 1263 h 1582"/>
                  <a:gd name="T82" fmla="*/ 617 w 1155"/>
                  <a:gd name="T83" fmla="*/ 1216 h 1582"/>
                  <a:gd name="T84" fmla="*/ 670 w 1155"/>
                  <a:gd name="T85" fmla="*/ 1155 h 1582"/>
                  <a:gd name="T86" fmla="*/ 765 w 1155"/>
                  <a:gd name="T87" fmla="*/ 1137 h 1582"/>
                  <a:gd name="T88" fmla="*/ 866 w 1155"/>
                  <a:gd name="T89" fmla="*/ 1254 h 1582"/>
                  <a:gd name="T90" fmla="*/ 958 w 1155"/>
                  <a:gd name="T91" fmla="*/ 1269 h 1582"/>
                  <a:gd name="T92" fmla="*/ 1034 w 1155"/>
                  <a:gd name="T93" fmla="*/ 1250 h 1582"/>
                  <a:gd name="T94" fmla="*/ 1001 w 1155"/>
                  <a:gd name="T95" fmla="*/ 1187 h 1582"/>
                  <a:gd name="T96" fmla="*/ 1003 w 1155"/>
                  <a:gd name="T97" fmla="*/ 1115 h 1582"/>
                  <a:gd name="T98" fmla="*/ 1059 w 1155"/>
                  <a:gd name="T99" fmla="*/ 1048 h 1582"/>
                  <a:gd name="T100" fmla="*/ 1075 w 1155"/>
                  <a:gd name="T101" fmla="*/ 1019 h 1582"/>
                  <a:gd name="T102" fmla="*/ 1070 w 1155"/>
                  <a:gd name="T103" fmla="*/ 940 h 1582"/>
                  <a:gd name="T104" fmla="*/ 1143 w 1155"/>
                  <a:gd name="T105" fmla="*/ 915 h 1582"/>
                  <a:gd name="T106" fmla="*/ 1121 w 1155"/>
                  <a:gd name="T107" fmla="*/ 886 h 1582"/>
                  <a:gd name="T108" fmla="*/ 1075 w 1155"/>
                  <a:gd name="T109" fmla="*/ 872 h 1582"/>
                  <a:gd name="T110" fmla="*/ 996 w 1155"/>
                  <a:gd name="T111" fmla="*/ 818 h 1582"/>
                  <a:gd name="T112" fmla="*/ 1025 w 1155"/>
                  <a:gd name="T113" fmla="*/ 772 h 1582"/>
                  <a:gd name="T114" fmla="*/ 980 w 1155"/>
                  <a:gd name="T115" fmla="*/ 700 h 1582"/>
                  <a:gd name="T116" fmla="*/ 946 w 1155"/>
                  <a:gd name="T117" fmla="*/ 640 h 1582"/>
                  <a:gd name="T118" fmla="*/ 972 w 1155"/>
                  <a:gd name="T119" fmla="*/ 605 h 1582"/>
                  <a:gd name="T120" fmla="*/ 949 w 1155"/>
                  <a:gd name="T121" fmla="*/ 586 h 1582"/>
                  <a:gd name="T122" fmla="*/ 851 w 1155"/>
                  <a:gd name="T123" fmla="*/ 557 h 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55" h="1582">
                    <a:moveTo>
                      <a:pt x="851" y="557"/>
                    </a:moveTo>
                    <a:lnTo>
                      <a:pt x="828" y="531"/>
                    </a:lnTo>
                    <a:lnTo>
                      <a:pt x="804" y="508"/>
                    </a:lnTo>
                    <a:lnTo>
                      <a:pt x="789" y="496"/>
                    </a:lnTo>
                    <a:lnTo>
                      <a:pt x="768" y="477"/>
                    </a:lnTo>
                    <a:lnTo>
                      <a:pt x="749" y="463"/>
                    </a:lnTo>
                    <a:lnTo>
                      <a:pt x="728" y="434"/>
                    </a:lnTo>
                    <a:lnTo>
                      <a:pt x="726" y="399"/>
                    </a:lnTo>
                    <a:lnTo>
                      <a:pt x="721" y="391"/>
                    </a:lnTo>
                    <a:lnTo>
                      <a:pt x="713" y="390"/>
                    </a:lnTo>
                    <a:lnTo>
                      <a:pt x="695" y="384"/>
                    </a:lnTo>
                    <a:lnTo>
                      <a:pt x="681" y="375"/>
                    </a:lnTo>
                    <a:lnTo>
                      <a:pt x="671" y="368"/>
                    </a:lnTo>
                    <a:lnTo>
                      <a:pt x="659" y="359"/>
                    </a:lnTo>
                    <a:lnTo>
                      <a:pt x="654" y="357"/>
                    </a:lnTo>
                    <a:lnTo>
                      <a:pt x="651" y="355"/>
                    </a:lnTo>
                    <a:lnTo>
                      <a:pt x="640" y="352"/>
                    </a:lnTo>
                    <a:lnTo>
                      <a:pt x="626" y="345"/>
                    </a:lnTo>
                    <a:lnTo>
                      <a:pt x="619" y="335"/>
                    </a:lnTo>
                    <a:lnTo>
                      <a:pt x="614" y="327"/>
                    </a:lnTo>
                    <a:lnTo>
                      <a:pt x="615" y="296"/>
                    </a:lnTo>
                    <a:lnTo>
                      <a:pt x="606" y="296"/>
                    </a:lnTo>
                    <a:lnTo>
                      <a:pt x="601" y="307"/>
                    </a:lnTo>
                    <a:lnTo>
                      <a:pt x="598" y="317"/>
                    </a:lnTo>
                    <a:lnTo>
                      <a:pt x="590" y="316"/>
                    </a:lnTo>
                    <a:lnTo>
                      <a:pt x="585" y="294"/>
                    </a:lnTo>
                    <a:lnTo>
                      <a:pt x="586" y="276"/>
                    </a:lnTo>
                    <a:lnTo>
                      <a:pt x="586" y="247"/>
                    </a:lnTo>
                    <a:lnTo>
                      <a:pt x="601" y="241"/>
                    </a:lnTo>
                    <a:lnTo>
                      <a:pt x="605" y="231"/>
                    </a:lnTo>
                    <a:lnTo>
                      <a:pt x="607" y="211"/>
                    </a:lnTo>
                    <a:lnTo>
                      <a:pt x="616" y="192"/>
                    </a:lnTo>
                    <a:lnTo>
                      <a:pt x="616" y="184"/>
                    </a:lnTo>
                    <a:lnTo>
                      <a:pt x="592" y="183"/>
                    </a:lnTo>
                    <a:lnTo>
                      <a:pt x="585" y="175"/>
                    </a:lnTo>
                    <a:lnTo>
                      <a:pt x="590" y="161"/>
                    </a:lnTo>
                    <a:lnTo>
                      <a:pt x="595" y="155"/>
                    </a:lnTo>
                    <a:lnTo>
                      <a:pt x="602" y="148"/>
                    </a:lnTo>
                    <a:lnTo>
                      <a:pt x="613" y="138"/>
                    </a:lnTo>
                    <a:lnTo>
                      <a:pt x="622" y="127"/>
                    </a:lnTo>
                    <a:lnTo>
                      <a:pt x="628" y="114"/>
                    </a:lnTo>
                    <a:lnTo>
                      <a:pt x="629" y="83"/>
                    </a:lnTo>
                    <a:lnTo>
                      <a:pt x="627" y="78"/>
                    </a:lnTo>
                    <a:lnTo>
                      <a:pt x="625" y="71"/>
                    </a:lnTo>
                    <a:lnTo>
                      <a:pt x="618" y="53"/>
                    </a:lnTo>
                    <a:lnTo>
                      <a:pt x="605" y="50"/>
                    </a:lnTo>
                    <a:lnTo>
                      <a:pt x="587" y="57"/>
                    </a:lnTo>
                    <a:lnTo>
                      <a:pt x="579" y="58"/>
                    </a:lnTo>
                    <a:lnTo>
                      <a:pt x="569" y="57"/>
                    </a:lnTo>
                    <a:lnTo>
                      <a:pt x="558" y="47"/>
                    </a:lnTo>
                    <a:lnTo>
                      <a:pt x="546" y="38"/>
                    </a:lnTo>
                    <a:lnTo>
                      <a:pt x="538" y="36"/>
                    </a:lnTo>
                    <a:lnTo>
                      <a:pt x="527" y="34"/>
                    </a:lnTo>
                    <a:lnTo>
                      <a:pt x="525" y="30"/>
                    </a:lnTo>
                    <a:lnTo>
                      <a:pt x="522" y="27"/>
                    </a:lnTo>
                    <a:lnTo>
                      <a:pt x="518" y="23"/>
                    </a:lnTo>
                    <a:lnTo>
                      <a:pt x="515" y="19"/>
                    </a:lnTo>
                    <a:lnTo>
                      <a:pt x="517" y="6"/>
                    </a:lnTo>
                    <a:lnTo>
                      <a:pt x="514" y="0"/>
                    </a:lnTo>
                    <a:lnTo>
                      <a:pt x="479" y="0"/>
                    </a:lnTo>
                    <a:lnTo>
                      <a:pt x="470" y="4"/>
                    </a:lnTo>
                    <a:lnTo>
                      <a:pt x="465" y="6"/>
                    </a:lnTo>
                    <a:lnTo>
                      <a:pt x="468" y="15"/>
                    </a:lnTo>
                    <a:lnTo>
                      <a:pt x="472" y="21"/>
                    </a:lnTo>
                    <a:lnTo>
                      <a:pt x="468" y="25"/>
                    </a:lnTo>
                    <a:lnTo>
                      <a:pt x="461" y="23"/>
                    </a:lnTo>
                    <a:lnTo>
                      <a:pt x="450" y="21"/>
                    </a:lnTo>
                    <a:lnTo>
                      <a:pt x="440" y="23"/>
                    </a:lnTo>
                    <a:lnTo>
                      <a:pt x="431" y="23"/>
                    </a:lnTo>
                    <a:lnTo>
                      <a:pt x="424" y="28"/>
                    </a:lnTo>
                    <a:lnTo>
                      <a:pt x="415" y="25"/>
                    </a:lnTo>
                    <a:lnTo>
                      <a:pt x="408" y="28"/>
                    </a:lnTo>
                    <a:lnTo>
                      <a:pt x="392" y="39"/>
                    </a:lnTo>
                    <a:lnTo>
                      <a:pt x="385" y="40"/>
                    </a:lnTo>
                    <a:lnTo>
                      <a:pt x="376" y="41"/>
                    </a:lnTo>
                    <a:lnTo>
                      <a:pt x="369" y="38"/>
                    </a:lnTo>
                    <a:lnTo>
                      <a:pt x="362" y="35"/>
                    </a:lnTo>
                    <a:lnTo>
                      <a:pt x="349" y="45"/>
                    </a:lnTo>
                    <a:lnTo>
                      <a:pt x="348" y="63"/>
                    </a:lnTo>
                    <a:lnTo>
                      <a:pt x="347" y="76"/>
                    </a:lnTo>
                    <a:lnTo>
                      <a:pt x="352" y="98"/>
                    </a:lnTo>
                    <a:lnTo>
                      <a:pt x="362" y="120"/>
                    </a:lnTo>
                    <a:lnTo>
                      <a:pt x="364" y="130"/>
                    </a:lnTo>
                    <a:lnTo>
                      <a:pt x="353" y="143"/>
                    </a:lnTo>
                    <a:lnTo>
                      <a:pt x="342" y="161"/>
                    </a:lnTo>
                    <a:lnTo>
                      <a:pt x="342" y="189"/>
                    </a:lnTo>
                    <a:lnTo>
                      <a:pt x="327" y="210"/>
                    </a:lnTo>
                    <a:lnTo>
                      <a:pt x="309" y="228"/>
                    </a:lnTo>
                    <a:lnTo>
                      <a:pt x="295" y="258"/>
                    </a:lnTo>
                    <a:lnTo>
                      <a:pt x="279" y="259"/>
                    </a:lnTo>
                    <a:lnTo>
                      <a:pt x="265" y="250"/>
                    </a:lnTo>
                    <a:lnTo>
                      <a:pt x="255" y="250"/>
                    </a:lnTo>
                    <a:lnTo>
                      <a:pt x="221" y="256"/>
                    </a:lnTo>
                    <a:lnTo>
                      <a:pt x="215" y="277"/>
                    </a:lnTo>
                    <a:lnTo>
                      <a:pt x="215" y="313"/>
                    </a:lnTo>
                    <a:lnTo>
                      <a:pt x="223" y="326"/>
                    </a:lnTo>
                    <a:lnTo>
                      <a:pt x="223" y="348"/>
                    </a:lnTo>
                    <a:lnTo>
                      <a:pt x="219" y="356"/>
                    </a:lnTo>
                    <a:lnTo>
                      <a:pt x="214" y="363"/>
                    </a:lnTo>
                    <a:lnTo>
                      <a:pt x="214" y="370"/>
                    </a:lnTo>
                    <a:lnTo>
                      <a:pt x="214" y="375"/>
                    </a:lnTo>
                    <a:lnTo>
                      <a:pt x="209" y="406"/>
                    </a:lnTo>
                    <a:lnTo>
                      <a:pt x="203" y="429"/>
                    </a:lnTo>
                    <a:lnTo>
                      <a:pt x="189" y="448"/>
                    </a:lnTo>
                    <a:lnTo>
                      <a:pt x="180" y="462"/>
                    </a:lnTo>
                    <a:lnTo>
                      <a:pt x="165" y="467"/>
                    </a:lnTo>
                    <a:lnTo>
                      <a:pt x="155" y="47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44" y="489"/>
                    </a:lnTo>
                    <a:lnTo>
                      <a:pt x="148" y="494"/>
                    </a:lnTo>
                    <a:lnTo>
                      <a:pt x="152" y="500"/>
                    </a:lnTo>
                    <a:lnTo>
                      <a:pt x="155" y="503"/>
                    </a:lnTo>
                    <a:lnTo>
                      <a:pt x="157" y="513"/>
                    </a:lnTo>
                    <a:lnTo>
                      <a:pt x="157" y="523"/>
                    </a:lnTo>
                    <a:lnTo>
                      <a:pt x="150" y="567"/>
                    </a:lnTo>
                    <a:lnTo>
                      <a:pt x="135" y="619"/>
                    </a:lnTo>
                    <a:lnTo>
                      <a:pt x="135" y="681"/>
                    </a:lnTo>
                    <a:lnTo>
                      <a:pt x="136" y="709"/>
                    </a:lnTo>
                    <a:lnTo>
                      <a:pt x="144" y="747"/>
                    </a:lnTo>
                    <a:lnTo>
                      <a:pt x="139" y="785"/>
                    </a:lnTo>
                    <a:lnTo>
                      <a:pt x="134" y="790"/>
                    </a:lnTo>
                    <a:lnTo>
                      <a:pt x="123" y="802"/>
                    </a:lnTo>
                    <a:lnTo>
                      <a:pt x="112" y="814"/>
                    </a:lnTo>
                    <a:lnTo>
                      <a:pt x="106" y="819"/>
                    </a:lnTo>
                    <a:lnTo>
                      <a:pt x="98" y="831"/>
                    </a:lnTo>
                    <a:lnTo>
                      <a:pt x="90" y="842"/>
                    </a:lnTo>
                    <a:lnTo>
                      <a:pt x="71" y="872"/>
                    </a:lnTo>
                    <a:lnTo>
                      <a:pt x="60" y="920"/>
                    </a:lnTo>
                    <a:lnTo>
                      <a:pt x="57" y="932"/>
                    </a:lnTo>
                    <a:lnTo>
                      <a:pt x="94" y="926"/>
                    </a:lnTo>
                    <a:lnTo>
                      <a:pt x="108" y="932"/>
                    </a:lnTo>
                    <a:lnTo>
                      <a:pt x="111" y="954"/>
                    </a:lnTo>
                    <a:lnTo>
                      <a:pt x="117" y="972"/>
                    </a:lnTo>
                    <a:lnTo>
                      <a:pt x="120" y="1038"/>
                    </a:lnTo>
                    <a:lnTo>
                      <a:pt x="124" y="1076"/>
                    </a:lnTo>
                    <a:lnTo>
                      <a:pt x="130" y="1098"/>
                    </a:lnTo>
                    <a:lnTo>
                      <a:pt x="136" y="1106"/>
                    </a:lnTo>
                    <a:lnTo>
                      <a:pt x="136" y="1119"/>
                    </a:lnTo>
                    <a:lnTo>
                      <a:pt x="125" y="1133"/>
                    </a:lnTo>
                    <a:lnTo>
                      <a:pt x="111" y="1168"/>
                    </a:lnTo>
                    <a:lnTo>
                      <a:pt x="103" y="1186"/>
                    </a:lnTo>
                    <a:lnTo>
                      <a:pt x="103" y="1199"/>
                    </a:lnTo>
                    <a:lnTo>
                      <a:pt x="102" y="1205"/>
                    </a:lnTo>
                    <a:lnTo>
                      <a:pt x="99" y="1217"/>
                    </a:lnTo>
                    <a:lnTo>
                      <a:pt x="95" y="1229"/>
                    </a:lnTo>
                    <a:lnTo>
                      <a:pt x="93" y="1234"/>
                    </a:lnTo>
                    <a:lnTo>
                      <a:pt x="89" y="1245"/>
                    </a:lnTo>
                    <a:lnTo>
                      <a:pt x="85" y="1256"/>
                    </a:lnTo>
                    <a:lnTo>
                      <a:pt x="82" y="1260"/>
                    </a:lnTo>
                    <a:lnTo>
                      <a:pt x="73" y="1255"/>
                    </a:lnTo>
                    <a:lnTo>
                      <a:pt x="61" y="1259"/>
                    </a:lnTo>
                    <a:lnTo>
                      <a:pt x="59" y="1271"/>
                    </a:lnTo>
                    <a:lnTo>
                      <a:pt x="48" y="1285"/>
                    </a:lnTo>
                    <a:lnTo>
                      <a:pt x="29" y="1311"/>
                    </a:lnTo>
                    <a:lnTo>
                      <a:pt x="15" y="1332"/>
                    </a:lnTo>
                    <a:lnTo>
                      <a:pt x="0" y="1355"/>
                    </a:lnTo>
                    <a:lnTo>
                      <a:pt x="0" y="1369"/>
                    </a:lnTo>
                    <a:lnTo>
                      <a:pt x="0" y="1378"/>
                    </a:lnTo>
                    <a:lnTo>
                      <a:pt x="19" y="1390"/>
                    </a:lnTo>
                    <a:lnTo>
                      <a:pt x="39" y="1405"/>
                    </a:lnTo>
                    <a:lnTo>
                      <a:pt x="72" y="1409"/>
                    </a:lnTo>
                    <a:lnTo>
                      <a:pt x="104" y="1421"/>
                    </a:lnTo>
                    <a:lnTo>
                      <a:pt x="168" y="1454"/>
                    </a:lnTo>
                    <a:lnTo>
                      <a:pt x="199" y="1474"/>
                    </a:lnTo>
                    <a:lnTo>
                      <a:pt x="231" y="1504"/>
                    </a:lnTo>
                    <a:lnTo>
                      <a:pt x="238" y="1514"/>
                    </a:lnTo>
                    <a:lnTo>
                      <a:pt x="238" y="1557"/>
                    </a:lnTo>
                    <a:lnTo>
                      <a:pt x="241" y="1567"/>
                    </a:lnTo>
                    <a:lnTo>
                      <a:pt x="255" y="1571"/>
                    </a:lnTo>
                    <a:lnTo>
                      <a:pt x="273" y="1582"/>
                    </a:lnTo>
                    <a:lnTo>
                      <a:pt x="302" y="1580"/>
                    </a:lnTo>
                    <a:lnTo>
                      <a:pt x="311" y="1576"/>
                    </a:lnTo>
                    <a:lnTo>
                      <a:pt x="323" y="1564"/>
                    </a:lnTo>
                    <a:lnTo>
                      <a:pt x="337" y="1547"/>
                    </a:lnTo>
                    <a:lnTo>
                      <a:pt x="361" y="1535"/>
                    </a:lnTo>
                    <a:lnTo>
                      <a:pt x="372" y="1536"/>
                    </a:lnTo>
                    <a:lnTo>
                      <a:pt x="382" y="1539"/>
                    </a:lnTo>
                    <a:lnTo>
                      <a:pt x="414" y="1549"/>
                    </a:lnTo>
                    <a:lnTo>
                      <a:pt x="428" y="1547"/>
                    </a:lnTo>
                    <a:lnTo>
                      <a:pt x="432" y="1531"/>
                    </a:lnTo>
                    <a:lnTo>
                      <a:pt x="438" y="1515"/>
                    </a:lnTo>
                    <a:lnTo>
                      <a:pt x="449" y="1496"/>
                    </a:lnTo>
                    <a:lnTo>
                      <a:pt x="460" y="1481"/>
                    </a:lnTo>
                    <a:lnTo>
                      <a:pt x="484" y="1468"/>
                    </a:lnTo>
                    <a:lnTo>
                      <a:pt x="508" y="1465"/>
                    </a:lnTo>
                    <a:lnTo>
                      <a:pt x="518" y="1459"/>
                    </a:lnTo>
                    <a:lnTo>
                      <a:pt x="524" y="1442"/>
                    </a:lnTo>
                    <a:lnTo>
                      <a:pt x="529" y="1426"/>
                    </a:lnTo>
                    <a:lnTo>
                      <a:pt x="534" y="1405"/>
                    </a:lnTo>
                    <a:lnTo>
                      <a:pt x="537" y="1376"/>
                    </a:lnTo>
                    <a:lnTo>
                      <a:pt x="535" y="1362"/>
                    </a:lnTo>
                    <a:lnTo>
                      <a:pt x="532" y="1350"/>
                    </a:lnTo>
                    <a:lnTo>
                      <a:pt x="532" y="1341"/>
                    </a:lnTo>
                    <a:lnTo>
                      <a:pt x="543" y="1335"/>
                    </a:lnTo>
                    <a:lnTo>
                      <a:pt x="550" y="1325"/>
                    </a:lnTo>
                    <a:lnTo>
                      <a:pt x="555" y="1317"/>
                    </a:lnTo>
                    <a:lnTo>
                      <a:pt x="559" y="1305"/>
                    </a:lnTo>
                    <a:lnTo>
                      <a:pt x="566" y="1296"/>
                    </a:lnTo>
                    <a:lnTo>
                      <a:pt x="579" y="1289"/>
                    </a:lnTo>
                    <a:lnTo>
                      <a:pt x="589" y="1283"/>
                    </a:lnTo>
                    <a:lnTo>
                      <a:pt x="592" y="1276"/>
                    </a:lnTo>
                    <a:lnTo>
                      <a:pt x="601" y="1268"/>
                    </a:lnTo>
                    <a:lnTo>
                      <a:pt x="614" y="1263"/>
                    </a:lnTo>
                    <a:lnTo>
                      <a:pt x="618" y="1251"/>
                    </a:lnTo>
                    <a:lnTo>
                      <a:pt x="617" y="1243"/>
                    </a:lnTo>
                    <a:lnTo>
                      <a:pt x="622" y="1236"/>
                    </a:lnTo>
                    <a:lnTo>
                      <a:pt x="622" y="1230"/>
                    </a:lnTo>
                    <a:lnTo>
                      <a:pt x="617" y="1216"/>
                    </a:lnTo>
                    <a:lnTo>
                      <a:pt x="619" y="1196"/>
                    </a:lnTo>
                    <a:lnTo>
                      <a:pt x="634" y="1189"/>
                    </a:lnTo>
                    <a:lnTo>
                      <a:pt x="642" y="1180"/>
                    </a:lnTo>
                    <a:lnTo>
                      <a:pt x="648" y="1157"/>
                    </a:lnTo>
                    <a:lnTo>
                      <a:pt x="670" y="1155"/>
                    </a:lnTo>
                    <a:lnTo>
                      <a:pt x="675" y="1150"/>
                    </a:lnTo>
                    <a:lnTo>
                      <a:pt x="687" y="1138"/>
                    </a:lnTo>
                    <a:lnTo>
                      <a:pt x="701" y="1122"/>
                    </a:lnTo>
                    <a:lnTo>
                      <a:pt x="732" y="1122"/>
                    </a:lnTo>
                    <a:lnTo>
                      <a:pt x="765" y="1137"/>
                    </a:lnTo>
                    <a:lnTo>
                      <a:pt x="793" y="1156"/>
                    </a:lnTo>
                    <a:lnTo>
                      <a:pt x="809" y="1170"/>
                    </a:lnTo>
                    <a:lnTo>
                      <a:pt x="819" y="1190"/>
                    </a:lnTo>
                    <a:lnTo>
                      <a:pt x="844" y="1229"/>
                    </a:lnTo>
                    <a:lnTo>
                      <a:pt x="866" y="1254"/>
                    </a:lnTo>
                    <a:lnTo>
                      <a:pt x="880" y="1264"/>
                    </a:lnTo>
                    <a:lnTo>
                      <a:pt x="902" y="1263"/>
                    </a:lnTo>
                    <a:lnTo>
                      <a:pt x="925" y="1263"/>
                    </a:lnTo>
                    <a:lnTo>
                      <a:pt x="933" y="1268"/>
                    </a:lnTo>
                    <a:lnTo>
                      <a:pt x="958" y="1269"/>
                    </a:lnTo>
                    <a:lnTo>
                      <a:pt x="965" y="1273"/>
                    </a:lnTo>
                    <a:lnTo>
                      <a:pt x="1008" y="1274"/>
                    </a:lnTo>
                    <a:lnTo>
                      <a:pt x="1019" y="1274"/>
                    </a:lnTo>
                    <a:lnTo>
                      <a:pt x="1036" y="1266"/>
                    </a:lnTo>
                    <a:lnTo>
                      <a:pt x="1034" y="1250"/>
                    </a:lnTo>
                    <a:lnTo>
                      <a:pt x="1027" y="1237"/>
                    </a:lnTo>
                    <a:lnTo>
                      <a:pt x="1021" y="1225"/>
                    </a:lnTo>
                    <a:lnTo>
                      <a:pt x="1011" y="1204"/>
                    </a:lnTo>
                    <a:lnTo>
                      <a:pt x="1007" y="1195"/>
                    </a:lnTo>
                    <a:lnTo>
                      <a:pt x="1001" y="1187"/>
                    </a:lnTo>
                    <a:lnTo>
                      <a:pt x="995" y="1178"/>
                    </a:lnTo>
                    <a:lnTo>
                      <a:pt x="991" y="1170"/>
                    </a:lnTo>
                    <a:lnTo>
                      <a:pt x="991" y="1150"/>
                    </a:lnTo>
                    <a:lnTo>
                      <a:pt x="1003" y="1139"/>
                    </a:lnTo>
                    <a:lnTo>
                      <a:pt x="1003" y="1115"/>
                    </a:lnTo>
                    <a:lnTo>
                      <a:pt x="1002" y="1075"/>
                    </a:lnTo>
                    <a:lnTo>
                      <a:pt x="1004" y="1072"/>
                    </a:lnTo>
                    <a:lnTo>
                      <a:pt x="1026" y="1059"/>
                    </a:lnTo>
                    <a:lnTo>
                      <a:pt x="1051" y="1049"/>
                    </a:lnTo>
                    <a:lnTo>
                      <a:pt x="1059" y="1048"/>
                    </a:lnTo>
                    <a:lnTo>
                      <a:pt x="1081" y="1044"/>
                    </a:lnTo>
                    <a:lnTo>
                      <a:pt x="1085" y="1040"/>
                    </a:lnTo>
                    <a:lnTo>
                      <a:pt x="1082" y="1030"/>
                    </a:lnTo>
                    <a:lnTo>
                      <a:pt x="1076" y="1020"/>
                    </a:lnTo>
                    <a:lnTo>
                      <a:pt x="1075" y="1019"/>
                    </a:lnTo>
                    <a:lnTo>
                      <a:pt x="1067" y="998"/>
                    </a:lnTo>
                    <a:lnTo>
                      <a:pt x="1052" y="973"/>
                    </a:lnTo>
                    <a:lnTo>
                      <a:pt x="1050" y="958"/>
                    </a:lnTo>
                    <a:lnTo>
                      <a:pt x="1056" y="947"/>
                    </a:lnTo>
                    <a:lnTo>
                      <a:pt x="1070" y="940"/>
                    </a:lnTo>
                    <a:lnTo>
                      <a:pt x="1099" y="932"/>
                    </a:lnTo>
                    <a:lnTo>
                      <a:pt x="1110" y="928"/>
                    </a:lnTo>
                    <a:lnTo>
                      <a:pt x="1122" y="923"/>
                    </a:lnTo>
                    <a:lnTo>
                      <a:pt x="1132" y="919"/>
                    </a:lnTo>
                    <a:lnTo>
                      <a:pt x="1143" y="915"/>
                    </a:lnTo>
                    <a:lnTo>
                      <a:pt x="1152" y="906"/>
                    </a:lnTo>
                    <a:lnTo>
                      <a:pt x="1155" y="899"/>
                    </a:lnTo>
                    <a:lnTo>
                      <a:pt x="1147" y="893"/>
                    </a:lnTo>
                    <a:lnTo>
                      <a:pt x="1131" y="888"/>
                    </a:lnTo>
                    <a:lnTo>
                      <a:pt x="1121" y="886"/>
                    </a:lnTo>
                    <a:lnTo>
                      <a:pt x="1110" y="884"/>
                    </a:lnTo>
                    <a:lnTo>
                      <a:pt x="1104" y="882"/>
                    </a:lnTo>
                    <a:lnTo>
                      <a:pt x="1092" y="878"/>
                    </a:lnTo>
                    <a:lnTo>
                      <a:pt x="1080" y="873"/>
                    </a:lnTo>
                    <a:lnTo>
                      <a:pt x="1075" y="872"/>
                    </a:lnTo>
                    <a:lnTo>
                      <a:pt x="1039" y="853"/>
                    </a:lnTo>
                    <a:lnTo>
                      <a:pt x="1011" y="837"/>
                    </a:lnTo>
                    <a:lnTo>
                      <a:pt x="1006" y="830"/>
                    </a:lnTo>
                    <a:lnTo>
                      <a:pt x="999" y="822"/>
                    </a:lnTo>
                    <a:lnTo>
                      <a:pt x="996" y="818"/>
                    </a:lnTo>
                    <a:lnTo>
                      <a:pt x="995" y="815"/>
                    </a:lnTo>
                    <a:lnTo>
                      <a:pt x="996" y="796"/>
                    </a:lnTo>
                    <a:lnTo>
                      <a:pt x="1005" y="787"/>
                    </a:lnTo>
                    <a:lnTo>
                      <a:pt x="1014" y="783"/>
                    </a:lnTo>
                    <a:lnTo>
                      <a:pt x="1025" y="772"/>
                    </a:lnTo>
                    <a:lnTo>
                      <a:pt x="1028" y="760"/>
                    </a:lnTo>
                    <a:lnTo>
                      <a:pt x="1026" y="744"/>
                    </a:lnTo>
                    <a:lnTo>
                      <a:pt x="1018" y="727"/>
                    </a:lnTo>
                    <a:lnTo>
                      <a:pt x="1004" y="713"/>
                    </a:lnTo>
                    <a:lnTo>
                      <a:pt x="980" y="700"/>
                    </a:lnTo>
                    <a:lnTo>
                      <a:pt x="962" y="686"/>
                    </a:lnTo>
                    <a:lnTo>
                      <a:pt x="951" y="678"/>
                    </a:lnTo>
                    <a:lnTo>
                      <a:pt x="934" y="662"/>
                    </a:lnTo>
                    <a:lnTo>
                      <a:pt x="935" y="650"/>
                    </a:lnTo>
                    <a:lnTo>
                      <a:pt x="946" y="640"/>
                    </a:lnTo>
                    <a:lnTo>
                      <a:pt x="949" y="636"/>
                    </a:lnTo>
                    <a:lnTo>
                      <a:pt x="951" y="633"/>
                    </a:lnTo>
                    <a:lnTo>
                      <a:pt x="961" y="625"/>
                    </a:lnTo>
                    <a:lnTo>
                      <a:pt x="972" y="611"/>
                    </a:lnTo>
                    <a:lnTo>
                      <a:pt x="972" y="605"/>
                    </a:lnTo>
                    <a:lnTo>
                      <a:pt x="961" y="599"/>
                    </a:lnTo>
                    <a:lnTo>
                      <a:pt x="959" y="597"/>
                    </a:lnTo>
                    <a:lnTo>
                      <a:pt x="957" y="595"/>
                    </a:lnTo>
                    <a:lnTo>
                      <a:pt x="952" y="591"/>
                    </a:lnTo>
                    <a:lnTo>
                      <a:pt x="949" y="586"/>
                    </a:lnTo>
                    <a:lnTo>
                      <a:pt x="941" y="582"/>
                    </a:lnTo>
                    <a:lnTo>
                      <a:pt x="934" y="584"/>
                    </a:lnTo>
                    <a:lnTo>
                      <a:pt x="881" y="583"/>
                    </a:lnTo>
                    <a:lnTo>
                      <a:pt x="867" y="574"/>
                    </a:lnTo>
                    <a:lnTo>
                      <a:pt x="851" y="55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3" name="Freeform 117"/>
              <p:cNvSpPr>
                <a:spLocks/>
              </p:cNvSpPr>
              <p:nvPr/>
            </p:nvSpPr>
            <p:spPr bwMode="auto">
              <a:xfrm>
                <a:off x="4333121" y="4576363"/>
                <a:ext cx="400602" cy="214020"/>
              </a:xfrm>
              <a:custGeom>
                <a:avLst/>
                <a:gdLst>
                  <a:gd name="T0" fmla="*/ 155 w 876"/>
                  <a:gd name="T1" fmla="*/ 426 h 468"/>
                  <a:gd name="T2" fmla="*/ 175 w 876"/>
                  <a:gd name="T3" fmla="*/ 466 h 468"/>
                  <a:gd name="T4" fmla="*/ 201 w 876"/>
                  <a:gd name="T5" fmla="*/ 451 h 468"/>
                  <a:gd name="T6" fmla="*/ 221 w 876"/>
                  <a:gd name="T7" fmla="*/ 455 h 468"/>
                  <a:gd name="T8" fmla="*/ 249 w 876"/>
                  <a:gd name="T9" fmla="*/ 468 h 468"/>
                  <a:gd name="T10" fmla="*/ 278 w 876"/>
                  <a:gd name="T11" fmla="*/ 465 h 468"/>
                  <a:gd name="T12" fmla="*/ 288 w 876"/>
                  <a:gd name="T13" fmla="*/ 450 h 468"/>
                  <a:gd name="T14" fmla="*/ 286 w 876"/>
                  <a:gd name="T15" fmla="*/ 426 h 468"/>
                  <a:gd name="T16" fmla="*/ 288 w 876"/>
                  <a:gd name="T17" fmla="*/ 398 h 468"/>
                  <a:gd name="T18" fmla="*/ 312 w 876"/>
                  <a:gd name="T19" fmla="*/ 370 h 468"/>
                  <a:gd name="T20" fmla="*/ 351 w 876"/>
                  <a:gd name="T21" fmla="*/ 361 h 468"/>
                  <a:gd name="T22" fmla="*/ 389 w 876"/>
                  <a:gd name="T23" fmla="*/ 353 h 468"/>
                  <a:gd name="T24" fmla="*/ 407 w 876"/>
                  <a:gd name="T25" fmla="*/ 339 h 468"/>
                  <a:gd name="T26" fmla="*/ 426 w 876"/>
                  <a:gd name="T27" fmla="*/ 335 h 468"/>
                  <a:gd name="T28" fmla="*/ 453 w 876"/>
                  <a:gd name="T29" fmla="*/ 301 h 468"/>
                  <a:gd name="T30" fmla="*/ 483 w 876"/>
                  <a:gd name="T31" fmla="*/ 305 h 468"/>
                  <a:gd name="T32" fmla="*/ 522 w 876"/>
                  <a:gd name="T33" fmla="*/ 315 h 468"/>
                  <a:gd name="T34" fmla="*/ 540 w 876"/>
                  <a:gd name="T35" fmla="*/ 278 h 468"/>
                  <a:gd name="T36" fmla="*/ 555 w 876"/>
                  <a:gd name="T37" fmla="*/ 258 h 468"/>
                  <a:gd name="T38" fmla="*/ 548 w 876"/>
                  <a:gd name="T39" fmla="*/ 246 h 468"/>
                  <a:gd name="T40" fmla="*/ 554 w 876"/>
                  <a:gd name="T41" fmla="*/ 210 h 468"/>
                  <a:gd name="T42" fmla="*/ 562 w 876"/>
                  <a:gd name="T43" fmla="*/ 202 h 468"/>
                  <a:gd name="T44" fmla="*/ 596 w 876"/>
                  <a:gd name="T45" fmla="*/ 226 h 468"/>
                  <a:gd name="T46" fmla="*/ 600 w 876"/>
                  <a:gd name="T47" fmla="*/ 216 h 468"/>
                  <a:gd name="T48" fmla="*/ 620 w 876"/>
                  <a:gd name="T49" fmla="*/ 202 h 468"/>
                  <a:gd name="T50" fmla="*/ 672 w 876"/>
                  <a:gd name="T51" fmla="*/ 219 h 468"/>
                  <a:gd name="T52" fmla="*/ 668 w 876"/>
                  <a:gd name="T53" fmla="*/ 184 h 468"/>
                  <a:gd name="T54" fmla="*/ 634 w 876"/>
                  <a:gd name="T55" fmla="*/ 127 h 468"/>
                  <a:gd name="T56" fmla="*/ 615 w 876"/>
                  <a:gd name="T57" fmla="*/ 96 h 468"/>
                  <a:gd name="T58" fmla="*/ 609 w 876"/>
                  <a:gd name="T59" fmla="*/ 84 h 468"/>
                  <a:gd name="T60" fmla="*/ 637 w 876"/>
                  <a:gd name="T61" fmla="*/ 74 h 468"/>
                  <a:gd name="T62" fmla="*/ 659 w 876"/>
                  <a:gd name="T63" fmla="*/ 115 h 468"/>
                  <a:gd name="T64" fmla="*/ 683 w 876"/>
                  <a:gd name="T65" fmla="*/ 122 h 468"/>
                  <a:gd name="T66" fmla="*/ 712 w 876"/>
                  <a:gd name="T67" fmla="*/ 116 h 468"/>
                  <a:gd name="T68" fmla="*/ 748 w 876"/>
                  <a:gd name="T69" fmla="*/ 145 h 468"/>
                  <a:gd name="T70" fmla="*/ 784 w 876"/>
                  <a:gd name="T71" fmla="*/ 175 h 468"/>
                  <a:gd name="T72" fmla="*/ 801 w 876"/>
                  <a:gd name="T73" fmla="*/ 165 h 468"/>
                  <a:gd name="T74" fmla="*/ 827 w 876"/>
                  <a:gd name="T75" fmla="*/ 154 h 468"/>
                  <a:gd name="T76" fmla="*/ 846 w 876"/>
                  <a:gd name="T77" fmla="*/ 157 h 468"/>
                  <a:gd name="T78" fmla="*/ 873 w 876"/>
                  <a:gd name="T79" fmla="*/ 147 h 468"/>
                  <a:gd name="T80" fmla="*/ 876 w 876"/>
                  <a:gd name="T81" fmla="*/ 127 h 468"/>
                  <a:gd name="T82" fmla="*/ 844 w 876"/>
                  <a:gd name="T83" fmla="*/ 98 h 468"/>
                  <a:gd name="T84" fmla="*/ 808 w 876"/>
                  <a:gd name="T85" fmla="*/ 71 h 468"/>
                  <a:gd name="T86" fmla="*/ 728 w 876"/>
                  <a:gd name="T87" fmla="*/ 49 h 468"/>
                  <a:gd name="T88" fmla="*/ 677 w 876"/>
                  <a:gd name="T89" fmla="*/ 43 h 468"/>
                  <a:gd name="T90" fmla="*/ 677 w 876"/>
                  <a:gd name="T91" fmla="*/ 23 h 468"/>
                  <a:gd name="T92" fmla="*/ 648 w 876"/>
                  <a:gd name="T93" fmla="*/ 7 h 468"/>
                  <a:gd name="T94" fmla="*/ 550 w 876"/>
                  <a:gd name="T95" fmla="*/ 0 h 468"/>
                  <a:gd name="T96" fmla="*/ 494 w 876"/>
                  <a:gd name="T97" fmla="*/ 32 h 468"/>
                  <a:gd name="T98" fmla="*/ 348 w 876"/>
                  <a:gd name="T99" fmla="*/ 34 h 468"/>
                  <a:gd name="T100" fmla="*/ 112 w 876"/>
                  <a:gd name="T101" fmla="*/ 48 h 468"/>
                  <a:gd name="T102" fmla="*/ 25 w 876"/>
                  <a:gd name="T103" fmla="*/ 121 h 468"/>
                  <a:gd name="T104" fmla="*/ 0 w 876"/>
                  <a:gd name="T105" fmla="*/ 223 h 468"/>
                  <a:gd name="T106" fmla="*/ 5 w 876"/>
                  <a:gd name="T107" fmla="*/ 266 h 468"/>
                  <a:gd name="T108" fmla="*/ 7 w 876"/>
                  <a:gd name="T109" fmla="*/ 319 h 468"/>
                  <a:gd name="T110" fmla="*/ 25 w 876"/>
                  <a:gd name="T111" fmla="*/ 370 h 468"/>
                  <a:gd name="T112" fmla="*/ 30 w 876"/>
                  <a:gd name="T113" fmla="*/ 373 h 468"/>
                  <a:gd name="T114" fmla="*/ 51 w 876"/>
                  <a:gd name="T115" fmla="*/ 380 h 468"/>
                  <a:gd name="T116" fmla="*/ 79 w 876"/>
                  <a:gd name="T117" fmla="*/ 376 h 468"/>
                  <a:gd name="T118" fmla="*/ 142 w 876"/>
                  <a:gd name="T119" fmla="*/ 412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76" h="468">
                    <a:moveTo>
                      <a:pt x="142" y="412"/>
                    </a:moveTo>
                    <a:lnTo>
                      <a:pt x="155" y="426"/>
                    </a:lnTo>
                    <a:lnTo>
                      <a:pt x="155" y="437"/>
                    </a:lnTo>
                    <a:lnTo>
                      <a:pt x="175" y="466"/>
                    </a:lnTo>
                    <a:lnTo>
                      <a:pt x="183" y="466"/>
                    </a:lnTo>
                    <a:lnTo>
                      <a:pt x="201" y="451"/>
                    </a:lnTo>
                    <a:lnTo>
                      <a:pt x="207" y="446"/>
                    </a:lnTo>
                    <a:lnTo>
                      <a:pt x="221" y="455"/>
                    </a:lnTo>
                    <a:lnTo>
                      <a:pt x="227" y="458"/>
                    </a:lnTo>
                    <a:lnTo>
                      <a:pt x="249" y="468"/>
                    </a:lnTo>
                    <a:lnTo>
                      <a:pt x="257" y="468"/>
                    </a:lnTo>
                    <a:lnTo>
                      <a:pt x="278" y="465"/>
                    </a:lnTo>
                    <a:lnTo>
                      <a:pt x="291" y="455"/>
                    </a:lnTo>
                    <a:lnTo>
                      <a:pt x="288" y="450"/>
                    </a:lnTo>
                    <a:lnTo>
                      <a:pt x="284" y="437"/>
                    </a:lnTo>
                    <a:lnTo>
                      <a:pt x="286" y="426"/>
                    </a:lnTo>
                    <a:lnTo>
                      <a:pt x="288" y="420"/>
                    </a:lnTo>
                    <a:lnTo>
                      <a:pt x="288" y="398"/>
                    </a:lnTo>
                    <a:lnTo>
                      <a:pt x="298" y="388"/>
                    </a:lnTo>
                    <a:lnTo>
                      <a:pt x="312" y="370"/>
                    </a:lnTo>
                    <a:lnTo>
                      <a:pt x="332" y="367"/>
                    </a:lnTo>
                    <a:lnTo>
                      <a:pt x="351" y="361"/>
                    </a:lnTo>
                    <a:lnTo>
                      <a:pt x="371" y="353"/>
                    </a:lnTo>
                    <a:lnTo>
                      <a:pt x="389" y="353"/>
                    </a:lnTo>
                    <a:lnTo>
                      <a:pt x="399" y="339"/>
                    </a:lnTo>
                    <a:lnTo>
                      <a:pt x="407" y="339"/>
                    </a:lnTo>
                    <a:lnTo>
                      <a:pt x="418" y="339"/>
                    </a:lnTo>
                    <a:lnTo>
                      <a:pt x="426" y="335"/>
                    </a:lnTo>
                    <a:lnTo>
                      <a:pt x="444" y="305"/>
                    </a:lnTo>
                    <a:lnTo>
                      <a:pt x="453" y="301"/>
                    </a:lnTo>
                    <a:lnTo>
                      <a:pt x="467" y="297"/>
                    </a:lnTo>
                    <a:lnTo>
                      <a:pt x="483" y="305"/>
                    </a:lnTo>
                    <a:lnTo>
                      <a:pt x="515" y="312"/>
                    </a:lnTo>
                    <a:lnTo>
                      <a:pt x="522" y="315"/>
                    </a:lnTo>
                    <a:lnTo>
                      <a:pt x="531" y="291"/>
                    </a:lnTo>
                    <a:lnTo>
                      <a:pt x="540" y="278"/>
                    </a:lnTo>
                    <a:lnTo>
                      <a:pt x="551" y="269"/>
                    </a:lnTo>
                    <a:lnTo>
                      <a:pt x="555" y="258"/>
                    </a:lnTo>
                    <a:lnTo>
                      <a:pt x="548" y="253"/>
                    </a:lnTo>
                    <a:lnTo>
                      <a:pt x="548" y="246"/>
                    </a:lnTo>
                    <a:lnTo>
                      <a:pt x="559" y="234"/>
                    </a:lnTo>
                    <a:lnTo>
                      <a:pt x="554" y="210"/>
                    </a:lnTo>
                    <a:lnTo>
                      <a:pt x="554" y="206"/>
                    </a:lnTo>
                    <a:lnTo>
                      <a:pt x="562" y="202"/>
                    </a:lnTo>
                    <a:lnTo>
                      <a:pt x="595" y="226"/>
                    </a:lnTo>
                    <a:lnTo>
                      <a:pt x="596" y="226"/>
                    </a:lnTo>
                    <a:lnTo>
                      <a:pt x="597" y="227"/>
                    </a:lnTo>
                    <a:lnTo>
                      <a:pt x="600" y="216"/>
                    </a:lnTo>
                    <a:lnTo>
                      <a:pt x="602" y="202"/>
                    </a:lnTo>
                    <a:lnTo>
                      <a:pt x="620" y="202"/>
                    </a:lnTo>
                    <a:lnTo>
                      <a:pt x="639" y="218"/>
                    </a:lnTo>
                    <a:lnTo>
                      <a:pt x="672" y="219"/>
                    </a:lnTo>
                    <a:lnTo>
                      <a:pt x="672" y="211"/>
                    </a:lnTo>
                    <a:lnTo>
                      <a:pt x="668" y="184"/>
                    </a:lnTo>
                    <a:lnTo>
                      <a:pt x="650" y="155"/>
                    </a:lnTo>
                    <a:lnTo>
                      <a:pt x="634" y="127"/>
                    </a:lnTo>
                    <a:lnTo>
                      <a:pt x="630" y="121"/>
                    </a:lnTo>
                    <a:lnTo>
                      <a:pt x="615" y="96"/>
                    </a:lnTo>
                    <a:lnTo>
                      <a:pt x="609" y="90"/>
                    </a:lnTo>
                    <a:lnTo>
                      <a:pt x="609" y="84"/>
                    </a:lnTo>
                    <a:lnTo>
                      <a:pt x="618" y="74"/>
                    </a:lnTo>
                    <a:lnTo>
                      <a:pt x="637" y="74"/>
                    </a:lnTo>
                    <a:lnTo>
                      <a:pt x="651" y="95"/>
                    </a:lnTo>
                    <a:lnTo>
                      <a:pt x="659" y="115"/>
                    </a:lnTo>
                    <a:lnTo>
                      <a:pt x="668" y="118"/>
                    </a:lnTo>
                    <a:lnTo>
                      <a:pt x="683" y="122"/>
                    </a:lnTo>
                    <a:lnTo>
                      <a:pt x="696" y="118"/>
                    </a:lnTo>
                    <a:lnTo>
                      <a:pt x="712" y="116"/>
                    </a:lnTo>
                    <a:lnTo>
                      <a:pt x="732" y="129"/>
                    </a:lnTo>
                    <a:lnTo>
                      <a:pt x="748" y="145"/>
                    </a:lnTo>
                    <a:lnTo>
                      <a:pt x="769" y="170"/>
                    </a:lnTo>
                    <a:lnTo>
                      <a:pt x="784" y="175"/>
                    </a:lnTo>
                    <a:lnTo>
                      <a:pt x="793" y="174"/>
                    </a:lnTo>
                    <a:lnTo>
                      <a:pt x="801" y="165"/>
                    </a:lnTo>
                    <a:lnTo>
                      <a:pt x="812" y="158"/>
                    </a:lnTo>
                    <a:lnTo>
                      <a:pt x="827" y="154"/>
                    </a:lnTo>
                    <a:lnTo>
                      <a:pt x="831" y="158"/>
                    </a:lnTo>
                    <a:lnTo>
                      <a:pt x="846" y="157"/>
                    </a:lnTo>
                    <a:lnTo>
                      <a:pt x="856" y="151"/>
                    </a:lnTo>
                    <a:lnTo>
                      <a:pt x="873" y="147"/>
                    </a:lnTo>
                    <a:lnTo>
                      <a:pt x="876" y="147"/>
                    </a:lnTo>
                    <a:lnTo>
                      <a:pt x="876" y="127"/>
                    </a:lnTo>
                    <a:lnTo>
                      <a:pt x="854" y="114"/>
                    </a:lnTo>
                    <a:lnTo>
                      <a:pt x="844" y="98"/>
                    </a:lnTo>
                    <a:lnTo>
                      <a:pt x="822" y="92"/>
                    </a:lnTo>
                    <a:lnTo>
                      <a:pt x="808" y="71"/>
                    </a:lnTo>
                    <a:lnTo>
                      <a:pt x="792" y="59"/>
                    </a:lnTo>
                    <a:lnTo>
                      <a:pt x="728" y="49"/>
                    </a:lnTo>
                    <a:lnTo>
                      <a:pt x="695" y="47"/>
                    </a:lnTo>
                    <a:lnTo>
                      <a:pt x="677" y="43"/>
                    </a:lnTo>
                    <a:lnTo>
                      <a:pt x="666" y="33"/>
                    </a:lnTo>
                    <a:lnTo>
                      <a:pt x="677" y="23"/>
                    </a:lnTo>
                    <a:lnTo>
                      <a:pt x="678" y="16"/>
                    </a:lnTo>
                    <a:lnTo>
                      <a:pt x="648" y="7"/>
                    </a:lnTo>
                    <a:lnTo>
                      <a:pt x="612" y="0"/>
                    </a:lnTo>
                    <a:lnTo>
                      <a:pt x="550" y="0"/>
                    </a:lnTo>
                    <a:lnTo>
                      <a:pt x="515" y="7"/>
                    </a:lnTo>
                    <a:lnTo>
                      <a:pt x="494" y="32"/>
                    </a:lnTo>
                    <a:lnTo>
                      <a:pt x="407" y="37"/>
                    </a:lnTo>
                    <a:lnTo>
                      <a:pt x="348" y="34"/>
                    </a:lnTo>
                    <a:lnTo>
                      <a:pt x="257" y="39"/>
                    </a:lnTo>
                    <a:lnTo>
                      <a:pt x="112" y="48"/>
                    </a:lnTo>
                    <a:lnTo>
                      <a:pt x="16" y="53"/>
                    </a:lnTo>
                    <a:lnTo>
                      <a:pt x="25" y="121"/>
                    </a:lnTo>
                    <a:lnTo>
                      <a:pt x="20" y="187"/>
                    </a:lnTo>
                    <a:lnTo>
                      <a:pt x="0" y="223"/>
                    </a:lnTo>
                    <a:lnTo>
                      <a:pt x="0" y="240"/>
                    </a:lnTo>
                    <a:lnTo>
                      <a:pt x="5" y="266"/>
                    </a:lnTo>
                    <a:lnTo>
                      <a:pt x="0" y="288"/>
                    </a:lnTo>
                    <a:lnTo>
                      <a:pt x="7" y="319"/>
                    </a:lnTo>
                    <a:lnTo>
                      <a:pt x="3" y="346"/>
                    </a:lnTo>
                    <a:lnTo>
                      <a:pt x="25" y="370"/>
                    </a:lnTo>
                    <a:lnTo>
                      <a:pt x="25" y="370"/>
                    </a:lnTo>
                    <a:lnTo>
                      <a:pt x="30" y="373"/>
                    </a:lnTo>
                    <a:lnTo>
                      <a:pt x="39" y="366"/>
                    </a:lnTo>
                    <a:lnTo>
                      <a:pt x="51" y="380"/>
                    </a:lnTo>
                    <a:lnTo>
                      <a:pt x="68" y="382"/>
                    </a:lnTo>
                    <a:lnTo>
                      <a:pt x="79" y="376"/>
                    </a:lnTo>
                    <a:lnTo>
                      <a:pt x="103" y="377"/>
                    </a:lnTo>
                    <a:lnTo>
                      <a:pt x="142" y="41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4" name="Freeform 123"/>
              <p:cNvSpPr>
                <a:spLocks/>
              </p:cNvSpPr>
              <p:nvPr/>
            </p:nvSpPr>
            <p:spPr bwMode="auto">
              <a:xfrm>
                <a:off x="4445619" y="4643588"/>
                <a:ext cx="448620" cy="437644"/>
              </a:xfrm>
              <a:custGeom>
                <a:avLst/>
                <a:gdLst>
                  <a:gd name="T0" fmla="*/ 397 w 981"/>
                  <a:gd name="T1" fmla="*/ 144 h 958"/>
                  <a:gd name="T2" fmla="*/ 397 w 981"/>
                  <a:gd name="T3" fmla="*/ 181 h 958"/>
                  <a:gd name="T4" fmla="*/ 365 w 981"/>
                  <a:gd name="T5" fmla="*/ 190 h 958"/>
                  <a:gd name="T6" fmla="*/ 347 w 981"/>
                  <a:gd name="T7" fmla="*/ 137 h 958"/>
                  <a:gd name="T8" fmla="*/ 305 w 981"/>
                  <a:gd name="T9" fmla="*/ 122 h 958"/>
                  <a:gd name="T10" fmla="*/ 276 w 981"/>
                  <a:gd name="T11" fmla="*/ 168 h 958"/>
                  <a:gd name="T12" fmla="*/ 221 w 981"/>
                  <a:gd name="T13" fmla="*/ 150 h 958"/>
                  <a:gd name="T14" fmla="*/ 180 w 981"/>
                  <a:gd name="T15" fmla="*/ 188 h 958"/>
                  <a:gd name="T16" fmla="*/ 153 w 981"/>
                  <a:gd name="T17" fmla="*/ 192 h 958"/>
                  <a:gd name="T18" fmla="*/ 105 w 981"/>
                  <a:gd name="T19" fmla="*/ 214 h 958"/>
                  <a:gd name="T20" fmla="*/ 52 w 981"/>
                  <a:gd name="T21" fmla="*/ 241 h 958"/>
                  <a:gd name="T22" fmla="*/ 40 w 981"/>
                  <a:gd name="T23" fmla="*/ 279 h 958"/>
                  <a:gd name="T24" fmla="*/ 45 w 981"/>
                  <a:gd name="T25" fmla="*/ 308 h 958"/>
                  <a:gd name="T26" fmla="*/ 7 w 981"/>
                  <a:gd name="T27" fmla="*/ 338 h 958"/>
                  <a:gd name="T28" fmla="*/ 26 w 981"/>
                  <a:gd name="T29" fmla="*/ 365 h 958"/>
                  <a:gd name="T30" fmla="*/ 31 w 981"/>
                  <a:gd name="T31" fmla="*/ 405 h 958"/>
                  <a:gd name="T32" fmla="*/ 53 w 981"/>
                  <a:gd name="T33" fmla="*/ 442 h 958"/>
                  <a:gd name="T34" fmla="*/ 80 w 981"/>
                  <a:gd name="T35" fmla="*/ 494 h 958"/>
                  <a:gd name="T36" fmla="*/ 98 w 981"/>
                  <a:gd name="T37" fmla="*/ 522 h 958"/>
                  <a:gd name="T38" fmla="*/ 97 w 981"/>
                  <a:gd name="T39" fmla="*/ 536 h 958"/>
                  <a:gd name="T40" fmla="*/ 111 w 981"/>
                  <a:gd name="T41" fmla="*/ 561 h 958"/>
                  <a:gd name="T42" fmla="*/ 82 w 981"/>
                  <a:gd name="T43" fmla="*/ 582 h 958"/>
                  <a:gd name="T44" fmla="*/ 57 w 981"/>
                  <a:gd name="T45" fmla="*/ 566 h 958"/>
                  <a:gd name="T46" fmla="*/ 30 w 981"/>
                  <a:gd name="T47" fmla="*/ 581 h 958"/>
                  <a:gd name="T48" fmla="*/ 0 w 981"/>
                  <a:gd name="T49" fmla="*/ 581 h 958"/>
                  <a:gd name="T50" fmla="*/ 44 w 981"/>
                  <a:gd name="T51" fmla="*/ 619 h 958"/>
                  <a:gd name="T52" fmla="*/ 119 w 981"/>
                  <a:gd name="T53" fmla="*/ 707 h 958"/>
                  <a:gd name="T54" fmla="*/ 185 w 981"/>
                  <a:gd name="T55" fmla="*/ 759 h 958"/>
                  <a:gd name="T56" fmla="*/ 281 w 981"/>
                  <a:gd name="T57" fmla="*/ 780 h 958"/>
                  <a:gd name="T58" fmla="*/ 371 w 981"/>
                  <a:gd name="T59" fmla="*/ 777 h 958"/>
                  <a:gd name="T60" fmla="*/ 387 w 981"/>
                  <a:gd name="T61" fmla="*/ 778 h 958"/>
                  <a:gd name="T62" fmla="*/ 379 w 981"/>
                  <a:gd name="T63" fmla="*/ 807 h 958"/>
                  <a:gd name="T64" fmla="*/ 421 w 981"/>
                  <a:gd name="T65" fmla="*/ 871 h 958"/>
                  <a:gd name="T66" fmla="*/ 511 w 981"/>
                  <a:gd name="T67" fmla="*/ 912 h 958"/>
                  <a:gd name="T68" fmla="*/ 636 w 981"/>
                  <a:gd name="T69" fmla="*/ 924 h 958"/>
                  <a:gd name="T70" fmla="*/ 798 w 981"/>
                  <a:gd name="T71" fmla="*/ 762 h 958"/>
                  <a:gd name="T72" fmla="*/ 901 w 981"/>
                  <a:gd name="T73" fmla="*/ 585 h 958"/>
                  <a:gd name="T74" fmla="*/ 981 w 981"/>
                  <a:gd name="T75" fmla="*/ 459 h 958"/>
                  <a:gd name="T76" fmla="*/ 879 w 981"/>
                  <a:gd name="T77" fmla="*/ 420 h 958"/>
                  <a:gd name="T78" fmla="*/ 796 w 981"/>
                  <a:gd name="T79" fmla="*/ 363 h 958"/>
                  <a:gd name="T80" fmla="*/ 708 w 981"/>
                  <a:gd name="T81" fmla="*/ 260 h 958"/>
                  <a:gd name="T82" fmla="*/ 652 w 981"/>
                  <a:gd name="T83" fmla="*/ 172 h 958"/>
                  <a:gd name="T84" fmla="*/ 645 w 981"/>
                  <a:gd name="T85" fmla="*/ 82 h 958"/>
                  <a:gd name="T86" fmla="*/ 627 w 981"/>
                  <a:gd name="T87" fmla="*/ 0 h 958"/>
                  <a:gd name="T88" fmla="*/ 585 w 981"/>
                  <a:gd name="T89" fmla="*/ 11 h 958"/>
                  <a:gd name="T90" fmla="*/ 570 w 981"/>
                  <a:gd name="T91" fmla="*/ 71 h 958"/>
                  <a:gd name="T92" fmla="*/ 541 w 981"/>
                  <a:gd name="T93" fmla="*/ 76 h 958"/>
                  <a:gd name="T94" fmla="*/ 506 w 981"/>
                  <a:gd name="T95" fmla="*/ 66 h 958"/>
                  <a:gd name="T96" fmla="*/ 495 w 981"/>
                  <a:gd name="T97" fmla="*/ 95 h 958"/>
                  <a:gd name="T98" fmla="*/ 440 w 981"/>
                  <a:gd name="T99" fmla="*/ 97 h 958"/>
                  <a:gd name="T100" fmla="*/ 393 w 981"/>
                  <a:gd name="T101" fmla="*/ 71 h 958"/>
                  <a:gd name="T102" fmla="*/ 354 w 981"/>
                  <a:gd name="T103" fmla="*/ 69 h 958"/>
                  <a:gd name="T104" fmla="*/ 359 w 981"/>
                  <a:gd name="T105" fmla="*/ 87 h 958"/>
                  <a:gd name="T106" fmla="*/ 409 w 981"/>
                  <a:gd name="T107" fmla="*/ 115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81" h="958">
                    <a:moveTo>
                      <a:pt x="409" y="125"/>
                    </a:moveTo>
                    <a:lnTo>
                      <a:pt x="404" y="132"/>
                    </a:lnTo>
                    <a:lnTo>
                      <a:pt x="397" y="144"/>
                    </a:lnTo>
                    <a:lnTo>
                      <a:pt x="393" y="160"/>
                    </a:lnTo>
                    <a:lnTo>
                      <a:pt x="395" y="172"/>
                    </a:lnTo>
                    <a:lnTo>
                      <a:pt x="397" y="181"/>
                    </a:lnTo>
                    <a:lnTo>
                      <a:pt x="394" y="187"/>
                    </a:lnTo>
                    <a:lnTo>
                      <a:pt x="386" y="192"/>
                    </a:lnTo>
                    <a:lnTo>
                      <a:pt x="365" y="190"/>
                    </a:lnTo>
                    <a:lnTo>
                      <a:pt x="362" y="178"/>
                    </a:lnTo>
                    <a:lnTo>
                      <a:pt x="356" y="146"/>
                    </a:lnTo>
                    <a:lnTo>
                      <a:pt x="347" y="137"/>
                    </a:lnTo>
                    <a:lnTo>
                      <a:pt x="329" y="123"/>
                    </a:lnTo>
                    <a:lnTo>
                      <a:pt x="309" y="111"/>
                    </a:lnTo>
                    <a:lnTo>
                      <a:pt x="305" y="122"/>
                    </a:lnTo>
                    <a:lnTo>
                      <a:pt x="294" y="131"/>
                    </a:lnTo>
                    <a:lnTo>
                      <a:pt x="285" y="144"/>
                    </a:lnTo>
                    <a:lnTo>
                      <a:pt x="276" y="168"/>
                    </a:lnTo>
                    <a:lnTo>
                      <a:pt x="269" y="165"/>
                    </a:lnTo>
                    <a:lnTo>
                      <a:pt x="237" y="158"/>
                    </a:lnTo>
                    <a:lnTo>
                      <a:pt x="221" y="150"/>
                    </a:lnTo>
                    <a:lnTo>
                      <a:pt x="207" y="154"/>
                    </a:lnTo>
                    <a:lnTo>
                      <a:pt x="198" y="158"/>
                    </a:lnTo>
                    <a:lnTo>
                      <a:pt x="180" y="188"/>
                    </a:lnTo>
                    <a:lnTo>
                      <a:pt x="172" y="192"/>
                    </a:lnTo>
                    <a:lnTo>
                      <a:pt x="161" y="192"/>
                    </a:lnTo>
                    <a:lnTo>
                      <a:pt x="153" y="192"/>
                    </a:lnTo>
                    <a:lnTo>
                      <a:pt x="143" y="206"/>
                    </a:lnTo>
                    <a:lnTo>
                      <a:pt x="125" y="206"/>
                    </a:lnTo>
                    <a:lnTo>
                      <a:pt x="105" y="214"/>
                    </a:lnTo>
                    <a:lnTo>
                      <a:pt x="86" y="220"/>
                    </a:lnTo>
                    <a:lnTo>
                      <a:pt x="66" y="223"/>
                    </a:lnTo>
                    <a:lnTo>
                      <a:pt x="52" y="241"/>
                    </a:lnTo>
                    <a:lnTo>
                      <a:pt x="42" y="251"/>
                    </a:lnTo>
                    <a:lnTo>
                      <a:pt x="42" y="273"/>
                    </a:lnTo>
                    <a:lnTo>
                      <a:pt x="40" y="279"/>
                    </a:lnTo>
                    <a:lnTo>
                      <a:pt x="38" y="290"/>
                    </a:lnTo>
                    <a:lnTo>
                      <a:pt x="42" y="303"/>
                    </a:lnTo>
                    <a:lnTo>
                      <a:pt x="45" y="308"/>
                    </a:lnTo>
                    <a:lnTo>
                      <a:pt x="32" y="318"/>
                    </a:lnTo>
                    <a:lnTo>
                      <a:pt x="28" y="324"/>
                    </a:lnTo>
                    <a:lnTo>
                      <a:pt x="7" y="338"/>
                    </a:lnTo>
                    <a:lnTo>
                      <a:pt x="18" y="344"/>
                    </a:lnTo>
                    <a:lnTo>
                      <a:pt x="26" y="358"/>
                    </a:lnTo>
                    <a:lnTo>
                      <a:pt x="26" y="365"/>
                    </a:lnTo>
                    <a:lnTo>
                      <a:pt x="20" y="376"/>
                    </a:lnTo>
                    <a:lnTo>
                      <a:pt x="24" y="390"/>
                    </a:lnTo>
                    <a:lnTo>
                      <a:pt x="31" y="405"/>
                    </a:lnTo>
                    <a:lnTo>
                      <a:pt x="42" y="416"/>
                    </a:lnTo>
                    <a:lnTo>
                      <a:pt x="45" y="435"/>
                    </a:lnTo>
                    <a:lnTo>
                      <a:pt x="53" y="442"/>
                    </a:lnTo>
                    <a:lnTo>
                      <a:pt x="56" y="466"/>
                    </a:lnTo>
                    <a:lnTo>
                      <a:pt x="80" y="485"/>
                    </a:lnTo>
                    <a:lnTo>
                      <a:pt x="80" y="494"/>
                    </a:lnTo>
                    <a:lnTo>
                      <a:pt x="92" y="504"/>
                    </a:lnTo>
                    <a:lnTo>
                      <a:pt x="100" y="512"/>
                    </a:lnTo>
                    <a:lnTo>
                      <a:pt x="98" y="522"/>
                    </a:lnTo>
                    <a:lnTo>
                      <a:pt x="94" y="527"/>
                    </a:lnTo>
                    <a:lnTo>
                      <a:pt x="92" y="533"/>
                    </a:lnTo>
                    <a:lnTo>
                      <a:pt x="97" y="536"/>
                    </a:lnTo>
                    <a:lnTo>
                      <a:pt x="103" y="542"/>
                    </a:lnTo>
                    <a:lnTo>
                      <a:pt x="113" y="553"/>
                    </a:lnTo>
                    <a:lnTo>
                      <a:pt x="111" y="561"/>
                    </a:lnTo>
                    <a:lnTo>
                      <a:pt x="101" y="566"/>
                    </a:lnTo>
                    <a:lnTo>
                      <a:pt x="85" y="583"/>
                    </a:lnTo>
                    <a:lnTo>
                      <a:pt x="82" y="582"/>
                    </a:lnTo>
                    <a:lnTo>
                      <a:pt x="72" y="578"/>
                    </a:lnTo>
                    <a:lnTo>
                      <a:pt x="61" y="572"/>
                    </a:lnTo>
                    <a:lnTo>
                      <a:pt x="57" y="566"/>
                    </a:lnTo>
                    <a:lnTo>
                      <a:pt x="55" y="563"/>
                    </a:lnTo>
                    <a:lnTo>
                      <a:pt x="39" y="568"/>
                    </a:lnTo>
                    <a:lnTo>
                      <a:pt x="30" y="581"/>
                    </a:lnTo>
                    <a:lnTo>
                      <a:pt x="25" y="581"/>
                    </a:lnTo>
                    <a:lnTo>
                      <a:pt x="13" y="581"/>
                    </a:lnTo>
                    <a:lnTo>
                      <a:pt x="0" y="581"/>
                    </a:lnTo>
                    <a:lnTo>
                      <a:pt x="0" y="611"/>
                    </a:lnTo>
                    <a:lnTo>
                      <a:pt x="33" y="613"/>
                    </a:lnTo>
                    <a:lnTo>
                      <a:pt x="44" y="619"/>
                    </a:lnTo>
                    <a:lnTo>
                      <a:pt x="59" y="633"/>
                    </a:lnTo>
                    <a:lnTo>
                      <a:pt x="89" y="662"/>
                    </a:lnTo>
                    <a:lnTo>
                      <a:pt x="119" y="707"/>
                    </a:lnTo>
                    <a:lnTo>
                      <a:pt x="150" y="742"/>
                    </a:lnTo>
                    <a:lnTo>
                      <a:pt x="161" y="751"/>
                    </a:lnTo>
                    <a:lnTo>
                      <a:pt x="185" y="759"/>
                    </a:lnTo>
                    <a:lnTo>
                      <a:pt x="216" y="762"/>
                    </a:lnTo>
                    <a:lnTo>
                      <a:pt x="260" y="769"/>
                    </a:lnTo>
                    <a:lnTo>
                      <a:pt x="281" y="780"/>
                    </a:lnTo>
                    <a:lnTo>
                      <a:pt x="308" y="780"/>
                    </a:lnTo>
                    <a:lnTo>
                      <a:pt x="358" y="781"/>
                    </a:lnTo>
                    <a:lnTo>
                      <a:pt x="371" y="777"/>
                    </a:lnTo>
                    <a:lnTo>
                      <a:pt x="378" y="775"/>
                    </a:lnTo>
                    <a:lnTo>
                      <a:pt x="384" y="774"/>
                    </a:lnTo>
                    <a:lnTo>
                      <a:pt x="387" y="778"/>
                    </a:lnTo>
                    <a:lnTo>
                      <a:pt x="388" y="782"/>
                    </a:lnTo>
                    <a:lnTo>
                      <a:pt x="385" y="794"/>
                    </a:lnTo>
                    <a:lnTo>
                      <a:pt x="379" y="807"/>
                    </a:lnTo>
                    <a:lnTo>
                      <a:pt x="363" y="833"/>
                    </a:lnTo>
                    <a:lnTo>
                      <a:pt x="389" y="849"/>
                    </a:lnTo>
                    <a:lnTo>
                      <a:pt x="421" y="871"/>
                    </a:lnTo>
                    <a:lnTo>
                      <a:pt x="452" y="895"/>
                    </a:lnTo>
                    <a:lnTo>
                      <a:pt x="477" y="900"/>
                    </a:lnTo>
                    <a:lnTo>
                      <a:pt x="511" y="912"/>
                    </a:lnTo>
                    <a:lnTo>
                      <a:pt x="557" y="937"/>
                    </a:lnTo>
                    <a:lnTo>
                      <a:pt x="591" y="958"/>
                    </a:lnTo>
                    <a:lnTo>
                      <a:pt x="636" y="924"/>
                    </a:lnTo>
                    <a:lnTo>
                      <a:pt x="694" y="872"/>
                    </a:lnTo>
                    <a:lnTo>
                      <a:pt x="747" y="802"/>
                    </a:lnTo>
                    <a:lnTo>
                      <a:pt x="798" y="762"/>
                    </a:lnTo>
                    <a:lnTo>
                      <a:pt x="840" y="734"/>
                    </a:lnTo>
                    <a:lnTo>
                      <a:pt x="863" y="671"/>
                    </a:lnTo>
                    <a:lnTo>
                      <a:pt x="901" y="585"/>
                    </a:lnTo>
                    <a:lnTo>
                      <a:pt x="929" y="522"/>
                    </a:lnTo>
                    <a:lnTo>
                      <a:pt x="955" y="485"/>
                    </a:lnTo>
                    <a:lnTo>
                      <a:pt x="981" y="459"/>
                    </a:lnTo>
                    <a:lnTo>
                      <a:pt x="953" y="444"/>
                    </a:lnTo>
                    <a:lnTo>
                      <a:pt x="917" y="432"/>
                    </a:lnTo>
                    <a:lnTo>
                      <a:pt x="879" y="420"/>
                    </a:lnTo>
                    <a:lnTo>
                      <a:pt x="852" y="395"/>
                    </a:lnTo>
                    <a:lnTo>
                      <a:pt x="816" y="378"/>
                    </a:lnTo>
                    <a:lnTo>
                      <a:pt x="796" y="363"/>
                    </a:lnTo>
                    <a:lnTo>
                      <a:pt x="779" y="336"/>
                    </a:lnTo>
                    <a:lnTo>
                      <a:pt x="738" y="300"/>
                    </a:lnTo>
                    <a:lnTo>
                      <a:pt x="708" y="260"/>
                    </a:lnTo>
                    <a:lnTo>
                      <a:pt x="682" y="220"/>
                    </a:lnTo>
                    <a:lnTo>
                      <a:pt x="666" y="188"/>
                    </a:lnTo>
                    <a:lnTo>
                      <a:pt x="652" y="172"/>
                    </a:lnTo>
                    <a:lnTo>
                      <a:pt x="651" y="144"/>
                    </a:lnTo>
                    <a:lnTo>
                      <a:pt x="657" y="113"/>
                    </a:lnTo>
                    <a:lnTo>
                      <a:pt x="645" y="82"/>
                    </a:lnTo>
                    <a:lnTo>
                      <a:pt x="627" y="45"/>
                    </a:lnTo>
                    <a:lnTo>
                      <a:pt x="625" y="23"/>
                    </a:lnTo>
                    <a:lnTo>
                      <a:pt x="627" y="0"/>
                    </a:lnTo>
                    <a:lnTo>
                      <a:pt x="610" y="4"/>
                    </a:lnTo>
                    <a:lnTo>
                      <a:pt x="600" y="10"/>
                    </a:lnTo>
                    <a:lnTo>
                      <a:pt x="585" y="11"/>
                    </a:lnTo>
                    <a:lnTo>
                      <a:pt x="576" y="36"/>
                    </a:lnTo>
                    <a:lnTo>
                      <a:pt x="575" y="61"/>
                    </a:lnTo>
                    <a:lnTo>
                      <a:pt x="570" y="71"/>
                    </a:lnTo>
                    <a:lnTo>
                      <a:pt x="559" y="84"/>
                    </a:lnTo>
                    <a:lnTo>
                      <a:pt x="547" y="83"/>
                    </a:lnTo>
                    <a:lnTo>
                      <a:pt x="541" y="76"/>
                    </a:lnTo>
                    <a:lnTo>
                      <a:pt x="527" y="62"/>
                    </a:lnTo>
                    <a:lnTo>
                      <a:pt x="518" y="59"/>
                    </a:lnTo>
                    <a:lnTo>
                      <a:pt x="506" y="66"/>
                    </a:lnTo>
                    <a:lnTo>
                      <a:pt x="497" y="78"/>
                    </a:lnTo>
                    <a:lnTo>
                      <a:pt x="500" y="87"/>
                    </a:lnTo>
                    <a:lnTo>
                      <a:pt x="495" y="95"/>
                    </a:lnTo>
                    <a:lnTo>
                      <a:pt x="486" y="97"/>
                    </a:lnTo>
                    <a:lnTo>
                      <a:pt x="454" y="93"/>
                    </a:lnTo>
                    <a:lnTo>
                      <a:pt x="440" y="97"/>
                    </a:lnTo>
                    <a:lnTo>
                      <a:pt x="434" y="92"/>
                    </a:lnTo>
                    <a:lnTo>
                      <a:pt x="426" y="72"/>
                    </a:lnTo>
                    <a:lnTo>
                      <a:pt x="393" y="71"/>
                    </a:lnTo>
                    <a:lnTo>
                      <a:pt x="374" y="55"/>
                    </a:lnTo>
                    <a:lnTo>
                      <a:pt x="356" y="55"/>
                    </a:lnTo>
                    <a:lnTo>
                      <a:pt x="354" y="69"/>
                    </a:lnTo>
                    <a:lnTo>
                      <a:pt x="351" y="80"/>
                    </a:lnTo>
                    <a:lnTo>
                      <a:pt x="350" y="79"/>
                    </a:lnTo>
                    <a:lnTo>
                      <a:pt x="359" y="87"/>
                    </a:lnTo>
                    <a:lnTo>
                      <a:pt x="365" y="105"/>
                    </a:lnTo>
                    <a:lnTo>
                      <a:pt x="390" y="113"/>
                    </a:lnTo>
                    <a:lnTo>
                      <a:pt x="409" y="115"/>
                    </a:lnTo>
                    <a:lnTo>
                      <a:pt x="409" y="12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5" name="Freeform 119"/>
              <p:cNvSpPr>
                <a:spLocks/>
              </p:cNvSpPr>
              <p:nvPr/>
            </p:nvSpPr>
            <p:spPr bwMode="auto">
              <a:xfrm>
                <a:off x="4611621" y="4610662"/>
                <a:ext cx="101522" cy="76828"/>
              </a:xfrm>
              <a:custGeom>
                <a:avLst/>
                <a:gdLst>
                  <a:gd name="T0" fmla="*/ 59 w 222"/>
                  <a:gd name="T1" fmla="*/ 110 h 170"/>
                  <a:gd name="T2" fmla="*/ 63 w 222"/>
                  <a:gd name="T3" fmla="*/ 137 h 170"/>
                  <a:gd name="T4" fmla="*/ 63 w 222"/>
                  <a:gd name="T5" fmla="*/ 145 h 170"/>
                  <a:gd name="T6" fmla="*/ 71 w 222"/>
                  <a:gd name="T7" fmla="*/ 165 h 170"/>
                  <a:gd name="T8" fmla="*/ 77 w 222"/>
                  <a:gd name="T9" fmla="*/ 170 h 170"/>
                  <a:gd name="T10" fmla="*/ 91 w 222"/>
                  <a:gd name="T11" fmla="*/ 166 h 170"/>
                  <a:gd name="T12" fmla="*/ 123 w 222"/>
                  <a:gd name="T13" fmla="*/ 170 h 170"/>
                  <a:gd name="T14" fmla="*/ 132 w 222"/>
                  <a:gd name="T15" fmla="*/ 168 h 170"/>
                  <a:gd name="T16" fmla="*/ 137 w 222"/>
                  <a:gd name="T17" fmla="*/ 160 h 170"/>
                  <a:gd name="T18" fmla="*/ 134 w 222"/>
                  <a:gd name="T19" fmla="*/ 151 h 170"/>
                  <a:gd name="T20" fmla="*/ 143 w 222"/>
                  <a:gd name="T21" fmla="*/ 139 h 170"/>
                  <a:gd name="T22" fmla="*/ 155 w 222"/>
                  <a:gd name="T23" fmla="*/ 132 h 170"/>
                  <a:gd name="T24" fmla="*/ 164 w 222"/>
                  <a:gd name="T25" fmla="*/ 135 h 170"/>
                  <a:gd name="T26" fmla="*/ 178 w 222"/>
                  <a:gd name="T27" fmla="*/ 149 h 170"/>
                  <a:gd name="T28" fmla="*/ 184 w 222"/>
                  <a:gd name="T29" fmla="*/ 156 h 170"/>
                  <a:gd name="T30" fmla="*/ 196 w 222"/>
                  <a:gd name="T31" fmla="*/ 157 h 170"/>
                  <a:gd name="T32" fmla="*/ 207 w 222"/>
                  <a:gd name="T33" fmla="*/ 144 h 170"/>
                  <a:gd name="T34" fmla="*/ 212 w 222"/>
                  <a:gd name="T35" fmla="*/ 134 h 170"/>
                  <a:gd name="T36" fmla="*/ 213 w 222"/>
                  <a:gd name="T37" fmla="*/ 109 h 170"/>
                  <a:gd name="T38" fmla="*/ 222 w 222"/>
                  <a:gd name="T39" fmla="*/ 84 h 170"/>
                  <a:gd name="T40" fmla="*/ 218 w 222"/>
                  <a:gd name="T41" fmla="*/ 80 h 170"/>
                  <a:gd name="T42" fmla="*/ 203 w 222"/>
                  <a:gd name="T43" fmla="*/ 84 h 170"/>
                  <a:gd name="T44" fmla="*/ 192 w 222"/>
                  <a:gd name="T45" fmla="*/ 91 h 170"/>
                  <a:gd name="T46" fmla="*/ 184 w 222"/>
                  <a:gd name="T47" fmla="*/ 100 h 170"/>
                  <a:gd name="T48" fmla="*/ 175 w 222"/>
                  <a:gd name="T49" fmla="*/ 101 h 170"/>
                  <a:gd name="T50" fmla="*/ 160 w 222"/>
                  <a:gd name="T51" fmla="*/ 96 h 170"/>
                  <a:gd name="T52" fmla="*/ 139 w 222"/>
                  <a:gd name="T53" fmla="*/ 71 h 170"/>
                  <a:gd name="T54" fmla="*/ 123 w 222"/>
                  <a:gd name="T55" fmla="*/ 55 h 170"/>
                  <a:gd name="T56" fmla="*/ 103 w 222"/>
                  <a:gd name="T57" fmla="*/ 42 h 170"/>
                  <a:gd name="T58" fmla="*/ 87 w 222"/>
                  <a:gd name="T59" fmla="*/ 44 h 170"/>
                  <a:gd name="T60" fmla="*/ 74 w 222"/>
                  <a:gd name="T61" fmla="*/ 48 h 170"/>
                  <a:gd name="T62" fmla="*/ 59 w 222"/>
                  <a:gd name="T63" fmla="*/ 44 h 170"/>
                  <a:gd name="T64" fmla="*/ 50 w 222"/>
                  <a:gd name="T65" fmla="*/ 41 h 170"/>
                  <a:gd name="T66" fmla="*/ 42 w 222"/>
                  <a:gd name="T67" fmla="*/ 21 h 170"/>
                  <a:gd name="T68" fmla="*/ 28 w 222"/>
                  <a:gd name="T69" fmla="*/ 0 h 170"/>
                  <a:gd name="T70" fmla="*/ 9 w 222"/>
                  <a:gd name="T71" fmla="*/ 0 h 170"/>
                  <a:gd name="T72" fmla="*/ 0 w 222"/>
                  <a:gd name="T73" fmla="*/ 10 h 170"/>
                  <a:gd name="T74" fmla="*/ 0 w 222"/>
                  <a:gd name="T75" fmla="*/ 16 h 170"/>
                  <a:gd name="T76" fmla="*/ 6 w 222"/>
                  <a:gd name="T77" fmla="*/ 22 h 170"/>
                  <a:gd name="T78" fmla="*/ 21 w 222"/>
                  <a:gd name="T79" fmla="*/ 47 h 170"/>
                  <a:gd name="T80" fmla="*/ 25 w 222"/>
                  <a:gd name="T81" fmla="*/ 53 h 170"/>
                  <a:gd name="T82" fmla="*/ 41 w 222"/>
                  <a:gd name="T83" fmla="*/ 81 h 170"/>
                  <a:gd name="T84" fmla="*/ 59 w 222"/>
                  <a:gd name="T85" fmla="*/ 11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2" h="170">
                    <a:moveTo>
                      <a:pt x="59" y="110"/>
                    </a:moveTo>
                    <a:lnTo>
                      <a:pt x="63" y="137"/>
                    </a:lnTo>
                    <a:lnTo>
                      <a:pt x="63" y="145"/>
                    </a:lnTo>
                    <a:lnTo>
                      <a:pt x="71" y="165"/>
                    </a:lnTo>
                    <a:lnTo>
                      <a:pt x="77" y="170"/>
                    </a:lnTo>
                    <a:lnTo>
                      <a:pt x="91" y="166"/>
                    </a:lnTo>
                    <a:lnTo>
                      <a:pt x="123" y="170"/>
                    </a:lnTo>
                    <a:lnTo>
                      <a:pt x="132" y="168"/>
                    </a:lnTo>
                    <a:lnTo>
                      <a:pt x="137" y="160"/>
                    </a:lnTo>
                    <a:lnTo>
                      <a:pt x="134" y="151"/>
                    </a:lnTo>
                    <a:lnTo>
                      <a:pt x="143" y="139"/>
                    </a:lnTo>
                    <a:lnTo>
                      <a:pt x="155" y="132"/>
                    </a:lnTo>
                    <a:lnTo>
                      <a:pt x="164" y="135"/>
                    </a:lnTo>
                    <a:lnTo>
                      <a:pt x="178" y="149"/>
                    </a:lnTo>
                    <a:lnTo>
                      <a:pt x="184" y="156"/>
                    </a:lnTo>
                    <a:lnTo>
                      <a:pt x="196" y="157"/>
                    </a:lnTo>
                    <a:lnTo>
                      <a:pt x="207" y="144"/>
                    </a:lnTo>
                    <a:lnTo>
                      <a:pt x="212" y="134"/>
                    </a:lnTo>
                    <a:lnTo>
                      <a:pt x="213" y="109"/>
                    </a:lnTo>
                    <a:lnTo>
                      <a:pt x="222" y="84"/>
                    </a:lnTo>
                    <a:lnTo>
                      <a:pt x="218" y="80"/>
                    </a:lnTo>
                    <a:lnTo>
                      <a:pt x="203" y="84"/>
                    </a:lnTo>
                    <a:lnTo>
                      <a:pt x="192" y="91"/>
                    </a:lnTo>
                    <a:lnTo>
                      <a:pt x="184" y="100"/>
                    </a:lnTo>
                    <a:lnTo>
                      <a:pt x="175" y="101"/>
                    </a:lnTo>
                    <a:lnTo>
                      <a:pt x="160" y="96"/>
                    </a:lnTo>
                    <a:lnTo>
                      <a:pt x="139" y="71"/>
                    </a:lnTo>
                    <a:lnTo>
                      <a:pt x="123" y="55"/>
                    </a:lnTo>
                    <a:lnTo>
                      <a:pt x="103" y="42"/>
                    </a:lnTo>
                    <a:lnTo>
                      <a:pt x="87" y="44"/>
                    </a:lnTo>
                    <a:lnTo>
                      <a:pt x="74" y="48"/>
                    </a:lnTo>
                    <a:lnTo>
                      <a:pt x="59" y="44"/>
                    </a:lnTo>
                    <a:lnTo>
                      <a:pt x="50" y="41"/>
                    </a:lnTo>
                    <a:lnTo>
                      <a:pt x="42" y="21"/>
                    </a:lnTo>
                    <a:lnTo>
                      <a:pt x="28" y="0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6" y="22"/>
                    </a:lnTo>
                    <a:lnTo>
                      <a:pt x="21" y="47"/>
                    </a:lnTo>
                    <a:lnTo>
                      <a:pt x="25" y="53"/>
                    </a:lnTo>
                    <a:lnTo>
                      <a:pt x="41" y="81"/>
                    </a:lnTo>
                    <a:lnTo>
                      <a:pt x="59" y="11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6" name="Freeform 121"/>
              <p:cNvSpPr>
                <a:spLocks/>
              </p:cNvSpPr>
              <p:nvPr/>
            </p:nvSpPr>
            <p:spPr bwMode="auto">
              <a:xfrm>
                <a:off x="4584183" y="4668282"/>
                <a:ext cx="49389" cy="63109"/>
              </a:xfrm>
              <a:custGeom>
                <a:avLst/>
                <a:gdLst>
                  <a:gd name="T0" fmla="*/ 107 w 107"/>
                  <a:gd name="T1" fmla="*/ 60 h 137"/>
                  <a:gd name="T2" fmla="*/ 88 w 107"/>
                  <a:gd name="T3" fmla="*/ 58 h 137"/>
                  <a:gd name="T4" fmla="*/ 63 w 107"/>
                  <a:gd name="T5" fmla="*/ 50 h 137"/>
                  <a:gd name="T6" fmla="*/ 57 w 107"/>
                  <a:gd name="T7" fmla="*/ 32 h 137"/>
                  <a:gd name="T8" fmla="*/ 48 w 107"/>
                  <a:gd name="T9" fmla="*/ 24 h 137"/>
                  <a:gd name="T10" fmla="*/ 47 w 107"/>
                  <a:gd name="T11" fmla="*/ 24 h 137"/>
                  <a:gd name="T12" fmla="*/ 14 w 107"/>
                  <a:gd name="T13" fmla="*/ 0 h 137"/>
                  <a:gd name="T14" fmla="*/ 6 w 107"/>
                  <a:gd name="T15" fmla="*/ 4 h 137"/>
                  <a:gd name="T16" fmla="*/ 6 w 107"/>
                  <a:gd name="T17" fmla="*/ 8 h 137"/>
                  <a:gd name="T18" fmla="*/ 11 w 107"/>
                  <a:gd name="T19" fmla="*/ 32 h 137"/>
                  <a:gd name="T20" fmla="*/ 0 w 107"/>
                  <a:gd name="T21" fmla="*/ 44 h 137"/>
                  <a:gd name="T22" fmla="*/ 0 w 107"/>
                  <a:gd name="T23" fmla="*/ 51 h 137"/>
                  <a:gd name="T24" fmla="*/ 7 w 107"/>
                  <a:gd name="T25" fmla="*/ 56 h 137"/>
                  <a:gd name="T26" fmla="*/ 27 w 107"/>
                  <a:gd name="T27" fmla="*/ 68 h 137"/>
                  <a:gd name="T28" fmla="*/ 45 w 107"/>
                  <a:gd name="T29" fmla="*/ 82 h 137"/>
                  <a:gd name="T30" fmla="*/ 54 w 107"/>
                  <a:gd name="T31" fmla="*/ 91 h 137"/>
                  <a:gd name="T32" fmla="*/ 60 w 107"/>
                  <a:gd name="T33" fmla="*/ 123 h 137"/>
                  <a:gd name="T34" fmla="*/ 63 w 107"/>
                  <a:gd name="T35" fmla="*/ 135 h 137"/>
                  <a:gd name="T36" fmla="*/ 84 w 107"/>
                  <a:gd name="T37" fmla="*/ 137 h 137"/>
                  <a:gd name="T38" fmla="*/ 92 w 107"/>
                  <a:gd name="T39" fmla="*/ 132 h 137"/>
                  <a:gd name="T40" fmla="*/ 95 w 107"/>
                  <a:gd name="T41" fmla="*/ 126 h 137"/>
                  <a:gd name="T42" fmla="*/ 93 w 107"/>
                  <a:gd name="T43" fmla="*/ 117 h 137"/>
                  <a:gd name="T44" fmla="*/ 91 w 107"/>
                  <a:gd name="T45" fmla="*/ 105 h 137"/>
                  <a:gd name="T46" fmla="*/ 95 w 107"/>
                  <a:gd name="T47" fmla="*/ 89 h 137"/>
                  <a:gd name="T48" fmla="*/ 102 w 107"/>
                  <a:gd name="T49" fmla="*/ 77 h 137"/>
                  <a:gd name="T50" fmla="*/ 107 w 107"/>
                  <a:gd name="T51" fmla="*/ 70 h 137"/>
                  <a:gd name="T52" fmla="*/ 107 w 107"/>
                  <a:gd name="T53" fmla="*/ 6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137">
                    <a:moveTo>
                      <a:pt x="107" y="60"/>
                    </a:moveTo>
                    <a:lnTo>
                      <a:pt x="88" y="58"/>
                    </a:lnTo>
                    <a:lnTo>
                      <a:pt x="63" y="50"/>
                    </a:lnTo>
                    <a:lnTo>
                      <a:pt x="57" y="32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14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11" y="32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7" y="56"/>
                    </a:lnTo>
                    <a:lnTo>
                      <a:pt x="27" y="68"/>
                    </a:lnTo>
                    <a:lnTo>
                      <a:pt x="45" y="82"/>
                    </a:lnTo>
                    <a:lnTo>
                      <a:pt x="54" y="91"/>
                    </a:lnTo>
                    <a:lnTo>
                      <a:pt x="60" y="123"/>
                    </a:lnTo>
                    <a:lnTo>
                      <a:pt x="63" y="135"/>
                    </a:lnTo>
                    <a:lnTo>
                      <a:pt x="84" y="137"/>
                    </a:lnTo>
                    <a:lnTo>
                      <a:pt x="92" y="132"/>
                    </a:lnTo>
                    <a:lnTo>
                      <a:pt x="95" y="126"/>
                    </a:lnTo>
                    <a:lnTo>
                      <a:pt x="93" y="117"/>
                    </a:lnTo>
                    <a:lnTo>
                      <a:pt x="91" y="105"/>
                    </a:lnTo>
                    <a:lnTo>
                      <a:pt x="95" y="89"/>
                    </a:lnTo>
                    <a:lnTo>
                      <a:pt x="102" y="77"/>
                    </a:lnTo>
                    <a:lnTo>
                      <a:pt x="107" y="70"/>
                    </a:lnTo>
                    <a:lnTo>
                      <a:pt x="107" y="6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7" name="Freeform 125"/>
              <p:cNvSpPr>
                <a:spLocks/>
              </p:cNvSpPr>
              <p:nvPr/>
            </p:nvSpPr>
            <p:spPr bwMode="auto">
              <a:xfrm>
                <a:off x="3898220" y="4599686"/>
                <a:ext cx="447248" cy="220880"/>
              </a:xfrm>
              <a:custGeom>
                <a:avLst/>
                <a:gdLst>
                  <a:gd name="T0" fmla="*/ 958 w 978"/>
                  <a:gd name="T1" fmla="*/ 216 h 484"/>
                  <a:gd name="T2" fmla="*/ 953 w 978"/>
                  <a:gd name="T3" fmla="*/ 173 h 484"/>
                  <a:gd name="T4" fmla="*/ 978 w 978"/>
                  <a:gd name="T5" fmla="*/ 71 h 484"/>
                  <a:gd name="T6" fmla="*/ 856 w 978"/>
                  <a:gd name="T7" fmla="*/ 0 h 484"/>
                  <a:gd name="T8" fmla="*/ 537 w 978"/>
                  <a:gd name="T9" fmla="*/ 0 h 484"/>
                  <a:gd name="T10" fmla="*/ 477 w 978"/>
                  <a:gd name="T11" fmla="*/ 41 h 484"/>
                  <a:gd name="T12" fmla="*/ 446 w 978"/>
                  <a:gd name="T13" fmla="*/ 103 h 484"/>
                  <a:gd name="T14" fmla="*/ 412 w 978"/>
                  <a:gd name="T15" fmla="*/ 146 h 484"/>
                  <a:gd name="T16" fmla="*/ 316 w 978"/>
                  <a:gd name="T17" fmla="*/ 173 h 484"/>
                  <a:gd name="T18" fmla="*/ 225 w 978"/>
                  <a:gd name="T19" fmla="*/ 231 h 484"/>
                  <a:gd name="T20" fmla="*/ 124 w 978"/>
                  <a:gd name="T21" fmla="*/ 310 h 484"/>
                  <a:gd name="T22" fmla="*/ 57 w 978"/>
                  <a:gd name="T23" fmla="*/ 345 h 484"/>
                  <a:gd name="T24" fmla="*/ 14 w 978"/>
                  <a:gd name="T25" fmla="*/ 397 h 484"/>
                  <a:gd name="T26" fmla="*/ 1 w 978"/>
                  <a:gd name="T27" fmla="*/ 417 h 484"/>
                  <a:gd name="T28" fmla="*/ 35 w 978"/>
                  <a:gd name="T29" fmla="*/ 431 h 484"/>
                  <a:gd name="T30" fmla="*/ 80 w 978"/>
                  <a:gd name="T31" fmla="*/ 427 h 484"/>
                  <a:gd name="T32" fmla="*/ 108 w 978"/>
                  <a:gd name="T33" fmla="*/ 417 h 484"/>
                  <a:gd name="T34" fmla="*/ 131 w 978"/>
                  <a:gd name="T35" fmla="*/ 428 h 484"/>
                  <a:gd name="T36" fmla="*/ 193 w 978"/>
                  <a:gd name="T37" fmla="*/ 467 h 484"/>
                  <a:gd name="T38" fmla="*/ 209 w 978"/>
                  <a:gd name="T39" fmla="*/ 476 h 484"/>
                  <a:gd name="T40" fmla="*/ 238 w 978"/>
                  <a:gd name="T41" fmla="*/ 470 h 484"/>
                  <a:gd name="T42" fmla="*/ 274 w 978"/>
                  <a:gd name="T43" fmla="*/ 484 h 484"/>
                  <a:gd name="T44" fmla="*/ 293 w 978"/>
                  <a:gd name="T45" fmla="*/ 474 h 484"/>
                  <a:gd name="T46" fmla="*/ 316 w 978"/>
                  <a:gd name="T47" fmla="*/ 484 h 484"/>
                  <a:gd name="T48" fmla="*/ 361 w 978"/>
                  <a:gd name="T49" fmla="*/ 472 h 484"/>
                  <a:gd name="T50" fmla="*/ 380 w 978"/>
                  <a:gd name="T51" fmla="*/ 453 h 484"/>
                  <a:gd name="T52" fmla="*/ 389 w 978"/>
                  <a:gd name="T53" fmla="*/ 300 h 484"/>
                  <a:gd name="T54" fmla="*/ 466 w 978"/>
                  <a:gd name="T55" fmla="*/ 300 h 484"/>
                  <a:gd name="T56" fmla="*/ 528 w 978"/>
                  <a:gd name="T57" fmla="*/ 269 h 484"/>
                  <a:gd name="T58" fmla="*/ 586 w 978"/>
                  <a:gd name="T59" fmla="*/ 255 h 484"/>
                  <a:gd name="T60" fmla="*/ 645 w 978"/>
                  <a:gd name="T61" fmla="*/ 259 h 484"/>
                  <a:gd name="T62" fmla="*/ 704 w 978"/>
                  <a:gd name="T63" fmla="*/ 261 h 484"/>
                  <a:gd name="T64" fmla="*/ 766 w 978"/>
                  <a:gd name="T65" fmla="*/ 284 h 484"/>
                  <a:gd name="T66" fmla="*/ 839 w 978"/>
                  <a:gd name="T67" fmla="*/ 297 h 484"/>
                  <a:gd name="T68" fmla="*/ 887 w 978"/>
                  <a:gd name="T69" fmla="*/ 310 h 484"/>
                  <a:gd name="T70" fmla="*/ 930 w 978"/>
                  <a:gd name="T71" fmla="*/ 324 h 484"/>
                  <a:gd name="T72" fmla="*/ 956 w 978"/>
                  <a:gd name="T73" fmla="*/ 320 h 484"/>
                  <a:gd name="T74" fmla="*/ 975 w 978"/>
                  <a:gd name="T75" fmla="*/ 319 h 484"/>
                  <a:gd name="T76" fmla="*/ 978 w 978"/>
                  <a:gd name="T77" fmla="*/ 320 h 484"/>
                  <a:gd name="T78" fmla="*/ 960 w 978"/>
                  <a:gd name="T79" fmla="*/ 26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78" h="484">
                    <a:moveTo>
                      <a:pt x="953" y="238"/>
                    </a:moveTo>
                    <a:lnTo>
                      <a:pt x="958" y="216"/>
                    </a:lnTo>
                    <a:lnTo>
                      <a:pt x="953" y="190"/>
                    </a:lnTo>
                    <a:lnTo>
                      <a:pt x="953" y="173"/>
                    </a:lnTo>
                    <a:lnTo>
                      <a:pt x="973" y="137"/>
                    </a:lnTo>
                    <a:lnTo>
                      <a:pt x="978" y="71"/>
                    </a:lnTo>
                    <a:lnTo>
                      <a:pt x="969" y="3"/>
                    </a:lnTo>
                    <a:lnTo>
                      <a:pt x="856" y="0"/>
                    </a:lnTo>
                    <a:lnTo>
                      <a:pt x="620" y="0"/>
                    </a:lnTo>
                    <a:lnTo>
                      <a:pt x="537" y="0"/>
                    </a:lnTo>
                    <a:lnTo>
                      <a:pt x="498" y="28"/>
                    </a:lnTo>
                    <a:lnTo>
                      <a:pt x="477" y="41"/>
                    </a:lnTo>
                    <a:lnTo>
                      <a:pt x="463" y="65"/>
                    </a:lnTo>
                    <a:lnTo>
                      <a:pt x="446" y="103"/>
                    </a:lnTo>
                    <a:lnTo>
                      <a:pt x="431" y="136"/>
                    </a:lnTo>
                    <a:lnTo>
                      <a:pt x="412" y="146"/>
                    </a:lnTo>
                    <a:lnTo>
                      <a:pt x="360" y="163"/>
                    </a:lnTo>
                    <a:lnTo>
                      <a:pt x="316" y="173"/>
                    </a:lnTo>
                    <a:lnTo>
                      <a:pt x="277" y="185"/>
                    </a:lnTo>
                    <a:lnTo>
                      <a:pt x="225" y="231"/>
                    </a:lnTo>
                    <a:lnTo>
                      <a:pt x="182" y="260"/>
                    </a:lnTo>
                    <a:lnTo>
                      <a:pt x="124" y="310"/>
                    </a:lnTo>
                    <a:lnTo>
                      <a:pt x="95" y="327"/>
                    </a:lnTo>
                    <a:lnTo>
                      <a:pt x="57" y="345"/>
                    </a:lnTo>
                    <a:lnTo>
                      <a:pt x="29" y="375"/>
                    </a:lnTo>
                    <a:lnTo>
                      <a:pt x="14" y="397"/>
                    </a:lnTo>
                    <a:lnTo>
                      <a:pt x="0" y="418"/>
                    </a:lnTo>
                    <a:lnTo>
                      <a:pt x="1" y="417"/>
                    </a:lnTo>
                    <a:lnTo>
                      <a:pt x="18" y="429"/>
                    </a:lnTo>
                    <a:lnTo>
                      <a:pt x="35" y="431"/>
                    </a:lnTo>
                    <a:lnTo>
                      <a:pt x="38" y="426"/>
                    </a:lnTo>
                    <a:lnTo>
                      <a:pt x="80" y="427"/>
                    </a:lnTo>
                    <a:lnTo>
                      <a:pt x="85" y="431"/>
                    </a:lnTo>
                    <a:lnTo>
                      <a:pt x="108" y="417"/>
                    </a:lnTo>
                    <a:lnTo>
                      <a:pt x="123" y="417"/>
                    </a:lnTo>
                    <a:lnTo>
                      <a:pt x="131" y="428"/>
                    </a:lnTo>
                    <a:lnTo>
                      <a:pt x="164" y="428"/>
                    </a:lnTo>
                    <a:lnTo>
                      <a:pt x="193" y="467"/>
                    </a:lnTo>
                    <a:lnTo>
                      <a:pt x="193" y="481"/>
                    </a:lnTo>
                    <a:lnTo>
                      <a:pt x="209" y="476"/>
                    </a:lnTo>
                    <a:lnTo>
                      <a:pt x="216" y="468"/>
                    </a:lnTo>
                    <a:lnTo>
                      <a:pt x="238" y="470"/>
                    </a:lnTo>
                    <a:lnTo>
                      <a:pt x="266" y="475"/>
                    </a:lnTo>
                    <a:lnTo>
                      <a:pt x="274" y="484"/>
                    </a:lnTo>
                    <a:lnTo>
                      <a:pt x="290" y="481"/>
                    </a:lnTo>
                    <a:lnTo>
                      <a:pt x="293" y="474"/>
                    </a:lnTo>
                    <a:lnTo>
                      <a:pt x="303" y="474"/>
                    </a:lnTo>
                    <a:lnTo>
                      <a:pt x="316" y="484"/>
                    </a:lnTo>
                    <a:lnTo>
                      <a:pt x="361" y="484"/>
                    </a:lnTo>
                    <a:lnTo>
                      <a:pt x="361" y="472"/>
                    </a:lnTo>
                    <a:lnTo>
                      <a:pt x="380" y="478"/>
                    </a:lnTo>
                    <a:lnTo>
                      <a:pt x="380" y="453"/>
                    </a:lnTo>
                    <a:lnTo>
                      <a:pt x="380" y="387"/>
                    </a:lnTo>
                    <a:lnTo>
                      <a:pt x="389" y="300"/>
                    </a:lnTo>
                    <a:lnTo>
                      <a:pt x="429" y="300"/>
                    </a:lnTo>
                    <a:lnTo>
                      <a:pt x="466" y="300"/>
                    </a:lnTo>
                    <a:lnTo>
                      <a:pt x="505" y="287"/>
                    </a:lnTo>
                    <a:lnTo>
                      <a:pt x="528" y="269"/>
                    </a:lnTo>
                    <a:lnTo>
                      <a:pt x="554" y="261"/>
                    </a:lnTo>
                    <a:lnTo>
                      <a:pt x="586" y="255"/>
                    </a:lnTo>
                    <a:lnTo>
                      <a:pt x="608" y="255"/>
                    </a:lnTo>
                    <a:lnTo>
                      <a:pt x="645" y="259"/>
                    </a:lnTo>
                    <a:lnTo>
                      <a:pt x="663" y="258"/>
                    </a:lnTo>
                    <a:lnTo>
                      <a:pt x="704" y="261"/>
                    </a:lnTo>
                    <a:lnTo>
                      <a:pt x="742" y="272"/>
                    </a:lnTo>
                    <a:lnTo>
                      <a:pt x="766" y="284"/>
                    </a:lnTo>
                    <a:lnTo>
                      <a:pt x="801" y="286"/>
                    </a:lnTo>
                    <a:lnTo>
                      <a:pt x="839" y="297"/>
                    </a:lnTo>
                    <a:lnTo>
                      <a:pt x="863" y="306"/>
                    </a:lnTo>
                    <a:lnTo>
                      <a:pt x="887" y="310"/>
                    </a:lnTo>
                    <a:lnTo>
                      <a:pt x="913" y="318"/>
                    </a:lnTo>
                    <a:lnTo>
                      <a:pt x="930" y="324"/>
                    </a:lnTo>
                    <a:lnTo>
                      <a:pt x="944" y="324"/>
                    </a:lnTo>
                    <a:lnTo>
                      <a:pt x="956" y="320"/>
                    </a:lnTo>
                    <a:lnTo>
                      <a:pt x="958" y="319"/>
                    </a:lnTo>
                    <a:lnTo>
                      <a:pt x="975" y="319"/>
                    </a:lnTo>
                    <a:lnTo>
                      <a:pt x="978" y="320"/>
                    </a:lnTo>
                    <a:lnTo>
                      <a:pt x="978" y="320"/>
                    </a:lnTo>
                    <a:lnTo>
                      <a:pt x="956" y="296"/>
                    </a:lnTo>
                    <a:lnTo>
                      <a:pt x="960" y="269"/>
                    </a:lnTo>
                    <a:lnTo>
                      <a:pt x="953" y="23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8" name="Freeform 127"/>
              <p:cNvSpPr>
                <a:spLocks/>
              </p:cNvSpPr>
              <p:nvPr/>
            </p:nvSpPr>
            <p:spPr bwMode="auto">
              <a:xfrm>
                <a:off x="4042273" y="4716299"/>
                <a:ext cx="362188" cy="208533"/>
              </a:xfrm>
              <a:custGeom>
                <a:avLst/>
                <a:gdLst>
                  <a:gd name="T0" fmla="*/ 523 w 792"/>
                  <a:gd name="T1" fmla="*/ 42 h 458"/>
                  <a:gd name="T2" fmla="*/ 450 w 792"/>
                  <a:gd name="T3" fmla="*/ 29 h 458"/>
                  <a:gd name="T4" fmla="*/ 388 w 792"/>
                  <a:gd name="T5" fmla="*/ 6 h 458"/>
                  <a:gd name="T6" fmla="*/ 329 w 792"/>
                  <a:gd name="T7" fmla="*/ 4 h 458"/>
                  <a:gd name="T8" fmla="*/ 270 w 792"/>
                  <a:gd name="T9" fmla="*/ 0 h 458"/>
                  <a:gd name="T10" fmla="*/ 212 w 792"/>
                  <a:gd name="T11" fmla="*/ 14 h 458"/>
                  <a:gd name="T12" fmla="*/ 150 w 792"/>
                  <a:gd name="T13" fmla="*/ 45 h 458"/>
                  <a:gd name="T14" fmla="*/ 73 w 792"/>
                  <a:gd name="T15" fmla="*/ 45 h 458"/>
                  <a:gd name="T16" fmla="*/ 64 w 792"/>
                  <a:gd name="T17" fmla="*/ 198 h 458"/>
                  <a:gd name="T18" fmla="*/ 45 w 792"/>
                  <a:gd name="T19" fmla="*/ 217 h 458"/>
                  <a:gd name="T20" fmla="*/ 0 w 792"/>
                  <a:gd name="T21" fmla="*/ 229 h 458"/>
                  <a:gd name="T22" fmla="*/ 8 w 792"/>
                  <a:gd name="T23" fmla="*/ 253 h 458"/>
                  <a:gd name="T24" fmla="*/ 27 w 792"/>
                  <a:gd name="T25" fmla="*/ 284 h 458"/>
                  <a:gd name="T26" fmla="*/ 40 w 792"/>
                  <a:gd name="T27" fmla="*/ 280 h 458"/>
                  <a:gd name="T28" fmla="*/ 47 w 792"/>
                  <a:gd name="T29" fmla="*/ 296 h 458"/>
                  <a:gd name="T30" fmla="*/ 44 w 792"/>
                  <a:gd name="T31" fmla="*/ 308 h 458"/>
                  <a:gd name="T32" fmla="*/ 74 w 792"/>
                  <a:gd name="T33" fmla="*/ 340 h 458"/>
                  <a:gd name="T34" fmla="*/ 96 w 792"/>
                  <a:gd name="T35" fmla="*/ 382 h 458"/>
                  <a:gd name="T36" fmla="*/ 99 w 792"/>
                  <a:gd name="T37" fmla="*/ 400 h 458"/>
                  <a:gd name="T38" fmla="*/ 144 w 792"/>
                  <a:gd name="T39" fmla="*/ 410 h 458"/>
                  <a:gd name="T40" fmla="*/ 144 w 792"/>
                  <a:gd name="T41" fmla="*/ 426 h 458"/>
                  <a:gd name="T42" fmla="*/ 173 w 792"/>
                  <a:gd name="T43" fmla="*/ 428 h 458"/>
                  <a:gd name="T44" fmla="*/ 186 w 792"/>
                  <a:gd name="T45" fmla="*/ 437 h 458"/>
                  <a:gd name="T46" fmla="*/ 215 w 792"/>
                  <a:gd name="T47" fmla="*/ 458 h 458"/>
                  <a:gd name="T48" fmla="*/ 237 w 792"/>
                  <a:gd name="T49" fmla="*/ 442 h 458"/>
                  <a:gd name="T50" fmla="*/ 284 w 792"/>
                  <a:gd name="T51" fmla="*/ 429 h 458"/>
                  <a:gd name="T52" fmla="*/ 310 w 792"/>
                  <a:gd name="T53" fmla="*/ 433 h 458"/>
                  <a:gd name="T54" fmla="*/ 332 w 792"/>
                  <a:gd name="T55" fmla="*/ 423 h 458"/>
                  <a:gd name="T56" fmla="*/ 346 w 792"/>
                  <a:gd name="T57" fmla="*/ 421 h 458"/>
                  <a:gd name="T58" fmla="*/ 350 w 792"/>
                  <a:gd name="T59" fmla="*/ 411 h 458"/>
                  <a:gd name="T60" fmla="*/ 394 w 792"/>
                  <a:gd name="T61" fmla="*/ 397 h 458"/>
                  <a:gd name="T62" fmla="*/ 423 w 792"/>
                  <a:gd name="T63" fmla="*/ 378 h 458"/>
                  <a:gd name="T64" fmla="*/ 408 w 792"/>
                  <a:gd name="T65" fmla="*/ 368 h 458"/>
                  <a:gd name="T66" fmla="*/ 399 w 792"/>
                  <a:gd name="T67" fmla="*/ 372 h 458"/>
                  <a:gd name="T68" fmla="*/ 424 w 792"/>
                  <a:gd name="T69" fmla="*/ 353 h 458"/>
                  <a:gd name="T70" fmla="*/ 449 w 792"/>
                  <a:gd name="T71" fmla="*/ 342 h 458"/>
                  <a:gd name="T72" fmla="*/ 507 w 792"/>
                  <a:gd name="T73" fmla="*/ 365 h 458"/>
                  <a:gd name="T74" fmla="*/ 529 w 792"/>
                  <a:gd name="T75" fmla="*/ 349 h 458"/>
                  <a:gd name="T76" fmla="*/ 560 w 792"/>
                  <a:gd name="T77" fmla="*/ 334 h 458"/>
                  <a:gd name="T78" fmla="*/ 603 w 792"/>
                  <a:gd name="T79" fmla="*/ 292 h 458"/>
                  <a:gd name="T80" fmla="*/ 597 w 792"/>
                  <a:gd name="T81" fmla="*/ 274 h 458"/>
                  <a:gd name="T82" fmla="*/ 601 w 792"/>
                  <a:gd name="T83" fmla="*/ 255 h 458"/>
                  <a:gd name="T84" fmla="*/ 621 w 792"/>
                  <a:gd name="T85" fmla="*/ 255 h 458"/>
                  <a:gd name="T86" fmla="*/ 635 w 792"/>
                  <a:gd name="T87" fmla="*/ 214 h 458"/>
                  <a:gd name="T88" fmla="*/ 710 w 792"/>
                  <a:gd name="T89" fmla="*/ 176 h 458"/>
                  <a:gd name="T90" fmla="*/ 769 w 792"/>
                  <a:gd name="T91" fmla="*/ 147 h 458"/>
                  <a:gd name="T92" fmla="*/ 792 w 792"/>
                  <a:gd name="T93" fmla="*/ 132 h 458"/>
                  <a:gd name="T94" fmla="*/ 779 w 792"/>
                  <a:gd name="T95" fmla="*/ 107 h 458"/>
                  <a:gd name="T96" fmla="*/ 716 w 792"/>
                  <a:gd name="T97" fmla="*/ 71 h 458"/>
                  <a:gd name="T98" fmla="*/ 688 w 792"/>
                  <a:gd name="T99" fmla="*/ 75 h 458"/>
                  <a:gd name="T100" fmla="*/ 667 w 792"/>
                  <a:gd name="T101" fmla="*/ 68 h 458"/>
                  <a:gd name="T102" fmla="*/ 659 w 792"/>
                  <a:gd name="T103" fmla="*/ 64 h 458"/>
                  <a:gd name="T104" fmla="*/ 640 w 792"/>
                  <a:gd name="T105" fmla="*/ 65 h 458"/>
                  <a:gd name="T106" fmla="*/ 614 w 792"/>
                  <a:gd name="T107" fmla="*/ 69 h 458"/>
                  <a:gd name="T108" fmla="*/ 571 w 792"/>
                  <a:gd name="T109" fmla="*/ 55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92" h="458">
                    <a:moveTo>
                      <a:pt x="547" y="51"/>
                    </a:moveTo>
                    <a:lnTo>
                      <a:pt x="523" y="42"/>
                    </a:lnTo>
                    <a:lnTo>
                      <a:pt x="485" y="31"/>
                    </a:lnTo>
                    <a:lnTo>
                      <a:pt x="450" y="29"/>
                    </a:lnTo>
                    <a:lnTo>
                      <a:pt x="426" y="17"/>
                    </a:lnTo>
                    <a:lnTo>
                      <a:pt x="388" y="6"/>
                    </a:lnTo>
                    <a:lnTo>
                      <a:pt x="347" y="3"/>
                    </a:lnTo>
                    <a:lnTo>
                      <a:pt x="329" y="4"/>
                    </a:lnTo>
                    <a:lnTo>
                      <a:pt x="292" y="0"/>
                    </a:lnTo>
                    <a:lnTo>
                      <a:pt x="270" y="0"/>
                    </a:lnTo>
                    <a:lnTo>
                      <a:pt x="238" y="6"/>
                    </a:lnTo>
                    <a:lnTo>
                      <a:pt x="212" y="14"/>
                    </a:lnTo>
                    <a:lnTo>
                      <a:pt x="189" y="32"/>
                    </a:lnTo>
                    <a:lnTo>
                      <a:pt x="150" y="45"/>
                    </a:lnTo>
                    <a:lnTo>
                      <a:pt x="113" y="45"/>
                    </a:lnTo>
                    <a:lnTo>
                      <a:pt x="73" y="45"/>
                    </a:lnTo>
                    <a:lnTo>
                      <a:pt x="64" y="132"/>
                    </a:lnTo>
                    <a:lnTo>
                      <a:pt x="64" y="198"/>
                    </a:lnTo>
                    <a:lnTo>
                      <a:pt x="64" y="223"/>
                    </a:lnTo>
                    <a:lnTo>
                      <a:pt x="45" y="217"/>
                    </a:lnTo>
                    <a:lnTo>
                      <a:pt x="45" y="229"/>
                    </a:lnTo>
                    <a:lnTo>
                      <a:pt x="0" y="229"/>
                    </a:lnTo>
                    <a:lnTo>
                      <a:pt x="6" y="247"/>
                    </a:lnTo>
                    <a:lnTo>
                      <a:pt x="8" y="253"/>
                    </a:lnTo>
                    <a:lnTo>
                      <a:pt x="23" y="279"/>
                    </a:lnTo>
                    <a:lnTo>
                      <a:pt x="27" y="284"/>
                    </a:lnTo>
                    <a:lnTo>
                      <a:pt x="33" y="281"/>
                    </a:lnTo>
                    <a:lnTo>
                      <a:pt x="40" y="280"/>
                    </a:lnTo>
                    <a:lnTo>
                      <a:pt x="47" y="290"/>
                    </a:lnTo>
                    <a:lnTo>
                      <a:pt x="47" y="296"/>
                    </a:lnTo>
                    <a:lnTo>
                      <a:pt x="40" y="301"/>
                    </a:lnTo>
                    <a:lnTo>
                      <a:pt x="44" y="308"/>
                    </a:lnTo>
                    <a:lnTo>
                      <a:pt x="51" y="312"/>
                    </a:lnTo>
                    <a:lnTo>
                      <a:pt x="74" y="340"/>
                    </a:lnTo>
                    <a:lnTo>
                      <a:pt x="93" y="362"/>
                    </a:lnTo>
                    <a:lnTo>
                      <a:pt x="96" y="382"/>
                    </a:lnTo>
                    <a:lnTo>
                      <a:pt x="96" y="392"/>
                    </a:lnTo>
                    <a:lnTo>
                      <a:pt x="99" y="400"/>
                    </a:lnTo>
                    <a:lnTo>
                      <a:pt x="120" y="406"/>
                    </a:lnTo>
                    <a:lnTo>
                      <a:pt x="144" y="410"/>
                    </a:lnTo>
                    <a:lnTo>
                      <a:pt x="151" y="417"/>
                    </a:lnTo>
                    <a:lnTo>
                      <a:pt x="144" y="426"/>
                    </a:lnTo>
                    <a:lnTo>
                      <a:pt x="149" y="429"/>
                    </a:lnTo>
                    <a:lnTo>
                      <a:pt x="173" y="428"/>
                    </a:lnTo>
                    <a:lnTo>
                      <a:pt x="177" y="428"/>
                    </a:lnTo>
                    <a:lnTo>
                      <a:pt x="186" y="437"/>
                    </a:lnTo>
                    <a:lnTo>
                      <a:pt x="186" y="449"/>
                    </a:lnTo>
                    <a:lnTo>
                      <a:pt x="215" y="458"/>
                    </a:lnTo>
                    <a:lnTo>
                      <a:pt x="227" y="444"/>
                    </a:lnTo>
                    <a:lnTo>
                      <a:pt x="237" y="442"/>
                    </a:lnTo>
                    <a:lnTo>
                      <a:pt x="251" y="429"/>
                    </a:lnTo>
                    <a:lnTo>
                      <a:pt x="284" y="429"/>
                    </a:lnTo>
                    <a:lnTo>
                      <a:pt x="296" y="433"/>
                    </a:lnTo>
                    <a:lnTo>
                      <a:pt x="310" y="433"/>
                    </a:lnTo>
                    <a:lnTo>
                      <a:pt x="328" y="425"/>
                    </a:lnTo>
                    <a:lnTo>
                      <a:pt x="332" y="423"/>
                    </a:lnTo>
                    <a:lnTo>
                      <a:pt x="341" y="421"/>
                    </a:lnTo>
                    <a:lnTo>
                      <a:pt x="346" y="421"/>
                    </a:lnTo>
                    <a:lnTo>
                      <a:pt x="346" y="420"/>
                    </a:lnTo>
                    <a:lnTo>
                      <a:pt x="350" y="411"/>
                    </a:lnTo>
                    <a:lnTo>
                      <a:pt x="366" y="399"/>
                    </a:lnTo>
                    <a:lnTo>
                      <a:pt x="394" y="397"/>
                    </a:lnTo>
                    <a:lnTo>
                      <a:pt x="407" y="389"/>
                    </a:lnTo>
                    <a:lnTo>
                      <a:pt x="423" y="378"/>
                    </a:lnTo>
                    <a:lnTo>
                      <a:pt x="420" y="370"/>
                    </a:lnTo>
                    <a:lnTo>
                      <a:pt x="408" y="368"/>
                    </a:lnTo>
                    <a:lnTo>
                      <a:pt x="407" y="375"/>
                    </a:lnTo>
                    <a:lnTo>
                      <a:pt x="399" y="372"/>
                    </a:lnTo>
                    <a:lnTo>
                      <a:pt x="398" y="361"/>
                    </a:lnTo>
                    <a:lnTo>
                      <a:pt x="424" y="353"/>
                    </a:lnTo>
                    <a:lnTo>
                      <a:pt x="446" y="349"/>
                    </a:lnTo>
                    <a:lnTo>
                      <a:pt x="449" y="342"/>
                    </a:lnTo>
                    <a:lnTo>
                      <a:pt x="471" y="341"/>
                    </a:lnTo>
                    <a:lnTo>
                      <a:pt x="507" y="365"/>
                    </a:lnTo>
                    <a:lnTo>
                      <a:pt x="518" y="352"/>
                    </a:lnTo>
                    <a:lnTo>
                      <a:pt x="529" y="349"/>
                    </a:lnTo>
                    <a:lnTo>
                      <a:pt x="549" y="352"/>
                    </a:lnTo>
                    <a:lnTo>
                      <a:pt x="560" y="334"/>
                    </a:lnTo>
                    <a:lnTo>
                      <a:pt x="568" y="329"/>
                    </a:lnTo>
                    <a:lnTo>
                      <a:pt x="603" y="292"/>
                    </a:lnTo>
                    <a:lnTo>
                      <a:pt x="604" y="286"/>
                    </a:lnTo>
                    <a:lnTo>
                      <a:pt x="597" y="274"/>
                    </a:lnTo>
                    <a:lnTo>
                      <a:pt x="598" y="265"/>
                    </a:lnTo>
                    <a:lnTo>
                      <a:pt x="601" y="255"/>
                    </a:lnTo>
                    <a:lnTo>
                      <a:pt x="613" y="253"/>
                    </a:lnTo>
                    <a:lnTo>
                      <a:pt x="621" y="255"/>
                    </a:lnTo>
                    <a:lnTo>
                      <a:pt x="632" y="242"/>
                    </a:lnTo>
                    <a:lnTo>
                      <a:pt x="635" y="214"/>
                    </a:lnTo>
                    <a:lnTo>
                      <a:pt x="658" y="213"/>
                    </a:lnTo>
                    <a:lnTo>
                      <a:pt x="710" y="176"/>
                    </a:lnTo>
                    <a:lnTo>
                      <a:pt x="746" y="176"/>
                    </a:lnTo>
                    <a:lnTo>
                      <a:pt x="769" y="147"/>
                    </a:lnTo>
                    <a:lnTo>
                      <a:pt x="775" y="131"/>
                    </a:lnTo>
                    <a:lnTo>
                      <a:pt x="792" y="132"/>
                    </a:lnTo>
                    <a:lnTo>
                      <a:pt x="792" y="121"/>
                    </a:lnTo>
                    <a:lnTo>
                      <a:pt x="779" y="107"/>
                    </a:lnTo>
                    <a:lnTo>
                      <a:pt x="740" y="72"/>
                    </a:lnTo>
                    <a:lnTo>
                      <a:pt x="716" y="71"/>
                    </a:lnTo>
                    <a:lnTo>
                      <a:pt x="705" y="77"/>
                    </a:lnTo>
                    <a:lnTo>
                      <a:pt x="688" y="75"/>
                    </a:lnTo>
                    <a:lnTo>
                      <a:pt x="676" y="61"/>
                    </a:lnTo>
                    <a:lnTo>
                      <a:pt x="667" y="68"/>
                    </a:lnTo>
                    <a:lnTo>
                      <a:pt x="662" y="65"/>
                    </a:lnTo>
                    <a:lnTo>
                      <a:pt x="659" y="64"/>
                    </a:lnTo>
                    <a:lnTo>
                      <a:pt x="642" y="64"/>
                    </a:lnTo>
                    <a:lnTo>
                      <a:pt x="640" y="65"/>
                    </a:lnTo>
                    <a:lnTo>
                      <a:pt x="628" y="69"/>
                    </a:lnTo>
                    <a:lnTo>
                      <a:pt x="614" y="69"/>
                    </a:lnTo>
                    <a:lnTo>
                      <a:pt x="597" y="63"/>
                    </a:lnTo>
                    <a:lnTo>
                      <a:pt x="571" y="55"/>
                    </a:lnTo>
                    <a:lnTo>
                      <a:pt x="547" y="5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9" name="Freeform 131"/>
              <p:cNvSpPr>
                <a:spLocks/>
              </p:cNvSpPr>
              <p:nvPr/>
            </p:nvSpPr>
            <p:spPr bwMode="auto">
              <a:xfrm>
                <a:off x="3573075" y="4790383"/>
                <a:ext cx="447248" cy="310055"/>
              </a:xfrm>
              <a:custGeom>
                <a:avLst/>
                <a:gdLst>
                  <a:gd name="T0" fmla="*/ 969 w 978"/>
                  <a:gd name="T1" fmla="*/ 167 h 678"/>
                  <a:gd name="T2" fmla="*/ 928 w 978"/>
                  <a:gd name="T3" fmla="*/ 101 h 678"/>
                  <a:gd name="T4" fmla="*/ 910 w 978"/>
                  <a:gd name="T5" fmla="*/ 78 h 678"/>
                  <a:gd name="T6" fmla="*/ 903 w 978"/>
                  <a:gd name="T7" fmla="*/ 50 h 678"/>
                  <a:gd name="T8" fmla="*/ 833 w 978"/>
                  <a:gd name="T9" fmla="*/ 0 h 678"/>
                  <a:gd name="T10" fmla="*/ 790 w 978"/>
                  <a:gd name="T11" fmla="*/ 10 h 678"/>
                  <a:gd name="T12" fmla="*/ 728 w 978"/>
                  <a:gd name="T13" fmla="*/ 12 h 678"/>
                  <a:gd name="T14" fmla="*/ 705 w 978"/>
                  <a:gd name="T15" fmla="*/ 4 h 678"/>
                  <a:gd name="T16" fmla="*/ 650 w 978"/>
                  <a:gd name="T17" fmla="*/ 9 h 678"/>
                  <a:gd name="T18" fmla="*/ 593 w 978"/>
                  <a:gd name="T19" fmla="*/ 40 h 678"/>
                  <a:gd name="T20" fmla="*/ 538 w 978"/>
                  <a:gd name="T21" fmla="*/ 57 h 678"/>
                  <a:gd name="T22" fmla="*/ 468 w 978"/>
                  <a:gd name="T23" fmla="*/ 64 h 678"/>
                  <a:gd name="T24" fmla="*/ 343 w 978"/>
                  <a:gd name="T25" fmla="*/ 92 h 678"/>
                  <a:gd name="T26" fmla="*/ 210 w 978"/>
                  <a:gd name="T27" fmla="*/ 100 h 678"/>
                  <a:gd name="T28" fmla="*/ 174 w 978"/>
                  <a:gd name="T29" fmla="*/ 181 h 678"/>
                  <a:gd name="T30" fmla="*/ 143 w 978"/>
                  <a:gd name="T31" fmla="*/ 277 h 678"/>
                  <a:gd name="T32" fmla="*/ 72 w 978"/>
                  <a:gd name="T33" fmla="*/ 330 h 678"/>
                  <a:gd name="T34" fmla="*/ 55 w 978"/>
                  <a:gd name="T35" fmla="*/ 405 h 678"/>
                  <a:gd name="T36" fmla="*/ 8 w 978"/>
                  <a:gd name="T37" fmla="*/ 445 h 678"/>
                  <a:gd name="T38" fmla="*/ 1 w 978"/>
                  <a:gd name="T39" fmla="*/ 535 h 678"/>
                  <a:gd name="T40" fmla="*/ 52 w 978"/>
                  <a:gd name="T41" fmla="*/ 559 h 678"/>
                  <a:gd name="T42" fmla="*/ 75 w 978"/>
                  <a:gd name="T43" fmla="*/ 578 h 678"/>
                  <a:gd name="T44" fmla="*/ 128 w 978"/>
                  <a:gd name="T45" fmla="*/ 604 h 678"/>
                  <a:gd name="T46" fmla="*/ 161 w 978"/>
                  <a:gd name="T47" fmla="*/ 614 h 678"/>
                  <a:gd name="T48" fmla="*/ 210 w 978"/>
                  <a:gd name="T49" fmla="*/ 592 h 678"/>
                  <a:gd name="T50" fmla="*/ 265 w 978"/>
                  <a:gd name="T51" fmla="*/ 618 h 678"/>
                  <a:gd name="T52" fmla="*/ 296 w 978"/>
                  <a:gd name="T53" fmla="*/ 637 h 678"/>
                  <a:gd name="T54" fmla="*/ 337 w 978"/>
                  <a:gd name="T55" fmla="*/ 654 h 678"/>
                  <a:gd name="T56" fmla="*/ 402 w 978"/>
                  <a:gd name="T57" fmla="*/ 659 h 678"/>
                  <a:gd name="T58" fmla="*/ 454 w 978"/>
                  <a:gd name="T59" fmla="*/ 664 h 678"/>
                  <a:gd name="T60" fmla="*/ 627 w 978"/>
                  <a:gd name="T61" fmla="*/ 666 h 678"/>
                  <a:gd name="T62" fmla="*/ 705 w 978"/>
                  <a:gd name="T63" fmla="*/ 671 h 678"/>
                  <a:gd name="T64" fmla="*/ 784 w 978"/>
                  <a:gd name="T65" fmla="*/ 678 h 678"/>
                  <a:gd name="T66" fmla="*/ 802 w 978"/>
                  <a:gd name="T67" fmla="*/ 619 h 678"/>
                  <a:gd name="T68" fmla="*/ 822 w 978"/>
                  <a:gd name="T69" fmla="*/ 605 h 678"/>
                  <a:gd name="T70" fmla="*/ 846 w 978"/>
                  <a:gd name="T71" fmla="*/ 586 h 678"/>
                  <a:gd name="T72" fmla="*/ 822 w 978"/>
                  <a:gd name="T73" fmla="*/ 590 h 678"/>
                  <a:gd name="T74" fmla="*/ 795 w 978"/>
                  <a:gd name="T75" fmla="*/ 559 h 678"/>
                  <a:gd name="T76" fmla="*/ 818 w 978"/>
                  <a:gd name="T77" fmla="*/ 529 h 678"/>
                  <a:gd name="T78" fmla="*/ 837 w 978"/>
                  <a:gd name="T79" fmla="*/ 487 h 678"/>
                  <a:gd name="T80" fmla="*/ 856 w 978"/>
                  <a:gd name="T81" fmla="*/ 453 h 678"/>
                  <a:gd name="T82" fmla="*/ 870 w 978"/>
                  <a:gd name="T83" fmla="*/ 415 h 678"/>
                  <a:gd name="T84" fmla="*/ 900 w 978"/>
                  <a:gd name="T85" fmla="*/ 390 h 678"/>
                  <a:gd name="T86" fmla="*/ 884 w 978"/>
                  <a:gd name="T87" fmla="*/ 304 h 678"/>
                  <a:gd name="T88" fmla="*/ 912 w 978"/>
                  <a:gd name="T89" fmla="*/ 309 h 678"/>
                  <a:gd name="T90" fmla="*/ 963 w 978"/>
                  <a:gd name="T91" fmla="*/ 277 h 678"/>
                  <a:gd name="T92" fmla="*/ 958 w 978"/>
                  <a:gd name="T93" fmla="*/ 24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78" h="678">
                    <a:moveTo>
                      <a:pt x="955" y="209"/>
                    </a:moveTo>
                    <a:lnTo>
                      <a:pt x="974" y="187"/>
                    </a:lnTo>
                    <a:lnTo>
                      <a:pt x="969" y="167"/>
                    </a:lnTo>
                    <a:lnTo>
                      <a:pt x="958" y="128"/>
                    </a:lnTo>
                    <a:lnTo>
                      <a:pt x="942" y="113"/>
                    </a:lnTo>
                    <a:lnTo>
                      <a:pt x="928" y="101"/>
                    </a:lnTo>
                    <a:lnTo>
                      <a:pt x="925" y="86"/>
                    </a:lnTo>
                    <a:lnTo>
                      <a:pt x="914" y="83"/>
                    </a:lnTo>
                    <a:lnTo>
                      <a:pt x="910" y="78"/>
                    </a:lnTo>
                    <a:lnTo>
                      <a:pt x="904" y="71"/>
                    </a:lnTo>
                    <a:lnTo>
                      <a:pt x="903" y="64"/>
                    </a:lnTo>
                    <a:lnTo>
                      <a:pt x="903" y="50"/>
                    </a:lnTo>
                    <a:lnTo>
                      <a:pt x="874" y="11"/>
                    </a:lnTo>
                    <a:lnTo>
                      <a:pt x="841" y="11"/>
                    </a:lnTo>
                    <a:lnTo>
                      <a:pt x="833" y="0"/>
                    </a:lnTo>
                    <a:lnTo>
                      <a:pt x="818" y="0"/>
                    </a:lnTo>
                    <a:lnTo>
                      <a:pt x="795" y="14"/>
                    </a:lnTo>
                    <a:lnTo>
                      <a:pt x="790" y="10"/>
                    </a:lnTo>
                    <a:lnTo>
                      <a:pt x="748" y="9"/>
                    </a:lnTo>
                    <a:lnTo>
                      <a:pt x="745" y="14"/>
                    </a:lnTo>
                    <a:lnTo>
                      <a:pt x="728" y="12"/>
                    </a:lnTo>
                    <a:lnTo>
                      <a:pt x="711" y="0"/>
                    </a:lnTo>
                    <a:lnTo>
                      <a:pt x="710" y="1"/>
                    </a:lnTo>
                    <a:lnTo>
                      <a:pt x="705" y="4"/>
                    </a:lnTo>
                    <a:lnTo>
                      <a:pt x="686" y="2"/>
                    </a:lnTo>
                    <a:lnTo>
                      <a:pt x="662" y="0"/>
                    </a:lnTo>
                    <a:lnTo>
                      <a:pt x="650" y="9"/>
                    </a:lnTo>
                    <a:lnTo>
                      <a:pt x="608" y="16"/>
                    </a:lnTo>
                    <a:lnTo>
                      <a:pt x="596" y="22"/>
                    </a:lnTo>
                    <a:lnTo>
                      <a:pt x="593" y="40"/>
                    </a:lnTo>
                    <a:lnTo>
                      <a:pt x="581" y="55"/>
                    </a:lnTo>
                    <a:lnTo>
                      <a:pt x="551" y="55"/>
                    </a:lnTo>
                    <a:lnTo>
                      <a:pt x="538" y="57"/>
                    </a:lnTo>
                    <a:lnTo>
                      <a:pt x="509" y="60"/>
                    </a:lnTo>
                    <a:lnTo>
                      <a:pt x="482" y="63"/>
                    </a:lnTo>
                    <a:lnTo>
                      <a:pt x="468" y="64"/>
                    </a:lnTo>
                    <a:lnTo>
                      <a:pt x="400" y="76"/>
                    </a:lnTo>
                    <a:lnTo>
                      <a:pt x="363" y="89"/>
                    </a:lnTo>
                    <a:lnTo>
                      <a:pt x="343" y="92"/>
                    </a:lnTo>
                    <a:lnTo>
                      <a:pt x="325" y="91"/>
                    </a:lnTo>
                    <a:lnTo>
                      <a:pt x="251" y="101"/>
                    </a:lnTo>
                    <a:lnTo>
                      <a:pt x="210" y="100"/>
                    </a:lnTo>
                    <a:lnTo>
                      <a:pt x="201" y="124"/>
                    </a:lnTo>
                    <a:lnTo>
                      <a:pt x="191" y="142"/>
                    </a:lnTo>
                    <a:lnTo>
                      <a:pt x="174" y="181"/>
                    </a:lnTo>
                    <a:lnTo>
                      <a:pt x="174" y="225"/>
                    </a:lnTo>
                    <a:lnTo>
                      <a:pt x="162" y="254"/>
                    </a:lnTo>
                    <a:lnTo>
                      <a:pt x="143" y="277"/>
                    </a:lnTo>
                    <a:lnTo>
                      <a:pt x="116" y="296"/>
                    </a:lnTo>
                    <a:lnTo>
                      <a:pt x="90" y="315"/>
                    </a:lnTo>
                    <a:lnTo>
                      <a:pt x="72" y="330"/>
                    </a:lnTo>
                    <a:lnTo>
                      <a:pt x="61" y="367"/>
                    </a:lnTo>
                    <a:lnTo>
                      <a:pt x="56" y="392"/>
                    </a:lnTo>
                    <a:lnTo>
                      <a:pt x="55" y="405"/>
                    </a:lnTo>
                    <a:lnTo>
                      <a:pt x="40" y="421"/>
                    </a:lnTo>
                    <a:lnTo>
                      <a:pt x="22" y="435"/>
                    </a:lnTo>
                    <a:lnTo>
                      <a:pt x="8" y="445"/>
                    </a:lnTo>
                    <a:lnTo>
                      <a:pt x="4" y="468"/>
                    </a:lnTo>
                    <a:lnTo>
                      <a:pt x="0" y="514"/>
                    </a:lnTo>
                    <a:lnTo>
                      <a:pt x="1" y="535"/>
                    </a:lnTo>
                    <a:lnTo>
                      <a:pt x="18" y="548"/>
                    </a:lnTo>
                    <a:lnTo>
                      <a:pt x="38" y="553"/>
                    </a:lnTo>
                    <a:lnTo>
                      <a:pt x="52" y="559"/>
                    </a:lnTo>
                    <a:lnTo>
                      <a:pt x="52" y="567"/>
                    </a:lnTo>
                    <a:lnTo>
                      <a:pt x="58" y="572"/>
                    </a:lnTo>
                    <a:lnTo>
                      <a:pt x="75" y="578"/>
                    </a:lnTo>
                    <a:lnTo>
                      <a:pt x="109" y="584"/>
                    </a:lnTo>
                    <a:lnTo>
                      <a:pt x="122" y="602"/>
                    </a:lnTo>
                    <a:lnTo>
                      <a:pt x="128" y="604"/>
                    </a:lnTo>
                    <a:lnTo>
                      <a:pt x="137" y="596"/>
                    </a:lnTo>
                    <a:lnTo>
                      <a:pt x="153" y="598"/>
                    </a:lnTo>
                    <a:lnTo>
                      <a:pt x="161" y="614"/>
                    </a:lnTo>
                    <a:lnTo>
                      <a:pt x="173" y="612"/>
                    </a:lnTo>
                    <a:lnTo>
                      <a:pt x="178" y="592"/>
                    </a:lnTo>
                    <a:lnTo>
                      <a:pt x="210" y="592"/>
                    </a:lnTo>
                    <a:lnTo>
                      <a:pt x="226" y="596"/>
                    </a:lnTo>
                    <a:lnTo>
                      <a:pt x="243" y="613"/>
                    </a:lnTo>
                    <a:lnTo>
                      <a:pt x="265" y="618"/>
                    </a:lnTo>
                    <a:lnTo>
                      <a:pt x="269" y="627"/>
                    </a:lnTo>
                    <a:lnTo>
                      <a:pt x="283" y="629"/>
                    </a:lnTo>
                    <a:lnTo>
                      <a:pt x="296" y="637"/>
                    </a:lnTo>
                    <a:lnTo>
                      <a:pt x="305" y="654"/>
                    </a:lnTo>
                    <a:lnTo>
                      <a:pt x="322" y="654"/>
                    </a:lnTo>
                    <a:lnTo>
                      <a:pt x="337" y="654"/>
                    </a:lnTo>
                    <a:lnTo>
                      <a:pt x="371" y="657"/>
                    </a:lnTo>
                    <a:lnTo>
                      <a:pt x="392" y="659"/>
                    </a:lnTo>
                    <a:lnTo>
                      <a:pt x="402" y="659"/>
                    </a:lnTo>
                    <a:lnTo>
                      <a:pt x="424" y="649"/>
                    </a:lnTo>
                    <a:lnTo>
                      <a:pt x="441" y="649"/>
                    </a:lnTo>
                    <a:lnTo>
                      <a:pt x="454" y="664"/>
                    </a:lnTo>
                    <a:lnTo>
                      <a:pt x="473" y="670"/>
                    </a:lnTo>
                    <a:lnTo>
                      <a:pt x="594" y="669"/>
                    </a:lnTo>
                    <a:lnTo>
                      <a:pt x="627" y="666"/>
                    </a:lnTo>
                    <a:lnTo>
                      <a:pt x="651" y="655"/>
                    </a:lnTo>
                    <a:lnTo>
                      <a:pt x="674" y="655"/>
                    </a:lnTo>
                    <a:lnTo>
                      <a:pt x="705" y="671"/>
                    </a:lnTo>
                    <a:lnTo>
                      <a:pt x="721" y="678"/>
                    </a:lnTo>
                    <a:lnTo>
                      <a:pt x="731" y="678"/>
                    </a:lnTo>
                    <a:lnTo>
                      <a:pt x="784" y="678"/>
                    </a:lnTo>
                    <a:lnTo>
                      <a:pt x="787" y="656"/>
                    </a:lnTo>
                    <a:lnTo>
                      <a:pt x="793" y="631"/>
                    </a:lnTo>
                    <a:lnTo>
                      <a:pt x="802" y="619"/>
                    </a:lnTo>
                    <a:lnTo>
                      <a:pt x="804" y="602"/>
                    </a:lnTo>
                    <a:lnTo>
                      <a:pt x="811" y="600"/>
                    </a:lnTo>
                    <a:lnTo>
                      <a:pt x="822" y="605"/>
                    </a:lnTo>
                    <a:lnTo>
                      <a:pt x="842" y="604"/>
                    </a:lnTo>
                    <a:lnTo>
                      <a:pt x="846" y="601"/>
                    </a:lnTo>
                    <a:lnTo>
                      <a:pt x="846" y="586"/>
                    </a:lnTo>
                    <a:lnTo>
                      <a:pt x="841" y="586"/>
                    </a:lnTo>
                    <a:lnTo>
                      <a:pt x="832" y="590"/>
                    </a:lnTo>
                    <a:lnTo>
                      <a:pt x="822" y="590"/>
                    </a:lnTo>
                    <a:lnTo>
                      <a:pt x="809" y="577"/>
                    </a:lnTo>
                    <a:lnTo>
                      <a:pt x="797" y="572"/>
                    </a:lnTo>
                    <a:lnTo>
                      <a:pt x="795" y="559"/>
                    </a:lnTo>
                    <a:lnTo>
                      <a:pt x="798" y="554"/>
                    </a:lnTo>
                    <a:lnTo>
                      <a:pt x="808" y="535"/>
                    </a:lnTo>
                    <a:lnTo>
                      <a:pt x="818" y="529"/>
                    </a:lnTo>
                    <a:lnTo>
                      <a:pt x="814" y="515"/>
                    </a:lnTo>
                    <a:lnTo>
                      <a:pt x="826" y="508"/>
                    </a:lnTo>
                    <a:lnTo>
                      <a:pt x="837" y="487"/>
                    </a:lnTo>
                    <a:lnTo>
                      <a:pt x="841" y="472"/>
                    </a:lnTo>
                    <a:lnTo>
                      <a:pt x="848" y="457"/>
                    </a:lnTo>
                    <a:lnTo>
                      <a:pt x="856" y="453"/>
                    </a:lnTo>
                    <a:lnTo>
                      <a:pt x="860" y="441"/>
                    </a:lnTo>
                    <a:lnTo>
                      <a:pt x="863" y="422"/>
                    </a:lnTo>
                    <a:lnTo>
                      <a:pt x="870" y="415"/>
                    </a:lnTo>
                    <a:lnTo>
                      <a:pt x="883" y="412"/>
                    </a:lnTo>
                    <a:lnTo>
                      <a:pt x="894" y="390"/>
                    </a:lnTo>
                    <a:lnTo>
                      <a:pt x="900" y="390"/>
                    </a:lnTo>
                    <a:lnTo>
                      <a:pt x="904" y="369"/>
                    </a:lnTo>
                    <a:lnTo>
                      <a:pt x="891" y="318"/>
                    </a:lnTo>
                    <a:lnTo>
                      <a:pt x="884" y="304"/>
                    </a:lnTo>
                    <a:lnTo>
                      <a:pt x="886" y="296"/>
                    </a:lnTo>
                    <a:lnTo>
                      <a:pt x="898" y="302"/>
                    </a:lnTo>
                    <a:lnTo>
                      <a:pt x="912" y="309"/>
                    </a:lnTo>
                    <a:lnTo>
                      <a:pt x="929" y="309"/>
                    </a:lnTo>
                    <a:lnTo>
                      <a:pt x="951" y="292"/>
                    </a:lnTo>
                    <a:lnTo>
                      <a:pt x="963" y="277"/>
                    </a:lnTo>
                    <a:lnTo>
                      <a:pt x="978" y="272"/>
                    </a:lnTo>
                    <a:lnTo>
                      <a:pt x="978" y="265"/>
                    </a:lnTo>
                    <a:lnTo>
                      <a:pt x="958" y="240"/>
                    </a:lnTo>
                    <a:lnTo>
                      <a:pt x="955" y="20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60" name="Freeform 133"/>
              <p:cNvSpPr>
                <a:spLocks/>
              </p:cNvSpPr>
              <p:nvPr/>
            </p:nvSpPr>
            <p:spPr bwMode="auto">
              <a:xfrm>
                <a:off x="3906452" y="4813706"/>
                <a:ext cx="248319" cy="359444"/>
              </a:xfrm>
              <a:custGeom>
                <a:avLst/>
                <a:gdLst>
                  <a:gd name="T0" fmla="*/ 222 w 542"/>
                  <a:gd name="T1" fmla="*/ 241 h 787"/>
                  <a:gd name="T2" fmla="*/ 169 w 542"/>
                  <a:gd name="T3" fmla="*/ 251 h 787"/>
                  <a:gd name="T4" fmla="*/ 162 w 542"/>
                  <a:gd name="T5" fmla="*/ 267 h 787"/>
                  <a:gd name="T6" fmla="*/ 165 w 542"/>
                  <a:gd name="T7" fmla="*/ 339 h 787"/>
                  <a:gd name="T8" fmla="*/ 134 w 542"/>
                  <a:gd name="T9" fmla="*/ 371 h 787"/>
                  <a:gd name="T10" fmla="*/ 119 w 542"/>
                  <a:gd name="T11" fmla="*/ 406 h 787"/>
                  <a:gd name="T12" fmla="*/ 97 w 542"/>
                  <a:gd name="T13" fmla="*/ 457 h 787"/>
                  <a:gd name="T14" fmla="*/ 79 w 542"/>
                  <a:gd name="T15" fmla="*/ 484 h 787"/>
                  <a:gd name="T16" fmla="*/ 68 w 542"/>
                  <a:gd name="T17" fmla="*/ 521 h 787"/>
                  <a:gd name="T18" fmla="*/ 103 w 542"/>
                  <a:gd name="T19" fmla="*/ 539 h 787"/>
                  <a:gd name="T20" fmla="*/ 117 w 542"/>
                  <a:gd name="T21" fmla="*/ 550 h 787"/>
                  <a:gd name="T22" fmla="*/ 82 w 542"/>
                  <a:gd name="T23" fmla="*/ 549 h 787"/>
                  <a:gd name="T24" fmla="*/ 64 w 542"/>
                  <a:gd name="T25" fmla="*/ 580 h 787"/>
                  <a:gd name="T26" fmla="*/ 49 w 542"/>
                  <a:gd name="T27" fmla="*/ 638 h 787"/>
                  <a:gd name="T28" fmla="*/ 14 w 542"/>
                  <a:gd name="T29" fmla="*/ 667 h 787"/>
                  <a:gd name="T30" fmla="*/ 5 w 542"/>
                  <a:gd name="T31" fmla="*/ 693 h 787"/>
                  <a:gd name="T32" fmla="*/ 13 w 542"/>
                  <a:gd name="T33" fmla="*/ 721 h 787"/>
                  <a:gd name="T34" fmla="*/ 75 w 542"/>
                  <a:gd name="T35" fmla="*/ 766 h 787"/>
                  <a:gd name="T36" fmla="*/ 107 w 542"/>
                  <a:gd name="T37" fmla="*/ 786 h 787"/>
                  <a:gd name="T38" fmla="*/ 120 w 542"/>
                  <a:gd name="T39" fmla="*/ 787 h 787"/>
                  <a:gd name="T40" fmla="*/ 121 w 542"/>
                  <a:gd name="T41" fmla="*/ 778 h 787"/>
                  <a:gd name="T42" fmla="*/ 152 w 542"/>
                  <a:gd name="T43" fmla="*/ 771 h 787"/>
                  <a:gd name="T44" fmla="*/ 139 w 542"/>
                  <a:gd name="T45" fmla="*/ 744 h 787"/>
                  <a:gd name="T46" fmla="*/ 145 w 542"/>
                  <a:gd name="T47" fmla="*/ 714 h 787"/>
                  <a:gd name="T48" fmla="*/ 166 w 542"/>
                  <a:gd name="T49" fmla="*/ 716 h 787"/>
                  <a:gd name="T50" fmla="*/ 188 w 542"/>
                  <a:gd name="T51" fmla="*/ 713 h 787"/>
                  <a:gd name="T52" fmla="*/ 220 w 542"/>
                  <a:gd name="T53" fmla="*/ 687 h 787"/>
                  <a:gd name="T54" fmla="*/ 250 w 542"/>
                  <a:gd name="T55" fmla="*/ 643 h 787"/>
                  <a:gd name="T56" fmla="*/ 275 w 542"/>
                  <a:gd name="T57" fmla="*/ 586 h 787"/>
                  <a:gd name="T58" fmla="*/ 342 w 542"/>
                  <a:gd name="T59" fmla="*/ 565 h 787"/>
                  <a:gd name="T60" fmla="*/ 392 w 542"/>
                  <a:gd name="T61" fmla="*/ 553 h 787"/>
                  <a:gd name="T62" fmla="*/ 365 w 542"/>
                  <a:gd name="T63" fmla="*/ 513 h 787"/>
                  <a:gd name="T64" fmla="*/ 336 w 542"/>
                  <a:gd name="T65" fmla="*/ 466 h 787"/>
                  <a:gd name="T66" fmla="*/ 328 w 542"/>
                  <a:gd name="T67" fmla="*/ 428 h 787"/>
                  <a:gd name="T68" fmla="*/ 365 w 542"/>
                  <a:gd name="T69" fmla="*/ 412 h 787"/>
                  <a:gd name="T70" fmla="*/ 396 w 542"/>
                  <a:gd name="T71" fmla="*/ 364 h 787"/>
                  <a:gd name="T72" fmla="*/ 386 w 542"/>
                  <a:gd name="T73" fmla="*/ 327 h 787"/>
                  <a:gd name="T74" fmla="*/ 415 w 542"/>
                  <a:gd name="T75" fmla="*/ 324 h 787"/>
                  <a:gd name="T76" fmla="*/ 497 w 542"/>
                  <a:gd name="T77" fmla="*/ 314 h 787"/>
                  <a:gd name="T78" fmla="*/ 542 w 542"/>
                  <a:gd name="T79" fmla="*/ 299 h 787"/>
                  <a:gd name="T80" fmla="*/ 525 w 542"/>
                  <a:gd name="T81" fmla="*/ 265 h 787"/>
                  <a:gd name="T82" fmla="*/ 512 w 542"/>
                  <a:gd name="T83" fmla="*/ 245 h 787"/>
                  <a:gd name="T84" fmla="*/ 474 w 542"/>
                  <a:gd name="T85" fmla="*/ 215 h 787"/>
                  <a:gd name="T86" fmla="*/ 441 w 542"/>
                  <a:gd name="T87" fmla="*/ 213 h 787"/>
                  <a:gd name="T88" fmla="*/ 417 w 542"/>
                  <a:gd name="T89" fmla="*/ 193 h 787"/>
                  <a:gd name="T90" fmla="*/ 393 w 542"/>
                  <a:gd name="T91" fmla="*/ 169 h 787"/>
                  <a:gd name="T92" fmla="*/ 348 w 542"/>
                  <a:gd name="T93" fmla="*/ 99 h 787"/>
                  <a:gd name="T94" fmla="*/ 344 w 542"/>
                  <a:gd name="T95" fmla="*/ 83 h 787"/>
                  <a:gd name="T96" fmla="*/ 330 w 542"/>
                  <a:gd name="T97" fmla="*/ 68 h 787"/>
                  <a:gd name="T98" fmla="*/ 305 w 542"/>
                  <a:gd name="T99" fmla="*/ 40 h 787"/>
                  <a:gd name="T100" fmla="*/ 284 w 542"/>
                  <a:gd name="T101" fmla="*/ 6 h 787"/>
                  <a:gd name="T102" fmla="*/ 255 w 542"/>
                  <a:gd name="T103" fmla="*/ 16 h 787"/>
                  <a:gd name="T104" fmla="*/ 197 w 542"/>
                  <a:gd name="T105" fmla="*/ 0 h 787"/>
                  <a:gd name="T106" fmla="*/ 175 w 542"/>
                  <a:gd name="T107" fmla="*/ 20 h 787"/>
                  <a:gd name="T108" fmla="*/ 196 w 542"/>
                  <a:gd name="T109" fmla="*/ 35 h 787"/>
                  <a:gd name="T110" fmla="*/ 229 w 542"/>
                  <a:gd name="T111" fmla="*/ 77 h 787"/>
                  <a:gd name="T112" fmla="*/ 226 w 542"/>
                  <a:gd name="T113" fmla="*/ 158 h 787"/>
                  <a:gd name="T114" fmla="*/ 249 w 542"/>
                  <a:gd name="T115" fmla="*/ 221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2" h="787">
                    <a:moveTo>
                      <a:pt x="249" y="221"/>
                    </a:moveTo>
                    <a:lnTo>
                      <a:pt x="234" y="226"/>
                    </a:lnTo>
                    <a:lnTo>
                      <a:pt x="222" y="241"/>
                    </a:lnTo>
                    <a:lnTo>
                      <a:pt x="200" y="258"/>
                    </a:lnTo>
                    <a:lnTo>
                      <a:pt x="183" y="258"/>
                    </a:lnTo>
                    <a:lnTo>
                      <a:pt x="169" y="251"/>
                    </a:lnTo>
                    <a:lnTo>
                      <a:pt x="157" y="245"/>
                    </a:lnTo>
                    <a:lnTo>
                      <a:pt x="155" y="253"/>
                    </a:lnTo>
                    <a:lnTo>
                      <a:pt x="162" y="267"/>
                    </a:lnTo>
                    <a:lnTo>
                      <a:pt x="175" y="318"/>
                    </a:lnTo>
                    <a:lnTo>
                      <a:pt x="171" y="339"/>
                    </a:lnTo>
                    <a:lnTo>
                      <a:pt x="165" y="339"/>
                    </a:lnTo>
                    <a:lnTo>
                      <a:pt x="154" y="361"/>
                    </a:lnTo>
                    <a:lnTo>
                      <a:pt x="141" y="364"/>
                    </a:lnTo>
                    <a:lnTo>
                      <a:pt x="134" y="371"/>
                    </a:lnTo>
                    <a:lnTo>
                      <a:pt x="131" y="390"/>
                    </a:lnTo>
                    <a:lnTo>
                      <a:pt x="127" y="402"/>
                    </a:lnTo>
                    <a:lnTo>
                      <a:pt x="119" y="406"/>
                    </a:lnTo>
                    <a:lnTo>
                      <a:pt x="112" y="421"/>
                    </a:lnTo>
                    <a:lnTo>
                      <a:pt x="108" y="436"/>
                    </a:lnTo>
                    <a:lnTo>
                      <a:pt x="97" y="457"/>
                    </a:lnTo>
                    <a:lnTo>
                      <a:pt x="85" y="464"/>
                    </a:lnTo>
                    <a:lnTo>
                      <a:pt x="89" y="478"/>
                    </a:lnTo>
                    <a:lnTo>
                      <a:pt x="79" y="484"/>
                    </a:lnTo>
                    <a:lnTo>
                      <a:pt x="69" y="503"/>
                    </a:lnTo>
                    <a:lnTo>
                      <a:pt x="66" y="508"/>
                    </a:lnTo>
                    <a:lnTo>
                      <a:pt x="68" y="521"/>
                    </a:lnTo>
                    <a:lnTo>
                      <a:pt x="80" y="526"/>
                    </a:lnTo>
                    <a:lnTo>
                      <a:pt x="93" y="539"/>
                    </a:lnTo>
                    <a:lnTo>
                      <a:pt x="103" y="539"/>
                    </a:lnTo>
                    <a:lnTo>
                      <a:pt x="112" y="535"/>
                    </a:lnTo>
                    <a:lnTo>
                      <a:pt x="117" y="535"/>
                    </a:lnTo>
                    <a:lnTo>
                      <a:pt x="117" y="550"/>
                    </a:lnTo>
                    <a:lnTo>
                      <a:pt x="113" y="553"/>
                    </a:lnTo>
                    <a:lnTo>
                      <a:pt x="93" y="554"/>
                    </a:lnTo>
                    <a:lnTo>
                      <a:pt x="82" y="549"/>
                    </a:lnTo>
                    <a:lnTo>
                      <a:pt x="75" y="551"/>
                    </a:lnTo>
                    <a:lnTo>
                      <a:pt x="73" y="568"/>
                    </a:lnTo>
                    <a:lnTo>
                      <a:pt x="64" y="580"/>
                    </a:lnTo>
                    <a:lnTo>
                      <a:pt x="58" y="605"/>
                    </a:lnTo>
                    <a:lnTo>
                      <a:pt x="55" y="627"/>
                    </a:lnTo>
                    <a:lnTo>
                      <a:pt x="49" y="638"/>
                    </a:lnTo>
                    <a:lnTo>
                      <a:pt x="41" y="649"/>
                    </a:lnTo>
                    <a:lnTo>
                      <a:pt x="26" y="659"/>
                    </a:lnTo>
                    <a:lnTo>
                      <a:pt x="14" y="667"/>
                    </a:lnTo>
                    <a:lnTo>
                      <a:pt x="16" y="680"/>
                    </a:lnTo>
                    <a:lnTo>
                      <a:pt x="17" y="689"/>
                    </a:lnTo>
                    <a:lnTo>
                      <a:pt x="5" y="693"/>
                    </a:lnTo>
                    <a:lnTo>
                      <a:pt x="0" y="698"/>
                    </a:lnTo>
                    <a:lnTo>
                      <a:pt x="5" y="715"/>
                    </a:lnTo>
                    <a:lnTo>
                      <a:pt x="13" y="721"/>
                    </a:lnTo>
                    <a:lnTo>
                      <a:pt x="33" y="732"/>
                    </a:lnTo>
                    <a:lnTo>
                      <a:pt x="50" y="743"/>
                    </a:lnTo>
                    <a:lnTo>
                      <a:pt x="75" y="766"/>
                    </a:lnTo>
                    <a:lnTo>
                      <a:pt x="94" y="780"/>
                    </a:lnTo>
                    <a:lnTo>
                      <a:pt x="107" y="786"/>
                    </a:lnTo>
                    <a:lnTo>
                      <a:pt x="107" y="786"/>
                    </a:lnTo>
                    <a:lnTo>
                      <a:pt x="109" y="785"/>
                    </a:lnTo>
                    <a:lnTo>
                      <a:pt x="110" y="785"/>
                    </a:lnTo>
                    <a:lnTo>
                      <a:pt x="120" y="787"/>
                    </a:lnTo>
                    <a:lnTo>
                      <a:pt x="132" y="786"/>
                    </a:lnTo>
                    <a:lnTo>
                      <a:pt x="121" y="781"/>
                    </a:lnTo>
                    <a:lnTo>
                      <a:pt x="121" y="778"/>
                    </a:lnTo>
                    <a:lnTo>
                      <a:pt x="131" y="776"/>
                    </a:lnTo>
                    <a:lnTo>
                      <a:pt x="142" y="776"/>
                    </a:lnTo>
                    <a:lnTo>
                      <a:pt x="152" y="771"/>
                    </a:lnTo>
                    <a:lnTo>
                      <a:pt x="152" y="764"/>
                    </a:lnTo>
                    <a:lnTo>
                      <a:pt x="139" y="754"/>
                    </a:lnTo>
                    <a:lnTo>
                      <a:pt x="139" y="744"/>
                    </a:lnTo>
                    <a:lnTo>
                      <a:pt x="154" y="729"/>
                    </a:lnTo>
                    <a:lnTo>
                      <a:pt x="157" y="722"/>
                    </a:lnTo>
                    <a:lnTo>
                      <a:pt x="145" y="714"/>
                    </a:lnTo>
                    <a:lnTo>
                      <a:pt x="149" y="711"/>
                    </a:lnTo>
                    <a:lnTo>
                      <a:pt x="160" y="711"/>
                    </a:lnTo>
                    <a:lnTo>
                      <a:pt x="166" y="716"/>
                    </a:lnTo>
                    <a:lnTo>
                      <a:pt x="176" y="713"/>
                    </a:lnTo>
                    <a:lnTo>
                      <a:pt x="180" y="715"/>
                    </a:lnTo>
                    <a:lnTo>
                      <a:pt x="188" y="713"/>
                    </a:lnTo>
                    <a:lnTo>
                      <a:pt x="195" y="704"/>
                    </a:lnTo>
                    <a:lnTo>
                      <a:pt x="210" y="694"/>
                    </a:lnTo>
                    <a:lnTo>
                      <a:pt x="220" y="687"/>
                    </a:lnTo>
                    <a:lnTo>
                      <a:pt x="234" y="682"/>
                    </a:lnTo>
                    <a:lnTo>
                      <a:pt x="234" y="663"/>
                    </a:lnTo>
                    <a:lnTo>
                      <a:pt x="250" y="643"/>
                    </a:lnTo>
                    <a:lnTo>
                      <a:pt x="270" y="624"/>
                    </a:lnTo>
                    <a:lnTo>
                      <a:pt x="271" y="598"/>
                    </a:lnTo>
                    <a:lnTo>
                      <a:pt x="275" y="586"/>
                    </a:lnTo>
                    <a:lnTo>
                      <a:pt x="294" y="576"/>
                    </a:lnTo>
                    <a:lnTo>
                      <a:pt x="312" y="565"/>
                    </a:lnTo>
                    <a:lnTo>
                      <a:pt x="342" y="565"/>
                    </a:lnTo>
                    <a:lnTo>
                      <a:pt x="370" y="565"/>
                    </a:lnTo>
                    <a:lnTo>
                      <a:pt x="376" y="560"/>
                    </a:lnTo>
                    <a:lnTo>
                      <a:pt x="392" y="553"/>
                    </a:lnTo>
                    <a:lnTo>
                      <a:pt x="393" y="537"/>
                    </a:lnTo>
                    <a:lnTo>
                      <a:pt x="376" y="529"/>
                    </a:lnTo>
                    <a:lnTo>
                      <a:pt x="365" y="513"/>
                    </a:lnTo>
                    <a:lnTo>
                      <a:pt x="355" y="505"/>
                    </a:lnTo>
                    <a:lnTo>
                      <a:pt x="348" y="487"/>
                    </a:lnTo>
                    <a:lnTo>
                      <a:pt x="336" y="466"/>
                    </a:lnTo>
                    <a:lnTo>
                      <a:pt x="328" y="453"/>
                    </a:lnTo>
                    <a:lnTo>
                      <a:pt x="326" y="438"/>
                    </a:lnTo>
                    <a:lnTo>
                      <a:pt x="328" y="428"/>
                    </a:lnTo>
                    <a:lnTo>
                      <a:pt x="338" y="425"/>
                    </a:lnTo>
                    <a:lnTo>
                      <a:pt x="351" y="425"/>
                    </a:lnTo>
                    <a:lnTo>
                      <a:pt x="365" y="412"/>
                    </a:lnTo>
                    <a:lnTo>
                      <a:pt x="378" y="407"/>
                    </a:lnTo>
                    <a:lnTo>
                      <a:pt x="396" y="392"/>
                    </a:lnTo>
                    <a:lnTo>
                      <a:pt x="396" y="364"/>
                    </a:lnTo>
                    <a:lnTo>
                      <a:pt x="385" y="351"/>
                    </a:lnTo>
                    <a:lnTo>
                      <a:pt x="382" y="333"/>
                    </a:lnTo>
                    <a:lnTo>
                      <a:pt x="386" y="327"/>
                    </a:lnTo>
                    <a:lnTo>
                      <a:pt x="395" y="320"/>
                    </a:lnTo>
                    <a:lnTo>
                      <a:pt x="400" y="320"/>
                    </a:lnTo>
                    <a:lnTo>
                      <a:pt x="415" y="324"/>
                    </a:lnTo>
                    <a:lnTo>
                      <a:pt x="463" y="324"/>
                    </a:lnTo>
                    <a:lnTo>
                      <a:pt x="492" y="320"/>
                    </a:lnTo>
                    <a:lnTo>
                      <a:pt x="497" y="314"/>
                    </a:lnTo>
                    <a:lnTo>
                      <a:pt x="522" y="311"/>
                    </a:lnTo>
                    <a:lnTo>
                      <a:pt x="531" y="307"/>
                    </a:lnTo>
                    <a:lnTo>
                      <a:pt x="542" y="299"/>
                    </a:lnTo>
                    <a:lnTo>
                      <a:pt x="542" y="285"/>
                    </a:lnTo>
                    <a:lnTo>
                      <a:pt x="531" y="276"/>
                    </a:lnTo>
                    <a:lnTo>
                      <a:pt x="525" y="265"/>
                    </a:lnTo>
                    <a:lnTo>
                      <a:pt x="517" y="258"/>
                    </a:lnTo>
                    <a:lnTo>
                      <a:pt x="516" y="257"/>
                    </a:lnTo>
                    <a:lnTo>
                      <a:pt x="512" y="245"/>
                    </a:lnTo>
                    <a:lnTo>
                      <a:pt x="483" y="236"/>
                    </a:lnTo>
                    <a:lnTo>
                      <a:pt x="483" y="224"/>
                    </a:lnTo>
                    <a:lnTo>
                      <a:pt x="474" y="215"/>
                    </a:lnTo>
                    <a:lnTo>
                      <a:pt x="470" y="215"/>
                    </a:lnTo>
                    <a:lnTo>
                      <a:pt x="446" y="216"/>
                    </a:lnTo>
                    <a:lnTo>
                      <a:pt x="441" y="213"/>
                    </a:lnTo>
                    <a:lnTo>
                      <a:pt x="448" y="204"/>
                    </a:lnTo>
                    <a:lnTo>
                      <a:pt x="441" y="197"/>
                    </a:lnTo>
                    <a:lnTo>
                      <a:pt x="417" y="193"/>
                    </a:lnTo>
                    <a:lnTo>
                      <a:pt x="396" y="187"/>
                    </a:lnTo>
                    <a:lnTo>
                      <a:pt x="393" y="179"/>
                    </a:lnTo>
                    <a:lnTo>
                      <a:pt x="393" y="169"/>
                    </a:lnTo>
                    <a:lnTo>
                      <a:pt x="390" y="149"/>
                    </a:lnTo>
                    <a:lnTo>
                      <a:pt x="371" y="127"/>
                    </a:lnTo>
                    <a:lnTo>
                      <a:pt x="348" y="99"/>
                    </a:lnTo>
                    <a:lnTo>
                      <a:pt x="341" y="95"/>
                    </a:lnTo>
                    <a:lnTo>
                      <a:pt x="337" y="88"/>
                    </a:lnTo>
                    <a:lnTo>
                      <a:pt x="344" y="83"/>
                    </a:lnTo>
                    <a:lnTo>
                      <a:pt x="344" y="77"/>
                    </a:lnTo>
                    <a:lnTo>
                      <a:pt x="337" y="67"/>
                    </a:lnTo>
                    <a:lnTo>
                      <a:pt x="330" y="68"/>
                    </a:lnTo>
                    <a:lnTo>
                      <a:pt x="324" y="71"/>
                    </a:lnTo>
                    <a:lnTo>
                      <a:pt x="320" y="66"/>
                    </a:lnTo>
                    <a:lnTo>
                      <a:pt x="305" y="40"/>
                    </a:lnTo>
                    <a:lnTo>
                      <a:pt x="303" y="34"/>
                    </a:lnTo>
                    <a:lnTo>
                      <a:pt x="297" y="16"/>
                    </a:lnTo>
                    <a:lnTo>
                      <a:pt x="284" y="6"/>
                    </a:lnTo>
                    <a:lnTo>
                      <a:pt x="274" y="6"/>
                    </a:lnTo>
                    <a:lnTo>
                      <a:pt x="271" y="13"/>
                    </a:lnTo>
                    <a:lnTo>
                      <a:pt x="255" y="16"/>
                    </a:lnTo>
                    <a:lnTo>
                      <a:pt x="247" y="7"/>
                    </a:lnTo>
                    <a:lnTo>
                      <a:pt x="219" y="2"/>
                    </a:lnTo>
                    <a:lnTo>
                      <a:pt x="197" y="0"/>
                    </a:lnTo>
                    <a:lnTo>
                      <a:pt x="190" y="8"/>
                    </a:lnTo>
                    <a:lnTo>
                      <a:pt x="174" y="13"/>
                    </a:lnTo>
                    <a:lnTo>
                      <a:pt x="175" y="20"/>
                    </a:lnTo>
                    <a:lnTo>
                      <a:pt x="181" y="27"/>
                    </a:lnTo>
                    <a:lnTo>
                      <a:pt x="185" y="32"/>
                    </a:lnTo>
                    <a:lnTo>
                      <a:pt x="196" y="35"/>
                    </a:lnTo>
                    <a:lnTo>
                      <a:pt x="199" y="50"/>
                    </a:lnTo>
                    <a:lnTo>
                      <a:pt x="213" y="62"/>
                    </a:lnTo>
                    <a:lnTo>
                      <a:pt x="229" y="77"/>
                    </a:lnTo>
                    <a:lnTo>
                      <a:pt x="240" y="116"/>
                    </a:lnTo>
                    <a:lnTo>
                      <a:pt x="245" y="136"/>
                    </a:lnTo>
                    <a:lnTo>
                      <a:pt x="226" y="158"/>
                    </a:lnTo>
                    <a:lnTo>
                      <a:pt x="229" y="189"/>
                    </a:lnTo>
                    <a:lnTo>
                      <a:pt x="249" y="214"/>
                    </a:lnTo>
                    <a:lnTo>
                      <a:pt x="249" y="22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61" name="Freeform 161"/>
              <p:cNvSpPr>
                <a:spLocks/>
              </p:cNvSpPr>
              <p:nvPr/>
            </p:nvSpPr>
            <p:spPr bwMode="auto">
              <a:xfrm>
                <a:off x="4013462" y="4908369"/>
                <a:ext cx="879404" cy="698310"/>
              </a:xfrm>
              <a:custGeom>
                <a:avLst/>
                <a:gdLst>
                  <a:gd name="T0" fmla="*/ 1377 w 1922"/>
                  <a:gd name="T1" fmla="*/ 1465 h 1528"/>
                  <a:gd name="T2" fmla="*/ 1535 w 1922"/>
                  <a:gd name="T3" fmla="*/ 1475 h 1528"/>
                  <a:gd name="T4" fmla="*/ 1700 w 1922"/>
                  <a:gd name="T5" fmla="*/ 1488 h 1528"/>
                  <a:gd name="T6" fmla="*/ 1825 w 1922"/>
                  <a:gd name="T7" fmla="*/ 1522 h 1528"/>
                  <a:gd name="T8" fmla="*/ 1910 w 1922"/>
                  <a:gd name="T9" fmla="*/ 1463 h 1528"/>
                  <a:gd name="T10" fmla="*/ 1913 w 1922"/>
                  <a:gd name="T11" fmla="*/ 1367 h 1528"/>
                  <a:gd name="T12" fmla="*/ 1922 w 1922"/>
                  <a:gd name="T13" fmla="*/ 1210 h 1528"/>
                  <a:gd name="T14" fmla="*/ 1833 w 1922"/>
                  <a:gd name="T15" fmla="*/ 1112 h 1528"/>
                  <a:gd name="T16" fmla="*/ 1555 w 1922"/>
                  <a:gd name="T17" fmla="*/ 1098 h 1528"/>
                  <a:gd name="T18" fmla="*/ 1343 w 1922"/>
                  <a:gd name="T19" fmla="*/ 994 h 1528"/>
                  <a:gd name="T20" fmla="*/ 1262 w 1922"/>
                  <a:gd name="T21" fmla="*/ 808 h 1528"/>
                  <a:gd name="T22" fmla="*/ 1294 w 1922"/>
                  <a:gd name="T23" fmla="*/ 678 h 1528"/>
                  <a:gd name="T24" fmla="*/ 1258 w 1922"/>
                  <a:gd name="T25" fmla="*/ 619 h 1528"/>
                  <a:gd name="T26" fmla="*/ 1116 w 1922"/>
                  <a:gd name="T27" fmla="*/ 550 h 1528"/>
                  <a:gd name="T28" fmla="*/ 979 w 1922"/>
                  <a:gd name="T29" fmla="*/ 526 h 1528"/>
                  <a:gd name="T30" fmla="*/ 857 w 1922"/>
                  <a:gd name="T31" fmla="*/ 506 h 1528"/>
                  <a:gd name="T32" fmla="*/ 699 w 1922"/>
                  <a:gd name="T33" fmla="*/ 460 h 1528"/>
                  <a:gd name="T34" fmla="*/ 641 w 1922"/>
                  <a:gd name="T35" fmla="*/ 355 h 1528"/>
                  <a:gd name="T36" fmla="*/ 665 w 1922"/>
                  <a:gd name="T37" fmla="*/ 283 h 1528"/>
                  <a:gd name="T38" fmla="*/ 656 w 1922"/>
                  <a:gd name="T39" fmla="*/ 238 h 1528"/>
                  <a:gd name="T40" fmla="*/ 606 w 1922"/>
                  <a:gd name="T41" fmla="*/ 216 h 1528"/>
                  <a:gd name="T42" fmla="*/ 612 w 1922"/>
                  <a:gd name="T43" fmla="*/ 146 h 1528"/>
                  <a:gd name="T44" fmla="*/ 651 w 1922"/>
                  <a:gd name="T45" fmla="*/ 75 h 1528"/>
                  <a:gd name="T46" fmla="*/ 593 w 1922"/>
                  <a:gd name="T47" fmla="*/ 33 h 1528"/>
                  <a:gd name="T48" fmla="*/ 497 w 1922"/>
                  <a:gd name="T49" fmla="*/ 41 h 1528"/>
                  <a:gd name="T50" fmla="*/ 466 w 1922"/>
                  <a:gd name="T51" fmla="*/ 11 h 1528"/>
                  <a:gd name="T52" fmla="*/ 404 w 1922"/>
                  <a:gd name="T53" fmla="*/ 1 h 1528"/>
                  <a:gd name="T54" fmla="*/ 347 w 1922"/>
                  <a:gd name="T55" fmla="*/ 9 h 1528"/>
                  <a:gd name="T56" fmla="*/ 282 w 1922"/>
                  <a:gd name="T57" fmla="*/ 50 h 1528"/>
                  <a:gd name="T58" fmla="*/ 308 w 1922"/>
                  <a:gd name="T59" fmla="*/ 92 h 1528"/>
                  <a:gd name="T60" fmla="*/ 229 w 1922"/>
                  <a:gd name="T61" fmla="*/ 117 h 1528"/>
                  <a:gd name="T62" fmla="*/ 148 w 1922"/>
                  <a:gd name="T63" fmla="*/ 126 h 1528"/>
                  <a:gd name="T64" fmla="*/ 131 w 1922"/>
                  <a:gd name="T65" fmla="*/ 205 h 1528"/>
                  <a:gd name="T66" fmla="*/ 94 w 1922"/>
                  <a:gd name="T67" fmla="*/ 246 h 1528"/>
                  <a:gd name="T68" fmla="*/ 142 w 1922"/>
                  <a:gd name="T69" fmla="*/ 322 h 1528"/>
                  <a:gd name="T70" fmla="*/ 108 w 1922"/>
                  <a:gd name="T71" fmla="*/ 358 h 1528"/>
                  <a:gd name="T72" fmla="*/ 36 w 1922"/>
                  <a:gd name="T73" fmla="*/ 417 h 1528"/>
                  <a:gd name="T74" fmla="*/ 7 w 1922"/>
                  <a:gd name="T75" fmla="*/ 481 h 1528"/>
                  <a:gd name="T76" fmla="*/ 48 w 1922"/>
                  <a:gd name="T77" fmla="*/ 491 h 1528"/>
                  <a:gd name="T78" fmla="*/ 128 w 1922"/>
                  <a:gd name="T79" fmla="*/ 503 h 1528"/>
                  <a:gd name="T80" fmla="*/ 178 w 1922"/>
                  <a:gd name="T81" fmla="*/ 551 h 1528"/>
                  <a:gd name="T82" fmla="*/ 243 w 1922"/>
                  <a:gd name="T83" fmla="*/ 609 h 1528"/>
                  <a:gd name="T84" fmla="*/ 227 w 1922"/>
                  <a:gd name="T85" fmla="*/ 704 h 1528"/>
                  <a:gd name="T86" fmla="*/ 176 w 1922"/>
                  <a:gd name="T87" fmla="*/ 775 h 1528"/>
                  <a:gd name="T88" fmla="*/ 133 w 1922"/>
                  <a:gd name="T89" fmla="*/ 883 h 1528"/>
                  <a:gd name="T90" fmla="*/ 105 w 1922"/>
                  <a:gd name="T91" fmla="*/ 1011 h 1528"/>
                  <a:gd name="T92" fmla="*/ 193 w 1922"/>
                  <a:gd name="T93" fmla="*/ 1062 h 1528"/>
                  <a:gd name="T94" fmla="*/ 280 w 1922"/>
                  <a:gd name="T95" fmla="*/ 1076 h 1528"/>
                  <a:gd name="T96" fmla="*/ 581 w 1922"/>
                  <a:gd name="T97" fmla="*/ 1111 h 1528"/>
                  <a:gd name="T98" fmla="*/ 636 w 1922"/>
                  <a:gd name="T99" fmla="*/ 1188 h 1528"/>
                  <a:gd name="T100" fmla="*/ 654 w 1922"/>
                  <a:gd name="T101" fmla="*/ 1248 h 1528"/>
                  <a:gd name="T102" fmla="*/ 720 w 1922"/>
                  <a:gd name="T103" fmla="*/ 1227 h 1528"/>
                  <a:gd name="T104" fmla="*/ 764 w 1922"/>
                  <a:gd name="T105" fmla="*/ 1317 h 1528"/>
                  <a:gd name="T106" fmla="*/ 852 w 1922"/>
                  <a:gd name="T107" fmla="*/ 1386 h 1528"/>
                  <a:gd name="T108" fmla="*/ 860 w 1922"/>
                  <a:gd name="T109" fmla="*/ 1420 h 1528"/>
                  <a:gd name="T110" fmla="*/ 878 w 1922"/>
                  <a:gd name="T111" fmla="*/ 1452 h 1528"/>
                  <a:gd name="T112" fmla="*/ 1035 w 1922"/>
                  <a:gd name="T113" fmla="*/ 1446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22" h="1528">
                    <a:moveTo>
                      <a:pt x="1170" y="1462"/>
                    </a:moveTo>
                    <a:lnTo>
                      <a:pt x="1284" y="1466"/>
                    </a:lnTo>
                    <a:lnTo>
                      <a:pt x="1329" y="1473"/>
                    </a:lnTo>
                    <a:lnTo>
                      <a:pt x="1345" y="1477"/>
                    </a:lnTo>
                    <a:lnTo>
                      <a:pt x="1377" y="1465"/>
                    </a:lnTo>
                    <a:lnTo>
                      <a:pt x="1398" y="1466"/>
                    </a:lnTo>
                    <a:lnTo>
                      <a:pt x="1416" y="1464"/>
                    </a:lnTo>
                    <a:lnTo>
                      <a:pt x="1454" y="1469"/>
                    </a:lnTo>
                    <a:lnTo>
                      <a:pt x="1474" y="1474"/>
                    </a:lnTo>
                    <a:lnTo>
                      <a:pt x="1535" y="1475"/>
                    </a:lnTo>
                    <a:lnTo>
                      <a:pt x="1608" y="1473"/>
                    </a:lnTo>
                    <a:lnTo>
                      <a:pt x="1623" y="1477"/>
                    </a:lnTo>
                    <a:lnTo>
                      <a:pt x="1636" y="1482"/>
                    </a:lnTo>
                    <a:lnTo>
                      <a:pt x="1667" y="1488"/>
                    </a:lnTo>
                    <a:lnTo>
                      <a:pt x="1700" y="1488"/>
                    </a:lnTo>
                    <a:lnTo>
                      <a:pt x="1713" y="1496"/>
                    </a:lnTo>
                    <a:lnTo>
                      <a:pt x="1768" y="1496"/>
                    </a:lnTo>
                    <a:lnTo>
                      <a:pt x="1787" y="1503"/>
                    </a:lnTo>
                    <a:lnTo>
                      <a:pt x="1801" y="1512"/>
                    </a:lnTo>
                    <a:lnTo>
                      <a:pt x="1825" y="1522"/>
                    </a:lnTo>
                    <a:lnTo>
                      <a:pt x="1848" y="1524"/>
                    </a:lnTo>
                    <a:lnTo>
                      <a:pt x="1865" y="1524"/>
                    </a:lnTo>
                    <a:lnTo>
                      <a:pt x="1877" y="1528"/>
                    </a:lnTo>
                    <a:lnTo>
                      <a:pt x="1893" y="1503"/>
                    </a:lnTo>
                    <a:lnTo>
                      <a:pt x="1910" y="1463"/>
                    </a:lnTo>
                    <a:lnTo>
                      <a:pt x="1917" y="1430"/>
                    </a:lnTo>
                    <a:lnTo>
                      <a:pt x="1916" y="1414"/>
                    </a:lnTo>
                    <a:lnTo>
                      <a:pt x="1906" y="1395"/>
                    </a:lnTo>
                    <a:lnTo>
                      <a:pt x="1909" y="1381"/>
                    </a:lnTo>
                    <a:lnTo>
                      <a:pt x="1913" y="1367"/>
                    </a:lnTo>
                    <a:lnTo>
                      <a:pt x="1922" y="1344"/>
                    </a:lnTo>
                    <a:lnTo>
                      <a:pt x="1922" y="1277"/>
                    </a:lnTo>
                    <a:lnTo>
                      <a:pt x="1914" y="1259"/>
                    </a:lnTo>
                    <a:lnTo>
                      <a:pt x="1914" y="1237"/>
                    </a:lnTo>
                    <a:lnTo>
                      <a:pt x="1922" y="1210"/>
                    </a:lnTo>
                    <a:lnTo>
                      <a:pt x="1922" y="1172"/>
                    </a:lnTo>
                    <a:lnTo>
                      <a:pt x="1913" y="1147"/>
                    </a:lnTo>
                    <a:lnTo>
                      <a:pt x="1900" y="1132"/>
                    </a:lnTo>
                    <a:lnTo>
                      <a:pt x="1882" y="1124"/>
                    </a:lnTo>
                    <a:lnTo>
                      <a:pt x="1833" y="1112"/>
                    </a:lnTo>
                    <a:lnTo>
                      <a:pt x="1787" y="1109"/>
                    </a:lnTo>
                    <a:lnTo>
                      <a:pt x="1742" y="1120"/>
                    </a:lnTo>
                    <a:lnTo>
                      <a:pt x="1676" y="1122"/>
                    </a:lnTo>
                    <a:lnTo>
                      <a:pt x="1601" y="1115"/>
                    </a:lnTo>
                    <a:lnTo>
                      <a:pt x="1555" y="1098"/>
                    </a:lnTo>
                    <a:lnTo>
                      <a:pt x="1521" y="1069"/>
                    </a:lnTo>
                    <a:lnTo>
                      <a:pt x="1493" y="1049"/>
                    </a:lnTo>
                    <a:lnTo>
                      <a:pt x="1471" y="1039"/>
                    </a:lnTo>
                    <a:lnTo>
                      <a:pt x="1396" y="1015"/>
                    </a:lnTo>
                    <a:lnTo>
                      <a:pt x="1343" y="994"/>
                    </a:lnTo>
                    <a:lnTo>
                      <a:pt x="1291" y="964"/>
                    </a:lnTo>
                    <a:lnTo>
                      <a:pt x="1266" y="930"/>
                    </a:lnTo>
                    <a:lnTo>
                      <a:pt x="1260" y="900"/>
                    </a:lnTo>
                    <a:lnTo>
                      <a:pt x="1258" y="856"/>
                    </a:lnTo>
                    <a:lnTo>
                      <a:pt x="1262" y="808"/>
                    </a:lnTo>
                    <a:lnTo>
                      <a:pt x="1268" y="769"/>
                    </a:lnTo>
                    <a:lnTo>
                      <a:pt x="1277" y="726"/>
                    </a:lnTo>
                    <a:lnTo>
                      <a:pt x="1281" y="713"/>
                    </a:lnTo>
                    <a:lnTo>
                      <a:pt x="1286" y="700"/>
                    </a:lnTo>
                    <a:lnTo>
                      <a:pt x="1294" y="678"/>
                    </a:lnTo>
                    <a:lnTo>
                      <a:pt x="1302" y="661"/>
                    </a:lnTo>
                    <a:lnTo>
                      <a:pt x="1304" y="636"/>
                    </a:lnTo>
                    <a:lnTo>
                      <a:pt x="1286" y="634"/>
                    </a:lnTo>
                    <a:lnTo>
                      <a:pt x="1277" y="627"/>
                    </a:lnTo>
                    <a:lnTo>
                      <a:pt x="1258" y="619"/>
                    </a:lnTo>
                    <a:lnTo>
                      <a:pt x="1240" y="601"/>
                    </a:lnTo>
                    <a:lnTo>
                      <a:pt x="1218" y="598"/>
                    </a:lnTo>
                    <a:lnTo>
                      <a:pt x="1180" y="588"/>
                    </a:lnTo>
                    <a:lnTo>
                      <a:pt x="1138" y="566"/>
                    </a:lnTo>
                    <a:lnTo>
                      <a:pt x="1116" y="550"/>
                    </a:lnTo>
                    <a:lnTo>
                      <a:pt x="1095" y="544"/>
                    </a:lnTo>
                    <a:lnTo>
                      <a:pt x="1080" y="540"/>
                    </a:lnTo>
                    <a:lnTo>
                      <a:pt x="1043" y="530"/>
                    </a:lnTo>
                    <a:lnTo>
                      <a:pt x="1022" y="526"/>
                    </a:lnTo>
                    <a:lnTo>
                      <a:pt x="979" y="526"/>
                    </a:lnTo>
                    <a:lnTo>
                      <a:pt x="961" y="521"/>
                    </a:lnTo>
                    <a:lnTo>
                      <a:pt x="937" y="506"/>
                    </a:lnTo>
                    <a:lnTo>
                      <a:pt x="907" y="501"/>
                    </a:lnTo>
                    <a:lnTo>
                      <a:pt x="883" y="500"/>
                    </a:lnTo>
                    <a:lnTo>
                      <a:pt x="857" y="506"/>
                    </a:lnTo>
                    <a:lnTo>
                      <a:pt x="832" y="510"/>
                    </a:lnTo>
                    <a:lnTo>
                      <a:pt x="804" y="507"/>
                    </a:lnTo>
                    <a:lnTo>
                      <a:pt x="776" y="501"/>
                    </a:lnTo>
                    <a:lnTo>
                      <a:pt x="738" y="481"/>
                    </a:lnTo>
                    <a:lnTo>
                      <a:pt x="699" y="460"/>
                    </a:lnTo>
                    <a:lnTo>
                      <a:pt x="663" y="437"/>
                    </a:lnTo>
                    <a:lnTo>
                      <a:pt x="640" y="421"/>
                    </a:lnTo>
                    <a:lnTo>
                      <a:pt x="632" y="410"/>
                    </a:lnTo>
                    <a:lnTo>
                      <a:pt x="632" y="402"/>
                    </a:lnTo>
                    <a:lnTo>
                      <a:pt x="641" y="355"/>
                    </a:lnTo>
                    <a:lnTo>
                      <a:pt x="652" y="348"/>
                    </a:lnTo>
                    <a:lnTo>
                      <a:pt x="661" y="342"/>
                    </a:lnTo>
                    <a:lnTo>
                      <a:pt x="680" y="320"/>
                    </a:lnTo>
                    <a:lnTo>
                      <a:pt x="686" y="302"/>
                    </a:lnTo>
                    <a:lnTo>
                      <a:pt x="665" y="283"/>
                    </a:lnTo>
                    <a:lnTo>
                      <a:pt x="665" y="273"/>
                    </a:lnTo>
                    <a:lnTo>
                      <a:pt x="676" y="263"/>
                    </a:lnTo>
                    <a:lnTo>
                      <a:pt x="690" y="243"/>
                    </a:lnTo>
                    <a:lnTo>
                      <a:pt x="690" y="238"/>
                    </a:lnTo>
                    <a:lnTo>
                      <a:pt x="656" y="238"/>
                    </a:lnTo>
                    <a:lnTo>
                      <a:pt x="656" y="242"/>
                    </a:lnTo>
                    <a:lnTo>
                      <a:pt x="641" y="244"/>
                    </a:lnTo>
                    <a:lnTo>
                      <a:pt x="635" y="238"/>
                    </a:lnTo>
                    <a:lnTo>
                      <a:pt x="634" y="217"/>
                    </a:lnTo>
                    <a:lnTo>
                      <a:pt x="606" y="216"/>
                    </a:lnTo>
                    <a:lnTo>
                      <a:pt x="596" y="204"/>
                    </a:lnTo>
                    <a:lnTo>
                      <a:pt x="598" y="197"/>
                    </a:lnTo>
                    <a:lnTo>
                      <a:pt x="599" y="191"/>
                    </a:lnTo>
                    <a:lnTo>
                      <a:pt x="605" y="168"/>
                    </a:lnTo>
                    <a:lnTo>
                      <a:pt x="612" y="146"/>
                    </a:lnTo>
                    <a:lnTo>
                      <a:pt x="621" y="122"/>
                    </a:lnTo>
                    <a:lnTo>
                      <a:pt x="629" y="105"/>
                    </a:lnTo>
                    <a:lnTo>
                      <a:pt x="642" y="100"/>
                    </a:lnTo>
                    <a:lnTo>
                      <a:pt x="651" y="85"/>
                    </a:lnTo>
                    <a:lnTo>
                      <a:pt x="651" y="75"/>
                    </a:lnTo>
                    <a:lnTo>
                      <a:pt x="644" y="71"/>
                    </a:lnTo>
                    <a:lnTo>
                      <a:pt x="644" y="60"/>
                    </a:lnTo>
                    <a:lnTo>
                      <a:pt x="643" y="31"/>
                    </a:lnTo>
                    <a:lnTo>
                      <a:pt x="622" y="31"/>
                    </a:lnTo>
                    <a:lnTo>
                      <a:pt x="593" y="33"/>
                    </a:lnTo>
                    <a:lnTo>
                      <a:pt x="579" y="29"/>
                    </a:lnTo>
                    <a:lnTo>
                      <a:pt x="561" y="28"/>
                    </a:lnTo>
                    <a:lnTo>
                      <a:pt x="541" y="49"/>
                    </a:lnTo>
                    <a:lnTo>
                      <a:pt x="532" y="49"/>
                    </a:lnTo>
                    <a:lnTo>
                      <a:pt x="497" y="41"/>
                    </a:lnTo>
                    <a:lnTo>
                      <a:pt x="490" y="31"/>
                    </a:lnTo>
                    <a:lnTo>
                      <a:pt x="483" y="17"/>
                    </a:lnTo>
                    <a:lnTo>
                      <a:pt x="478" y="6"/>
                    </a:lnTo>
                    <a:lnTo>
                      <a:pt x="470" y="5"/>
                    </a:lnTo>
                    <a:lnTo>
                      <a:pt x="466" y="11"/>
                    </a:lnTo>
                    <a:lnTo>
                      <a:pt x="457" y="8"/>
                    </a:lnTo>
                    <a:lnTo>
                      <a:pt x="436" y="3"/>
                    </a:lnTo>
                    <a:lnTo>
                      <a:pt x="424" y="0"/>
                    </a:lnTo>
                    <a:lnTo>
                      <a:pt x="409" y="1"/>
                    </a:lnTo>
                    <a:lnTo>
                      <a:pt x="404" y="1"/>
                    </a:lnTo>
                    <a:lnTo>
                      <a:pt x="395" y="3"/>
                    </a:lnTo>
                    <a:lnTo>
                      <a:pt x="391" y="5"/>
                    </a:lnTo>
                    <a:lnTo>
                      <a:pt x="373" y="13"/>
                    </a:lnTo>
                    <a:lnTo>
                      <a:pt x="359" y="13"/>
                    </a:lnTo>
                    <a:lnTo>
                      <a:pt x="347" y="9"/>
                    </a:lnTo>
                    <a:lnTo>
                      <a:pt x="314" y="9"/>
                    </a:lnTo>
                    <a:lnTo>
                      <a:pt x="300" y="22"/>
                    </a:lnTo>
                    <a:lnTo>
                      <a:pt x="290" y="24"/>
                    </a:lnTo>
                    <a:lnTo>
                      <a:pt x="278" y="38"/>
                    </a:lnTo>
                    <a:lnTo>
                      <a:pt x="282" y="50"/>
                    </a:lnTo>
                    <a:lnTo>
                      <a:pt x="283" y="51"/>
                    </a:lnTo>
                    <a:lnTo>
                      <a:pt x="291" y="58"/>
                    </a:lnTo>
                    <a:lnTo>
                      <a:pt x="297" y="69"/>
                    </a:lnTo>
                    <a:lnTo>
                      <a:pt x="308" y="78"/>
                    </a:lnTo>
                    <a:lnTo>
                      <a:pt x="308" y="92"/>
                    </a:lnTo>
                    <a:lnTo>
                      <a:pt x="297" y="100"/>
                    </a:lnTo>
                    <a:lnTo>
                      <a:pt x="288" y="104"/>
                    </a:lnTo>
                    <a:lnTo>
                      <a:pt x="263" y="107"/>
                    </a:lnTo>
                    <a:lnTo>
                      <a:pt x="258" y="113"/>
                    </a:lnTo>
                    <a:lnTo>
                      <a:pt x="229" y="117"/>
                    </a:lnTo>
                    <a:lnTo>
                      <a:pt x="181" y="117"/>
                    </a:lnTo>
                    <a:lnTo>
                      <a:pt x="166" y="113"/>
                    </a:lnTo>
                    <a:lnTo>
                      <a:pt x="161" y="113"/>
                    </a:lnTo>
                    <a:lnTo>
                      <a:pt x="152" y="120"/>
                    </a:lnTo>
                    <a:lnTo>
                      <a:pt x="148" y="126"/>
                    </a:lnTo>
                    <a:lnTo>
                      <a:pt x="151" y="144"/>
                    </a:lnTo>
                    <a:lnTo>
                      <a:pt x="162" y="157"/>
                    </a:lnTo>
                    <a:lnTo>
                      <a:pt x="162" y="185"/>
                    </a:lnTo>
                    <a:lnTo>
                      <a:pt x="144" y="200"/>
                    </a:lnTo>
                    <a:lnTo>
                      <a:pt x="131" y="205"/>
                    </a:lnTo>
                    <a:lnTo>
                      <a:pt x="117" y="218"/>
                    </a:lnTo>
                    <a:lnTo>
                      <a:pt x="104" y="218"/>
                    </a:lnTo>
                    <a:lnTo>
                      <a:pt x="94" y="221"/>
                    </a:lnTo>
                    <a:lnTo>
                      <a:pt x="92" y="231"/>
                    </a:lnTo>
                    <a:lnTo>
                      <a:pt x="94" y="246"/>
                    </a:lnTo>
                    <a:lnTo>
                      <a:pt x="102" y="259"/>
                    </a:lnTo>
                    <a:lnTo>
                      <a:pt x="114" y="280"/>
                    </a:lnTo>
                    <a:lnTo>
                      <a:pt x="121" y="298"/>
                    </a:lnTo>
                    <a:lnTo>
                      <a:pt x="131" y="306"/>
                    </a:lnTo>
                    <a:lnTo>
                      <a:pt x="142" y="322"/>
                    </a:lnTo>
                    <a:lnTo>
                      <a:pt x="159" y="330"/>
                    </a:lnTo>
                    <a:lnTo>
                      <a:pt x="158" y="346"/>
                    </a:lnTo>
                    <a:lnTo>
                      <a:pt x="142" y="353"/>
                    </a:lnTo>
                    <a:lnTo>
                      <a:pt x="136" y="358"/>
                    </a:lnTo>
                    <a:lnTo>
                      <a:pt x="108" y="358"/>
                    </a:lnTo>
                    <a:lnTo>
                      <a:pt x="78" y="358"/>
                    </a:lnTo>
                    <a:lnTo>
                      <a:pt x="60" y="369"/>
                    </a:lnTo>
                    <a:lnTo>
                      <a:pt x="41" y="379"/>
                    </a:lnTo>
                    <a:lnTo>
                      <a:pt x="37" y="391"/>
                    </a:lnTo>
                    <a:lnTo>
                      <a:pt x="36" y="417"/>
                    </a:lnTo>
                    <a:lnTo>
                      <a:pt x="16" y="436"/>
                    </a:lnTo>
                    <a:lnTo>
                      <a:pt x="0" y="456"/>
                    </a:lnTo>
                    <a:lnTo>
                      <a:pt x="0" y="475"/>
                    </a:lnTo>
                    <a:lnTo>
                      <a:pt x="0" y="476"/>
                    </a:lnTo>
                    <a:lnTo>
                      <a:pt x="7" y="481"/>
                    </a:lnTo>
                    <a:lnTo>
                      <a:pt x="13" y="482"/>
                    </a:lnTo>
                    <a:lnTo>
                      <a:pt x="22" y="474"/>
                    </a:lnTo>
                    <a:lnTo>
                      <a:pt x="34" y="476"/>
                    </a:lnTo>
                    <a:lnTo>
                      <a:pt x="42" y="485"/>
                    </a:lnTo>
                    <a:lnTo>
                      <a:pt x="48" y="491"/>
                    </a:lnTo>
                    <a:lnTo>
                      <a:pt x="66" y="491"/>
                    </a:lnTo>
                    <a:lnTo>
                      <a:pt x="87" y="500"/>
                    </a:lnTo>
                    <a:lnTo>
                      <a:pt x="105" y="501"/>
                    </a:lnTo>
                    <a:lnTo>
                      <a:pt x="109" y="491"/>
                    </a:lnTo>
                    <a:lnTo>
                      <a:pt x="128" y="503"/>
                    </a:lnTo>
                    <a:lnTo>
                      <a:pt x="156" y="508"/>
                    </a:lnTo>
                    <a:lnTo>
                      <a:pt x="166" y="520"/>
                    </a:lnTo>
                    <a:lnTo>
                      <a:pt x="166" y="541"/>
                    </a:lnTo>
                    <a:lnTo>
                      <a:pt x="175" y="541"/>
                    </a:lnTo>
                    <a:lnTo>
                      <a:pt x="178" y="551"/>
                    </a:lnTo>
                    <a:lnTo>
                      <a:pt x="188" y="558"/>
                    </a:lnTo>
                    <a:lnTo>
                      <a:pt x="216" y="570"/>
                    </a:lnTo>
                    <a:lnTo>
                      <a:pt x="228" y="584"/>
                    </a:lnTo>
                    <a:lnTo>
                      <a:pt x="232" y="596"/>
                    </a:lnTo>
                    <a:lnTo>
                      <a:pt x="243" y="609"/>
                    </a:lnTo>
                    <a:lnTo>
                      <a:pt x="256" y="635"/>
                    </a:lnTo>
                    <a:lnTo>
                      <a:pt x="256" y="668"/>
                    </a:lnTo>
                    <a:lnTo>
                      <a:pt x="249" y="682"/>
                    </a:lnTo>
                    <a:lnTo>
                      <a:pt x="242" y="693"/>
                    </a:lnTo>
                    <a:lnTo>
                      <a:pt x="227" y="704"/>
                    </a:lnTo>
                    <a:lnTo>
                      <a:pt x="220" y="715"/>
                    </a:lnTo>
                    <a:lnTo>
                      <a:pt x="203" y="717"/>
                    </a:lnTo>
                    <a:lnTo>
                      <a:pt x="195" y="725"/>
                    </a:lnTo>
                    <a:lnTo>
                      <a:pt x="188" y="752"/>
                    </a:lnTo>
                    <a:lnTo>
                      <a:pt x="176" y="775"/>
                    </a:lnTo>
                    <a:lnTo>
                      <a:pt x="154" y="795"/>
                    </a:lnTo>
                    <a:lnTo>
                      <a:pt x="149" y="812"/>
                    </a:lnTo>
                    <a:lnTo>
                      <a:pt x="141" y="834"/>
                    </a:lnTo>
                    <a:lnTo>
                      <a:pt x="135" y="861"/>
                    </a:lnTo>
                    <a:lnTo>
                      <a:pt x="133" y="883"/>
                    </a:lnTo>
                    <a:lnTo>
                      <a:pt x="144" y="910"/>
                    </a:lnTo>
                    <a:lnTo>
                      <a:pt x="138" y="914"/>
                    </a:lnTo>
                    <a:lnTo>
                      <a:pt x="130" y="934"/>
                    </a:lnTo>
                    <a:lnTo>
                      <a:pt x="117" y="981"/>
                    </a:lnTo>
                    <a:lnTo>
                      <a:pt x="105" y="1011"/>
                    </a:lnTo>
                    <a:lnTo>
                      <a:pt x="107" y="1035"/>
                    </a:lnTo>
                    <a:lnTo>
                      <a:pt x="120" y="1039"/>
                    </a:lnTo>
                    <a:lnTo>
                      <a:pt x="154" y="1048"/>
                    </a:lnTo>
                    <a:lnTo>
                      <a:pt x="190" y="1061"/>
                    </a:lnTo>
                    <a:lnTo>
                      <a:pt x="193" y="1062"/>
                    </a:lnTo>
                    <a:lnTo>
                      <a:pt x="219" y="1063"/>
                    </a:lnTo>
                    <a:lnTo>
                      <a:pt x="223" y="1065"/>
                    </a:lnTo>
                    <a:lnTo>
                      <a:pt x="229" y="1069"/>
                    </a:lnTo>
                    <a:lnTo>
                      <a:pt x="260" y="1070"/>
                    </a:lnTo>
                    <a:lnTo>
                      <a:pt x="280" y="1076"/>
                    </a:lnTo>
                    <a:lnTo>
                      <a:pt x="336" y="1077"/>
                    </a:lnTo>
                    <a:lnTo>
                      <a:pt x="432" y="1095"/>
                    </a:lnTo>
                    <a:lnTo>
                      <a:pt x="545" y="1102"/>
                    </a:lnTo>
                    <a:lnTo>
                      <a:pt x="567" y="1102"/>
                    </a:lnTo>
                    <a:lnTo>
                      <a:pt x="581" y="1111"/>
                    </a:lnTo>
                    <a:lnTo>
                      <a:pt x="603" y="1121"/>
                    </a:lnTo>
                    <a:lnTo>
                      <a:pt x="620" y="1136"/>
                    </a:lnTo>
                    <a:lnTo>
                      <a:pt x="629" y="1159"/>
                    </a:lnTo>
                    <a:lnTo>
                      <a:pt x="631" y="1173"/>
                    </a:lnTo>
                    <a:lnTo>
                      <a:pt x="636" y="1188"/>
                    </a:lnTo>
                    <a:lnTo>
                      <a:pt x="651" y="1209"/>
                    </a:lnTo>
                    <a:lnTo>
                      <a:pt x="651" y="1228"/>
                    </a:lnTo>
                    <a:lnTo>
                      <a:pt x="647" y="1239"/>
                    </a:lnTo>
                    <a:lnTo>
                      <a:pt x="647" y="1248"/>
                    </a:lnTo>
                    <a:lnTo>
                      <a:pt x="654" y="1248"/>
                    </a:lnTo>
                    <a:lnTo>
                      <a:pt x="654" y="1246"/>
                    </a:lnTo>
                    <a:lnTo>
                      <a:pt x="687" y="1230"/>
                    </a:lnTo>
                    <a:lnTo>
                      <a:pt x="708" y="1219"/>
                    </a:lnTo>
                    <a:lnTo>
                      <a:pt x="717" y="1217"/>
                    </a:lnTo>
                    <a:lnTo>
                      <a:pt x="720" y="1227"/>
                    </a:lnTo>
                    <a:lnTo>
                      <a:pt x="734" y="1249"/>
                    </a:lnTo>
                    <a:lnTo>
                      <a:pt x="743" y="1267"/>
                    </a:lnTo>
                    <a:lnTo>
                      <a:pt x="745" y="1289"/>
                    </a:lnTo>
                    <a:lnTo>
                      <a:pt x="751" y="1313"/>
                    </a:lnTo>
                    <a:lnTo>
                      <a:pt x="764" y="1317"/>
                    </a:lnTo>
                    <a:lnTo>
                      <a:pt x="778" y="1321"/>
                    </a:lnTo>
                    <a:lnTo>
                      <a:pt x="791" y="1341"/>
                    </a:lnTo>
                    <a:lnTo>
                      <a:pt x="805" y="1369"/>
                    </a:lnTo>
                    <a:lnTo>
                      <a:pt x="813" y="1383"/>
                    </a:lnTo>
                    <a:lnTo>
                      <a:pt x="852" y="1386"/>
                    </a:lnTo>
                    <a:lnTo>
                      <a:pt x="852" y="1404"/>
                    </a:lnTo>
                    <a:lnTo>
                      <a:pt x="851" y="1415"/>
                    </a:lnTo>
                    <a:lnTo>
                      <a:pt x="849" y="1426"/>
                    </a:lnTo>
                    <a:lnTo>
                      <a:pt x="857" y="1427"/>
                    </a:lnTo>
                    <a:lnTo>
                      <a:pt x="860" y="1420"/>
                    </a:lnTo>
                    <a:lnTo>
                      <a:pt x="872" y="1421"/>
                    </a:lnTo>
                    <a:lnTo>
                      <a:pt x="875" y="1427"/>
                    </a:lnTo>
                    <a:lnTo>
                      <a:pt x="866" y="1438"/>
                    </a:lnTo>
                    <a:lnTo>
                      <a:pt x="868" y="1445"/>
                    </a:lnTo>
                    <a:lnTo>
                      <a:pt x="878" y="1452"/>
                    </a:lnTo>
                    <a:lnTo>
                      <a:pt x="896" y="1455"/>
                    </a:lnTo>
                    <a:lnTo>
                      <a:pt x="966" y="1454"/>
                    </a:lnTo>
                    <a:lnTo>
                      <a:pt x="1005" y="1447"/>
                    </a:lnTo>
                    <a:lnTo>
                      <a:pt x="1021" y="1444"/>
                    </a:lnTo>
                    <a:lnTo>
                      <a:pt x="1035" y="1446"/>
                    </a:lnTo>
                    <a:lnTo>
                      <a:pt x="1064" y="1449"/>
                    </a:lnTo>
                    <a:lnTo>
                      <a:pt x="1107" y="1453"/>
                    </a:lnTo>
                    <a:lnTo>
                      <a:pt x="1156" y="1460"/>
                    </a:lnTo>
                    <a:lnTo>
                      <a:pt x="1170" y="146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62" name="Freeform 129"/>
              <p:cNvSpPr>
                <a:spLocks/>
              </p:cNvSpPr>
              <p:nvPr/>
            </p:nvSpPr>
            <p:spPr bwMode="auto">
              <a:xfrm>
                <a:off x="4200044" y="4775293"/>
                <a:ext cx="515844" cy="423925"/>
              </a:xfrm>
              <a:custGeom>
                <a:avLst/>
                <a:gdLst>
                  <a:gd name="T0" fmla="*/ 286 w 1128"/>
                  <a:gd name="T1" fmla="*/ 111 h 925"/>
                  <a:gd name="T2" fmla="*/ 255 w 1128"/>
                  <a:gd name="T3" fmla="*/ 124 h 925"/>
                  <a:gd name="T4" fmla="*/ 258 w 1128"/>
                  <a:gd name="T5" fmla="*/ 155 h 925"/>
                  <a:gd name="T6" fmla="*/ 214 w 1128"/>
                  <a:gd name="T7" fmla="*/ 203 h 925"/>
                  <a:gd name="T8" fmla="*/ 172 w 1128"/>
                  <a:gd name="T9" fmla="*/ 221 h 925"/>
                  <a:gd name="T10" fmla="*/ 103 w 1128"/>
                  <a:gd name="T11" fmla="*/ 211 h 925"/>
                  <a:gd name="T12" fmla="*/ 52 w 1128"/>
                  <a:gd name="T13" fmla="*/ 230 h 925"/>
                  <a:gd name="T14" fmla="*/ 62 w 1128"/>
                  <a:gd name="T15" fmla="*/ 237 h 925"/>
                  <a:gd name="T16" fmla="*/ 61 w 1128"/>
                  <a:gd name="T17" fmla="*/ 258 h 925"/>
                  <a:gd name="T18" fmla="*/ 4 w 1128"/>
                  <a:gd name="T19" fmla="*/ 280 h 925"/>
                  <a:gd name="T20" fmla="*/ 15 w 1128"/>
                  <a:gd name="T21" fmla="*/ 289 h 925"/>
                  <a:gd name="T22" fmla="*/ 57 w 1128"/>
                  <a:gd name="T23" fmla="*/ 300 h 925"/>
                  <a:gd name="T24" fmla="*/ 74 w 1128"/>
                  <a:gd name="T25" fmla="*/ 306 h 925"/>
                  <a:gd name="T26" fmla="*/ 123 w 1128"/>
                  <a:gd name="T27" fmla="*/ 338 h 925"/>
                  <a:gd name="T28" fmla="*/ 170 w 1128"/>
                  <a:gd name="T29" fmla="*/ 318 h 925"/>
                  <a:gd name="T30" fmla="*/ 234 w 1128"/>
                  <a:gd name="T31" fmla="*/ 320 h 925"/>
                  <a:gd name="T32" fmla="*/ 242 w 1128"/>
                  <a:gd name="T33" fmla="*/ 364 h 925"/>
                  <a:gd name="T34" fmla="*/ 220 w 1128"/>
                  <a:gd name="T35" fmla="*/ 394 h 925"/>
                  <a:gd name="T36" fmla="*/ 196 w 1128"/>
                  <a:gd name="T37" fmla="*/ 457 h 925"/>
                  <a:gd name="T38" fmla="*/ 187 w 1128"/>
                  <a:gd name="T39" fmla="*/ 493 h 925"/>
                  <a:gd name="T40" fmla="*/ 226 w 1128"/>
                  <a:gd name="T41" fmla="*/ 527 h 925"/>
                  <a:gd name="T42" fmla="*/ 247 w 1128"/>
                  <a:gd name="T43" fmla="*/ 527 h 925"/>
                  <a:gd name="T44" fmla="*/ 267 w 1128"/>
                  <a:gd name="T45" fmla="*/ 552 h 925"/>
                  <a:gd name="T46" fmla="*/ 277 w 1128"/>
                  <a:gd name="T47" fmla="*/ 591 h 925"/>
                  <a:gd name="T48" fmla="*/ 243 w 1128"/>
                  <a:gd name="T49" fmla="*/ 637 h 925"/>
                  <a:gd name="T50" fmla="*/ 223 w 1128"/>
                  <a:gd name="T51" fmla="*/ 699 h 925"/>
                  <a:gd name="T52" fmla="*/ 290 w 1128"/>
                  <a:gd name="T53" fmla="*/ 749 h 925"/>
                  <a:gd name="T54" fmla="*/ 395 w 1128"/>
                  <a:gd name="T55" fmla="*/ 796 h 925"/>
                  <a:gd name="T56" fmla="*/ 474 w 1128"/>
                  <a:gd name="T57" fmla="*/ 789 h 925"/>
                  <a:gd name="T58" fmla="*/ 552 w 1128"/>
                  <a:gd name="T59" fmla="*/ 810 h 925"/>
                  <a:gd name="T60" fmla="*/ 634 w 1128"/>
                  <a:gd name="T61" fmla="*/ 819 h 925"/>
                  <a:gd name="T62" fmla="*/ 707 w 1128"/>
                  <a:gd name="T63" fmla="*/ 839 h 925"/>
                  <a:gd name="T64" fmla="*/ 809 w 1128"/>
                  <a:gd name="T65" fmla="*/ 887 h 925"/>
                  <a:gd name="T66" fmla="*/ 868 w 1128"/>
                  <a:gd name="T67" fmla="*/ 916 h 925"/>
                  <a:gd name="T68" fmla="*/ 924 w 1128"/>
                  <a:gd name="T69" fmla="*/ 861 h 925"/>
                  <a:gd name="T70" fmla="*/ 1003 w 1128"/>
                  <a:gd name="T71" fmla="*/ 773 h 925"/>
                  <a:gd name="T72" fmla="*/ 1113 w 1128"/>
                  <a:gd name="T73" fmla="*/ 683 h 925"/>
                  <a:gd name="T74" fmla="*/ 1048 w 1128"/>
                  <a:gd name="T75" fmla="*/ 623 h 925"/>
                  <a:gd name="T76" fmla="*/ 958 w 1128"/>
                  <a:gd name="T77" fmla="*/ 582 h 925"/>
                  <a:gd name="T78" fmla="*/ 916 w 1128"/>
                  <a:gd name="T79" fmla="*/ 518 h 925"/>
                  <a:gd name="T80" fmla="*/ 924 w 1128"/>
                  <a:gd name="T81" fmla="*/ 489 h 925"/>
                  <a:gd name="T82" fmla="*/ 908 w 1128"/>
                  <a:gd name="T83" fmla="*/ 488 h 925"/>
                  <a:gd name="T84" fmla="*/ 818 w 1128"/>
                  <a:gd name="T85" fmla="*/ 491 h 925"/>
                  <a:gd name="T86" fmla="*/ 722 w 1128"/>
                  <a:gd name="T87" fmla="*/ 470 h 925"/>
                  <a:gd name="T88" fmla="*/ 656 w 1128"/>
                  <a:gd name="T89" fmla="*/ 418 h 925"/>
                  <a:gd name="T90" fmla="*/ 581 w 1128"/>
                  <a:gd name="T91" fmla="*/ 330 h 925"/>
                  <a:gd name="T92" fmla="*/ 537 w 1128"/>
                  <a:gd name="T93" fmla="*/ 292 h 925"/>
                  <a:gd name="T94" fmla="*/ 567 w 1128"/>
                  <a:gd name="T95" fmla="*/ 292 h 925"/>
                  <a:gd name="T96" fmla="*/ 594 w 1128"/>
                  <a:gd name="T97" fmla="*/ 277 h 925"/>
                  <a:gd name="T98" fmla="*/ 619 w 1128"/>
                  <a:gd name="T99" fmla="*/ 293 h 925"/>
                  <a:gd name="T100" fmla="*/ 648 w 1128"/>
                  <a:gd name="T101" fmla="*/ 272 h 925"/>
                  <a:gd name="T102" fmla="*/ 634 w 1128"/>
                  <a:gd name="T103" fmla="*/ 247 h 925"/>
                  <a:gd name="T104" fmla="*/ 635 w 1128"/>
                  <a:gd name="T105" fmla="*/ 233 h 925"/>
                  <a:gd name="T106" fmla="*/ 617 w 1128"/>
                  <a:gd name="T107" fmla="*/ 205 h 925"/>
                  <a:gd name="T108" fmla="*/ 590 w 1128"/>
                  <a:gd name="T109" fmla="*/ 153 h 925"/>
                  <a:gd name="T110" fmla="*/ 568 w 1128"/>
                  <a:gd name="T111" fmla="*/ 116 h 925"/>
                  <a:gd name="T112" fmla="*/ 563 w 1128"/>
                  <a:gd name="T113" fmla="*/ 76 h 925"/>
                  <a:gd name="T114" fmla="*/ 544 w 1128"/>
                  <a:gd name="T115" fmla="*/ 49 h 925"/>
                  <a:gd name="T116" fmla="*/ 548 w 1128"/>
                  <a:gd name="T117" fmla="*/ 32 h 925"/>
                  <a:gd name="T118" fmla="*/ 512 w 1128"/>
                  <a:gd name="T119" fmla="*/ 19 h 925"/>
                  <a:gd name="T120" fmla="*/ 474 w 1128"/>
                  <a:gd name="T121" fmla="*/ 30 h 925"/>
                  <a:gd name="T122" fmla="*/ 429 w 1128"/>
                  <a:gd name="T123" fmla="*/ 0 h 925"/>
                  <a:gd name="T124" fmla="*/ 364 w 1128"/>
                  <a:gd name="T125" fmla="*/ 45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8" h="925">
                    <a:moveTo>
                      <a:pt x="312" y="82"/>
                    </a:moveTo>
                    <a:lnTo>
                      <a:pt x="289" y="83"/>
                    </a:lnTo>
                    <a:lnTo>
                      <a:pt x="286" y="111"/>
                    </a:lnTo>
                    <a:lnTo>
                      <a:pt x="275" y="124"/>
                    </a:lnTo>
                    <a:lnTo>
                      <a:pt x="267" y="122"/>
                    </a:lnTo>
                    <a:lnTo>
                      <a:pt x="255" y="124"/>
                    </a:lnTo>
                    <a:lnTo>
                      <a:pt x="252" y="134"/>
                    </a:lnTo>
                    <a:lnTo>
                      <a:pt x="251" y="143"/>
                    </a:lnTo>
                    <a:lnTo>
                      <a:pt x="258" y="155"/>
                    </a:lnTo>
                    <a:lnTo>
                      <a:pt x="257" y="161"/>
                    </a:lnTo>
                    <a:lnTo>
                      <a:pt x="222" y="198"/>
                    </a:lnTo>
                    <a:lnTo>
                      <a:pt x="214" y="203"/>
                    </a:lnTo>
                    <a:lnTo>
                      <a:pt x="203" y="221"/>
                    </a:lnTo>
                    <a:lnTo>
                      <a:pt x="183" y="218"/>
                    </a:lnTo>
                    <a:lnTo>
                      <a:pt x="172" y="221"/>
                    </a:lnTo>
                    <a:lnTo>
                      <a:pt x="161" y="234"/>
                    </a:lnTo>
                    <a:lnTo>
                      <a:pt x="125" y="210"/>
                    </a:lnTo>
                    <a:lnTo>
                      <a:pt x="103" y="211"/>
                    </a:lnTo>
                    <a:lnTo>
                      <a:pt x="100" y="218"/>
                    </a:lnTo>
                    <a:lnTo>
                      <a:pt x="78" y="222"/>
                    </a:lnTo>
                    <a:lnTo>
                      <a:pt x="52" y="230"/>
                    </a:lnTo>
                    <a:lnTo>
                      <a:pt x="53" y="241"/>
                    </a:lnTo>
                    <a:lnTo>
                      <a:pt x="61" y="244"/>
                    </a:lnTo>
                    <a:lnTo>
                      <a:pt x="62" y="237"/>
                    </a:lnTo>
                    <a:lnTo>
                      <a:pt x="74" y="239"/>
                    </a:lnTo>
                    <a:lnTo>
                      <a:pt x="77" y="247"/>
                    </a:lnTo>
                    <a:lnTo>
                      <a:pt x="61" y="258"/>
                    </a:lnTo>
                    <a:lnTo>
                      <a:pt x="48" y="266"/>
                    </a:lnTo>
                    <a:lnTo>
                      <a:pt x="20" y="268"/>
                    </a:lnTo>
                    <a:lnTo>
                      <a:pt x="4" y="280"/>
                    </a:lnTo>
                    <a:lnTo>
                      <a:pt x="0" y="289"/>
                    </a:lnTo>
                    <a:lnTo>
                      <a:pt x="0" y="290"/>
                    </a:lnTo>
                    <a:lnTo>
                      <a:pt x="15" y="289"/>
                    </a:lnTo>
                    <a:lnTo>
                      <a:pt x="27" y="292"/>
                    </a:lnTo>
                    <a:lnTo>
                      <a:pt x="48" y="297"/>
                    </a:lnTo>
                    <a:lnTo>
                      <a:pt x="57" y="300"/>
                    </a:lnTo>
                    <a:lnTo>
                      <a:pt x="61" y="294"/>
                    </a:lnTo>
                    <a:lnTo>
                      <a:pt x="69" y="295"/>
                    </a:lnTo>
                    <a:lnTo>
                      <a:pt x="74" y="306"/>
                    </a:lnTo>
                    <a:lnTo>
                      <a:pt x="81" y="320"/>
                    </a:lnTo>
                    <a:lnTo>
                      <a:pt x="88" y="330"/>
                    </a:lnTo>
                    <a:lnTo>
                      <a:pt x="123" y="338"/>
                    </a:lnTo>
                    <a:lnTo>
                      <a:pt x="132" y="338"/>
                    </a:lnTo>
                    <a:lnTo>
                      <a:pt x="152" y="317"/>
                    </a:lnTo>
                    <a:lnTo>
                      <a:pt x="170" y="318"/>
                    </a:lnTo>
                    <a:lnTo>
                      <a:pt x="184" y="322"/>
                    </a:lnTo>
                    <a:lnTo>
                      <a:pt x="213" y="320"/>
                    </a:lnTo>
                    <a:lnTo>
                      <a:pt x="234" y="320"/>
                    </a:lnTo>
                    <a:lnTo>
                      <a:pt x="235" y="349"/>
                    </a:lnTo>
                    <a:lnTo>
                      <a:pt x="235" y="360"/>
                    </a:lnTo>
                    <a:lnTo>
                      <a:pt x="242" y="364"/>
                    </a:lnTo>
                    <a:lnTo>
                      <a:pt x="242" y="374"/>
                    </a:lnTo>
                    <a:lnTo>
                      <a:pt x="233" y="389"/>
                    </a:lnTo>
                    <a:lnTo>
                      <a:pt x="220" y="394"/>
                    </a:lnTo>
                    <a:lnTo>
                      <a:pt x="212" y="411"/>
                    </a:lnTo>
                    <a:lnTo>
                      <a:pt x="203" y="435"/>
                    </a:lnTo>
                    <a:lnTo>
                      <a:pt x="196" y="457"/>
                    </a:lnTo>
                    <a:lnTo>
                      <a:pt x="190" y="480"/>
                    </a:lnTo>
                    <a:lnTo>
                      <a:pt x="189" y="486"/>
                    </a:lnTo>
                    <a:lnTo>
                      <a:pt x="187" y="493"/>
                    </a:lnTo>
                    <a:lnTo>
                      <a:pt x="197" y="505"/>
                    </a:lnTo>
                    <a:lnTo>
                      <a:pt x="225" y="506"/>
                    </a:lnTo>
                    <a:lnTo>
                      <a:pt x="226" y="527"/>
                    </a:lnTo>
                    <a:lnTo>
                      <a:pt x="232" y="533"/>
                    </a:lnTo>
                    <a:lnTo>
                      <a:pt x="247" y="531"/>
                    </a:lnTo>
                    <a:lnTo>
                      <a:pt x="247" y="527"/>
                    </a:lnTo>
                    <a:lnTo>
                      <a:pt x="281" y="527"/>
                    </a:lnTo>
                    <a:lnTo>
                      <a:pt x="281" y="532"/>
                    </a:lnTo>
                    <a:lnTo>
                      <a:pt x="267" y="552"/>
                    </a:lnTo>
                    <a:lnTo>
                      <a:pt x="256" y="562"/>
                    </a:lnTo>
                    <a:lnTo>
                      <a:pt x="256" y="572"/>
                    </a:lnTo>
                    <a:lnTo>
                      <a:pt x="277" y="591"/>
                    </a:lnTo>
                    <a:lnTo>
                      <a:pt x="271" y="609"/>
                    </a:lnTo>
                    <a:lnTo>
                      <a:pt x="252" y="631"/>
                    </a:lnTo>
                    <a:lnTo>
                      <a:pt x="243" y="637"/>
                    </a:lnTo>
                    <a:lnTo>
                      <a:pt x="232" y="644"/>
                    </a:lnTo>
                    <a:lnTo>
                      <a:pt x="223" y="691"/>
                    </a:lnTo>
                    <a:lnTo>
                      <a:pt x="223" y="699"/>
                    </a:lnTo>
                    <a:lnTo>
                      <a:pt x="231" y="710"/>
                    </a:lnTo>
                    <a:lnTo>
                      <a:pt x="254" y="726"/>
                    </a:lnTo>
                    <a:lnTo>
                      <a:pt x="290" y="749"/>
                    </a:lnTo>
                    <a:lnTo>
                      <a:pt x="329" y="770"/>
                    </a:lnTo>
                    <a:lnTo>
                      <a:pt x="367" y="790"/>
                    </a:lnTo>
                    <a:lnTo>
                      <a:pt x="395" y="796"/>
                    </a:lnTo>
                    <a:lnTo>
                      <a:pt x="423" y="799"/>
                    </a:lnTo>
                    <a:lnTo>
                      <a:pt x="448" y="795"/>
                    </a:lnTo>
                    <a:lnTo>
                      <a:pt x="474" y="789"/>
                    </a:lnTo>
                    <a:lnTo>
                      <a:pt x="498" y="790"/>
                    </a:lnTo>
                    <a:lnTo>
                      <a:pt x="528" y="795"/>
                    </a:lnTo>
                    <a:lnTo>
                      <a:pt x="552" y="810"/>
                    </a:lnTo>
                    <a:lnTo>
                      <a:pt x="570" y="815"/>
                    </a:lnTo>
                    <a:lnTo>
                      <a:pt x="613" y="815"/>
                    </a:lnTo>
                    <a:lnTo>
                      <a:pt x="634" y="819"/>
                    </a:lnTo>
                    <a:lnTo>
                      <a:pt x="671" y="829"/>
                    </a:lnTo>
                    <a:lnTo>
                      <a:pt x="686" y="833"/>
                    </a:lnTo>
                    <a:lnTo>
                      <a:pt x="707" y="839"/>
                    </a:lnTo>
                    <a:lnTo>
                      <a:pt x="729" y="855"/>
                    </a:lnTo>
                    <a:lnTo>
                      <a:pt x="771" y="877"/>
                    </a:lnTo>
                    <a:lnTo>
                      <a:pt x="809" y="887"/>
                    </a:lnTo>
                    <a:lnTo>
                      <a:pt x="831" y="890"/>
                    </a:lnTo>
                    <a:lnTo>
                      <a:pt x="849" y="908"/>
                    </a:lnTo>
                    <a:lnTo>
                      <a:pt x="868" y="916"/>
                    </a:lnTo>
                    <a:lnTo>
                      <a:pt x="877" y="923"/>
                    </a:lnTo>
                    <a:lnTo>
                      <a:pt x="895" y="925"/>
                    </a:lnTo>
                    <a:lnTo>
                      <a:pt x="924" y="861"/>
                    </a:lnTo>
                    <a:lnTo>
                      <a:pt x="942" y="821"/>
                    </a:lnTo>
                    <a:lnTo>
                      <a:pt x="965" y="804"/>
                    </a:lnTo>
                    <a:lnTo>
                      <a:pt x="1003" y="773"/>
                    </a:lnTo>
                    <a:lnTo>
                      <a:pt x="1032" y="746"/>
                    </a:lnTo>
                    <a:lnTo>
                      <a:pt x="1067" y="712"/>
                    </a:lnTo>
                    <a:lnTo>
                      <a:pt x="1113" y="683"/>
                    </a:lnTo>
                    <a:lnTo>
                      <a:pt x="1128" y="669"/>
                    </a:lnTo>
                    <a:lnTo>
                      <a:pt x="1094" y="648"/>
                    </a:lnTo>
                    <a:lnTo>
                      <a:pt x="1048" y="623"/>
                    </a:lnTo>
                    <a:lnTo>
                      <a:pt x="1014" y="611"/>
                    </a:lnTo>
                    <a:lnTo>
                      <a:pt x="989" y="606"/>
                    </a:lnTo>
                    <a:lnTo>
                      <a:pt x="958" y="582"/>
                    </a:lnTo>
                    <a:lnTo>
                      <a:pt x="926" y="560"/>
                    </a:lnTo>
                    <a:lnTo>
                      <a:pt x="900" y="544"/>
                    </a:lnTo>
                    <a:lnTo>
                      <a:pt x="916" y="518"/>
                    </a:lnTo>
                    <a:lnTo>
                      <a:pt x="922" y="505"/>
                    </a:lnTo>
                    <a:lnTo>
                      <a:pt x="925" y="493"/>
                    </a:lnTo>
                    <a:lnTo>
                      <a:pt x="924" y="489"/>
                    </a:lnTo>
                    <a:lnTo>
                      <a:pt x="921" y="485"/>
                    </a:lnTo>
                    <a:lnTo>
                      <a:pt x="915" y="486"/>
                    </a:lnTo>
                    <a:lnTo>
                      <a:pt x="908" y="488"/>
                    </a:lnTo>
                    <a:lnTo>
                      <a:pt x="895" y="492"/>
                    </a:lnTo>
                    <a:lnTo>
                      <a:pt x="845" y="491"/>
                    </a:lnTo>
                    <a:lnTo>
                      <a:pt x="818" y="491"/>
                    </a:lnTo>
                    <a:lnTo>
                      <a:pt x="797" y="480"/>
                    </a:lnTo>
                    <a:lnTo>
                      <a:pt x="753" y="473"/>
                    </a:lnTo>
                    <a:lnTo>
                      <a:pt x="722" y="470"/>
                    </a:lnTo>
                    <a:lnTo>
                      <a:pt x="698" y="462"/>
                    </a:lnTo>
                    <a:lnTo>
                      <a:pt x="687" y="453"/>
                    </a:lnTo>
                    <a:lnTo>
                      <a:pt x="656" y="418"/>
                    </a:lnTo>
                    <a:lnTo>
                      <a:pt x="626" y="373"/>
                    </a:lnTo>
                    <a:lnTo>
                      <a:pt x="596" y="344"/>
                    </a:lnTo>
                    <a:lnTo>
                      <a:pt x="581" y="330"/>
                    </a:lnTo>
                    <a:lnTo>
                      <a:pt x="570" y="324"/>
                    </a:lnTo>
                    <a:lnTo>
                      <a:pt x="537" y="322"/>
                    </a:lnTo>
                    <a:lnTo>
                      <a:pt x="537" y="292"/>
                    </a:lnTo>
                    <a:lnTo>
                      <a:pt x="550" y="292"/>
                    </a:lnTo>
                    <a:lnTo>
                      <a:pt x="562" y="292"/>
                    </a:lnTo>
                    <a:lnTo>
                      <a:pt x="567" y="292"/>
                    </a:lnTo>
                    <a:lnTo>
                      <a:pt x="576" y="279"/>
                    </a:lnTo>
                    <a:lnTo>
                      <a:pt x="592" y="274"/>
                    </a:lnTo>
                    <a:lnTo>
                      <a:pt x="594" y="277"/>
                    </a:lnTo>
                    <a:lnTo>
                      <a:pt x="598" y="283"/>
                    </a:lnTo>
                    <a:lnTo>
                      <a:pt x="609" y="289"/>
                    </a:lnTo>
                    <a:lnTo>
                      <a:pt x="619" y="293"/>
                    </a:lnTo>
                    <a:lnTo>
                      <a:pt x="622" y="294"/>
                    </a:lnTo>
                    <a:lnTo>
                      <a:pt x="638" y="277"/>
                    </a:lnTo>
                    <a:lnTo>
                      <a:pt x="648" y="272"/>
                    </a:lnTo>
                    <a:lnTo>
                      <a:pt x="650" y="264"/>
                    </a:lnTo>
                    <a:lnTo>
                      <a:pt x="640" y="253"/>
                    </a:lnTo>
                    <a:lnTo>
                      <a:pt x="634" y="247"/>
                    </a:lnTo>
                    <a:lnTo>
                      <a:pt x="629" y="244"/>
                    </a:lnTo>
                    <a:lnTo>
                      <a:pt x="631" y="238"/>
                    </a:lnTo>
                    <a:lnTo>
                      <a:pt x="635" y="233"/>
                    </a:lnTo>
                    <a:lnTo>
                      <a:pt x="637" y="223"/>
                    </a:lnTo>
                    <a:lnTo>
                      <a:pt x="629" y="215"/>
                    </a:lnTo>
                    <a:lnTo>
                      <a:pt x="617" y="205"/>
                    </a:lnTo>
                    <a:lnTo>
                      <a:pt x="617" y="196"/>
                    </a:lnTo>
                    <a:lnTo>
                      <a:pt x="593" y="177"/>
                    </a:lnTo>
                    <a:lnTo>
                      <a:pt x="590" y="153"/>
                    </a:lnTo>
                    <a:lnTo>
                      <a:pt x="582" y="146"/>
                    </a:lnTo>
                    <a:lnTo>
                      <a:pt x="579" y="127"/>
                    </a:lnTo>
                    <a:lnTo>
                      <a:pt x="568" y="116"/>
                    </a:lnTo>
                    <a:lnTo>
                      <a:pt x="561" y="101"/>
                    </a:lnTo>
                    <a:lnTo>
                      <a:pt x="557" y="87"/>
                    </a:lnTo>
                    <a:lnTo>
                      <a:pt x="563" y="76"/>
                    </a:lnTo>
                    <a:lnTo>
                      <a:pt x="563" y="69"/>
                    </a:lnTo>
                    <a:lnTo>
                      <a:pt x="555" y="55"/>
                    </a:lnTo>
                    <a:lnTo>
                      <a:pt x="544" y="49"/>
                    </a:lnTo>
                    <a:lnTo>
                      <a:pt x="565" y="35"/>
                    </a:lnTo>
                    <a:lnTo>
                      <a:pt x="569" y="29"/>
                    </a:lnTo>
                    <a:lnTo>
                      <a:pt x="548" y="32"/>
                    </a:lnTo>
                    <a:lnTo>
                      <a:pt x="540" y="32"/>
                    </a:lnTo>
                    <a:lnTo>
                      <a:pt x="518" y="22"/>
                    </a:lnTo>
                    <a:lnTo>
                      <a:pt x="512" y="19"/>
                    </a:lnTo>
                    <a:lnTo>
                      <a:pt x="498" y="10"/>
                    </a:lnTo>
                    <a:lnTo>
                      <a:pt x="492" y="15"/>
                    </a:lnTo>
                    <a:lnTo>
                      <a:pt x="474" y="30"/>
                    </a:lnTo>
                    <a:lnTo>
                      <a:pt x="466" y="30"/>
                    </a:lnTo>
                    <a:lnTo>
                      <a:pt x="446" y="1"/>
                    </a:lnTo>
                    <a:lnTo>
                      <a:pt x="429" y="0"/>
                    </a:lnTo>
                    <a:lnTo>
                      <a:pt x="423" y="16"/>
                    </a:lnTo>
                    <a:lnTo>
                      <a:pt x="400" y="45"/>
                    </a:lnTo>
                    <a:lnTo>
                      <a:pt x="364" y="45"/>
                    </a:lnTo>
                    <a:lnTo>
                      <a:pt x="312" y="8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63" name="Freeform 135"/>
              <p:cNvSpPr>
                <a:spLocks/>
              </p:cNvSpPr>
              <p:nvPr/>
            </p:nvSpPr>
            <p:spPr bwMode="auto">
              <a:xfrm>
                <a:off x="3846087" y="5125133"/>
                <a:ext cx="283989" cy="307311"/>
              </a:xfrm>
              <a:custGeom>
                <a:avLst/>
                <a:gdLst>
                  <a:gd name="T0" fmla="*/ 365 w 621"/>
                  <a:gd name="T1" fmla="*/ 2 h 673"/>
                  <a:gd name="T2" fmla="*/ 341 w 621"/>
                  <a:gd name="T3" fmla="*/ 13 h 673"/>
                  <a:gd name="T4" fmla="*/ 311 w 621"/>
                  <a:gd name="T5" fmla="*/ 34 h 673"/>
                  <a:gd name="T6" fmla="*/ 291 w 621"/>
                  <a:gd name="T7" fmla="*/ 30 h 673"/>
                  <a:gd name="T8" fmla="*/ 288 w 621"/>
                  <a:gd name="T9" fmla="*/ 41 h 673"/>
                  <a:gd name="T10" fmla="*/ 270 w 621"/>
                  <a:gd name="T11" fmla="*/ 73 h 673"/>
                  <a:gd name="T12" fmla="*/ 273 w 621"/>
                  <a:gd name="T13" fmla="*/ 95 h 673"/>
                  <a:gd name="T14" fmla="*/ 252 w 621"/>
                  <a:gd name="T15" fmla="*/ 100 h 673"/>
                  <a:gd name="T16" fmla="*/ 241 w 621"/>
                  <a:gd name="T17" fmla="*/ 104 h 673"/>
                  <a:gd name="T18" fmla="*/ 236 w 621"/>
                  <a:gd name="T19" fmla="*/ 106 h 673"/>
                  <a:gd name="T20" fmla="*/ 227 w 621"/>
                  <a:gd name="T21" fmla="*/ 124 h 673"/>
                  <a:gd name="T22" fmla="*/ 212 w 621"/>
                  <a:gd name="T23" fmla="*/ 139 h 673"/>
                  <a:gd name="T24" fmla="*/ 157 w 621"/>
                  <a:gd name="T25" fmla="*/ 163 h 673"/>
                  <a:gd name="T26" fmla="*/ 131 w 621"/>
                  <a:gd name="T27" fmla="*/ 167 h 673"/>
                  <a:gd name="T28" fmla="*/ 106 w 621"/>
                  <a:gd name="T29" fmla="*/ 190 h 673"/>
                  <a:gd name="T30" fmla="*/ 163 w 621"/>
                  <a:gd name="T31" fmla="*/ 213 h 673"/>
                  <a:gd name="T32" fmla="*/ 150 w 621"/>
                  <a:gd name="T33" fmla="*/ 252 h 673"/>
                  <a:gd name="T34" fmla="*/ 111 w 621"/>
                  <a:gd name="T35" fmla="*/ 277 h 673"/>
                  <a:gd name="T36" fmla="*/ 119 w 621"/>
                  <a:gd name="T37" fmla="*/ 302 h 673"/>
                  <a:gd name="T38" fmla="*/ 77 w 621"/>
                  <a:gd name="T39" fmla="*/ 314 h 673"/>
                  <a:gd name="T40" fmla="*/ 40 w 621"/>
                  <a:gd name="T41" fmla="*/ 352 h 673"/>
                  <a:gd name="T42" fmla="*/ 41 w 621"/>
                  <a:gd name="T43" fmla="*/ 406 h 673"/>
                  <a:gd name="T44" fmla="*/ 58 w 621"/>
                  <a:gd name="T45" fmla="*/ 442 h 673"/>
                  <a:gd name="T46" fmla="*/ 44 w 621"/>
                  <a:gd name="T47" fmla="*/ 491 h 673"/>
                  <a:gd name="T48" fmla="*/ 42 w 621"/>
                  <a:gd name="T49" fmla="*/ 531 h 673"/>
                  <a:gd name="T50" fmla="*/ 64 w 621"/>
                  <a:gd name="T51" fmla="*/ 558 h 673"/>
                  <a:gd name="T52" fmla="*/ 34 w 621"/>
                  <a:gd name="T53" fmla="*/ 587 h 673"/>
                  <a:gd name="T54" fmla="*/ 0 w 621"/>
                  <a:gd name="T55" fmla="*/ 634 h 673"/>
                  <a:gd name="T56" fmla="*/ 10 w 621"/>
                  <a:gd name="T57" fmla="*/ 645 h 673"/>
                  <a:gd name="T58" fmla="*/ 31 w 621"/>
                  <a:gd name="T59" fmla="*/ 653 h 673"/>
                  <a:gd name="T60" fmla="*/ 64 w 621"/>
                  <a:gd name="T61" fmla="*/ 673 h 673"/>
                  <a:gd name="T62" fmla="*/ 103 w 621"/>
                  <a:gd name="T63" fmla="*/ 668 h 673"/>
                  <a:gd name="T64" fmla="*/ 135 w 621"/>
                  <a:gd name="T65" fmla="*/ 649 h 673"/>
                  <a:gd name="T66" fmla="*/ 184 w 621"/>
                  <a:gd name="T67" fmla="*/ 643 h 673"/>
                  <a:gd name="T68" fmla="*/ 226 w 621"/>
                  <a:gd name="T69" fmla="*/ 621 h 673"/>
                  <a:gd name="T70" fmla="*/ 265 w 621"/>
                  <a:gd name="T71" fmla="*/ 642 h 673"/>
                  <a:gd name="T72" fmla="*/ 333 w 621"/>
                  <a:gd name="T73" fmla="*/ 621 h 673"/>
                  <a:gd name="T74" fmla="*/ 414 w 621"/>
                  <a:gd name="T75" fmla="*/ 621 h 673"/>
                  <a:gd name="T76" fmla="*/ 489 w 621"/>
                  <a:gd name="T77" fmla="*/ 589 h 673"/>
                  <a:gd name="T78" fmla="*/ 555 w 621"/>
                  <a:gd name="T79" fmla="*/ 587 h 673"/>
                  <a:gd name="T80" fmla="*/ 472 w 621"/>
                  <a:gd name="T81" fmla="*/ 561 h 673"/>
                  <a:gd name="T82" fmla="*/ 495 w 621"/>
                  <a:gd name="T83" fmla="*/ 460 h 673"/>
                  <a:gd name="T84" fmla="*/ 498 w 621"/>
                  <a:gd name="T85" fmla="*/ 409 h 673"/>
                  <a:gd name="T86" fmla="*/ 514 w 621"/>
                  <a:gd name="T87" fmla="*/ 338 h 673"/>
                  <a:gd name="T88" fmla="*/ 553 w 621"/>
                  <a:gd name="T89" fmla="*/ 278 h 673"/>
                  <a:gd name="T90" fmla="*/ 585 w 621"/>
                  <a:gd name="T91" fmla="*/ 241 h 673"/>
                  <a:gd name="T92" fmla="*/ 614 w 621"/>
                  <a:gd name="T93" fmla="*/ 208 h 673"/>
                  <a:gd name="T94" fmla="*/ 608 w 621"/>
                  <a:gd name="T95" fmla="*/ 135 h 673"/>
                  <a:gd name="T96" fmla="*/ 581 w 621"/>
                  <a:gd name="T97" fmla="*/ 96 h 673"/>
                  <a:gd name="T98" fmla="*/ 540 w 621"/>
                  <a:gd name="T99" fmla="*/ 67 h 673"/>
                  <a:gd name="T100" fmla="*/ 521 w 621"/>
                  <a:gd name="T101" fmla="*/ 34 h 673"/>
                  <a:gd name="T102" fmla="*/ 470 w 621"/>
                  <a:gd name="T103" fmla="*/ 27 h 673"/>
                  <a:gd name="T104" fmla="*/ 413 w 621"/>
                  <a:gd name="T105" fmla="*/ 17 h 673"/>
                  <a:gd name="T106" fmla="*/ 387 w 621"/>
                  <a:gd name="T10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1" h="673">
                    <a:moveTo>
                      <a:pt x="378" y="8"/>
                    </a:moveTo>
                    <a:lnTo>
                      <a:pt x="372" y="7"/>
                    </a:lnTo>
                    <a:lnTo>
                      <a:pt x="365" y="2"/>
                    </a:lnTo>
                    <a:lnTo>
                      <a:pt x="365" y="1"/>
                    </a:lnTo>
                    <a:lnTo>
                      <a:pt x="351" y="6"/>
                    </a:lnTo>
                    <a:lnTo>
                      <a:pt x="341" y="13"/>
                    </a:lnTo>
                    <a:lnTo>
                      <a:pt x="326" y="23"/>
                    </a:lnTo>
                    <a:lnTo>
                      <a:pt x="319" y="32"/>
                    </a:lnTo>
                    <a:lnTo>
                      <a:pt x="311" y="34"/>
                    </a:lnTo>
                    <a:lnTo>
                      <a:pt x="307" y="32"/>
                    </a:lnTo>
                    <a:lnTo>
                      <a:pt x="297" y="35"/>
                    </a:lnTo>
                    <a:lnTo>
                      <a:pt x="291" y="30"/>
                    </a:lnTo>
                    <a:lnTo>
                      <a:pt x="280" y="30"/>
                    </a:lnTo>
                    <a:lnTo>
                      <a:pt x="276" y="33"/>
                    </a:lnTo>
                    <a:lnTo>
                      <a:pt x="288" y="41"/>
                    </a:lnTo>
                    <a:lnTo>
                      <a:pt x="285" y="48"/>
                    </a:lnTo>
                    <a:lnTo>
                      <a:pt x="270" y="63"/>
                    </a:lnTo>
                    <a:lnTo>
                      <a:pt x="270" y="73"/>
                    </a:lnTo>
                    <a:lnTo>
                      <a:pt x="283" y="83"/>
                    </a:lnTo>
                    <a:lnTo>
                      <a:pt x="283" y="90"/>
                    </a:lnTo>
                    <a:lnTo>
                      <a:pt x="273" y="95"/>
                    </a:lnTo>
                    <a:lnTo>
                      <a:pt x="262" y="95"/>
                    </a:lnTo>
                    <a:lnTo>
                      <a:pt x="252" y="97"/>
                    </a:lnTo>
                    <a:lnTo>
                      <a:pt x="252" y="100"/>
                    </a:lnTo>
                    <a:lnTo>
                      <a:pt x="263" y="105"/>
                    </a:lnTo>
                    <a:lnTo>
                      <a:pt x="251" y="106"/>
                    </a:lnTo>
                    <a:lnTo>
                      <a:pt x="241" y="104"/>
                    </a:lnTo>
                    <a:lnTo>
                      <a:pt x="240" y="104"/>
                    </a:lnTo>
                    <a:lnTo>
                      <a:pt x="238" y="105"/>
                    </a:lnTo>
                    <a:lnTo>
                      <a:pt x="236" y="106"/>
                    </a:lnTo>
                    <a:lnTo>
                      <a:pt x="234" y="106"/>
                    </a:lnTo>
                    <a:lnTo>
                      <a:pt x="231" y="112"/>
                    </a:lnTo>
                    <a:lnTo>
                      <a:pt x="227" y="124"/>
                    </a:lnTo>
                    <a:lnTo>
                      <a:pt x="226" y="129"/>
                    </a:lnTo>
                    <a:lnTo>
                      <a:pt x="225" y="131"/>
                    </a:lnTo>
                    <a:lnTo>
                      <a:pt x="212" y="139"/>
                    </a:lnTo>
                    <a:lnTo>
                      <a:pt x="207" y="145"/>
                    </a:lnTo>
                    <a:lnTo>
                      <a:pt x="198" y="161"/>
                    </a:lnTo>
                    <a:lnTo>
                      <a:pt x="157" y="163"/>
                    </a:lnTo>
                    <a:lnTo>
                      <a:pt x="151" y="158"/>
                    </a:lnTo>
                    <a:lnTo>
                      <a:pt x="137" y="158"/>
                    </a:lnTo>
                    <a:lnTo>
                      <a:pt x="131" y="167"/>
                    </a:lnTo>
                    <a:lnTo>
                      <a:pt x="117" y="170"/>
                    </a:lnTo>
                    <a:lnTo>
                      <a:pt x="105" y="174"/>
                    </a:lnTo>
                    <a:lnTo>
                      <a:pt x="106" y="190"/>
                    </a:lnTo>
                    <a:lnTo>
                      <a:pt x="131" y="200"/>
                    </a:lnTo>
                    <a:lnTo>
                      <a:pt x="148" y="207"/>
                    </a:lnTo>
                    <a:lnTo>
                      <a:pt x="163" y="213"/>
                    </a:lnTo>
                    <a:lnTo>
                      <a:pt x="170" y="229"/>
                    </a:lnTo>
                    <a:lnTo>
                      <a:pt x="168" y="249"/>
                    </a:lnTo>
                    <a:lnTo>
                      <a:pt x="150" y="252"/>
                    </a:lnTo>
                    <a:lnTo>
                      <a:pt x="125" y="253"/>
                    </a:lnTo>
                    <a:lnTo>
                      <a:pt x="113" y="260"/>
                    </a:lnTo>
                    <a:lnTo>
                      <a:pt x="111" y="277"/>
                    </a:lnTo>
                    <a:lnTo>
                      <a:pt x="125" y="289"/>
                    </a:lnTo>
                    <a:lnTo>
                      <a:pt x="125" y="298"/>
                    </a:lnTo>
                    <a:lnTo>
                      <a:pt x="119" y="302"/>
                    </a:lnTo>
                    <a:lnTo>
                      <a:pt x="102" y="306"/>
                    </a:lnTo>
                    <a:lnTo>
                      <a:pt x="94" y="312"/>
                    </a:lnTo>
                    <a:lnTo>
                      <a:pt x="77" y="314"/>
                    </a:lnTo>
                    <a:lnTo>
                      <a:pt x="64" y="324"/>
                    </a:lnTo>
                    <a:lnTo>
                      <a:pt x="50" y="342"/>
                    </a:lnTo>
                    <a:lnTo>
                      <a:pt x="40" y="352"/>
                    </a:lnTo>
                    <a:lnTo>
                      <a:pt x="34" y="369"/>
                    </a:lnTo>
                    <a:lnTo>
                      <a:pt x="34" y="388"/>
                    </a:lnTo>
                    <a:lnTo>
                      <a:pt x="41" y="406"/>
                    </a:lnTo>
                    <a:lnTo>
                      <a:pt x="46" y="415"/>
                    </a:lnTo>
                    <a:lnTo>
                      <a:pt x="47" y="433"/>
                    </a:lnTo>
                    <a:lnTo>
                      <a:pt x="58" y="442"/>
                    </a:lnTo>
                    <a:lnTo>
                      <a:pt x="55" y="467"/>
                    </a:lnTo>
                    <a:lnTo>
                      <a:pt x="50" y="485"/>
                    </a:lnTo>
                    <a:lnTo>
                      <a:pt x="44" y="491"/>
                    </a:lnTo>
                    <a:lnTo>
                      <a:pt x="34" y="499"/>
                    </a:lnTo>
                    <a:lnTo>
                      <a:pt x="36" y="513"/>
                    </a:lnTo>
                    <a:lnTo>
                      <a:pt x="42" y="531"/>
                    </a:lnTo>
                    <a:lnTo>
                      <a:pt x="56" y="535"/>
                    </a:lnTo>
                    <a:lnTo>
                      <a:pt x="64" y="544"/>
                    </a:lnTo>
                    <a:lnTo>
                      <a:pt x="64" y="558"/>
                    </a:lnTo>
                    <a:lnTo>
                      <a:pt x="55" y="565"/>
                    </a:lnTo>
                    <a:lnTo>
                      <a:pt x="44" y="584"/>
                    </a:lnTo>
                    <a:lnTo>
                      <a:pt x="34" y="587"/>
                    </a:lnTo>
                    <a:lnTo>
                      <a:pt x="25" y="599"/>
                    </a:lnTo>
                    <a:lnTo>
                      <a:pt x="2" y="621"/>
                    </a:lnTo>
                    <a:lnTo>
                      <a:pt x="0" y="634"/>
                    </a:lnTo>
                    <a:lnTo>
                      <a:pt x="3" y="638"/>
                    </a:lnTo>
                    <a:lnTo>
                      <a:pt x="7" y="642"/>
                    </a:lnTo>
                    <a:lnTo>
                      <a:pt x="10" y="645"/>
                    </a:lnTo>
                    <a:lnTo>
                      <a:pt x="12" y="649"/>
                    </a:lnTo>
                    <a:lnTo>
                      <a:pt x="23" y="651"/>
                    </a:lnTo>
                    <a:lnTo>
                      <a:pt x="31" y="653"/>
                    </a:lnTo>
                    <a:lnTo>
                      <a:pt x="43" y="662"/>
                    </a:lnTo>
                    <a:lnTo>
                      <a:pt x="54" y="672"/>
                    </a:lnTo>
                    <a:lnTo>
                      <a:pt x="64" y="673"/>
                    </a:lnTo>
                    <a:lnTo>
                      <a:pt x="72" y="672"/>
                    </a:lnTo>
                    <a:lnTo>
                      <a:pt x="90" y="665"/>
                    </a:lnTo>
                    <a:lnTo>
                      <a:pt x="103" y="668"/>
                    </a:lnTo>
                    <a:lnTo>
                      <a:pt x="120" y="670"/>
                    </a:lnTo>
                    <a:lnTo>
                      <a:pt x="130" y="662"/>
                    </a:lnTo>
                    <a:lnTo>
                      <a:pt x="135" y="649"/>
                    </a:lnTo>
                    <a:lnTo>
                      <a:pt x="151" y="637"/>
                    </a:lnTo>
                    <a:lnTo>
                      <a:pt x="174" y="637"/>
                    </a:lnTo>
                    <a:lnTo>
                      <a:pt x="184" y="643"/>
                    </a:lnTo>
                    <a:lnTo>
                      <a:pt x="198" y="630"/>
                    </a:lnTo>
                    <a:lnTo>
                      <a:pt x="216" y="615"/>
                    </a:lnTo>
                    <a:lnTo>
                      <a:pt x="226" y="621"/>
                    </a:lnTo>
                    <a:lnTo>
                      <a:pt x="236" y="630"/>
                    </a:lnTo>
                    <a:lnTo>
                      <a:pt x="250" y="635"/>
                    </a:lnTo>
                    <a:lnTo>
                      <a:pt x="265" y="642"/>
                    </a:lnTo>
                    <a:lnTo>
                      <a:pt x="303" y="642"/>
                    </a:lnTo>
                    <a:lnTo>
                      <a:pt x="322" y="629"/>
                    </a:lnTo>
                    <a:lnTo>
                      <a:pt x="333" y="621"/>
                    </a:lnTo>
                    <a:lnTo>
                      <a:pt x="342" y="617"/>
                    </a:lnTo>
                    <a:lnTo>
                      <a:pt x="352" y="619"/>
                    </a:lnTo>
                    <a:lnTo>
                      <a:pt x="414" y="621"/>
                    </a:lnTo>
                    <a:lnTo>
                      <a:pt x="418" y="609"/>
                    </a:lnTo>
                    <a:lnTo>
                      <a:pt x="435" y="601"/>
                    </a:lnTo>
                    <a:lnTo>
                      <a:pt x="489" y="589"/>
                    </a:lnTo>
                    <a:lnTo>
                      <a:pt x="532" y="587"/>
                    </a:lnTo>
                    <a:lnTo>
                      <a:pt x="558" y="588"/>
                    </a:lnTo>
                    <a:lnTo>
                      <a:pt x="555" y="587"/>
                    </a:lnTo>
                    <a:lnTo>
                      <a:pt x="519" y="574"/>
                    </a:lnTo>
                    <a:lnTo>
                      <a:pt x="485" y="565"/>
                    </a:lnTo>
                    <a:lnTo>
                      <a:pt x="472" y="561"/>
                    </a:lnTo>
                    <a:lnTo>
                      <a:pt x="470" y="537"/>
                    </a:lnTo>
                    <a:lnTo>
                      <a:pt x="482" y="507"/>
                    </a:lnTo>
                    <a:lnTo>
                      <a:pt x="495" y="460"/>
                    </a:lnTo>
                    <a:lnTo>
                      <a:pt x="503" y="440"/>
                    </a:lnTo>
                    <a:lnTo>
                      <a:pt x="509" y="436"/>
                    </a:lnTo>
                    <a:lnTo>
                      <a:pt x="498" y="409"/>
                    </a:lnTo>
                    <a:lnTo>
                      <a:pt x="500" y="387"/>
                    </a:lnTo>
                    <a:lnTo>
                      <a:pt x="506" y="360"/>
                    </a:lnTo>
                    <a:lnTo>
                      <a:pt x="514" y="338"/>
                    </a:lnTo>
                    <a:lnTo>
                      <a:pt x="519" y="321"/>
                    </a:lnTo>
                    <a:lnTo>
                      <a:pt x="541" y="301"/>
                    </a:lnTo>
                    <a:lnTo>
                      <a:pt x="553" y="278"/>
                    </a:lnTo>
                    <a:lnTo>
                      <a:pt x="560" y="251"/>
                    </a:lnTo>
                    <a:lnTo>
                      <a:pt x="568" y="243"/>
                    </a:lnTo>
                    <a:lnTo>
                      <a:pt x="585" y="241"/>
                    </a:lnTo>
                    <a:lnTo>
                      <a:pt x="592" y="230"/>
                    </a:lnTo>
                    <a:lnTo>
                      <a:pt x="607" y="219"/>
                    </a:lnTo>
                    <a:lnTo>
                      <a:pt x="614" y="208"/>
                    </a:lnTo>
                    <a:lnTo>
                      <a:pt x="621" y="194"/>
                    </a:lnTo>
                    <a:lnTo>
                      <a:pt x="621" y="161"/>
                    </a:lnTo>
                    <a:lnTo>
                      <a:pt x="608" y="135"/>
                    </a:lnTo>
                    <a:lnTo>
                      <a:pt x="597" y="122"/>
                    </a:lnTo>
                    <a:lnTo>
                      <a:pt x="593" y="110"/>
                    </a:lnTo>
                    <a:lnTo>
                      <a:pt x="581" y="96"/>
                    </a:lnTo>
                    <a:lnTo>
                      <a:pt x="553" y="84"/>
                    </a:lnTo>
                    <a:lnTo>
                      <a:pt x="543" y="77"/>
                    </a:lnTo>
                    <a:lnTo>
                      <a:pt x="540" y="67"/>
                    </a:lnTo>
                    <a:lnTo>
                      <a:pt x="531" y="67"/>
                    </a:lnTo>
                    <a:lnTo>
                      <a:pt x="531" y="46"/>
                    </a:lnTo>
                    <a:lnTo>
                      <a:pt x="521" y="34"/>
                    </a:lnTo>
                    <a:lnTo>
                      <a:pt x="493" y="29"/>
                    </a:lnTo>
                    <a:lnTo>
                      <a:pt x="474" y="17"/>
                    </a:lnTo>
                    <a:lnTo>
                      <a:pt x="470" y="27"/>
                    </a:lnTo>
                    <a:lnTo>
                      <a:pt x="452" y="26"/>
                    </a:lnTo>
                    <a:lnTo>
                      <a:pt x="431" y="17"/>
                    </a:lnTo>
                    <a:lnTo>
                      <a:pt x="413" y="17"/>
                    </a:lnTo>
                    <a:lnTo>
                      <a:pt x="407" y="11"/>
                    </a:lnTo>
                    <a:lnTo>
                      <a:pt x="399" y="2"/>
                    </a:lnTo>
                    <a:lnTo>
                      <a:pt x="387" y="0"/>
                    </a:lnTo>
                    <a:lnTo>
                      <a:pt x="378" y="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64" name="Freeform 163"/>
              <p:cNvSpPr>
                <a:spLocks/>
              </p:cNvSpPr>
              <p:nvPr/>
            </p:nvSpPr>
            <p:spPr bwMode="auto">
              <a:xfrm>
                <a:off x="3549751" y="5034586"/>
                <a:ext cx="406090" cy="594044"/>
              </a:xfrm>
              <a:custGeom>
                <a:avLst/>
                <a:gdLst>
                  <a:gd name="T0" fmla="*/ 830 w 887"/>
                  <a:gd name="T1" fmla="*/ 259 h 1299"/>
                  <a:gd name="T2" fmla="*/ 780 w 887"/>
                  <a:gd name="T3" fmla="*/ 214 h 1299"/>
                  <a:gd name="T4" fmla="*/ 794 w 887"/>
                  <a:gd name="T5" fmla="*/ 183 h 1299"/>
                  <a:gd name="T6" fmla="*/ 835 w 887"/>
                  <a:gd name="T7" fmla="*/ 143 h 1299"/>
                  <a:gd name="T8" fmla="*/ 702 w 887"/>
                  <a:gd name="T9" fmla="*/ 120 h 1299"/>
                  <a:gd name="T10" fmla="*/ 505 w 887"/>
                  <a:gd name="T11" fmla="*/ 129 h 1299"/>
                  <a:gd name="T12" fmla="*/ 443 w 887"/>
                  <a:gd name="T13" fmla="*/ 124 h 1299"/>
                  <a:gd name="T14" fmla="*/ 356 w 887"/>
                  <a:gd name="T15" fmla="*/ 119 h 1299"/>
                  <a:gd name="T16" fmla="*/ 316 w 887"/>
                  <a:gd name="T17" fmla="*/ 83 h 1299"/>
                  <a:gd name="T18" fmla="*/ 229 w 887"/>
                  <a:gd name="T19" fmla="*/ 57 h 1299"/>
                  <a:gd name="T20" fmla="*/ 188 w 887"/>
                  <a:gd name="T21" fmla="*/ 61 h 1299"/>
                  <a:gd name="T22" fmla="*/ 126 w 887"/>
                  <a:gd name="T23" fmla="*/ 43 h 1299"/>
                  <a:gd name="T24" fmla="*/ 89 w 887"/>
                  <a:gd name="T25" fmla="*/ 18 h 1299"/>
                  <a:gd name="T26" fmla="*/ 41 w 887"/>
                  <a:gd name="T27" fmla="*/ 56 h 1299"/>
                  <a:gd name="T28" fmla="*/ 3 w 887"/>
                  <a:gd name="T29" fmla="*/ 163 h 1299"/>
                  <a:gd name="T30" fmla="*/ 35 w 887"/>
                  <a:gd name="T31" fmla="*/ 339 h 1299"/>
                  <a:gd name="T32" fmla="*/ 17 w 887"/>
                  <a:gd name="T33" fmla="*/ 474 h 1299"/>
                  <a:gd name="T34" fmla="*/ 19 w 887"/>
                  <a:gd name="T35" fmla="*/ 637 h 1299"/>
                  <a:gd name="T36" fmla="*/ 8 w 887"/>
                  <a:gd name="T37" fmla="*/ 734 h 1299"/>
                  <a:gd name="T38" fmla="*/ 41 w 887"/>
                  <a:gd name="T39" fmla="*/ 899 h 1299"/>
                  <a:gd name="T40" fmla="*/ 93 w 887"/>
                  <a:gd name="T41" fmla="*/ 982 h 1299"/>
                  <a:gd name="T42" fmla="*/ 118 w 887"/>
                  <a:gd name="T43" fmla="*/ 1025 h 1299"/>
                  <a:gd name="T44" fmla="*/ 195 w 887"/>
                  <a:gd name="T45" fmla="*/ 1171 h 1299"/>
                  <a:gd name="T46" fmla="*/ 254 w 887"/>
                  <a:gd name="T47" fmla="*/ 1260 h 1299"/>
                  <a:gd name="T48" fmla="*/ 289 w 887"/>
                  <a:gd name="T49" fmla="*/ 1289 h 1299"/>
                  <a:gd name="T50" fmla="*/ 337 w 887"/>
                  <a:gd name="T51" fmla="*/ 1241 h 1299"/>
                  <a:gd name="T52" fmla="*/ 348 w 887"/>
                  <a:gd name="T53" fmla="*/ 1175 h 1299"/>
                  <a:gd name="T54" fmla="*/ 349 w 887"/>
                  <a:gd name="T55" fmla="*/ 1125 h 1299"/>
                  <a:gd name="T56" fmla="*/ 399 w 887"/>
                  <a:gd name="T57" fmla="*/ 1062 h 1299"/>
                  <a:gd name="T58" fmla="*/ 461 w 887"/>
                  <a:gd name="T59" fmla="*/ 1022 h 1299"/>
                  <a:gd name="T60" fmla="*/ 498 w 887"/>
                  <a:gd name="T61" fmla="*/ 942 h 1299"/>
                  <a:gd name="T62" fmla="*/ 482 w 887"/>
                  <a:gd name="T63" fmla="*/ 875 h 1299"/>
                  <a:gd name="T64" fmla="*/ 510 w 887"/>
                  <a:gd name="T65" fmla="*/ 853 h 1299"/>
                  <a:gd name="T66" fmla="*/ 549 w 887"/>
                  <a:gd name="T67" fmla="*/ 837 h 1299"/>
                  <a:gd name="T68" fmla="*/ 584 w 887"/>
                  <a:gd name="T69" fmla="*/ 833 h 1299"/>
                  <a:gd name="T70" fmla="*/ 602 w 887"/>
                  <a:gd name="T71" fmla="*/ 827 h 1299"/>
                  <a:gd name="T72" fmla="*/ 648 w 887"/>
                  <a:gd name="T73" fmla="*/ 812 h 1299"/>
                  <a:gd name="T74" fmla="*/ 693 w 887"/>
                  <a:gd name="T75" fmla="*/ 781 h 1299"/>
                  <a:gd name="T76" fmla="*/ 705 w 887"/>
                  <a:gd name="T77" fmla="*/ 732 h 1299"/>
                  <a:gd name="T78" fmla="*/ 693 w 887"/>
                  <a:gd name="T79" fmla="*/ 688 h 1299"/>
                  <a:gd name="T80" fmla="*/ 696 w 887"/>
                  <a:gd name="T81" fmla="*/ 630 h 1299"/>
                  <a:gd name="T82" fmla="*/ 683 w 887"/>
                  <a:gd name="T83" fmla="*/ 566 h 1299"/>
                  <a:gd name="T84" fmla="*/ 726 w 887"/>
                  <a:gd name="T85" fmla="*/ 511 h 1299"/>
                  <a:gd name="T86" fmla="*/ 774 w 887"/>
                  <a:gd name="T87" fmla="*/ 495 h 1299"/>
                  <a:gd name="T88" fmla="*/ 774 w 887"/>
                  <a:gd name="T89" fmla="*/ 450 h 1299"/>
                  <a:gd name="T90" fmla="*/ 812 w 887"/>
                  <a:gd name="T91" fmla="*/ 410 h 1299"/>
                  <a:gd name="T92" fmla="*/ 754 w 887"/>
                  <a:gd name="T93" fmla="*/ 371 h 1299"/>
                  <a:gd name="T94" fmla="*/ 800 w 887"/>
                  <a:gd name="T95" fmla="*/ 355 h 1299"/>
                  <a:gd name="T96" fmla="*/ 861 w 887"/>
                  <a:gd name="T97" fmla="*/ 336 h 1299"/>
                  <a:gd name="T98" fmla="*/ 880 w 887"/>
                  <a:gd name="T99" fmla="*/ 309 h 1299"/>
                  <a:gd name="T100" fmla="*/ 887 w 887"/>
                  <a:gd name="T101" fmla="*/ 302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7" h="1299">
                    <a:moveTo>
                      <a:pt x="887" y="302"/>
                    </a:moveTo>
                    <a:lnTo>
                      <a:pt x="874" y="296"/>
                    </a:lnTo>
                    <a:lnTo>
                      <a:pt x="855" y="282"/>
                    </a:lnTo>
                    <a:lnTo>
                      <a:pt x="830" y="259"/>
                    </a:lnTo>
                    <a:lnTo>
                      <a:pt x="813" y="248"/>
                    </a:lnTo>
                    <a:lnTo>
                      <a:pt x="793" y="237"/>
                    </a:lnTo>
                    <a:lnTo>
                      <a:pt x="785" y="231"/>
                    </a:lnTo>
                    <a:lnTo>
                      <a:pt x="780" y="214"/>
                    </a:lnTo>
                    <a:lnTo>
                      <a:pt x="785" y="209"/>
                    </a:lnTo>
                    <a:lnTo>
                      <a:pt x="797" y="205"/>
                    </a:lnTo>
                    <a:lnTo>
                      <a:pt x="796" y="196"/>
                    </a:lnTo>
                    <a:lnTo>
                      <a:pt x="794" y="183"/>
                    </a:lnTo>
                    <a:lnTo>
                      <a:pt x="806" y="175"/>
                    </a:lnTo>
                    <a:lnTo>
                      <a:pt x="821" y="165"/>
                    </a:lnTo>
                    <a:lnTo>
                      <a:pt x="829" y="154"/>
                    </a:lnTo>
                    <a:lnTo>
                      <a:pt x="835" y="143"/>
                    </a:lnTo>
                    <a:lnTo>
                      <a:pt x="772" y="143"/>
                    </a:lnTo>
                    <a:lnTo>
                      <a:pt x="756" y="136"/>
                    </a:lnTo>
                    <a:lnTo>
                      <a:pt x="725" y="120"/>
                    </a:lnTo>
                    <a:lnTo>
                      <a:pt x="702" y="120"/>
                    </a:lnTo>
                    <a:lnTo>
                      <a:pt x="678" y="131"/>
                    </a:lnTo>
                    <a:lnTo>
                      <a:pt x="645" y="134"/>
                    </a:lnTo>
                    <a:lnTo>
                      <a:pt x="524" y="135"/>
                    </a:lnTo>
                    <a:lnTo>
                      <a:pt x="505" y="129"/>
                    </a:lnTo>
                    <a:lnTo>
                      <a:pt x="492" y="114"/>
                    </a:lnTo>
                    <a:lnTo>
                      <a:pt x="475" y="114"/>
                    </a:lnTo>
                    <a:lnTo>
                      <a:pt x="453" y="124"/>
                    </a:lnTo>
                    <a:lnTo>
                      <a:pt x="443" y="124"/>
                    </a:lnTo>
                    <a:lnTo>
                      <a:pt x="422" y="122"/>
                    </a:lnTo>
                    <a:lnTo>
                      <a:pt x="388" y="119"/>
                    </a:lnTo>
                    <a:lnTo>
                      <a:pt x="373" y="119"/>
                    </a:lnTo>
                    <a:lnTo>
                      <a:pt x="356" y="119"/>
                    </a:lnTo>
                    <a:lnTo>
                      <a:pt x="347" y="102"/>
                    </a:lnTo>
                    <a:lnTo>
                      <a:pt x="334" y="94"/>
                    </a:lnTo>
                    <a:lnTo>
                      <a:pt x="320" y="92"/>
                    </a:lnTo>
                    <a:lnTo>
                      <a:pt x="316" y="83"/>
                    </a:lnTo>
                    <a:lnTo>
                      <a:pt x="294" y="78"/>
                    </a:lnTo>
                    <a:lnTo>
                      <a:pt x="277" y="61"/>
                    </a:lnTo>
                    <a:lnTo>
                      <a:pt x="261" y="57"/>
                    </a:lnTo>
                    <a:lnTo>
                      <a:pt x="229" y="57"/>
                    </a:lnTo>
                    <a:lnTo>
                      <a:pt x="224" y="77"/>
                    </a:lnTo>
                    <a:lnTo>
                      <a:pt x="212" y="79"/>
                    </a:lnTo>
                    <a:lnTo>
                      <a:pt x="204" y="63"/>
                    </a:lnTo>
                    <a:lnTo>
                      <a:pt x="188" y="61"/>
                    </a:lnTo>
                    <a:lnTo>
                      <a:pt x="179" y="69"/>
                    </a:lnTo>
                    <a:lnTo>
                      <a:pt x="173" y="67"/>
                    </a:lnTo>
                    <a:lnTo>
                      <a:pt x="160" y="49"/>
                    </a:lnTo>
                    <a:lnTo>
                      <a:pt x="126" y="43"/>
                    </a:lnTo>
                    <a:lnTo>
                      <a:pt x="109" y="37"/>
                    </a:lnTo>
                    <a:lnTo>
                      <a:pt x="103" y="32"/>
                    </a:lnTo>
                    <a:lnTo>
                      <a:pt x="103" y="24"/>
                    </a:lnTo>
                    <a:lnTo>
                      <a:pt x="89" y="18"/>
                    </a:lnTo>
                    <a:lnTo>
                      <a:pt x="69" y="13"/>
                    </a:lnTo>
                    <a:lnTo>
                      <a:pt x="52" y="0"/>
                    </a:lnTo>
                    <a:lnTo>
                      <a:pt x="44" y="27"/>
                    </a:lnTo>
                    <a:lnTo>
                      <a:pt x="41" y="56"/>
                    </a:lnTo>
                    <a:lnTo>
                      <a:pt x="38" y="86"/>
                    </a:lnTo>
                    <a:lnTo>
                      <a:pt x="7" y="116"/>
                    </a:lnTo>
                    <a:lnTo>
                      <a:pt x="3" y="140"/>
                    </a:lnTo>
                    <a:lnTo>
                      <a:pt x="3" y="163"/>
                    </a:lnTo>
                    <a:lnTo>
                      <a:pt x="18" y="220"/>
                    </a:lnTo>
                    <a:lnTo>
                      <a:pt x="22" y="247"/>
                    </a:lnTo>
                    <a:lnTo>
                      <a:pt x="32" y="305"/>
                    </a:lnTo>
                    <a:lnTo>
                      <a:pt x="35" y="339"/>
                    </a:lnTo>
                    <a:lnTo>
                      <a:pt x="35" y="375"/>
                    </a:lnTo>
                    <a:lnTo>
                      <a:pt x="18" y="432"/>
                    </a:lnTo>
                    <a:lnTo>
                      <a:pt x="18" y="452"/>
                    </a:lnTo>
                    <a:lnTo>
                      <a:pt x="17" y="474"/>
                    </a:lnTo>
                    <a:lnTo>
                      <a:pt x="8" y="490"/>
                    </a:lnTo>
                    <a:lnTo>
                      <a:pt x="9" y="546"/>
                    </a:lnTo>
                    <a:lnTo>
                      <a:pt x="15" y="596"/>
                    </a:lnTo>
                    <a:lnTo>
                      <a:pt x="19" y="637"/>
                    </a:lnTo>
                    <a:lnTo>
                      <a:pt x="22" y="651"/>
                    </a:lnTo>
                    <a:lnTo>
                      <a:pt x="3" y="678"/>
                    </a:lnTo>
                    <a:lnTo>
                      <a:pt x="3" y="700"/>
                    </a:lnTo>
                    <a:lnTo>
                      <a:pt x="8" y="734"/>
                    </a:lnTo>
                    <a:lnTo>
                      <a:pt x="6" y="754"/>
                    </a:lnTo>
                    <a:lnTo>
                      <a:pt x="0" y="769"/>
                    </a:lnTo>
                    <a:lnTo>
                      <a:pt x="13" y="816"/>
                    </a:lnTo>
                    <a:lnTo>
                      <a:pt x="41" y="899"/>
                    </a:lnTo>
                    <a:lnTo>
                      <a:pt x="53" y="933"/>
                    </a:lnTo>
                    <a:lnTo>
                      <a:pt x="76" y="959"/>
                    </a:lnTo>
                    <a:lnTo>
                      <a:pt x="82" y="967"/>
                    </a:lnTo>
                    <a:lnTo>
                      <a:pt x="93" y="982"/>
                    </a:lnTo>
                    <a:lnTo>
                      <a:pt x="104" y="997"/>
                    </a:lnTo>
                    <a:lnTo>
                      <a:pt x="108" y="1004"/>
                    </a:lnTo>
                    <a:lnTo>
                      <a:pt x="110" y="1010"/>
                    </a:lnTo>
                    <a:lnTo>
                      <a:pt x="118" y="1025"/>
                    </a:lnTo>
                    <a:lnTo>
                      <a:pt x="126" y="1038"/>
                    </a:lnTo>
                    <a:lnTo>
                      <a:pt x="131" y="1045"/>
                    </a:lnTo>
                    <a:lnTo>
                      <a:pt x="173" y="1127"/>
                    </a:lnTo>
                    <a:lnTo>
                      <a:pt x="195" y="1171"/>
                    </a:lnTo>
                    <a:lnTo>
                      <a:pt x="211" y="1189"/>
                    </a:lnTo>
                    <a:lnTo>
                      <a:pt x="219" y="1234"/>
                    </a:lnTo>
                    <a:lnTo>
                      <a:pt x="239" y="1244"/>
                    </a:lnTo>
                    <a:lnTo>
                      <a:pt x="254" y="1260"/>
                    </a:lnTo>
                    <a:lnTo>
                      <a:pt x="273" y="1290"/>
                    </a:lnTo>
                    <a:lnTo>
                      <a:pt x="277" y="1299"/>
                    </a:lnTo>
                    <a:lnTo>
                      <a:pt x="277" y="1299"/>
                    </a:lnTo>
                    <a:lnTo>
                      <a:pt x="289" y="1289"/>
                    </a:lnTo>
                    <a:lnTo>
                      <a:pt x="299" y="1279"/>
                    </a:lnTo>
                    <a:lnTo>
                      <a:pt x="314" y="1274"/>
                    </a:lnTo>
                    <a:lnTo>
                      <a:pt x="323" y="1260"/>
                    </a:lnTo>
                    <a:lnTo>
                      <a:pt x="337" y="1241"/>
                    </a:lnTo>
                    <a:lnTo>
                      <a:pt x="343" y="1218"/>
                    </a:lnTo>
                    <a:lnTo>
                      <a:pt x="348" y="1187"/>
                    </a:lnTo>
                    <a:lnTo>
                      <a:pt x="348" y="1182"/>
                    </a:lnTo>
                    <a:lnTo>
                      <a:pt x="348" y="1175"/>
                    </a:lnTo>
                    <a:lnTo>
                      <a:pt x="353" y="1168"/>
                    </a:lnTo>
                    <a:lnTo>
                      <a:pt x="357" y="1160"/>
                    </a:lnTo>
                    <a:lnTo>
                      <a:pt x="357" y="1138"/>
                    </a:lnTo>
                    <a:lnTo>
                      <a:pt x="349" y="1125"/>
                    </a:lnTo>
                    <a:lnTo>
                      <a:pt x="349" y="1089"/>
                    </a:lnTo>
                    <a:lnTo>
                      <a:pt x="355" y="1068"/>
                    </a:lnTo>
                    <a:lnTo>
                      <a:pt x="389" y="1062"/>
                    </a:lnTo>
                    <a:lnTo>
                      <a:pt x="399" y="1062"/>
                    </a:lnTo>
                    <a:lnTo>
                      <a:pt x="413" y="1071"/>
                    </a:lnTo>
                    <a:lnTo>
                      <a:pt x="429" y="1070"/>
                    </a:lnTo>
                    <a:lnTo>
                      <a:pt x="443" y="1040"/>
                    </a:lnTo>
                    <a:lnTo>
                      <a:pt x="461" y="1022"/>
                    </a:lnTo>
                    <a:lnTo>
                      <a:pt x="476" y="1001"/>
                    </a:lnTo>
                    <a:lnTo>
                      <a:pt x="476" y="973"/>
                    </a:lnTo>
                    <a:lnTo>
                      <a:pt x="487" y="955"/>
                    </a:lnTo>
                    <a:lnTo>
                      <a:pt x="498" y="942"/>
                    </a:lnTo>
                    <a:lnTo>
                      <a:pt x="496" y="932"/>
                    </a:lnTo>
                    <a:lnTo>
                      <a:pt x="486" y="910"/>
                    </a:lnTo>
                    <a:lnTo>
                      <a:pt x="481" y="888"/>
                    </a:lnTo>
                    <a:lnTo>
                      <a:pt x="482" y="875"/>
                    </a:lnTo>
                    <a:lnTo>
                      <a:pt x="483" y="857"/>
                    </a:lnTo>
                    <a:lnTo>
                      <a:pt x="496" y="847"/>
                    </a:lnTo>
                    <a:lnTo>
                      <a:pt x="503" y="850"/>
                    </a:lnTo>
                    <a:lnTo>
                      <a:pt x="510" y="853"/>
                    </a:lnTo>
                    <a:lnTo>
                      <a:pt x="519" y="852"/>
                    </a:lnTo>
                    <a:lnTo>
                      <a:pt x="526" y="851"/>
                    </a:lnTo>
                    <a:lnTo>
                      <a:pt x="542" y="840"/>
                    </a:lnTo>
                    <a:lnTo>
                      <a:pt x="549" y="837"/>
                    </a:lnTo>
                    <a:lnTo>
                      <a:pt x="558" y="840"/>
                    </a:lnTo>
                    <a:lnTo>
                      <a:pt x="565" y="835"/>
                    </a:lnTo>
                    <a:lnTo>
                      <a:pt x="574" y="835"/>
                    </a:lnTo>
                    <a:lnTo>
                      <a:pt x="584" y="833"/>
                    </a:lnTo>
                    <a:lnTo>
                      <a:pt x="595" y="835"/>
                    </a:lnTo>
                    <a:lnTo>
                      <a:pt x="602" y="837"/>
                    </a:lnTo>
                    <a:lnTo>
                      <a:pt x="606" y="833"/>
                    </a:lnTo>
                    <a:lnTo>
                      <a:pt x="602" y="827"/>
                    </a:lnTo>
                    <a:lnTo>
                      <a:pt x="599" y="818"/>
                    </a:lnTo>
                    <a:lnTo>
                      <a:pt x="604" y="816"/>
                    </a:lnTo>
                    <a:lnTo>
                      <a:pt x="613" y="812"/>
                    </a:lnTo>
                    <a:lnTo>
                      <a:pt x="648" y="812"/>
                    </a:lnTo>
                    <a:lnTo>
                      <a:pt x="651" y="818"/>
                    </a:lnTo>
                    <a:lnTo>
                      <a:pt x="674" y="796"/>
                    </a:lnTo>
                    <a:lnTo>
                      <a:pt x="683" y="784"/>
                    </a:lnTo>
                    <a:lnTo>
                      <a:pt x="693" y="781"/>
                    </a:lnTo>
                    <a:lnTo>
                      <a:pt x="704" y="762"/>
                    </a:lnTo>
                    <a:lnTo>
                      <a:pt x="713" y="755"/>
                    </a:lnTo>
                    <a:lnTo>
                      <a:pt x="713" y="741"/>
                    </a:lnTo>
                    <a:lnTo>
                      <a:pt x="705" y="732"/>
                    </a:lnTo>
                    <a:lnTo>
                      <a:pt x="691" y="728"/>
                    </a:lnTo>
                    <a:lnTo>
                      <a:pt x="685" y="710"/>
                    </a:lnTo>
                    <a:lnTo>
                      <a:pt x="683" y="696"/>
                    </a:lnTo>
                    <a:lnTo>
                      <a:pt x="693" y="688"/>
                    </a:lnTo>
                    <a:lnTo>
                      <a:pt x="699" y="682"/>
                    </a:lnTo>
                    <a:lnTo>
                      <a:pt x="704" y="664"/>
                    </a:lnTo>
                    <a:lnTo>
                      <a:pt x="707" y="639"/>
                    </a:lnTo>
                    <a:lnTo>
                      <a:pt x="696" y="630"/>
                    </a:lnTo>
                    <a:lnTo>
                      <a:pt x="695" y="612"/>
                    </a:lnTo>
                    <a:lnTo>
                      <a:pt x="690" y="603"/>
                    </a:lnTo>
                    <a:lnTo>
                      <a:pt x="683" y="585"/>
                    </a:lnTo>
                    <a:lnTo>
                      <a:pt x="683" y="566"/>
                    </a:lnTo>
                    <a:lnTo>
                      <a:pt x="689" y="549"/>
                    </a:lnTo>
                    <a:lnTo>
                      <a:pt x="699" y="539"/>
                    </a:lnTo>
                    <a:lnTo>
                      <a:pt x="713" y="521"/>
                    </a:lnTo>
                    <a:lnTo>
                      <a:pt x="726" y="511"/>
                    </a:lnTo>
                    <a:lnTo>
                      <a:pt x="743" y="509"/>
                    </a:lnTo>
                    <a:lnTo>
                      <a:pt x="751" y="503"/>
                    </a:lnTo>
                    <a:lnTo>
                      <a:pt x="768" y="499"/>
                    </a:lnTo>
                    <a:lnTo>
                      <a:pt x="774" y="495"/>
                    </a:lnTo>
                    <a:lnTo>
                      <a:pt x="774" y="486"/>
                    </a:lnTo>
                    <a:lnTo>
                      <a:pt x="760" y="474"/>
                    </a:lnTo>
                    <a:lnTo>
                      <a:pt x="762" y="457"/>
                    </a:lnTo>
                    <a:lnTo>
                      <a:pt x="774" y="450"/>
                    </a:lnTo>
                    <a:lnTo>
                      <a:pt x="799" y="449"/>
                    </a:lnTo>
                    <a:lnTo>
                      <a:pt x="817" y="446"/>
                    </a:lnTo>
                    <a:lnTo>
                      <a:pt x="819" y="426"/>
                    </a:lnTo>
                    <a:lnTo>
                      <a:pt x="812" y="410"/>
                    </a:lnTo>
                    <a:lnTo>
                      <a:pt x="797" y="404"/>
                    </a:lnTo>
                    <a:lnTo>
                      <a:pt x="780" y="397"/>
                    </a:lnTo>
                    <a:lnTo>
                      <a:pt x="755" y="387"/>
                    </a:lnTo>
                    <a:lnTo>
                      <a:pt x="754" y="371"/>
                    </a:lnTo>
                    <a:lnTo>
                      <a:pt x="766" y="367"/>
                    </a:lnTo>
                    <a:lnTo>
                      <a:pt x="780" y="364"/>
                    </a:lnTo>
                    <a:lnTo>
                      <a:pt x="786" y="355"/>
                    </a:lnTo>
                    <a:lnTo>
                      <a:pt x="800" y="355"/>
                    </a:lnTo>
                    <a:lnTo>
                      <a:pt x="806" y="360"/>
                    </a:lnTo>
                    <a:lnTo>
                      <a:pt x="847" y="358"/>
                    </a:lnTo>
                    <a:lnTo>
                      <a:pt x="856" y="342"/>
                    </a:lnTo>
                    <a:lnTo>
                      <a:pt x="861" y="336"/>
                    </a:lnTo>
                    <a:lnTo>
                      <a:pt x="874" y="328"/>
                    </a:lnTo>
                    <a:lnTo>
                      <a:pt x="875" y="326"/>
                    </a:lnTo>
                    <a:lnTo>
                      <a:pt x="876" y="321"/>
                    </a:lnTo>
                    <a:lnTo>
                      <a:pt x="880" y="309"/>
                    </a:lnTo>
                    <a:lnTo>
                      <a:pt x="883" y="303"/>
                    </a:lnTo>
                    <a:lnTo>
                      <a:pt x="885" y="303"/>
                    </a:lnTo>
                    <a:lnTo>
                      <a:pt x="887" y="302"/>
                    </a:lnTo>
                    <a:lnTo>
                      <a:pt x="887" y="30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65" name="Freeform 137"/>
              <p:cNvSpPr>
                <a:spLocks/>
              </p:cNvSpPr>
              <p:nvPr/>
            </p:nvSpPr>
            <p:spPr bwMode="auto">
              <a:xfrm>
                <a:off x="3879013" y="5392659"/>
                <a:ext cx="433528" cy="286733"/>
              </a:xfrm>
              <a:custGeom>
                <a:avLst/>
                <a:gdLst>
                  <a:gd name="T0" fmla="*/ 348 w 949"/>
                  <a:gd name="T1" fmla="*/ 22 h 627"/>
                  <a:gd name="T2" fmla="*/ 272 w 949"/>
                  <a:gd name="T3" fmla="*/ 30 h 627"/>
                  <a:gd name="T4" fmla="*/ 233 w 949"/>
                  <a:gd name="T5" fmla="*/ 55 h 627"/>
                  <a:gd name="T6" fmla="*/ 166 w 949"/>
                  <a:gd name="T7" fmla="*/ 43 h 627"/>
                  <a:gd name="T8" fmla="*/ 128 w 949"/>
                  <a:gd name="T9" fmla="*/ 43 h 627"/>
                  <a:gd name="T10" fmla="*/ 81 w 949"/>
                  <a:gd name="T11" fmla="*/ 50 h 627"/>
                  <a:gd name="T12" fmla="*/ 50 w 949"/>
                  <a:gd name="T13" fmla="*/ 83 h 627"/>
                  <a:gd name="T14" fmla="*/ 42 w 949"/>
                  <a:gd name="T15" fmla="*/ 106 h 627"/>
                  <a:gd name="T16" fmla="*/ 37 w 949"/>
                  <a:gd name="T17" fmla="*/ 155 h 627"/>
                  <a:gd name="T18" fmla="*/ 10 w 949"/>
                  <a:gd name="T19" fmla="*/ 183 h 627"/>
                  <a:gd name="T20" fmla="*/ 7 w 949"/>
                  <a:gd name="T21" fmla="*/ 211 h 627"/>
                  <a:gd name="T22" fmla="*/ 22 w 949"/>
                  <a:gd name="T23" fmla="*/ 239 h 627"/>
                  <a:gd name="T24" fmla="*/ 1 w 949"/>
                  <a:gd name="T25" fmla="*/ 275 h 627"/>
                  <a:gd name="T26" fmla="*/ 5 w 949"/>
                  <a:gd name="T27" fmla="*/ 344 h 627"/>
                  <a:gd name="T28" fmla="*/ 21 w 949"/>
                  <a:gd name="T29" fmla="*/ 324 h 627"/>
                  <a:gd name="T30" fmla="*/ 34 w 949"/>
                  <a:gd name="T31" fmla="*/ 363 h 627"/>
                  <a:gd name="T32" fmla="*/ 66 w 949"/>
                  <a:gd name="T33" fmla="*/ 383 h 627"/>
                  <a:gd name="T34" fmla="*/ 86 w 949"/>
                  <a:gd name="T35" fmla="*/ 396 h 627"/>
                  <a:gd name="T36" fmla="*/ 128 w 949"/>
                  <a:gd name="T37" fmla="*/ 418 h 627"/>
                  <a:gd name="T38" fmla="*/ 143 w 949"/>
                  <a:gd name="T39" fmla="*/ 462 h 627"/>
                  <a:gd name="T40" fmla="*/ 204 w 949"/>
                  <a:gd name="T41" fmla="*/ 524 h 627"/>
                  <a:gd name="T42" fmla="*/ 266 w 949"/>
                  <a:gd name="T43" fmla="*/ 585 h 627"/>
                  <a:gd name="T44" fmla="*/ 349 w 949"/>
                  <a:gd name="T45" fmla="*/ 612 h 627"/>
                  <a:gd name="T46" fmla="*/ 367 w 949"/>
                  <a:gd name="T47" fmla="*/ 619 h 627"/>
                  <a:gd name="T48" fmla="*/ 376 w 949"/>
                  <a:gd name="T49" fmla="*/ 627 h 627"/>
                  <a:gd name="T50" fmla="*/ 403 w 949"/>
                  <a:gd name="T51" fmla="*/ 612 h 627"/>
                  <a:gd name="T52" fmla="*/ 428 w 949"/>
                  <a:gd name="T53" fmla="*/ 576 h 627"/>
                  <a:gd name="T54" fmla="*/ 469 w 949"/>
                  <a:gd name="T55" fmla="*/ 530 h 627"/>
                  <a:gd name="T56" fmla="*/ 514 w 949"/>
                  <a:gd name="T57" fmla="*/ 531 h 627"/>
                  <a:gd name="T58" fmla="*/ 544 w 949"/>
                  <a:gd name="T59" fmla="*/ 545 h 627"/>
                  <a:gd name="T60" fmla="*/ 578 w 949"/>
                  <a:gd name="T61" fmla="*/ 542 h 627"/>
                  <a:gd name="T62" fmla="*/ 561 w 949"/>
                  <a:gd name="T63" fmla="*/ 494 h 627"/>
                  <a:gd name="T64" fmla="*/ 549 w 949"/>
                  <a:gd name="T65" fmla="*/ 469 h 627"/>
                  <a:gd name="T66" fmla="*/ 510 w 949"/>
                  <a:gd name="T67" fmla="*/ 449 h 627"/>
                  <a:gd name="T68" fmla="*/ 549 w 949"/>
                  <a:gd name="T69" fmla="*/ 413 h 627"/>
                  <a:gd name="T70" fmla="*/ 582 w 949"/>
                  <a:gd name="T71" fmla="*/ 403 h 627"/>
                  <a:gd name="T72" fmla="*/ 575 w 949"/>
                  <a:gd name="T73" fmla="*/ 383 h 627"/>
                  <a:gd name="T74" fmla="*/ 587 w 949"/>
                  <a:gd name="T75" fmla="*/ 364 h 627"/>
                  <a:gd name="T76" fmla="*/ 631 w 949"/>
                  <a:gd name="T77" fmla="*/ 388 h 627"/>
                  <a:gd name="T78" fmla="*/ 659 w 949"/>
                  <a:gd name="T79" fmla="*/ 414 h 627"/>
                  <a:gd name="T80" fmla="*/ 676 w 949"/>
                  <a:gd name="T81" fmla="*/ 430 h 627"/>
                  <a:gd name="T82" fmla="*/ 714 w 949"/>
                  <a:gd name="T83" fmla="*/ 436 h 627"/>
                  <a:gd name="T84" fmla="*/ 732 w 949"/>
                  <a:gd name="T85" fmla="*/ 430 h 627"/>
                  <a:gd name="T86" fmla="*/ 751 w 949"/>
                  <a:gd name="T87" fmla="*/ 442 h 627"/>
                  <a:gd name="T88" fmla="*/ 765 w 949"/>
                  <a:gd name="T89" fmla="*/ 412 h 627"/>
                  <a:gd name="T90" fmla="*/ 757 w 949"/>
                  <a:gd name="T91" fmla="*/ 362 h 627"/>
                  <a:gd name="T92" fmla="*/ 739 w 949"/>
                  <a:gd name="T93" fmla="*/ 334 h 627"/>
                  <a:gd name="T94" fmla="*/ 761 w 949"/>
                  <a:gd name="T95" fmla="*/ 327 h 627"/>
                  <a:gd name="T96" fmla="*/ 792 w 949"/>
                  <a:gd name="T97" fmla="*/ 315 h 627"/>
                  <a:gd name="T98" fmla="*/ 800 w 949"/>
                  <a:gd name="T99" fmla="*/ 286 h 627"/>
                  <a:gd name="T100" fmla="*/ 832 w 949"/>
                  <a:gd name="T101" fmla="*/ 286 h 627"/>
                  <a:gd name="T102" fmla="*/ 838 w 949"/>
                  <a:gd name="T103" fmla="*/ 307 h 627"/>
                  <a:gd name="T104" fmla="*/ 888 w 949"/>
                  <a:gd name="T105" fmla="*/ 276 h 627"/>
                  <a:gd name="T106" fmla="*/ 935 w 949"/>
                  <a:gd name="T107" fmla="*/ 217 h 627"/>
                  <a:gd name="T108" fmla="*/ 949 w 949"/>
                  <a:gd name="T109" fmla="*/ 190 h 627"/>
                  <a:gd name="T110" fmla="*/ 942 w 949"/>
                  <a:gd name="T111" fmla="*/ 178 h 627"/>
                  <a:gd name="T112" fmla="*/ 931 w 949"/>
                  <a:gd name="T113" fmla="*/ 127 h 627"/>
                  <a:gd name="T114" fmla="*/ 915 w 949"/>
                  <a:gd name="T115" fmla="*/ 75 h 627"/>
                  <a:gd name="T116" fmla="*/ 862 w 949"/>
                  <a:gd name="T117" fmla="*/ 41 h 627"/>
                  <a:gd name="T118" fmla="*/ 631 w 949"/>
                  <a:gd name="T119" fmla="*/ 16 h 627"/>
                  <a:gd name="T120" fmla="*/ 524 w 949"/>
                  <a:gd name="T121" fmla="*/ 8 h 627"/>
                  <a:gd name="T122" fmla="*/ 488 w 949"/>
                  <a:gd name="T123" fmla="*/ 1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9" h="627">
                    <a:moveTo>
                      <a:pt x="419" y="2"/>
                    </a:moveTo>
                    <a:lnTo>
                      <a:pt x="365" y="14"/>
                    </a:lnTo>
                    <a:lnTo>
                      <a:pt x="348" y="22"/>
                    </a:lnTo>
                    <a:lnTo>
                      <a:pt x="344" y="34"/>
                    </a:lnTo>
                    <a:lnTo>
                      <a:pt x="282" y="32"/>
                    </a:lnTo>
                    <a:lnTo>
                      <a:pt x="272" y="30"/>
                    </a:lnTo>
                    <a:lnTo>
                      <a:pt x="263" y="34"/>
                    </a:lnTo>
                    <a:lnTo>
                      <a:pt x="252" y="42"/>
                    </a:lnTo>
                    <a:lnTo>
                      <a:pt x="233" y="55"/>
                    </a:lnTo>
                    <a:lnTo>
                      <a:pt x="195" y="55"/>
                    </a:lnTo>
                    <a:lnTo>
                      <a:pt x="180" y="48"/>
                    </a:lnTo>
                    <a:lnTo>
                      <a:pt x="166" y="43"/>
                    </a:lnTo>
                    <a:lnTo>
                      <a:pt x="156" y="34"/>
                    </a:lnTo>
                    <a:lnTo>
                      <a:pt x="146" y="28"/>
                    </a:lnTo>
                    <a:lnTo>
                      <a:pt x="128" y="43"/>
                    </a:lnTo>
                    <a:lnTo>
                      <a:pt x="114" y="56"/>
                    </a:lnTo>
                    <a:lnTo>
                      <a:pt x="104" y="50"/>
                    </a:lnTo>
                    <a:lnTo>
                      <a:pt x="81" y="50"/>
                    </a:lnTo>
                    <a:lnTo>
                      <a:pt x="65" y="62"/>
                    </a:lnTo>
                    <a:lnTo>
                      <a:pt x="60" y="75"/>
                    </a:lnTo>
                    <a:lnTo>
                      <a:pt x="50" y="83"/>
                    </a:lnTo>
                    <a:lnTo>
                      <a:pt x="33" y="81"/>
                    </a:lnTo>
                    <a:lnTo>
                      <a:pt x="40" y="99"/>
                    </a:lnTo>
                    <a:lnTo>
                      <a:pt x="42" y="106"/>
                    </a:lnTo>
                    <a:lnTo>
                      <a:pt x="44" y="111"/>
                    </a:lnTo>
                    <a:lnTo>
                      <a:pt x="43" y="142"/>
                    </a:lnTo>
                    <a:lnTo>
                      <a:pt x="37" y="155"/>
                    </a:lnTo>
                    <a:lnTo>
                      <a:pt x="28" y="166"/>
                    </a:lnTo>
                    <a:lnTo>
                      <a:pt x="17" y="176"/>
                    </a:lnTo>
                    <a:lnTo>
                      <a:pt x="10" y="183"/>
                    </a:lnTo>
                    <a:lnTo>
                      <a:pt x="5" y="189"/>
                    </a:lnTo>
                    <a:lnTo>
                      <a:pt x="0" y="203"/>
                    </a:lnTo>
                    <a:lnTo>
                      <a:pt x="7" y="211"/>
                    </a:lnTo>
                    <a:lnTo>
                      <a:pt x="31" y="212"/>
                    </a:lnTo>
                    <a:lnTo>
                      <a:pt x="31" y="220"/>
                    </a:lnTo>
                    <a:lnTo>
                      <a:pt x="22" y="239"/>
                    </a:lnTo>
                    <a:lnTo>
                      <a:pt x="20" y="259"/>
                    </a:lnTo>
                    <a:lnTo>
                      <a:pt x="16" y="269"/>
                    </a:lnTo>
                    <a:lnTo>
                      <a:pt x="1" y="275"/>
                    </a:lnTo>
                    <a:lnTo>
                      <a:pt x="1" y="304"/>
                    </a:lnTo>
                    <a:lnTo>
                      <a:pt x="0" y="322"/>
                    </a:lnTo>
                    <a:lnTo>
                      <a:pt x="5" y="344"/>
                    </a:lnTo>
                    <a:lnTo>
                      <a:pt x="13" y="345"/>
                    </a:lnTo>
                    <a:lnTo>
                      <a:pt x="16" y="335"/>
                    </a:lnTo>
                    <a:lnTo>
                      <a:pt x="21" y="324"/>
                    </a:lnTo>
                    <a:lnTo>
                      <a:pt x="30" y="324"/>
                    </a:lnTo>
                    <a:lnTo>
                      <a:pt x="29" y="355"/>
                    </a:lnTo>
                    <a:lnTo>
                      <a:pt x="34" y="363"/>
                    </a:lnTo>
                    <a:lnTo>
                      <a:pt x="41" y="373"/>
                    </a:lnTo>
                    <a:lnTo>
                      <a:pt x="55" y="380"/>
                    </a:lnTo>
                    <a:lnTo>
                      <a:pt x="66" y="383"/>
                    </a:lnTo>
                    <a:lnTo>
                      <a:pt x="69" y="385"/>
                    </a:lnTo>
                    <a:lnTo>
                      <a:pt x="74" y="387"/>
                    </a:lnTo>
                    <a:lnTo>
                      <a:pt x="86" y="396"/>
                    </a:lnTo>
                    <a:lnTo>
                      <a:pt x="96" y="403"/>
                    </a:lnTo>
                    <a:lnTo>
                      <a:pt x="110" y="412"/>
                    </a:lnTo>
                    <a:lnTo>
                      <a:pt x="128" y="418"/>
                    </a:lnTo>
                    <a:lnTo>
                      <a:pt x="136" y="419"/>
                    </a:lnTo>
                    <a:lnTo>
                      <a:pt x="141" y="427"/>
                    </a:lnTo>
                    <a:lnTo>
                      <a:pt x="143" y="462"/>
                    </a:lnTo>
                    <a:lnTo>
                      <a:pt x="164" y="491"/>
                    </a:lnTo>
                    <a:lnTo>
                      <a:pt x="183" y="505"/>
                    </a:lnTo>
                    <a:lnTo>
                      <a:pt x="204" y="524"/>
                    </a:lnTo>
                    <a:lnTo>
                      <a:pt x="219" y="536"/>
                    </a:lnTo>
                    <a:lnTo>
                      <a:pt x="243" y="559"/>
                    </a:lnTo>
                    <a:lnTo>
                      <a:pt x="266" y="585"/>
                    </a:lnTo>
                    <a:lnTo>
                      <a:pt x="282" y="602"/>
                    </a:lnTo>
                    <a:lnTo>
                      <a:pt x="296" y="611"/>
                    </a:lnTo>
                    <a:lnTo>
                      <a:pt x="349" y="612"/>
                    </a:lnTo>
                    <a:lnTo>
                      <a:pt x="356" y="610"/>
                    </a:lnTo>
                    <a:lnTo>
                      <a:pt x="364" y="614"/>
                    </a:lnTo>
                    <a:lnTo>
                      <a:pt x="367" y="619"/>
                    </a:lnTo>
                    <a:lnTo>
                      <a:pt x="372" y="623"/>
                    </a:lnTo>
                    <a:lnTo>
                      <a:pt x="374" y="625"/>
                    </a:lnTo>
                    <a:lnTo>
                      <a:pt x="376" y="627"/>
                    </a:lnTo>
                    <a:lnTo>
                      <a:pt x="386" y="618"/>
                    </a:lnTo>
                    <a:lnTo>
                      <a:pt x="399" y="609"/>
                    </a:lnTo>
                    <a:lnTo>
                      <a:pt x="403" y="612"/>
                    </a:lnTo>
                    <a:lnTo>
                      <a:pt x="409" y="601"/>
                    </a:lnTo>
                    <a:lnTo>
                      <a:pt x="422" y="597"/>
                    </a:lnTo>
                    <a:lnTo>
                      <a:pt x="428" y="576"/>
                    </a:lnTo>
                    <a:lnTo>
                      <a:pt x="440" y="554"/>
                    </a:lnTo>
                    <a:lnTo>
                      <a:pt x="456" y="539"/>
                    </a:lnTo>
                    <a:lnTo>
                      <a:pt x="469" y="530"/>
                    </a:lnTo>
                    <a:lnTo>
                      <a:pt x="483" y="516"/>
                    </a:lnTo>
                    <a:lnTo>
                      <a:pt x="493" y="518"/>
                    </a:lnTo>
                    <a:lnTo>
                      <a:pt x="514" y="531"/>
                    </a:lnTo>
                    <a:lnTo>
                      <a:pt x="525" y="537"/>
                    </a:lnTo>
                    <a:lnTo>
                      <a:pt x="533" y="545"/>
                    </a:lnTo>
                    <a:lnTo>
                      <a:pt x="544" y="545"/>
                    </a:lnTo>
                    <a:lnTo>
                      <a:pt x="554" y="553"/>
                    </a:lnTo>
                    <a:lnTo>
                      <a:pt x="565" y="551"/>
                    </a:lnTo>
                    <a:lnTo>
                      <a:pt x="578" y="542"/>
                    </a:lnTo>
                    <a:lnTo>
                      <a:pt x="578" y="536"/>
                    </a:lnTo>
                    <a:lnTo>
                      <a:pt x="566" y="505"/>
                    </a:lnTo>
                    <a:lnTo>
                      <a:pt x="561" y="494"/>
                    </a:lnTo>
                    <a:lnTo>
                      <a:pt x="557" y="483"/>
                    </a:lnTo>
                    <a:lnTo>
                      <a:pt x="553" y="475"/>
                    </a:lnTo>
                    <a:lnTo>
                      <a:pt x="549" y="469"/>
                    </a:lnTo>
                    <a:lnTo>
                      <a:pt x="540" y="461"/>
                    </a:lnTo>
                    <a:lnTo>
                      <a:pt x="516" y="459"/>
                    </a:lnTo>
                    <a:lnTo>
                      <a:pt x="510" y="449"/>
                    </a:lnTo>
                    <a:lnTo>
                      <a:pt x="510" y="425"/>
                    </a:lnTo>
                    <a:lnTo>
                      <a:pt x="525" y="420"/>
                    </a:lnTo>
                    <a:lnTo>
                      <a:pt x="549" y="413"/>
                    </a:lnTo>
                    <a:lnTo>
                      <a:pt x="555" y="408"/>
                    </a:lnTo>
                    <a:lnTo>
                      <a:pt x="567" y="408"/>
                    </a:lnTo>
                    <a:lnTo>
                      <a:pt x="582" y="403"/>
                    </a:lnTo>
                    <a:lnTo>
                      <a:pt x="585" y="397"/>
                    </a:lnTo>
                    <a:lnTo>
                      <a:pt x="581" y="391"/>
                    </a:lnTo>
                    <a:lnTo>
                      <a:pt x="575" y="383"/>
                    </a:lnTo>
                    <a:lnTo>
                      <a:pt x="572" y="380"/>
                    </a:lnTo>
                    <a:lnTo>
                      <a:pt x="574" y="371"/>
                    </a:lnTo>
                    <a:lnTo>
                      <a:pt x="587" y="364"/>
                    </a:lnTo>
                    <a:lnTo>
                      <a:pt x="595" y="367"/>
                    </a:lnTo>
                    <a:lnTo>
                      <a:pt x="612" y="376"/>
                    </a:lnTo>
                    <a:lnTo>
                      <a:pt x="631" y="388"/>
                    </a:lnTo>
                    <a:lnTo>
                      <a:pt x="648" y="397"/>
                    </a:lnTo>
                    <a:lnTo>
                      <a:pt x="659" y="408"/>
                    </a:lnTo>
                    <a:lnTo>
                      <a:pt x="659" y="414"/>
                    </a:lnTo>
                    <a:lnTo>
                      <a:pt x="653" y="420"/>
                    </a:lnTo>
                    <a:lnTo>
                      <a:pt x="659" y="425"/>
                    </a:lnTo>
                    <a:lnTo>
                      <a:pt x="676" y="430"/>
                    </a:lnTo>
                    <a:lnTo>
                      <a:pt x="695" y="442"/>
                    </a:lnTo>
                    <a:lnTo>
                      <a:pt x="706" y="445"/>
                    </a:lnTo>
                    <a:lnTo>
                      <a:pt x="714" y="436"/>
                    </a:lnTo>
                    <a:lnTo>
                      <a:pt x="720" y="422"/>
                    </a:lnTo>
                    <a:lnTo>
                      <a:pt x="727" y="421"/>
                    </a:lnTo>
                    <a:lnTo>
                      <a:pt x="732" y="430"/>
                    </a:lnTo>
                    <a:lnTo>
                      <a:pt x="740" y="435"/>
                    </a:lnTo>
                    <a:lnTo>
                      <a:pt x="746" y="446"/>
                    </a:lnTo>
                    <a:lnTo>
                      <a:pt x="751" y="442"/>
                    </a:lnTo>
                    <a:lnTo>
                      <a:pt x="754" y="428"/>
                    </a:lnTo>
                    <a:lnTo>
                      <a:pt x="757" y="413"/>
                    </a:lnTo>
                    <a:lnTo>
                      <a:pt x="765" y="412"/>
                    </a:lnTo>
                    <a:lnTo>
                      <a:pt x="765" y="402"/>
                    </a:lnTo>
                    <a:lnTo>
                      <a:pt x="757" y="396"/>
                    </a:lnTo>
                    <a:lnTo>
                      <a:pt x="757" y="362"/>
                    </a:lnTo>
                    <a:lnTo>
                      <a:pt x="735" y="360"/>
                    </a:lnTo>
                    <a:lnTo>
                      <a:pt x="734" y="339"/>
                    </a:lnTo>
                    <a:lnTo>
                      <a:pt x="739" y="334"/>
                    </a:lnTo>
                    <a:lnTo>
                      <a:pt x="741" y="320"/>
                    </a:lnTo>
                    <a:lnTo>
                      <a:pt x="759" y="320"/>
                    </a:lnTo>
                    <a:lnTo>
                      <a:pt x="761" y="327"/>
                    </a:lnTo>
                    <a:lnTo>
                      <a:pt x="778" y="327"/>
                    </a:lnTo>
                    <a:lnTo>
                      <a:pt x="784" y="320"/>
                    </a:lnTo>
                    <a:lnTo>
                      <a:pt x="792" y="315"/>
                    </a:lnTo>
                    <a:lnTo>
                      <a:pt x="793" y="305"/>
                    </a:lnTo>
                    <a:lnTo>
                      <a:pt x="795" y="289"/>
                    </a:lnTo>
                    <a:lnTo>
                      <a:pt x="800" y="286"/>
                    </a:lnTo>
                    <a:lnTo>
                      <a:pt x="808" y="290"/>
                    </a:lnTo>
                    <a:lnTo>
                      <a:pt x="822" y="287"/>
                    </a:lnTo>
                    <a:lnTo>
                      <a:pt x="832" y="286"/>
                    </a:lnTo>
                    <a:lnTo>
                      <a:pt x="840" y="287"/>
                    </a:lnTo>
                    <a:lnTo>
                      <a:pt x="840" y="295"/>
                    </a:lnTo>
                    <a:lnTo>
                      <a:pt x="838" y="307"/>
                    </a:lnTo>
                    <a:lnTo>
                      <a:pt x="847" y="305"/>
                    </a:lnTo>
                    <a:lnTo>
                      <a:pt x="864" y="291"/>
                    </a:lnTo>
                    <a:lnTo>
                      <a:pt x="888" y="276"/>
                    </a:lnTo>
                    <a:lnTo>
                      <a:pt x="908" y="259"/>
                    </a:lnTo>
                    <a:lnTo>
                      <a:pt x="928" y="235"/>
                    </a:lnTo>
                    <a:lnTo>
                      <a:pt x="935" y="217"/>
                    </a:lnTo>
                    <a:lnTo>
                      <a:pt x="945" y="206"/>
                    </a:lnTo>
                    <a:lnTo>
                      <a:pt x="949" y="201"/>
                    </a:lnTo>
                    <a:lnTo>
                      <a:pt x="949" y="190"/>
                    </a:lnTo>
                    <a:lnTo>
                      <a:pt x="949" y="187"/>
                    </a:lnTo>
                    <a:lnTo>
                      <a:pt x="942" y="187"/>
                    </a:lnTo>
                    <a:lnTo>
                      <a:pt x="942" y="178"/>
                    </a:lnTo>
                    <a:lnTo>
                      <a:pt x="946" y="167"/>
                    </a:lnTo>
                    <a:lnTo>
                      <a:pt x="946" y="148"/>
                    </a:lnTo>
                    <a:lnTo>
                      <a:pt x="931" y="127"/>
                    </a:lnTo>
                    <a:lnTo>
                      <a:pt x="926" y="112"/>
                    </a:lnTo>
                    <a:lnTo>
                      <a:pt x="924" y="98"/>
                    </a:lnTo>
                    <a:lnTo>
                      <a:pt x="915" y="75"/>
                    </a:lnTo>
                    <a:lnTo>
                      <a:pt x="898" y="60"/>
                    </a:lnTo>
                    <a:lnTo>
                      <a:pt x="876" y="50"/>
                    </a:lnTo>
                    <a:lnTo>
                      <a:pt x="862" y="41"/>
                    </a:lnTo>
                    <a:lnTo>
                      <a:pt x="840" y="41"/>
                    </a:lnTo>
                    <a:lnTo>
                      <a:pt x="727" y="34"/>
                    </a:lnTo>
                    <a:lnTo>
                      <a:pt x="631" y="16"/>
                    </a:lnTo>
                    <a:lnTo>
                      <a:pt x="575" y="15"/>
                    </a:lnTo>
                    <a:lnTo>
                      <a:pt x="555" y="9"/>
                    </a:lnTo>
                    <a:lnTo>
                      <a:pt x="524" y="8"/>
                    </a:lnTo>
                    <a:lnTo>
                      <a:pt x="518" y="4"/>
                    </a:lnTo>
                    <a:lnTo>
                      <a:pt x="514" y="2"/>
                    </a:lnTo>
                    <a:lnTo>
                      <a:pt x="488" y="1"/>
                    </a:lnTo>
                    <a:lnTo>
                      <a:pt x="462" y="0"/>
                    </a:lnTo>
                    <a:lnTo>
                      <a:pt x="419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66" name="Freeform 141"/>
              <p:cNvSpPr>
                <a:spLocks/>
              </p:cNvSpPr>
              <p:nvPr/>
            </p:nvSpPr>
            <p:spPr bwMode="auto">
              <a:xfrm>
                <a:off x="4112241" y="5463999"/>
                <a:ext cx="791601" cy="433528"/>
              </a:xfrm>
              <a:custGeom>
                <a:avLst/>
                <a:gdLst>
                  <a:gd name="T0" fmla="*/ 88 w 1731"/>
                  <a:gd name="T1" fmla="*/ 470 h 948"/>
                  <a:gd name="T2" fmla="*/ 41 w 1731"/>
                  <a:gd name="T3" fmla="*/ 533 h 948"/>
                  <a:gd name="T4" fmla="*/ 76 w 1731"/>
                  <a:gd name="T5" fmla="*/ 560 h 948"/>
                  <a:gd name="T6" fmla="*/ 114 w 1731"/>
                  <a:gd name="T7" fmla="*/ 594 h 948"/>
                  <a:gd name="T8" fmla="*/ 129 w 1731"/>
                  <a:gd name="T9" fmla="*/ 634 h 948"/>
                  <a:gd name="T10" fmla="*/ 150 w 1731"/>
                  <a:gd name="T11" fmla="*/ 703 h 948"/>
                  <a:gd name="T12" fmla="*/ 215 w 1731"/>
                  <a:gd name="T13" fmla="*/ 750 h 948"/>
                  <a:gd name="T14" fmla="*/ 271 w 1731"/>
                  <a:gd name="T15" fmla="*/ 742 h 948"/>
                  <a:gd name="T16" fmla="*/ 317 w 1731"/>
                  <a:gd name="T17" fmla="*/ 713 h 948"/>
                  <a:gd name="T18" fmla="*/ 431 w 1731"/>
                  <a:gd name="T19" fmla="*/ 730 h 948"/>
                  <a:gd name="T20" fmla="*/ 510 w 1731"/>
                  <a:gd name="T21" fmla="*/ 698 h 948"/>
                  <a:gd name="T22" fmla="*/ 596 w 1731"/>
                  <a:gd name="T23" fmla="*/ 727 h 948"/>
                  <a:gd name="T24" fmla="*/ 695 w 1731"/>
                  <a:gd name="T25" fmla="*/ 750 h 948"/>
                  <a:gd name="T26" fmla="*/ 735 w 1731"/>
                  <a:gd name="T27" fmla="*/ 809 h 948"/>
                  <a:gd name="T28" fmla="*/ 742 w 1731"/>
                  <a:gd name="T29" fmla="*/ 885 h 948"/>
                  <a:gd name="T30" fmla="*/ 864 w 1731"/>
                  <a:gd name="T31" fmla="*/ 894 h 948"/>
                  <a:gd name="T32" fmla="*/ 989 w 1731"/>
                  <a:gd name="T33" fmla="*/ 889 h 948"/>
                  <a:gd name="T34" fmla="*/ 1082 w 1731"/>
                  <a:gd name="T35" fmla="*/ 864 h 948"/>
                  <a:gd name="T36" fmla="*/ 1094 w 1731"/>
                  <a:gd name="T37" fmla="*/ 913 h 948"/>
                  <a:gd name="T38" fmla="*/ 1134 w 1731"/>
                  <a:gd name="T39" fmla="*/ 929 h 948"/>
                  <a:gd name="T40" fmla="*/ 1190 w 1731"/>
                  <a:gd name="T41" fmla="*/ 931 h 948"/>
                  <a:gd name="T42" fmla="*/ 1274 w 1731"/>
                  <a:gd name="T43" fmla="*/ 894 h 948"/>
                  <a:gd name="T44" fmla="*/ 1369 w 1731"/>
                  <a:gd name="T45" fmla="*/ 777 h 948"/>
                  <a:gd name="T46" fmla="*/ 1476 w 1731"/>
                  <a:gd name="T47" fmla="*/ 694 h 948"/>
                  <a:gd name="T48" fmla="*/ 1550 w 1731"/>
                  <a:gd name="T49" fmla="*/ 714 h 948"/>
                  <a:gd name="T50" fmla="*/ 1648 w 1731"/>
                  <a:gd name="T51" fmla="*/ 680 h 948"/>
                  <a:gd name="T52" fmla="*/ 1709 w 1731"/>
                  <a:gd name="T53" fmla="*/ 646 h 948"/>
                  <a:gd name="T54" fmla="*/ 1629 w 1731"/>
                  <a:gd name="T55" fmla="*/ 535 h 948"/>
                  <a:gd name="T56" fmla="*/ 1611 w 1731"/>
                  <a:gd name="T57" fmla="*/ 414 h 948"/>
                  <a:gd name="T58" fmla="*/ 1662 w 1731"/>
                  <a:gd name="T59" fmla="*/ 311 h 948"/>
                  <a:gd name="T60" fmla="*/ 1553 w 1731"/>
                  <a:gd name="T61" fmla="*/ 279 h 948"/>
                  <a:gd name="T62" fmla="*/ 1393 w 1731"/>
                  <a:gd name="T63" fmla="*/ 256 h 948"/>
                  <a:gd name="T64" fmla="*/ 1162 w 1731"/>
                  <a:gd name="T65" fmla="*/ 248 h 948"/>
                  <a:gd name="T66" fmla="*/ 892 w 1731"/>
                  <a:gd name="T67" fmla="*/ 236 h 948"/>
                  <a:gd name="T68" fmla="*/ 681 w 1731"/>
                  <a:gd name="T69" fmla="*/ 238 h 948"/>
                  <a:gd name="T70" fmla="*/ 645 w 1731"/>
                  <a:gd name="T71" fmla="*/ 203 h 948"/>
                  <a:gd name="T72" fmla="*/ 598 w 1731"/>
                  <a:gd name="T73" fmla="*/ 166 h 948"/>
                  <a:gd name="T74" fmla="*/ 530 w 1731"/>
                  <a:gd name="T75" fmla="*/ 72 h 948"/>
                  <a:gd name="T76" fmla="*/ 472 w 1731"/>
                  <a:gd name="T77" fmla="*/ 13 h 948"/>
                  <a:gd name="T78" fmla="*/ 425 w 1731"/>
                  <a:gd name="T79" fmla="*/ 61 h 948"/>
                  <a:gd name="T80" fmla="*/ 328 w 1731"/>
                  <a:gd name="T81" fmla="*/ 151 h 948"/>
                  <a:gd name="T82" fmla="*/ 290 w 1731"/>
                  <a:gd name="T83" fmla="*/ 130 h 948"/>
                  <a:gd name="T84" fmla="*/ 251 w 1731"/>
                  <a:gd name="T85" fmla="*/ 171 h 948"/>
                  <a:gd name="T86" fmla="*/ 247 w 1731"/>
                  <a:gd name="T87" fmla="*/ 206 h 948"/>
                  <a:gd name="T88" fmla="*/ 241 w 1731"/>
                  <a:gd name="T89" fmla="*/ 286 h 948"/>
                  <a:gd name="T90" fmla="*/ 204 w 1731"/>
                  <a:gd name="T91" fmla="*/ 280 h 948"/>
                  <a:gd name="T92" fmla="*/ 149 w 1731"/>
                  <a:gd name="T93" fmla="*/ 258 h 948"/>
                  <a:gd name="T94" fmla="*/ 77 w 1731"/>
                  <a:gd name="T95" fmla="*/ 208 h 948"/>
                  <a:gd name="T96" fmla="*/ 72 w 1731"/>
                  <a:gd name="T97" fmla="*/ 247 h 948"/>
                  <a:gd name="T98" fmla="*/ 0 w 1731"/>
                  <a:gd name="T99" fmla="*/ 293 h 948"/>
                  <a:gd name="T100" fmla="*/ 51 w 1731"/>
                  <a:gd name="T101" fmla="*/ 338 h 948"/>
                  <a:gd name="T102" fmla="*/ 34 w 1731"/>
                  <a:gd name="T103" fmla="*/ 389 h 948"/>
                  <a:gd name="T104" fmla="*/ 71 w 1731"/>
                  <a:gd name="T105" fmla="*/ 410 h 948"/>
                  <a:gd name="T106" fmla="*/ 141 w 1731"/>
                  <a:gd name="T107" fmla="*/ 403 h 948"/>
                  <a:gd name="T108" fmla="*/ 100 w 1731"/>
                  <a:gd name="T109" fmla="*/ 432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31" h="948">
                    <a:moveTo>
                      <a:pt x="100" y="432"/>
                    </a:moveTo>
                    <a:lnTo>
                      <a:pt x="92" y="440"/>
                    </a:lnTo>
                    <a:lnTo>
                      <a:pt x="99" y="444"/>
                    </a:lnTo>
                    <a:lnTo>
                      <a:pt x="99" y="450"/>
                    </a:lnTo>
                    <a:lnTo>
                      <a:pt x="91" y="456"/>
                    </a:lnTo>
                    <a:lnTo>
                      <a:pt x="88" y="470"/>
                    </a:lnTo>
                    <a:lnTo>
                      <a:pt x="80" y="481"/>
                    </a:lnTo>
                    <a:lnTo>
                      <a:pt x="76" y="488"/>
                    </a:lnTo>
                    <a:lnTo>
                      <a:pt x="76" y="504"/>
                    </a:lnTo>
                    <a:lnTo>
                      <a:pt x="74" y="518"/>
                    </a:lnTo>
                    <a:lnTo>
                      <a:pt x="61" y="528"/>
                    </a:lnTo>
                    <a:lnTo>
                      <a:pt x="41" y="533"/>
                    </a:lnTo>
                    <a:lnTo>
                      <a:pt x="41" y="543"/>
                    </a:lnTo>
                    <a:lnTo>
                      <a:pt x="58" y="555"/>
                    </a:lnTo>
                    <a:lnTo>
                      <a:pt x="68" y="555"/>
                    </a:lnTo>
                    <a:lnTo>
                      <a:pt x="70" y="550"/>
                    </a:lnTo>
                    <a:lnTo>
                      <a:pt x="74" y="550"/>
                    </a:lnTo>
                    <a:lnTo>
                      <a:pt x="76" y="560"/>
                    </a:lnTo>
                    <a:lnTo>
                      <a:pt x="89" y="571"/>
                    </a:lnTo>
                    <a:lnTo>
                      <a:pt x="90" y="584"/>
                    </a:lnTo>
                    <a:lnTo>
                      <a:pt x="113" y="584"/>
                    </a:lnTo>
                    <a:lnTo>
                      <a:pt x="119" y="586"/>
                    </a:lnTo>
                    <a:lnTo>
                      <a:pt x="119" y="592"/>
                    </a:lnTo>
                    <a:lnTo>
                      <a:pt x="114" y="594"/>
                    </a:lnTo>
                    <a:lnTo>
                      <a:pt x="101" y="598"/>
                    </a:lnTo>
                    <a:lnTo>
                      <a:pt x="87" y="600"/>
                    </a:lnTo>
                    <a:lnTo>
                      <a:pt x="86" y="611"/>
                    </a:lnTo>
                    <a:lnTo>
                      <a:pt x="108" y="625"/>
                    </a:lnTo>
                    <a:lnTo>
                      <a:pt x="123" y="627"/>
                    </a:lnTo>
                    <a:lnTo>
                      <a:pt x="129" y="634"/>
                    </a:lnTo>
                    <a:lnTo>
                      <a:pt x="138" y="652"/>
                    </a:lnTo>
                    <a:lnTo>
                      <a:pt x="139" y="667"/>
                    </a:lnTo>
                    <a:lnTo>
                      <a:pt x="142" y="680"/>
                    </a:lnTo>
                    <a:lnTo>
                      <a:pt x="150" y="686"/>
                    </a:lnTo>
                    <a:lnTo>
                      <a:pt x="152" y="692"/>
                    </a:lnTo>
                    <a:lnTo>
                      <a:pt x="150" y="703"/>
                    </a:lnTo>
                    <a:lnTo>
                      <a:pt x="160" y="709"/>
                    </a:lnTo>
                    <a:lnTo>
                      <a:pt x="183" y="726"/>
                    </a:lnTo>
                    <a:lnTo>
                      <a:pt x="190" y="728"/>
                    </a:lnTo>
                    <a:lnTo>
                      <a:pt x="193" y="737"/>
                    </a:lnTo>
                    <a:lnTo>
                      <a:pt x="207" y="753"/>
                    </a:lnTo>
                    <a:lnTo>
                      <a:pt x="215" y="750"/>
                    </a:lnTo>
                    <a:lnTo>
                      <a:pt x="223" y="753"/>
                    </a:lnTo>
                    <a:lnTo>
                      <a:pt x="240" y="753"/>
                    </a:lnTo>
                    <a:lnTo>
                      <a:pt x="259" y="776"/>
                    </a:lnTo>
                    <a:lnTo>
                      <a:pt x="260" y="774"/>
                    </a:lnTo>
                    <a:lnTo>
                      <a:pt x="271" y="752"/>
                    </a:lnTo>
                    <a:lnTo>
                      <a:pt x="271" y="742"/>
                    </a:lnTo>
                    <a:lnTo>
                      <a:pt x="279" y="729"/>
                    </a:lnTo>
                    <a:lnTo>
                      <a:pt x="279" y="720"/>
                    </a:lnTo>
                    <a:lnTo>
                      <a:pt x="291" y="720"/>
                    </a:lnTo>
                    <a:lnTo>
                      <a:pt x="304" y="729"/>
                    </a:lnTo>
                    <a:lnTo>
                      <a:pt x="313" y="730"/>
                    </a:lnTo>
                    <a:lnTo>
                      <a:pt x="317" y="713"/>
                    </a:lnTo>
                    <a:lnTo>
                      <a:pt x="326" y="692"/>
                    </a:lnTo>
                    <a:lnTo>
                      <a:pt x="343" y="697"/>
                    </a:lnTo>
                    <a:lnTo>
                      <a:pt x="380" y="705"/>
                    </a:lnTo>
                    <a:lnTo>
                      <a:pt x="399" y="713"/>
                    </a:lnTo>
                    <a:lnTo>
                      <a:pt x="414" y="717"/>
                    </a:lnTo>
                    <a:lnTo>
                      <a:pt x="431" y="730"/>
                    </a:lnTo>
                    <a:lnTo>
                      <a:pt x="452" y="751"/>
                    </a:lnTo>
                    <a:lnTo>
                      <a:pt x="465" y="744"/>
                    </a:lnTo>
                    <a:lnTo>
                      <a:pt x="465" y="711"/>
                    </a:lnTo>
                    <a:lnTo>
                      <a:pt x="495" y="711"/>
                    </a:lnTo>
                    <a:lnTo>
                      <a:pt x="495" y="698"/>
                    </a:lnTo>
                    <a:lnTo>
                      <a:pt x="510" y="698"/>
                    </a:lnTo>
                    <a:lnTo>
                      <a:pt x="535" y="717"/>
                    </a:lnTo>
                    <a:lnTo>
                      <a:pt x="563" y="740"/>
                    </a:lnTo>
                    <a:lnTo>
                      <a:pt x="573" y="744"/>
                    </a:lnTo>
                    <a:lnTo>
                      <a:pt x="576" y="733"/>
                    </a:lnTo>
                    <a:lnTo>
                      <a:pt x="588" y="731"/>
                    </a:lnTo>
                    <a:lnTo>
                      <a:pt x="596" y="727"/>
                    </a:lnTo>
                    <a:lnTo>
                      <a:pt x="600" y="716"/>
                    </a:lnTo>
                    <a:lnTo>
                      <a:pt x="613" y="717"/>
                    </a:lnTo>
                    <a:lnTo>
                      <a:pt x="631" y="727"/>
                    </a:lnTo>
                    <a:lnTo>
                      <a:pt x="645" y="730"/>
                    </a:lnTo>
                    <a:lnTo>
                      <a:pt x="669" y="737"/>
                    </a:lnTo>
                    <a:lnTo>
                      <a:pt x="695" y="750"/>
                    </a:lnTo>
                    <a:lnTo>
                      <a:pt x="707" y="755"/>
                    </a:lnTo>
                    <a:lnTo>
                      <a:pt x="713" y="767"/>
                    </a:lnTo>
                    <a:lnTo>
                      <a:pt x="702" y="780"/>
                    </a:lnTo>
                    <a:lnTo>
                      <a:pt x="713" y="795"/>
                    </a:lnTo>
                    <a:lnTo>
                      <a:pt x="732" y="798"/>
                    </a:lnTo>
                    <a:lnTo>
                      <a:pt x="735" y="809"/>
                    </a:lnTo>
                    <a:lnTo>
                      <a:pt x="742" y="814"/>
                    </a:lnTo>
                    <a:lnTo>
                      <a:pt x="740" y="830"/>
                    </a:lnTo>
                    <a:lnTo>
                      <a:pt x="736" y="847"/>
                    </a:lnTo>
                    <a:lnTo>
                      <a:pt x="742" y="857"/>
                    </a:lnTo>
                    <a:lnTo>
                      <a:pt x="742" y="868"/>
                    </a:lnTo>
                    <a:lnTo>
                      <a:pt x="742" y="885"/>
                    </a:lnTo>
                    <a:lnTo>
                      <a:pt x="743" y="887"/>
                    </a:lnTo>
                    <a:lnTo>
                      <a:pt x="767" y="883"/>
                    </a:lnTo>
                    <a:lnTo>
                      <a:pt x="786" y="880"/>
                    </a:lnTo>
                    <a:lnTo>
                      <a:pt x="816" y="887"/>
                    </a:lnTo>
                    <a:lnTo>
                      <a:pt x="832" y="887"/>
                    </a:lnTo>
                    <a:lnTo>
                      <a:pt x="864" y="894"/>
                    </a:lnTo>
                    <a:lnTo>
                      <a:pt x="890" y="884"/>
                    </a:lnTo>
                    <a:lnTo>
                      <a:pt x="903" y="868"/>
                    </a:lnTo>
                    <a:lnTo>
                      <a:pt x="926" y="882"/>
                    </a:lnTo>
                    <a:lnTo>
                      <a:pt x="947" y="882"/>
                    </a:lnTo>
                    <a:lnTo>
                      <a:pt x="963" y="882"/>
                    </a:lnTo>
                    <a:lnTo>
                      <a:pt x="989" y="889"/>
                    </a:lnTo>
                    <a:lnTo>
                      <a:pt x="1013" y="894"/>
                    </a:lnTo>
                    <a:lnTo>
                      <a:pt x="1034" y="884"/>
                    </a:lnTo>
                    <a:lnTo>
                      <a:pt x="1043" y="882"/>
                    </a:lnTo>
                    <a:lnTo>
                      <a:pt x="1057" y="886"/>
                    </a:lnTo>
                    <a:lnTo>
                      <a:pt x="1071" y="877"/>
                    </a:lnTo>
                    <a:lnTo>
                      <a:pt x="1082" y="864"/>
                    </a:lnTo>
                    <a:lnTo>
                      <a:pt x="1093" y="871"/>
                    </a:lnTo>
                    <a:lnTo>
                      <a:pt x="1105" y="870"/>
                    </a:lnTo>
                    <a:lnTo>
                      <a:pt x="1125" y="897"/>
                    </a:lnTo>
                    <a:lnTo>
                      <a:pt x="1119" y="908"/>
                    </a:lnTo>
                    <a:lnTo>
                      <a:pt x="1106" y="913"/>
                    </a:lnTo>
                    <a:lnTo>
                      <a:pt x="1094" y="913"/>
                    </a:lnTo>
                    <a:lnTo>
                      <a:pt x="1100" y="922"/>
                    </a:lnTo>
                    <a:lnTo>
                      <a:pt x="1111" y="932"/>
                    </a:lnTo>
                    <a:lnTo>
                      <a:pt x="1119" y="932"/>
                    </a:lnTo>
                    <a:lnTo>
                      <a:pt x="1122" y="920"/>
                    </a:lnTo>
                    <a:lnTo>
                      <a:pt x="1134" y="920"/>
                    </a:lnTo>
                    <a:lnTo>
                      <a:pt x="1134" y="929"/>
                    </a:lnTo>
                    <a:lnTo>
                      <a:pt x="1131" y="932"/>
                    </a:lnTo>
                    <a:lnTo>
                      <a:pt x="1131" y="938"/>
                    </a:lnTo>
                    <a:lnTo>
                      <a:pt x="1146" y="938"/>
                    </a:lnTo>
                    <a:lnTo>
                      <a:pt x="1168" y="944"/>
                    </a:lnTo>
                    <a:lnTo>
                      <a:pt x="1186" y="948"/>
                    </a:lnTo>
                    <a:lnTo>
                      <a:pt x="1190" y="931"/>
                    </a:lnTo>
                    <a:lnTo>
                      <a:pt x="1199" y="920"/>
                    </a:lnTo>
                    <a:lnTo>
                      <a:pt x="1211" y="922"/>
                    </a:lnTo>
                    <a:lnTo>
                      <a:pt x="1211" y="933"/>
                    </a:lnTo>
                    <a:lnTo>
                      <a:pt x="1233" y="913"/>
                    </a:lnTo>
                    <a:lnTo>
                      <a:pt x="1257" y="906"/>
                    </a:lnTo>
                    <a:lnTo>
                      <a:pt x="1274" y="894"/>
                    </a:lnTo>
                    <a:lnTo>
                      <a:pt x="1297" y="882"/>
                    </a:lnTo>
                    <a:lnTo>
                      <a:pt x="1316" y="851"/>
                    </a:lnTo>
                    <a:lnTo>
                      <a:pt x="1330" y="828"/>
                    </a:lnTo>
                    <a:lnTo>
                      <a:pt x="1339" y="804"/>
                    </a:lnTo>
                    <a:lnTo>
                      <a:pt x="1350" y="787"/>
                    </a:lnTo>
                    <a:lnTo>
                      <a:pt x="1369" y="777"/>
                    </a:lnTo>
                    <a:lnTo>
                      <a:pt x="1387" y="764"/>
                    </a:lnTo>
                    <a:lnTo>
                      <a:pt x="1408" y="759"/>
                    </a:lnTo>
                    <a:lnTo>
                      <a:pt x="1416" y="759"/>
                    </a:lnTo>
                    <a:lnTo>
                      <a:pt x="1446" y="726"/>
                    </a:lnTo>
                    <a:lnTo>
                      <a:pt x="1471" y="702"/>
                    </a:lnTo>
                    <a:lnTo>
                      <a:pt x="1476" y="694"/>
                    </a:lnTo>
                    <a:lnTo>
                      <a:pt x="1487" y="690"/>
                    </a:lnTo>
                    <a:lnTo>
                      <a:pt x="1497" y="690"/>
                    </a:lnTo>
                    <a:lnTo>
                      <a:pt x="1507" y="703"/>
                    </a:lnTo>
                    <a:lnTo>
                      <a:pt x="1525" y="719"/>
                    </a:lnTo>
                    <a:lnTo>
                      <a:pt x="1538" y="719"/>
                    </a:lnTo>
                    <a:lnTo>
                      <a:pt x="1550" y="714"/>
                    </a:lnTo>
                    <a:lnTo>
                      <a:pt x="1563" y="707"/>
                    </a:lnTo>
                    <a:lnTo>
                      <a:pt x="1584" y="705"/>
                    </a:lnTo>
                    <a:lnTo>
                      <a:pt x="1595" y="690"/>
                    </a:lnTo>
                    <a:lnTo>
                      <a:pt x="1617" y="685"/>
                    </a:lnTo>
                    <a:lnTo>
                      <a:pt x="1635" y="678"/>
                    </a:lnTo>
                    <a:lnTo>
                      <a:pt x="1648" y="680"/>
                    </a:lnTo>
                    <a:lnTo>
                      <a:pt x="1663" y="682"/>
                    </a:lnTo>
                    <a:lnTo>
                      <a:pt x="1673" y="672"/>
                    </a:lnTo>
                    <a:lnTo>
                      <a:pt x="1698" y="672"/>
                    </a:lnTo>
                    <a:lnTo>
                      <a:pt x="1718" y="677"/>
                    </a:lnTo>
                    <a:lnTo>
                      <a:pt x="1731" y="663"/>
                    </a:lnTo>
                    <a:lnTo>
                      <a:pt x="1709" y="646"/>
                    </a:lnTo>
                    <a:lnTo>
                      <a:pt x="1698" y="636"/>
                    </a:lnTo>
                    <a:lnTo>
                      <a:pt x="1687" y="626"/>
                    </a:lnTo>
                    <a:lnTo>
                      <a:pt x="1681" y="612"/>
                    </a:lnTo>
                    <a:lnTo>
                      <a:pt x="1676" y="598"/>
                    </a:lnTo>
                    <a:lnTo>
                      <a:pt x="1652" y="564"/>
                    </a:lnTo>
                    <a:lnTo>
                      <a:pt x="1629" y="535"/>
                    </a:lnTo>
                    <a:lnTo>
                      <a:pt x="1624" y="528"/>
                    </a:lnTo>
                    <a:lnTo>
                      <a:pt x="1619" y="517"/>
                    </a:lnTo>
                    <a:lnTo>
                      <a:pt x="1617" y="502"/>
                    </a:lnTo>
                    <a:lnTo>
                      <a:pt x="1616" y="491"/>
                    </a:lnTo>
                    <a:lnTo>
                      <a:pt x="1614" y="437"/>
                    </a:lnTo>
                    <a:lnTo>
                      <a:pt x="1611" y="414"/>
                    </a:lnTo>
                    <a:lnTo>
                      <a:pt x="1608" y="391"/>
                    </a:lnTo>
                    <a:lnTo>
                      <a:pt x="1610" y="381"/>
                    </a:lnTo>
                    <a:lnTo>
                      <a:pt x="1622" y="363"/>
                    </a:lnTo>
                    <a:lnTo>
                      <a:pt x="1632" y="348"/>
                    </a:lnTo>
                    <a:lnTo>
                      <a:pt x="1643" y="333"/>
                    </a:lnTo>
                    <a:lnTo>
                      <a:pt x="1662" y="311"/>
                    </a:lnTo>
                    <a:lnTo>
                      <a:pt x="1650" y="307"/>
                    </a:lnTo>
                    <a:lnTo>
                      <a:pt x="1633" y="307"/>
                    </a:lnTo>
                    <a:lnTo>
                      <a:pt x="1610" y="305"/>
                    </a:lnTo>
                    <a:lnTo>
                      <a:pt x="1586" y="295"/>
                    </a:lnTo>
                    <a:lnTo>
                      <a:pt x="1572" y="286"/>
                    </a:lnTo>
                    <a:lnTo>
                      <a:pt x="1553" y="279"/>
                    </a:lnTo>
                    <a:lnTo>
                      <a:pt x="1498" y="279"/>
                    </a:lnTo>
                    <a:lnTo>
                      <a:pt x="1485" y="271"/>
                    </a:lnTo>
                    <a:lnTo>
                      <a:pt x="1452" y="271"/>
                    </a:lnTo>
                    <a:lnTo>
                      <a:pt x="1421" y="265"/>
                    </a:lnTo>
                    <a:lnTo>
                      <a:pt x="1408" y="260"/>
                    </a:lnTo>
                    <a:lnTo>
                      <a:pt x="1393" y="256"/>
                    </a:lnTo>
                    <a:lnTo>
                      <a:pt x="1320" y="258"/>
                    </a:lnTo>
                    <a:lnTo>
                      <a:pt x="1259" y="257"/>
                    </a:lnTo>
                    <a:lnTo>
                      <a:pt x="1239" y="252"/>
                    </a:lnTo>
                    <a:lnTo>
                      <a:pt x="1201" y="247"/>
                    </a:lnTo>
                    <a:lnTo>
                      <a:pt x="1183" y="249"/>
                    </a:lnTo>
                    <a:lnTo>
                      <a:pt x="1162" y="248"/>
                    </a:lnTo>
                    <a:lnTo>
                      <a:pt x="1130" y="260"/>
                    </a:lnTo>
                    <a:lnTo>
                      <a:pt x="1114" y="256"/>
                    </a:lnTo>
                    <a:lnTo>
                      <a:pt x="1069" y="249"/>
                    </a:lnTo>
                    <a:lnTo>
                      <a:pt x="955" y="245"/>
                    </a:lnTo>
                    <a:lnTo>
                      <a:pt x="941" y="243"/>
                    </a:lnTo>
                    <a:lnTo>
                      <a:pt x="892" y="236"/>
                    </a:lnTo>
                    <a:lnTo>
                      <a:pt x="849" y="232"/>
                    </a:lnTo>
                    <a:lnTo>
                      <a:pt x="820" y="229"/>
                    </a:lnTo>
                    <a:lnTo>
                      <a:pt x="806" y="227"/>
                    </a:lnTo>
                    <a:lnTo>
                      <a:pt x="790" y="230"/>
                    </a:lnTo>
                    <a:lnTo>
                      <a:pt x="751" y="237"/>
                    </a:lnTo>
                    <a:lnTo>
                      <a:pt x="681" y="238"/>
                    </a:lnTo>
                    <a:lnTo>
                      <a:pt x="663" y="235"/>
                    </a:lnTo>
                    <a:lnTo>
                      <a:pt x="653" y="228"/>
                    </a:lnTo>
                    <a:lnTo>
                      <a:pt x="651" y="221"/>
                    </a:lnTo>
                    <a:lnTo>
                      <a:pt x="660" y="210"/>
                    </a:lnTo>
                    <a:lnTo>
                      <a:pt x="657" y="204"/>
                    </a:lnTo>
                    <a:lnTo>
                      <a:pt x="645" y="203"/>
                    </a:lnTo>
                    <a:lnTo>
                      <a:pt x="642" y="210"/>
                    </a:lnTo>
                    <a:lnTo>
                      <a:pt x="634" y="209"/>
                    </a:lnTo>
                    <a:lnTo>
                      <a:pt x="636" y="198"/>
                    </a:lnTo>
                    <a:lnTo>
                      <a:pt x="637" y="187"/>
                    </a:lnTo>
                    <a:lnTo>
                      <a:pt x="637" y="169"/>
                    </a:lnTo>
                    <a:lnTo>
                      <a:pt x="598" y="166"/>
                    </a:lnTo>
                    <a:lnTo>
                      <a:pt x="590" y="152"/>
                    </a:lnTo>
                    <a:lnTo>
                      <a:pt x="576" y="124"/>
                    </a:lnTo>
                    <a:lnTo>
                      <a:pt x="563" y="104"/>
                    </a:lnTo>
                    <a:lnTo>
                      <a:pt x="549" y="100"/>
                    </a:lnTo>
                    <a:lnTo>
                      <a:pt x="536" y="96"/>
                    </a:lnTo>
                    <a:lnTo>
                      <a:pt x="530" y="72"/>
                    </a:lnTo>
                    <a:lnTo>
                      <a:pt x="528" y="50"/>
                    </a:lnTo>
                    <a:lnTo>
                      <a:pt x="519" y="32"/>
                    </a:lnTo>
                    <a:lnTo>
                      <a:pt x="505" y="10"/>
                    </a:lnTo>
                    <a:lnTo>
                      <a:pt x="502" y="0"/>
                    </a:lnTo>
                    <a:lnTo>
                      <a:pt x="493" y="2"/>
                    </a:lnTo>
                    <a:lnTo>
                      <a:pt x="472" y="13"/>
                    </a:lnTo>
                    <a:lnTo>
                      <a:pt x="439" y="29"/>
                    </a:lnTo>
                    <a:lnTo>
                      <a:pt x="439" y="31"/>
                    </a:lnTo>
                    <a:lnTo>
                      <a:pt x="439" y="34"/>
                    </a:lnTo>
                    <a:lnTo>
                      <a:pt x="439" y="45"/>
                    </a:lnTo>
                    <a:lnTo>
                      <a:pt x="435" y="50"/>
                    </a:lnTo>
                    <a:lnTo>
                      <a:pt x="425" y="61"/>
                    </a:lnTo>
                    <a:lnTo>
                      <a:pt x="418" y="79"/>
                    </a:lnTo>
                    <a:lnTo>
                      <a:pt x="398" y="103"/>
                    </a:lnTo>
                    <a:lnTo>
                      <a:pt x="378" y="120"/>
                    </a:lnTo>
                    <a:lnTo>
                      <a:pt x="354" y="135"/>
                    </a:lnTo>
                    <a:lnTo>
                      <a:pt x="337" y="149"/>
                    </a:lnTo>
                    <a:lnTo>
                      <a:pt x="328" y="151"/>
                    </a:lnTo>
                    <a:lnTo>
                      <a:pt x="330" y="139"/>
                    </a:lnTo>
                    <a:lnTo>
                      <a:pt x="330" y="131"/>
                    </a:lnTo>
                    <a:lnTo>
                      <a:pt x="322" y="130"/>
                    </a:lnTo>
                    <a:lnTo>
                      <a:pt x="312" y="131"/>
                    </a:lnTo>
                    <a:lnTo>
                      <a:pt x="298" y="134"/>
                    </a:lnTo>
                    <a:lnTo>
                      <a:pt x="290" y="130"/>
                    </a:lnTo>
                    <a:lnTo>
                      <a:pt x="285" y="133"/>
                    </a:lnTo>
                    <a:lnTo>
                      <a:pt x="283" y="149"/>
                    </a:lnTo>
                    <a:lnTo>
                      <a:pt x="282" y="159"/>
                    </a:lnTo>
                    <a:lnTo>
                      <a:pt x="274" y="164"/>
                    </a:lnTo>
                    <a:lnTo>
                      <a:pt x="268" y="171"/>
                    </a:lnTo>
                    <a:lnTo>
                      <a:pt x="251" y="171"/>
                    </a:lnTo>
                    <a:lnTo>
                      <a:pt x="249" y="164"/>
                    </a:lnTo>
                    <a:lnTo>
                      <a:pt x="231" y="164"/>
                    </a:lnTo>
                    <a:lnTo>
                      <a:pt x="229" y="178"/>
                    </a:lnTo>
                    <a:lnTo>
                      <a:pt x="224" y="183"/>
                    </a:lnTo>
                    <a:lnTo>
                      <a:pt x="225" y="204"/>
                    </a:lnTo>
                    <a:lnTo>
                      <a:pt x="247" y="206"/>
                    </a:lnTo>
                    <a:lnTo>
                      <a:pt x="247" y="240"/>
                    </a:lnTo>
                    <a:lnTo>
                      <a:pt x="255" y="246"/>
                    </a:lnTo>
                    <a:lnTo>
                      <a:pt x="255" y="256"/>
                    </a:lnTo>
                    <a:lnTo>
                      <a:pt x="247" y="257"/>
                    </a:lnTo>
                    <a:lnTo>
                      <a:pt x="244" y="272"/>
                    </a:lnTo>
                    <a:lnTo>
                      <a:pt x="241" y="286"/>
                    </a:lnTo>
                    <a:lnTo>
                      <a:pt x="236" y="290"/>
                    </a:lnTo>
                    <a:lnTo>
                      <a:pt x="230" y="279"/>
                    </a:lnTo>
                    <a:lnTo>
                      <a:pt x="222" y="274"/>
                    </a:lnTo>
                    <a:lnTo>
                      <a:pt x="217" y="265"/>
                    </a:lnTo>
                    <a:lnTo>
                      <a:pt x="210" y="266"/>
                    </a:lnTo>
                    <a:lnTo>
                      <a:pt x="204" y="280"/>
                    </a:lnTo>
                    <a:lnTo>
                      <a:pt x="196" y="289"/>
                    </a:lnTo>
                    <a:lnTo>
                      <a:pt x="185" y="286"/>
                    </a:lnTo>
                    <a:lnTo>
                      <a:pt x="166" y="274"/>
                    </a:lnTo>
                    <a:lnTo>
                      <a:pt x="149" y="269"/>
                    </a:lnTo>
                    <a:lnTo>
                      <a:pt x="143" y="264"/>
                    </a:lnTo>
                    <a:lnTo>
                      <a:pt x="149" y="258"/>
                    </a:lnTo>
                    <a:lnTo>
                      <a:pt x="149" y="252"/>
                    </a:lnTo>
                    <a:lnTo>
                      <a:pt x="138" y="241"/>
                    </a:lnTo>
                    <a:lnTo>
                      <a:pt x="121" y="232"/>
                    </a:lnTo>
                    <a:lnTo>
                      <a:pt x="102" y="220"/>
                    </a:lnTo>
                    <a:lnTo>
                      <a:pt x="85" y="211"/>
                    </a:lnTo>
                    <a:lnTo>
                      <a:pt x="77" y="208"/>
                    </a:lnTo>
                    <a:lnTo>
                      <a:pt x="64" y="215"/>
                    </a:lnTo>
                    <a:lnTo>
                      <a:pt x="62" y="224"/>
                    </a:lnTo>
                    <a:lnTo>
                      <a:pt x="65" y="227"/>
                    </a:lnTo>
                    <a:lnTo>
                      <a:pt x="71" y="235"/>
                    </a:lnTo>
                    <a:lnTo>
                      <a:pt x="75" y="241"/>
                    </a:lnTo>
                    <a:lnTo>
                      <a:pt x="72" y="247"/>
                    </a:lnTo>
                    <a:lnTo>
                      <a:pt x="57" y="252"/>
                    </a:lnTo>
                    <a:lnTo>
                      <a:pt x="45" y="252"/>
                    </a:lnTo>
                    <a:lnTo>
                      <a:pt x="39" y="257"/>
                    </a:lnTo>
                    <a:lnTo>
                      <a:pt x="15" y="264"/>
                    </a:lnTo>
                    <a:lnTo>
                      <a:pt x="0" y="269"/>
                    </a:lnTo>
                    <a:lnTo>
                      <a:pt x="0" y="293"/>
                    </a:lnTo>
                    <a:lnTo>
                      <a:pt x="6" y="303"/>
                    </a:lnTo>
                    <a:lnTo>
                      <a:pt x="30" y="305"/>
                    </a:lnTo>
                    <a:lnTo>
                      <a:pt x="39" y="313"/>
                    </a:lnTo>
                    <a:lnTo>
                      <a:pt x="43" y="319"/>
                    </a:lnTo>
                    <a:lnTo>
                      <a:pt x="47" y="327"/>
                    </a:lnTo>
                    <a:lnTo>
                      <a:pt x="51" y="338"/>
                    </a:lnTo>
                    <a:lnTo>
                      <a:pt x="56" y="349"/>
                    </a:lnTo>
                    <a:lnTo>
                      <a:pt x="68" y="380"/>
                    </a:lnTo>
                    <a:lnTo>
                      <a:pt x="68" y="386"/>
                    </a:lnTo>
                    <a:lnTo>
                      <a:pt x="55" y="395"/>
                    </a:lnTo>
                    <a:lnTo>
                      <a:pt x="44" y="397"/>
                    </a:lnTo>
                    <a:lnTo>
                      <a:pt x="34" y="389"/>
                    </a:lnTo>
                    <a:lnTo>
                      <a:pt x="23" y="389"/>
                    </a:lnTo>
                    <a:lnTo>
                      <a:pt x="32" y="402"/>
                    </a:lnTo>
                    <a:lnTo>
                      <a:pt x="41" y="416"/>
                    </a:lnTo>
                    <a:lnTo>
                      <a:pt x="61" y="416"/>
                    </a:lnTo>
                    <a:lnTo>
                      <a:pt x="63" y="416"/>
                    </a:lnTo>
                    <a:lnTo>
                      <a:pt x="71" y="410"/>
                    </a:lnTo>
                    <a:lnTo>
                      <a:pt x="93" y="408"/>
                    </a:lnTo>
                    <a:lnTo>
                      <a:pt x="111" y="405"/>
                    </a:lnTo>
                    <a:lnTo>
                      <a:pt x="120" y="391"/>
                    </a:lnTo>
                    <a:lnTo>
                      <a:pt x="125" y="397"/>
                    </a:lnTo>
                    <a:lnTo>
                      <a:pt x="134" y="401"/>
                    </a:lnTo>
                    <a:lnTo>
                      <a:pt x="141" y="403"/>
                    </a:lnTo>
                    <a:lnTo>
                      <a:pt x="142" y="409"/>
                    </a:lnTo>
                    <a:lnTo>
                      <a:pt x="134" y="412"/>
                    </a:lnTo>
                    <a:lnTo>
                      <a:pt x="118" y="412"/>
                    </a:lnTo>
                    <a:lnTo>
                      <a:pt x="102" y="421"/>
                    </a:lnTo>
                    <a:lnTo>
                      <a:pt x="99" y="424"/>
                    </a:lnTo>
                    <a:lnTo>
                      <a:pt x="100" y="43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67" name="Freeform 145"/>
              <p:cNvSpPr>
                <a:spLocks/>
              </p:cNvSpPr>
              <p:nvPr/>
            </p:nvSpPr>
            <p:spPr bwMode="auto">
              <a:xfrm>
                <a:off x="4190441" y="5780913"/>
                <a:ext cx="171491" cy="242831"/>
              </a:xfrm>
              <a:custGeom>
                <a:avLst/>
                <a:gdLst>
                  <a:gd name="T0" fmla="*/ 66 w 374"/>
                  <a:gd name="T1" fmla="*/ 111 h 531"/>
                  <a:gd name="T2" fmla="*/ 83 w 374"/>
                  <a:gd name="T3" fmla="*/ 144 h 531"/>
                  <a:gd name="T4" fmla="*/ 81 w 374"/>
                  <a:gd name="T5" fmla="*/ 165 h 531"/>
                  <a:gd name="T6" fmla="*/ 40 w 374"/>
                  <a:gd name="T7" fmla="*/ 196 h 531"/>
                  <a:gd name="T8" fmla="*/ 23 w 374"/>
                  <a:gd name="T9" fmla="*/ 220 h 531"/>
                  <a:gd name="T10" fmla="*/ 25 w 374"/>
                  <a:gd name="T11" fmla="*/ 241 h 531"/>
                  <a:gd name="T12" fmla="*/ 6 w 374"/>
                  <a:gd name="T13" fmla="*/ 281 h 531"/>
                  <a:gd name="T14" fmla="*/ 10 w 374"/>
                  <a:gd name="T15" fmla="*/ 315 h 531"/>
                  <a:gd name="T16" fmla="*/ 37 w 374"/>
                  <a:gd name="T17" fmla="*/ 344 h 531"/>
                  <a:gd name="T18" fmla="*/ 26 w 374"/>
                  <a:gd name="T19" fmla="*/ 357 h 531"/>
                  <a:gd name="T20" fmla="*/ 39 w 374"/>
                  <a:gd name="T21" fmla="*/ 376 h 531"/>
                  <a:gd name="T22" fmla="*/ 41 w 374"/>
                  <a:gd name="T23" fmla="*/ 395 h 531"/>
                  <a:gd name="T24" fmla="*/ 35 w 374"/>
                  <a:gd name="T25" fmla="*/ 435 h 531"/>
                  <a:gd name="T26" fmla="*/ 39 w 374"/>
                  <a:gd name="T27" fmla="*/ 448 h 531"/>
                  <a:gd name="T28" fmla="*/ 60 w 374"/>
                  <a:gd name="T29" fmla="*/ 458 h 531"/>
                  <a:gd name="T30" fmla="*/ 75 w 374"/>
                  <a:gd name="T31" fmla="*/ 453 h 531"/>
                  <a:gd name="T32" fmla="*/ 131 w 374"/>
                  <a:gd name="T33" fmla="*/ 465 h 531"/>
                  <a:gd name="T34" fmla="*/ 148 w 374"/>
                  <a:gd name="T35" fmla="*/ 479 h 531"/>
                  <a:gd name="T36" fmla="*/ 160 w 374"/>
                  <a:gd name="T37" fmla="*/ 483 h 531"/>
                  <a:gd name="T38" fmla="*/ 189 w 374"/>
                  <a:gd name="T39" fmla="*/ 495 h 531"/>
                  <a:gd name="T40" fmla="*/ 184 w 374"/>
                  <a:gd name="T41" fmla="*/ 522 h 531"/>
                  <a:gd name="T42" fmla="*/ 207 w 374"/>
                  <a:gd name="T43" fmla="*/ 530 h 531"/>
                  <a:gd name="T44" fmla="*/ 252 w 374"/>
                  <a:gd name="T45" fmla="*/ 517 h 531"/>
                  <a:gd name="T46" fmla="*/ 297 w 374"/>
                  <a:gd name="T47" fmla="*/ 506 h 531"/>
                  <a:gd name="T48" fmla="*/ 302 w 374"/>
                  <a:gd name="T49" fmla="*/ 486 h 531"/>
                  <a:gd name="T50" fmla="*/ 314 w 374"/>
                  <a:gd name="T51" fmla="*/ 476 h 531"/>
                  <a:gd name="T52" fmla="*/ 334 w 374"/>
                  <a:gd name="T53" fmla="*/ 469 h 531"/>
                  <a:gd name="T54" fmla="*/ 374 w 374"/>
                  <a:gd name="T55" fmla="*/ 440 h 531"/>
                  <a:gd name="T56" fmla="*/ 368 w 374"/>
                  <a:gd name="T57" fmla="*/ 401 h 531"/>
                  <a:gd name="T58" fmla="*/ 363 w 374"/>
                  <a:gd name="T59" fmla="*/ 340 h 531"/>
                  <a:gd name="T60" fmla="*/ 340 w 374"/>
                  <a:gd name="T61" fmla="*/ 296 h 531"/>
                  <a:gd name="T62" fmla="*/ 305 w 374"/>
                  <a:gd name="T63" fmla="*/ 252 h 531"/>
                  <a:gd name="T64" fmla="*/ 296 w 374"/>
                  <a:gd name="T65" fmla="*/ 193 h 531"/>
                  <a:gd name="T66" fmla="*/ 312 w 374"/>
                  <a:gd name="T67" fmla="*/ 123 h 531"/>
                  <a:gd name="T68" fmla="*/ 313 w 374"/>
                  <a:gd name="T69" fmla="*/ 90 h 531"/>
                  <a:gd name="T70" fmla="*/ 300 w 374"/>
                  <a:gd name="T71" fmla="*/ 70 h 531"/>
                  <a:gd name="T72" fmla="*/ 279 w 374"/>
                  <a:gd name="T73" fmla="*/ 59 h 531"/>
                  <a:gd name="T74" fmla="*/ 241 w 374"/>
                  <a:gd name="T75" fmla="*/ 25 h 531"/>
                  <a:gd name="T76" fmla="*/ 207 w 374"/>
                  <a:gd name="T77" fmla="*/ 13 h 531"/>
                  <a:gd name="T78" fmla="*/ 153 w 374"/>
                  <a:gd name="T79" fmla="*/ 0 h 531"/>
                  <a:gd name="T80" fmla="*/ 140 w 374"/>
                  <a:gd name="T81" fmla="*/ 38 h 531"/>
                  <a:gd name="T82" fmla="*/ 118 w 374"/>
                  <a:gd name="T83" fmla="*/ 28 h 531"/>
                  <a:gd name="T84" fmla="*/ 106 w 374"/>
                  <a:gd name="T85" fmla="*/ 37 h 531"/>
                  <a:gd name="T86" fmla="*/ 98 w 374"/>
                  <a:gd name="T87" fmla="*/ 60 h 531"/>
                  <a:gd name="T88" fmla="*/ 86 w 374"/>
                  <a:gd name="T89" fmla="*/ 84 h 531"/>
                  <a:gd name="T90" fmla="*/ 71 w 374"/>
                  <a:gd name="T91" fmla="*/ 98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4" h="531">
                    <a:moveTo>
                      <a:pt x="69" y="105"/>
                    </a:moveTo>
                    <a:lnTo>
                      <a:pt x="66" y="111"/>
                    </a:lnTo>
                    <a:lnTo>
                      <a:pt x="71" y="123"/>
                    </a:lnTo>
                    <a:lnTo>
                      <a:pt x="83" y="144"/>
                    </a:lnTo>
                    <a:lnTo>
                      <a:pt x="93" y="149"/>
                    </a:lnTo>
                    <a:lnTo>
                      <a:pt x="81" y="165"/>
                    </a:lnTo>
                    <a:lnTo>
                      <a:pt x="64" y="170"/>
                    </a:lnTo>
                    <a:lnTo>
                      <a:pt x="40" y="196"/>
                    </a:lnTo>
                    <a:lnTo>
                      <a:pt x="25" y="209"/>
                    </a:lnTo>
                    <a:lnTo>
                      <a:pt x="23" y="220"/>
                    </a:lnTo>
                    <a:lnTo>
                      <a:pt x="25" y="225"/>
                    </a:lnTo>
                    <a:lnTo>
                      <a:pt x="25" y="241"/>
                    </a:lnTo>
                    <a:lnTo>
                      <a:pt x="20" y="265"/>
                    </a:lnTo>
                    <a:lnTo>
                      <a:pt x="6" y="281"/>
                    </a:lnTo>
                    <a:lnTo>
                      <a:pt x="0" y="306"/>
                    </a:lnTo>
                    <a:lnTo>
                      <a:pt x="10" y="315"/>
                    </a:lnTo>
                    <a:lnTo>
                      <a:pt x="26" y="330"/>
                    </a:lnTo>
                    <a:lnTo>
                      <a:pt x="37" y="344"/>
                    </a:lnTo>
                    <a:lnTo>
                      <a:pt x="31" y="354"/>
                    </a:lnTo>
                    <a:lnTo>
                      <a:pt x="26" y="357"/>
                    </a:lnTo>
                    <a:lnTo>
                      <a:pt x="26" y="364"/>
                    </a:lnTo>
                    <a:lnTo>
                      <a:pt x="39" y="376"/>
                    </a:lnTo>
                    <a:lnTo>
                      <a:pt x="46" y="387"/>
                    </a:lnTo>
                    <a:lnTo>
                      <a:pt x="41" y="395"/>
                    </a:lnTo>
                    <a:lnTo>
                      <a:pt x="36" y="408"/>
                    </a:lnTo>
                    <a:lnTo>
                      <a:pt x="35" y="435"/>
                    </a:lnTo>
                    <a:lnTo>
                      <a:pt x="36" y="448"/>
                    </a:lnTo>
                    <a:lnTo>
                      <a:pt x="39" y="448"/>
                    </a:lnTo>
                    <a:lnTo>
                      <a:pt x="52" y="452"/>
                    </a:lnTo>
                    <a:lnTo>
                      <a:pt x="60" y="458"/>
                    </a:lnTo>
                    <a:lnTo>
                      <a:pt x="68" y="465"/>
                    </a:lnTo>
                    <a:lnTo>
                      <a:pt x="75" y="453"/>
                    </a:lnTo>
                    <a:lnTo>
                      <a:pt x="124" y="452"/>
                    </a:lnTo>
                    <a:lnTo>
                      <a:pt x="131" y="465"/>
                    </a:lnTo>
                    <a:lnTo>
                      <a:pt x="137" y="473"/>
                    </a:lnTo>
                    <a:lnTo>
                      <a:pt x="148" y="479"/>
                    </a:lnTo>
                    <a:lnTo>
                      <a:pt x="149" y="483"/>
                    </a:lnTo>
                    <a:lnTo>
                      <a:pt x="160" y="483"/>
                    </a:lnTo>
                    <a:lnTo>
                      <a:pt x="172" y="491"/>
                    </a:lnTo>
                    <a:lnTo>
                      <a:pt x="189" y="495"/>
                    </a:lnTo>
                    <a:lnTo>
                      <a:pt x="187" y="509"/>
                    </a:lnTo>
                    <a:lnTo>
                      <a:pt x="184" y="522"/>
                    </a:lnTo>
                    <a:lnTo>
                      <a:pt x="188" y="531"/>
                    </a:lnTo>
                    <a:lnTo>
                      <a:pt x="207" y="530"/>
                    </a:lnTo>
                    <a:lnTo>
                      <a:pt x="231" y="521"/>
                    </a:lnTo>
                    <a:lnTo>
                      <a:pt x="252" y="517"/>
                    </a:lnTo>
                    <a:lnTo>
                      <a:pt x="282" y="514"/>
                    </a:lnTo>
                    <a:lnTo>
                      <a:pt x="297" y="506"/>
                    </a:lnTo>
                    <a:lnTo>
                      <a:pt x="297" y="496"/>
                    </a:lnTo>
                    <a:lnTo>
                      <a:pt x="302" y="486"/>
                    </a:lnTo>
                    <a:lnTo>
                      <a:pt x="306" y="479"/>
                    </a:lnTo>
                    <a:lnTo>
                      <a:pt x="314" y="476"/>
                    </a:lnTo>
                    <a:lnTo>
                      <a:pt x="321" y="473"/>
                    </a:lnTo>
                    <a:lnTo>
                      <a:pt x="334" y="469"/>
                    </a:lnTo>
                    <a:lnTo>
                      <a:pt x="351" y="455"/>
                    </a:lnTo>
                    <a:lnTo>
                      <a:pt x="374" y="440"/>
                    </a:lnTo>
                    <a:lnTo>
                      <a:pt x="371" y="424"/>
                    </a:lnTo>
                    <a:lnTo>
                      <a:pt x="368" y="401"/>
                    </a:lnTo>
                    <a:lnTo>
                      <a:pt x="368" y="354"/>
                    </a:lnTo>
                    <a:lnTo>
                      <a:pt x="363" y="340"/>
                    </a:lnTo>
                    <a:lnTo>
                      <a:pt x="352" y="318"/>
                    </a:lnTo>
                    <a:lnTo>
                      <a:pt x="340" y="296"/>
                    </a:lnTo>
                    <a:lnTo>
                      <a:pt x="319" y="275"/>
                    </a:lnTo>
                    <a:lnTo>
                      <a:pt x="305" y="252"/>
                    </a:lnTo>
                    <a:lnTo>
                      <a:pt x="297" y="237"/>
                    </a:lnTo>
                    <a:lnTo>
                      <a:pt x="296" y="193"/>
                    </a:lnTo>
                    <a:lnTo>
                      <a:pt x="301" y="160"/>
                    </a:lnTo>
                    <a:lnTo>
                      <a:pt x="312" y="123"/>
                    </a:lnTo>
                    <a:lnTo>
                      <a:pt x="316" y="109"/>
                    </a:lnTo>
                    <a:lnTo>
                      <a:pt x="313" y="90"/>
                    </a:lnTo>
                    <a:lnTo>
                      <a:pt x="311" y="88"/>
                    </a:lnTo>
                    <a:lnTo>
                      <a:pt x="300" y="70"/>
                    </a:lnTo>
                    <a:lnTo>
                      <a:pt x="292" y="52"/>
                    </a:lnTo>
                    <a:lnTo>
                      <a:pt x="279" y="59"/>
                    </a:lnTo>
                    <a:lnTo>
                      <a:pt x="258" y="38"/>
                    </a:lnTo>
                    <a:lnTo>
                      <a:pt x="241" y="25"/>
                    </a:lnTo>
                    <a:lnTo>
                      <a:pt x="226" y="21"/>
                    </a:lnTo>
                    <a:lnTo>
                      <a:pt x="207" y="13"/>
                    </a:lnTo>
                    <a:lnTo>
                      <a:pt x="170" y="5"/>
                    </a:lnTo>
                    <a:lnTo>
                      <a:pt x="153" y="0"/>
                    </a:lnTo>
                    <a:lnTo>
                      <a:pt x="144" y="21"/>
                    </a:lnTo>
                    <a:lnTo>
                      <a:pt x="140" y="38"/>
                    </a:lnTo>
                    <a:lnTo>
                      <a:pt x="131" y="37"/>
                    </a:lnTo>
                    <a:lnTo>
                      <a:pt x="118" y="28"/>
                    </a:lnTo>
                    <a:lnTo>
                      <a:pt x="106" y="28"/>
                    </a:lnTo>
                    <a:lnTo>
                      <a:pt x="106" y="37"/>
                    </a:lnTo>
                    <a:lnTo>
                      <a:pt x="98" y="50"/>
                    </a:lnTo>
                    <a:lnTo>
                      <a:pt x="98" y="60"/>
                    </a:lnTo>
                    <a:lnTo>
                      <a:pt x="87" y="82"/>
                    </a:lnTo>
                    <a:lnTo>
                      <a:pt x="86" y="84"/>
                    </a:lnTo>
                    <a:lnTo>
                      <a:pt x="84" y="90"/>
                    </a:lnTo>
                    <a:lnTo>
                      <a:pt x="71" y="98"/>
                    </a:lnTo>
                    <a:lnTo>
                      <a:pt x="69" y="10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68" name="Freeform 147"/>
              <p:cNvSpPr>
                <a:spLocks/>
              </p:cNvSpPr>
              <p:nvPr/>
            </p:nvSpPr>
            <p:spPr bwMode="auto">
              <a:xfrm>
                <a:off x="4324889" y="5783657"/>
                <a:ext cx="263410" cy="418438"/>
              </a:xfrm>
              <a:custGeom>
                <a:avLst/>
                <a:gdLst>
                  <a:gd name="T0" fmla="*/ 13 w 578"/>
                  <a:gd name="T1" fmla="*/ 246 h 914"/>
                  <a:gd name="T2" fmla="*/ 60 w 578"/>
                  <a:gd name="T3" fmla="*/ 312 h 914"/>
                  <a:gd name="T4" fmla="*/ 76 w 578"/>
                  <a:gd name="T5" fmla="*/ 395 h 914"/>
                  <a:gd name="T6" fmla="*/ 82 w 578"/>
                  <a:gd name="T7" fmla="*/ 434 h 914"/>
                  <a:gd name="T8" fmla="*/ 86 w 578"/>
                  <a:gd name="T9" fmla="*/ 537 h 914"/>
                  <a:gd name="T10" fmla="*/ 119 w 578"/>
                  <a:gd name="T11" fmla="*/ 618 h 914"/>
                  <a:gd name="T12" fmla="*/ 181 w 578"/>
                  <a:gd name="T13" fmla="*/ 645 h 914"/>
                  <a:gd name="T14" fmla="*/ 210 w 578"/>
                  <a:gd name="T15" fmla="*/ 691 h 914"/>
                  <a:gd name="T16" fmla="*/ 241 w 578"/>
                  <a:gd name="T17" fmla="*/ 724 h 914"/>
                  <a:gd name="T18" fmla="*/ 268 w 578"/>
                  <a:gd name="T19" fmla="*/ 744 h 914"/>
                  <a:gd name="T20" fmla="*/ 298 w 578"/>
                  <a:gd name="T21" fmla="*/ 771 h 914"/>
                  <a:gd name="T22" fmla="*/ 379 w 578"/>
                  <a:gd name="T23" fmla="*/ 767 h 914"/>
                  <a:gd name="T24" fmla="*/ 398 w 578"/>
                  <a:gd name="T25" fmla="*/ 780 h 914"/>
                  <a:gd name="T26" fmla="*/ 429 w 578"/>
                  <a:gd name="T27" fmla="*/ 829 h 914"/>
                  <a:gd name="T28" fmla="*/ 422 w 578"/>
                  <a:gd name="T29" fmla="*/ 860 h 914"/>
                  <a:gd name="T30" fmla="*/ 406 w 578"/>
                  <a:gd name="T31" fmla="*/ 888 h 914"/>
                  <a:gd name="T32" fmla="*/ 429 w 578"/>
                  <a:gd name="T33" fmla="*/ 911 h 914"/>
                  <a:gd name="T34" fmla="*/ 490 w 578"/>
                  <a:gd name="T35" fmla="*/ 894 h 914"/>
                  <a:gd name="T36" fmla="*/ 553 w 578"/>
                  <a:gd name="T37" fmla="*/ 862 h 914"/>
                  <a:gd name="T38" fmla="*/ 572 w 578"/>
                  <a:gd name="T39" fmla="*/ 797 h 914"/>
                  <a:gd name="T40" fmla="*/ 566 w 578"/>
                  <a:gd name="T41" fmla="*/ 763 h 914"/>
                  <a:gd name="T42" fmla="*/ 533 w 578"/>
                  <a:gd name="T43" fmla="*/ 708 h 914"/>
                  <a:gd name="T44" fmla="*/ 502 w 578"/>
                  <a:gd name="T45" fmla="*/ 652 h 914"/>
                  <a:gd name="T46" fmla="*/ 501 w 578"/>
                  <a:gd name="T47" fmla="*/ 601 h 914"/>
                  <a:gd name="T48" fmla="*/ 478 w 578"/>
                  <a:gd name="T49" fmla="*/ 558 h 914"/>
                  <a:gd name="T50" fmla="*/ 467 w 578"/>
                  <a:gd name="T51" fmla="*/ 469 h 914"/>
                  <a:gd name="T52" fmla="*/ 425 w 578"/>
                  <a:gd name="T53" fmla="*/ 400 h 914"/>
                  <a:gd name="T54" fmla="*/ 393 w 578"/>
                  <a:gd name="T55" fmla="*/ 367 h 914"/>
                  <a:gd name="T56" fmla="*/ 382 w 578"/>
                  <a:gd name="T57" fmla="*/ 351 h 914"/>
                  <a:gd name="T58" fmla="*/ 358 w 578"/>
                  <a:gd name="T59" fmla="*/ 331 h 914"/>
                  <a:gd name="T60" fmla="*/ 293 w 578"/>
                  <a:gd name="T61" fmla="*/ 284 h 914"/>
                  <a:gd name="T62" fmla="*/ 282 w 578"/>
                  <a:gd name="T63" fmla="*/ 216 h 914"/>
                  <a:gd name="T64" fmla="*/ 277 w 578"/>
                  <a:gd name="T65" fmla="*/ 187 h 914"/>
                  <a:gd name="T66" fmla="*/ 271 w 578"/>
                  <a:gd name="T67" fmla="*/ 149 h 914"/>
                  <a:gd name="T68" fmla="*/ 270 w 578"/>
                  <a:gd name="T69" fmla="*/ 111 h 914"/>
                  <a:gd name="T70" fmla="*/ 237 w 578"/>
                  <a:gd name="T71" fmla="*/ 82 h 914"/>
                  <a:gd name="T72" fmla="*/ 230 w 578"/>
                  <a:gd name="T73" fmla="*/ 52 h 914"/>
                  <a:gd name="T74" fmla="*/ 166 w 578"/>
                  <a:gd name="T75" fmla="*/ 29 h 914"/>
                  <a:gd name="T76" fmla="*/ 131 w 578"/>
                  <a:gd name="T77" fmla="*/ 29 h 914"/>
                  <a:gd name="T78" fmla="*/ 108 w 578"/>
                  <a:gd name="T79" fmla="*/ 46 h 914"/>
                  <a:gd name="T80" fmla="*/ 45 w 578"/>
                  <a:gd name="T81" fmla="*/ 0 h 914"/>
                  <a:gd name="T82" fmla="*/ 0 w 578"/>
                  <a:gd name="T83" fmla="*/ 13 h 914"/>
                  <a:gd name="T84" fmla="*/ 19 w 578"/>
                  <a:gd name="T85" fmla="*/ 82 h 914"/>
                  <a:gd name="T86" fmla="*/ 20 w 578"/>
                  <a:gd name="T87" fmla="*/ 117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8" h="914">
                    <a:moveTo>
                      <a:pt x="4" y="187"/>
                    </a:moveTo>
                    <a:lnTo>
                      <a:pt x="5" y="231"/>
                    </a:lnTo>
                    <a:lnTo>
                      <a:pt x="13" y="246"/>
                    </a:lnTo>
                    <a:lnTo>
                      <a:pt x="27" y="269"/>
                    </a:lnTo>
                    <a:lnTo>
                      <a:pt x="48" y="290"/>
                    </a:lnTo>
                    <a:lnTo>
                      <a:pt x="60" y="312"/>
                    </a:lnTo>
                    <a:lnTo>
                      <a:pt x="71" y="334"/>
                    </a:lnTo>
                    <a:lnTo>
                      <a:pt x="76" y="348"/>
                    </a:lnTo>
                    <a:lnTo>
                      <a:pt x="76" y="395"/>
                    </a:lnTo>
                    <a:lnTo>
                      <a:pt x="79" y="418"/>
                    </a:lnTo>
                    <a:lnTo>
                      <a:pt x="82" y="434"/>
                    </a:lnTo>
                    <a:lnTo>
                      <a:pt x="82" y="434"/>
                    </a:lnTo>
                    <a:lnTo>
                      <a:pt x="82" y="435"/>
                    </a:lnTo>
                    <a:lnTo>
                      <a:pt x="82" y="471"/>
                    </a:lnTo>
                    <a:lnTo>
                      <a:pt x="86" y="537"/>
                    </a:lnTo>
                    <a:lnTo>
                      <a:pt x="90" y="586"/>
                    </a:lnTo>
                    <a:lnTo>
                      <a:pt x="96" y="599"/>
                    </a:lnTo>
                    <a:lnTo>
                      <a:pt x="119" y="618"/>
                    </a:lnTo>
                    <a:lnTo>
                      <a:pt x="133" y="629"/>
                    </a:lnTo>
                    <a:lnTo>
                      <a:pt x="157" y="639"/>
                    </a:lnTo>
                    <a:lnTo>
                      <a:pt x="181" y="645"/>
                    </a:lnTo>
                    <a:lnTo>
                      <a:pt x="198" y="657"/>
                    </a:lnTo>
                    <a:lnTo>
                      <a:pt x="199" y="677"/>
                    </a:lnTo>
                    <a:lnTo>
                      <a:pt x="210" y="691"/>
                    </a:lnTo>
                    <a:lnTo>
                      <a:pt x="226" y="695"/>
                    </a:lnTo>
                    <a:lnTo>
                      <a:pt x="242" y="709"/>
                    </a:lnTo>
                    <a:lnTo>
                      <a:pt x="241" y="724"/>
                    </a:lnTo>
                    <a:lnTo>
                      <a:pt x="242" y="731"/>
                    </a:lnTo>
                    <a:lnTo>
                      <a:pt x="253" y="735"/>
                    </a:lnTo>
                    <a:lnTo>
                      <a:pt x="268" y="744"/>
                    </a:lnTo>
                    <a:lnTo>
                      <a:pt x="275" y="759"/>
                    </a:lnTo>
                    <a:lnTo>
                      <a:pt x="286" y="774"/>
                    </a:lnTo>
                    <a:lnTo>
                      <a:pt x="298" y="771"/>
                    </a:lnTo>
                    <a:lnTo>
                      <a:pt x="320" y="763"/>
                    </a:lnTo>
                    <a:lnTo>
                      <a:pt x="361" y="766"/>
                    </a:lnTo>
                    <a:lnTo>
                      <a:pt x="379" y="767"/>
                    </a:lnTo>
                    <a:lnTo>
                      <a:pt x="384" y="759"/>
                    </a:lnTo>
                    <a:lnTo>
                      <a:pt x="398" y="759"/>
                    </a:lnTo>
                    <a:lnTo>
                      <a:pt x="398" y="780"/>
                    </a:lnTo>
                    <a:lnTo>
                      <a:pt x="419" y="796"/>
                    </a:lnTo>
                    <a:lnTo>
                      <a:pt x="418" y="815"/>
                    </a:lnTo>
                    <a:lnTo>
                      <a:pt x="429" y="829"/>
                    </a:lnTo>
                    <a:lnTo>
                      <a:pt x="429" y="836"/>
                    </a:lnTo>
                    <a:lnTo>
                      <a:pt x="424" y="856"/>
                    </a:lnTo>
                    <a:lnTo>
                      <a:pt x="422" y="860"/>
                    </a:lnTo>
                    <a:lnTo>
                      <a:pt x="419" y="866"/>
                    </a:lnTo>
                    <a:lnTo>
                      <a:pt x="410" y="874"/>
                    </a:lnTo>
                    <a:lnTo>
                      <a:pt x="406" y="888"/>
                    </a:lnTo>
                    <a:lnTo>
                      <a:pt x="411" y="901"/>
                    </a:lnTo>
                    <a:lnTo>
                      <a:pt x="421" y="904"/>
                    </a:lnTo>
                    <a:lnTo>
                      <a:pt x="429" y="911"/>
                    </a:lnTo>
                    <a:lnTo>
                      <a:pt x="429" y="914"/>
                    </a:lnTo>
                    <a:lnTo>
                      <a:pt x="458" y="906"/>
                    </a:lnTo>
                    <a:lnTo>
                      <a:pt x="490" y="894"/>
                    </a:lnTo>
                    <a:lnTo>
                      <a:pt x="503" y="873"/>
                    </a:lnTo>
                    <a:lnTo>
                      <a:pt x="524" y="869"/>
                    </a:lnTo>
                    <a:lnTo>
                      <a:pt x="553" y="862"/>
                    </a:lnTo>
                    <a:lnTo>
                      <a:pt x="578" y="841"/>
                    </a:lnTo>
                    <a:lnTo>
                      <a:pt x="574" y="827"/>
                    </a:lnTo>
                    <a:lnTo>
                      <a:pt x="572" y="797"/>
                    </a:lnTo>
                    <a:lnTo>
                      <a:pt x="574" y="775"/>
                    </a:lnTo>
                    <a:lnTo>
                      <a:pt x="568" y="767"/>
                    </a:lnTo>
                    <a:lnTo>
                      <a:pt x="566" y="763"/>
                    </a:lnTo>
                    <a:lnTo>
                      <a:pt x="563" y="744"/>
                    </a:lnTo>
                    <a:lnTo>
                      <a:pt x="554" y="730"/>
                    </a:lnTo>
                    <a:lnTo>
                      <a:pt x="533" y="708"/>
                    </a:lnTo>
                    <a:lnTo>
                      <a:pt x="521" y="697"/>
                    </a:lnTo>
                    <a:lnTo>
                      <a:pt x="503" y="666"/>
                    </a:lnTo>
                    <a:lnTo>
                      <a:pt x="502" y="652"/>
                    </a:lnTo>
                    <a:lnTo>
                      <a:pt x="507" y="631"/>
                    </a:lnTo>
                    <a:lnTo>
                      <a:pt x="509" y="615"/>
                    </a:lnTo>
                    <a:lnTo>
                      <a:pt x="501" y="601"/>
                    </a:lnTo>
                    <a:lnTo>
                      <a:pt x="488" y="586"/>
                    </a:lnTo>
                    <a:lnTo>
                      <a:pt x="488" y="574"/>
                    </a:lnTo>
                    <a:lnTo>
                      <a:pt x="478" y="558"/>
                    </a:lnTo>
                    <a:lnTo>
                      <a:pt x="473" y="532"/>
                    </a:lnTo>
                    <a:lnTo>
                      <a:pt x="467" y="500"/>
                    </a:lnTo>
                    <a:lnTo>
                      <a:pt x="467" y="469"/>
                    </a:lnTo>
                    <a:lnTo>
                      <a:pt x="461" y="430"/>
                    </a:lnTo>
                    <a:lnTo>
                      <a:pt x="448" y="418"/>
                    </a:lnTo>
                    <a:lnTo>
                      <a:pt x="425" y="400"/>
                    </a:lnTo>
                    <a:lnTo>
                      <a:pt x="414" y="372"/>
                    </a:lnTo>
                    <a:lnTo>
                      <a:pt x="408" y="367"/>
                    </a:lnTo>
                    <a:lnTo>
                      <a:pt x="393" y="367"/>
                    </a:lnTo>
                    <a:lnTo>
                      <a:pt x="382" y="367"/>
                    </a:lnTo>
                    <a:lnTo>
                      <a:pt x="374" y="363"/>
                    </a:lnTo>
                    <a:lnTo>
                      <a:pt x="382" y="351"/>
                    </a:lnTo>
                    <a:lnTo>
                      <a:pt x="377" y="342"/>
                    </a:lnTo>
                    <a:lnTo>
                      <a:pt x="369" y="337"/>
                    </a:lnTo>
                    <a:lnTo>
                      <a:pt x="358" y="331"/>
                    </a:lnTo>
                    <a:lnTo>
                      <a:pt x="333" y="317"/>
                    </a:lnTo>
                    <a:lnTo>
                      <a:pt x="315" y="304"/>
                    </a:lnTo>
                    <a:lnTo>
                      <a:pt x="293" y="284"/>
                    </a:lnTo>
                    <a:lnTo>
                      <a:pt x="290" y="233"/>
                    </a:lnTo>
                    <a:lnTo>
                      <a:pt x="282" y="218"/>
                    </a:lnTo>
                    <a:lnTo>
                      <a:pt x="282" y="216"/>
                    </a:lnTo>
                    <a:lnTo>
                      <a:pt x="282" y="201"/>
                    </a:lnTo>
                    <a:lnTo>
                      <a:pt x="278" y="189"/>
                    </a:lnTo>
                    <a:lnTo>
                      <a:pt x="277" y="187"/>
                    </a:lnTo>
                    <a:lnTo>
                      <a:pt x="277" y="170"/>
                    </a:lnTo>
                    <a:lnTo>
                      <a:pt x="277" y="159"/>
                    </a:lnTo>
                    <a:lnTo>
                      <a:pt x="271" y="149"/>
                    </a:lnTo>
                    <a:lnTo>
                      <a:pt x="275" y="132"/>
                    </a:lnTo>
                    <a:lnTo>
                      <a:pt x="277" y="116"/>
                    </a:lnTo>
                    <a:lnTo>
                      <a:pt x="270" y="111"/>
                    </a:lnTo>
                    <a:lnTo>
                      <a:pt x="267" y="100"/>
                    </a:lnTo>
                    <a:lnTo>
                      <a:pt x="248" y="97"/>
                    </a:lnTo>
                    <a:lnTo>
                      <a:pt x="237" y="82"/>
                    </a:lnTo>
                    <a:lnTo>
                      <a:pt x="248" y="69"/>
                    </a:lnTo>
                    <a:lnTo>
                      <a:pt x="242" y="57"/>
                    </a:lnTo>
                    <a:lnTo>
                      <a:pt x="230" y="52"/>
                    </a:lnTo>
                    <a:lnTo>
                      <a:pt x="204" y="39"/>
                    </a:lnTo>
                    <a:lnTo>
                      <a:pt x="180" y="32"/>
                    </a:lnTo>
                    <a:lnTo>
                      <a:pt x="166" y="29"/>
                    </a:lnTo>
                    <a:lnTo>
                      <a:pt x="148" y="19"/>
                    </a:lnTo>
                    <a:lnTo>
                      <a:pt x="135" y="18"/>
                    </a:lnTo>
                    <a:lnTo>
                      <a:pt x="131" y="29"/>
                    </a:lnTo>
                    <a:lnTo>
                      <a:pt x="123" y="33"/>
                    </a:lnTo>
                    <a:lnTo>
                      <a:pt x="111" y="35"/>
                    </a:lnTo>
                    <a:lnTo>
                      <a:pt x="108" y="46"/>
                    </a:lnTo>
                    <a:lnTo>
                      <a:pt x="98" y="42"/>
                    </a:lnTo>
                    <a:lnTo>
                      <a:pt x="70" y="19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30" y="13"/>
                    </a:lnTo>
                    <a:lnTo>
                      <a:pt x="0" y="13"/>
                    </a:lnTo>
                    <a:lnTo>
                      <a:pt x="0" y="46"/>
                    </a:lnTo>
                    <a:lnTo>
                      <a:pt x="8" y="64"/>
                    </a:lnTo>
                    <a:lnTo>
                      <a:pt x="19" y="82"/>
                    </a:lnTo>
                    <a:lnTo>
                      <a:pt x="21" y="84"/>
                    </a:lnTo>
                    <a:lnTo>
                      <a:pt x="24" y="103"/>
                    </a:lnTo>
                    <a:lnTo>
                      <a:pt x="20" y="117"/>
                    </a:lnTo>
                    <a:lnTo>
                      <a:pt x="9" y="154"/>
                    </a:lnTo>
                    <a:lnTo>
                      <a:pt x="4" y="18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69" name="Freeform 151"/>
              <p:cNvSpPr>
                <a:spLocks/>
              </p:cNvSpPr>
              <p:nvPr/>
            </p:nvSpPr>
            <p:spPr bwMode="auto">
              <a:xfrm>
                <a:off x="4064224" y="5872832"/>
                <a:ext cx="153656" cy="171491"/>
              </a:xfrm>
              <a:custGeom>
                <a:avLst/>
                <a:gdLst>
                  <a:gd name="T0" fmla="*/ 303 w 337"/>
                  <a:gd name="T1" fmla="*/ 164 h 375"/>
                  <a:gd name="T2" fmla="*/ 308 w 337"/>
                  <a:gd name="T3" fmla="*/ 154 h 375"/>
                  <a:gd name="T4" fmla="*/ 303 w 337"/>
                  <a:gd name="T5" fmla="*/ 130 h 375"/>
                  <a:gd name="T6" fmla="*/ 277 w 337"/>
                  <a:gd name="T7" fmla="*/ 106 h 375"/>
                  <a:gd name="T8" fmla="*/ 252 w 337"/>
                  <a:gd name="T9" fmla="*/ 96 h 375"/>
                  <a:gd name="T10" fmla="*/ 217 w 337"/>
                  <a:gd name="T11" fmla="*/ 80 h 375"/>
                  <a:gd name="T12" fmla="*/ 169 w 337"/>
                  <a:gd name="T13" fmla="*/ 57 h 375"/>
                  <a:gd name="T14" fmla="*/ 147 w 337"/>
                  <a:gd name="T15" fmla="*/ 16 h 375"/>
                  <a:gd name="T16" fmla="*/ 122 w 337"/>
                  <a:gd name="T17" fmla="*/ 0 h 375"/>
                  <a:gd name="T18" fmla="*/ 91 w 337"/>
                  <a:gd name="T19" fmla="*/ 10 h 375"/>
                  <a:gd name="T20" fmla="*/ 90 w 337"/>
                  <a:gd name="T21" fmla="*/ 24 h 375"/>
                  <a:gd name="T22" fmla="*/ 60 w 337"/>
                  <a:gd name="T23" fmla="*/ 29 h 375"/>
                  <a:gd name="T24" fmla="*/ 13 w 337"/>
                  <a:gd name="T25" fmla="*/ 52 h 375"/>
                  <a:gd name="T26" fmla="*/ 12 w 337"/>
                  <a:gd name="T27" fmla="*/ 95 h 375"/>
                  <a:gd name="T28" fmla="*/ 0 w 337"/>
                  <a:gd name="T29" fmla="*/ 130 h 375"/>
                  <a:gd name="T30" fmla="*/ 4 w 337"/>
                  <a:gd name="T31" fmla="*/ 158 h 375"/>
                  <a:gd name="T32" fmla="*/ 16 w 337"/>
                  <a:gd name="T33" fmla="*/ 175 h 375"/>
                  <a:gd name="T34" fmla="*/ 30 w 337"/>
                  <a:gd name="T35" fmla="*/ 205 h 375"/>
                  <a:gd name="T36" fmla="*/ 43 w 337"/>
                  <a:gd name="T37" fmla="*/ 230 h 375"/>
                  <a:gd name="T38" fmla="*/ 45 w 337"/>
                  <a:gd name="T39" fmla="*/ 255 h 375"/>
                  <a:gd name="T40" fmla="*/ 27 w 337"/>
                  <a:gd name="T41" fmla="*/ 289 h 375"/>
                  <a:gd name="T42" fmla="*/ 45 w 337"/>
                  <a:gd name="T43" fmla="*/ 315 h 375"/>
                  <a:gd name="T44" fmla="*/ 53 w 337"/>
                  <a:gd name="T45" fmla="*/ 329 h 375"/>
                  <a:gd name="T46" fmla="*/ 92 w 337"/>
                  <a:gd name="T47" fmla="*/ 361 h 375"/>
                  <a:gd name="T48" fmla="*/ 121 w 337"/>
                  <a:gd name="T49" fmla="*/ 367 h 375"/>
                  <a:gd name="T50" fmla="*/ 150 w 337"/>
                  <a:gd name="T51" fmla="*/ 359 h 375"/>
                  <a:gd name="T52" fmla="*/ 169 w 337"/>
                  <a:gd name="T53" fmla="*/ 357 h 375"/>
                  <a:gd name="T54" fmla="*/ 210 w 337"/>
                  <a:gd name="T55" fmla="*/ 375 h 375"/>
                  <a:gd name="T56" fmla="*/ 226 w 337"/>
                  <a:gd name="T57" fmla="*/ 375 h 375"/>
                  <a:gd name="T58" fmla="*/ 239 w 337"/>
                  <a:gd name="T59" fmla="*/ 367 h 375"/>
                  <a:gd name="T60" fmla="*/ 253 w 337"/>
                  <a:gd name="T61" fmla="*/ 360 h 375"/>
                  <a:gd name="T62" fmla="*/ 239 w 337"/>
                  <a:gd name="T63" fmla="*/ 325 h 375"/>
                  <a:gd name="T64" fmla="*/ 248 w 337"/>
                  <a:gd name="T65" fmla="*/ 319 h 375"/>
                  <a:gd name="T66" fmla="*/ 274 w 337"/>
                  <a:gd name="T67" fmla="*/ 341 h 375"/>
                  <a:gd name="T68" fmla="*/ 287 w 337"/>
                  <a:gd name="T69" fmla="*/ 358 h 375"/>
                  <a:gd name="T70" fmla="*/ 305 w 337"/>
                  <a:gd name="T71" fmla="*/ 336 h 375"/>
                  <a:gd name="T72" fmla="*/ 297 w 337"/>
                  <a:gd name="T73" fmla="*/ 313 h 375"/>
                  <a:gd name="T74" fmla="*/ 295 w 337"/>
                  <a:gd name="T75" fmla="*/ 304 h 375"/>
                  <a:gd name="T76" fmla="*/ 321 w 337"/>
                  <a:gd name="T77" fmla="*/ 300 h 375"/>
                  <a:gd name="T78" fmla="*/ 337 w 337"/>
                  <a:gd name="T79" fmla="*/ 280 h 375"/>
                  <a:gd name="T80" fmla="*/ 323 w 337"/>
                  <a:gd name="T81" fmla="*/ 268 h 375"/>
                  <a:gd name="T82" fmla="*/ 313 w 337"/>
                  <a:gd name="T83" fmla="*/ 248 h 375"/>
                  <a:gd name="T84" fmla="*/ 313 w 337"/>
                  <a:gd name="T85" fmla="*/ 208 h 375"/>
                  <a:gd name="T86" fmla="*/ 323 w 337"/>
                  <a:gd name="T87" fmla="*/ 18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7" h="375">
                    <a:moveTo>
                      <a:pt x="316" y="176"/>
                    </a:moveTo>
                    <a:lnTo>
                      <a:pt x="303" y="164"/>
                    </a:lnTo>
                    <a:lnTo>
                      <a:pt x="303" y="157"/>
                    </a:lnTo>
                    <a:lnTo>
                      <a:pt x="308" y="154"/>
                    </a:lnTo>
                    <a:lnTo>
                      <a:pt x="314" y="144"/>
                    </a:lnTo>
                    <a:lnTo>
                      <a:pt x="303" y="130"/>
                    </a:lnTo>
                    <a:lnTo>
                      <a:pt x="287" y="115"/>
                    </a:lnTo>
                    <a:lnTo>
                      <a:pt x="277" y="106"/>
                    </a:lnTo>
                    <a:lnTo>
                      <a:pt x="276" y="105"/>
                    </a:lnTo>
                    <a:lnTo>
                      <a:pt x="252" y="96"/>
                    </a:lnTo>
                    <a:lnTo>
                      <a:pt x="237" y="89"/>
                    </a:lnTo>
                    <a:lnTo>
                      <a:pt x="217" y="80"/>
                    </a:lnTo>
                    <a:lnTo>
                      <a:pt x="189" y="67"/>
                    </a:lnTo>
                    <a:lnTo>
                      <a:pt x="169" y="57"/>
                    </a:lnTo>
                    <a:lnTo>
                      <a:pt x="151" y="40"/>
                    </a:lnTo>
                    <a:lnTo>
                      <a:pt x="147" y="16"/>
                    </a:lnTo>
                    <a:lnTo>
                      <a:pt x="139" y="8"/>
                    </a:lnTo>
                    <a:lnTo>
                      <a:pt x="122" y="0"/>
                    </a:lnTo>
                    <a:lnTo>
                      <a:pt x="85" y="0"/>
                    </a:lnTo>
                    <a:lnTo>
                      <a:pt x="91" y="1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68" y="28"/>
                    </a:lnTo>
                    <a:lnTo>
                      <a:pt x="60" y="29"/>
                    </a:lnTo>
                    <a:lnTo>
                      <a:pt x="35" y="39"/>
                    </a:lnTo>
                    <a:lnTo>
                      <a:pt x="13" y="52"/>
                    </a:lnTo>
                    <a:lnTo>
                      <a:pt x="11" y="55"/>
                    </a:lnTo>
                    <a:lnTo>
                      <a:pt x="12" y="95"/>
                    </a:lnTo>
                    <a:lnTo>
                      <a:pt x="12" y="119"/>
                    </a:lnTo>
                    <a:lnTo>
                      <a:pt x="0" y="130"/>
                    </a:lnTo>
                    <a:lnTo>
                      <a:pt x="0" y="150"/>
                    </a:lnTo>
                    <a:lnTo>
                      <a:pt x="4" y="158"/>
                    </a:lnTo>
                    <a:lnTo>
                      <a:pt x="10" y="167"/>
                    </a:lnTo>
                    <a:lnTo>
                      <a:pt x="16" y="175"/>
                    </a:lnTo>
                    <a:lnTo>
                      <a:pt x="20" y="184"/>
                    </a:lnTo>
                    <a:lnTo>
                      <a:pt x="30" y="205"/>
                    </a:lnTo>
                    <a:lnTo>
                      <a:pt x="36" y="217"/>
                    </a:lnTo>
                    <a:lnTo>
                      <a:pt x="43" y="230"/>
                    </a:lnTo>
                    <a:lnTo>
                      <a:pt x="45" y="246"/>
                    </a:lnTo>
                    <a:lnTo>
                      <a:pt x="45" y="255"/>
                    </a:lnTo>
                    <a:lnTo>
                      <a:pt x="41" y="269"/>
                    </a:lnTo>
                    <a:lnTo>
                      <a:pt x="27" y="289"/>
                    </a:lnTo>
                    <a:lnTo>
                      <a:pt x="29" y="300"/>
                    </a:lnTo>
                    <a:lnTo>
                      <a:pt x="45" y="315"/>
                    </a:lnTo>
                    <a:lnTo>
                      <a:pt x="47" y="322"/>
                    </a:lnTo>
                    <a:lnTo>
                      <a:pt x="53" y="329"/>
                    </a:lnTo>
                    <a:lnTo>
                      <a:pt x="69" y="354"/>
                    </a:lnTo>
                    <a:lnTo>
                      <a:pt x="92" y="361"/>
                    </a:lnTo>
                    <a:lnTo>
                      <a:pt x="108" y="367"/>
                    </a:lnTo>
                    <a:lnTo>
                      <a:pt x="121" y="367"/>
                    </a:lnTo>
                    <a:lnTo>
                      <a:pt x="129" y="365"/>
                    </a:lnTo>
                    <a:lnTo>
                      <a:pt x="150" y="359"/>
                    </a:lnTo>
                    <a:lnTo>
                      <a:pt x="164" y="355"/>
                    </a:lnTo>
                    <a:lnTo>
                      <a:pt x="169" y="357"/>
                    </a:lnTo>
                    <a:lnTo>
                      <a:pt x="178" y="372"/>
                    </a:lnTo>
                    <a:lnTo>
                      <a:pt x="210" y="375"/>
                    </a:lnTo>
                    <a:lnTo>
                      <a:pt x="220" y="375"/>
                    </a:lnTo>
                    <a:lnTo>
                      <a:pt x="226" y="375"/>
                    </a:lnTo>
                    <a:lnTo>
                      <a:pt x="231" y="369"/>
                    </a:lnTo>
                    <a:lnTo>
                      <a:pt x="239" y="367"/>
                    </a:lnTo>
                    <a:lnTo>
                      <a:pt x="242" y="361"/>
                    </a:lnTo>
                    <a:lnTo>
                      <a:pt x="253" y="360"/>
                    </a:lnTo>
                    <a:lnTo>
                      <a:pt x="253" y="349"/>
                    </a:lnTo>
                    <a:lnTo>
                      <a:pt x="239" y="325"/>
                    </a:lnTo>
                    <a:lnTo>
                      <a:pt x="236" y="319"/>
                    </a:lnTo>
                    <a:lnTo>
                      <a:pt x="248" y="319"/>
                    </a:lnTo>
                    <a:lnTo>
                      <a:pt x="262" y="333"/>
                    </a:lnTo>
                    <a:lnTo>
                      <a:pt x="274" y="341"/>
                    </a:lnTo>
                    <a:lnTo>
                      <a:pt x="281" y="357"/>
                    </a:lnTo>
                    <a:lnTo>
                      <a:pt x="287" y="358"/>
                    </a:lnTo>
                    <a:lnTo>
                      <a:pt x="297" y="347"/>
                    </a:lnTo>
                    <a:lnTo>
                      <a:pt x="305" y="336"/>
                    </a:lnTo>
                    <a:lnTo>
                      <a:pt x="301" y="319"/>
                    </a:lnTo>
                    <a:lnTo>
                      <a:pt x="297" y="313"/>
                    </a:lnTo>
                    <a:lnTo>
                      <a:pt x="294" y="307"/>
                    </a:lnTo>
                    <a:lnTo>
                      <a:pt x="295" y="304"/>
                    </a:lnTo>
                    <a:lnTo>
                      <a:pt x="295" y="300"/>
                    </a:lnTo>
                    <a:lnTo>
                      <a:pt x="321" y="300"/>
                    </a:lnTo>
                    <a:lnTo>
                      <a:pt x="335" y="292"/>
                    </a:lnTo>
                    <a:lnTo>
                      <a:pt x="337" y="280"/>
                    </a:lnTo>
                    <a:lnTo>
                      <a:pt x="332" y="276"/>
                    </a:lnTo>
                    <a:lnTo>
                      <a:pt x="323" y="268"/>
                    </a:lnTo>
                    <a:lnTo>
                      <a:pt x="313" y="257"/>
                    </a:lnTo>
                    <a:lnTo>
                      <a:pt x="313" y="248"/>
                    </a:lnTo>
                    <a:lnTo>
                      <a:pt x="312" y="235"/>
                    </a:lnTo>
                    <a:lnTo>
                      <a:pt x="313" y="208"/>
                    </a:lnTo>
                    <a:lnTo>
                      <a:pt x="318" y="195"/>
                    </a:lnTo>
                    <a:lnTo>
                      <a:pt x="323" y="187"/>
                    </a:lnTo>
                    <a:lnTo>
                      <a:pt x="316" y="17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70" name="Freeform 143"/>
              <p:cNvSpPr>
                <a:spLocks/>
              </p:cNvSpPr>
              <p:nvPr/>
            </p:nvSpPr>
            <p:spPr bwMode="auto">
              <a:xfrm>
                <a:off x="4038157" y="5628630"/>
                <a:ext cx="194813" cy="292220"/>
              </a:xfrm>
              <a:custGeom>
                <a:avLst/>
                <a:gdLst>
                  <a:gd name="T0" fmla="*/ 202 w 427"/>
                  <a:gd name="T1" fmla="*/ 173 h 638"/>
                  <a:gd name="T2" fmla="*/ 237 w 427"/>
                  <a:gd name="T3" fmla="*/ 144 h 638"/>
                  <a:gd name="T4" fmla="*/ 249 w 427"/>
                  <a:gd name="T5" fmla="*/ 110 h 638"/>
                  <a:gd name="T6" fmla="*/ 260 w 427"/>
                  <a:gd name="T7" fmla="*/ 84 h 638"/>
                  <a:gd name="T8" fmla="*/ 260 w 427"/>
                  <a:gd name="T9" fmla="*/ 64 h 638"/>
                  <a:gd name="T10" fmla="*/ 295 w 427"/>
                  <a:gd name="T11" fmla="*/ 52 h 638"/>
                  <a:gd name="T12" fmla="*/ 295 w 427"/>
                  <a:gd name="T13" fmla="*/ 41 h 638"/>
                  <a:gd name="T14" fmla="*/ 272 w 427"/>
                  <a:gd name="T15" fmla="*/ 45 h 638"/>
                  <a:gd name="T16" fmla="*/ 224 w 427"/>
                  <a:gd name="T17" fmla="*/ 56 h 638"/>
                  <a:gd name="T18" fmla="*/ 193 w 427"/>
                  <a:gd name="T19" fmla="*/ 42 h 638"/>
                  <a:gd name="T20" fmla="*/ 165 w 427"/>
                  <a:gd name="T21" fmla="*/ 15 h 638"/>
                  <a:gd name="T22" fmla="*/ 120 w 427"/>
                  <a:gd name="T23" fmla="*/ 14 h 638"/>
                  <a:gd name="T24" fmla="*/ 79 w 427"/>
                  <a:gd name="T25" fmla="*/ 60 h 638"/>
                  <a:gd name="T26" fmla="*/ 54 w 427"/>
                  <a:gd name="T27" fmla="*/ 96 h 638"/>
                  <a:gd name="T28" fmla="*/ 27 w 427"/>
                  <a:gd name="T29" fmla="*/ 111 h 638"/>
                  <a:gd name="T30" fmla="*/ 27 w 427"/>
                  <a:gd name="T31" fmla="*/ 137 h 638"/>
                  <a:gd name="T32" fmla="*/ 12 w 427"/>
                  <a:gd name="T33" fmla="*/ 152 h 638"/>
                  <a:gd name="T34" fmla="*/ 17 w 427"/>
                  <a:gd name="T35" fmla="*/ 190 h 638"/>
                  <a:gd name="T36" fmla="*/ 70 w 427"/>
                  <a:gd name="T37" fmla="*/ 225 h 638"/>
                  <a:gd name="T38" fmla="*/ 94 w 427"/>
                  <a:gd name="T39" fmla="*/ 272 h 638"/>
                  <a:gd name="T40" fmla="*/ 71 w 427"/>
                  <a:gd name="T41" fmla="*/ 299 h 638"/>
                  <a:gd name="T42" fmla="*/ 62 w 427"/>
                  <a:gd name="T43" fmla="*/ 330 h 638"/>
                  <a:gd name="T44" fmla="*/ 77 w 427"/>
                  <a:gd name="T45" fmla="*/ 349 h 638"/>
                  <a:gd name="T46" fmla="*/ 146 w 427"/>
                  <a:gd name="T47" fmla="*/ 385 h 638"/>
                  <a:gd name="T48" fmla="*/ 176 w 427"/>
                  <a:gd name="T49" fmla="*/ 396 h 638"/>
                  <a:gd name="T50" fmla="*/ 213 w 427"/>
                  <a:gd name="T51" fmla="*/ 405 h 638"/>
                  <a:gd name="T52" fmla="*/ 209 w 427"/>
                  <a:gd name="T53" fmla="*/ 427 h 638"/>
                  <a:gd name="T54" fmla="*/ 176 w 427"/>
                  <a:gd name="T55" fmla="*/ 440 h 638"/>
                  <a:gd name="T56" fmla="*/ 122 w 427"/>
                  <a:gd name="T57" fmla="*/ 459 h 638"/>
                  <a:gd name="T58" fmla="*/ 133 w 427"/>
                  <a:gd name="T59" fmla="*/ 510 h 638"/>
                  <a:gd name="T60" fmla="*/ 196 w 427"/>
                  <a:gd name="T61" fmla="*/ 540 h 638"/>
                  <a:gd name="T62" fmla="*/ 226 w 427"/>
                  <a:gd name="T63" fmla="*/ 589 h 638"/>
                  <a:gd name="T64" fmla="*/ 294 w 427"/>
                  <a:gd name="T65" fmla="*/ 621 h 638"/>
                  <a:gd name="T66" fmla="*/ 334 w 427"/>
                  <a:gd name="T67" fmla="*/ 638 h 638"/>
                  <a:gd name="T68" fmla="*/ 359 w 427"/>
                  <a:gd name="T69" fmla="*/ 573 h 638"/>
                  <a:gd name="T70" fmla="*/ 359 w 427"/>
                  <a:gd name="T71" fmla="*/ 541 h 638"/>
                  <a:gd name="T72" fmla="*/ 415 w 427"/>
                  <a:gd name="T73" fmla="*/ 497 h 638"/>
                  <a:gd name="T74" fmla="*/ 405 w 427"/>
                  <a:gd name="T75" fmla="*/ 455 h 638"/>
                  <a:gd name="T76" fmla="*/ 405 w 427"/>
                  <a:gd name="T77" fmla="*/ 430 h 638"/>
                  <a:gd name="T78" fmla="*/ 401 w 427"/>
                  <a:gd name="T79" fmla="*/ 393 h 638"/>
                  <a:gd name="T80" fmla="*/ 368 w 427"/>
                  <a:gd name="T81" fmla="*/ 393 h 638"/>
                  <a:gd name="T82" fmla="*/ 344 w 427"/>
                  <a:gd name="T83" fmla="*/ 366 h 638"/>
                  <a:gd name="T84" fmla="*/ 313 w 427"/>
                  <a:gd name="T85" fmla="*/ 332 h 638"/>
                  <a:gd name="T86" fmla="*/ 300 w 427"/>
                  <a:gd name="T87" fmla="*/ 307 h 638"/>
                  <a:gd name="T88" fmla="*/ 284 w 427"/>
                  <a:gd name="T89" fmla="*/ 267 h 638"/>
                  <a:gd name="T90" fmla="*/ 248 w 427"/>
                  <a:gd name="T91" fmla="*/ 240 h 638"/>
                  <a:gd name="T92" fmla="*/ 280 w 427"/>
                  <a:gd name="T93" fmla="*/ 232 h 638"/>
                  <a:gd name="T94" fmla="*/ 251 w 427"/>
                  <a:gd name="T95" fmla="*/ 224 h 638"/>
                  <a:gd name="T96" fmla="*/ 235 w 427"/>
                  <a:gd name="T97" fmla="*/ 190 h 638"/>
                  <a:gd name="T98" fmla="*/ 219 w 427"/>
                  <a:gd name="T99" fmla="*/ 195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7" h="638">
                    <a:moveTo>
                      <a:pt x="219" y="195"/>
                    </a:moveTo>
                    <a:lnTo>
                      <a:pt x="202" y="183"/>
                    </a:lnTo>
                    <a:lnTo>
                      <a:pt x="202" y="173"/>
                    </a:lnTo>
                    <a:lnTo>
                      <a:pt x="222" y="168"/>
                    </a:lnTo>
                    <a:lnTo>
                      <a:pt x="235" y="158"/>
                    </a:lnTo>
                    <a:lnTo>
                      <a:pt x="237" y="144"/>
                    </a:lnTo>
                    <a:lnTo>
                      <a:pt x="237" y="128"/>
                    </a:lnTo>
                    <a:lnTo>
                      <a:pt x="241" y="121"/>
                    </a:lnTo>
                    <a:lnTo>
                      <a:pt x="249" y="110"/>
                    </a:lnTo>
                    <a:lnTo>
                      <a:pt x="252" y="96"/>
                    </a:lnTo>
                    <a:lnTo>
                      <a:pt x="260" y="90"/>
                    </a:lnTo>
                    <a:lnTo>
                      <a:pt x="260" y="84"/>
                    </a:lnTo>
                    <a:lnTo>
                      <a:pt x="253" y="80"/>
                    </a:lnTo>
                    <a:lnTo>
                      <a:pt x="261" y="72"/>
                    </a:lnTo>
                    <a:lnTo>
                      <a:pt x="260" y="64"/>
                    </a:lnTo>
                    <a:lnTo>
                      <a:pt x="263" y="61"/>
                    </a:lnTo>
                    <a:lnTo>
                      <a:pt x="279" y="52"/>
                    </a:lnTo>
                    <a:lnTo>
                      <a:pt x="295" y="52"/>
                    </a:lnTo>
                    <a:lnTo>
                      <a:pt x="303" y="49"/>
                    </a:lnTo>
                    <a:lnTo>
                      <a:pt x="302" y="43"/>
                    </a:lnTo>
                    <a:lnTo>
                      <a:pt x="295" y="41"/>
                    </a:lnTo>
                    <a:lnTo>
                      <a:pt x="286" y="37"/>
                    </a:lnTo>
                    <a:lnTo>
                      <a:pt x="281" y="31"/>
                    </a:lnTo>
                    <a:lnTo>
                      <a:pt x="272" y="45"/>
                    </a:lnTo>
                    <a:lnTo>
                      <a:pt x="254" y="48"/>
                    </a:lnTo>
                    <a:lnTo>
                      <a:pt x="232" y="50"/>
                    </a:lnTo>
                    <a:lnTo>
                      <a:pt x="224" y="56"/>
                    </a:lnTo>
                    <a:lnTo>
                      <a:pt x="222" y="56"/>
                    </a:lnTo>
                    <a:lnTo>
                      <a:pt x="202" y="56"/>
                    </a:lnTo>
                    <a:lnTo>
                      <a:pt x="193" y="42"/>
                    </a:lnTo>
                    <a:lnTo>
                      <a:pt x="184" y="29"/>
                    </a:lnTo>
                    <a:lnTo>
                      <a:pt x="176" y="21"/>
                    </a:lnTo>
                    <a:lnTo>
                      <a:pt x="165" y="15"/>
                    </a:lnTo>
                    <a:lnTo>
                      <a:pt x="144" y="2"/>
                    </a:lnTo>
                    <a:lnTo>
                      <a:pt x="134" y="0"/>
                    </a:lnTo>
                    <a:lnTo>
                      <a:pt x="120" y="14"/>
                    </a:lnTo>
                    <a:lnTo>
                      <a:pt x="107" y="23"/>
                    </a:lnTo>
                    <a:lnTo>
                      <a:pt x="91" y="38"/>
                    </a:lnTo>
                    <a:lnTo>
                      <a:pt x="79" y="60"/>
                    </a:lnTo>
                    <a:lnTo>
                      <a:pt x="73" y="81"/>
                    </a:lnTo>
                    <a:lnTo>
                      <a:pt x="60" y="85"/>
                    </a:lnTo>
                    <a:lnTo>
                      <a:pt x="54" y="96"/>
                    </a:lnTo>
                    <a:lnTo>
                      <a:pt x="50" y="93"/>
                    </a:lnTo>
                    <a:lnTo>
                      <a:pt x="37" y="102"/>
                    </a:lnTo>
                    <a:lnTo>
                      <a:pt x="27" y="111"/>
                    </a:lnTo>
                    <a:lnTo>
                      <a:pt x="38" y="117"/>
                    </a:lnTo>
                    <a:lnTo>
                      <a:pt x="38" y="123"/>
                    </a:lnTo>
                    <a:lnTo>
                      <a:pt x="27" y="137"/>
                    </a:lnTo>
                    <a:lnTo>
                      <a:pt x="17" y="145"/>
                    </a:lnTo>
                    <a:lnTo>
                      <a:pt x="15" y="148"/>
                    </a:lnTo>
                    <a:lnTo>
                      <a:pt x="12" y="152"/>
                    </a:lnTo>
                    <a:lnTo>
                      <a:pt x="1" y="162"/>
                    </a:lnTo>
                    <a:lnTo>
                      <a:pt x="0" y="174"/>
                    </a:lnTo>
                    <a:lnTo>
                      <a:pt x="17" y="190"/>
                    </a:lnTo>
                    <a:lnTo>
                      <a:pt x="28" y="198"/>
                    </a:lnTo>
                    <a:lnTo>
                      <a:pt x="46" y="212"/>
                    </a:lnTo>
                    <a:lnTo>
                      <a:pt x="70" y="225"/>
                    </a:lnTo>
                    <a:lnTo>
                      <a:pt x="84" y="239"/>
                    </a:lnTo>
                    <a:lnTo>
                      <a:pt x="92" y="256"/>
                    </a:lnTo>
                    <a:lnTo>
                      <a:pt x="94" y="272"/>
                    </a:lnTo>
                    <a:lnTo>
                      <a:pt x="91" y="284"/>
                    </a:lnTo>
                    <a:lnTo>
                      <a:pt x="80" y="295"/>
                    </a:lnTo>
                    <a:lnTo>
                      <a:pt x="71" y="299"/>
                    </a:lnTo>
                    <a:lnTo>
                      <a:pt x="62" y="308"/>
                    </a:lnTo>
                    <a:lnTo>
                      <a:pt x="61" y="327"/>
                    </a:lnTo>
                    <a:lnTo>
                      <a:pt x="62" y="330"/>
                    </a:lnTo>
                    <a:lnTo>
                      <a:pt x="65" y="334"/>
                    </a:lnTo>
                    <a:lnTo>
                      <a:pt x="72" y="342"/>
                    </a:lnTo>
                    <a:lnTo>
                      <a:pt x="77" y="349"/>
                    </a:lnTo>
                    <a:lnTo>
                      <a:pt x="105" y="365"/>
                    </a:lnTo>
                    <a:lnTo>
                      <a:pt x="141" y="384"/>
                    </a:lnTo>
                    <a:lnTo>
                      <a:pt x="146" y="385"/>
                    </a:lnTo>
                    <a:lnTo>
                      <a:pt x="158" y="390"/>
                    </a:lnTo>
                    <a:lnTo>
                      <a:pt x="170" y="394"/>
                    </a:lnTo>
                    <a:lnTo>
                      <a:pt x="176" y="396"/>
                    </a:lnTo>
                    <a:lnTo>
                      <a:pt x="187" y="398"/>
                    </a:lnTo>
                    <a:lnTo>
                      <a:pt x="197" y="400"/>
                    </a:lnTo>
                    <a:lnTo>
                      <a:pt x="213" y="405"/>
                    </a:lnTo>
                    <a:lnTo>
                      <a:pt x="221" y="411"/>
                    </a:lnTo>
                    <a:lnTo>
                      <a:pt x="218" y="418"/>
                    </a:lnTo>
                    <a:lnTo>
                      <a:pt x="209" y="427"/>
                    </a:lnTo>
                    <a:lnTo>
                      <a:pt x="198" y="431"/>
                    </a:lnTo>
                    <a:lnTo>
                      <a:pt x="188" y="435"/>
                    </a:lnTo>
                    <a:lnTo>
                      <a:pt x="176" y="440"/>
                    </a:lnTo>
                    <a:lnTo>
                      <a:pt x="165" y="444"/>
                    </a:lnTo>
                    <a:lnTo>
                      <a:pt x="136" y="452"/>
                    </a:lnTo>
                    <a:lnTo>
                      <a:pt x="122" y="459"/>
                    </a:lnTo>
                    <a:lnTo>
                      <a:pt x="116" y="470"/>
                    </a:lnTo>
                    <a:lnTo>
                      <a:pt x="118" y="485"/>
                    </a:lnTo>
                    <a:lnTo>
                      <a:pt x="133" y="510"/>
                    </a:lnTo>
                    <a:lnTo>
                      <a:pt x="142" y="532"/>
                    </a:lnTo>
                    <a:lnTo>
                      <a:pt x="179" y="532"/>
                    </a:lnTo>
                    <a:lnTo>
                      <a:pt x="196" y="540"/>
                    </a:lnTo>
                    <a:lnTo>
                      <a:pt x="204" y="548"/>
                    </a:lnTo>
                    <a:lnTo>
                      <a:pt x="208" y="572"/>
                    </a:lnTo>
                    <a:lnTo>
                      <a:pt x="226" y="589"/>
                    </a:lnTo>
                    <a:lnTo>
                      <a:pt x="246" y="599"/>
                    </a:lnTo>
                    <a:lnTo>
                      <a:pt x="274" y="612"/>
                    </a:lnTo>
                    <a:lnTo>
                      <a:pt x="294" y="621"/>
                    </a:lnTo>
                    <a:lnTo>
                      <a:pt x="309" y="628"/>
                    </a:lnTo>
                    <a:lnTo>
                      <a:pt x="333" y="637"/>
                    </a:lnTo>
                    <a:lnTo>
                      <a:pt x="334" y="638"/>
                    </a:lnTo>
                    <a:lnTo>
                      <a:pt x="340" y="613"/>
                    </a:lnTo>
                    <a:lnTo>
                      <a:pt x="354" y="597"/>
                    </a:lnTo>
                    <a:lnTo>
                      <a:pt x="359" y="573"/>
                    </a:lnTo>
                    <a:lnTo>
                      <a:pt x="359" y="557"/>
                    </a:lnTo>
                    <a:lnTo>
                      <a:pt x="357" y="552"/>
                    </a:lnTo>
                    <a:lnTo>
                      <a:pt x="359" y="541"/>
                    </a:lnTo>
                    <a:lnTo>
                      <a:pt x="374" y="528"/>
                    </a:lnTo>
                    <a:lnTo>
                      <a:pt x="398" y="502"/>
                    </a:lnTo>
                    <a:lnTo>
                      <a:pt x="415" y="497"/>
                    </a:lnTo>
                    <a:lnTo>
                      <a:pt x="427" y="481"/>
                    </a:lnTo>
                    <a:lnTo>
                      <a:pt x="417" y="476"/>
                    </a:lnTo>
                    <a:lnTo>
                      <a:pt x="405" y="455"/>
                    </a:lnTo>
                    <a:lnTo>
                      <a:pt x="400" y="443"/>
                    </a:lnTo>
                    <a:lnTo>
                      <a:pt x="403" y="437"/>
                    </a:lnTo>
                    <a:lnTo>
                      <a:pt x="405" y="430"/>
                    </a:lnTo>
                    <a:lnTo>
                      <a:pt x="418" y="422"/>
                    </a:lnTo>
                    <a:lnTo>
                      <a:pt x="420" y="416"/>
                    </a:lnTo>
                    <a:lnTo>
                      <a:pt x="401" y="393"/>
                    </a:lnTo>
                    <a:lnTo>
                      <a:pt x="384" y="393"/>
                    </a:lnTo>
                    <a:lnTo>
                      <a:pt x="376" y="390"/>
                    </a:lnTo>
                    <a:lnTo>
                      <a:pt x="368" y="393"/>
                    </a:lnTo>
                    <a:lnTo>
                      <a:pt x="354" y="377"/>
                    </a:lnTo>
                    <a:lnTo>
                      <a:pt x="351" y="368"/>
                    </a:lnTo>
                    <a:lnTo>
                      <a:pt x="344" y="366"/>
                    </a:lnTo>
                    <a:lnTo>
                      <a:pt x="321" y="349"/>
                    </a:lnTo>
                    <a:lnTo>
                      <a:pt x="311" y="343"/>
                    </a:lnTo>
                    <a:lnTo>
                      <a:pt x="313" y="332"/>
                    </a:lnTo>
                    <a:lnTo>
                      <a:pt x="311" y="326"/>
                    </a:lnTo>
                    <a:lnTo>
                      <a:pt x="303" y="320"/>
                    </a:lnTo>
                    <a:lnTo>
                      <a:pt x="300" y="307"/>
                    </a:lnTo>
                    <a:lnTo>
                      <a:pt x="299" y="292"/>
                    </a:lnTo>
                    <a:lnTo>
                      <a:pt x="290" y="274"/>
                    </a:lnTo>
                    <a:lnTo>
                      <a:pt x="284" y="267"/>
                    </a:lnTo>
                    <a:lnTo>
                      <a:pt x="269" y="265"/>
                    </a:lnTo>
                    <a:lnTo>
                      <a:pt x="247" y="251"/>
                    </a:lnTo>
                    <a:lnTo>
                      <a:pt x="248" y="240"/>
                    </a:lnTo>
                    <a:lnTo>
                      <a:pt x="262" y="238"/>
                    </a:lnTo>
                    <a:lnTo>
                      <a:pt x="275" y="234"/>
                    </a:lnTo>
                    <a:lnTo>
                      <a:pt x="280" y="232"/>
                    </a:lnTo>
                    <a:lnTo>
                      <a:pt x="280" y="226"/>
                    </a:lnTo>
                    <a:lnTo>
                      <a:pt x="274" y="224"/>
                    </a:lnTo>
                    <a:lnTo>
                      <a:pt x="251" y="224"/>
                    </a:lnTo>
                    <a:lnTo>
                      <a:pt x="250" y="211"/>
                    </a:lnTo>
                    <a:lnTo>
                      <a:pt x="237" y="200"/>
                    </a:lnTo>
                    <a:lnTo>
                      <a:pt x="235" y="190"/>
                    </a:lnTo>
                    <a:lnTo>
                      <a:pt x="231" y="190"/>
                    </a:lnTo>
                    <a:lnTo>
                      <a:pt x="229" y="195"/>
                    </a:lnTo>
                    <a:lnTo>
                      <a:pt x="219" y="19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71" name="Freeform 153"/>
              <p:cNvSpPr>
                <a:spLocks/>
              </p:cNvSpPr>
              <p:nvPr/>
            </p:nvSpPr>
            <p:spPr bwMode="auto">
              <a:xfrm>
                <a:off x="4046388" y="5985330"/>
                <a:ext cx="220880" cy="235971"/>
              </a:xfrm>
              <a:custGeom>
                <a:avLst/>
                <a:gdLst>
                  <a:gd name="T0" fmla="*/ 217 w 482"/>
                  <a:gd name="T1" fmla="*/ 124 h 514"/>
                  <a:gd name="T2" fmla="*/ 189 w 482"/>
                  <a:gd name="T3" fmla="*/ 111 h 514"/>
                  <a:gd name="T4" fmla="*/ 147 w 482"/>
                  <a:gd name="T5" fmla="*/ 119 h 514"/>
                  <a:gd name="T6" fmla="*/ 92 w 482"/>
                  <a:gd name="T7" fmla="*/ 81 h 514"/>
                  <a:gd name="T8" fmla="*/ 82 w 482"/>
                  <a:gd name="T9" fmla="*/ 92 h 514"/>
                  <a:gd name="T10" fmla="*/ 95 w 482"/>
                  <a:gd name="T11" fmla="*/ 148 h 514"/>
                  <a:gd name="T12" fmla="*/ 19 w 482"/>
                  <a:gd name="T13" fmla="*/ 179 h 514"/>
                  <a:gd name="T14" fmla="*/ 0 w 482"/>
                  <a:gd name="T15" fmla="*/ 289 h 514"/>
                  <a:gd name="T16" fmla="*/ 34 w 482"/>
                  <a:gd name="T17" fmla="*/ 320 h 514"/>
                  <a:gd name="T18" fmla="*/ 30 w 482"/>
                  <a:gd name="T19" fmla="*/ 357 h 514"/>
                  <a:gd name="T20" fmla="*/ 12 w 482"/>
                  <a:gd name="T21" fmla="*/ 391 h 514"/>
                  <a:gd name="T22" fmla="*/ 24 w 482"/>
                  <a:gd name="T23" fmla="*/ 419 h 514"/>
                  <a:gd name="T24" fmla="*/ 42 w 482"/>
                  <a:gd name="T25" fmla="*/ 444 h 514"/>
                  <a:gd name="T26" fmla="*/ 43 w 482"/>
                  <a:gd name="T27" fmla="*/ 469 h 514"/>
                  <a:gd name="T28" fmla="*/ 91 w 482"/>
                  <a:gd name="T29" fmla="*/ 497 h 514"/>
                  <a:gd name="T30" fmla="*/ 110 w 482"/>
                  <a:gd name="T31" fmla="*/ 506 h 514"/>
                  <a:gd name="T32" fmla="*/ 175 w 482"/>
                  <a:gd name="T33" fmla="*/ 487 h 514"/>
                  <a:gd name="T34" fmla="*/ 185 w 482"/>
                  <a:gd name="T35" fmla="*/ 450 h 514"/>
                  <a:gd name="T36" fmla="*/ 193 w 482"/>
                  <a:gd name="T37" fmla="*/ 428 h 514"/>
                  <a:gd name="T38" fmla="*/ 214 w 482"/>
                  <a:gd name="T39" fmla="*/ 432 h 514"/>
                  <a:gd name="T40" fmla="*/ 225 w 482"/>
                  <a:gd name="T41" fmla="*/ 404 h 514"/>
                  <a:gd name="T42" fmla="*/ 236 w 482"/>
                  <a:gd name="T43" fmla="*/ 426 h 514"/>
                  <a:gd name="T44" fmla="*/ 259 w 482"/>
                  <a:gd name="T45" fmla="*/ 396 h 514"/>
                  <a:gd name="T46" fmla="*/ 276 w 482"/>
                  <a:gd name="T47" fmla="*/ 399 h 514"/>
                  <a:gd name="T48" fmla="*/ 319 w 482"/>
                  <a:gd name="T49" fmla="*/ 410 h 514"/>
                  <a:gd name="T50" fmla="*/ 382 w 482"/>
                  <a:gd name="T51" fmla="*/ 380 h 514"/>
                  <a:gd name="T52" fmla="*/ 391 w 482"/>
                  <a:gd name="T53" fmla="*/ 366 h 514"/>
                  <a:gd name="T54" fmla="*/ 423 w 482"/>
                  <a:gd name="T55" fmla="*/ 389 h 514"/>
                  <a:gd name="T56" fmla="*/ 459 w 482"/>
                  <a:gd name="T57" fmla="*/ 394 h 514"/>
                  <a:gd name="T58" fmla="*/ 482 w 482"/>
                  <a:gd name="T59" fmla="*/ 380 h 514"/>
                  <a:gd name="T60" fmla="*/ 470 w 482"/>
                  <a:gd name="T61" fmla="*/ 359 h 514"/>
                  <a:gd name="T62" fmla="*/ 464 w 482"/>
                  <a:gd name="T63" fmla="*/ 343 h 514"/>
                  <a:gd name="T64" fmla="*/ 468 w 482"/>
                  <a:gd name="T65" fmla="*/ 335 h 514"/>
                  <a:gd name="T66" fmla="*/ 474 w 482"/>
                  <a:gd name="T67" fmla="*/ 307 h 514"/>
                  <a:gd name="T68" fmla="*/ 440 w 482"/>
                  <a:gd name="T69" fmla="*/ 292 h 514"/>
                  <a:gd name="T70" fmla="*/ 422 w 482"/>
                  <a:gd name="T71" fmla="*/ 280 h 514"/>
                  <a:gd name="T72" fmla="*/ 397 w 482"/>
                  <a:gd name="T73" fmla="*/ 259 h 514"/>
                  <a:gd name="T74" fmla="*/ 354 w 482"/>
                  <a:gd name="T75" fmla="*/ 238 h 514"/>
                  <a:gd name="T76" fmla="*/ 318 w 482"/>
                  <a:gd name="T77" fmla="*/ 206 h 514"/>
                  <a:gd name="T78" fmla="*/ 321 w 482"/>
                  <a:gd name="T79" fmla="*/ 194 h 514"/>
                  <a:gd name="T80" fmla="*/ 359 w 482"/>
                  <a:gd name="T81" fmla="*/ 167 h 514"/>
                  <a:gd name="T82" fmla="*/ 392 w 482"/>
                  <a:gd name="T83" fmla="*/ 146 h 514"/>
                  <a:gd name="T84" fmla="*/ 380 w 482"/>
                  <a:gd name="T85" fmla="*/ 131 h 514"/>
                  <a:gd name="T86" fmla="*/ 358 w 482"/>
                  <a:gd name="T87" fmla="*/ 133 h 514"/>
                  <a:gd name="T88" fmla="*/ 363 w 482"/>
                  <a:gd name="T89" fmla="*/ 120 h 514"/>
                  <a:gd name="T90" fmla="*/ 385 w 482"/>
                  <a:gd name="T91" fmla="*/ 104 h 514"/>
                  <a:gd name="T92" fmla="*/ 434 w 482"/>
                  <a:gd name="T93" fmla="*/ 86 h 514"/>
                  <a:gd name="T94" fmla="*/ 426 w 482"/>
                  <a:gd name="T95" fmla="*/ 68 h 514"/>
                  <a:gd name="T96" fmla="*/ 448 w 482"/>
                  <a:gd name="T97" fmla="*/ 59 h 514"/>
                  <a:gd name="T98" fmla="*/ 462 w 482"/>
                  <a:gd name="T99" fmla="*/ 42 h 514"/>
                  <a:gd name="T100" fmla="*/ 453 w 482"/>
                  <a:gd name="T101" fmla="*/ 25 h 514"/>
                  <a:gd name="T102" fmla="*/ 391 w 482"/>
                  <a:gd name="T103" fmla="*/ 5 h 514"/>
                  <a:gd name="T104" fmla="*/ 368 w 482"/>
                  <a:gd name="T105" fmla="*/ 4 h 514"/>
                  <a:gd name="T106" fmla="*/ 352 w 482"/>
                  <a:gd name="T107" fmla="*/ 9 h 514"/>
                  <a:gd name="T108" fmla="*/ 376 w 482"/>
                  <a:gd name="T109" fmla="*/ 32 h 514"/>
                  <a:gd name="T110" fmla="*/ 334 w 482"/>
                  <a:gd name="T111" fmla="*/ 52 h 514"/>
                  <a:gd name="T112" fmla="*/ 336 w 482"/>
                  <a:gd name="T113" fmla="*/ 65 h 514"/>
                  <a:gd name="T114" fmla="*/ 336 w 482"/>
                  <a:gd name="T115" fmla="*/ 99 h 514"/>
                  <a:gd name="T116" fmla="*/ 313 w 482"/>
                  <a:gd name="T117" fmla="*/ 93 h 514"/>
                  <a:gd name="T118" fmla="*/ 275 w 482"/>
                  <a:gd name="T119" fmla="*/ 71 h 514"/>
                  <a:gd name="T120" fmla="*/ 292 w 482"/>
                  <a:gd name="T121" fmla="*/ 112 h 514"/>
                  <a:gd name="T122" fmla="*/ 270 w 482"/>
                  <a:gd name="T123" fmla="*/ 12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2" h="514">
                    <a:moveTo>
                      <a:pt x="259" y="127"/>
                    </a:moveTo>
                    <a:lnTo>
                      <a:pt x="249" y="127"/>
                    </a:lnTo>
                    <a:lnTo>
                      <a:pt x="217" y="124"/>
                    </a:lnTo>
                    <a:lnTo>
                      <a:pt x="208" y="109"/>
                    </a:lnTo>
                    <a:lnTo>
                      <a:pt x="203" y="107"/>
                    </a:lnTo>
                    <a:lnTo>
                      <a:pt x="189" y="111"/>
                    </a:lnTo>
                    <a:lnTo>
                      <a:pt x="168" y="117"/>
                    </a:lnTo>
                    <a:lnTo>
                      <a:pt x="160" y="119"/>
                    </a:lnTo>
                    <a:lnTo>
                      <a:pt x="147" y="119"/>
                    </a:lnTo>
                    <a:lnTo>
                      <a:pt x="131" y="113"/>
                    </a:lnTo>
                    <a:lnTo>
                      <a:pt x="108" y="106"/>
                    </a:lnTo>
                    <a:lnTo>
                      <a:pt x="92" y="81"/>
                    </a:lnTo>
                    <a:lnTo>
                      <a:pt x="86" y="74"/>
                    </a:lnTo>
                    <a:lnTo>
                      <a:pt x="83" y="80"/>
                    </a:lnTo>
                    <a:lnTo>
                      <a:pt x="82" y="92"/>
                    </a:lnTo>
                    <a:lnTo>
                      <a:pt x="80" y="102"/>
                    </a:lnTo>
                    <a:lnTo>
                      <a:pt x="93" y="118"/>
                    </a:lnTo>
                    <a:lnTo>
                      <a:pt x="95" y="148"/>
                    </a:lnTo>
                    <a:lnTo>
                      <a:pt x="88" y="159"/>
                    </a:lnTo>
                    <a:lnTo>
                      <a:pt x="28" y="162"/>
                    </a:lnTo>
                    <a:lnTo>
                      <a:pt x="19" y="179"/>
                    </a:lnTo>
                    <a:lnTo>
                      <a:pt x="10" y="209"/>
                    </a:lnTo>
                    <a:lnTo>
                      <a:pt x="5" y="250"/>
                    </a:lnTo>
                    <a:lnTo>
                      <a:pt x="0" y="289"/>
                    </a:lnTo>
                    <a:lnTo>
                      <a:pt x="9" y="294"/>
                    </a:lnTo>
                    <a:lnTo>
                      <a:pt x="30" y="306"/>
                    </a:lnTo>
                    <a:lnTo>
                      <a:pt x="34" y="320"/>
                    </a:lnTo>
                    <a:lnTo>
                      <a:pt x="54" y="343"/>
                    </a:lnTo>
                    <a:lnTo>
                      <a:pt x="54" y="354"/>
                    </a:lnTo>
                    <a:lnTo>
                      <a:pt x="30" y="357"/>
                    </a:lnTo>
                    <a:lnTo>
                      <a:pt x="26" y="365"/>
                    </a:lnTo>
                    <a:lnTo>
                      <a:pt x="22" y="388"/>
                    </a:lnTo>
                    <a:lnTo>
                      <a:pt x="12" y="391"/>
                    </a:lnTo>
                    <a:lnTo>
                      <a:pt x="10" y="398"/>
                    </a:lnTo>
                    <a:lnTo>
                      <a:pt x="20" y="409"/>
                    </a:lnTo>
                    <a:lnTo>
                      <a:pt x="24" y="419"/>
                    </a:lnTo>
                    <a:lnTo>
                      <a:pt x="20" y="426"/>
                    </a:lnTo>
                    <a:lnTo>
                      <a:pt x="25" y="438"/>
                    </a:lnTo>
                    <a:lnTo>
                      <a:pt x="42" y="444"/>
                    </a:lnTo>
                    <a:lnTo>
                      <a:pt x="42" y="458"/>
                    </a:lnTo>
                    <a:lnTo>
                      <a:pt x="40" y="461"/>
                    </a:lnTo>
                    <a:lnTo>
                      <a:pt x="43" y="469"/>
                    </a:lnTo>
                    <a:lnTo>
                      <a:pt x="64" y="476"/>
                    </a:lnTo>
                    <a:lnTo>
                      <a:pt x="81" y="489"/>
                    </a:lnTo>
                    <a:lnTo>
                      <a:pt x="91" y="497"/>
                    </a:lnTo>
                    <a:lnTo>
                      <a:pt x="94" y="514"/>
                    </a:lnTo>
                    <a:lnTo>
                      <a:pt x="105" y="512"/>
                    </a:lnTo>
                    <a:lnTo>
                      <a:pt x="110" y="506"/>
                    </a:lnTo>
                    <a:lnTo>
                      <a:pt x="124" y="494"/>
                    </a:lnTo>
                    <a:lnTo>
                      <a:pt x="144" y="487"/>
                    </a:lnTo>
                    <a:lnTo>
                      <a:pt x="175" y="487"/>
                    </a:lnTo>
                    <a:lnTo>
                      <a:pt x="175" y="475"/>
                    </a:lnTo>
                    <a:lnTo>
                      <a:pt x="175" y="463"/>
                    </a:lnTo>
                    <a:lnTo>
                      <a:pt x="185" y="450"/>
                    </a:lnTo>
                    <a:lnTo>
                      <a:pt x="187" y="441"/>
                    </a:lnTo>
                    <a:lnTo>
                      <a:pt x="187" y="433"/>
                    </a:lnTo>
                    <a:lnTo>
                      <a:pt x="193" y="428"/>
                    </a:lnTo>
                    <a:lnTo>
                      <a:pt x="203" y="441"/>
                    </a:lnTo>
                    <a:lnTo>
                      <a:pt x="208" y="435"/>
                    </a:lnTo>
                    <a:lnTo>
                      <a:pt x="214" y="432"/>
                    </a:lnTo>
                    <a:lnTo>
                      <a:pt x="221" y="419"/>
                    </a:lnTo>
                    <a:lnTo>
                      <a:pt x="221" y="405"/>
                    </a:lnTo>
                    <a:lnTo>
                      <a:pt x="225" y="404"/>
                    </a:lnTo>
                    <a:lnTo>
                      <a:pt x="230" y="404"/>
                    </a:lnTo>
                    <a:lnTo>
                      <a:pt x="230" y="418"/>
                    </a:lnTo>
                    <a:lnTo>
                      <a:pt x="236" y="426"/>
                    </a:lnTo>
                    <a:lnTo>
                      <a:pt x="242" y="427"/>
                    </a:lnTo>
                    <a:lnTo>
                      <a:pt x="244" y="408"/>
                    </a:lnTo>
                    <a:lnTo>
                      <a:pt x="259" y="396"/>
                    </a:lnTo>
                    <a:lnTo>
                      <a:pt x="261" y="392"/>
                    </a:lnTo>
                    <a:lnTo>
                      <a:pt x="268" y="393"/>
                    </a:lnTo>
                    <a:lnTo>
                      <a:pt x="276" y="399"/>
                    </a:lnTo>
                    <a:lnTo>
                      <a:pt x="307" y="398"/>
                    </a:lnTo>
                    <a:lnTo>
                      <a:pt x="307" y="410"/>
                    </a:lnTo>
                    <a:lnTo>
                      <a:pt x="319" y="410"/>
                    </a:lnTo>
                    <a:lnTo>
                      <a:pt x="368" y="388"/>
                    </a:lnTo>
                    <a:lnTo>
                      <a:pt x="382" y="383"/>
                    </a:lnTo>
                    <a:lnTo>
                      <a:pt x="382" y="380"/>
                    </a:lnTo>
                    <a:lnTo>
                      <a:pt x="374" y="375"/>
                    </a:lnTo>
                    <a:lnTo>
                      <a:pt x="374" y="368"/>
                    </a:lnTo>
                    <a:lnTo>
                      <a:pt x="391" y="366"/>
                    </a:lnTo>
                    <a:lnTo>
                      <a:pt x="398" y="362"/>
                    </a:lnTo>
                    <a:lnTo>
                      <a:pt x="421" y="360"/>
                    </a:lnTo>
                    <a:lnTo>
                      <a:pt x="423" y="389"/>
                    </a:lnTo>
                    <a:lnTo>
                      <a:pt x="448" y="389"/>
                    </a:lnTo>
                    <a:lnTo>
                      <a:pt x="453" y="383"/>
                    </a:lnTo>
                    <a:lnTo>
                      <a:pt x="459" y="394"/>
                    </a:lnTo>
                    <a:lnTo>
                      <a:pt x="466" y="394"/>
                    </a:lnTo>
                    <a:lnTo>
                      <a:pt x="476" y="389"/>
                    </a:lnTo>
                    <a:lnTo>
                      <a:pt x="482" y="380"/>
                    </a:lnTo>
                    <a:lnTo>
                      <a:pt x="479" y="375"/>
                    </a:lnTo>
                    <a:lnTo>
                      <a:pt x="471" y="369"/>
                    </a:lnTo>
                    <a:lnTo>
                      <a:pt x="470" y="359"/>
                    </a:lnTo>
                    <a:lnTo>
                      <a:pt x="470" y="349"/>
                    </a:lnTo>
                    <a:lnTo>
                      <a:pt x="468" y="346"/>
                    </a:lnTo>
                    <a:lnTo>
                      <a:pt x="464" y="343"/>
                    </a:lnTo>
                    <a:lnTo>
                      <a:pt x="463" y="340"/>
                    </a:lnTo>
                    <a:lnTo>
                      <a:pt x="463" y="337"/>
                    </a:lnTo>
                    <a:lnTo>
                      <a:pt x="468" y="335"/>
                    </a:lnTo>
                    <a:lnTo>
                      <a:pt x="473" y="327"/>
                    </a:lnTo>
                    <a:lnTo>
                      <a:pt x="474" y="316"/>
                    </a:lnTo>
                    <a:lnTo>
                      <a:pt x="474" y="307"/>
                    </a:lnTo>
                    <a:lnTo>
                      <a:pt x="465" y="302"/>
                    </a:lnTo>
                    <a:lnTo>
                      <a:pt x="448" y="294"/>
                    </a:lnTo>
                    <a:lnTo>
                      <a:pt x="440" y="292"/>
                    </a:lnTo>
                    <a:lnTo>
                      <a:pt x="433" y="290"/>
                    </a:lnTo>
                    <a:lnTo>
                      <a:pt x="427" y="286"/>
                    </a:lnTo>
                    <a:lnTo>
                      <a:pt x="422" y="280"/>
                    </a:lnTo>
                    <a:lnTo>
                      <a:pt x="414" y="268"/>
                    </a:lnTo>
                    <a:lnTo>
                      <a:pt x="407" y="265"/>
                    </a:lnTo>
                    <a:lnTo>
                      <a:pt x="397" y="259"/>
                    </a:lnTo>
                    <a:lnTo>
                      <a:pt x="375" y="253"/>
                    </a:lnTo>
                    <a:lnTo>
                      <a:pt x="363" y="244"/>
                    </a:lnTo>
                    <a:lnTo>
                      <a:pt x="354" y="238"/>
                    </a:lnTo>
                    <a:lnTo>
                      <a:pt x="341" y="223"/>
                    </a:lnTo>
                    <a:lnTo>
                      <a:pt x="329" y="212"/>
                    </a:lnTo>
                    <a:lnTo>
                      <a:pt x="318" y="206"/>
                    </a:lnTo>
                    <a:lnTo>
                      <a:pt x="307" y="203"/>
                    </a:lnTo>
                    <a:lnTo>
                      <a:pt x="307" y="196"/>
                    </a:lnTo>
                    <a:lnTo>
                      <a:pt x="321" y="194"/>
                    </a:lnTo>
                    <a:lnTo>
                      <a:pt x="332" y="186"/>
                    </a:lnTo>
                    <a:lnTo>
                      <a:pt x="344" y="176"/>
                    </a:lnTo>
                    <a:lnTo>
                      <a:pt x="359" y="167"/>
                    </a:lnTo>
                    <a:lnTo>
                      <a:pt x="369" y="163"/>
                    </a:lnTo>
                    <a:lnTo>
                      <a:pt x="384" y="152"/>
                    </a:lnTo>
                    <a:lnTo>
                      <a:pt x="392" y="146"/>
                    </a:lnTo>
                    <a:lnTo>
                      <a:pt x="400" y="135"/>
                    </a:lnTo>
                    <a:lnTo>
                      <a:pt x="397" y="131"/>
                    </a:lnTo>
                    <a:lnTo>
                      <a:pt x="380" y="131"/>
                    </a:lnTo>
                    <a:lnTo>
                      <a:pt x="372" y="136"/>
                    </a:lnTo>
                    <a:lnTo>
                      <a:pt x="363" y="139"/>
                    </a:lnTo>
                    <a:lnTo>
                      <a:pt x="358" y="133"/>
                    </a:lnTo>
                    <a:lnTo>
                      <a:pt x="350" y="128"/>
                    </a:lnTo>
                    <a:lnTo>
                      <a:pt x="352" y="123"/>
                    </a:lnTo>
                    <a:lnTo>
                      <a:pt x="363" y="120"/>
                    </a:lnTo>
                    <a:lnTo>
                      <a:pt x="378" y="112"/>
                    </a:lnTo>
                    <a:lnTo>
                      <a:pt x="385" y="108"/>
                    </a:lnTo>
                    <a:lnTo>
                      <a:pt x="385" y="104"/>
                    </a:lnTo>
                    <a:lnTo>
                      <a:pt x="400" y="94"/>
                    </a:lnTo>
                    <a:lnTo>
                      <a:pt x="421" y="94"/>
                    </a:lnTo>
                    <a:lnTo>
                      <a:pt x="434" y="86"/>
                    </a:lnTo>
                    <a:lnTo>
                      <a:pt x="435" y="80"/>
                    </a:lnTo>
                    <a:lnTo>
                      <a:pt x="426" y="80"/>
                    </a:lnTo>
                    <a:lnTo>
                      <a:pt x="426" y="68"/>
                    </a:lnTo>
                    <a:lnTo>
                      <a:pt x="439" y="65"/>
                    </a:lnTo>
                    <a:lnTo>
                      <a:pt x="445" y="61"/>
                    </a:lnTo>
                    <a:lnTo>
                      <a:pt x="448" y="59"/>
                    </a:lnTo>
                    <a:lnTo>
                      <a:pt x="453" y="54"/>
                    </a:lnTo>
                    <a:lnTo>
                      <a:pt x="458" y="48"/>
                    </a:lnTo>
                    <a:lnTo>
                      <a:pt x="462" y="42"/>
                    </a:lnTo>
                    <a:lnTo>
                      <a:pt x="465" y="35"/>
                    </a:lnTo>
                    <a:lnTo>
                      <a:pt x="464" y="31"/>
                    </a:lnTo>
                    <a:lnTo>
                      <a:pt x="453" y="25"/>
                    </a:lnTo>
                    <a:lnTo>
                      <a:pt x="447" y="17"/>
                    </a:lnTo>
                    <a:lnTo>
                      <a:pt x="440" y="4"/>
                    </a:lnTo>
                    <a:lnTo>
                      <a:pt x="391" y="5"/>
                    </a:lnTo>
                    <a:lnTo>
                      <a:pt x="384" y="17"/>
                    </a:lnTo>
                    <a:lnTo>
                      <a:pt x="376" y="10"/>
                    </a:lnTo>
                    <a:lnTo>
                      <a:pt x="368" y="4"/>
                    </a:lnTo>
                    <a:lnTo>
                      <a:pt x="355" y="0"/>
                    </a:lnTo>
                    <a:lnTo>
                      <a:pt x="352" y="0"/>
                    </a:lnTo>
                    <a:lnTo>
                      <a:pt x="352" y="9"/>
                    </a:lnTo>
                    <a:lnTo>
                      <a:pt x="362" y="20"/>
                    </a:lnTo>
                    <a:lnTo>
                      <a:pt x="371" y="28"/>
                    </a:lnTo>
                    <a:lnTo>
                      <a:pt x="376" y="32"/>
                    </a:lnTo>
                    <a:lnTo>
                      <a:pt x="374" y="44"/>
                    </a:lnTo>
                    <a:lnTo>
                      <a:pt x="360" y="52"/>
                    </a:lnTo>
                    <a:lnTo>
                      <a:pt x="334" y="52"/>
                    </a:lnTo>
                    <a:lnTo>
                      <a:pt x="334" y="56"/>
                    </a:lnTo>
                    <a:lnTo>
                      <a:pt x="333" y="59"/>
                    </a:lnTo>
                    <a:lnTo>
                      <a:pt x="336" y="65"/>
                    </a:lnTo>
                    <a:lnTo>
                      <a:pt x="340" y="71"/>
                    </a:lnTo>
                    <a:lnTo>
                      <a:pt x="344" y="88"/>
                    </a:lnTo>
                    <a:lnTo>
                      <a:pt x="336" y="99"/>
                    </a:lnTo>
                    <a:lnTo>
                      <a:pt x="326" y="110"/>
                    </a:lnTo>
                    <a:lnTo>
                      <a:pt x="320" y="109"/>
                    </a:lnTo>
                    <a:lnTo>
                      <a:pt x="313" y="93"/>
                    </a:lnTo>
                    <a:lnTo>
                      <a:pt x="301" y="85"/>
                    </a:lnTo>
                    <a:lnTo>
                      <a:pt x="287" y="71"/>
                    </a:lnTo>
                    <a:lnTo>
                      <a:pt x="275" y="71"/>
                    </a:lnTo>
                    <a:lnTo>
                      <a:pt x="278" y="77"/>
                    </a:lnTo>
                    <a:lnTo>
                      <a:pt x="292" y="101"/>
                    </a:lnTo>
                    <a:lnTo>
                      <a:pt x="292" y="112"/>
                    </a:lnTo>
                    <a:lnTo>
                      <a:pt x="281" y="113"/>
                    </a:lnTo>
                    <a:lnTo>
                      <a:pt x="278" y="119"/>
                    </a:lnTo>
                    <a:lnTo>
                      <a:pt x="270" y="121"/>
                    </a:lnTo>
                    <a:lnTo>
                      <a:pt x="265" y="127"/>
                    </a:lnTo>
                    <a:lnTo>
                      <a:pt x="259" y="12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027396" y="2576196"/>
              <a:ext cx="4564264" cy="3471117"/>
              <a:chOff x="764744" y="2978071"/>
              <a:chExt cx="4181627" cy="3180122"/>
            </a:xfrm>
            <a:grpFill/>
          </p:grpSpPr>
          <p:sp>
            <p:nvSpPr>
              <p:cNvPr id="12" name="Freeform 286"/>
              <p:cNvSpPr>
                <a:spLocks/>
              </p:cNvSpPr>
              <p:nvPr/>
            </p:nvSpPr>
            <p:spPr bwMode="auto">
              <a:xfrm>
                <a:off x="1104981" y="5774054"/>
                <a:ext cx="1133210" cy="347097"/>
              </a:xfrm>
              <a:custGeom>
                <a:avLst/>
                <a:gdLst>
                  <a:gd name="T0" fmla="*/ 1304 w 2478"/>
                  <a:gd name="T1" fmla="*/ 170 h 759"/>
                  <a:gd name="T2" fmla="*/ 1072 w 2478"/>
                  <a:gd name="T3" fmla="*/ 209 h 759"/>
                  <a:gd name="T4" fmla="*/ 902 w 2478"/>
                  <a:gd name="T5" fmla="*/ 212 h 759"/>
                  <a:gd name="T6" fmla="*/ 706 w 2478"/>
                  <a:gd name="T7" fmla="*/ 224 h 759"/>
                  <a:gd name="T8" fmla="*/ 527 w 2478"/>
                  <a:gd name="T9" fmla="*/ 280 h 759"/>
                  <a:gd name="T10" fmla="*/ 455 w 2478"/>
                  <a:gd name="T11" fmla="*/ 263 h 759"/>
                  <a:gd name="T12" fmla="*/ 466 w 2478"/>
                  <a:gd name="T13" fmla="*/ 170 h 759"/>
                  <a:gd name="T14" fmla="*/ 429 w 2478"/>
                  <a:gd name="T15" fmla="*/ 63 h 759"/>
                  <a:gd name="T16" fmla="*/ 385 w 2478"/>
                  <a:gd name="T17" fmla="*/ 39 h 759"/>
                  <a:gd name="T18" fmla="*/ 249 w 2478"/>
                  <a:gd name="T19" fmla="*/ 78 h 759"/>
                  <a:gd name="T20" fmla="*/ 145 w 2478"/>
                  <a:gd name="T21" fmla="*/ 68 h 759"/>
                  <a:gd name="T22" fmla="*/ 63 w 2478"/>
                  <a:gd name="T23" fmla="*/ 136 h 759"/>
                  <a:gd name="T24" fmla="*/ 28 w 2478"/>
                  <a:gd name="T25" fmla="*/ 467 h 759"/>
                  <a:gd name="T26" fmla="*/ 7 w 2478"/>
                  <a:gd name="T27" fmla="*/ 555 h 759"/>
                  <a:gd name="T28" fmla="*/ 94 w 2478"/>
                  <a:gd name="T29" fmla="*/ 581 h 759"/>
                  <a:gd name="T30" fmla="*/ 143 w 2478"/>
                  <a:gd name="T31" fmla="*/ 587 h 759"/>
                  <a:gd name="T32" fmla="*/ 152 w 2478"/>
                  <a:gd name="T33" fmla="*/ 643 h 759"/>
                  <a:gd name="T34" fmla="*/ 97 w 2478"/>
                  <a:gd name="T35" fmla="*/ 756 h 759"/>
                  <a:gd name="T36" fmla="*/ 231 w 2478"/>
                  <a:gd name="T37" fmla="*/ 681 h 759"/>
                  <a:gd name="T38" fmla="*/ 422 w 2478"/>
                  <a:gd name="T39" fmla="*/ 653 h 759"/>
                  <a:gd name="T40" fmla="*/ 512 w 2478"/>
                  <a:gd name="T41" fmla="*/ 557 h 759"/>
                  <a:gd name="T42" fmla="*/ 597 w 2478"/>
                  <a:gd name="T43" fmla="*/ 563 h 759"/>
                  <a:gd name="T44" fmla="*/ 674 w 2478"/>
                  <a:gd name="T45" fmla="*/ 633 h 759"/>
                  <a:gd name="T46" fmla="*/ 720 w 2478"/>
                  <a:gd name="T47" fmla="*/ 689 h 759"/>
                  <a:gd name="T48" fmla="*/ 687 w 2478"/>
                  <a:gd name="T49" fmla="*/ 648 h 759"/>
                  <a:gd name="T50" fmla="*/ 781 w 2478"/>
                  <a:gd name="T51" fmla="*/ 565 h 759"/>
                  <a:gd name="T52" fmla="*/ 954 w 2478"/>
                  <a:gd name="T53" fmla="*/ 522 h 759"/>
                  <a:gd name="T54" fmla="*/ 1197 w 2478"/>
                  <a:gd name="T55" fmla="*/ 538 h 759"/>
                  <a:gd name="T56" fmla="*/ 1268 w 2478"/>
                  <a:gd name="T57" fmla="*/ 553 h 759"/>
                  <a:gd name="T58" fmla="*/ 1388 w 2478"/>
                  <a:gd name="T59" fmla="*/ 557 h 759"/>
                  <a:gd name="T60" fmla="*/ 1519 w 2478"/>
                  <a:gd name="T61" fmla="*/ 533 h 759"/>
                  <a:gd name="T62" fmla="*/ 1483 w 2478"/>
                  <a:gd name="T63" fmla="*/ 485 h 759"/>
                  <a:gd name="T64" fmla="*/ 1583 w 2478"/>
                  <a:gd name="T65" fmla="*/ 540 h 759"/>
                  <a:gd name="T66" fmla="*/ 1668 w 2478"/>
                  <a:gd name="T67" fmla="*/ 553 h 759"/>
                  <a:gd name="T68" fmla="*/ 1785 w 2478"/>
                  <a:gd name="T69" fmla="*/ 567 h 759"/>
                  <a:gd name="T70" fmla="*/ 1808 w 2478"/>
                  <a:gd name="T71" fmla="*/ 546 h 759"/>
                  <a:gd name="T72" fmla="*/ 1833 w 2478"/>
                  <a:gd name="T73" fmla="*/ 449 h 759"/>
                  <a:gd name="T74" fmla="*/ 1914 w 2478"/>
                  <a:gd name="T75" fmla="*/ 410 h 759"/>
                  <a:gd name="T76" fmla="*/ 2089 w 2478"/>
                  <a:gd name="T77" fmla="*/ 405 h 759"/>
                  <a:gd name="T78" fmla="*/ 2199 w 2478"/>
                  <a:gd name="T79" fmla="*/ 433 h 759"/>
                  <a:gd name="T80" fmla="*/ 2339 w 2478"/>
                  <a:gd name="T81" fmla="*/ 434 h 759"/>
                  <a:gd name="T82" fmla="*/ 2327 w 2478"/>
                  <a:gd name="T83" fmla="*/ 404 h 759"/>
                  <a:gd name="T84" fmla="*/ 2304 w 2478"/>
                  <a:gd name="T85" fmla="*/ 385 h 759"/>
                  <a:gd name="T86" fmla="*/ 2219 w 2478"/>
                  <a:gd name="T87" fmla="*/ 358 h 759"/>
                  <a:gd name="T88" fmla="*/ 2309 w 2478"/>
                  <a:gd name="T89" fmla="*/ 310 h 759"/>
                  <a:gd name="T90" fmla="*/ 2367 w 2478"/>
                  <a:gd name="T91" fmla="*/ 314 h 759"/>
                  <a:gd name="T92" fmla="*/ 2398 w 2478"/>
                  <a:gd name="T93" fmla="*/ 301 h 759"/>
                  <a:gd name="T94" fmla="*/ 2437 w 2478"/>
                  <a:gd name="T95" fmla="*/ 278 h 759"/>
                  <a:gd name="T96" fmla="*/ 2467 w 2478"/>
                  <a:gd name="T97" fmla="*/ 228 h 759"/>
                  <a:gd name="T98" fmla="*/ 2436 w 2478"/>
                  <a:gd name="T99" fmla="*/ 210 h 759"/>
                  <a:gd name="T100" fmla="*/ 2299 w 2478"/>
                  <a:gd name="T101" fmla="*/ 161 h 759"/>
                  <a:gd name="T102" fmla="*/ 2099 w 2478"/>
                  <a:gd name="T103" fmla="*/ 212 h 759"/>
                  <a:gd name="T104" fmla="*/ 1890 w 2478"/>
                  <a:gd name="T105" fmla="*/ 304 h 759"/>
                  <a:gd name="T106" fmla="*/ 1742 w 2478"/>
                  <a:gd name="T107" fmla="*/ 398 h 759"/>
                  <a:gd name="T108" fmla="*/ 1754 w 2478"/>
                  <a:gd name="T109" fmla="*/ 336 h 759"/>
                  <a:gd name="T110" fmla="*/ 1661 w 2478"/>
                  <a:gd name="T111" fmla="*/ 267 h 759"/>
                  <a:gd name="T112" fmla="*/ 1520 w 2478"/>
                  <a:gd name="T113" fmla="*/ 246 h 759"/>
                  <a:gd name="T114" fmla="*/ 1413 w 2478"/>
                  <a:gd name="T115" fmla="*/ 238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78" h="759">
                    <a:moveTo>
                      <a:pt x="1366" y="218"/>
                    </a:moveTo>
                    <a:lnTo>
                      <a:pt x="1343" y="187"/>
                    </a:lnTo>
                    <a:lnTo>
                      <a:pt x="1327" y="168"/>
                    </a:lnTo>
                    <a:lnTo>
                      <a:pt x="1323" y="168"/>
                    </a:lnTo>
                    <a:lnTo>
                      <a:pt x="1315" y="168"/>
                    </a:lnTo>
                    <a:lnTo>
                      <a:pt x="1308" y="169"/>
                    </a:lnTo>
                    <a:lnTo>
                      <a:pt x="1304" y="170"/>
                    </a:lnTo>
                    <a:lnTo>
                      <a:pt x="1267" y="179"/>
                    </a:lnTo>
                    <a:lnTo>
                      <a:pt x="1245" y="183"/>
                    </a:lnTo>
                    <a:lnTo>
                      <a:pt x="1218" y="188"/>
                    </a:lnTo>
                    <a:lnTo>
                      <a:pt x="1190" y="210"/>
                    </a:lnTo>
                    <a:lnTo>
                      <a:pt x="1160" y="206"/>
                    </a:lnTo>
                    <a:lnTo>
                      <a:pt x="1140" y="201"/>
                    </a:lnTo>
                    <a:lnTo>
                      <a:pt x="1072" y="209"/>
                    </a:lnTo>
                    <a:lnTo>
                      <a:pt x="1002" y="212"/>
                    </a:lnTo>
                    <a:lnTo>
                      <a:pt x="991" y="212"/>
                    </a:lnTo>
                    <a:lnTo>
                      <a:pt x="968" y="212"/>
                    </a:lnTo>
                    <a:lnTo>
                      <a:pt x="944" y="212"/>
                    </a:lnTo>
                    <a:lnTo>
                      <a:pt x="932" y="212"/>
                    </a:lnTo>
                    <a:lnTo>
                      <a:pt x="923" y="212"/>
                    </a:lnTo>
                    <a:lnTo>
                      <a:pt x="902" y="212"/>
                    </a:lnTo>
                    <a:lnTo>
                      <a:pt x="873" y="213"/>
                    </a:lnTo>
                    <a:lnTo>
                      <a:pt x="840" y="214"/>
                    </a:lnTo>
                    <a:lnTo>
                      <a:pt x="807" y="214"/>
                    </a:lnTo>
                    <a:lnTo>
                      <a:pt x="779" y="215"/>
                    </a:lnTo>
                    <a:lnTo>
                      <a:pt x="759" y="215"/>
                    </a:lnTo>
                    <a:lnTo>
                      <a:pt x="751" y="215"/>
                    </a:lnTo>
                    <a:lnTo>
                      <a:pt x="706" y="224"/>
                    </a:lnTo>
                    <a:lnTo>
                      <a:pt x="668" y="237"/>
                    </a:lnTo>
                    <a:lnTo>
                      <a:pt x="618" y="252"/>
                    </a:lnTo>
                    <a:lnTo>
                      <a:pt x="607" y="256"/>
                    </a:lnTo>
                    <a:lnTo>
                      <a:pt x="582" y="264"/>
                    </a:lnTo>
                    <a:lnTo>
                      <a:pt x="556" y="273"/>
                    </a:lnTo>
                    <a:lnTo>
                      <a:pt x="543" y="277"/>
                    </a:lnTo>
                    <a:lnTo>
                      <a:pt x="527" y="280"/>
                    </a:lnTo>
                    <a:lnTo>
                      <a:pt x="512" y="283"/>
                    </a:lnTo>
                    <a:lnTo>
                      <a:pt x="502" y="286"/>
                    </a:lnTo>
                    <a:lnTo>
                      <a:pt x="490" y="289"/>
                    </a:lnTo>
                    <a:lnTo>
                      <a:pt x="483" y="287"/>
                    </a:lnTo>
                    <a:lnTo>
                      <a:pt x="479" y="285"/>
                    </a:lnTo>
                    <a:lnTo>
                      <a:pt x="475" y="270"/>
                    </a:lnTo>
                    <a:lnTo>
                      <a:pt x="455" y="263"/>
                    </a:lnTo>
                    <a:lnTo>
                      <a:pt x="429" y="259"/>
                    </a:lnTo>
                    <a:lnTo>
                      <a:pt x="428" y="242"/>
                    </a:lnTo>
                    <a:lnTo>
                      <a:pt x="440" y="225"/>
                    </a:lnTo>
                    <a:lnTo>
                      <a:pt x="452" y="214"/>
                    </a:lnTo>
                    <a:lnTo>
                      <a:pt x="481" y="207"/>
                    </a:lnTo>
                    <a:lnTo>
                      <a:pt x="483" y="188"/>
                    </a:lnTo>
                    <a:lnTo>
                      <a:pt x="466" y="170"/>
                    </a:lnTo>
                    <a:lnTo>
                      <a:pt x="452" y="155"/>
                    </a:lnTo>
                    <a:lnTo>
                      <a:pt x="443" y="137"/>
                    </a:lnTo>
                    <a:lnTo>
                      <a:pt x="446" y="128"/>
                    </a:lnTo>
                    <a:lnTo>
                      <a:pt x="449" y="117"/>
                    </a:lnTo>
                    <a:lnTo>
                      <a:pt x="448" y="104"/>
                    </a:lnTo>
                    <a:lnTo>
                      <a:pt x="446" y="90"/>
                    </a:lnTo>
                    <a:lnTo>
                      <a:pt x="429" y="63"/>
                    </a:lnTo>
                    <a:lnTo>
                      <a:pt x="423" y="49"/>
                    </a:lnTo>
                    <a:lnTo>
                      <a:pt x="432" y="28"/>
                    </a:lnTo>
                    <a:lnTo>
                      <a:pt x="427" y="5"/>
                    </a:lnTo>
                    <a:lnTo>
                      <a:pt x="416" y="0"/>
                    </a:lnTo>
                    <a:lnTo>
                      <a:pt x="400" y="4"/>
                    </a:lnTo>
                    <a:lnTo>
                      <a:pt x="397" y="27"/>
                    </a:lnTo>
                    <a:lnTo>
                      <a:pt x="385" y="39"/>
                    </a:lnTo>
                    <a:lnTo>
                      <a:pt x="385" y="56"/>
                    </a:lnTo>
                    <a:lnTo>
                      <a:pt x="374" y="68"/>
                    </a:lnTo>
                    <a:lnTo>
                      <a:pt x="352" y="93"/>
                    </a:lnTo>
                    <a:lnTo>
                      <a:pt x="337" y="106"/>
                    </a:lnTo>
                    <a:lnTo>
                      <a:pt x="311" y="106"/>
                    </a:lnTo>
                    <a:lnTo>
                      <a:pt x="278" y="88"/>
                    </a:lnTo>
                    <a:lnTo>
                      <a:pt x="249" y="78"/>
                    </a:lnTo>
                    <a:lnTo>
                      <a:pt x="229" y="78"/>
                    </a:lnTo>
                    <a:lnTo>
                      <a:pt x="214" y="73"/>
                    </a:lnTo>
                    <a:lnTo>
                      <a:pt x="197" y="68"/>
                    </a:lnTo>
                    <a:lnTo>
                      <a:pt x="172" y="68"/>
                    </a:lnTo>
                    <a:lnTo>
                      <a:pt x="167" y="69"/>
                    </a:lnTo>
                    <a:lnTo>
                      <a:pt x="162" y="70"/>
                    </a:lnTo>
                    <a:lnTo>
                      <a:pt x="145" y="68"/>
                    </a:lnTo>
                    <a:lnTo>
                      <a:pt x="122" y="60"/>
                    </a:lnTo>
                    <a:lnTo>
                      <a:pt x="103" y="60"/>
                    </a:lnTo>
                    <a:lnTo>
                      <a:pt x="90" y="83"/>
                    </a:lnTo>
                    <a:lnTo>
                      <a:pt x="85" y="95"/>
                    </a:lnTo>
                    <a:lnTo>
                      <a:pt x="74" y="104"/>
                    </a:lnTo>
                    <a:lnTo>
                      <a:pt x="74" y="120"/>
                    </a:lnTo>
                    <a:lnTo>
                      <a:pt x="63" y="136"/>
                    </a:lnTo>
                    <a:lnTo>
                      <a:pt x="54" y="169"/>
                    </a:lnTo>
                    <a:lnTo>
                      <a:pt x="46" y="238"/>
                    </a:lnTo>
                    <a:lnTo>
                      <a:pt x="41" y="307"/>
                    </a:lnTo>
                    <a:lnTo>
                      <a:pt x="41" y="329"/>
                    </a:lnTo>
                    <a:lnTo>
                      <a:pt x="37" y="406"/>
                    </a:lnTo>
                    <a:lnTo>
                      <a:pt x="32" y="445"/>
                    </a:lnTo>
                    <a:lnTo>
                      <a:pt x="28" y="467"/>
                    </a:lnTo>
                    <a:lnTo>
                      <a:pt x="26" y="474"/>
                    </a:lnTo>
                    <a:lnTo>
                      <a:pt x="22" y="491"/>
                    </a:lnTo>
                    <a:lnTo>
                      <a:pt x="17" y="509"/>
                    </a:lnTo>
                    <a:lnTo>
                      <a:pt x="15" y="518"/>
                    </a:lnTo>
                    <a:lnTo>
                      <a:pt x="12" y="534"/>
                    </a:lnTo>
                    <a:lnTo>
                      <a:pt x="9" y="548"/>
                    </a:lnTo>
                    <a:lnTo>
                      <a:pt x="7" y="555"/>
                    </a:lnTo>
                    <a:lnTo>
                      <a:pt x="4" y="573"/>
                    </a:lnTo>
                    <a:lnTo>
                      <a:pt x="1" y="590"/>
                    </a:lnTo>
                    <a:lnTo>
                      <a:pt x="0" y="598"/>
                    </a:lnTo>
                    <a:lnTo>
                      <a:pt x="6" y="594"/>
                    </a:lnTo>
                    <a:lnTo>
                      <a:pt x="40" y="586"/>
                    </a:lnTo>
                    <a:lnTo>
                      <a:pt x="70" y="584"/>
                    </a:lnTo>
                    <a:lnTo>
                      <a:pt x="94" y="581"/>
                    </a:lnTo>
                    <a:lnTo>
                      <a:pt x="102" y="582"/>
                    </a:lnTo>
                    <a:lnTo>
                      <a:pt x="108" y="584"/>
                    </a:lnTo>
                    <a:lnTo>
                      <a:pt x="116" y="581"/>
                    </a:lnTo>
                    <a:lnTo>
                      <a:pt x="124" y="578"/>
                    </a:lnTo>
                    <a:lnTo>
                      <a:pt x="129" y="579"/>
                    </a:lnTo>
                    <a:lnTo>
                      <a:pt x="135" y="581"/>
                    </a:lnTo>
                    <a:lnTo>
                      <a:pt x="143" y="587"/>
                    </a:lnTo>
                    <a:lnTo>
                      <a:pt x="149" y="592"/>
                    </a:lnTo>
                    <a:lnTo>
                      <a:pt x="155" y="598"/>
                    </a:lnTo>
                    <a:lnTo>
                      <a:pt x="157" y="602"/>
                    </a:lnTo>
                    <a:lnTo>
                      <a:pt x="158" y="609"/>
                    </a:lnTo>
                    <a:lnTo>
                      <a:pt x="157" y="615"/>
                    </a:lnTo>
                    <a:lnTo>
                      <a:pt x="155" y="619"/>
                    </a:lnTo>
                    <a:lnTo>
                      <a:pt x="152" y="643"/>
                    </a:lnTo>
                    <a:lnTo>
                      <a:pt x="148" y="672"/>
                    </a:lnTo>
                    <a:lnTo>
                      <a:pt x="138" y="691"/>
                    </a:lnTo>
                    <a:lnTo>
                      <a:pt x="128" y="702"/>
                    </a:lnTo>
                    <a:lnTo>
                      <a:pt x="106" y="714"/>
                    </a:lnTo>
                    <a:lnTo>
                      <a:pt x="94" y="727"/>
                    </a:lnTo>
                    <a:lnTo>
                      <a:pt x="94" y="743"/>
                    </a:lnTo>
                    <a:lnTo>
                      <a:pt x="97" y="756"/>
                    </a:lnTo>
                    <a:lnTo>
                      <a:pt x="133" y="759"/>
                    </a:lnTo>
                    <a:lnTo>
                      <a:pt x="195" y="756"/>
                    </a:lnTo>
                    <a:lnTo>
                      <a:pt x="204" y="750"/>
                    </a:lnTo>
                    <a:lnTo>
                      <a:pt x="208" y="740"/>
                    </a:lnTo>
                    <a:lnTo>
                      <a:pt x="209" y="726"/>
                    </a:lnTo>
                    <a:lnTo>
                      <a:pt x="215" y="696"/>
                    </a:lnTo>
                    <a:lnTo>
                      <a:pt x="231" y="681"/>
                    </a:lnTo>
                    <a:lnTo>
                      <a:pt x="257" y="674"/>
                    </a:lnTo>
                    <a:lnTo>
                      <a:pt x="288" y="671"/>
                    </a:lnTo>
                    <a:lnTo>
                      <a:pt x="356" y="668"/>
                    </a:lnTo>
                    <a:lnTo>
                      <a:pt x="397" y="668"/>
                    </a:lnTo>
                    <a:lnTo>
                      <a:pt x="429" y="669"/>
                    </a:lnTo>
                    <a:lnTo>
                      <a:pt x="430" y="665"/>
                    </a:lnTo>
                    <a:lnTo>
                      <a:pt x="422" y="653"/>
                    </a:lnTo>
                    <a:lnTo>
                      <a:pt x="411" y="636"/>
                    </a:lnTo>
                    <a:lnTo>
                      <a:pt x="410" y="617"/>
                    </a:lnTo>
                    <a:lnTo>
                      <a:pt x="422" y="602"/>
                    </a:lnTo>
                    <a:lnTo>
                      <a:pt x="436" y="589"/>
                    </a:lnTo>
                    <a:lnTo>
                      <a:pt x="464" y="576"/>
                    </a:lnTo>
                    <a:lnTo>
                      <a:pt x="489" y="564"/>
                    </a:lnTo>
                    <a:lnTo>
                      <a:pt x="512" y="557"/>
                    </a:lnTo>
                    <a:lnTo>
                      <a:pt x="547" y="557"/>
                    </a:lnTo>
                    <a:lnTo>
                      <a:pt x="552" y="558"/>
                    </a:lnTo>
                    <a:lnTo>
                      <a:pt x="562" y="559"/>
                    </a:lnTo>
                    <a:lnTo>
                      <a:pt x="573" y="560"/>
                    </a:lnTo>
                    <a:lnTo>
                      <a:pt x="579" y="560"/>
                    </a:lnTo>
                    <a:lnTo>
                      <a:pt x="589" y="562"/>
                    </a:lnTo>
                    <a:lnTo>
                      <a:pt x="597" y="563"/>
                    </a:lnTo>
                    <a:lnTo>
                      <a:pt x="625" y="575"/>
                    </a:lnTo>
                    <a:lnTo>
                      <a:pt x="633" y="580"/>
                    </a:lnTo>
                    <a:lnTo>
                      <a:pt x="643" y="586"/>
                    </a:lnTo>
                    <a:lnTo>
                      <a:pt x="654" y="596"/>
                    </a:lnTo>
                    <a:lnTo>
                      <a:pt x="662" y="606"/>
                    </a:lnTo>
                    <a:lnTo>
                      <a:pt x="675" y="620"/>
                    </a:lnTo>
                    <a:lnTo>
                      <a:pt x="674" y="633"/>
                    </a:lnTo>
                    <a:lnTo>
                      <a:pt x="673" y="642"/>
                    </a:lnTo>
                    <a:lnTo>
                      <a:pt x="664" y="658"/>
                    </a:lnTo>
                    <a:lnTo>
                      <a:pt x="656" y="666"/>
                    </a:lnTo>
                    <a:lnTo>
                      <a:pt x="639" y="674"/>
                    </a:lnTo>
                    <a:lnTo>
                      <a:pt x="631" y="681"/>
                    </a:lnTo>
                    <a:lnTo>
                      <a:pt x="681" y="686"/>
                    </a:lnTo>
                    <a:lnTo>
                      <a:pt x="720" y="689"/>
                    </a:lnTo>
                    <a:lnTo>
                      <a:pt x="740" y="685"/>
                    </a:lnTo>
                    <a:lnTo>
                      <a:pt x="715" y="681"/>
                    </a:lnTo>
                    <a:lnTo>
                      <a:pt x="701" y="676"/>
                    </a:lnTo>
                    <a:lnTo>
                      <a:pt x="696" y="672"/>
                    </a:lnTo>
                    <a:lnTo>
                      <a:pt x="690" y="667"/>
                    </a:lnTo>
                    <a:lnTo>
                      <a:pt x="688" y="657"/>
                    </a:lnTo>
                    <a:lnTo>
                      <a:pt x="687" y="648"/>
                    </a:lnTo>
                    <a:lnTo>
                      <a:pt x="689" y="634"/>
                    </a:lnTo>
                    <a:lnTo>
                      <a:pt x="691" y="625"/>
                    </a:lnTo>
                    <a:lnTo>
                      <a:pt x="704" y="610"/>
                    </a:lnTo>
                    <a:lnTo>
                      <a:pt x="718" y="594"/>
                    </a:lnTo>
                    <a:lnTo>
                      <a:pt x="740" y="575"/>
                    </a:lnTo>
                    <a:lnTo>
                      <a:pt x="752" y="572"/>
                    </a:lnTo>
                    <a:lnTo>
                      <a:pt x="781" y="565"/>
                    </a:lnTo>
                    <a:lnTo>
                      <a:pt x="806" y="559"/>
                    </a:lnTo>
                    <a:lnTo>
                      <a:pt x="805" y="553"/>
                    </a:lnTo>
                    <a:lnTo>
                      <a:pt x="810" y="535"/>
                    </a:lnTo>
                    <a:lnTo>
                      <a:pt x="824" y="523"/>
                    </a:lnTo>
                    <a:lnTo>
                      <a:pt x="861" y="517"/>
                    </a:lnTo>
                    <a:lnTo>
                      <a:pt x="913" y="518"/>
                    </a:lnTo>
                    <a:lnTo>
                      <a:pt x="954" y="522"/>
                    </a:lnTo>
                    <a:lnTo>
                      <a:pt x="1032" y="530"/>
                    </a:lnTo>
                    <a:lnTo>
                      <a:pt x="1085" y="533"/>
                    </a:lnTo>
                    <a:lnTo>
                      <a:pt x="1135" y="533"/>
                    </a:lnTo>
                    <a:lnTo>
                      <a:pt x="1161" y="534"/>
                    </a:lnTo>
                    <a:lnTo>
                      <a:pt x="1167" y="534"/>
                    </a:lnTo>
                    <a:lnTo>
                      <a:pt x="1183" y="536"/>
                    </a:lnTo>
                    <a:lnTo>
                      <a:pt x="1197" y="538"/>
                    </a:lnTo>
                    <a:lnTo>
                      <a:pt x="1204" y="540"/>
                    </a:lnTo>
                    <a:lnTo>
                      <a:pt x="1215" y="541"/>
                    </a:lnTo>
                    <a:lnTo>
                      <a:pt x="1229" y="542"/>
                    </a:lnTo>
                    <a:lnTo>
                      <a:pt x="1240" y="544"/>
                    </a:lnTo>
                    <a:lnTo>
                      <a:pt x="1249" y="546"/>
                    </a:lnTo>
                    <a:lnTo>
                      <a:pt x="1255" y="549"/>
                    </a:lnTo>
                    <a:lnTo>
                      <a:pt x="1268" y="553"/>
                    </a:lnTo>
                    <a:lnTo>
                      <a:pt x="1281" y="556"/>
                    </a:lnTo>
                    <a:lnTo>
                      <a:pt x="1286" y="558"/>
                    </a:lnTo>
                    <a:lnTo>
                      <a:pt x="1318" y="564"/>
                    </a:lnTo>
                    <a:lnTo>
                      <a:pt x="1340" y="572"/>
                    </a:lnTo>
                    <a:lnTo>
                      <a:pt x="1356" y="566"/>
                    </a:lnTo>
                    <a:lnTo>
                      <a:pt x="1369" y="560"/>
                    </a:lnTo>
                    <a:lnTo>
                      <a:pt x="1388" y="557"/>
                    </a:lnTo>
                    <a:lnTo>
                      <a:pt x="1410" y="551"/>
                    </a:lnTo>
                    <a:lnTo>
                      <a:pt x="1422" y="541"/>
                    </a:lnTo>
                    <a:lnTo>
                      <a:pt x="1443" y="524"/>
                    </a:lnTo>
                    <a:lnTo>
                      <a:pt x="1467" y="522"/>
                    </a:lnTo>
                    <a:lnTo>
                      <a:pt x="1487" y="524"/>
                    </a:lnTo>
                    <a:lnTo>
                      <a:pt x="1503" y="531"/>
                    </a:lnTo>
                    <a:lnTo>
                      <a:pt x="1519" y="533"/>
                    </a:lnTo>
                    <a:lnTo>
                      <a:pt x="1517" y="527"/>
                    </a:lnTo>
                    <a:lnTo>
                      <a:pt x="1513" y="524"/>
                    </a:lnTo>
                    <a:lnTo>
                      <a:pt x="1502" y="516"/>
                    </a:lnTo>
                    <a:lnTo>
                      <a:pt x="1487" y="506"/>
                    </a:lnTo>
                    <a:lnTo>
                      <a:pt x="1482" y="500"/>
                    </a:lnTo>
                    <a:lnTo>
                      <a:pt x="1479" y="493"/>
                    </a:lnTo>
                    <a:lnTo>
                      <a:pt x="1483" y="485"/>
                    </a:lnTo>
                    <a:lnTo>
                      <a:pt x="1499" y="485"/>
                    </a:lnTo>
                    <a:lnTo>
                      <a:pt x="1511" y="491"/>
                    </a:lnTo>
                    <a:lnTo>
                      <a:pt x="1526" y="496"/>
                    </a:lnTo>
                    <a:lnTo>
                      <a:pt x="1538" y="510"/>
                    </a:lnTo>
                    <a:lnTo>
                      <a:pt x="1551" y="533"/>
                    </a:lnTo>
                    <a:lnTo>
                      <a:pt x="1576" y="538"/>
                    </a:lnTo>
                    <a:lnTo>
                      <a:pt x="1583" y="540"/>
                    </a:lnTo>
                    <a:lnTo>
                      <a:pt x="1600" y="543"/>
                    </a:lnTo>
                    <a:lnTo>
                      <a:pt x="1617" y="548"/>
                    </a:lnTo>
                    <a:lnTo>
                      <a:pt x="1629" y="549"/>
                    </a:lnTo>
                    <a:lnTo>
                      <a:pt x="1637" y="550"/>
                    </a:lnTo>
                    <a:lnTo>
                      <a:pt x="1650" y="551"/>
                    </a:lnTo>
                    <a:lnTo>
                      <a:pt x="1663" y="553"/>
                    </a:lnTo>
                    <a:lnTo>
                      <a:pt x="1668" y="553"/>
                    </a:lnTo>
                    <a:lnTo>
                      <a:pt x="1692" y="557"/>
                    </a:lnTo>
                    <a:lnTo>
                      <a:pt x="1723" y="561"/>
                    </a:lnTo>
                    <a:lnTo>
                      <a:pt x="1736" y="562"/>
                    </a:lnTo>
                    <a:lnTo>
                      <a:pt x="1751" y="564"/>
                    </a:lnTo>
                    <a:lnTo>
                      <a:pt x="1763" y="565"/>
                    </a:lnTo>
                    <a:lnTo>
                      <a:pt x="1774" y="567"/>
                    </a:lnTo>
                    <a:lnTo>
                      <a:pt x="1785" y="567"/>
                    </a:lnTo>
                    <a:lnTo>
                      <a:pt x="1800" y="568"/>
                    </a:lnTo>
                    <a:lnTo>
                      <a:pt x="1808" y="570"/>
                    </a:lnTo>
                    <a:lnTo>
                      <a:pt x="1814" y="572"/>
                    </a:lnTo>
                    <a:lnTo>
                      <a:pt x="1816" y="567"/>
                    </a:lnTo>
                    <a:lnTo>
                      <a:pt x="1814" y="557"/>
                    </a:lnTo>
                    <a:lnTo>
                      <a:pt x="1811" y="552"/>
                    </a:lnTo>
                    <a:lnTo>
                      <a:pt x="1808" y="546"/>
                    </a:lnTo>
                    <a:lnTo>
                      <a:pt x="1801" y="537"/>
                    </a:lnTo>
                    <a:lnTo>
                      <a:pt x="1795" y="527"/>
                    </a:lnTo>
                    <a:lnTo>
                      <a:pt x="1789" y="505"/>
                    </a:lnTo>
                    <a:lnTo>
                      <a:pt x="1791" y="486"/>
                    </a:lnTo>
                    <a:lnTo>
                      <a:pt x="1804" y="473"/>
                    </a:lnTo>
                    <a:lnTo>
                      <a:pt x="1817" y="459"/>
                    </a:lnTo>
                    <a:lnTo>
                      <a:pt x="1833" y="449"/>
                    </a:lnTo>
                    <a:lnTo>
                      <a:pt x="1853" y="437"/>
                    </a:lnTo>
                    <a:lnTo>
                      <a:pt x="1859" y="434"/>
                    </a:lnTo>
                    <a:lnTo>
                      <a:pt x="1873" y="427"/>
                    </a:lnTo>
                    <a:lnTo>
                      <a:pt x="1886" y="419"/>
                    </a:lnTo>
                    <a:lnTo>
                      <a:pt x="1894" y="415"/>
                    </a:lnTo>
                    <a:lnTo>
                      <a:pt x="1901" y="413"/>
                    </a:lnTo>
                    <a:lnTo>
                      <a:pt x="1914" y="410"/>
                    </a:lnTo>
                    <a:lnTo>
                      <a:pt x="1928" y="406"/>
                    </a:lnTo>
                    <a:lnTo>
                      <a:pt x="1933" y="405"/>
                    </a:lnTo>
                    <a:lnTo>
                      <a:pt x="1978" y="398"/>
                    </a:lnTo>
                    <a:lnTo>
                      <a:pt x="2020" y="393"/>
                    </a:lnTo>
                    <a:lnTo>
                      <a:pt x="2070" y="395"/>
                    </a:lnTo>
                    <a:lnTo>
                      <a:pt x="2079" y="401"/>
                    </a:lnTo>
                    <a:lnTo>
                      <a:pt x="2089" y="405"/>
                    </a:lnTo>
                    <a:lnTo>
                      <a:pt x="2094" y="406"/>
                    </a:lnTo>
                    <a:lnTo>
                      <a:pt x="2104" y="408"/>
                    </a:lnTo>
                    <a:lnTo>
                      <a:pt x="2114" y="410"/>
                    </a:lnTo>
                    <a:lnTo>
                      <a:pt x="2119" y="411"/>
                    </a:lnTo>
                    <a:lnTo>
                      <a:pt x="2159" y="424"/>
                    </a:lnTo>
                    <a:lnTo>
                      <a:pt x="2183" y="433"/>
                    </a:lnTo>
                    <a:lnTo>
                      <a:pt x="2199" y="433"/>
                    </a:lnTo>
                    <a:lnTo>
                      <a:pt x="2238" y="433"/>
                    </a:lnTo>
                    <a:lnTo>
                      <a:pt x="2277" y="434"/>
                    </a:lnTo>
                    <a:lnTo>
                      <a:pt x="2297" y="434"/>
                    </a:lnTo>
                    <a:lnTo>
                      <a:pt x="2305" y="434"/>
                    </a:lnTo>
                    <a:lnTo>
                      <a:pt x="2318" y="434"/>
                    </a:lnTo>
                    <a:lnTo>
                      <a:pt x="2332" y="434"/>
                    </a:lnTo>
                    <a:lnTo>
                      <a:pt x="2339" y="434"/>
                    </a:lnTo>
                    <a:lnTo>
                      <a:pt x="2343" y="432"/>
                    </a:lnTo>
                    <a:lnTo>
                      <a:pt x="2345" y="430"/>
                    </a:lnTo>
                    <a:lnTo>
                      <a:pt x="2345" y="424"/>
                    </a:lnTo>
                    <a:lnTo>
                      <a:pt x="2344" y="424"/>
                    </a:lnTo>
                    <a:lnTo>
                      <a:pt x="2346" y="415"/>
                    </a:lnTo>
                    <a:lnTo>
                      <a:pt x="2337" y="404"/>
                    </a:lnTo>
                    <a:lnTo>
                      <a:pt x="2327" y="404"/>
                    </a:lnTo>
                    <a:lnTo>
                      <a:pt x="2320" y="396"/>
                    </a:lnTo>
                    <a:lnTo>
                      <a:pt x="2335" y="386"/>
                    </a:lnTo>
                    <a:lnTo>
                      <a:pt x="2340" y="377"/>
                    </a:lnTo>
                    <a:lnTo>
                      <a:pt x="2340" y="371"/>
                    </a:lnTo>
                    <a:lnTo>
                      <a:pt x="2326" y="368"/>
                    </a:lnTo>
                    <a:lnTo>
                      <a:pt x="2314" y="374"/>
                    </a:lnTo>
                    <a:lnTo>
                      <a:pt x="2304" y="385"/>
                    </a:lnTo>
                    <a:lnTo>
                      <a:pt x="2287" y="385"/>
                    </a:lnTo>
                    <a:lnTo>
                      <a:pt x="2281" y="391"/>
                    </a:lnTo>
                    <a:lnTo>
                      <a:pt x="2264" y="391"/>
                    </a:lnTo>
                    <a:lnTo>
                      <a:pt x="2248" y="391"/>
                    </a:lnTo>
                    <a:lnTo>
                      <a:pt x="2225" y="383"/>
                    </a:lnTo>
                    <a:lnTo>
                      <a:pt x="2215" y="369"/>
                    </a:lnTo>
                    <a:lnTo>
                      <a:pt x="2219" y="358"/>
                    </a:lnTo>
                    <a:lnTo>
                      <a:pt x="2245" y="354"/>
                    </a:lnTo>
                    <a:lnTo>
                      <a:pt x="2247" y="349"/>
                    </a:lnTo>
                    <a:lnTo>
                      <a:pt x="2258" y="338"/>
                    </a:lnTo>
                    <a:lnTo>
                      <a:pt x="2275" y="322"/>
                    </a:lnTo>
                    <a:lnTo>
                      <a:pt x="2291" y="315"/>
                    </a:lnTo>
                    <a:lnTo>
                      <a:pt x="2301" y="315"/>
                    </a:lnTo>
                    <a:lnTo>
                      <a:pt x="2309" y="310"/>
                    </a:lnTo>
                    <a:lnTo>
                      <a:pt x="2319" y="306"/>
                    </a:lnTo>
                    <a:lnTo>
                      <a:pt x="2331" y="304"/>
                    </a:lnTo>
                    <a:lnTo>
                      <a:pt x="2340" y="302"/>
                    </a:lnTo>
                    <a:lnTo>
                      <a:pt x="2348" y="306"/>
                    </a:lnTo>
                    <a:lnTo>
                      <a:pt x="2362" y="313"/>
                    </a:lnTo>
                    <a:lnTo>
                      <a:pt x="2365" y="314"/>
                    </a:lnTo>
                    <a:lnTo>
                      <a:pt x="2367" y="314"/>
                    </a:lnTo>
                    <a:lnTo>
                      <a:pt x="2368" y="314"/>
                    </a:lnTo>
                    <a:lnTo>
                      <a:pt x="2370" y="313"/>
                    </a:lnTo>
                    <a:lnTo>
                      <a:pt x="2371" y="311"/>
                    </a:lnTo>
                    <a:lnTo>
                      <a:pt x="2373" y="310"/>
                    </a:lnTo>
                    <a:lnTo>
                      <a:pt x="2390" y="309"/>
                    </a:lnTo>
                    <a:lnTo>
                      <a:pt x="2395" y="305"/>
                    </a:lnTo>
                    <a:lnTo>
                      <a:pt x="2398" y="301"/>
                    </a:lnTo>
                    <a:lnTo>
                      <a:pt x="2403" y="294"/>
                    </a:lnTo>
                    <a:lnTo>
                      <a:pt x="2407" y="287"/>
                    </a:lnTo>
                    <a:lnTo>
                      <a:pt x="2412" y="285"/>
                    </a:lnTo>
                    <a:lnTo>
                      <a:pt x="2417" y="283"/>
                    </a:lnTo>
                    <a:lnTo>
                      <a:pt x="2432" y="284"/>
                    </a:lnTo>
                    <a:lnTo>
                      <a:pt x="2434" y="281"/>
                    </a:lnTo>
                    <a:lnTo>
                      <a:pt x="2437" y="278"/>
                    </a:lnTo>
                    <a:lnTo>
                      <a:pt x="2438" y="273"/>
                    </a:lnTo>
                    <a:lnTo>
                      <a:pt x="2439" y="269"/>
                    </a:lnTo>
                    <a:lnTo>
                      <a:pt x="2449" y="261"/>
                    </a:lnTo>
                    <a:lnTo>
                      <a:pt x="2453" y="254"/>
                    </a:lnTo>
                    <a:lnTo>
                      <a:pt x="2459" y="245"/>
                    </a:lnTo>
                    <a:lnTo>
                      <a:pt x="2463" y="237"/>
                    </a:lnTo>
                    <a:lnTo>
                      <a:pt x="2467" y="228"/>
                    </a:lnTo>
                    <a:lnTo>
                      <a:pt x="2474" y="219"/>
                    </a:lnTo>
                    <a:lnTo>
                      <a:pt x="2478" y="208"/>
                    </a:lnTo>
                    <a:lnTo>
                      <a:pt x="2477" y="208"/>
                    </a:lnTo>
                    <a:lnTo>
                      <a:pt x="2477" y="208"/>
                    </a:lnTo>
                    <a:lnTo>
                      <a:pt x="2469" y="210"/>
                    </a:lnTo>
                    <a:lnTo>
                      <a:pt x="2439" y="210"/>
                    </a:lnTo>
                    <a:lnTo>
                      <a:pt x="2436" y="210"/>
                    </a:lnTo>
                    <a:lnTo>
                      <a:pt x="2417" y="204"/>
                    </a:lnTo>
                    <a:lnTo>
                      <a:pt x="2402" y="192"/>
                    </a:lnTo>
                    <a:lnTo>
                      <a:pt x="2394" y="169"/>
                    </a:lnTo>
                    <a:lnTo>
                      <a:pt x="2379" y="164"/>
                    </a:lnTo>
                    <a:lnTo>
                      <a:pt x="2364" y="156"/>
                    </a:lnTo>
                    <a:lnTo>
                      <a:pt x="2323" y="156"/>
                    </a:lnTo>
                    <a:lnTo>
                      <a:pt x="2299" y="161"/>
                    </a:lnTo>
                    <a:lnTo>
                      <a:pt x="2274" y="166"/>
                    </a:lnTo>
                    <a:lnTo>
                      <a:pt x="2247" y="172"/>
                    </a:lnTo>
                    <a:lnTo>
                      <a:pt x="2223" y="179"/>
                    </a:lnTo>
                    <a:lnTo>
                      <a:pt x="2182" y="185"/>
                    </a:lnTo>
                    <a:lnTo>
                      <a:pt x="2146" y="198"/>
                    </a:lnTo>
                    <a:lnTo>
                      <a:pt x="2119" y="203"/>
                    </a:lnTo>
                    <a:lnTo>
                      <a:pt x="2099" y="212"/>
                    </a:lnTo>
                    <a:lnTo>
                      <a:pt x="2067" y="226"/>
                    </a:lnTo>
                    <a:lnTo>
                      <a:pt x="2046" y="234"/>
                    </a:lnTo>
                    <a:lnTo>
                      <a:pt x="2010" y="249"/>
                    </a:lnTo>
                    <a:lnTo>
                      <a:pt x="1963" y="270"/>
                    </a:lnTo>
                    <a:lnTo>
                      <a:pt x="1947" y="276"/>
                    </a:lnTo>
                    <a:lnTo>
                      <a:pt x="1914" y="291"/>
                    </a:lnTo>
                    <a:lnTo>
                      <a:pt x="1890" y="304"/>
                    </a:lnTo>
                    <a:lnTo>
                      <a:pt x="1859" y="324"/>
                    </a:lnTo>
                    <a:lnTo>
                      <a:pt x="1825" y="339"/>
                    </a:lnTo>
                    <a:lnTo>
                      <a:pt x="1805" y="351"/>
                    </a:lnTo>
                    <a:lnTo>
                      <a:pt x="1788" y="363"/>
                    </a:lnTo>
                    <a:lnTo>
                      <a:pt x="1775" y="377"/>
                    </a:lnTo>
                    <a:lnTo>
                      <a:pt x="1754" y="393"/>
                    </a:lnTo>
                    <a:lnTo>
                      <a:pt x="1742" y="398"/>
                    </a:lnTo>
                    <a:lnTo>
                      <a:pt x="1734" y="390"/>
                    </a:lnTo>
                    <a:lnTo>
                      <a:pt x="1732" y="381"/>
                    </a:lnTo>
                    <a:lnTo>
                      <a:pt x="1740" y="377"/>
                    </a:lnTo>
                    <a:lnTo>
                      <a:pt x="1753" y="362"/>
                    </a:lnTo>
                    <a:lnTo>
                      <a:pt x="1764" y="355"/>
                    </a:lnTo>
                    <a:lnTo>
                      <a:pt x="1764" y="343"/>
                    </a:lnTo>
                    <a:lnTo>
                      <a:pt x="1754" y="336"/>
                    </a:lnTo>
                    <a:lnTo>
                      <a:pt x="1746" y="315"/>
                    </a:lnTo>
                    <a:lnTo>
                      <a:pt x="1742" y="310"/>
                    </a:lnTo>
                    <a:lnTo>
                      <a:pt x="1719" y="310"/>
                    </a:lnTo>
                    <a:lnTo>
                      <a:pt x="1701" y="292"/>
                    </a:lnTo>
                    <a:lnTo>
                      <a:pt x="1696" y="275"/>
                    </a:lnTo>
                    <a:lnTo>
                      <a:pt x="1683" y="270"/>
                    </a:lnTo>
                    <a:lnTo>
                      <a:pt x="1661" y="267"/>
                    </a:lnTo>
                    <a:lnTo>
                      <a:pt x="1609" y="266"/>
                    </a:lnTo>
                    <a:lnTo>
                      <a:pt x="1583" y="260"/>
                    </a:lnTo>
                    <a:lnTo>
                      <a:pt x="1561" y="256"/>
                    </a:lnTo>
                    <a:lnTo>
                      <a:pt x="1548" y="255"/>
                    </a:lnTo>
                    <a:lnTo>
                      <a:pt x="1542" y="259"/>
                    </a:lnTo>
                    <a:lnTo>
                      <a:pt x="1534" y="253"/>
                    </a:lnTo>
                    <a:lnTo>
                      <a:pt x="1520" y="246"/>
                    </a:lnTo>
                    <a:lnTo>
                      <a:pt x="1506" y="248"/>
                    </a:lnTo>
                    <a:lnTo>
                      <a:pt x="1504" y="254"/>
                    </a:lnTo>
                    <a:lnTo>
                      <a:pt x="1491" y="251"/>
                    </a:lnTo>
                    <a:lnTo>
                      <a:pt x="1473" y="251"/>
                    </a:lnTo>
                    <a:lnTo>
                      <a:pt x="1453" y="253"/>
                    </a:lnTo>
                    <a:lnTo>
                      <a:pt x="1438" y="250"/>
                    </a:lnTo>
                    <a:lnTo>
                      <a:pt x="1413" y="238"/>
                    </a:lnTo>
                    <a:lnTo>
                      <a:pt x="1393" y="235"/>
                    </a:lnTo>
                    <a:lnTo>
                      <a:pt x="1382" y="235"/>
                    </a:lnTo>
                    <a:lnTo>
                      <a:pt x="1366" y="21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" name="Freeform 302"/>
              <p:cNvSpPr>
                <a:spLocks/>
              </p:cNvSpPr>
              <p:nvPr/>
            </p:nvSpPr>
            <p:spPr bwMode="auto">
              <a:xfrm>
                <a:off x="1180437" y="5389915"/>
                <a:ext cx="1208666" cy="566605"/>
              </a:xfrm>
              <a:custGeom>
                <a:avLst/>
                <a:gdLst>
                  <a:gd name="T0" fmla="*/ 1726 w 2643"/>
                  <a:gd name="T1" fmla="*/ 255 h 1239"/>
                  <a:gd name="T2" fmla="*/ 1688 w 2643"/>
                  <a:gd name="T3" fmla="*/ 238 h 1239"/>
                  <a:gd name="T4" fmla="*/ 1700 w 2643"/>
                  <a:gd name="T5" fmla="*/ 218 h 1239"/>
                  <a:gd name="T6" fmla="*/ 1755 w 2643"/>
                  <a:gd name="T7" fmla="*/ 204 h 1239"/>
                  <a:gd name="T8" fmla="*/ 1672 w 2643"/>
                  <a:gd name="T9" fmla="*/ 163 h 1239"/>
                  <a:gd name="T10" fmla="*/ 1451 w 2643"/>
                  <a:gd name="T11" fmla="*/ 164 h 1239"/>
                  <a:gd name="T12" fmla="*/ 1308 w 2643"/>
                  <a:gd name="T13" fmla="*/ 177 h 1239"/>
                  <a:gd name="T14" fmla="*/ 1315 w 2643"/>
                  <a:gd name="T15" fmla="*/ 141 h 1239"/>
                  <a:gd name="T16" fmla="*/ 1266 w 2643"/>
                  <a:gd name="T17" fmla="*/ 121 h 1239"/>
                  <a:gd name="T18" fmla="*/ 1289 w 2643"/>
                  <a:gd name="T19" fmla="*/ 45 h 1239"/>
                  <a:gd name="T20" fmla="*/ 1196 w 2643"/>
                  <a:gd name="T21" fmla="*/ 32 h 1239"/>
                  <a:gd name="T22" fmla="*/ 1113 w 2643"/>
                  <a:gd name="T23" fmla="*/ 4 h 1239"/>
                  <a:gd name="T24" fmla="*/ 999 w 2643"/>
                  <a:gd name="T25" fmla="*/ 17 h 1239"/>
                  <a:gd name="T26" fmla="*/ 886 w 2643"/>
                  <a:gd name="T27" fmla="*/ 43 h 1239"/>
                  <a:gd name="T28" fmla="*/ 789 w 2643"/>
                  <a:gd name="T29" fmla="*/ 74 h 1239"/>
                  <a:gd name="T30" fmla="*/ 632 w 2643"/>
                  <a:gd name="T31" fmla="*/ 98 h 1239"/>
                  <a:gd name="T32" fmla="*/ 527 w 2643"/>
                  <a:gd name="T33" fmla="*/ 131 h 1239"/>
                  <a:gd name="T34" fmla="*/ 471 w 2643"/>
                  <a:gd name="T35" fmla="*/ 202 h 1239"/>
                  <a:gd name="T36" fmla="*/ 458 w 2643"/>
                  <a:gd name="T37" fmla="*/ 257 h 1239"/>
                  <a:gd name="T38" fmla="*/ 413 w 2643"/>
                  <a:gd name="T39" fmla="*/ 330 h 1239"/>
                  <a:gd name="T40" fmla="*/ 305 w 2643"/>
                  <a:gd name="T41" fmla="*/ 385 h 1239"/>
                  <a:gd name="T42" fmla="*/ 180 w 2643"/>
                  <a:gd name="T43" fmla="*/ 379 h 1239"/>
                  <a:gd name="T44" fmla="*/ 31 w 2643"/>
                  <a:gd name="T45" fmla="*/ 583 h 1239"/>
                  <a:gd name="T46" fmla="*/ 17 w 2643"/>
                  <a:gd name="T47" fmla="*/ 708 h 1239"/>
                  <a:gd name="T48" fmla="*/ 72 w 2643"/>
                  <a:gd name="T49" fmla="*/ 768 h 1239"/>
                  <a:gd name="T50" fmla="*/ 20 w 2643"/>
                  <a:gd name="T51" fmla="*/ 889 h 1239"/>
                  <a:gd name="T52" fmla="*/ 111 w 2643"/>
                  <a:gd name="T53" fmla="*/ 929 h 1239"/>
                  <a:gd name="T54" fmla="*/ 230 w 2643"/>
                  <a:gd name="T55" fmla="*/ 868 h 1239"/>
                  <a:gd name="T56" fmla="*/ 279 w 2643"/>
                  <a:gd name="T57" fmla="*/ 931 h 1239"/>
                  <a:gd name="T58" fmla="*/ 316 w 2643"/>
                  <a:gd name="T59" fmla="*/ 1029 h 1239"/>
                  <a:gd name="T60" fmla="*/ 308 w 2643"/>
                  <a:gd name="T61" fmla="*/ 1111 h 1239"/>
                  <a:gd name="T62" fmla="*/ 376 w 2643"/>
                  <a:gd name="T63" fmla="*/ 1118 h 1239"/>
                  <a:gd name="T64" fmla="*/ 584 w 2643"/>
                  <a:gd name="T65" fmla="*/ 1056 h 1239"/>
                  <a:gd name="T66" fmla="*/ 756 w 2643"/>
                  <a:gd name="T67" fmla="*/ 1053 h 1239"/>
                  <a:gd name="T68" fmla="*/ 973 w 2643"/>
                  <a:gd name="T69" fmla="*/ 1042 h 1239"/>
                  <a:gd name="T70" fmla="*/ 1141 w 2643"/>
                  <a:gd name="T71" fmla="*/ 1010 h 1239"/>
                  <a:gd name="T72" fmla="*/ 1226 w 2643"/>
                  <a:gd name="T73" fmla="*/ 1076 h 1239"/>
                  <a:gd name="T74" fmla="*/ 1339 w 2643"/>
                  <a:gd name="T75" fmla="*/ 1089 h 1239"/>
                  <a:gd name="T76" fmla="*/ 1442 w 2643"/>
                  <a:gd name="T77" fmla="*/ 1107 h 1239"/>
                  <a:gd name="T78" fmla="*/ 1579 w 2643"/>
                  <a:gd name="T79" fmla="*/ 1156 h 1239"/>
                  <a:gd name="T80" fmla="*/ 1567 w 2643"/>
                  <a:gd name="T81" fmla="*/ 1231 h 1239"/>
                  <a:gd name="T82" fmla="*/ 1692 w 2643"/>
                  <a:gd name="T83" fmla="*/ 1165 h 1239"/>
                  <a:gd name="T84" fmla="*/ 1900 w 2643"/>
                  <a:gd name="T85" fmla="*/ 1067 h 1239"/>
                  <a:gd name="T86" fmla="*/ 2107 w 2643"/>
                  <a:gd name="T87" fmla="*/ 1007 h 1239"/>
                  <a:gd name="T88" fmla="*/ 2250 w 2643"/>
                  <a:gd name="T89" fmla="*/ 1045 h 1239"/>
                  <a:gd name="T90" fmla="*/ 2351 w 2643"/>
                  <a:gd name="T91" fmla="*/ 993 h 1239"/>
                  <a:gd name="T92" fmla="*/ 2424 w 2643"/>
                  <a:gd name="T93" fmla="*/ 987 h 1239"/>
                  <a:gd name="T94" fmla="*/ 2488 w 2643"/>
                  <a:gd name="T95" fmla="*/ 961 h 1239"/>
                  <a:gd name="T96" fmla="*/ 2419 w 2643"/>
                  <a:gd name="T97" fmla="*/ 855 h 1239"/>
                  <a:gd name="T98" fmla="*/ 2492 w 2643"/>
                  <a:gd name="T99" fmla="*/ 753 h 1239"/>
                  <a:gd name="T100" fmla="*/ 2544 w 2643"/>
                  <a:gd name="T101" fmla="*/ 588 h 1239"/>
                  <a:gd name="T102" fmla="*/ 2643 w 2643"/>
                  <a:gd name="T103" fmla="*/ 500 h 1239"/>
                  <a:gd name="T104" fmla="*/ 2546 w 2643"/>
                  <a:gd name="T105" fmla="*/ 380 h 1239"/>
                  <a:gd name="T106" fmla="*/ 2480 w 2643"/>
                  <a:gd name="T107" fmla="*/ 405 h 1239"/>
                  <a:gd name="T108" fmla="*/ 2292 w 2643"/>
                  <a:gd name="T109" fmla="*/ 455 h 1239"/>
                  <a:gd name="T110" fmla="*/ 2066 w 2643"/>
                  <a:gd name="T111" fmla="*/ 348 h 1239"/>
                  <a:gd name="T112" fmla="*/ 1869 w 2643"/>
                  <a:gd name="T113" fmla="*/ 349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43" h="1239">
                    <a:moveTo>
                      <a:pt x="1755" y="351"/>
                    </a:moveTo>
                    <a:lnTo>
                      <a:pt x="1747" y="318"/>
                    </a:lnTo>
                    <a:lnTo>
                      <a:pt x="1748" y="303"/>
                    </a:lnTo>
                    <a:lnTo>
                      <a:pt x="1751" y="276"/>
                    </a:lnTo>
                    <a:lnTo>
                      <a:pt x="1750" y="263"/>
                    </a:lnTo>
                    <a:lnTo>
                      <a:pt x="1738" y="255"/>
                    </a:lnTo>
                    <a:lnTo>
                      <a:pt x="1726" y="255"/>
                    </a:lnTo>
                    <a:lnTo>
                      <a:pt x="1709" y="258"/>
                    </a:lnTo>
                    <a:lnTo>
                      <a:pt x="1689" y="259"/>
                    </a:lnTo>
                    <a:lnTo>
                      <a:pt x="1673" y="251"/>
                    </a:lnTo>
                    <a:lnTo>
                      <a:pt x="1669" y="243"/>
                    </a:lnTo>
                    <a:lnTo>
                      <a:pt x="1678" y="238"/>
                    </a:lnTo>
                    <a:lnTo>
                      <a:pt x="1681" y="238"/>
                    </a:lnTo>
                    <a:lnTo>
                      <a:pt x="1688" y="238"/>
                    </a:lnTo>
                    <a:lnTo>
                      <a:pt x="1690" y="238"/>
                    </a:lnTo>
                    <a:lnTo>
                      <a:pt x="1692" y="236"/>
                    </a:lnTo>
                    <a:lnTo>
                      <a:pt x="1692" y="234"/>
                    </a:lnTo>
                    <a:lnTo>
                      <a:pt x="1693" y="232"/>
                    </a:lnTo>
                    <a:lnTo>
                      <a:pt x="1693" y="229"/>
                    </a:lnTo>
                    <a:lnTo>
                      <a:pt x="1693" y="227"/>
                    </a:lnTo>
                    <a:lnTo>
                      <a:pt x="1700" y="218"/>
                    </a:lnTo>
                    <a:lnTo>
                      <a:pt x="1713" y="216"/>
                    </a:lnTo>
                    <a:lnTo>
                      <a:pt x="1717" y="216"/>
                    </a:lnTo>
                    <a:lnTo>
                      <a:pt x="1731" y="220"/>
                    </a:lnTo>
                    <a:lnTo>
                      <a:pt x="1741" y="215"/>
                    </a:lnTo>
                    <a:lnTo>
                      <a:pt x="1752" y="217"/>
                    </a:lnTo>
                    <a:lnTo>
                      <a:pt x="1763" y="210"/>
                    </a:lnTo>
                    <a:lnTo>
                      <a:pt x="1755" y="204"/>
                    </a:lnTo>
                    <a:lnTo>
                      <a:pt x="1750" y="199"/>
                    </a:lnTo>
                    <a:lnTo>
                      <a:pt x="1738" y="195"/>
                    </a:lnTo>
                    <a:lnTo>
                      <a:pt x="1722" y="188"/>
                    </a:lnTo>
                    <a:lnTo>
                      <a:pt x="1711" y="182"/>
                    </a:lnTo>
                    <a:lnTo>
                      <a:pt x="1693" y="174"/>
                    </a:lnTo>
                    <a:lnTo>
                      <a:pt x="1678" y="166"/>
                    </a:lnTo>
                    <a:lnTo>
                      <a:pt x="1672" y="163"/>
                    </a:lnTo>
                    <a:lnTo>
                      <a:pt x="1639" y="150"/>
                    </a:lnTo>
                    <a:lnTo>
                      <a:pt x="1598" y="138"/>
                    </a:lnTo>
                    <a:lnTo>
                      <a:pt x="1575" y="128"/>
                    </a:lnTo>
                    <a:lnTo>
                      <a:pt x="1553" y="132"/>
                    </a:lnTo>
                    <a:lnTo>
                      <a:pt x="1521" y="138"/>
                    </a:lnTo>
                    <a:lnTo>
                      <a:pt x="1494" y="148"/>
                    </a:lnTo>
                    <a:lnTo>
                      <a:pt x="1451" y="164"/>
                    </a:lnTo>
                    <a:lnTo>
                      <a:pt x="1394" y="182"/>
                    </a:lnTo>
                    <a:lnTo>
                      <a:pt x="1367" y="194"/>
                    </a:lnTo>
                    <a:lnTo>
                      <a:pt x="1352" y="192"/>
                    </a:lnTo>
                    <a:lnTo>
                      <a:pt x="1320" y="192"/>
                    </a:lnTo>
                    <a:lnTo>
                      <a:pt x="1314" y="189"/>
                    </a:lnTo>
                    <a:lnTo>
                      <a:pt x="1309" y="185"/>
                    </a:lnTo>
                    <a:lnTo>
                      <a:pt x="1308" y="177"/>
                    </a:lnTo>
                    <a:lnTo>
                      <a:pt x="1319" y="165"/>
                    </a:lnTo>
                    <a:lnTo>
                      <a:pt x="1327" y="159"/>
                    </a:lnTo>
                    <a:lnTo>
                      <a:pt x="1331" y="157"/>
                    </a:lnTo>
                    <a:lnTo>
                      <a:pt x="1336" y="155"/>
                    </a:lnTo>
                    <a:lnTo>
                      <a:pt x="1337" y="148"/>
                    </a:lnTo>
                    <a:lnTo>
                      <a:pt x="1336" y="141"/>
                    </a:lnTo>
                    <a:lnTo>
                      <a:pt x="1315" y="141"/>
                    </a:lnTo>
                    <a:lnTo>
                      <a:pt x="1303" y="147"/>
                    </a:lnTo>
                    <a:lnTo>
                      <a:pt x="1293" y="144"/>
                    </a:lnTo>
                    <a:lnTo>
                      <a:pt x="1294" y="138"/>
                    </a:lnTo>
                    <a:lnTo>
                      <a:pt x="1299" y="132"/>
                    </a:lnTo>
                    <a:lnTo>
                      <a:pt x="1296" y="126"/>
                    </a:lnTo>
                    <a:lnTo>
                      <a:pt x="1273" y="127"/>
                    </a:lnTo>
                    <a:lnTo>
                      <a:pt x="1266" y="121"/>
                    </a:lnTo>
                    <a:lnTo>
                      <a:pt x="1272" y="109"/>
                    </a:lnTo>
                    <a:lnTo>
                      <a:pt x="1279" y="98"/>
                    </a:lnTo>
                    <a:lnTo>
                      <a:pt x="1289" y="83"/>
                    </a:lnTo>
                    <a:lnTo>
                      <a:pt x="1305" y="74"/>
                    </a:lnTo>
                    <a:lnTo>
                      <a:pt x="1305" y="64"/>
                    </a:lnTo>
                    <a:lnTo>
                      <a:pt x="1301" y="57"/>
                    </a:lnTo>
                    <a:lnTo>
                      <a:pt x="1289" y="45"/>
                    </a:lnTo>
                    <a:lnTo>
                      <a:pt x="1275" y="27"/>
                    </a:lnTo>
                    <a:lnTo>
                      <a:pt x="1270" y="14"/>
                    </a:lnTo>
                    <a:lnTo>
                      <a:pt x="1256" y="14"/>
                    </a:lnTo>
                    <a:lnTo>
                      <a:pt x="1244" y="22"/>
                    </a:lnTo>
                    <a:lnTo>
                      <a:pt x="1228" y="24"/>
                    </a:lnTo>
                    <a:lnTo>
                      <a:pt x="1211" y="18"/>
                    </a:lnTo>
                    <a:lnTo>
                      <a:pt x="1196" y="32"/>
                    </a:lnTo>
                    <a:lnTo>
                      <a:pt x="1182" y="33"/>
                    </a:lnTo>
                    <a:lnTo>
                      <a:pt x="1165" y="17"/>
                    </a:lnTo>
                    <a:lnTo>
                      <a:pt x="1143" y="8"/>
                    </a:lnTo>
                    <a:lnTo>
                      <a:pt x="1138" y="8"/>
                    </a:lnTo>
                    <a:lnTo>
                      <a:pt x="1128" y="6"/>
                    </a:lnTo>
                    <a:lnTo>
                      <a:pt x="1117" y="4"/>
                    </a:lnTo>
                    <a:lnTo>
                      <a:pt x="1113" y="4"/>
                    </a:lnTo>
                    <a:lnTo>
                      <a:pt x="1102" y="6"/>
                    </a:lnTo>
                    <a:lnTo>
                      <a:pt x="1092" y="7"/>
                    </a:lnTo>
                    <a:lnTo>
                      <a:pt x="1086" y="12"/>
                    </a:lnTo>
                    <a:lnTo>
                      <a:pt x="1061" y="14"/>
                    </a:lnTo>
                    <a:lnTo>
                      <a:pt x="1036" y="0"/>
                    </a:lnTo>
                    <a:lnTo>
                      <a:pt x="1015" y="6"/>
                    </a:lnTo>
                    <a:lnTo>
                      <a:pt x="999" y="17"/>
                    </a:lnTo>
                    <a:lnTo>
                      <a:pt x="968" y="18"/>
                    </a:lnTo>
                    <a:lnTo>
                      <a:pt x="954" y="3"/>
                    </a:lnTo>
                    <a:lnTo>
                      <a:pt x="945" y="8"/>
                    </a:lnTo>
                    <a:lnTo>
                      <a:pt x="932" y="21"/>
                    </a:lnTo>
                    <a:lnTo>
                      <a:pt x="904" y="27"/>
                    </a:lnTo>
                    <a:lnTo>
                      <a:pt x="896" y="41"/>
                    </a:lnTo>
                    <a:lnTo>
                      <a:pt x="886" y="43"/>
                    </a:lnTo>
                    <a:lnTo>
                      <a:pt x="874" y="41"/>
                    </a:lnTo>
                    <a:lnTo>
                      <a:pt x="862" y="54"/>
                    </a:lnTo>
                    <a:lnTo>
                      <a:pt x="850" y="63"/>
                    </a:lnTo>
                    <a:lnTo>
                      <a:pt x="834" y="60"/>
                    </a:lnTo>
                    <a:lnTo>
                      <a:pt x="817" y="50"/>
                    </a:lnTo>
                    <a:lnTo>
                      <a:pt x="805" y="56"/>
                    </a:lnTo>
                    <a:lnTo>
                      <a:pt x="789" y="74"/>
                    </a:lnTo>
                    <a:lnTo>
                      <a:pt x="771" y="84"/>
                    </a:lnTo>
                    <a:lnTo>
                      <a:pt x="725" y="84"/>
                    </a:lnTo>
                    <a:lnTo>
                      <a:pt x="706" y="91"/>
                    </a:lnTo>
                    <a:lnTo>
                      <a:pt x="686" y="88"/>
                    </a:lnTo>
                    <a:lnTo>
                      <a:pt x="660" y="88"/>
                    </a:lnTo>
                    <a:lnTo>
                      <a:pt x="641" y="96"/>
                    </a:lnTo>
                    <a:lnTo>
                      <a:pt x="632" y="98"/>
                    </a:lnTo>
                    <a:lnTo>
                      <a:pt x="619" y="100"/>
                    </a:lnTo>
                    <a:lnTo>
                      <a:pt x="605" y="100"/>
                    </a:lnTo>
                    <a:lnTo>
                      <a:pt x="591" y="112"/>
                    </a:lnTo>
                    <a:lnTo>
                      <a:pt x="582" y="123"/>
                    </a:lnTo>
                    <a:lnTo>
                      <a:pt x="560" y="124"/>
                    </a:lnTo>
                    <a:lnTo>
                      <a:pt x="543" y="120"/>
                    </a:lnTo>
                    <a:lnTo>
                      <a:pt x="527" y="131"/>
                    </a:lnTo>
                    <a:lnTo>
                      <a:pt x="510" y="141"/>
                    </a:lnTo>
                    <a:lnTo>
                      <a:pt x="485" y="143"/>
                    </a:lnTo>
                    <a:lnTo>
                      <a:pt x="479" y="152"/>
                    </a:lnTo>
                    <a:lnTo>
                      <a:pt x="482" y="158"/>
                    </a:lnTo>
                    <a:lnTo>
                      <a:pt x="494" y="175"/>
                    </a:lnTo>
                    <a:lnTo>
                      <a:pt x="486" y="189"/>
                    </a:lnTo>
                    <a:lnTo>
                      <a:pt x="471" y="202"/>
                    </a:lnTo>
                    <a:lnTo>
                      <a:pt x="466" y="214"/>
                    </a:lnTo>
                    <a:lnTo>
                      <a:pt x="448" y="219"/>
                    </a:lnTo>
                    <a:lnTo>
                      <a:pt x="443" y="231"/>
                    </a:lnTo>
                    <a:lnTo>
                      <a:pt x="445" y="239"/>
                    </a:lnTo>
                    <a:lnTo>
                      <a:pt x="449" y="246"/>
                    </a:lnTo>
                    <a:lnTo>
                      <a:pt x="454" y="251"/>
                    </a:lnTo>
                    <a:lnTo>
                      <a:pt x="458" y="257"/>
                    </a:lnTo>
                    <a:lnTo>
                      <a:pt x="458" y="278"/>
                    </a:lnTo>
                    <a:lnTo>
                      <a:pt x="442" y="294"/>
                    </a:lnTo>
                    <a:lnTo>
                      <a:pt x="434" y="306"/>
                    </a:lnTo>
                    <a:lnTo>
                      <a:pt x="442" y="323"/>
                    </a:lnTo>
                    <a:lnTo>
                      <a:pt x="437" y="333"/>
                    </a:lnTo>
                    <a:lnTo>
                      <a:pt x="428" y="335"/>
                    </a:lnTo>
                    <a:lnTo>
                      <a:pt x="413" y="330"/>
                    </a:lnTo>
                    <a:lnTo>
                      <a:pt x="408" y="333"/>
                    </a:lnTo>
                    <a:lnTo>
                      <a:pt x="413" y="360"/>
                    </a:lnTo>
                    <a:lnTo>
                      <a:pt x="404" y="374"/>
                    </a:lnTo>
                    <a:lnTo>
                      <a:pt x="387" y="392"/>
                    </a:lnTo>
                    <a:lnTo>
                      <a:pt x="349" y="396"/>
                    </a:lnTo>
                    <a:lnTo>
                      <a:pt x="322" y="392"/>
                    </a:lnTo>
                    <a:lnTo>
                      <a:pt x="305" y="385"/>
                    </a:lnTo>
                    <a:lnTo>
                      <a:pt x="275" y="374"/>
                    </a:lnTo>
                    <a:lnTo>
                      <a:pt x="256" y="346"/>
                    </a:lnTo>
                    <a:lnTo>
                      <a:pt x="241" y="335"/>
                    </a:lnTo>
                    <a:lnTo>
                      <a:pt x="215" y="330"/>
                    </a:lnTo>
                    <a:lnTo>
                      <a:pt x="210" y="347"/>
                    </a:lnTo>
                    <a:lnTo>
                      <a:pt x="198" y="362"/>
                    </a:lnTo>
                    <a:lnTo>
                      <a:pt x="180" y="379"/>
                    </a:lnTo>
                    <a:lnTo>
                      <a:pt x="149" y="396"/>
                    </a:lnTo>
                    <a:lnTo>
                      <a:pt x="120" y="396"/>
                    </a:lnTo>
                    <a:lnTo>
                      <a:pt x="83" y="401"/>
                    </a:lnTo>
                    <a:lnTo>
                      <a:pt x="78" y="426"/>
                    </a:lnTo>
                    <a:lnTo>
                      <a:pt x="59" y="467"/>
                    </a:lnTo>
                    <a:lnTo>
                      <a:pt x="42" y="523"/>
                    </a:lnTo>
                    <a:lnTo>
                      <a:pt x="31" y="583"/>
                    </a:lnTo>
                    <a:lnTo>
                      <a:pt x="31" y="639"/>
                    </a:lnTo>
                    <a:lnTo>
                      <a:pt x="19" y="668"/>
                    </a:lnTo>
                    <a:lnTo>
                      <a:pt x="16" y="694"/>
                    </a:lnTo>
                    <a:lnTo>
                      <a:pt x="16" y="696"/>
                    </a:lnTo>
                    <a:lnTo>
                      <a:pt x="16" y="702"/>
                    </a:lnTo>
                    <a:lnTo>
                      <a:pt x="17" y="705"/>
                    </a:lnTo>
                    <a:lnTo>
                      <a:pt x="17" y="708"/>
                    </a:lnTo>
                    <a:lnTo>
                      <a:pt x="19" y="710"/>
                    </a:lnTo>
                    <a:lnTo>
                      <a:pt x="21" y="712"/>
                    </a:lnTo>
                    <a:lnTo>
                      <a:pt x="33" y="714"/>
                    </a:lnTo>
                    <a:lnTo>
                      <a:pt x="41" y="715"/>
                    </a:lnTo>
                    <a:lnTo>
                      <a:pt x="55" y="741"/>
                    </a:lnTo>
                    <a:lnTo>
                      <a:pt x="72" y="754"/>
                    </a:lnTo>
                    <a:lnTo>
                      <a:pt x="72" y="768"/>
                    </a:lnTo>
                    <a:lnTo>
                      <a:pt x="37" y="777"/>
                    </a:lnTo>
                    <a:lnTo>
                      <a:pt x="29" y="783"/>
                    </a:lnTo>
                    <a:lnTo>
                      <a:pt x="23" y="801"/>
                    </a:lnTo>
                    <a:lnTo>
                      <a:pt x="29" y="829"/>
                    </a:lnTo>
                    <a:lnTo>
                      <a:pt x="26" y="853"/>
                    </a:lnTo>
                    <a:lnTo>
                      <a:pt x="26" y="877"/>
                    </a:lnTo>
                    <a:lnTo>
                      <a:pt x="20" y="889"/>
                    </a:lnTo>
                    <a:lnTo>
                      <a:pt x="0" y="910"/>
                    </a:lnTo>
                    <a:lnTo>
                      <a:pt x="5" y="909"/>
                    </a:lnTo>
                    <a:lnTo>
                      <a:pt x="30" y="909"/>
                    </a:lnTo>
                    <a:lnTo>
                      <a:pt x="47" y="914"/>
                    </a:lnTo>
                    <a:lnTo>
                      <a:pt x="62" y="919"/>
                    </a:lnTo>
                    <a:lnTo>
                      <a:pt x="82" y="919"/>
                    </a:lnTo>
                    <a:lnTo>
                      <a:pt x="111" y="929"/>
                    </a:lnTo>
                    <a:lnTo>
                      <a:pt x="144" y="947"/>
                    </a:lnTo>
                    <a:lnTo>
                      <a:pt x="170" y="947"/>
                    </a:lnTo>
                    <a:lnTo>
                      <a:pt x="185" y="934"/>
                    </a:lnTo>
                    <a:lnTo>
                      <a:pt x="207" y="909"/>
                    </a:lnTo>
                    <a:lnTo>
                      <a:pt x="218" y="897"/>
                    </a:lnTo>
                    <a:lnTo>
                      <a:pt x="218" y="880"/>
                    </a:lnTo>
                    <a:lnTo>
                      <a:pt x="230" y="868"/>
                    </a:lnTo>
                    <a:lnTo>
                      <a:pt x="233" y="845"/>
                    </a:lnTo>
                    <a:lnTo>
                      <a:pt x="249" y="841"/>
                    </a:lnTo>
                    <a:lnTo>
                      <a:pt x="260" y="846"/>
                    </a:lnTo>
                    <a:lnTo>
                      <a:pt x="265" y="869"/>
                    </a:lnTo>
                    <a:lnTo>
                      <a:pt x="256" y="890"/>
                    </a:lnTo>
                    <a:lnTo>
                      <a:pt x="262" y="904"/>
                    </a:lnTo>
                    <a:lnTo>
                      <a:pt x="279" y="931"/>
                    </a:lnTo>
                    <a:lnTo>
                      <a:pt x="281" y="945"/>
                    </a:lnTo>
                    <a:lnTo>
                      <a:pt x="282" y="958"/>
                    </a:lnTo>
                    <a:lnTo>
                      <a:pt x="279" y="969"/>
                    </a:lnTo>
                    <a:lnTo>
                      <a:pt x="276" y="978"/>
                    </a:lnTo>
                    <a:lnTo>
                      <a:pt x="285" y="996"/>
                    </a:lnTo>
                    <a:lnTo>
                      <a:pt x="299" y="1011"/>
                    </a:lnTo>
                    <a:lnTo>
                      <a:pt x="316" y="1029"/>
                    </a:lnTo>
                    <a:lnTo>
                      <a:pt x="314" y="1048"/>
                    </a:lnTo>
                    <a:lnTo>
                      <a:pt x="285" y="1055"/>
                    </a:lnTo>
                    <a:lnTo>
                      <a:pt x="273" y="1066"/>
                    </a:lnTo>
                    <a:lnTo>
                      <a:pt x="261" y="1083"/>
                    </a:lnTo>
                    <a:lnTo>
                      <a:pt x="262" y="1100"/>
                    </a:lnTo>
                    <a:lnTo>
                      <a:pt x="288" y="1104"/>
                    </a:lnTo>
                    <a:lnTo>
                      <a:pt x="308" y="1111"/>
                    </a:lnTo>
                    <a:lnTo>
                      <a:pt x="312" y="1126"/>
                    </a:lnTo>
                    <a:lnTo>
                      <a:pt x="316" y="1128"/>
                    </a:lnTo>
                    <a:lnTo>
                      <a:pt x="323" y="1130"/>
                    </a:lnTo>
                    <a:lnTo>
                      <a:pt x="335" y="1127"/>
                    </a:lnTo>
                    <a:lnTo>
                      <a:pt x="345" y="1124"/>
                    </a:lnTo>
                    <a:lnTo>
                      <a:pt x="360" y="1121"/>
                    </a:lnTo>
                    <a:lnTo>
                      <a:pt x="376" y="1118"/>
                    </a:lnTo>
                    <a:lnTo>
                      <a:pt x="389" y="1114"/>
                    </a:lnTo>
                    <a:lnTo>
                      <a:pt x="415" y="1105"/>
                    </a:lnTo>
                    <a:lnTo>
                      <a:pt x="440" y="1097"/>
                    </a:lnTo>
                    <a:lnTo>
                      <a:pt x="451" y="1093"/>
                    </a:lnTo>
                    <a:lnTo>
                      <a:pt x="501" y="1078"/>
                    </a:lnTo>
                    <a:lnTo>
                      <a:pt x="539" y="1065"/>
                    </a:lnTo>
                    <a:lnTo>
                      <a:pt x="584" y="1056"/>
                    </a:lnTo>
                    <a:lnTo>
                      <a:pt x="592" y="1056"/>
                    </a:lnTo>
                    <a:lnTo>
                      <a:pt x="612" y="1056"/>
                    </a:lnTo>
                    <a:lnTo>
                      <a:pt x="640" y="1055"/>
                    </a:lnTo>
                    <a:lnTo>
                      <a:pt x="673" y="1055"/>
                    </a:lnTo>
                    <a:lnTo>
                      <a:pt x="706" y="1054"/>
                    </a:lnTo>
                    <a:lnTo>
                      <a:pt x="735" y="1053"/>
                    </a:lnTo>
                    <a:lnTo>
                      <a:pt x="756" y="1053"/>
                    </a:lnTo>
                    <a:lnTo>
                      <a:pt x="765" y="1053"/>
                    </a:lnTo>
                    <a:lnTo>
                      <a:pt x="777" y="1053"/>
                    </a:lnTo>
                    <a:lnTo>
                      <a:pt x="801" y="1053"/>
                    </a:lnTo>
                    <a:lnTo>
                      <a:pt x="824" y="1053"/>
                    </a:lnTo>
                    <a:lnTo>
                      <a:pt x="835" y="1053"/>
                    </a:lnTo>
                    <a:lnTo>
                      <a:pt x="905" y="1050"/>
                    </a:lnTo>
                    <a:lnTo>
                      <a:pt x="973" y="1042"/>
                    </a:lnTo>
                    <a:lnTo>
                      <a:pt x="993" y="1047"/>
                    </a:lnTo>
                    <a:lnTo>
                      <a:pt x="1023" y="1051"/>
                    </a:lnTo>
                    <a:lnTo>
                      <a:pt x="1051" y="1029"/>
                    </a:lnTo>
                    <a:lnTo>
                      <a:pt x="1078" y="1024"/>
                    </a:lnTo>
                    <a:lnTo>
                      <a:pt x="1100" y="1020"/>
                    </a:lnTo>
                    <a:lnTo>
                      <a:pt x="1137" y="1011"/>
                    </a:lnTo>
                    <a:lnTo>
                      <a:pt x="1141" y="1010"/>
                    </a:lnTo>
                    <a:lnTo>
                      <a:pt x="1148" y="1009"/>
                    </a:lnTo>
                    <a:lnTo>
                      <a:pt x="1156" y="1009"/>
                    </a:lnTo>
                    <a:lnTo>
                      <a:pt x="1160" y="1009"/>
                    </a:lnTo>
                    <a:lnTo>
                      <a:pt x="1176" y="1028"/>
                    </a:lnTo>
                    <a:lnTo>
                      <a:pt x="1199" y="1059"/>
                    </a:lnTo>
                    <a:lnTo>
                      <a:pt x="1215" y="1076"/>
                    </a:lnTo>
                    <a:lnTo>
                      <a:pt x="1226" y="1076"/>
                    </a:lnTo>
                    <a:lnTo>
                      <a:pt x="1246" y="1079"/>
                    </a:lnTo>
                    <a:lnTo>
                      <a:pt x="1271" y="1091"/>
                    </a:lnTo>
                    <a:lnTo>
                      <a:pt x="1286" y="1094"/>
                    </a:lnTo>
                    <a:lnTo>
                      <a:pt x="1306" y="1092"/>
                    </a:lnTo>
                    <a:lnTo>
                      <a:pt x="1324" y="1092"/>
                    </a:lnTo>
                    <a:lnTo>
                      <a:pt x="1337" y="1095"/>
                    </a:lnTo>
                    <a:lnTo>
                      <a:pt x="1339" y="1089"/>
                    </a:lnTo>
                    <a:lnTo>
                      <a:pt x="1353" y="1087"/>
                    </a:lnTo>
                    <a:lnTo>
                      <a:pt x="1367" y="1094"/>
                    </a:lnTo>
                    <a:lnTo>
                      <a:pt x="1375" y="1100"/>
                    </a:lnTo>
                    <a:lnTo>
                      <a:pt x="1381" y="1096"/>
                    </a:lnTo>
                    <a:lnTo>
                      <a:pt x="1394" y="1097"/>
                    </a:lnTo>
                    <a:lnTo>
                      <a:pt x="1416" y="1101"/>
                    </a:lnTo>
                    <a:lnTo>
                      <a:pt x="1442" y="1107"/>
                    </a:lnTo>
                    <a:lnTo>
                      <a:pt x="1494" y="1108"/>
                    </a:lnTo>
                    <a:lnTo>
                      <a:pt x="1516" y="1111"/>
                    </a:lnTo>
                    <a:lnTo>
                      <a:pt x="1529" y="1116"/>
                    </a:lnTo>
                    <a:lnTo>
                      <a:pt x="1534" y="1133"/>
                    </a:lnTo>
                    <a:lnTo>
                      <a:pt x="1552" y="1151"/>
                    </a:lnTo>
                    <a:lnTo>
                      <a:pt x="1575" y="1151"/>
                    </a:lnTo>
                    <a:lnTo>
                      <a:pt x="1579" y="1156"/>
                    </a:lnTo>
                    <a:lnTo>
                      <a:pt x="1587" y="1177"/>
                    </a:lnTo>
                    <a:lnTo>
                      <a:pt x="1597" y="1184"/>
                    </a:lnTo>
                    <a:lnTo>
                      <a:pt x="1597" y="1196"/>
                    </a:lnTo>
                    <a:lnTo>
                      <a:pt x="1586" y="1203"/>
                    </a:lnTo>
                    <a:lnTo>
                      <a:pt x="1573" y="1218"/>
                    </a:lnTo>
                    <a:lnTo>
                      <a:pt x="1565" y="1222"/>
                    </a:lnTo>
                    <a:lnTo>
                      <a:pt x="1567" y="1231"/>
                    </a:lnTo>
                    <a:lnTo>
                      <a:pt x="1575" y="1239"/>
                    </a:lnTo>
                    <a:lnTo>
                      <a:pt x="1587" y="1234"/>
                    </a:lnTo>
                    <a:lnTo>
                      <a:pt x="1608" y="1218"/>
                    </a:lnTo>
                    <a:lnTo>
                      <a:pt x="1621" y="1204"/>
                    </a:lnTo>
                    <a:lnTo>
                      <a:pt x="1638" y="1192"/>
                    </a:lnTo>
                    <a:lnTo>
                      <a:pt x="1658" y="1180"/>
                    </a:lnTo>
                    <a:lnTo>
                      <a:pt x="1692" y="1165"/>
                    </a:lnTo>
                    <a:lnTo>
                      <a:pt x="1723" y="1145"/>
                    </a:lnTo>
                    <a:lnTo>
                      <a:pt x="1747" y="1132"/>
                    </a:lnTo>
                    <a:lnTo>
                      <a:pt x="1780" y="1117"/>
                    </a:lnTo>
                    <a:lnTo>
                      <a:pt x="1796" y="1111"/>
                    </a:lnTo>
                    <a:lnTo>
                      <a:pt x="1843" y="1090"/>
                    </a:lnTo>
                    <a:lnTo>
                      <a:pt x="1879" y="1075"/>
                    </a:lnTo>
                    <a:lnTo>
                      <a:pt x="1900" y="1067"/>
                    </a:lnTo>
                    <a:lnTo>
                      <a:pt x="1932" y="1053"/>
                    </a:lnTo>
                    <a:lnTo>
                      <a:pt x="1952" y="1044"/>
                    </a:lnTo>
                    <a:lnTo>
                      <a:pt x="1979" y="1039"/>
                    </a:lnTo>
                    <a:lnTo>
                      <a:pt x="2015" y="1026"/>
                    </a:lnTo>
                    <a:lnTo>
                      <a:pt x="2056" y="1020"/>
                    </a:lnTo>
                    <a:lnTo>
                      <a:pt x="2080" y="1013"/>
                    </a:lnTo>
                    <a:lnTo>
                      <a:pt x="2107" y="1007"/>
                    </a:lnTo>
                    <a:lnTo>
                      <a:pt x="2132" y="1002"/>
                    </a:lnTo>
                    <a:lnTo>
                      <a:pt x="2156" y="997"/>
                    </a:lnTo>
                    <a:lnTo>
                      <a:pt x="2197" y="997"/>
                    </a:lnTo>
                    <a:lnTo>
                      <a:pt x="2212" y="1005"/>
                    </a:lnTo>
                    <a:lnTo>
                      <a:pt x="2227" y="1010"/>
                    </a:lnTo>
                    <a:lnTo>
                      <a:pt x="2235" y="1033"/>
                    </a:lnTo>
                    <a:lnTo>
                      <a:pt x="2250" y="1045"/>
                    </a:lnTo>
                    <a:lnTo>
                      <a:pt x="2269" y="1051"/>
                    </a:lnTo>
                    <a:lnTo>
                      <a:pt x="2272" y="1051"/>
                    </a:lnTo>
                    <a:lnTo>
                      <a:pt x="2302" y="1051"/>
                    </a:lnTo>
                    <a:lnTo>
                      <a:pt x="2310" y="1049"/>
                    </a:lnTo>
                    <a:lnTo>
                      <a:pt x="2310" y="1049"/>
                    </a:lnTo>
                    <a:lnTo>
                      <a:pt x="2341" y="1007"/>
                    </a:lnTo>
                    <a:lnTo>
                      <a:pt x="2351" y="993"/>
                    </a:lnTo>
                    <a:lnTo>
                      <a:pt x="2371" y="990"/>
                    </a:lnTo>
                    <a:lnTo>
                      <a:pt x="2374" y="980"/>
                    </a:lnTo>
                    <a:lnTo>
                      <a:pt x="2383" y="980"/>
                    </a:lnTo>
                    <a:lnTo>
                      <a:pt x="2401" y="993"/>
                    </a:lnTo>
                    <a:lnTo>
                      <a:pt x="2415" y="991"/>
                    </a:lnTo>
                    <a:lnTo>
                      <a:pt x="2419" y="989"/>
                    </a:lnTo>
                    <a:lnTo>
                      <a:pt x="2424" y="987"/>
                    </a:lnTo>
                    <a:lnTo>
                      <a:pt x="2431" y="987"/>
                    </a:lnTo>
                    <a:lnTo>
                      <a:pt x="2440" y="987"/>
                    </a:lnTo>
                    <a:lnTo>
                      <a:pt x="2450" y="982"/>
                    </a:lnTo>
                    <a:lnTo>
                      <a:pt x="2459" y="978"/>
                    </a:lnTo>
                    <a:lnTo>
                      <a:pt x="2470" y="975"/>
                    </a:lnTo>
                    <a:lnTo>
                      <a:pt x="2479" y="973"/>
                    </a:lnTo>
                    <a:lnTo>
                      <a:pt x="2488" y="961"/>
                    </a:lnTo>
                    <a:lnTo>
                      <a:pt x="2485" y="952"/>
                    </a:lnTo>
                    <a:lnTo>
                      <a:pt x="2464" y="931"/>
                    </a:lnTo>
                    <a:lnTo>
                      <a:pt x="2441" y="924"/>
                    </a:lnTo>
                    <a:lnTo>
                      <a:pt x="2424" y="908"/>
                    </a:lnTo>
                    <a:lnTo>
                      <a:pt x="2412" y="883"/>
                    </a:lnTo>
                    <a:lnTo>
                      <a:pt x="2413" y="862"/>
                    </a:lnTo>
                    <a:lnTo>
                      <a:pt x="2419" y="855"/>
                    </a:lnTo>
                    <a:lnTo>
                      <a:pt x="2452" y="843"/>
                    </a:lnTo>
                    <a:lnTo>
                      <a:pt x="2457" y="834"/>
                    </a:lnTo>
                    <a:lnTo>
                      <a:pt x="2460" y="821"/>
                    </a:lnTo>
                    <a:lnTo>
                      <a:pt x="2457" y="786"/>
                    </a:lnTo>
                    <a:lnTo>
                      <a:pt x="2461" y="771"/>
                    </a:lnTo>
                    <a:lnTo>
                      <a:pt x="2480" y="757"/>
                    </a:lnTo>
                    <a:lnTo>
                      <a:pt x="2492" y="753"/>
                    </a:lnTo>
                    <a:lnTo>
                      <a:pt x="2489" y="739"/>
                    </a:lnTo>
                    <a:lnTo>
                      <a:pt x="2483" y="717"/>
                    </a:lnTo>
                    <a:lnTo>
                      <a:pt x="2491" y="682"/>
                    </a:lnTo>
                    <a:lnTo>
                      <a:pt x="2501" y="641"/>
                    </a:lnTo>
                    <a:lnTo>
                      <a:pt x="2514" y="611"/>
                    </a:lnTo>
                    <a:lnTo>
                      <a:pt x="2524" y="599"/>
                    </a:lnTo>
                    <a:lnTo>
                      <a:pt x="2544" y="588"/>
                    </a:lnTo>
                    <a:lnTo>
                      <a:pt x="2573" y="582"/>
                    </a:lnTo>
                    <a:lnTo>
                      <a:pt x="2596" y="575"/>
                    </a:lnTo>
                    <a:lnTo>
                      <a:pt x="2614" y="571"/>
                    </a:lnTo>
                    <a:lnTo>
                      <a:pt x="2630" y="556"/>
                    </a:lnTo>
                    <a:lnTo>
                      <a:pt x="2636" y="548"/>
                    </a:lnTo>
                    <a:lnTo>
                      <a:pt x="2643" y="522"/>
                    </a:lnTo>
                    <a:lnTo>
                      <a:pt x="2643" y="500"/>
                    </a:lnTo>
                    <a:lnTo>
                      <a:pt x="2635" y="468"/>
                    </a:lnTo>
                    <a:lnTo>
                      <a:pt x="2626" y="443"/>
                    </a:lnTo>
                    <a:lnTo>
                      <a:pt x="2609" y="418"/>
                    </a:lnTo>
                    <a:lnTo>
                      <a:pt x="2588" y="402"/>
                    </a:lnTo>
                    <a:lnTo>
                      <a:pt x="2575" y="394"/>
                    </a:lnTo>
                    <a:lnTo>
                      <a:pt x="2557" y="384"/>
                    </a:lnTo>
                    <a:lnTo>
                      <a:pt x="2546" y="380"/>
                    </a:lnTo>
                    <a:lnTo>
                      <a:pt x="2534" y="376"/>
                    </a:lnTo>
                    <a:lnTo>
                      <a:pt x="2527" y="374"/>
                    </a:lnTo>
                    <a:lnTo>
                      <a:pt x="2516" y="367"/>
                    </a:lnTo>
                    <a:lnTo>
                      <a:pt x="2506" y="361"/>
                    </a:lnTo>
                    <a:lnTo>
                      <a:pt x="2495" y="363"/>
                    </a:lnTo>
                    <a:lnTo>
                      <a:pt x="2495" y="384"/>
                    </a:lnTo>
                    <a:lnTo>
                      <a:pt x="2480" y="405"/>
                    </a:lnTo>
                    <a:lnTo>
                      <a:pt x="2468" y="413"/>
                    </a:lnTo>
                    <a:lnTo>
                      <a:pt x="2448" y="420"/>
                    </a:lnTo>
                    <a:lnTo>
                      <a:pt x="2418" y="431"/>
                    </a:lnTo>
                    <a:lnTo>
                      <a:pt x="2390" y="449"/>
                    </a:lnTo>
                    <a:lnTo>
                      <a:pt x="2361" y="451"/>
                    </a:lnTo>
                    <a:lnTo>
                      <a:pt x="2334" y="452"/>
                    </a:lnTo>
                    <a:lnTo>
                      <a:pt x="2292" y="455"/>
                    </a:lnTo>
                    <a:lnTo>
                      <a:pt x="2272" y="462"/>
                    </a:lnTo>
                    <a:lnTo>
                      <a:pt x="2219" y="473"/>
                    </a:lnTo>
                    <a:lnTo>
                      <a:pt x="2188" y="468"/>
                    </a:lnTo>
                    <a:lnTo>
                      <a:pt x="2140" y="423"/>
                    </a:lnTo>
                    <a:lnTo>
                      <a:pt x="2115" y="399"/>
                    </a:lnTo>
                    <a:lnTo>
                      <a:pt x="2092" y="375"/>
                    </a:lnTo>
                    <a:lnTo>
                      <a:pt x="2066" y="348"/>
                    </a:lnTo>
                    <a:lnTo>
                      <a:pt x="2038" y="325"/>
                    </a:lnTo>
                    <a:lnTo>
                      <a:pt x="2019" y="315"/>
                    </a:lnTo>
                    <a:lnTo>
                      <a:pt x="1950" y="315"/>
                    </a:lnTo>
                    <a:lnTo>
                      <a:pt x="1933" y="317"/>
                    </a:lnTo>
                    <a:lnTo>
                      <a:pt x="1909" y="326"/>
                    </a:lnTo>
                    <a:lnTo>
                      <a:pt x="1882" y="345"/>
                    </a:lnTo>
                    <a:lnTo>
                      <a:pt x="1869" y="349"/>
                    </a:lnTo>
                    <a:lnTo>
                      <a:pt x="1852" y="348"/>
                    </a:lnTo>
                    <a:lnTo>
                      <a:pt x="1814" y="350"/>
                    </a:lnTo>
                    <a:lnTo>
                      <a:pt x="1798" y="356"/>
                    </a:lnTo>
                    <a:lnTo>
                      <a:pt x="1773" y="358"/>
                    </a:lnTo>
                    <a:lnTo>
                      <a:pt x="1760" y="362"/>
                    </a:lnTo>
                    <a:lnTo>
                      <a:pt x="1755" y="35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4" name="Freeform 288"/>
              <p:cNvSpPr>
                <a:spLocks/>
              </p:cNvSpPr>
              <p:nvPr/>
            </p:nvSpPr>
            <p:spPr bwMode="auto">
              <a:xfrm>
                <a:off x="2191546" y="5848138"/>
                <a:ext cx="518588" cy="203045"/>
              </a:xfrm>
              <a:custGeom>
                <a:avLst/>
                <a:gdLst>
                  <a:gd name="T0" fmla="*/ 125 w 1135"/>
                  <a:gd name="T1" fmla="*/ 215 h 444"/>
                  <a:gd name="T2" fmla="*/ 106 w 1135"/>
                  <a:gd name="T3" fmla="*/ 226 h 444"/>
                  <a:gd name="T4" fmla="*/ 52 w 1135"/>
                  <a:gd name="T5" fmla="*/ 225 h 444"/>
                  <a:gd name="T6" fmla="*/ 7 w 1135"/>
                  <a:gd name="T7" fmla="*/ 245 h 444"/>
                  <a:gd name="T8" fmla="*/ 36 w 1135"/>
                  <a:gd name="T9" fmla="*/ 277 h 444"/>
                  <a:gd name="T10" fmla="*/ 71 w 1135"/>
                  <a:gd name="T11" fmla="*/ 276 h 444"/>
                  <a:gd name="T12" fmla="*/ 101 w 1135"/>
                  <a:gd name="T13" fmla="*/ 281 h 444"/>
                  <a:gd name="T14" fmla="*/ 166 w 1135"/>
                  <a:gd name="T15" fmla="*/ 299 h 444"/>
                  <a:gd name="T16" fmla="*/ 232 w 1135"/>
                  <a:gd name="T17" fmla="*/ 326 h 444"/>
                  <a:gd name="T18" fmla="*/ 265 w 1135"/>
                  <a:gd name="T19" fmla="*/ 347 h 444"/>
                  <a:gd name="T20" fmla="*/ 294 w 1135"/>
                  <a:gd name="T21" fmla="*/ 355 h 444"/>
                  <a:gd name="T22" fmla="*/ 338 w 1135"/>
                  <a:gd name="T23" fmla="*/ 359 h 444"/>
                  <a:gd name="T24" fmla="*/ 412 w 1135"/>
                  <a:gd name="T25" fmla="*/ 332 h 444"/>
                  <a:gd name="T26" fmla="*/ 467 w 1135"/>
                  <a:gd name="T27" fmla="*/ 327 h 444"/>
                  <a:gd name="T28" fmla="*/ 523 w 1135"/>
                  <a:gd name="T29" fmla="*/ 365 h 444"/>
                  <a:gd name="T30" fmla="*/ 522 w 1135"/>
                  <a:gd name="T31" fmla="*/ 408 h 444"/>
                  <a:gd name="T32" fmla="*/ 489 w 1135"/>
                  <a:gd name="T33" fmla="*/ 428 h 444"/>
                  <a:gd name="T34" fmla="*/ 516 w 1135"/>
                  <a:gd name="T35" fmla="*/ 444 h 444"/>
                  <a:gd name="T36" fmla="*/ 590 w 1135"/>
                  <a:gd name="T37" fmla="*/ 418 h 444"/>
                  <a:gd name="T38" fmla="*/ 554 w 1135"/>
                  <a:gd name="T39" fmla="*/ 398 h 444"/>
                  <a:gd name="T40" fmla="*/ 542 w 1135"/>
                  <a:gd name="T41" fmla="*/ 351 h 444"/>
                  <a:gd name="T42" fmla="*/ 583 w 1135"/>
                  <a:gd name="T43" fmla="*/ 298 h 444"/>
                  <a:gd name="T44" fmla="*/ 697 w 1135"/>
                  <a:gd name="T45" fmla="*/ 272 h 444"/>
                  <a:gd name="T46" fmla="*/ 850 w 1135"/>
                  <a:gd name="T47" fmla="*/ 270 h 444"/>
                  <a:gd name="T48" fmla="*/ 880 w 1135"/>
                  <a:gd name="T49" fmla="*/ 274 h 444"/>
                  <a:gd name="T50" fmla="*/ 911 w 1135"/>
                  <a:gd name="T51" fmla="*/ 278 h 444"/>
                  <a:gd name="T52" fmla="*/ 1069 w 1135"/>
                  <a:gd name="T53" fmla="*/ 287 h 444"/>
                  <a:gd name="T54" fmla="*/ 1122 w 1135"/>
                  <a:gd name="T55" fmla="*/ 256 h 444"/>
                  <a:gd name="T56" fmla="*/ 1131 w 1135"/>
                  <a:gd name="T57" fmla="*/ 238 h 444"/>
                  <a:gd name="T58" fmla="*/ 1083 w 1135"/>
                  <a:gd name="T59" fmla="*/ 188 h 444"/>
                  <a:gd name="T60" fmla="*/ 1089 w 1135"/>
                  <a:gd name="T61" fmla="*/ 61 h 444"/>
                  <a:gd name="T62" fmla="*/ 1100 w 1135"/>
                  <a:gd name="T63" fmla="*/ 39 h 444"/>
                  <a:gd name="T64" fmla="*/ 1082 w 1135"/>
                  <a:gd name="T65" fmla="*/ 12 h 444"/>
                  <a:gd name="T66" fmla="*/ 1058 w 1135"/>
                  <a:gd name="T67" fmla="*/ 0 h 444"/>
                  <a:gd name="T68" fmla="*/ 1007 w 1135"/>
                  <a:gd name="T69" fmla="*/ 15 h 444"/>
                  <a:gd name="T70" fmla="*/ 938 w 1135"/>
                  <a:gd name="T71" fmla="*/ 32 h 444"/>
                  <a:gd name="T72" fmla="*/ 900 w 1135"/>
                  <a:gd name="T73" fmla="*/ 40 h 444"/>
                  <a:gd name="T74" fmla="*/ 833 w 1135"/>
                  <a:gd name="T75" fmla="*/ 49 h 444"/>
                  <a:gd name="T76" fmla="*/ 691 w 1135"/>
                  <a:gd name="T77" fmla="*/ 62 h 444"/>
                  <a:gd name="T78" fmla="*/ 605 w 1135"/>
                  <a:gd name="T79" fmla="*/ 76 h 444"/>
                  <a:gd name="T80" fmla="*/ 570 w 1135"/>
                  <a:gd name="T81" fmla="*/ 81 h 444"/>
                  <a:gd name="T82" fmla="*/ 505 w 1135"/>
                  <a:gd name="T83" fmla="*/ 90 h 444"/>
                  <a:gd name="T84" fmla="*/ 390 w 1135"/>
                  <a:gd name="T85" fmla="*/ 109 h 444"/>
                  <a:gd name="T86" fmla="*/ 334 w 1135"/>
                  <a:gd name="T87" fmla="*/ 147 h 444"/>
                  <a:gd name="T88" fmla="*/ 296 w 1135"/>
                  <a:gd name="T89" fmla="*/ 163 h 444"/>
                  <a:gd name="T90" fmla="*/ 266 w 1135"/>
                  <a:gd name="T91" fmla="*/ 162 h 444"/>
                  <a:gd name="T92" fmla="*/ 237 w 1135"/>
                  <a:gd name="T93" fmla="*/ 150 h 444"/>
                  <a:gd name="T94" fmla="*/ 200 w 1135"/>
                  <a:gd name="T95" fmla="*/ 131 h 444"/>
                  <a:gd name="T96" fmla="*/ 154 w 1135"/>
                  <a:gd name="T97" fmla="*/ 139 h 444"/>
                  <a:gd name="T98" fmla="*/ 160 w 1135"/>
                  <a:gd name="T99" fmla="*/ 186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35" h="444">
                    <a:moveTo>
                      <a:pt x="154" y="190"/>
                    </a:moveTo>
                    <a:lnTo>
                      <a:pt x="146" y="198"/>
                    </a:lnTo>
                    <a:lnTo>
                      <a:pt x="125" y="215"/>
                    </a:lnTo>
                    <a:lnTo>
                      <a:pt x="121" y="219"/>
                    </a:lnTo>
                    <a:lnTo>
                      <a:pt x="116" y="223"/>
                    </a:lnTo>
                    <a:lnTo>
                      <a:pt x="106" y="226"/>
                    </a:lnTo>
                    <a:lnTo>
                      <a:pt x="97" y="229"/>
                    </a:lnTo>
                    <a:lnTo>
                      <a:pt x="67" y="224"/>
                    </a:lnTo>
                    <a:lnTo>
                      <a:pt x="52" y="225"/>
                    </a:lnTo>
                    <a:lnTo>
                      <a:pt x="33" y="230"/>
                    </a:lnTo>
                    <a:lnTo>
                      <a:pt x="16" y="239"/>
                    </a:lnTo>
                    <a:lnTo>
                      <a:pt x="7" y="245"/>
                    </a:lnTo>
                    <a:lnTo>
                      <a:pt x="0" y="268"/>
                    </a:lnTo>
                    <a:lnTo>
                      <a:pt x="7" y="277"/>
                    </a:lnTo>
                    <a:lnTo>
                      <a:pt x="36" y="277"/>
                    </a:lnTo>
                    <a:lnTo>
                      <a:pt x="51" y="276"/>
                    </a:lnTo>
                    <a:lnTo>
                      <a:pt x="66" y="275"/>
                    </a:lnTo>
                    <a:lnTo>
                      <a:pt x="71" y="276"/>
                    </a:lnTo>
                    <a:lnTo>
                      <a:pt x="83" y="278"/>
                    </a:lnTo>
                    <a:lnTo>
                      <a:pt x="96" y="280"/>
                    </a:lnTo>
                    <a:lnTo>
                      <a:pt x="101" y="281"/>
                    </a:lnTo>
                    <a:lnTo>
                      <a:pt x="140" y="285"/>
                    </a:lnTo>
                    <a:lnTo>
                      <a:pt x="154" y="282"/>
                    </a:lnTo>
                    <a:lnTo>
                      <a:pt x="166" y="299"/>
                    </a:lnTo>
                    <a:lnTo>
                      <a:pt x="182" y="307"/>
                    </a:lnTo>
                    <a:lnTo>
                      <a:pt x="220" y="317"/>
                    </a:lnTo>
                    <a:lnTo>
                      <a:pt x="232" y="326"/>
                    </a:lnTo>
                    <a:lnTo>
                      <a:pt x="247" y="338"/>
                    </a:lnTo>
                    <a:lnTo>
                      <a:pt x="253" y="341"/>
                    </a:lnTo>
                    <a:lnTo>
                      <a:pt x="265" y="347"/>
                    </a:lnTo>
                    <a:lnTo>
                      <a:pt x="278" y="352"/>
                    </a:lnTo>
                    <a:lnTo>
                      <a:pt x="285" y="355"/>
                    </a:lnTo>
                    <a:lnTo>
                      <a:pt x="294" y="355"/>
                    </a:lnTo>
                    <a:lnTo>
                      <a:pt x="313" y="357"/>
                    </a:lnTo>
                    <a:lnTo>
                      <a:pt x="330" y="358"/>
                    </a:lnTo>
                    <a:lnTo>
                      <a:pt x="338" y="359"/>
                    </a:lnTo>
                    <a:lnTo>
                      <a:pt x="377" y="357"/>
                    </a:lnTo>
                    <a:lnTo>
                      <a:pt x="385" y="342"/>
                    </a:lnTo>
                    <a:lnTo>
                      <a:pt x="412" y="332"/>
                    </a:lnTo>
                    <a:lnTo>
                      <a:pt x="430" y="318"/>
                    </a:lnTo>
                    <a:lnTo>
                      <a:pt x="448" y="322"/>
                    </a:lnTo>
                    <a:lnTo>
                      <a:pt x="467" y="327"/>
                    </a:lnTo>
                    <a:lnTo>
                      <a:pt x="484" y="333"/>
                    </a:lnTo>
                    <a:lnTo>
                      <a:pt x="507" y="350"/>
                    </a:lnTo>
                    <a:lnTo>
                      <a:pt x="523" y="365"/>
                    </a:lnTo>
                    <a:lnTo>
                      <a:pt x="528" y="373"/>
                    </a:lnTo>
                    <a:lnTo>
                      <a:pt x="525" y="396"/>
                    </a:lnTo>
                    <a:lnTo>
                      <a:pt x="522" y="408"/>
                    </a:lnTo>
                    <a:lnTo>
                      <a:pt x="514" y="415"/>
                    </a:lnTo>
                    <a:lnTo>
                      <a:pt x="502" y="422"/>
                    </a:lnTo>
                    <a:lnTo>
                      <a:pt x="489" y="428"/>
                    </a:lnTo>
                    <a:lnTo>
                      <a:pt x="487" y="437"/>
                    </a:lnTo>
                    <a:lnTo>
                      <a:pt x="492" y="444"/>
                    </a:lnTo>
                    <a:lnTo>
                      <a:pt x="516" y="444"/>
                    </a:lnTo>
                    <a:lnTo>
                      <a:pt x="537" y="444"/>
                    </a:lnTo>
                    <a:lnTo>
                      <a:pt x="572" y="432"/>
                    </a:lnTo>
                    <a:lnTo>
                      <a:pt x="590" y="418"/>
                    </a:lnTo>
                    <a:lnTo>
                      <a:pt x="587" y="413"/>
                    </a:lnTo>
                    <a:lnTo>
                      <a:pt x="563" y="406"/>
                    </a:lnTo>
                    <a:lnTo>
                      <a:pt x="554" y="398"/>
                    </a:lnTo>
                    <a:lnTo>
                      <a:pt x="541" y="385"/>
                    </a:lnTo>
                    <a:lnTo>
                      <a:pt x="541" y="372"/>
                    </a:lnTo>
                    <a:lnTo>
                      <a:pt x="542" y="351"/>
                    </a:lnTo>
                    <a:lnTo>
                      <a:pt x="552" y="333"/>
                    </a:lnTo>
                    <a:lnTo>
                      <a:pt x="567" y="315"/>
                    </a:lnTo>
                    <a:lnTo>
                      <a:pt x="583" y="298"/>
                    </a:lnTo>
                    <a:lnTo>
                      <a:pt x="612" y="283"/>
                    </a:lnTo>
                    <a:lnTo>
                      <a:pt x="651" y="273"/>
                    </a:lnTo>
                    <a:lnTo>
                      <a:pt x="697" y="272"/>
                    </a:lnTo>
                    <a:lnTo>
                      <a:pt x="737" y="269"/>
                    </a:lnTo>
                    <a:lnTo>
                      <a:pt x="787" y="267"/>
                    </a:lnTo>
                    <a:lnTo>
                      <a:pt x="850" y="270"/>
                    </a:lnTo>
                    <a:lnTo>
                      <a:pt x="862" y="272"/>
                    </a:lnTo>
                    <a:lnTo>
                      <a:pt x="874" y="273"/>
                    </a:lnTo>
                    <a:lnTo>
                      <a:pt x="880" y="274"/>
                    </a:lnTo>
                    <a:lnTo>
                      <a:pt x="892" y="276"/>
                    </a:lnTo>
                    <a:lnTo>
                      <a:pt x="905" y="277"/>
                    </a:lnTo>
                    <a:lnTo>
                      <a:pt x="911" y="278"/>
                    </a:lnTo>
                    <a:lnTo>
                      <a:pt x="934" y="281"/>
                    </a:lnTo>
                    <a:lnTo>
                      <a:pt x="1015" y="286"/>
                    </a:lnTo>
                    <a:lnTo>
                      <a:pt x="1069" y="287"/>
                    </a:lnTo>
                    <a:lnTo>
                      <a:pt x="1114" y="274"/>
                    </a:lnTo>
                    <a:lnTo>
                      <a:pt x="1119" y="270"/>
                    </a:lnTo>
                    <a:lnTo>
                      <a:pt x="1122" y="256"/>
                    </a:lnTo>
                    <a:lnTo>
                      <a:pt x="1132" y="245"/>
                    </a:lnTo>
                    <a:lnTo>
                      <a:pt x="1135" y="241"/>
                    </a:lnTo>
                    <a:lnTo>
                      <a:pt x="1131" y="238"/>
                    </a:lnTo>
                    <a:lnTo>
                      <a:pt x="1103" y="239"/>
                    </a:lnTo>
                    <a:lnTo>
                      <a:pt x="1090" y="217"/>
                    </a:lnTo>
                    <a:lnTo>
                      <a:pt x="1083" y="188"/>
                    </a:lnTo>
                    <a:lnTo>
                      <a:pt x="1083" y="136"/>
                    </a:lnTo>
                    <a:lnTo>
                      <a:pt x="1083" y="82"/>
                    </a:lnTo>
                    <a:lnTo>
                      <a:pt x="1089" y="61"/>
                    </a:lnTo>
                    <a:lnTo>
                      <a:pt x="1090" y="58"/>
                    </a:lnTo>
                    <a:lnTo>
                      <a:pt x="1102" y="43"/>
                    </a:lnTo>
                    <a:lnTo>
                      <a:pt x="1100" y="39"/>
                    </a:lnTo>
                    <a:lnTo>
                      <a:pt x="1092" y="24"/>
                    </a:lnTo>
                    <a:lnTo>
                      <a:pt x="1087" y="19"/>
                    </a:lnTo>
                    <a:lnTo>
                      <a:pt x="1082" y="12"/>
                    </a:lnTo>
                    <a:lnTo>
                      <a:pt x="1075" y="4"/>
                    </a:lnTo>
                    <a:lnTo>
                      <a:pt x="1070" y="0"/>
                    </a:lnTo>
                    <a:lnTo>
                      <a:pt x="1058" y="0"/>
                    </a:lnTo>
                    <a:lnTo>
                      <a:pt x="1046" y="4"/>
                    </a:lnTo>
                    <a:lnTo>
                      <a:pt x="1025" y="11"/>
                    </a:lnTo>
                    <a:lnTo>
                      <a:pt x="1007" y="15"/>
                    </a:lnTo>
                    <a:lnTo>
                      <a:pt x="981" y="20"/>
                    </a:lnTo>
                    <a:lnTo>
                      <a:pt x="968" y="24"/>
                    </a:lnTo>
                    <a:lnTo>
                      <a:pt x="938" y="32"/>
                    </a:lnTo>
                    <a:lnTo>
                      <a:pt x="925" y="35"/>
                    </a:lnTo>
                    <a:lnTo>
                      <a:pt x="912" y="38"/>
                    </a:lnTo>
                    <a:lnTo>
                      <a:pt x="900" y="40"/>
                    </a:lnTo>
                    <a:lnTo>
                      <a:pt x="888" y="42"/>
                    </a:lnTo>
                    <a:lnTo>
                      <a:pt x="876" y="44"/>
                    </a:lnTo>
                    <a:lnTo>
                      <a:pt x="833" y="49"/>
                    </a:lnTo>
                    <a:lnTo>
                      <a:pt x="785" y="54"/>
                    </a:lnTo>
                    <a:lnTo>
                      <a:pt x="742" y="57"/>
                    </a:lnTo>
                    <a:lnTo>
                      <a:pt x="691" y="62"/>
                    </a:lnTo>
                    <a:lnTo>
                      <a:pt x="625" y="72"/>
                    </a:lnTo>
                    <a:lnTo>
                      <a:pt x="619" y="73"/>
                    </a:lnTo>
                    <a:lnTo>
                      <a:pt x="605" y="76"/>
                    </a:lnTo>
                    <a:lnTo>
                      <a:pt x="590" y="78"/>
                    </a:lnTo>
                    <a:lnTo>
                      <a:pt x="582" y="80"/>
                    </a:lnTo>
                    <a:lnTo>
                      <a:pt x="570" y="81"/>
                    </a:lnTo>
                    <a:lnTo>
                      <a:pt x="543" y="85"/>
                    </a:lnTo>
                    <a:lnTo>
                      <a:pt x="517" y="89"/>
                    </a:lnTo>
                    <a:lnTo>
                      <a:pt x="505" y="90"/>
                    </a:lnTo>
                    <a:lnTo>
                      <a:pt x="458" y="96"/>
                    </a:lnTo>
                    <a:lnTo>
                      <a:pt x="419" y="101"/>
                    </a:lnTo>
                    <a:lnTo>
                      <a:pt x="390" y="109"/>
                    </a:lnTo>
                    <a:lnTo>
                      <a:pt x="363" y="125"/>
                    </a:lnTo>
                    <a:lnTo>
                      <a:pt x="351" y="132"/>
                    </a:lnTo>
                    <a:lnTo>
                      <a:pt x="334" y="147"/>
                    </a:lnTo>
                    <a:lnTo>
                      <a:pt x="314" y="156"/>
                    </a:lnTo>
                    <a:lnTo>
                      <a:pt x="301" y="163"/>
                    </a:lnTo>
                    <a:lnTo>
                      <a:pt x="296" y="163"/>
                    </a:lnTo>
                    <a:lnTo>
                      <a:pt x="283" y="163"/>
                    </a:lnTo>
                    <a:lnTo>
                      <a:pt x="272" y="163"/>
                    </a:lnTo>
                    <a:lnTo>
                      <a:pt x="266" y="162"/>
                    </a:lnTo>
                    <a:lnTo>
                      <a:pt x="261" y="159"/>
                    </a:lnTo>
                    <a:lnTo>
                      <a:pt x="250" y="154"/>
                    </a:lnTo>
                    <a:lnTo>
                      <a:pt x="237" y="150"/>
                    </a:lnTo>
                    <a:lnTo>
                      <a:pt x="232" y="148"/>
                    </a:lnTo>
                    <a:lnTo>
                      <a:pt x="217" y="140"/>
                    </a:lnTo>
                    <a:lnTo>
                      <a:pt x="200" y="131"/>
                    </a:lnTo>
                    <a:lnTo>
                      <a:pt x="166" y="131"/>
                    </a:lnTo>
                    <a:lnTo>
                      <a:pt x="144" y="129"/>
                    </a:lnTo>
                    <a:lnTo>
                      <a:pt x="154" y="139"/>
                    </a:lnTo>
                    <a:lnTo>
                      <a:pt x="163" y="152"/>
                    </a:lnTo>
                    <a:lnTo>
                      <a:pt x="164" y="170"/>
                    </a:lnTo>
                    <a:lnTo>
                      <a:pt x="160" y="186"/>
                    </a:lnTo>
                    <a:lnTo>
                      <a:pt x="154" y="19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686810" y="5384427"/>
                <a:ext cx="987786" cy="773766"/>
                <a:chOff x="2686810" y="5384427"/>
                <a:chExt cx="987786" cy="773766"/>
              </a:xfrm>
              <a:grpFill/>
            </p:grpSpPr>
            <p:sp>
              <p:nvSpPr>
                <p:cNvPr id="43" name="Freeform 284"/>
                <p:cNvSpPr>
                  <a:spLocks/>
                </p:cNvSpPr>
                <p:nvPr/>
              </p:nvSpPr>
              <p:spPr bwMode="auto">
                <a:xfrm>
                  <a:off x="2686810" y="5384427"/>
                  <a:ext cx="987786" cy="773766"/>
                </a:xfrm>
                <a:custGeom>
                  <a:avLst/>
                  <a:gdLst>
                    <a:gd name="T0" fmla="*/ 1003 w 2160"/>
                    <a:gd name="T1" fmla="*/ 272 h 1692"/>
                    <a:gd name="T2" fmla="*/ 985 w 2160"/>
                    <a:gd name="T3" fmla="*/ 485 h 1692"/>
                    <a:gd name="T4" fmla="*/ 1041 w 2160"/>
                    <a:gd name="T5" fmla="*/ 750 h 1692"/>
                    <a:gd name="T6" fmla="*/ 912 w 2160"/>
                    <a:gd name="T7" fmla="*/ 1049 h 1692"/>
                    <a:gd name="T8" fmla="*/ 768 w 2160"/>
                    <a:gd name="T9" fmla="*/ 1130 h 1692"/>
                    <a:gd name="T10" fmla="*/ 660 w 2160"/>
                    <a:gd name="T11" fmla="*/ 1128 h 1692"/>
                    <a:gd name="T12" fmla="*/ 452 w 2160"/>
                    <a:gd name="T13" fmla="*/ 1129 h 1692"/>
                    <a:gd name="T14" fmla="*/ 320 w 2160"/>
                    <a:gd name="T15" fmla="*/ 1160 h 1692"/>
                    <a:gd name="T16" fmla="*/ 340 w 2160"/>
                    <a:gd name="T17" fmla="*/ 1056 h 1692"/>
                    <a:gd name="T18" fmla="*/ 340 w 2160"/>
                    <a:gd name="T19" fmla="*/ 950 h 1692"/>
                    <a:gd name="T20" fmla="*/ 199 w 2160"/>
                    <a:gd name="T21" fmla="*/ 990 h 1692"/>
                    <a:gd name="T22" fmla="*/ 113 w 2160"/>
                    <a:gd name="T23" fmla="*/ 1014 h 1692"/>
                    <a:gd name="T24" fmla="*/ 19 w 2160"/>
                    <a:gd name="T25" fmla="*/ 1059 h 1692"/>
                    <a:gd name="T26" fmla="*/ 58 w 2160"/>
                    <a:gd name="T27" fmla="*/ 1252 h 1692"/>
                    <a:gd name="T28" fmla="*/ 169 w 2160"/>
                    <a:gd name="T29" fmla="*/ 1249 h 1692"/>
                    <a:gd name="T30" fmla="*/ 324 w 2160"/>
                    <a:gd name="T31" fmla="*/ 1229 h 1692"/>
                    <a:gd name="T32" fmla="*/ 374 w 2160"/>
                    <a:gd name="T33" fmla="*/ 1268 h 1692"/>
                    <a:gd name="T34" fmla="*/ 593 w 2160"/>
                    <a:gd name="T35" fmla="*/ 1219 h 1692"/>
                    <a:gd name="T36" fmla="*/ 788 w 2160"/>
                    <a:gd name="T37" fmla="*/ 1192 h 1692"/>
                    <a:gd name="T38" fmla="*/ 879 w 2160"/>
                    <a:gd name="T39" fmla="*/ 1134 h 1692"/>
                    <a:gd name="T40" fmla="*/ 985 w 2160"/>
                    <a:gd name="T41" fmla="*/ 1047 h 1692"/>
                    <a:gd name="T42" fmla="*/ 1124 w 2160"/>
                    <a:gd name="T43" fmla="*/ 1013 h 1692"/>
                    <a:gd name="T44" fmla="*/ 1214 w 2160"/>
                    <a:gd name="T45" fmla="*/ 1056 h 1692"/>
                    <a:gd name="T46" fmla="*/ 1323 w 2160"/>
                    <a:gd name="T47" fmla="*/ 1112 h 1692"/>
                    <a:gd name="T48" fmla="*/ 1367 w 2160"/>
                    <a:gd name="T49" fmla="*/ 1217 h 1692"/>
                    <a:gd name="T50" fmla="*/ 1384 w 2160"/>
                    <a:gd name="T51" fmla="*/ 1303 h 1692"/>
                    <a:gd name="T52" fmla="*/ 1509 w 2160"/>
                    <a:gd name="T53" fmla="*/ 1416 h 1692"/>
                    <a:gd name="T54" fmla="*/ 1479 w 2160"/>
                    <a:gd name="T55" fmla="*/ 1521 h 1692"/>
                    <a:gd name="T56" fmla="*/ 1471 w 2160"/>
                    <a:gd name="T57" fmla="*/ 1643 h 1692"/>
                    <a:gd name="T58" fmla="*/ 1477 w 2160"/>
                    <a:gd name="T59" fmla="*/ 1681 h 1692"/>
                    <a:gd name="T60" fmla="*/ 1659 w 2160"/>
                    <a:gd name="T61" fmla="*/ 1580 h 1692"/>
                    <a:gd name="T62" fmla="*/ 1730 w 2160"/>
                    <a:gd name="T63" fmla="*/ 1524 h 1692"/>
                    <a:gd name="T64" fmla="*/ 1839 w 2160"/>
                    <a:gd name="T65" fmla="*/ 1356 h 1692"/>
                    <a:gd name="T66" fmla="*/ 1907 w 2160"/>
                    <a:gd name="T67" fmla="*/ 1157 h 1692"/>
                    <a:gd name="T68" fmla="*/ 1997 w 2160"/>
                    <a:gd name="T69" fmla="*/ 1066 h 1692"/>
                    <a:gd name="T70" fmla="*/ 2059 w 2160"/>
                    <a:gd name="T71" fmla="*/ 995 h 1692"/>
                    <a:gd name="T72" fmla="*/ 2131 w 2160"/>
                    <a:gd name="T73" fmla="*/ 840 h 1692"/>
                    <a:gd name="T74" fmla="*/ 2149 w 2160"/>
                    <a:gd name="T75" fmla="*/ 645 h 1692"/>
                    <a:gd name="T76" fmla="*/ 2154 w 2160"/>
                    <a:gd name="T77" fmla="*/ 546 h 1692"/>
                    <a:gd name="T78" fmla="*/ 2043 w 2160"/>
                    <a:gd name="T79" fmla="*/ 369 h 1692"/>
                    <a:gd name="T80" fmla="*/ 1908 w 2160"/>
                    <a:gd name="T81" fmla="*/ 130 h 1692"/>
                    <a:gd name="T82" fmla="*/ 1869 w 2160"/>
                    <a:gd name="T83" fmla="*/ 0 h 1692"/>
                    <a:gd name="T84" fmla="*/ 1727 w 2160"/>
                    <a:gd name="T85" fmla="*/ 91 h 1692"/>
                    <a:gd name="T86" fmla="*/ 1816 w 2160"/>
                    <a:gd name="T87" fmla="*/ 243 h 1692"/>
                    <a:gd name="T88" fmla="*/ 1875 w 2160"/>
                    <a:gd name="T89" fmla="*/ 348 h 1692"/>
                    <a:gd name="T90" fmla="*/ 1895 w 2160"/>
                    <a:gd name="T91" fmla="*/ 519 h 1692"/>
                    <a:gd name="T92" fmla="*/ 1881 w 2160"/>
                    <a:gd name="T93" fmla="*/ 677 h 1692"/>
                    <a:gd name="T94" fmla="*/ 1873 w 2160"/>
                    <a:gd name="T95" fmla="*/ 851 h 1692"/>
                    <a:gd name="T96" fmla="*/ 1738 w 2160"/>
                    <a:gd name="T97" fmla="*/ 884 h 1692"/>
                    <a:gd name="T98" fmla="*/ 1701 w 2160"/>
                    <a:gd name="T99" fmla="*/ 712 h 1692"/>
                    <a:gd name="T100" fmla="*/ 1618 w 2160"/>
                    <a:gd name="T101" fmla="*/ 470 h 1692"/>
                    <a:gd name="T102" fmla="*/ 1542 w 2160"/>
                    <a:gd name="T103" fmla="*/ 281 h 1692"/>
                    <a:gd name="T104" fmla="*/ 1509 w 2160"/>
                    <a:gd name="T105" fmla="*/ 178 h 1692"/>
                    <a:gd name="T106" fmla="*/ 1460 w 2160"/>
                    <a:gd name="T107" fmla="*/ 198 h 1692"/>
                    <a:gd name="T108" fmla="*/ 1373 w 2160"/>
                    <a:gd name="T109" fmla="*/ 233 h 1692"/>
                    <a:gd name="T110" fmla="*/ 1273 w 2160"/>
                    <a:gd name="T111" fmla="*/ 193 h 1692"/>
                    <a:gd name="T112" fmla="*/ 1183 w 2160"/>
                    <a:gd name="T113" fmla="*/ 185 h 16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160" h="1692">
                      <a:moveTo>
                        <a:pt x="1061" y="147"/>
                      </a:moveTo>
                      <a:lnTo>
                        <a:pt x="1050" y="156"/>
                      </a:lnTo>
                      <a:lnTo>
                        <a:pt x="1037" y="164"/>
                      </a:lnTo>
                      <a:lnTo>
                        <a:pt x="1035" y="165"/>
                      </a:lnTo>
                      <a:lnTo>
                        <a:pt x="1021" y="176"/>
                      </a:lnTo>
                      <a:lnTo>
                        <a:pt x="1013" y="194"/>
                      </a:lnTo>
                      <a:lnTo>
                        <a:pt x="1013" y="236"/>
                      </a:lnTo>
                      <a:lnTo>
                        <a:pt x="1012" y="257"/>
                      </a:lnTo>
                      <a:lnTo>
                        <a:pt x="1003" y="272"/>
                      </a:lnTo>
                      <a:lnTo>
                        <a:pt x="984" y="280"/>
                      </a:lnTo>
                      <a:lnTo>
                        <a:pt x="970" y="288"/>
                      </a:lnTo>
                      <a:lnTo>
                        <a:pt x="951" y="307"/>
                      </a:lnTo>
                      <a:lnTo>
                        <a:pt x="950" y="335"/>
                      </a:lnTo>
                      <a:lnTo>
                        <a:pt x="948" y="382"/>
                      </a:lnTo>
                      <a:lnTo>
                        <a:pt x="948" y="383"/>
                      </a:lnTo>
                      <a:lnTo>
                        <a:pt x="958" y="413"/>
                      </a:lnTo>
                      <a:lnTo>
                        <a:pt x="977" y="451"/>
                      </a:lnTo>
                      <a:lnTo>
                        <a:pt x="985" y="485"/>
                      </a:lnTo>
                      <a:lnTo>
                        <a:pt x="994" y="548"/>
                      </a:lnTo>
                      <a:lnTo>
                        <a:pt x="1005" y="582"/>
                      </a:lnTo>
                      <a:lnTo>
                        <a:pt x="1019" y="654"/>
                      </a:lnTo>
                      <a:lnTo>
                        <a:pt x="1026" y="684"/>
                      </a:lnTo>
                      <a:lnTo>
                        <a:pt x="1031" y="717"/>
                      </a:lnTo>
                      <a:lnTo>
                        <a:pt x="1032" y="722"/>
                      </a:lnTo>
                      <a:lnTo>
                        <a:pt x="1035" y="732"/>
                      </a:lnTo>
                      <a:lnTo>
                        <a:pt x="1039" y="743"/>
                      </a:lnTo>
                      <a:lnTo>
                        <a:pt x="1041" y="750"/>
                      </a:lnTo>
                      <a:lnTo>
                        <a:pt x="1043" y="765"/>
                      </a:lnTo>
                      <a:lnTo>
                        <a:pt x="1043" y="779"/>
                      </a:lnTo>
                      <a:lnTo>
                        <a:pt x="1026" y="814"/>
                      </a:lnTo>
                      <a:lnTo>
                        <a:pt x="1004" y="859"/>
                      </a:lnTo>
                      <a:lnTo>
                        <a:pt x="990" y="902"/>
                      </a:lnTo>
                      <a:lnTo>
                        <a:pt x="976" y="937"/>
                      </a:lnTo>
                      <a:lnTo>
                        <a:pt x="955" y="971"/>
                      </a:lnTo>
                      <a:lnTo>
                        <a:pt x="933" y="1014"/>
                      </a:lnTo>
                      <a:lnTo>
                        <a:pt x="912" y="1049"/>
                      </a:lnTo>
                      <a:lnTo>
                        <a:pt x="899" y="1074"/>
                      </a:lnTo>
                      <a:lnTo>
                        <a:pt x="883" y="1094"/>
                      </a:lnTo>
                      <a:lnTo>
                        <a:pt x="874" y="1114"/>
                      </a:lnTo>
                      <a:lnTo>
                        <a:pt x="863" y="1129"/>
                      </a:lnTo>
                      <a:lnTo>
                        <a:pt x="846" y="1147"/>
                      </a:lnTo>
                      <a:lnTo>
                        <a:pt x="829" y="1159"/>
                      </a:lnTo>
                      <a:lnTo>
                        <a:pt x="807" y="1160"/>
                      </a:lnTo>
                      <a:lnTo>
                        <a:pt x="789" y="1144"/>
                      </a:lnTo>
                      <a:lnTo>
                        <a:pt x="768" y="1130"/>
                      </a:lnTo>
                      <a:lnTo>
                        <a:pt x="756" y="1130"/>
                      </a:lnTo>
                      <a:lnTo>
                        <a:pt x="744" y="1135"/>
                      </a:lnTo>
                      <a:lnTo>
                        <a:pt x="727" y="1137"/>
                      </a:lnTo>
                      <a:lnTo>
                        <a:pt x="712" y="1131"/>
                      </a:lnTo>
                      <a:lnTo>
                        <a:pt x="702" y="1118"/>
                      </a:lnTo>
                      <a:lnTo>
                        <a:pt x="688" y="1118"/>
                      </a:lnTo>
                      <a:lnTo>
                        <a:pt x="683" y="1119"/>
                      </a:lnTo>
                      <a:lnTo>
                        <a:pt x="679" y="1120"/>
                      </a:lnTo>
                      <a:lnTo>
                        <a:pt x="660" y="1128"/>
                      </a:lnTo>
                      <a:lnTo>
                        <a:pt x="628" y="1131"/>
                      </a:lnTo>
                      <a:lnTo>
                        <a:pt x="600" y="1119"/>
                      </a:lnTo>
                      <a:lnTo>
                        <a:pt x="582" y="1111"/>
                      </a:lnTo>
                      <a:lnTo>
                        <a:pt x="555" y="1102"/>
                      </a:lnTo>
                      <a:lnTo>
                        <a:pt x="543" y="1098"/>
                      </a:lnTo>
                      <a:lnTo>
                        <a:pt x="531" y="1102"/>
                      </a:lnTo>
                      <a:lnTo>
                        <a:pt x="501" y="1108"/>
                      </a:lnTo>
                      <a:lnTo>
                        <a:pt x="482" y="1114"/>
                      </a:lnTo>
                      <a:lnTo>
                        <a:pt x="452" y="1129"/>
                      </a:lnTo>
                      <a:lnTo>
                        <a:pt x="429" y="1134"/>
                      </a:lnTo>
                      <a:lnTo>
                        <a:pt x="402" y="1153"/>
                      </a:lnTo>
                      <a:lnTo>
                        <a:pt x="379" y="1168"/>
                      </a:lnTo>
                      <a:lnTo>
                        <a:pt x="350" y="1180"/>
                      </a:lnTo>
                      <a:lnTo>
                        <a:pt x="326" y="1180"/>
                      </a:lnTo>
                      <a:lnTo>
                        <a:pt x="306" y="1177"/>
                      </a:lnTo>
                      <a:lnTo>
                        <a:pt x="305" y="1168"/>
                      </a:lnTo>
                      <a:lnTo>
                        <a:pt x="309" y="1164"/>
                      </a:lnTo>
                      <a:lnTo>
                        <a:pt x="320" y="1160"/>
                      </a:lnTo>
                      <a:lnTo>
                        <a:pt x="330" y="1156"/>
                      </a:lnTo>
                      <a:lnTo>
                        <a:pt x="336" y="1152"/>
                      </a:lnTo>
                      <a:lnTo>
                        <a:pt x="342" y="1147"/>
                      </a:lnTo>
                      <a:lnTo>
                        <a:pt x="343" y="1132"/>
                      </a:lnTo>
                      <a:lnTo>
                        <a:pt x="354" y="1118"/>
                      </a:lnTo>
                      <a:lnTo>
                        <a:pt x="349" y="1104"/>
                      </a:lnTo>
                      <a:lnTo>
                        <a:pt x="347" y="1092"/>
                      </a:lnTo>
                      <a:lnTo>
                        <a:pt x="347" y="1072"/>
                      </a:lnTo>
                      <a:lnTo>
                        <a:pt x="340" y="1056"/>
                      </a:lnTo>
                      <a:lnTo>
                        <a:pt x="321" y="1047"/>
                      </a:lnTo>
                      <a:lnTo>
                        <a:pt x="320" y="1025"/>
                      </a:lnTo>
                      <a:lnTo>
                        <a:pt x="315" y="1015"/>
                      </a:lnTo>
                      <a:lnTo>
                        <a:pt x="308" y="1005"/>
                      </a:lnTo>
                      <a:lnTo>
                        <a:pt x="311" y="993"/>
                      </a:lnTo>
                      <a:lnTo>
                        <a:pt x="329" y="988"/>
                      </a:lnTo>
                      <a:lnTo>
                        <a:pt x="335" y="982"/>
                      </a:lnTo>
                      <a:lnTo>
                        <a:pt x="332" y="964"/>
                      </a:lnTo>
                      <a:lnTo>
                        <a:pt x="340" y="950"/>
                      </a:lnTo>
                      <a:lnTo>
                        <a:pt x="340" y="937"/>
                      </a:lnTo>
                      <a:lnTo>
                        <a:pt x="332" y="935"/>
                      </a:lnTo>
                      <a:lnTo>
                        <a:pt x="318" y="945"/>
                      </a:lnTo>
                      <a:lnTo>
                        <a:pt x="298" y="953"/>
                      </a:lnTo>
                      <a:lnTo>
                        <a:pt x="276" y="956"/>
                      </a:lnTo>
                      <a:lnTo>
                        <a:pt x="255" y="969"/>
                      </a:lnTo>
                      <a:lnTo>
                        <a:pt x="237" y="982"/>
                      </a:lnTo>
                      <a:lnTo>
                        <a:pt x="223" y="985"/>
                      </a:lnTo>
                      <a:lnTo>
                        <a:pt x="199" y="990"/>
                      </a:lnTo>
                      <a:lnTo>
                        <a:pt x="181" y="993"/>
                      </a:lnTo>
                      <a:lnTo>
                        <a:pt x="159" y="1005"/>
                      </a:lnTo>
                      <a:lnTo>
                        <a:pt x="157" y="1014"/>
                      </a:lnTo>
                      <a:lnTo>
                        <a:pt x="159" y="1023"/>
                      </a:lnTo>
                      <a:lnTo>
                        <a:pt x="154" y="1025"/>
                      </a:lnTo>
                      <a:lnTo>
                        <a:pt x="144" y="1019"/>
                      </a:lnTo>
                      <a:lnTo>
                        <a:pt x="126" y="1012"/>
                      </a:lnTo>
                      <a:lnTo>
                        <a:pt x="115" y="1010"/>
                      </a:lnTo>
                      <a:lnTo>
                        <a:pt x="113" y="1014"/>
                      </a:lnTo>
                      <a:lnTo>
                        <a:pt x="112" y="1017"/>
                      </a:lnTo>
                      <a:lnTo>
                        <a:pt x="103" y="1020"/>
                      </a:lnTo>
                      <a:lnTo>
                        <a:pt x="95" y="1023"/>
                      </a:lnTo>
                      <a:lnTo>
                        <a:pt x="82" y="1034"/>
                      </a:lnTo>
                      <a:lnTo>
                        <a:pt x="70" y="1053"/>
                      </a:lnTo>
                      <a:lnTo>
                        <a:pt x="61" y="1057"/>
                      </a:lnTo>
                      <a:lnTo>
                        <a:pt x="45" y="1046"/>
                      </a:lnTo>
                      <a:lnTo>
                        <a:pt x="35" y="1046"/>
                      </a:lnTo>
                      <a:lnTo>
                        <a:pt x="19" y="1059"/>
                      </a:lnTo>
                      <a:lnTo>
                        <a:pt x="7" y="1074"/>
                      </a:lnTo>
                      <a:lnTo>
                        <a:pt x="6" y="1077"/>
                      </a:lnTo>
                      <a:lnTo>
                        <a:pt x="0" y="1098"/>
                      </a:lnTo>
                      <a:lnTo>
                        <a:pt x="0" y="1152"/>
                      </a:lnTo>
                      <a:lnTo>
                        <a:pt x="0" y="1204"/>
                      </a:lnTo>
                      <a:lnTo>
                        <a:pt x="7" y="1233"/>
                      </a:lnTo>
                      <a:lnTo>
                        <a:pt x="20" y="1255"/>
                      </a:lnTo>
                      <a:lnTo>
                        <a:pt x="48" y="1254"/>
                      </a:lnTo>
                      <a:lnTo>
                        <a:pt x="58" y="1252"/>
                      </a:lnTo>
                      <a:lnTo>
                        <a:pt x="71" y="1251"/>
                      </a:lnTo>
                      <a:lnTo>
                        <a:pt x="78" y="1249"/>
                      </a:lnTo>
                      <a:lnTo>
                        <a:pt x="91" y="1247"/>
                      </a:lnTo>
                      <a:lnTo>
                        <a:pt x="104" y="1246"/>
                      </a:lnTo>
                      <a:lnTo>
                        <a:pt x="109" y="1245"/>
                      </a:lnTo>
                      <a:lnTo>
                        <a:pt x="119" y="1246"/>
                      </a:lnTo>
                      <a:lnTo>
                        <a:pt x="139" y="1247"/>
                      </a:lnTo>
                      <a:lnTo>
                        <a:pt x="158" y="1248"/>
                      </a:lnTo>
                      <a:lnTo>
                        <a:pt x="169" y="1249"/>
                      </a:lnTo>
                      <a:lnTo>
                        <a:pt x="226" y="1251"/>
                      </a:lnTo>
                      <a:lnTo>
                        <a:pt x="261" y="1252"/>
                      </a:lnTo>
                      <a:lnTo>
                        <a:pt x="269" y="1251"/>
                      </a:lnTo>
                      <a:lnTo>
                        <a:pt x="282" y="1249"/>
                      </a:lnTo>
                      <a:lnTo>
                        <a:pt x="295" y="1248"/>
                      </a:lnTo>
                      <a:lnTo>
                        <a:pt x="301" y="1247"/>
                      </a:lnTo>
                      <a:lnTo>
                        <a:pt x="319" y="1247"/>
                      </a:lnTo>
                      <a:lnTo>
                        <a:pt x="321" y="1238"/>
                      </a:lnTo>
                      <a:lnTo>
                        <a:pt x="324" y="1229"/>
                      </a:lnTo>
                      <a:lnTo>
                        <a:pt x="328" y="1219"/>
                      </a:lnTo>
                      <a:lnTo>
                        <a:pt x="330" y="1208"/>
                      </a:lnTo>
                      <a:lnTo>
                        <a:pt x="343" y="1213"/>
                      </a:lnTo>
                      <a:lnTo>
                        <a:pt x="345" y="1223"/>
                      </a:lnTo>
                      <a:lnTo>
                        <a:pt x="349" y="1235"/>
                      </a:lnTo>
                      <a:lnTo>
                        <a:pt x="351" y="1245"/>
                      </a:lnTo>
                      <a:lnTo>
                        <a:pt x="352" y="1254"/>
                      </a:lnTo>
                      <a:lnTo>
                        <a:pt x="355" y="1264"/>
                      </a:lnTo>
                      <a:lnTo>
                        <a:pt x="374" y="1268"/>
                      </a:lnTo>
                      <a:lnTo>
                        <a:pt x="388" y="1275"/>
                      </a:lnTo>
                      <a:lnTo>
                        <a:pt x="402" y="1277"/>
                      </a:lnTo>
                      <a:lnTo>
                        <a:pt x="418" y="1280"/>
                      </a:lnTo>
                      <a:lnTo>
                        <a:pt x="434" y="1278"/>
                      </a:lnTo>
                      <a:lnTo>
                        <a:pt x="448" y="1276"/>
                      </a:lnTo>
                      <a:lnTo>
                        <a:pt x="483" y="1269"/>
                      </a:lnTo>
                      <a:lnTo>
                        <a:pt x="523" y="1253"/>
                      </a:lnTo>
                      <a:lnTo>
                        <a:pt x="570" y="1238"/>
                      </a:lnTo>
                      <a:lnTo>
                        <a:pt x="593" y="1219"/>
                      </a:lnTo>
                      <a:lnTo>
                        <a:pt x="613" y="1213"/>
                      </a:lnTo>
                      <a:lnTo>
                        <a:pt x="640" y="1214"/>
                      </a:lnTo>
                      <a:lnTo>
                        <a:pt x="678" y="1217"/>
                      </a:lnTo>
                      <a:lnTo>
                        <a:pt x="690" y="1216"/>
                      </a:lnTo>
                      <a:lnTo>
                        <a:pt x="703" y="1214"/>
                      </a:lnTo>
                      <a:lnTo>
                        <a:pt x="761" y="1215"/>
                      </a:lnTo>
                      <a:lnTo>
                        <a:pt x="773" y="1214"/>
                      </a:lnTo>
                      <a:lnTo>
                        <a:pt x="780" y="1192"/>
                      </a:lnTo>
                      <a:lnTo>
                        <a:pt x="788" y="1192"/>
                      </a:lnTo>
                      <a:lnTo>
                        <a:pt x="802" y="1198"/>
                      </a:lnTo>
                      <a:lnTo>
                        <a:pt x="814" y="1199"/>
                      </a:lnTo>
                      <a:lnTo>
                        <a:pt x="828" y="1199"/>
                      </a:lnTo>
                      <a:lnTo>
                        <a:pt x="835" y="1196"/>
                      </a:lnTo>
                      <a:lnTo>
                        <a:pt x="842" y="1192"/>
                      </a:lnTo>
                      <a:lnTo>
                        <a:pt x="850" y="1175"/>
                      </a:lnTo>
                      <a:lnTo>
                        <a:pt x="859" y="1156"/>
                      </a:lnTo>
                      <a:lnTo>
                        <a:pt x="872" y="1146"/>
                      </a:lnTo>
                      <a:lnTo>
                        <a:pt x="879" y="1134"/>
                      </a:lnTo>
                      <a:lnTo>
                        <a:pt x="890" y="1120"/>
                      </a:lnTo>
                      <a:lnTo>
                        <a:pt x="899" y="1112"/>
                      </a:lnTo>
                      <a:lnTo>
                        <a:pt x="901" y="1098"/>
                      </a:lnTo>
                      <a:lnTo>
                        <a:pt x="908" y="1086"/>
                      </a:lnTo>
                      <a:lnTo>
                        <a:pt x="921" y="1071"/>
                      </a:lnTo>
                      <a:lnTo>
                        <a:pt x="930" y="1063"/>
                      </a:lnTo>
                      <a:lnTo>
                        <a:pt x="962" y="1044"/>
                      </a:lnTo>
                      <a:lnTo>
                        <a:pt x="980" y="1041"/>
                      </a:lnTo>
                      <a:lnTo>
                        <a:pt x="985" y="1047"/>
                      </a:lnTo>
                      <a:lnTo>
                        <a:pt x="1005" y="1039"/>
                      </a:lnTo>
                      <a:lnTo>
                        <a:pt x="1030" y="1031"/>
                      </a:lnTo>
                      <a:lnTo>
                        <a:pt x="1056" y="1026"/>
                      </a:lnTo>
                      <a:lnTo>
                        <a:pt x="1067" y="1030"/>
                      </a:lnTo>
                      <a:lnTo>
                        <a:pt x="1078" y="1034"/>
                      </a:lnTo>
                      <a:lnTo>
                        <a:pt x="1090" y="1032"/>
                      </a:lnTo>
                      <a:lnTo>
                        <a:pt x="1101" y="1030"/>
                      </a:lnTo>
                      <a:lnTo>
                        <a:pt x="1110" y="1024"/>
                      </a:lnTo>
                      <a:lnTo>
                        <a:pt x="1124" y="1013"/>
                      </a:lnTo>
                      <a:lnTo>
                        <a:pt x="1130" y="1013"/>
                      </a:lnTo>
                      <a:lnTo>
                        <a:pt x="1136" y="1014"/>
                      </a:lnTo>
                      <a:lnTo>
                        <a:pt x="1141" y="1019"/>
                      </a:lnTo>
                      <a:lnTo>
                        <a:pt x="1145" y="1024"/>
                      </a:lnTo>
                      <a:lnTo>
                        <a:pt x="1157" y="1036"/>
                      </a:lnTo>
                      <a:lnTo>
                        <a:pt x="1171" y="1042"/>
                      </a:lnTo>
                      <a:lnTo>
                        <a:pt x="1193" y="1041"/>
                      </a:lnTo>
                      <a:lnTo>
                        <a:pt x="1212" y="1040"/>
                      </a:lnTo>
                      <a:lnTo>
                        <a:pt x="1214" y="1056"/>
                      </a:lnTo>
                      <a:lnTo>
                        <a:pt x="1219" y="1068"/>
                      </a:lnTo>
                      <a:lnTo>
                        <a:pt x="1230" y="1080"/>
                      </a:lnTo>
                      <a:lnTo>
                        <a:pt x="1240" y="1097"/>
                      </a:lnTo>
                      <a:lnTo>
                        <a:pt x="1267" y="1108"/>
                      </a:lnTo>
                      <a:lnTo>
                        <a:pt x="1290" y="1109"/>
                      </a:lnTo>
                      <a:lnTo>
                        <a:pt x="1295" y="1109"/>
                      </a:lnTo>
                      <a:lnTo>
                        <a:pt x="1305" y="1110"/>
                      </a:lnTo>
                      <a:lnTo>
                        <a:pt x="1315" y="1112"/>
                      </a:lnTo>
                      <a:lnTo>
                        <a:pt x="1323" y="1112"/>
                      </a:lnTo>
                      <a:lnTo>
                        <a:pt x="1327" y="1118"/>
                      </a:lnTo>
                      <a:lnTo>
                        <a:pt x="1329" y="1123"/>
                      </a:lnTo>
                      <a:lnTo>
                        <a:pt x="1327" y="1135"/>
                      </a:lnTo>
                      <a:lnTo>
                        <a:pt x="1329" y="1162"/>
                      </a:lnTo>
                      <a:lnTo>
                        <a:pt x="1340" y="1183"/>
                      </a:lnTo>
                      <a:lnTo>
                        <a:pt x="1349" y="1192"/>
                      </a:lnTo>
                      <a:lnTo>
                        <a:pt x="1360" y="1202"/>
                      </a:lnTo>
                      <a:lnTo>
                        <a:pt x="1364" y="1210"/>
                      </a:lnTo>
                      <a:lnTo>
                        <a:pt x="1367" y="1217"/>
                      </a:lnTo>
                      <a:lnTo>
                        <a:pt x="1369" y="1242"/>
                      </a:lnTo>
                      <a:lnTo>
                        <a:pt x="1364" y="1251"/>
                      </a:lnTo>
                      <a:lnTo>
                        <a:pt x="1353" y="1260"/>
                      </a:lnTo>
                      <a:lnTo>
                        <a:pt x="1328" y="1264"/>
                      </a:lnTo>
                      <a:lnTo>
                        <a:pt x="1329" y="1273"/>
                      </a:lnTo>
                      <a:lnTo>
                        <a:pt x="1347" y="1283"/>
                      </a:lnTo>
                      <a:lnTo>
                        <a:pt x="1357" y="1288"/>
                      </a:lnTo>
                      <a:lnTo>
                        <a:pt x="1369" y="1293"/>
                      </a:lnTo>
                      <a:lnTo>
                        <a:pt x="1384" y="1303"/>
                      </a:lnTo>
                      <a:lnTo>
                        <a:pt x="1399" y="1312"/>
                      </a:lnTo>
                      <a:lnTo>
                        <a:pt x="1429" y="1336"/>
                      </a:lnTo>
                      <a:lnTo>
                        <a:pt x="1454" y="1357"/>
                      </a:lnTo>
                      <a:lnTo>
                        <a:pt x="1470" y="1374"/>
                      </a:lnTo>
                      <a:lnTo>
                        <a:pt x="1480" y="1384"/>
                      </a:lnTo>
                      <a:lnTo>
                        <a:pt x="1490" y="1394"/>
                      </a:lnTo>
                      <a:lnTo>
                        <a:pt x="1497" y="1404"/>
                      </a:lnTo>
                      <a:lnTo>
                        <a:pt x="1506" y="1413"/>
                      </a:lnTo>
                      <a:lnTo>
                        <a:pt x="1509" y="1416"/>
                      </a:lnTo>
                      <a:lnTo>
                        <a:pt x="1511" y="1422"/>
                      </a:lnTo>
                      <a:lnTo>
                        <a:pt x="1513" y="1429"/>
                      </a:lnTo>
                      <a:lnTo>
                        <a:pt x="1513" y="1433"/>
                      </a:lnTo>
                      <a:lnTo>
                        <a:pt x="1511" y="1444"/>
                      </a:lnTo>
                      <a:lnTo>
                        <a:pt x="1509" y="1455"/>
                      </a:lnTo>
                      <a:lnTo>
                        <a:pt x="1495" y="1485"/>
                      </a:lnTo>
                      <a:lnTo>
                        <a:pt x="1485" y="1502"/>
                      </a:lnTo>
                      <a:lnTo>
                        <a:pt x="1482" y="1511"/>
                      </a:lnTo>
                      <a:lnTo>
                        <a:pt x="1479" y="1521"/>
                      </a:lnTo>
                      <a:lnTo>
                        <a:pt x="1478" y="1536"/>
                      </a:lnTo>
                      <a:lnTo>
                        <a:pt x="1478" y="1551"/>
                      </a:lnTo>
                      <a:lnTo>
                        <a:pt x="1477" y="1586"/>
                      </a:lnTo>
                      <a:lnTo>
                        <a:pt x="1476" y="1594"/>
                      </a:lnTo>
                      <a:lnTo>
                        <a:pt x="1475" y="1606"/>
                      </a:lnTo>
                      <a:lnTo>
                        <a:pt x="1474" y="1613"/>
                      </a:lnTo>
                      <a:lnTo>
                        <a:pt x="1473" y="1624"/>
                      </a:lnTo>
                      <a:lnTo>
                        <a:pt x="1472" y="1635"/>
                      </a:lnTo>
                      <a:lnTo>
                        <a:pt x="1471" y="1643"/>
                      </a:lnTo>
                      <a:lnTo>
                        <a:pt x="1469" y="1654"/>
                      </a:lnTo>
                      <a:lnTo>
                        <a:pt x="1467" y="1660"/>
                      </a:lnTo>
                      <a:lnTo>
                        <a:pt x="1463" y="1663"/>
                      </a:lnTo>
                      <a:lnTo>
                        <a:pt x="1458" y="1667"/>
                      </a:lnTo>
                      <a:lnTo>
                        <a:pt x="1457" y="1672"/>
                      </a:lnTo>
                      <a:lnTo>
                        <a:pt x="1458" y="1676"/>
                      </a:lnTo>
                      <a:lnTo>
                        <a:pt x="1463" y="1692"/>
                      </a:lnTo>
                      <a:lnTo>
                        <a:pt x="1467" y="1689"/>
                      </a:lnTo>
                      <a:lnTo>
                        <a:pt x="1477" y="1681"/>
                      </a:lnTo>
                      <a:lnTo>
                        <a:pt x="1499" y="1665"/>
                      </a:lnTo>
                      <a:lnTo>
                        <a:pt x="1521" y="1642"/>
                      </a:lnTo>
                      <a:lnTo>
                        <a:pt x="1534" y="1630"/>
                      </a:lnTo>
                      <a:lnTo>
                        <a:pt x="1554" y="1619"/>
                      </a:lnTo>
                      <a:lnTo>
                        <a:pt x="1571" y="1618"/>
                      </a:lnTo>
                      <a:lnTo>
                        <a:pt x="1583" y="1610"/>
                      </a:lnTo>
                      <a:lnTo>
                        <a:pt x="1600" y="1596"/>
                      </a:lnTo>
                      <a:lnTo>
                        <a:pt x="1620" y="1584"/>
                      </a:lnTo>
                      <a:lnTo>
                        <a:pt x="1659" y="1580"/>
                      </a:lnTo>
                      <a:lnTo>
                        <a:pt x="1665" y="1578"/>
                      </a:lnTo>
                      <a:lnTo>
                        <a:pt x="1668" y="1577"/>
                      </a:lnTo>
                      <a:lnTo>
                        <a:pt x="1673" y="1575"/>
                      </a:lnTo>
                      <a:lnTo>
                        <a:pt x="1677" y="1573"/>
                      </a:lnTo>
                      <a:lnTo>
                        <a:pt x="1684" y="1568"/>
                      </a:lnTo>
                      <a:lnTo>
                        <a:pt x="1692" y="1561"/>
                      </a:lnTo>
                      <a:lnTo>
                        <a:pt x="1698" y="1555"/>
                      </a:lnTo>
                      <a:lnTo>
                        <a:pt x="1703" y="1548"/>
                      </a:lnTo>
                      <a:lnTo>
                        <a:pt x="1730" y="1524"/>
                      </a:lnTo>
                      <a:lnTo>
                        <a:pt x="1755" y="1501"/>
                      </a:lnTo>
                      <a:lnTo>
                        <a:pt x="1755" y="1480"/>
                      </a:lnTo>
                      <a:lnTo>
                        <a:pt x="1753" y="1467"/>
                      </a:lnTo>
                      <a:lnTo>
                        <a:pt x="1757" y="1451"/>
                      </a:lnTo>
                      <a:lnTo>
                        <a:pt x="1759" y="1436"/>
                      </a:lnTo>
                      <a:lnTo>
                        <a:pt x="1788" y="1390"/>
                      </a:lnTo>
                      <a:lnTo>
                        <a:pt x="1799" y="1386"/>
                      </a:lnTo>
                      <a:lnTo>
                        <a:pt x="1819" y="1371"/>
                      </a:lnTo>
                      <a:lnTo>
                        <a:pt x="1839" y="1356"/>
                      </a:lnTo>
                      <a:lnTo>
                        <a:pt x="1848" y="1340"/>
                      </a:lnTo>
                      <a:lnTo>
                        <a:pt x="1862" y="1322"/>
                      </a:lnTo>
                      <a:lnTo>
                        <a:pt x="1880" y="1289"/>
                      </a:lnTo>
                      <a:lnTo>
                        <a:pt x="1880" y="1271"/>
                      </a:lnTo>
                      <a:lnTo>
                        <a:pt x="1885" y="1252"/>
                      </a:lnTo>
                      <a:lnTo>
                        <a:pt x="1892" y="1240"/>
                      </a:lnTo>
                      <a:lnTo>
                        <a:pt x="1905" y="1220"/>
                      </a:lnTo>
                      <a:lnTo>
                        <a:pt x="1904" y="1183"/>
                      </a:lnTo>
                      <a:lnTo>
                        <a:pt x="1907" y="1157"/>
                      </a:lnTo>
                      <a:lnTo>
                        <a:pt x="1927" y="1138"/>
                      </a:lnTo>
                      <a:lnTo>
                        <a:pt x="1944" y="1116"/>
                      </a:lnTo>
                      <a:lnTo>
                        <a:pt x="1949" y="1111"/>
                      </a:lnTo>
                      <a:lnTo>
                        <a:pt x="1955" y="1105"/>
                      </a:lnTo>
                      <a:lnTo>
                        <a:pt x="1963" y="1102"/>
                      </a:lnTo>
                      <a:lnTo>
                        <a:pt x="1971" y="1098"/>
                      </a:lnTo>
                      <a:lnTo>
                        <a:pt x="1988" y="1088"/>
                      </a:lnTo>
                      <a:lnTo>
                        <a:pt x="1995" y="1075"/>
                      </a:lnTo>
                      <a:lnTo>
                        <a:pt x="1997" y="1066"/>
                      </a:lnTo>
                      <a:lnTo>
                        <a:pt x="1998" y="1056"/>
                      </a:lnTo>
                      <a:lnTo>
                        <a:pt x="1999" y="1051"/>
                      </a:lnTo>
                      <a:lnTo>
                        <a:pt x="2000" y="1047"/>
                      </a:lnTo>
                      <a:lnTo>
                        <a:pt x="2020" y="1036"/>
                      </a:lnTo>
                      <a:lnTo>
                        <a:pt x="2036" y="1028"/>
                      </a:lnTo>
                      <a:lnTo>
                        <a:pt x="2040" y="1024"/>
                      </a:lnTo>
                      <a:lnTo>
                        <a:pt x="2045" y="1017"/>
                      </a:lnTo>
                      <a:lnTo>
                        <a:pt x="2052" y="1006"/>
                      </a:lnTo>
                      <a:lnTo>
                        <a:pt x="2059" y="995"/>
                      </a:lnTo>
                      <a:lnTo>
                        <a:pt x="2062" y="972"/>
                      </a:lnTo>
                      <a:lnTo>
                        <a:pt x="2064" y="958"/>
                      </a:lnTo>
                      <a:lnTo>
                        <a:pt x="2074" y="931"/>
                      </a:lnTo>
                      <a:lnTo>
                        <a:pt x="2080" y="915"/>
                      </a:lnTo>
                      <a:lnTo>
                        <a:pt x="2090" y="894"/>
                      </a:lnTo>
                      <a:lnTo>
                        <a:pt x="2103" y="872"/>
                      </a:lnTo>
                      <a:lnTo>
                        <a:pt x="2112" y="861"/>
                      </a:lnTo>
                      <a:lnTo>
                        <a:pt x="2122" y="847"/>
                      </a:lnTo>
                      <a:lnTo>
                        <a:pt x="2131" y="840"/>
                      </a:lnTo>
                      <a:lnTo>
                        <a:pt x="2138" y="834"/>
                      </a:lnTo>
                      <a:lnTo>
                        <a:pt x="2146" y="818"/>
                      </a:lnTo>
                      <a:lnTo>
                        <a:pt x="2150" y="793"/>
                      </a:lnTo>
                      <a:lnTo>
                        <a:pt x="2145" y="778"/>
                      </a:lnTo>
                      <a:lnTo>
                        <a:pt x="2139" y="754"/>
                      </a:lnTo>
                      <a:lnTo>
                        <a:pt x="2139" y="721"/>
                      </a:lnTo>
                      <a:lnTo>
                        <a:pt x="2140" y="685"/>
                      </a:lnTo>
                      <a:lnTo>
                        <a:pt x="2148" y="651"/>
                      </a:lnTo>
                      <a:lnTo>
                        <a:pt x="2149" y="645"/>
                      </a:lnTo>
                      <a:lnTo>
                        <a:pt x="2150" y="634"/>
                      </a:lnTo>
                      <a:lnTo>
                        <a:pt x="2151" y="622"/>
                      </a:lnTo>
                      <a:lnTo>
                        <a:pt x="2152" y="616"/>
                      </a:lnTo>
                      <a:lnTo>
                        <a:pt x="2153" y="609"/>
                      </a:lnTo>
                      <a:lnTo>
                        <a:pt x="2156" y="597"/>
                      </a:lnTo>
                      <a:lnTo>
                        <a:pt x="2159" y="586"/>
                      </a:lnTo>
                      <a:lnTo>
                        <a:pt x="2160" y="582"/>
                      </a:lnTo>
                      <a:lnTo>
                        <a:pt x="2160" y="564"/>
                      </a:lnTo>
                      <a:lnTo>
                        <a:pt x="2154" y="546"/>
                      </a:lnTo>
                      <a:lnTo>
                        <a:pt x="2139" y="522"/>
                      </a:lnTo>
                      <a:lnTo>
                        <a:pt x="2129" y="506"/>
                      </a:lnTo>
                      <a:lnTo>
                        <a:pt x="2112" y="493"/>
                      </a:lnTo>
                      <a:lnTo>
                        <a:pt x="2095" y="478"/>
                      </a:lnTo>
                      <a:lnTo>
                        <a:pt x="2086" y="458"/>
                      </a:lnTo>
                      <a:lnTo>
                        <a:pt x="2079" y="442"/>
                      </a:lnTo>
                      <a:lnTo>
                        <a:pt x="2071" y="423"/>
                      </a:lnTo>
                      <a:lnTo>
                        <a:pt x="2058" y="400"/>
                      </a:lnTo>
                      <a:lnTo>
                        <a:pt x="2043" y="369"/>
                      </a:lnTo>
                      <a:lnTo>
                        <a:pt x="2020" y="322"/>
                      </a:lnTo>
                      <a:lnTo>
                        <a:pt x="2012" y="305"/>
                      </a:lnTo>
                      <a:lnTo>
                        <a:pt x="1997" y="280"/>
                      </a:lnTo>
                      <a:lnTo>
                        <a:pt x="1977" y="252"/>
                      </a:lnTo>
                      <a:lnTo>
                        <a:pt x="1961" y="221"/>
                      </a:lnTo>
                      <a:lnTo>
                        <a:pt x="1945" y="204"/>
                      </a:lnTo>
                      <a:lnTo>
                        <a:pt x="1927" y="182"/>
                      </a:lnTo>
                      <a:lnTo>
                        <a:pt x="1923" y="166"/>
                      </a:lnTo>
                      <a:lnTo>
                        <a:pt x="1908" y="130"/>
                      </a:lnTo>
                      <a:lnTo>
                        <a:pt x="1893" y="98"/>
                      </a:lnTo>
                      <a:lnTo>
                        <a:pt x="1887" y="73"/>
                      </a:lnTo>
                      <a:lnTo>
                        <a:pt x="1878" y="45"/>
                      </a:lnTo>
                      <a:lnTo>
                        <a:pt x="1878" y="42"/>
                      </a:lnTo>
                      <a:lnTo>
                        <a:pt x="1876" y="33"/>
                      </a:lnTo>
                      <a:lnTo>
                        <a:pt x="1874" y="23"/>
                      </a:lnTo>
                      <a:lnTo>
                        <a:pt x="1873" y="14"/>
                      </a:lnTo>
                      <a:lnTo>
                        <a:pt x="1871" y="4"/>
                      </a:lnTo>
                      <a:lnTo>
                        <a:pt x="1869" y="0"/>
                      </a:lnTo>
                      <a:lnTo>
                        <a:pt x="1866" y="0"/>
                      </a:lnTo>
                      <a:lnTo>
                        <a:pt x="1863" y="0"/>
                      </a:lnTo>
                      <a:lnTo>
                        <a:pt x="1851" y="5"/>
                      </a:lnTo>
                      <a:lnTo>
                        <a:pt x="1830" y="17"/>
                      </a:lnTo>
                      <a:lnTo>
                        <a:pt x="1799" y="29"/>
                      </a:lnTo>
                      <a:lnTo>
                        <a:pt x="1765" y="50"/>
                      </a:lnTo>
                      <a:lnTo>
                        <a:pt x="1729" y="65"/>
                      </a:lnTo>
                      <a:lnTo>
                        <a:pt x="1724" y="77"/>
                      </a:lnTo>
                      <a:lnTo>
                        <a:pt x="1727" y="91"/>
                      </a:lnTo>
                      <a:lnTo>
                        <a:pt x="1734" y="105"/>
                      </a:lnTo>
                      <a:lnTo>
                        <a:pt x="1741" y="118"/>
                      </a:lnTo>
                      <a:lnTo>
                        <a:pt x="1746" y="140"/>
                      </a:lnTo>
                      <a:lnTo>
                        <a:pt x="1755" y="144"/>
                      </a:lnTo>
                      <a:lnTo>
                        <a:pt x="1763" y="162"/>
                      </a:lnTo>
                      <a:lnTo>
                        <a:pt x="1774" y="178"/>
                      </a:lnTo>
                      <a:lnTo>
                        <a:pt x="1796" y="213"/>
                      </a:lnTo>
                      <a:lnTo>
                        <a:pt x="1812" y="237"/>
                      </a:lnTo>
                      <a:lnTo>
                        <a:pt x="1816" y="243"/>
                      </a:lnTo>
                      <a:lnTo>
                        <a:pt x="1823" y="251"/>
                      </a:lnTo>
                      <a:lnTo>
                        <a:pt x="1832" y="260"/>
                      </a:lnTo>
                      <a:lnTo>
                        <a:pt x="1838" y="266"/>
                      </a:lnTo>
                      <a:lnTo>
                        <a:pt x="1844" y="284"/>
                      </a:lnTo>
                      <a:lnTo>
                        <a:pt x="1848" y="303"/>
                      </a:lnTo>
                      <a:lnTo>
                        <a:pt x="1854" y="320"/>
                      </a:lnTo>
                      <a:lnTo>
                        <a:pt x="1857" y="333"/>
                      </a:lnTo>
                      <a:lnTo>
                        <a:pt x="1863" y="340"/>
                      </a:lnTo>
                      <a:lnTo>
                        <a:pt x="1875" y="348"/>
                      </a:lnTo>
                      <a:lnTo>
                        <a:pt x="1884" y="353"/>
                      </a:lnTo>
                      <a:lnTo>
                        <a:pt x="1895" y="358"/>
                      </a:lnTo>
                      <a:lnTo>
                        <a:pt x="1899" y="362"/>
                      </a:lnTo>
                      <a:lnTo>
                        <a:pt x="1902" y="365"/>
                      </a:lnTo>
                      <a:lnTo>
                        <a:pt x="1902" y="446"/>
                      </a:lnTo>
                      <a:lnTo>
                        <a:pt x="1899" y="456"/>
                      </a:lnTo>
                      <a:lnTo>
                        <a:pt x="1896" y="470"/>
                      </a:lnTo>
                      <a:lnTo>
                        <a:pt x="1896" y="487"/>
                      </a:lnTo>
                      <a:lnTo>
                        <a:pt x="1895" y="519"/>
                      </a:lnTo>
                      <a:lnTo>
                        <a:pt x="1895" y="551"/>
                      </a:lnTo>
                      <a:lnTo>
                        <a:pt x="1894" y="564"/>
                      </a:lnTo>
                      <a:lnTo>
                        <a:pt x="1884" y="587"/>
                      </a:lnTo>
                      <a:lnTo>
                        <a:pt x="1875" y="619"/>
                      </a:lnTo>
                      <a:lnTo>
                        <a:pt x="1876" y="633"/>
                      </a:lnTo>
                      <a:lnTo>
                        <a:pt x="1878" y="648"/>
                      </a:lnTo>
                      <a:lnTo>
                        <a:pt x="1879" y="655"/>
                      </a:lnTo>
                      <a:lnTo>
                        <a:pt x="1880" y="666"/>
                      </a:lnTo>
                      <a:lnTo>
                        <a:pt x="1881" y="677"/>
                      </a:lnTo>
                      <a:lnTo>
                        <a:pt x="1881" y="682"/>
                      </a:lnTo>
                      <a:lnTo>
                        <a:pt x="1887" y="715"/>
                      </a:lnTo>
                      <a:lnTo>
                        <a:pt x="1887" y="736"/>
                      </a:lnTo>
                      <a:lnTo>
                        <a:pt x="1887" y="761"/>
                      </a:lnTo>
                      <a:lnTo>
                        <a:pt x="1887" y="778"/>
                      </a:lnTo>
                      <a:lnTo>
                        <a:pt x="1875" y="786"/>
                      </a:lnTo>
                      <a:lnTo>
                        <a:pt x="1873" y="806"/>
                      </a:lnTo>
                      <a:lnTo>
                        <a:pt x="1877" y="836"/>
                      </a:lnTo>
                      <a:lnTo>
                        <a:pt x="1873" y="851"/>
                      </a:lnTo>
                      <a:lnTo>
                        <a:pt x="1865" y="866"/>
                      </a:lnTo>
                      <a:lnTo>
                        <a:pt x="1848" y="879"/>
                      </a:lnTo>
                      <a:lnTo>
                        <a:pt x="1824" y="880"/>
                      </a:lnTo>
                      <a:lnTo>
                        <a:pt x="1785" y="879"/>
                      </a:lnTo>
                      <a:lnTo>
                        <a:pt x="1772" y="884"/>
                      </a:lnTo>
                      <a:lnTo>
                        <a:pt x="1754" y="887"/>
                      </a:lnTo>
                      <a:lnTo>
                        <a:pt x="1749" y="887"/>
                      </a:lnTo>
                      <a:lnTo>
                        <a:pt x="1743" y="887"/>
                      </a:lnTo>
                      <a:lnTo>
                        <a:pt x="1738" y="884"/>
                      </a:lnTo>
                      <a:lnTo>
                        <a:pt x="1734" y="881"/>
                      </a:lnTo>
                      <a:lnTo>
                        <a:pt x="1734" y="873"/>
                      </a:lnTo>
                      <a:lnTo>
                        <a:pt x="1737" y="861"/>
                      </a:lnTo>
                      <a:lnTo>
                        <a:pt x="1737" y="835"/>
                      </a:lnTo>
                      <a:lnTo>
                        <a:pt x="1732" y="822"/>
                      </a:lnTo>
                      <a:lnTo>
                        <a:pt x="1719" y="788"/>
                      </a:lnTo>
                      <a:lnTo>
                        <a:pt x="1711" y="768"/>
                      </a:lnTo>
                      <a:lnTo>
                        <a:pt x="1709" y="738"/>
                      </a:lnTo>
                      <a:lnTo>
                        <a:pt x="1701" y="712"/>
                      </a:lnTo>
                      <a:lnTo>
                        <a:pt x="1691" y="692"/>
                      </a:lnTo>
                      <a:lnTo>
                        <a:pt x="1673" y="660"/>
                      </a:lnTo>
                      <a:lnTo>
                        <a:pt x="1662" y="632"/>
                      </a:lnTo>
                      <a:lnTo>
                        <a:pt x="1652" y="605"/>
                      </a:lnTo>
                      <a:lnTo>
                        <a:pt x="1644" y="581"/>
                      </a:lnTo>
                      <a:lnTo>
                        <a:pt x="1641" y="558"/>
                      </a:lnTo>
                      <a:lnTo>
                        <a:pt x="1638" y="538"/>
                      </a:lnTo>
                      <a:lnTo>
                        <a:pt x="1630" y="510"/>
                      </a:lnTo>
                      <a:lnTo>
                        <a:pt x="1618" y="470"/>
                      </a:lnTo>
                      <a:lnTo>
                        <a:pt x="1610" y="444"/>
                      </a:lnTo>
                      <a:lnTo>
                        <a:pt x="1603" y="408"/>
                      </a:lnTo>
                      <a:lnTo>
                        <a:pt x="1591" y="379"/>
                      </a:lnTo>
                      <a:lnTo>
                        <a:pt x="1576" y="362"/>
                      </a:lnTo>
                      <a:lnTo>
                        <a:pt x="1565" y="348"/>
                      </a:lnTo>
                      <a:lnTo>
                        <a:pt x="1554" y="333"/>
                      </a:lnTo>
                      <a:lnTo>
                        <a:pt x="1550" y="324"/>
                      </a:lnTo>
                      <a:lnTo>
                        <a:pt x="1548" y="315"/>
                      </a:lnTo>
                      <a:lnTo>
                        <a:pt x="1542" y="281"/>
                      </a:lnTo>
                      <a:lnTo>
                        <a:pt x="1537" y="256"/>
                      </a:lnTo>
                      <a:lnTo>
                        <a:pt x="1536" y="251"/>
                      </a:lnTo>
                      <a:lnTo>
                        <a:pt x="1535" y="239"/>
                      </a:lnTo>
                      <a:lnTo>
                        <a:pt x="1533" y="228"/>
                      </a:lnTo>
                      <a:lnTo>
                        <a:pt x="1532" y="222"/>
                      </a:lnTo>
                      <a:lnTo>
                        <a:pt x="1529" y="207"/>
                      </a:lnTo>
                      <a:lnTo>
                        <a:pt x="1525" y="193"/>
                      </a:lnTo>
                      <a:lnTo>
                        <a:pt x="1518" y="175"/>
                      </a:lnTo>
                      <a:lnTo>
                        <a:pt x="1509" y="178"/>
                      </a:lnTo>
                      <a:lnTo>
                        <a:pt x="1503" y="185"/>
                      </a:lnTo>
                      <a:lnTo>
                        <a:pt x="1486" y="183"/>
                      </a:lnTo>
                      <a:lnTo>
                        <a:pt x="1479" y="183"/>
                      </a:lnTo>
                      <a:lnTo>
                        <a:pt x="1472" y="186"/>
                      </a:lnTo>
                      <a:lnTo>
                        <a:pt x="1471" y="198"/>
                      </a:lnTo>
                      <a:lnTo>
                        <a:pt x="1468" y="200"/>
                      </a:lnTo>
                      <a:lnTo>
                        <a:pt x="1464" y="200"/>
                      </a:lnTo>
                      <a:lnTo>
                        <a:pt x="1462" y="200"/>
                      </a:lnTo>
                      <a:lnTo>
                        <a:pt x="1460" y="198"/>
                      </a:lnTo>
                      <a:lnTo>
                        <a:pt x="1450" y="202"/>
                      </a:lnTo>
                      <a:lnTo>
                        <a:pt x="1422" y="198"/>
                      </a:lnTo>
                      <a:lnTo>
                        <a:pt x="1414" y="201"/>
                      </a:lnTo>
                      <a:lnTo>
                        <a:pt x="1405" y="203"/>
                      </a:lnTo>
                      <a:lnTo>
                        <a:pt x="1399" y="210"/>
                      </a:lnTo>
                      <a:lnTo>
                        <a:pt x="1393" y="217"/>
                      </a:lnTo>
                      <a:lnTo>
                        <a:pt x="1385" y="228"/>
                      </a:lnTo>
                      <a:lnTo>
                        <a:pt x="1378" y="233"/>
                      </a:lnTo>
                      <a:lnTo>
                        <a:pt x="1373" y="233"/>
                      </a:lnTo>
                      <a:lnTo>
                        <a:pt x="1370" y="219"/>
                      </a:lnTo>
                      <a:lnTo>
                        <a:pt x="1358" y="200"/>
                      </a:lnTo>
                      <a:lnTo>
                        <a:pt x="1338" y="186"/>
                      </a:lnTo>
                      <a:lnTo>
                        <a:pt x="1325" y="183"/>
                      </a:lnTo>
                      <a:lnTo>
                        <a:pt x="1320" y="185"/>
                      </a:lnTo>
                      <a:lnTo>
                        <a:pt x="1303" y="196"/>
                      </a:lnTo>
                      <a:lnTo>
                        <a:pt x="1289" y="194"/>
                      </a:lnTo>
                      <a:lnTo>
                        <a:pt x="1281" y="193"/>
                      </a:lnTo>
                      <a:lnTo>
                        <a:pt x="1273" y="193"/>
                      </a:lnTo>
                      <a:lnTo>
                        <a:pt x="1265" y="197"/>
                      </a:lnTo>
                      <a:lnTo>
                        <a:pt x="1259" y="203"/>
                      </a:lnTo>
                      <a:lnTo>
                        <a:pt x="1250" y="216"/>
                      </a:lnTo>
                      <a:lnTo>
                        <a:pt x="1245" y="218"/>
                      </a:lnTo>
                      <a:lnTo>
                        <a:pt x="1227" y="212"/>
                      </a:lnTo>
                      <a:lnTo>
                        <a:pt x="1218" y="207"/>
                      </a:lnTo>
                      <a:lnTo>
                        <a:pt x="1208" y="200"/>
                      </a:lnTo>
                      <a:lnTo>
                        <a:pt x="1195" y="192"/>
                      </a:lnTo>
                      <a:lnTo>
                        <a:pt x="1183" y="185"/>
                      </a:lnTo>
                      <a:lnTo>
                        <a:pt x="1173" y="184"/>
                      </a:lnTo>
                      <a:lnTo>
                        <a:pt x="1161" y="183"/>
                      </a:lnTo>
                      <a:lnTo>
                        <a:pt x="1151" y="181"/>
                      </a:lnTo>
                      <a:lnTo>
                        <a:pt x="1141" y="178"/>
                      </a:lnTo>
                      <a:lnTo>
                        <a:pt x="1108" y="176"/>
                      </a:lnTo>
                      <a:lnTo>
                        <a:pt x="1089" y="161"/>
                      </a:lnTo>
                      <a:lnTo>
                        <a:pt x="1074" y="147"/>
                      </a:lnTo>
                      <a:lnTo>
                        <a:pt x="1061" y="14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44" name="Freeform 290"/>
                <p:cNvSpPr>
                  <a:spLocks/>
                </p:cNvSpPr>
                <p:nvPr/>
              </p:nvSpPr>
              <p:spPr bwMode="auto">
                <a:xfrm>
                  <a:off x="3117595" y="5890667"/>
                  <a:ext cx="150912" cy="53506"/>
                </a:xfrm>
                <a:custGeom>
                  <a:avLst/>
                  <a:gdLst>
                    <a:gd name="T0" fmla="*/ 58 w 330"/>
                    <a:gd name="T1" fmla="*/ 34 h 116"/>
                    <a:gd name="T2" fmla="*/ 36 w 330"/>
                    <a:gd name="T3" fmla="*/ 45 h 116"/>
                    <a:gd name="T4" fmla="*/ 1 w 330"/>
                    <a:gd name="T5" fmla="*/ 62 h 116"/>
                    <a:gd name="T6" fmla="*/ 0 w 330"/>
                    <a:gd name="T7" fmla="*/ 69 h 116"/>
                    <a:gd name="T8" fmla="*/ 17 w 330"/>
                    <a:gd name="T9" fmla="*/ 67 h 116"/>
                    <a:gd name="T10" fmla="*/ 24 w 330"/>
                    <a:gd name="T11" fmla="*/ 66 h 116"/>
                    <a:gd name="T12" fmla="*/ 36 w 330"/>
                    <a:gd name="T13" fmla="*/ 64 h 116"/>
                    <a:gd name="T14" fmla="*/ 48 w 330"/>
                    <a:gd name="T15" fmla="*/ 61 h 116"/>
                    <a:gd name="T16" fmla="*/ 56 w 330"/>
                    <a:gd name="T17" fmla="*/ 60 h 116"/>
                    <a:gd name="T18" fmla="*/ 66 w 330"/>
                    <a:gd name="T19" fmla="*/ 59 h 116"/>
                    <a:gd name="T20" fmla="*/ 86 w 330"/>
                    <a:gd name="T21" fmla="*/ 58 h 116"/>
                    <a:gd name="T22" fmla="*/ 104 w 330"/>
                    <a:gd name="T23" fmla="*/ 57 h 116"/>
                    <a:gd name="T24" fmla="*/ 112 w 330"/>
                    <a:gd name="T25" fmla="*/ 57 h 116"/>
                    <a:gd name="T26" fmla="*/ 142 w 330"/>
                    <a:gd name="T27" fmla="*/ 57 h 116"/>
                    <a:gd name="T28" fmla="*/ 149 w 330"/>
                    <a:gd name="T29" fmla="*/ 59 h 116"/>
                    <a:gd name="T30" fmla="*/ 165 w 330"/>
                    <a:gd name="T31" fmla="*/ 62 h 116"/>
                    <a:gd name="T32" fmla="*/ 181 w 330"/>
                    <a:gd name="T33" fmla="*/ 66 h 116"/>
                    <a:gd name="T34" fmla="*/ 188 w 330"/>
                    <a:gd name="T35" fmla="*/ 68 h 116"/>
                    <a:gd name="T36" fmla="*/ 194 w 330"/>
                    <a:gd name="T37" fmla="*/ 70 h 116"/>
                    <a:gd name="T38" fmla="*/ 206 w 330"/>
                    <a:gd name="T39" fmla="*/ 73 h 116"/>
                    <a:gd name="T40" fmla="*/ 218 w 330"/>
                    <a:gd name="T41" fmla="*/ 75 h 116"/>
                    <a:gd name="T42" fmla="*/ 225 w 330"/>
                    <a:gd name="T43" fmla="*/ 77 h 116"/>
                    <a:gd name="T44" fmla="*/ 255 w 330"/>
                    <a:gd name="T45" fmla="*/ 87 h 116"/>
                    <a:gd name="T46" fmla="*/ 280 w 330"/>
                    <a:gd name="T47" fmla="*/ 102 h 116"/>
                    <a:gd name="T48" fmla="*/ 293 w 330"/>
                    <a:gd name="T49" fmla="*/ 112 h 116"/>
                    <a:gd name="T50" fmla="*/ 316 w 330"/>
                    <a:gd name="T51" fmla="*/ 116 h 116"/>
                    <a:gd name="T52" fmla="*/ 330 w 330"/>
                    <a:gd name="T53" fmla="*/ 113 h 116"/>
                    <a:gd name="T54" fmla="*/ 328 w 330"/>
                    <a:gd name="T55" fmla="*/ 105 h 116"/>
                    <a:gd name="T56" fmla="*/ 313 w 330"/>
                    <a:gd name="T57" fmla="*/ 96 h 116"/>
                    <a:gd name="T58" fmla="*/ 302 w 330"/>
                    <a:gd name="T59" fmla="*/ 94 h 116"/>
                    <a:gd name="T60" fmla="*/ 291 w 330"/>
                    <a:gd name="T61" fmla="*/ 92 h 116"/>
                    <a:gd name="T62" fmla="*/ 287 w 330"/>
                    <a:gd name="T63" fmla="*/ 88 h 116"/>
                    <a:gd name="T64" fmla="*/ 283 w 330"/>
                    <a:gd name="T65" fmla="*/ 84 h 116"/>
                    <a:gd name="T66" fmla="*/ 282 w 330"/>
                    <a:gd name="T67" fmla="*/ 78 h 116"/>
                    <a:gd name="T68" fmla="*/ 280 w 330"/>
                    <a:gd name="T69" fmla="*/ 70 h 116"/>
                    <a:gd name="T70" fmla="*/ 280 w 330"/>
                    <a:gd name="T71" fmla="*/ 64 h 116"/>
                    <a:gd name="T72" fmla="*/ 294 w 330"/>
                    <a:gd name="T73" fmla="*/ 61 h 116"/>
                    <a:gd name="T74" fmla="*/ 297 w 330"/>
                    <a:gd name="T75" fmla="*/ 56 h 116"/>
                    <a:gd name="T76" fmla="*/ 293 w 330"/>
                    <a:gd name="T77" fmla="*/ 48 h 116"/>
                    <a:gd name="T78" fmla="*/ 283 w 330"/>
                    <a:gd name="T79" fmla="*/ 46 h 116"/>
                    <a:gd name="T80" fmla="*/ 273 w 330"/>
                    <a:gd name="T81" fmla="*/ 50 h 116"/>
                    <a:gd name="T82" fmla="*/ 265 w 330"/>
                    <a:gd name="T83" fmla="*/ 57 h 116"/>
                    <a:gd name="T84" fmla="*/ 253 w 330"/>
                    <a:gd name="T85" fmla="*/ 58 h 116"/>
                    <a:gd name="T86" fmla="*/ 233 w 330"/>
                    <a:gd name="T87" fmla="*/ 55 h 116"/>
                    <a:gd name="T88" fmla="*/ 217 w 330"/>
                    <a:gd name="T89" fmla="*/ 44 h 116"/>
                    <a:gd name="T90" fmla="*/ 209 w 330"/>
                    <a:gd name="T91" fmla="*/ 27 h 116"/>
                    <a:gd name="T92" fmla="*/ 201 w 330"/>
                    <a:gd name="T93" fmla="*/ 17 h 116"/>
                    <a:gd name="T94" fmla="*/ 187 w 330"/>
                    <a:gd name="T95" fmla="*/ 14 h 116"/>
                    <a:gd name="T96" fmla="*/ 172 w 330"/>
                    <a:gd name="T97" fmla="*/ 9 h 116"/>
                    <a:gd name="T98" fmla="*/ 163 w 330"/>
                    <a:gd name="T99" fmla="*/ 4 h 116"/>
                    <a:gd name="T100" fmla="*/ 154 w 330"/>
                    <a:gd name="T101" fmla="*/ 0 h 116"/>
                    <a:gd name="T102" fmla="*/ 131 w 330"/>
                    <a:gd name="T103" fmla="*/ 6 h 116"/>
                    <a:gd name="T104" fmla="*/ 110 w 330"/>
                    <a:gd name="T105" fmla="*/ 15 h 116"/>
                    <a:gd name="T106" fmla="*/ 83 w 330"/>
                    <a:gd name="T107" fmla="*/ 19 h 116"/>
                    <a:gd name="T108" fmla="*/ 71 w 330"/>
                    <a:gd name="T109" fmla="*/ 23 h 116"/>
                    <a:gd name="T110" fmla="*/ 58 w 330"/>
                    <a:gd name="T111" fmla="*/ 34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30" h="116">
                      <a:moveTo>
                        <a:pt x="58" y="34"/>
                      </a:moveTo>
                      <a:lnTo>
                        <a:pt x="36" y="45"/>
                      </a:lnTo>
                      <a:lnTo>
                        <a:pt x="1" y="62"/>
                      </a:lnTo>
                      <a:lnTo>
                        <a:pt x="0" y="69"/>
                      </a:lnTo>
                      <a:lnTo>
                        <a:pt x="17" y="67"/>
                      </a:lnTo>
                      <a:lnTo>
                        <a:pt x="24" y="66"/>
                      </a:lnTo>
                      <a:lnTo>
                        <a:pt x="36" y="64"/>
                      </a:lnTo>
                      <a:lnTo>
                        <a:pt x="48" y="61"/>
                      </a:lnTo>
                      <a:lnTo>
                        <a:pt x="56" y="60"/>
                      </a:lnTo>
                      <a:lnTo>
                        <a:pt x="66" y="59"/>
                      </a:lnTo>
                      <a:lnTo>
                        <a:pt x="86" y="58"/>
                      </a:lnTo>
                      <a:lnTo>
                        <a:pt x="104" y="57"/>
                      </a:lnTo>
                      <a:lnTo>
                        <a:pt x="112" y="57"/>
                      </a:lnTo>
                      <a:lnTo>
                        <a:pt x="142" y="57"/>
                      </a:lnTo>
                      <a:lnTo>
                        <a:pt x="149" y="59"/>
                      </a:lnTo>
                      <a:lnTo>
                        <a:pt x="165" y="62"/>
                      </a:lnTo>
                      <a:lnTo>
                        <a:pt x="181" y="66"/>
                      </a:lnTo>
                      <a:lnTo>
                        <a:pt x="188" y="68"/>
                      </a:lnTo>
                      <a:lnTo>
                        <a:pt x="194" y="70"/>
                      </a:lnTo>
                      <a:lnTo>
                        <a:pt x="206" y="73"/>
                      </a:lnTo>
                      <a:lnTo>
                        <a:pt x="218" y="75"/>
                      </a:lnTo>
                      <a:lnTo>
                        <a:pt x="225" y="77"/>
                      </a:lnTo>
                      <a:lnTo>
                        <a:pt x="255" y="87"/>
                      </a:lnTo>
                      <a:lnTo>
                        <a:pt x="280" y="102"/>
                      </a:lnTo>
                      <a:lnTo>
                        <a:pt x="293" y="112"/>
                      </a:lnTo>
                      <a:lnTo>
                        <a:pt x="316" y="116"/>
                      </a:lnTo>
                      <a:lnTo>
                        <a:pt x="330" y="113"/>
                      </a:lnTo>
                      <a:lnTo>
                        <a:pt x="328" y="105"/>
                      </a:lnTo>
                      <a:lnTo>
                        <a:pt x="313" y="96"/>
                      </a:lnTo>
                      <a:lnTo>
                        <a:pt x="302" y="94"/>
                      </a:lnTo>
                      <a:lnTo>
                        <a:pt x="291" y="92"/>
                      </a:lnTo>
                      <a:lnTo>
                        <a:pt x="287" y="88"/>
                      </a:lnTo>
                      <a:lnTo>
                        <a:pt x="283" y="84"/>
                      </a:lnTo>
                      <a:lnTo>
                        <a:pt x="282" y="78"/>
                      </a:lnTo>
                      <a:lnTo>
                        <a:pt x="280" y="70"/>
                      </a:lnTo>
                      <a:lnTo>
                        <a:pt x="280" y="64"/>
                      </a:lnTo>
                      <a:lnTo>
                        <a:pt x="294" y="61"/>
                      </a:lnTo>
                      <a:lnTo>
                        <a:pt x="297" y="56"/>
                      </a:lnTo>
                      <a:lnTo>
                        <a:pt x="293" y="48"/>
                      </a:lnTo>
                      <a:lnTo>
                        <a:pt x="283" y="46"/>
                      </a:lnTo>
                      <a:lnTo>
                        <a:pt x="273" y="50"/>
                      </a:lnTo>
                      <a:lnTo>
                        <a:pt x="265" y="57"/>
                      </a:lnTo>
                      <a:lnTo>
                        <a:pt x="253" y="58"/>
                      </a:lnTo>
                      <a:lnTo>
                        <a:pt x="233" y="55"/>
                      </a:lnTo>
                      <a:lnTo>
                        <a:pt x="217" y="44"/>
                      </a:lnTo>
                      <a:lnTo>
                        <a:pt x="209" y="27"/>
                      </a:lnTo>
                      <a:lnTo>
                        <a:pt x="201" y="17"/>
                      </a:lnTo>
                      <a:lnTo>
                        <a:pt x="187" y="14"/>
                      </a:lnTo>
                      <a:lnTo>
                        <a:pt x="172" y="9"/>
                      </a:lnTo>
                      <a:lnTo>
                        <a:pt x="163" y="4"/>
                      </a:lnTo>
                      <a:lnTo>
                        <a:pt x="154" y="0"/>
                      </a:lnTo>
                      <a:lnTo>
                        <a:pt x="131" y="6"/>
                      </a:lnTo>
                      <a:lnTo>
                        <a:pt x="110" y="15"/>
                      </a:lnTo>
                      <a:lnTo>
                        <a:pt x="83" y="19"/>
                      </a:lnTo>
                      <a:lnTo>
                        <a:pt x="71" y="23"/>
                      </a:lnTo>
                      <a:lnTo>
                        <a:pt x="58" y="3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16" name="Freeform 282"/>
              <p:cNvSpPr>
                <a:spLocks/>
              </p:cNvSpPr>
              <p:nvPr/>
            </p:nvSpPr>
            <p:spPr bwMode="auto">
              <a:xfrm>
                <a:off x="2216240" y="5044190"/>
                <a:ext cx="948001" cy="879404"/>
              </a:xfrm>
              <a:custGeom>
                <a:avLst/>
                <a:gdLst>
                  <a:gd name="T0" fmla="*/ 1866 w 2071"/>
                  <a:gd name="T1" fmla="*/ 312 h 1924"/>
                  <a:gd name="T2" fmla="*/ 1818 w 2071"/>
                  <a:gd name="T3" fmla="*/ 265 h 1924"/>
                  <a:gd name="T4" fmla="*/ 1679 w 2071"/>
                  <a:gd name="T5" fmla="*/ 167 h 1924"/>
                  <a:gd name="T6" fmla="*/ 1535 w 2071"/>
                  <a:gd name="T7" fmla="*/ 36 h 1924"/>
                  <a:gd name="T8" fmla="*/ 1390 w 2071"/>
                  <a:gd name="T9" fmla="*/ 128 h 1924"/>
                  <a:gd name="T10" fmla="*/ 1218 w 2071"/>
                  <a:gd name="T11" fmla="*/ 372 h 1924"/>
                  <a:gd name="T12" fmla="*/ 1166 w 2071"/>
                  <a:gd name="T13" fmla="*/ 535 h 1924"/>
                  <a:gd name="T14" fmla="*/ 1077 w 2071"/>
                  <a:gd name="T15" fmla="*/ 657 h 1924"/>
                  <a:gd name="T16" fmla="*/ 781 w 2071"/>
                  <a:gd name="T17" fmla="*/ 916 h 1924"/>
                  <a:gd name="T18" fmla="*/ 759 w 2071"/>
                  <a:gd name="T19" fmla="*/ 1020 h 1924"/>
                  <a:gd name="T20" fmla="*/ 512 w 2071"/>
                  <a:gd name="T21" fmla="*/ 1014 h 1924"/>
                  <a:gd name="T22" fmla="*/ 296 w 2071"/>
                  <a:gd name="T23" fmla="*/ 1110 h 1924"/>
                  <a:gd name="T24" fmla="*/ 361 w 2071"/>
                  <a:gd name="T25" fmla="*/ 1199 h 1924"/>
                  <a:gd name="T26" fmla="*/ 349 w 2071"/>
                  <a:gd name="T27" fmla="*/ 1327 h 1924"/>
                  <a:gd name="T28" fmla="*/ 236 w 2071"/>
                  <a:gd name="T29" fmla="*/ 1397 h 1924"/>
                  <a:gd name="T30" fmla="*/ 196 w 2071"/>
                  <a:gd name="T31" fmla="*/ 1527 h 1924"/>
                  <a:gd name="T32" fmla="*/ 148 w 2071"/>
                  <a:gd name="T33" fmla="*/ 1618 h 1924"/>
                  <a:gd name="T34" fmla="*/ 223 w 2071"/>
                  <a:gd name="T35" fmla="*/ 1717 h 1924"/>
                  <a:gd name="T36" fmla="*/ 166 w 2071"/>
                  <a:gd name="T37" fmla="*/ 1743 h 1924"/>
                  <a:gd name="T38" fmla="*/ 109 w 2071"/>
                  <a:gd name="T39" fmla="*/ 1736 h 1924"/>
                  <a:gd name="T40" fmla="*/ 42 w 2071"/>
                  <a:gd name="T41" fmla="*/ 1816 h 1924"/>
                  <a:gd name="T42" fmla="*/ 7 w 2071"/>
                  <a:gd name="T43" fmla="*/ 1866 h 1924"/>
                  <a:gd name="T44" fmla="*/ 49 w 2071"/>
                  <a:gd name="T45" fmla="*/ 1891 h 1924"/>
                  <a:gd name="T46" fmla="*/ 177 w 2071"/>
                  <a:gd name="T47" fmla="*/ 1908 h 1924"/>
                  <a:gd name="T48" fmla="*/ 228 w 2071"/>
                  <a:gd name="T49" fmla="*/ 1923 h 1924"/>
                  <a:gd name="T50" fmla="*/ 308 w 2071"/>
                  <a:gd name="T51" fmla="*/ 1885 h 1924"/>
                  <a:gd name="T52" fmla="*/ 488 w 2071"/>
                  <a:gd name="T53" fmla="*/ 1845 h 1924"/>
                  <a:gd name="T54" fmla="*/ 570 w 2071"/>
                  <a:gd name="T55" fmla="*/ 1832 h 1924"/>
                  <a:gd name="T56" fmla="*/ 833 w 2071"/>
                  <a:gd name="T57" fmla="*/ 1802 h 1924"/>
                  <a:gd name="T58" fmla="*/ 926 w 2071"/>
                  <a:gd name="T59" fmla="*/ 1780 h 1924"/>
                  <a:gd name="T60" fmla="*/ 1020 w 2071"/>
                  <a:gd name="T61" fmla="*/ 1764 h 1924"/>
                  <a:gd name="T62" fmla="*/ 1063 w 2071"/>
                  <a:gd name="T63" fmla="*/ 1790 h 1924"/>
                  <a:gd name="T64" fmla="*/ 1131 w 2071"/>
                  <a:gd name="T65" fmla="*/ 1764 h 1924"/>
                  <a:gd name="T66" fmla="*/ 1182 w 2071"/>
                  <a:gd name="T67" fmla="*/ 1769 h 1924"/>
                  <a:gd name="T68" fmla="*/ 1251 w 2071"/>
                  <a:gd name="T69" fmla="*/ 1729 h 1924"/>
                  <a:gd name="T70" fmla="*/ 1360 w 2071"/>
                  <a:gd name="T71" fmla="*/ 1679 h 1924"/>
                  <a:gd name="T72" fmla="*/ 1339 w 2071"/>
                  <a:gd name="T73" fmla="*/ 1737 h 1924"/>
                  <a:gd name="T74" fmla="*/ 1375 w 2071"/>
                  <a:gd name="T75" fmla="*/ 1816 h 1924"/>
                  <a:gd name="T76" fmla="*/ 1364 w 2071"/>
                  <a:gd name="T77" fmla="*/ 1896 h 1924"/>
                  <a:gd name="T78" fmla="*/ 1354 w 2071"/>
                  <a:gd name="T79" fmla="*/ 1924 h 1924"/>
                  <a:gd name="T80" fmla="*/ 1510 w 2071"/>
                  <a:gd name="T81" fmla="*/ 1858 h 1924"/>
                  <a:gd name="T82" fmla="*/ 1628 w 2071"/>
                  <a:gd name="T83" fmla="*/ 1863 h 1924"/>
                  <a:gd name="T84" fmla="*/ 1730 w 2071"/>
                  <a:gd name="T85" fmla="*/ 1862 h 1924"/>
                  <a:gd name="T86" fmla="*/ 1817 w 2071"/>
                  <a:gd name="T87" fmla="*/ 1888 h 1924"/>
                  <a:gd name="T88" fmla="*/ 1911 w 2071"/>
                  <a:gd name="T89" fmla="*/ 1838 h 1924"/>
                  <a:gd name="T90" fmla="*/ 2018 w 2071"/>
                  <a:gd name="T91" fmla="*/ 1646 h 1924"/>
                  <a:gd name="T92" fmla="*/ 2067 w 2071"/>
                  <a:gd name="T93" fmla="*/ 1487 h 1924"/>
                  <a:gd name="T94" fmla="*/ 2033 w 2071"/>
                  <a:gd name="T95" fmla="*/ 1326 h 1924"/>
                  <a:gd name="T96" fmla="*/ 1976 w 2071"/>
                  <a:gd name="T97" fmla="*/ 1126 h 1924"/>
                  <a:gd name="T98" fmla="*/ 2040 w 2071"/>
                  <a:gd name="T99" fmla="*/ 1001 h 1924"/>
                  <a:gd name="T100" fmla="*/ 2045 w 2071"/>
                  <a:gd name="T101" fmla="*/ 888 h 1924"/>
                  <a:gd name="T102" fmla="*/ 1935 w 2071"/>
                  <a:gd name="T103" fmla="*/ 862 h 1924"/>
                  <a:gd name="T104" fmla="*/ 1903 w 2071"/>
                  <a:gd name="T105" fmla="*/ 973 h 1924"/>
                  <a:gd name="T106" fmla="*/ 1920 w 2071"/>
                  <a:gd name="T107" fmla="*/ 1094 h 1924"/>
                  <a:gd name="T108" fmla="*/ 1810 w 2071"/>
                  <a:gd name="T109" fmla="*/ 932 h 1924"/>
                  <a:gd name="T110" fmla="*/ 1782 w 2071"/>
                  <a:gd name="T111" fmla="*/ 681 h 1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71" h="1924">
                    <a:moveTo>
                      <a:pt x="1810" y="586"/>
                    </a:moveTo>
                    <a:lnTo>
                      <a:pt x="1836" y="494"/>
                    </a:lnTo>
                    <a:lnTo>
                      <a:pt x="1839" y="451"/>
                    </a:lnTo>
                    <a:lnTo>
                      <a:pt x="1856" y="397"/>
                    </a:lnTo>
                    <a:lnTo>
                      <a:pt x="1861" y="344"/>
                    </a:lnTo>
                    <a:lnTo>
                      <a:pt x="1866" y="312"/>
                    </a:lnTo>
                    <a:lnTo>
                      <a:pt x="1869" y="287"/>
                    </a:lnTo>
                    <a:lnTo>
                      <a:pt x="1871" y="236"/>
                    </a:lnTo>
                    <a:lnTo>
                      <a:pt x="1864" y="220"/>
                    </a:lnTo>
                    <a:lnTo>
                      <a:pt x="1851" y="220"/>
                    </a:lnTo>
                    <a:lnTo>
                      <a:pt x="1831" y="252"/>
                    </a:lnTo>
                    <a:lnTo>
                      <a:pt x="1818" y="265"/>
                    </a:lnTo>
                    <a:lnTo>
                      <a:pt x="1794" y="271"/>
                    </a:lnTo>
                    <a:lnTo>
                      <a:pt x="1745" y="274"/>
                    </a:lnTo>
                    <a:lnTo>
                      <a:pt x="1723" y="261"/>
                    </a:lnTo>
                    <a:lnTo>
                      <a:pt x="1701" y="234"/>
                    </a:lnTo>
                    <a:lnTo>
                      <a:pt x="1689" y="204"/>
                    </a:lnTo>
                    <a:lnTo>
                      <a:pt x="1679" y="167"/>
                    </a:lnTo>
                    <a:lnTo>
                      <a:pt x="1667" y="134"/>
                    </a:lnTo>
                    <a:lnTo>
                      <a:pt x="1640" y="100"/>
                    </a:lnTo>
                    <a:lnTo>
                      <a:pt x="1607" y="63"/>
                    </a:lnTo>
                    <a:lnTo>
                      <a:pt x="1591" y="51"/>
                    </a:lnTo>
                    <a:lnTo>
                      <a:pt x="1561" y="45"/>
                    </a:lnTo>
                    <a:lnTo>
                      <a:pt x="1535" y="36"/>
                    </a:lnTo>
                    <a:lnTo>
                      <a:pt x="1496" y="23"/>
                    </a:lnTo>
                    <a:lnTo>
                      <a:pt x="1450" y="8"/>
                    </a:lnTo>
                    <a:lnTo>
                      <a:pt x="1424" y="0"/>
                    </a:lnTo>
                    <a:lnTo>
                      <a:pt x="1416" y="36"/>
                    </a:lnTo>
                    <a:lnTo>
                      <a:pt x="1409" y="78"/>
                    </a:lnTo>
                    <a:lnTo>
                      <a:pt x="1390" y="128"/>
                    </a:lnTo>
                    <a:lnTo>
                      <a:pt x="1357" y="175"/>
                    </a:lnTo>
                    <a:lnTo>
                      <a:pt x="1328" y="215"/>
                    </a:lnTo>
                    <a:lnTo>
                      <a:pt x="1307" y="252"/>
                    </a:lnTo>
                    <a:lnTo>
                      <a:pt x="1276" y="300"/>
                    </a:lnTo>
                    <a:lnTo>
                      <a:pt x="1253" y="331"/>
                    </a:lnTo>
                    <a:lnTo>
                      <a:pt x="1218" y="372"/>
                    </a:lnTo>
                    <a:lnTo>
                      <a:pt x="1195" y="407"/>
                    </a:lnTo>
                    <a:lnTo>
                      <a:pt x="1181" y="432"/>
                    </a:lnTo>
                    <a:lnTo>
                      <a:pt x="1181" y="472"/>
                    </a:lnTo>
                    <a:lnTo>
                      <a:pt x="1174" y="506"/>
                    </a:lnTo>
                    <a:lnTo>
                      <a:pt x="1173" y="515"/>
                    </a:lnTo>
                    <a:lnTo>
                      <a:pt x="1166" y="535"/>
                    </a:lnTo>
                    <a:lnTo>
                      <a:pt x="1152" y="561"/>
                    </a:lnTo>
                    <a:lnTo>
                      <a:pt x="1151" y="566"/>
                    </a:lnTo>
                    <a:lnTo>
                      <a:pt x="1147" y="575"/>
                    </a:lnTo>
                    <a:lnTo>
                      <a:pt x="1139" y="592"/>
                    </a:lnTo>
                    <a:lnTo>
                      <a:pt x="1123" y="614"/>
                    </a:lnTo>
                    <a:lnTo>
                      <a:pt x="1077" y="657"/>
                    </a:lnTo>
                    <a:lnTo>
                      <a:pt x="1051" y="690"/>
                    </a:lnTo>
                    <a:lnTo>
                      <a:pt x="1008" y="733"/>
                    </a:lnTo>
                    <a:lnTo>
                      <a:pt x="929" y="797"/>
                    </a:lnTo>
                    <a:lnTo>
                      <a:pt x="870" y="847"/>
                    </a:lnTo>
                    <a:lnTo>
                      <a:pt x="828" y="881"/>
                    </a:lnTo>
                    <a:lnTo>
                      <a:pt x="781" y="916"/>
                    </a:lnTo>
                    <a:lnTo>
                      <a:pt x="767" y="937"/>
                    </a:lnTo>
                    <a:lnTo>
                      <a:pt x="766" y="961"/>
                    </a:lnTo>
                    <a:lnTo>
                      <a:pt x="780" y="980"/>
                    </a:lnTo>
                    <a:lnTo>
                      <a:pt x="780" y="1008"/>
                    </a:lnTo>
                    <a:lnTo>
                      <a:pt x="772" y="1015"/>
                    </a:lnTo>
                    <a:lnTo>
                      <a:pt x="759" y="1020"/>
                    </a:lnTo>
                    <a:lnTo>
                      <a:pt x="713" y="1022"/>
                    </a:lnTo>
                    <a:lnTo>
                      <a:pt x="706" y="1014"/>
                    </a:lnTo>
                    <a:lnTo>
                      <a:pt x="646" y="1015"/>
                    </a:lnTo>
                    <a:lnTo>
                      <a:pt x="643" y="1021"/>
                    </a:lnTo>
                    <a:lnTo>
                      <a:pt x="518" y="1022"/>
                    </a:lnTo>
                    <a:lnTo>
                      <a:pt x="512" y="1014"/>
                    </a:lnTo>
                    <a:lnTo>
                      <a:pt x="336" y="1013"/>
                    </a:lnTo>
                    <a:lnTo>
                      <a:pt x="306" y="1027"/>
                    </a:lnTo>
                    <a:lnTo>
                      <a:pt x="295" y="1042"/>
                    </a:lnTo>
                    <a:lnTo>
                      <a:pt x="288" y="1061"/>
                    </a:lnTo>
                    <a:lnTo>
                      <a:pt x="288" y="1085"/>
                    </a:lnTo>
                    <a:lnTo>
                      <a:pt x="296" y="1110"/>
                    </a:lnTo>
                    <a:lnTo>
                      <a:pt x="302" y="1123"/>
                    </a:lnTo>
                    <a:lnTo>
                      <a:pt x="307" y="1141"/>
                    </a:lnTo>
                    <a:lnTo>
                      <a:pt x="310" y="1150"/>
                    </a:lnTo>
                    <a:lnTo>
                      <a:pt x="323" y="1158"/>
                    </a:lnTo>
                    <a:lnTo>
                      <a:pt x="344" y="1174"/>
                    </a:lnTo>
                    <a:lnTo>
                      <a:pt x="361" y="1199"/>
                    </a:lnTo>
                    <a:lnTo>
                      <a:pt x="370" y="1224"/>
                    </a:lnTo>
                    <a:lnTo>
                      <a:pt x="378" y="1256"/>
                    </a:lnTo>
                    <a:lnTo>
                      <a:pt x="378" y="1278"/>
                    </a:lnTo>
                    <a:lnTo>
                      <a:pt x="371" y="1304"/>
                    </a:lnTo>
                    <a:lnTo>
                      <a:pt x="365" y="1312"/>
                    </a:lnTo>
                    <a:lnTo>
                      <a:pt x="349" y="1327"/>
                    </a:lnTo>
                    <a:lnTo>
                      <a:pt x="331" y="1331"/>
                    </a:lnTo>
                    <a:lnTo>
                      <a:pt x="308" y="1338"/>
                    </a:lnTo>
                    <a:lnTo>
                      <a:pt x="279" y="1344"/>
                    </a:lnTo>
                    <a:lnTo>
                      <a:pt x="259" y="1355"/>
                    </a:lnTo>
                    <a:lnTo>
                      <a:pt x="249" y="1367"/>
                    </a:lnTo>
                    <a:lnTo>
                      <a:pt x="236" y="1397"/>
                    </a:lnTo>
                    <a:lnTo>
                      <a:pt x="226" y="1438"/>
                    </a:lnTo>
                    <a:lnTo>
                      <a:pt x="218" y="1473"/>
                    </a:lnTo>
                    <a:lnTo>
                      <a:pt x="224" y="1495"/>
                    </a:lnTo>
                    <a:lnTo>
                      <a:pt x="227" y="1509"/>
                    </a:lnTo>
                    <a:lnTo>
                      <a:pt x="215" y="1513"/>
                    </a:lnTo>
                    <a:lnTo>
                      <a:pt x="196" y="1527"/>
                    </a:lnTo>
                    <a:lnTo>
                      <a:pt x="192" y="1542"/>
                    </a:lnTo>
                    <a:lnTo>
                      <a:pt x="195" y="1577"/>
                    </a:lnTo>
                    <a:lnTo>
                      <a:pt x="192" y="1590"/>
                    </a:lnTo>
                    <a:lnTo>
                      <a:pt x="187" y="1599"/>
                    </a:lnTo>
                    <a:lnTo>
                      <a:pt x="154" y="1611"/>
                    </a:lnTo>
                    <a:lnTo>
                      <a:pt x="148" y="1618"/>
                    </a:lnTo>
                    <a:lnTo>
                      <a:pt x="147" y="1639"/>
                    </a:lnTo>
                    <a:lnTo>
                      <a:pt x="159" y="1664"/>
                    </a:lnTo>
                    <a:lnTo>
                      <a:pt x="176" y="1680"/>
                    </a:lnTo>
                    <a:lnTo>
                      <a:pt x="199" y="1687"/>
                    </a:lnTo>
                    <a:lnTo>
                      <a:pt x="220" y="1708"/>
                    </a:lnTo>
                    <a:lnTo>
                      <a:pt x="223" y="1717"/>
                    </a:lnTo>
                    <a:lnTo>
                      <a:pt x="214" y="1729"/>
                    </a:lnTo>
                    <a:lnTo>
                      <a:pt x="205" y="1731"/>
                    </a:lnTo>
                    <a:lnTo>
                      <a:pt x="194" y="1734"/>
                    </a:lnTo>
                    <a:lnTo>
                      <a:pt x="185" y="1738"/>
                    </a:lnTo>
                    <a:lnTo>
                      <a:pt x="175" y="1743"/>
                    </a:lnTo>
                    <a:lnTo>
                      <a:pt x="166" y="1743"/>
                    </a:lnTo>
                    <a:lnTo>
                      <a:pt x="159" y="1743"/>
                    </a:lnTo>
                    <a:lnTo>
                      <a:pt x="154" y="1745"/>
                    </a:lnTo>
                    <a:lnTo>
                      <a:pt x="150" y="1747"/>
                    </a:lnTo>
                    <a:lnTo>
                      <a:pt x="136" y="1749"/>
                    </a:lnTo>
                    <a:lnTo>
                      <a:pt x="118" y="1736"/>
                    </a:lnTo>
                    <a:lnTo>
                      <a:pt x="109" y="1736"/>
                    </a:lnTo>
                    <a:lnTo>
                      <a:pt x="106" y="1746"/>
                    </a:lnTo>
                    <a:lnTo>
                      <a:pt x="86" y="1749"/>
                    </a:lnTo>
                    <a:lnTo>
                      <a:pt x="76" y="1763"/>
                    </a:lnTo>
                    <a:lnTo>
                      <a:pt x="45" y="1805"/>
                    </a:lnTo>
                    <a:lnTo>
                      <a:pt x="46" y="1805"/>
                    </a:lnTo>
                    <a:lnTo>
                      <a:pt x="42" y="1816"/>
                    </a:lnTo>
                    <a:lnTo>
                      <a:pt x="35" y="1825"/>
                    </a:lnTo>
                    <a:lnTo>
                      <a:pt x="31" y="1834"/>
                    </a:lnTo>
                    <a:lnTo>
                      <a:pt x="27" y="1842"/>
                    </a:lnTo>
                    <a:lnTo>
                      <a:pt x="21" y="1851"/>
                    </a:lnTo>
                    <a:lnTo>
                      <a:pt x="17" y="1858"/>
                    </a:lnTo>
                    <a:lnTo>
                      <a:pt x="7" y="1866"/>
                    </a:lnTo>
                    <a:lnTo>
                      <a:pt x="6" y="1870"/>
                    </a:lnTo>
                    <a:lnTo>
                      <a:pt x="5" y="1875"/>
                    </a:lnTo>
                    <a:lnTo>
                      <a:pt x="2" y="1878"/>
                    </a:lnTo>
                    <a:lnTo>
                      <a:pt x="0" y="1881"/>
                    </a:lnTo>
                    <a:lnTo>
                      <a:pt x="12" y="1891"/>
                    </a:lnTo>
                    <a:lnTo>
                      <a:pt x="49" y="1891"/>
                    </a:lnTo>
                    <a:lnTo>
                      <a:pt x="79" y="1889"/>
                    </a:lnTo>
                    <a:lnTo>
                      <a:pt x="89" y="1889"/>
                    </a:lnTo>
                    <a:lnTo>
                      <a:pt x="111" y="1891"/>
                    </a:lnTo>
                    <a:lnTo>
                      <a:pt x="145" y="1891"/>
                    </a:lnTo>
                    <a:lnTo>
                      <a:pt x="162" y="1900"/>
                    </a:lnTo>
                    <a:lnTo>
                      <a:pt x="177" y="1908"/>
                    </a:lnTo>
                    <a:lnTo>
                      <a:pt x="182" y="1910"/>
                    </a:lnTo>
                    <a:lnTo>
                      <a:pt x="195" y="1914"/>
                    </a:lnTo>
                    <a:lnTo>
                      <a:pt x="206" y="1919"/>
                    </a:lnTo>
                    <a:lnTo>
                      <a:pt x="211" y="1922"/>
                    </a:lnTo>
                    <a:lnTo>
                      <a:pt x="217" y="1923"/>
                    </a:lnTo>
                    <a:lnTo>
                      <a:pt x="228" y="1923"/>
                    </a:lnTo>
                    <a:lnTo>
                      <a:pt x="241" y="1923"/>
                    </a:lnTo>
                    <a:lnTo>
                      <a:pt x="246" y="1923"/>
                    </a:lnTo>
                    <a:lnTo>
                      <a:pt x="259" y="1916"/>
                    </a:lnTo>
                    <a:lnTo>
                      <a:pt x="279" y="1907"/>
                    </a:lnTo>
                    <a:lnTo>
                      <a:pt x="296" y="1892"/>
                    </a:lnTo>
                    <a:lnTo>
                      <a:pt x="308" y="1885"/>
                    </a:lnTo>
                    <a:lnTo>
                      <a:pt x="335" y="1869"/>
                    </a:lnTo>
                    <a:lnTo>
                      <a:pt x="364" y="1861"/>
                    </a:lnTo>
                    <a:lnTo>
                      <a:pt x="403" y="1856"/>
                    </a:lnTo>
                    <a:lnTo>
                      <a:pt x="450" y="1850"/>
                    </a:lnTo>
                    <a:lnTo>
                      <a:pt x="462" y="1849"/>
                    </a:lnTo>
                    <a:lnTo>
                      <a:pt x="488" y="1845"/>
                    </a:lnTo>
                    <a:lnTo>
                      <a:pt x="515" y="1841"/>
                    </a:lnTo>
                    <a:lnTo>
                      <a:pt x="527" y="1840"/>
                    </a:lnTo>
                    <a:lnTo>
                      <a:pt x="535" y="1838"/>
                    </a:lnTo>
                    <a:lnTo>
                      <a:pt x="550" y="1836"/>
                    </a:lnTo>
                    <a:lnTo>
                      <a:pt x="564" y="1833"/>
                    </a:lnTo>
                    <a:lnTo>
                      <a:pt x="570" y="1832"/>
                    </a:lnTo>
                    <a:lnTo>
                      <a:pt x="636" y="1822"/>
                    </a:lnTo>
                    <a:lnTo>
                      <a:pt x="687" y="1817"/>
                    </a:lnTo>
                    <a:lnTo>
                      <a:pt x="730" y="1814"/>
                    </a:lnTo>
                    <a:lnTo>
                      <a:pt x="778" y="1809"/>
                    </a:lnTo>
                    <a:lnTo>
                      <a:pt x="821" y="1804"/>
                    </a:lnTo>
                    <a:lnTo>
                      <a:pt x="833" y="1802"/>
                    </a:lnTo>
                    <a:lnTo>
                      <a:pt x="845" y="1800"/>
                    </a:lnTo>
                    <a:lnTo>
                      <a:pt x="857" y="1798"/>
                    </a:lnTo>
                    <a:lnTo>
                      <a:pt x="870" y="1795"/>
                    </a:lnTo>
                    <a:lnTo>
                      <a:pt x="883" y="1792"/>
                    </a:lnTo>
                    <a:lnTo>
                      <a:pt x="913" y="1784"/>
                    </a:lnTo>
                    <a:lnTo>
                      <a:pt x="926" y="1780"/>
                    </a:lnTo>
                    <a:lnTo>
                      <a:pt x="952" y="1775"/>
                    </a:lnTo>
                    <a:lnTo>
                      <a:pt x="970" y="1771"/>
                    </a:lnTo>
                    <a:lnTo>
                      <a:pt x="991" y="1764"/>
                    </a:lnTo>
                    <a:lnTo>
                      <a:pt x="1003" y="1760"/>
                    </a:lnTo>
                    <a:lnTo>
                      <a:pt x="1015" y="1760"/>
                    </a:lnTo>
                    <a:lnTo>
                      <a:pt x="1020" y="1764"/>
                    </a:lnTo>
                    <a:lnTo>
                      <a:pt x="1027" y="1772"/>
                    </a:lnTo>
                    <a:lnTo>
                      <a:pt x="1032" y="1779"/>
                    </a:lnTo>
                    <a:lnTo>
                      <a:pt x="1037" y="1784"/>
                    </a:lnTo>
                    <a:lnTo>
                      <a:pt x="1045" y="1799"/>
                    </a:lnTo>
                    <a:lnTo>
                      <a:pt x="1047" y="1803"/>
                    </a:lnTo>
                    <a:lnTo>
                      <a:pt x="1063" y="1790"/>
                    </a:lnTo>
                    <a:lnTo>
                      <a:pt x="1073" y="1790"/>
                    </a:lnTo>
                    <a:lnTo>
                      <a:pt x="1089" y="1801"/>
                    </a:lnTo>
                    <a:lnTo>
                      <a:pt x="1098" y="1797"/>
                    </a:lnTo>
                    <a:lnTo>
                      <a:pt x="1110" y="1778"/>
                    </a:lnTo>
                    <a:lnTo>
                      <a:pt x="1123" y="1767"/>
                    </a:lnTo>
                    <a:lnTo>
                      <a:pt x="1131" y="1764"/>
                    </a:lnTo>
                    <a:lnTo>
                      <a:pt x="1140" y="1761"/>
                    </a:lnTo>
                    <a:lnTo>
                      <a:pt x="1141" y="1758"/>
                    </a:lnTo>
                    <a:lnTo>
                      <a:pt x="1143" y="1754"/>
                    </a:lnTo>
                    <a:lnTo>
                      <a:pt x="1154" y="1756"/>
                    </a:lnTo>
                    <a:lnTo>
                      <a:pt x="1172" y="1763"/>
                    </a:lnTo>
                    <a:lnTo>
                      <a:pt x="1182" y="1769"/>
                    </a:lnTo>
                    <a:lnTo>
                      <a:pt x="1187" y="1767"/>
                    </a:lnTo>
                    <a:lnTo>
                      <a:pt x="1185" y="1758"/>
                    </a:lnTo>
                    <a:lnTo>
                      <a:pt x="1187" y="1749"/>
                    </a:lnTo>
                    <a:lnTo>
                      <a:pt x="1209" y="1737"/>
                    </a:lnTo>
                    <a:lnTo>
                      <a:pt x="1227" y="1734"/>
                    </a:lnTo>
                    <a:lnTo>
                      <a:pt x="1251" y="1729"/>
                    </a:lnTo>
                    <a:lnTo>
                      <a:pt x="1265" y="1726"/>
                    </a:lnTo>
                    <a:lnTo>
                      <a:pt x="1283" y="1713"/>
                    </a:lnTo>
                    <a:lnTo>
                      <a:pt x="1304" y="1700"/>
                    </a:lnTo>
                    <a:lnTo>
                      <a:pt x="1326" y="1697"/>
                    </a:lnTo>
                    <a:lnTo>
                      <a:pt x="1346" y="1689"/>
                    </a:lnTo>
                    <a:lnTo>
                      <a:pt x="1360" y="1679"/>
                    </a:lnTo>
                    <a:lnTo>
                      <a:pt x="1368" y="1681"/>
                    </a:lnTo>
                    <a:lnTo>
                      <a:pt x="1368" y="1694"/>
                    </a:lnTo>
                    <a:lnTo>
                      <a:pt x="1360" y="1708"/>
                    </a:lnTo>
                    <a:lnTo>
                      <a:pt x="1363" y="1726"/>
                    </a:lnTo>
                    <a:lnTo>
                      <a:pt x="1357" y="1732"/>
                    </a:lnTo>
                    <a:lnTo>
                      <a:pt x="1339" y="1737"/>
                    </a:lnTo>
                    <a:lnTo>
                      <a:pt x="1336" y="1749"/>
                    </a:lnTo>
                    <a:lnTo>
                      <a:pt x="1343" y="1759"/>
                    </a:lnTo>
                    <a:lnTo>
                      <a:pt x="1348" y="1769"/>
                    </a:lnTo>
                    <a:lnTo>
                      <a:pt x="1349" y="1791"/>
                    </a:lnTo>
                    <a:lnTo>
                      <a:pt x="1368" y="1800"/>
                    </a:lnTo>
                    <a:lnTo>
                      <a:pt x="1375" y="1816"/>
                    </a:lnTo>
                    <a:lnTo>
                      <a:pt x="1375" y="1836"/>
                    </a:lnTo>
                    <a:lnTo>
                      <a:pt x="1377" y="1848"/>
                    </a:lnTo>
                    <a:lnTo>
                      <a:pt x="1382" y="1862"/>
                    </a:lnTo>
                    <a:lnTo>
                      <a:pt x="1371" y="1876"/>
                    </a:lnTo>
                    <a:lnTo>
                      <a:pt x="1370" y="1891"/>
                    </a:lnTo>
                    <a:lnTo>
                      <a:pt x="1364" y="1896"/>
                    </a:lnTo>
                    <a:lnTo>
                      <a:pt x="1358" y="1900"/>
                    </a:lnTo>
                    <a:lnTo>
                      <a:pt x="1348" y="1904"/>
                    </a:lnTo>
                    <a:lnTo>
                      <a:pt x="1337" y="1908"/>
                    </a:lnTo>
                    <a:lnTo>
                      <a:pt x="1333" y="1912"/>
                    </a:lnTo>
                    <a:lnTo>
                      <a:pt x="1334" y="1921"/>
                    </a:lnTo>
                    <a:lnTo>
                      <a:pt x="1354" y="1924"/>
                    </a:lnTo>
                    <a:lnTo>
                      <a:pt x="1378" y="1924"/>
                    </a:lnTo>
                    <a:lnTo>
                      <a:pt x="1407" y="1912"/>
                    </a:lnTo>
                    <a:lnTo>
                      <a:pt x="1430" y="1897"/>
                    </a:lnTo>
                    <a:lnTo>
                      <a:pt x="1457" y="1878"/>
                    </a:lnTo>
                    <a:lnTo>
                      <a:pt x="1480" y="1873"/>
                    </a:lnTo>
                    <a:lnTo>
                      <a:pt x="1510" y="1858"/>
                    </a:lnTo>
                    <a:lnTo>
                      <a:pt x="1529" y="1852"/>
                    </a:lnTo>
                    <a:lnTo>
                      <a:pt x="1559" y="1846"/>
                    </a:lnTo>
                    <a:lnTo>
                      <a:pt x="1571" y="1842"/>
                    </a:lnTo>
                    <a:lnTo>
                      <a:pt x="1583" y="1846"/>
                    </a:lnTo>
                    <a:lnTo>
                      <a:pt x="1610" y="1855"/>
                    </a:lnTo>
                    <a:lnTo>
                      <a:pt x="1628" y="1863"/>
                    </a:lnTo>
                    <a:lnTo>
                      <a:pt x="1656" y="1875"/>
                    </a:lnTo>
                    <a:lnTo>
                      <a:pt x="1688" y="1872"/>
                    </a:lnTo>
                    <a:lnTo>
                      <a:pt x="1707" y="1864"/>
                    </a:lnTo>
                    <a:lnTo>
                      <a:pt x="1711" y="1863"/>
                    </a:lnTo>
                    <a:lnTo>
                      <a:pt x="1716" y="1862"/>
                    </a:lnTo>
                    <a:lnTo>
                      <a:pt x="1730" y="1862"/>
                    </a:lnTo>
                    <a:lnTo>
                      <a:pt x="1740" y="1875"/>
                    </a:lnTo>
                    <a:lnTo>
                      <a:pt x="1755" y="1881"/>
                    </a:lnTo>
                    <a:lnTo>
                      <a:pt x="1772" y="1879"/>
                    </a:lnTo>
                    <a:lnTo>
                      <a:pt x="1784" y="1874"/>
                    </a:lnTo>
                    <a:lnTo>
                      <a:pt x="1796" y="1874"/>
                    </a:lnTo>
                    <a:lnTo>
                      <a:pt x="1817" y="1888"/>
                    </a:lnTo>
                    <a:lnTo>
                      <a:pt x="1835" y="1904"/>
                    </a:lnTo>
                    <a:lnTo>
                      <a:pt x="1857" y="1903"/>
                    </a:lnTo>
                    <a:lnTo>
                      <a:pt x="1874" y="1891"/>
                    </a:lnTo>
                    <a:lnTo>
                      <a:pt x="1891" y="1873"/>
                    </a:lnTo>
                    <a:lnTo>
                      <a:pt x="1902" y="1858"/>
                    </a:lnTo>
                    <a:lnTo>
                      <a:pt x="1911" y="1838"/>
                    </a:lnTo>
                    <a:lnTo>
                      <a:pt x="1927" y="1818"/>
                    </a:lnTo>
                    <a:lnTo>
                      <a:pt x="1940" y="1793"/>
                    </a:lnTo>
                    <a:lnTo>
                      <a:pt x="1961" y="1758"/>
                    </a:lnTo>
                    <a:lnTo>
                      <a:pt x="1983" y="1715"/>
                    </a:lnTo>
                    <a:lnTo>
                      <a:pt x="2004" y="1681"/>
                    </a:lnTo>
                    <a:lnTo>
                      <a:pt x="2018" y="1646"/>
                    </a:lnTo>
                    <a:lnTo>
                      <a:pt x="2032" y="1603"/>
                    </a:lnTo>
                    <a:lnTo>
                      <a:pt x="2054" y="1558"/>
                    </a:lnTo>
                    <a:lnTo>
                      <a:pt x="2071" y="1523"/>
                    </a:lnTo>
                    <a:lnTo>
                      <a:pt x="2071" y="1509"/>
                    </a:lnTo>
                    <a:lnTo>
                      <a:pt x="2069" y="1494"/>
                    </a:lnTo>
                    <a:lnTo>
                      <a:pt x="2067" y="1487"/>
                    </a:lnTo>
                    <a:lnTo>
                      <a:pt x="2063" y="1476"/>
                    </a:lnTo>
                    <a:lnTo>
                      <a:pt x="2060" y="1466"/>
                    </a:lnTo>
                    <a:lnTo>
                      <a:pt x="2059" y="1461"/>
                    </a:lnTo>
                    <a:lnTo>
                      <a:pt x="2054" y="1428"/>
                    </a:lnTo>
                    <a:lnTo>
                      <a:pt x="2047" y="1398"/>
                    </a:lnTo>
                    <a:lnTo>
                      <a:pt x="2033" y="1326"/>
                    </a:lnTo>
                    <a:lnTo>
                      <a:pt x="2022" y="1292"/>
                    </a:lnTo>
                    <a:lnTo>
                      <a:pt x="2013" y="1229"/>
                    </a:lnTo>
                    <a:lnTo>
                      <a:pt x="2005" y="1195"/>
                    </a:lnTo>
                    <a:lnTo>
                      <a:pt x="1986" y="1157"/>
                    </a:lnTo>
                    <a:lnTo>
                      <a:pt x="1976" y="1127"/>
                    </a:lnTo>
                    <a:lnTo>
                      <a:pt x="1976" y="1126"/>
                    </a:lnTo>
                    <a:lnTo>
                      <a:pt x="1978" y="1079"/>
                    </a:lnTo>
                    <a:lnTo>
                      <a:pt x="1979" y="1051"/>
                    </a:lnTo>
                    <a:lnTo>
                      <a:pt x="1998" y="1032"/>
                    </a:lnTo>
                    <a:lnTo>
                      <a:pt x="2012" y="1024"/>
                    </a:lnTo>
                    <a:lnTo>
                      <a:pt x="2031" y="1016"/>
                    </a:lnTo>
                    <a:lnTo>
                      <a:pt x="2040" y="1001"/>
                    </a:lnTo>
                    <a:lnTo>
                      <a:pt x="2041" y="980"/>
                    </a:lnTo>
                    <a:lnTo>
                      <a:pt x="2041" y="938"/>
                    </a:lnTo>
                    <a:lnTo>
                      <a:pt x="2049" y="920"/>
                    </a:lnTo>
                    <a:lnTo>
                      <a:pt x="2063" y="909"/>
                    </a:lnTo>
                    <a:lnTo>
                      <a:pt x="2065" y="908"/>
                    </a:lnTo>
                    <a:lnTo>
                      <a:pt x="2045" y="888"/>
                    </a:lnTo>
                    <a:lnTo>
                      <a:pt x="2035" y="869"/>
                    </a:lnTo>
                    <a:lnTo>
                      <a:pt x="2032" y="855"/>
                    </a:lnTo>
                    <a:lnTo>
                      <a:pt x="1998" y="820"/>
                    </a:lnTo>
                    <a:lnTo>
                      <a:pt x="1987" y="820"/>
                    </a:lnTo>
                    <a:lnTo>
                      <a:pt x="1956" y="840"/>
                    </a:lnTo>
                    <a:lnTo>
                      <a:pt x="1935" y="862"/>
                    </a:lnTo>
                    <a:lnTo>
                      <a:pt x="1924" y="881"/>
                    </a:lnTo>
                    <a:lnTo>
                      <a:pt x="1920" y="899"/>
                    </a:lnTo>
                    <a:lnTo>
                      <a:pt x="1925" y="917"/>
                    </a:lnTo>
                    <a:lnTo>
                      <a:pt x="1929" y="944"/>
                    </a:lnTo>
                    <a:lnTo>
                      <a:pt x="1916" y="962"/>
                    </a:lnTo>
                    <a:lnTo>
                      <a:pt x="1903" y="973"/>
                    </a:lnTo>
                    <a:lnTo>
                      <a:pt x="1898" y="1001"/>
                    </a:lnTo>
                    <a:lnTo>
                      <a:pt x="1903" y="1026"/>
                    </a:lnTo>
                    <a:lnTo>
                      <a:pt x="1909" y="1047"/>
                    </a:lnTo>
                    <a:lnTo>
                      <a:pt x="1908" y="1068"/>
                    </a:lnTo>
                    <a:lnTo>
                      <a:pt x="1911" y="1078"/>
                    </a:lnTo>
                    <a:lnTo>
                      <a:pt x="1920" y="1094"/>
                    </a:lnTo>
                    <a:lnTo>
                      <a:pt x="1920" y="1111"/>
                    </a:lnTo>
                    <a:lnTo>
                      <a:pt x="1905" y="1094"/>
                    </a:lnTo>
                    <a:lnTo>
                      <a:pt x="1879" y="1047"/>
                    </a:lnTo>
                    <a:lnTo>
                      <a:pt x="1861" y="1012"/>
                    </a:lnTo>
                    <a:lnTo>
                      <a:pt x="1837" y="975"/>
                    </a:lnTo>
                    <a:lnTo>
                      <a:pt x="1810" y="932"/>
                    </a:lnTo>
                    <a:lnTo>
                      <a:pt x="1781" y="892"/>
                    </a:lnTo>
                    <a:lnTo>
                      <a:pt x="1751" y="844"/>
                    </a:lnTo>
                    <a:lnTo>
                      <a:pt x="1747" y="814"/>
                    </a:lnTo>
                    <a:lnTo>
                      <a:pt x="1753" y="780"/>
                    </a:lnTo>
                    <a:lnTo>
                      <a:pt x="1766" y="736"/>
                    </a:lnTo>
                    <a:lnTo>
                      <a:pt x="1782" y="681"/>
                    </a:lnTo>
                    <a:lnTo>
                      <a:pt x="1810" y="58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7" name="Freeform 270"/>
              <p:cNvSpPr>
                <a:spLocks/>
              </p:cNvSpPr>
              <p:nvPr/>
            </p:nvSpPr>
            <p:spPr bwMode="auto">
              <a:xfrm>
                <a:off x="764744" y="3986435"/>
                <a:ext cx="2051028" cy="857453"/>
              </a:xfrm>
              <a:custGeom>
                <a:avLst/>
                <a:gdLst>
                  <a:gd name="T0" fmla="*/ 4189 w 4486"/>
                  <a:gd name="T1" fmla="*/ 281 h 1876"/>
                  <a:gd name="T2" fmla="*/ 3914 w 4486"/>
                  <a:gd name="T3" fmla="*/ 261 h 1876"/>
                  <a:gd name="T4" fmla="*/ 3583 w 4486"/>
                  <a:gd name="T5" fmla="*/ 222 h 1876"/>
                  <a:gd name="T6" fmla="*/ 3352 w 4486"/>
                  <a:gd name="T7" fmla="*/ 268 h 1876"/>
                  <a:gd name="T8" fmla="*/ 3206 w 4486"/>
                  <a:gd name="T9" fmla="*/ 341 h 1876"/>
                  <a:gd name="T10" fmla="*/ 3129 w 4486"/>
                  <a:gd name="T11" fmla="*/ 429 h 1876"/>
                  <a:gd name="T12" fmla="*/ 3070 w 4486"/>
                  <a:gd name="T13" fmla="*/ 422 h 1876"/>
                  <a:gd name="T14" fmla="*/ 2609 w 4486"/>
                  <a:gd name="T15" fmla="*/ 341 h 1876"/>
                  <a:gd name="T16" fmla="*/ 1996 w 4486"/>
                  <a:gd name="T17" fmla="*/ 383 h 1876"/>
                  <a:gd name="T18" fmla="*/ 1616 w 4486"/>
                  <a:gd name="T19" fmla="*/ 419 h 1876"/>
                  <a:gd name="T20" fmla="*/ 1474 w 4486"/>
                  <a:gd name="T21" fmla="*/ 416 h 1876"/>
                  <a:gd name="T22" fmla="*/ 1377 w 4486"/>
                  <a:gd name="T23" fmla="*/ 392 h 1876"/>
                  <a:gd name="T24" fmla="*/ 1260 w 4486"/>
                  <a:gd name="T25" fmla="*/ 363 h 1876"/>
                  <a:gd name="T26" fmla="*/ 704 w 4486"/>
                  <a:gd name="T27" fmla="*/ 191 h 1876"/>
                  <a:gd name="T28" fmla="*/ 194 w 4486"/>
                  <a:gd name="T29" fmla="*/ 49 h 1876"/>
                  <a:gd name="T30" fmla="*/ 71 w 4486"/>
                  <a:gd name="T31" fmla="*/ 89 h 1876"/>
                  <a:gd name="T32" fmla="*/ 391 w 4486"/>
                  <a:gd name="T33" fmla="*/ 413 h 1876"/>
                  <a:gd name="T34" fmla="*/ 452 w 4486"/>
                  <a:gd name="T35" fmla="*/ 510 h 1876"/>
                  <a:gd name="T36" fmla="*/ 509 w 4486"/>
                  <a:gd name="T37" fmla="*/ 618 h 1876"/>
                  <a:gd name="T38" fmla="*/ 577 w 4486"/>
                  <a:gd name="T39" fmla="*/ 711 h 1876"/>
                  <a:gd name="T40" fmla="*/ 619 w 4486"/>
                  <a:gd name="T41" fmla="*/ 806 h 1876"/>
                  <a:gd name="T42" fmla="*/ 865 w 4486"/>
                  <a:gd name="T43" fmla="*/ 1101 h 1876"/>
                  <a:gd name="T44" fmla="*/ 1187 w 4486"/>
                  <a:gd name="T45" fmla="*/ 1311 h 1876"/>
                  <a:gd name="T46" fmla="*/ 1536 w 4486"/>
                  <a:gd name="T47" fmla="*/ 1410 h 1876"/>
                  <a:gd name="T48" fmla="*/ 1661 w 4486"/>
                  <a:gd name="T49" fmla="*/ 1514 h 1876"/>
                  <a:gd name="T50" fmla="*/ 1711 w 4486"/>
                  <a:gd name="T51" fmla="*/ 1512 h 1876"/>
                  <a:gd name="T52" fmla="*/ 1816 w 4486"/>
                  <a:gd name="T53" fmla="*/ 1492 h 1876"/>
                  <a:gd name="T54" fmla="*/ 1844 w 4486"/>
                  <a:gd name="T55" fmla="*/ 1580 h 1876"/>
                  <a:gd name="T56" fmla="*/ 1862 w 4486"/>
                  <a:gd name="T57" fmla="*/ 1876 h 1876"/>
                  <a:gd name="T58" fmla="*/ 2060 w 4486"/>
                  <a:gd name="T59" fmla="*/ 1719 h 1876"/>
                  <a:gd name="T60" fmla="*/ 2276 w 4486"/>
                  <a:gd name="T61" fmla="*/ 1579 h 1876"/>
                  <a:gd name="T62" fmla="*/ 2350 w 4486"/>
                  <a:gd name="T63" fmla="*/ 1478 h 1876"/>
                  <a:gd name="T64" fmla="*/ 2559 w 4486"/>
                  <a:gd name="T65" fmla="*/ 1465 h 1876"/>
                  <a:gd name="T66" fmla="*/ 2753 w 4486"/>
                  <a:gd name="T67" fmla="*/ 1464 h 1876"/>
                  <a:gd name="T68" fmla="*/ 2829 w 4486"/>
                  <a:gd name="T69" fmla="*/ 1450 h 1876"/>
                  <a:gd name="T70" fmla="*/ 2872 w 4486"/>
                  <a:gd name="T71" fmla="*/ 1416 h 1876"/>
                  <a:gd name="T72" fmla="*/ 2880 w 4486"/>
                  <a:gd name="T73" fmla="*/ 1442 h 1876"/>
                  <a:gd name="T74" fmla="*/ 2933 w 4486"/>
                  <a:gd name="T75" fmla="*/ 1416 h 1876"/>
                  <a:gd name="T76" fmla="*/ 3039 w 4486"/>
                  <a:gd name="T77" fmla="*/ 1372 h 1876"/>
                  <a:gd name="T78" fmla="*/ 3098 w 4486"/>
                  <a:gd name="T79" fmla="*/ 1338 h 1876"/>
                  <a:gd name="T80" fmla="*/ 3237 w 4486"/>
                  <a:gd name="T81" fmla="*/ 1294 h 1876"/>
                  <a:gd name="T82" fmla="*/ 3332 w 4486"/>
                  <a:gd name="T83" fmla="*/ 1261 h 1876"/>
                  <a:gd name="T84" fmla="*/ 3348 w 4486"/>
                  <a:gd name="T85" fmla="*/ 1229 h 1876"/>
                  <a:gd name="T86" fmla="*/ 3484 w 4486"/>
                  <a:gd name="T87" fmla="*/ 1215 h 1876"/>
                  <a:gd name="T88" fmla="*/ 3618 w 4486"/>
                  <a:gd name="T89" fmla="*/ 1136 h 1876"/>
                  <a:gd name="T90" fmla="*/ 3699 w 4486"/>
                  <a:gd name="T91" fmla="*/ 1120 h 1876"/>
                  <a:gd name="T92" fmla="*/ 3776 w 4486"/>
                  <a:gd name="T93" fmla="*/ 1098 h 1876"/>
                  <a:gd name="T94" fmla="*/ 3879 w 4486"/>
                  <a:gd name="T95" fmla="*/ 1080 h 1876"/>
                  <a:gd name="T96" fmla="*/ 4018 w 4486"/>
                  <a:gd name="T97" fmla="*/ 1025 h 1876"/>
                  <a:gd name="T98" fmla="*/ 4163 w 4486"/>
                  <a:gd name="T99" fmla="*/ 964 h 1876"/>
                  <a:gd name="T100" fmla="*/ 4210 w 4486"/>
                  <a:gd name="T101" fmla="*/ 938 h 1876"/>
                  <a:gd name="T102" fmla="*/ 4285 w 4486"/>
                  <a:gd name="T103" fmla="*/ 870 h 1876"/>
                  <a:gd name="T104" fmla="*/ 4335 w 4486"/>
                  <a:gd name="T105" fmla="*/ 848 h 1876"/>
                  <a:gd name="T106" fmla="*/ 4437 w 4486"/>
                  <a:gd name="T107" fmla="*/ 775 h 1876"/>
                  <a:gd name="T108" fmla="*/ 4465 w 4486"/>
                  <a:gd name="T109" fmla="*/ 700 h 1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86" h="1876">
                    <a:moveTo>
                      <a:pt x="4375" y="542"/>
                    </a:moveTo>
                    <a:lnTo>
                      <a:pt x="4326" y="461"/>
                    </a:lnTo>
                    <a:lnTo>
                      <a:pt x="4271" y="368"/>
                    </a:lnTo>
                    <a:lnTo>
                      <a:pt x="4226" y="315"/>
                    </a:lnTo>
                    <a:lnTo>
                      <a:pt x="4189" y="281"/>
                    </a:lnTo>
                    <a:lnTo>
                      <a:pt x="4158" y="255"/>
                    </a:lnTo>
                    <a:lnTo>
                      <a:pt x="4136" y="259"/>
                    </a:lnTo>
                    <a:lnTo>
                      <a:pt x="4095" y="261"/>
                    </a:lnTo>
                    <a:lnTo>
                      <a:pt x="4009" y="269"/>
                    </a:lnTo>
                    <a:lnTo>
                      <a:pt x="3914" y="261"/>
                    </a:lnTo>
                    <a:lnTo>
                      <a:pt x="3786" y="247"/>
                    </a:lnTo>
                    <a:lnTo>
                      <a:pt x="3681" y="238"/>
                    </a:lnTo>
                    <a:lnTo>
                      <a:pt x="3646" y="233"/>
                    </a:lnTo>
                    <a:lnTo>
                      <a:pt x="3612" y="227"/>
                    </a:lnTo>
                    <a:lnTo>
                      <a:pt x="3583" y="222"/>
                    </a:lnTo>
                    <a:lnTo>
                      <a:pt x="3540" y="239"/>
                    </a:lnTo>
                    <a:lnTo>
                      <a:pt x="3496" y="241"/>
                    </a:lnTo>
                    <a:lnTo>
                      <a:pt x="3453" y="258"/>
                    </a:lnTo>
                    <a:lnTo>
                      <a:pt x="3382" y="265"/>
                    </a:lnTo>
                    <a:lnTo>
                      <a:pt x="3352" y="268"/>
                    </a:lnTo>
                    <a:lnTo>
                      <a:pt x="3324" y="286"/>
                    </a:lnTo>
                    <a:lnTo>
                      <a:pt x="3298" y="288"/>
                    </a:lnTo>
                    <a:lnTo>
                      <a:pt x="3262" y="293"/>
                    </a:lnTo>
                    <a:lnTo>
                      <a:pt x="3237" y="318"/>
                    </a:lnTo>
                    <a:lnTo>
                      <a:pt x="3206" y="341"/>
                    </a:lnTo>
                    <a:lnTo>
                      <a:pt x="3187" y="352"/>
                    </a:lnTo>
                    <a:lnTo>
                      <a:pt x="3163" y="381"/>
                    </a:lnTo>
                    <a:lnTo>
                      <a:pt x="3149" y="420"/>
                    </a:lnTo>
                    <a:lnTo>
                      <a:pt x="3140" y="424"/>
                    </a:lnTo>
                    <a:lnTo>
                      <a:pt x="3129" y="429"/>
                    </a:lnTo>
                    <a:lnTo>
                      <a:pt x="3123" y="430"/>
                    </a:lnTo>
                    <a:lnTo>
                      <a:pt x="3111" y="432"/>
                    </a:lnTo>
                    <a:lnTo>
                      <a:pt x="3101" y="434"/>
                    </a:lnTo>
                    <a:lnTo>
                      <a:pt x="3097" y="435"/>
                    </a:lnTo>
                    <a:lnTo>
                      <a:pt x="3070" y="422"/>
                    </a:lnTo>
                    <a:lnTo>
                      <a:pt x="3047" y="404"/>
                    </a:lnTo>
                    <a:lnTo>
                      <a:pt x="2920" y="388"/>
                    </a:lnTo>
                    <a:lnTo>
                      <a:pt x="2814" y="367"/>
                    </a:lnTo>
                    <a:lnTo>
                      <a:pt x="2733" y="351"/>
                    </a:lnTo>
                    <a:lnTo>
                      <a:pt x="2609" y="341"/>
                    </a:lnTo>
                    <a:lnTo>
                      <a:pt x="2526" y="335"/>
                    </a:lnTo>
                    <a:lnTo>
                      <a:pt x="2426" y="346"/>
                    </a:lnTo>
                    <a:lnTo>
                      <a:pt x="2342" y="365"/>
                    </a:lnTo>
                    <a:lnTo>
                      <a:pt x="2143" y="370"/>
                    </a:lnTo>
                    <a:lnTo>
                      <a:pt x="1996" y="383"/>
                    </a:lnTo>
                    <a:lnTo>
                      <a:pt x="1848" y="401"/>
                    </a:lnTo>
                    <a:lnTo>
                      <a:pt x="1791" y="408"/>
                    </a:lnTo>
                    <a:lnTo>
                      <a:pt x="1698" y="417"/>
                    </a:lnTo>
                    <a:lnTo>
                      <a:pt x="1624" y="417"/>
                    </a:lnTo>
                    <a:lnTo>
                      <a:pt x="1616" y="419"/>
                    </a:lnTo>
                    <a:lnTo>
                      <a:pt x="1603" y="423"/>
                    </a:lnTo>
                    <a:lnTo>
                      <a:pt x="1592" y="427"/>
                    </a:lnTo>
                    <a:lnTo>
                      <a:pt x="1588" y="429"/>
                    </a:lnTo>
                    <a:lnTo>
                      <a:pt x="1533" y="425"/>
                    </a:lnTo>
                    <a:lnTo>
                      <a:pt x="1474" y="416"/>
                    </a:lnTo>
                    <a:lnTo>
                      <a:pt x="1441" y="412"/>
                    </a:lnTo>
                    <a:lnTo>
                      <a:pt x="1431" y="409"/>
                    </a:lnTo>
                    <a:lnTo>
                      <a:pt x="1410" y="401"/>
                    </a:lnTo>
                    <a:lnTo>
                      <a:pt x="1389" y="395"/>
                    </a:lnTo>
                    <a:lnTo>
                      <a:pt x="1377" y="392"/>
                    </a:lnTo>
                    <a:lnTo>
                      <a:pt x="1367" y="389"/>
                    </a:lnTo>
                    <a:lnTo>
                      <a:pt x="1349" y="383"/>
                    </a:lnTo>
                    <a:lnTo>
                      <a:pt x="1333" y="377"/>
                    </a:lnTo>
                    <a:lnTo>
                      <a:pt x="1326" y="374"/>
                    </a:lnTo>
                    <a:lnTo>
                      <a:pt x="1260" y="363"/>
                    </a:lnTo>
                    <a:lnTo>
                      <a:pt x="1167" y="324"/>
                    </a:lnTo>
                    <a:lnTo>
                      <a:pt x="1077" y="295"/>
                    </a:lnTo>
                    <a:lnTo>
                      <a:pt x="966" y="267"/>
                    </a:lnTo>
                    <a:lnTo>
                      <a:pt x="785" y="216"/>
                    </a:lnTo>
                    <a:lnTo>
                      <a:pt x="704" y="191"/>
                    </a:lnTo>
                    <a:lnTo>
                      <a:pt x="574" y="159"/>
                    </a:lnTo>
                    <a:lnTo>
                      <a:pt x="436" y="116"/>
                    </a:lnTo>
                    <a:lnTo>
                      <a:pt x="382" y="101"/>
                    </a:lnTo>
                    <a:lnTo>
                      <a:pt x="283" y="72"/>
                    </a:lnTo>
                    <a:lnTo>
                      <a:pt x="194" y="49"/>
                    </a:lnTo>
                    <a:lnTo>
                      <a:pt x="131" y="31"/>
                    </a:lnTo>
                    <a:lnTo>
                      <a:pt x="53" y="13"/>
                    </a:lnTo>
                    <a:lnTo>
                      <a:pt x="0" y="0"/>
                    </a:lnTo>
                    <a:lnTo>
                      <a:pt x="21" y="31"/>
                    </a:lnTo>
                    <a:lnTo>
                      <a:pt x="71" y="89"/>
                    </a:lnTo>
                    <a:lnTo>
                      <a:pt x="158" y="172"/>
                    </a:lnTo>
                    <a:lnTo>
                      <a:pt x="232" y="248"/>
                    </a:lnTo>
                    <a:lnTo>
                      <a:pt x="293" y="305"/>
                    </a:lnTo>
                    <a:lnTo>
                      <a:pt x="347" y="361"/>
                    </a:lnTo>
                    <a:lnTo>
                      <a:pt x="391" y="413"/>
                    </a:lnTo>
                    <a:lnTo>
                      <a:pt x="415" y="441"/>
                    </a:lnTo>
                    <a:lnTo>
                      <a:pt x="449" y="446"/>
                    </a:lnTo>
                    <a:lnTo>
                      <a:pt x="465" y="461"/>
                    </a:lnTo>
                    <a:lnTo>
                      <a:pt x="465" y="488"/>
                    </a:lnTo>
                    <a:lnTo>
                      <a:pt x="452" y="510"/>
                    </a:lnTo>
                    <a:lnTo>
                      <a:pt x="457" y="527"/>
                    </a:lnTo>
                    <a:lnTo>
                      <a:pt x="468" y="547"/>
                    </a:lnTo>
                    <a:lnTo>
                      <a:pt x="473" y="571"/>
                    </a:lnTo>
                    <a:lnTo>
                      <a:pt x="479" y="585"/>
                    </a:lnTo>
                    <a:lnTo>
                      <a:pt x="509" y="618"/>
                    </a:lnTo>
                    <a:lnTo>
                      <a:pt x="517" y="632"/>
                    </a:lnTo>
                    <a:lnTo>
                      <a:pt x="517" y="670"/>
                    </a:lnTo>
                    <a:lnTo>
                      <a:pt x="530" y="682"/>
                    </a:lnTo>
                    <a:lnTo>
                      <a:pt x="568" y="691"/>
                    </a:lnTo>
                    <a:lnTo>
                      <a:pt x="577" y="711"/>
                    </a:lnTo>
                    <a:lnTo>
                      <a:pt x="588" y="721"/>
                    </a:lnTo>
                    <a:lnTo>
                      <a:pt x="603" y="736"/>
                    </a:lnTo>
                    <a:lnTo>
                      <a:pt x="599" y="762"/>
                    </a:lnTo>
                    <a:lnTo>
                      <a:pt x="593" y="773"/>
                    </a:lnTo>
                    <a:lnTo>
                      <a:pt x="619" y="806"/>
                    </a:lnTo>
                    <a:lnTo>
                      <a:pt x="662" y="847"/>
                    </a:lnTo>
                    <a:lnTo>
                      <a:pt x="692" y="894"/>
                    </a:lnTo>
                    <a:lnTo>
                      <a:pt x="731" y="970"/>
                    </a:lnTo>
                    <a:lnTo>
                      <a:pt x="802" y="1049"/>
                    </a:lnTo>
                    <a:lnTo>
                      <a:pt x="865" y="1101"/>
                    </a:lnTo>
                    <a:lnTo>
                      <a:pt x="924" y="1159"/>
                    </a:lnTo>
                    <a:lnTo>
                      <a:pt x="983" y="1217"/>
                    </a:lnTo>
                    <a:lnTo>
                      <a:pt x="1050" y="1258"/>
                    </a:lnTo>
                    <a:lnTo>
                      <a:pt x="1123" y="1291"/>
                    </a:lnTo>
                    <a:lnTo>
                      <a:pt x="1187" y="1311"/>
                    </a:lnTo>
                    <a:lnTo>
                      <a:pt x="1266" y="1328"/>
                    </a:lnTo>
                    <a:lnTo>
                      <a:pt x="1359" y="1338"/>
                    </a:lnTo>
                    <a:lnTo>
                      <a:pt x="1438" y="1359"/>
                    </a:lnTo>
                    <a:lnTo>
                      <a:pt x="1478" y="1373"/>
                    </a:lnTo>
                    <a:lnTo>
                      <a:pt x="1536" y="1410"/>
                    </a:lnTo>
                    <a:lnTo>
                      <a:pt x="1555" y="1426"/>
                    </a:lnTo>
                    <a:lnTo>
                      <a:pt x="1574" y="1451"/>
                    </a:lnTo>
                    <a:lnTo>
                      <a:pt x="1611" y="1474"/>
                    </a:lnTo>
                    <a:lnTo>
                      <a:pt x="1650" y="1513"/>
                    </a:lnTo>
                    <a:lnTo>
                      <a:pt x="1661" y="1514"/>
                    </a:lnTo>
                    <a:lnTo>
                      <a:pt x="1676" y="1515"/>
                    </a:lnTo>
                    <a:lnTo>
                      <a:pt x="1684" y="1515"/>
                    </a:lnTo>
                    <a:lnTo>
                      <a:pt x="1695" y="1514"/>
                    </a:lnTo>
                    <a:lnTo>
                      <a:pt x="1706" y="1513"/>
                    </a:lnTo>
                    <a:lnTo>
                      <a:pt x="1711" y="1512"/>
                    </a:lnTo>
                    <a:lnTo>
                      <a:pt x="1775" y="1497"/>
                    </a:lnTo>
                    <a:lnTo>
                      <a:pt x="1781" y="1496"/>
                    </a:lnTo>
                    <a:lnTo>
                      <a:pt x="1794" y="1495"/>
                    </a:lnTo>
                    <a:lnTo>
                      <a:pt x="1808" y="1493"/>
                    </a:lnTo>
                    <a:lnTo>
                      <a:pt x="1816" y="1492"/>
                    </a:lnTo>
                    <a:lnTo>
                      <a:pt x="1828" y="1494"/>
                    </a:lnTo>
                    <a:lnTo>
                      <a:pt x="1837" y="1496"/>
                    </a:lnTo>
                    <a:lnTo>
                      <a:pt x="1848" y="1511"/>
                    </a:lnTo>
                    <a:lnTo>
                      <a:pt x="1853" y="1544"/>
                    </a:lnTo>
                    <a:lnTo>
                      <a:pt x="1844" y="1580"/>
                    </a:lnTo>
                    <a:lnTo>
                      <a:pt x="1832" y="1655"/>
                    </a:lnTo>
                    <a:lnTo>
                      <a:pt x="1826" y="1708"/>
                    </a:lnTo>
                    <a:lnTo>
                      <a:pt x="1826" y="1749"/>
                    </a:lnTo>
                    <a:lnTo>
                      <a:pt x="1842" y="1792"/>
                    </a:lnTo>
                    <a:lnTo>
                      <a:pt x="1862" y="1876"/>
                    </a:lnTo>
                    <a:lnTo>
                      <a:pt x="1929" y="1834"/>
                    </a:lnTo>
                    <a:lnTo>
                      <a:pt x="1960" y="1818"/>
                    </a:lnTo>
                    <a:lnTo>
                      <a:pt x="1992" y="1783"/>
                    </a:lnTo>
                    <a:lnTo>
                      <a:pt x="2024" y="1743"/>
                    </a:lnTo>
                    <a:lnTo>
                      <a:pt x="2060" y="1719"/>
                    </a:lnTo>
                    <a:lnTo>
                      <a:pt x="2106" y="1679"/>
                    </a:lnTo>
                    <a:lnTo>
                      <a:pt x="2152" y="1643"/>
                    </a:lnTo>
                    <a:lnTo>
                      <a:pt x="2227" y="1587"/>
                    </a:lnTo>
                    <a:lnTo>
                      <a:pt x="2241" y="1579"/>
                    </a:lnTo>
                    <a:lnTo>
                      <a:pt x="2276" y="1579"/>
                    </a:lnTo>
                    <a:lnTo>
                      <a:pt x="2290" y="1571"/>
                    </a:lnTo>
                    <a:lnTo>
                      <a:pt x="2305" y="1544"/>
                    </a:lnTo>
                    <a:lnTo>
                      <a:pt x="2308" y="1510"/>
                    </a:lnTo>
                    <a:lnTo>
                      <a:pt x="2326" y="1491"/>
                    </a:lnTo>
                    <a:lnTo>
                      <a:pt x="2350" y="1478"/>
                    </a:lnTo>
                    <a:lnTo>
                      <a:pt x="2379" y="1484"/>
                    </a:lnTo>
                    <a:lnTo>
                      <a:pt x="2432" y="1491"/>
                    </a:lnTo>
                    <a:lnTo>
                      <a:pt x="2457" y="1493"/>
                    </a:lnTo>
                    <a:lnTo>
                      <a:pt x="2509" y="1478"/>
                    </a:lnTo>
                    <a:lnTo>
                      <a:pt x="2559" y="1465"/>
                    </a:lnTo>
                    <a:lnTo>
                      <a:pt x="2607" y="1465"/>
                    </a:lnTo>
                    <a:lnTo>
                      <a:pt x="2670" y="1465"/>
                    </a:lnTo>
                    <a:lnTo>
                      <a:pt x="2685" y="1464"/>
                    </a:lnTo>
                    <a:lnTo>
                      <a:pt x="2719" y="1464"/>
                    </a:lnTo>
                    <a:lnTo>
                      <a:pt x="2753" y="1464"/>
                    </a:lnTo>
                    <a:lnTo>
                      <a:pt x="2770" y="1465"/>
                    </a:lnTo>
                    <a:lnTo>
                      <a:pt x="2785" y="1462"/>
                    </a:lnTo>
                    <a:lnTo>
                      <a:pt x="2800" y="1457"/>
                    </a:lnTo>
                    <a:lnTo>
                      <a:pt x="2809" y="1456"/>
                    </a:lnTo>
                    <a:lnTo>
                      <a:pt x="2829" y="1450"/>
                    </a:lnTo>
                    <a:lnTo>
                      <a:pt x="2847" y="1446"/>
                    </a:lnTo>
                    <a:lnTo>
                      <a:pt x="2855" y="1444"/>
                    </a:lnTo>
                    <a:lnTo>
                      <a:pt x="2861" y="1432"/>
                    </a:lnTo>
                    <a:lnTo>
                      <a:pt x="2864" y="1423"/>
                    </a:lnTo>
                    <a:lnTo>
                      <a:pt x="2872" y="1416"/>
                    </a:lnTo>
                    <a:lnTo>
                      <a:pt x="2879" y="1416"/>
                    </a:lnTo>
                    <a:lnTo>
                      <a:pt x="2882" y="1432"/>
                    </a:lnTo>
                    <a:lnTo>
                      <a:pt x="2881" y="1434"/>
                    </a:lnTo>
                    <a:lnTo>
                      <a:pt x="2881" y="1438"/>
                    </a:lnTo>
                    <a:lnTo>
                      <a:pt x="2880" y="1442"/>
                    </a:lnTo>
                    <a:lnTo>
                      <a:pt x="2882" y="1445"/>
                    </a:lnTo>
                    <a:lnTo>
                      <a:pt x="2891" y="1445"/>
                    </a:lnTo>
                    <a:lnTo>
                      <a:pt x="2898" y="1444"/>
                    </a:lnTo>
                    <a:lnTo>
                      <a:pt x="2918" y="1426"/>
                    </a:lnTo>
                    <a:lnTo>
                      <a:pt x="2933" y="1416"/>
                    </a:lnTo>
                    <a:lnTo>
                      <a:pt x="2963" y="1388"/>
                    </a:lnTo>
                    <a:lnTo>
                      <a:pt x="2985" y="1384"/>
                    </a:lnTo>
                    <a:lnTo>
                      <a:pt x="3020" y="1384"/>
                    </a:lnTo>
                    <a:lnTo>
                      <a:pt x="3033" y="1376"/>
                    </a:lnTo>
                    <a:lnTo>
                      <a:pt x="3039" y="1372"/>
                    </a:lnTo>
                    <a:lnTo>
                      <a:pt x="3054" y="1369"/>
                    </a:lnTo>
                    <a:lnTo>
                      <a:pt x="3054" y="1379"/>
                    </a:lnTo>
                    <a:lnTo>
                      <a:pt x="3067" y="1376"/>
                    </a:lnTo>
                    <a:lnTo>
                      <a:pt x="3082" y="1357"/>
                    </a:lnTo>
                    <a:lnTo>
                      <a:pt x="3098" y="1338"/>
                    </a:lnTo>
                    <a:lnTo>
                      <a:pt x="3126" y="1332"/>
                    </a:lnTo>
                    <a:lnTo>
                      <a:pt x="3141" y="1329"/>
                    </a:lnTo>
                    <a:lnTo>
                      <a:pt x="3168" y="1304"/>
                    </a:lnTo>
                    <a:lnTo>
                      <a:pt x="3181" y="1294"/>
                    </a:lnTo>
                    <a:lnTo>
                      <a:pt x="3237" y="1294"/>
                    </a:lnTo>
                    <a:lnTo>
                      <a:pt x="3253" y="1294"/>
                    </a:lnTo>
                    <a:lnTo>
                      <a:pt x="3267" y="1286"/>
                    </a:lnTo>
                    <a:lnTo>
                      <a:pt x="3288" y="1270"/>
                    </a:lnTo>
                    <a:lnTo>
                      <a:pt x="3324" y="1267"/>
                    </a:lnTo>
                    <a:lnTo>
                      <a:pt x="3332" y="1261"/>
                    </a:lnTo>
                    <a:lnTo>
                      <a:pt x="3335" y="1247"/>
                    </a:lnTo>
                    <a:lnTo>
                      <a:pt x="3327" y="1242"/>
                    </a:lnTo>
                    <a:lnTo>
                      <a:pt x="3327" y="1229"/>
                    </a:lnTo>
                    <a:lnTo>
                      <a:pt x="3335" y="1226"/>
                    </a:lnTo>
                    <a:lnTo>
                      <a:pt x="3348" y="1229"/>
                    </a:lnTo>
                    <a:lnTo>
                      <a:pt x="3379" y="1238"/>
                    </a:lnTo>
                    <a:lnTo>
                      <a:pt x="3406" y="1247"/>
                    </a:lnTo>
                    <a:lnTo>
                      <a:pt x="3442" y="1241"/>
                    </a:lnTo>
                    <a:lnTo>
                      <a:pt x="3461" y="1234"/>
                    </a:lnTo>
                    <a:lnTo>
                      <a:pt x="3484" y="1215"/>
                    </a:lnTo>
                    <a:lnTo>
                      <a:pt x="3489" y="1201"/>
                    </a:lnTo>
                    <a:lnTo>
                      <a:pt x="3535" y="1159"/>
                    </a:lnTo>
                    <a:lnTo>
                      <a:pt x="3558" y="1156"/>
                    </a:lnTo>
                    <a:lnTo>
                      <a:pt x="3586" y="1149"/>
                    </a:lnTo>
                    <a:lnTo>
                      <a:pt x="3618" y="1136"/>
                    </a:lnTo>
                    <a:lnTo>
                      <a:pt x="3632" y="1131"/>
                    </a:lnTo>
                    <a:lnTo>
                      <a:pt x="3648" y="1127"/>
                    </a:lnTo>
                    <a:lnTo>
                      <a:pt x="3660" y="1127"/>
                    </a:lnTo>
                    <a:lnTo>
                      <a:pt x="3671" y="1127"/>
                    </a:lnTo>
                    <a:lnTo>
                      <a:pt x="3699" y="1120"/>
                    </a:lnTo>
                    <a:lnTo>
                      <a:pt x="3732" y="1106"/>
                    </a:lnTo>
                    <a:lnTo>
                      <a:pt x="3745" y="1101"/>
                    </a:lnTo>
                    <a:lnTo>
                      <a:pt x="3756" y="1097"/>
                    </a:lnTo>
                    <a:lnTo>
                      <a:pt x="3776" y="1097"/>
                    </a:lnTo>
                    <a:lnTo>
                      <a:pt x="3776" y="1098"/>
                    </a:lnTo>
                    <a:lnTo>
                      <a:pt x="3785" y="1093"/>
                    </a:lnTo>
                    <a:lnTo>
                      <a:pt x="3812" y="1086"/>
                    </a:lnTo>
                    <a:lnTo>
                      <a:pt x="3838" y="1076"/>
                    </a:lnTo>
                    <a:lnTo>
                      <a:pt x="3859" y="1076"/>
                    </a:lnTo>
                    <a:lnTo>
                      <a:pt x="3879" y="1080"/>
                    </a:lnTo>
                    <a:lnTo>
                      <a:pt x="3919" y="1087"/>
                    </a:lnTo>
                    <a:lnTo>
                      <a:pt x="3947" y="1086"/>
                    </a:lnTo>
                    <a:lnTo>
                      <a:pt x="3961" y="1081"/>
                    </a:lnTo>
                    <a:lnTo>
                      <a:pt x="3972" y="1074"/>
                    </a:lnTo>
                    <a:lnTo>
                      <a:pt x="4018" y="1025"/>
                    </a:lnTo>
                    <a:lnTo>
                      <a:pt x="4037" y="1007"/>
                    </a:lnTo>
                    <a:lnTo>
                      <a:pt x="4064" y="978"/>
                    </a:lnTo>
                    <a:lnTo>
                      <a:pt x="4080" y="970"/>
                    </a:lnTo>
                    <a:lnTo>
                      <a:pt x="4126" y="968"/>
                    </a:lnTo>
                    <a:lnTo>
                      <a:pt x="4163" y="964"/>
                    </a:lnTo>
                    <a:lnTo>
                      <a:pt x="4180" y="961"/>
                    </a:lnTo>
                    <a:lnTo>
                      <a:pt x="4189" y="956"/>
                    </a:lnTo>
                    <a:lnTo>
                      <a:pt x="4198" y="950"/>
                    </a:lnTo>
                    <a:lnTo>
                      <a:pt x="4204" y="943"/>
                    </a:lnTo>
                    <a:lnTo>
                      <a:pt x="4210" y="938"/>
                    </a:lnTo>
                    <a:lnTo>
                      <a:pt x="4227" y="922"/>
                    </a:lnTo>
                    <a:lnTo>
                      <a:pt x="4238" y="914"/>
                    </a:lnTo>
                    <a:lnTo>
                      <a:pt x="4240" y="906"/>
                    </a:lnTo>
                    <a:lnTo>
                      <a:pt x="4271" y="882"/>
                    </a:lnTo>
                    <a:lnTo>
                      <a:pt x="4285" y="870"/>
                    </a:lnTo>
                    <a:lnTo>
                      <a:pt x="4293" y="869"/>
                    </a:lnTo>
                    <a:lnTo>
                      <a:pt x="4302" y="865"/>
                    </a:lnTo>
                    <a:lnTo>
                      <a:pt x="4312" y="861"/>
                    </a:lnTo>
                    <a:lnTo>
                      <a:pt x="4325" y="854"/>
                    </a:lnTo>
                    <a:lnTo>
                      <a:pt x="4335" y="848"/>
                    </a:lnTo>
                    <a:lnTo>
                      <a:pt x="4338" y="842"/>
                    </a:lnTo>
                    <a:lnTo>
                      <a:pt x="4354" y="827"/>
                    </a:lnTo>
                    <a:lnTo>
                      <a:pt x="4369" y="819"/>
                    </a:lnTo>
                    <a:lnTo>
                      <a:pt x="4401" y="798"/>
                    </a:lnTo>
                    <a:lnTo>
                      <a:pt x="4437" y="775"/>
                    </a:lnTo>
                    <a:lnTo>
                      <a:pt x="4463" y="759"/>
                    </a:lnTo>
                    <a:lnTo>
                      <a:pt x="4465" y="757"/>
                    </a:lnTo>
                    <a:lnTo>
                      <a:pt x="4486" y="745"/>
                    </a:lnTo>
                    <a:lnTo>
                      <a:pt x="4483" y="737"/>
                    </a:lnTo>
                    <a:lnTo>
                      <a:pt x="4465" y="700"/>
                    </a:lnTo>
                    <a:lnTo>
                      <a:pt x="4437" y="655"/>
                    </a:lnTo>
                    <a:lnTo>
                      <a:pt x="4406" y="599"/>
                    </a:lnTo>
                    <a:lnTo>
                      <a:pt x="4375" y="54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8" name="Freeform 274"/>
              <p:cNvSpPr>
                <a:spLocks/>
              </p:cNvSpPr>
              <p:nvPr/>
            </p:nvSpPr>
            <p:spPr bwMode="auto">
              <a:xfrm>
                <a:off x="1616709" y="4488560"/>
                <a:ext cx="1421314" cy="788857"/>
              </a:xfrm>
              <a:custGeom>
                <a:avLst/>
                <a:gdLst>
                  <a:gd name="T0" fmla="*/ 3110 w 3110"/>
                  <a:gd name="T1" fmla="*/ 668 h 1727"/>
                  <a:gd name="T2" fmla="*/ 3065 w 3110"/>
                  <a:gd name="T3" fmla="*/ 601 h 1727"/>
                  <a:gd name="T4" fmla="*/ 3036 w 3110"/>
                  <a:gd name="T5" fmla="*/ 488 h 1727"/>
                  <a:gd name="T6" fmla="*/ 2968 w 3110"/>
                  <a:gd name="T7" fmla="*/ 426 h 1727"/>
                  <a:gd name="T8" fmla="*/ 2944 w 3110"/>
                  <a:gd name="T9" fmla="*/ 335 h 1727"/>
                  <a:gd name="T10" fmla="*/ 2518 w 3110"/>
                  <a:gd name="T11" fmla="*/ 537 h 1727"/>
                  <a:gd name="T12" fmla="*/ 2209 w 3110"/>
                  <a:gd name="T13" fmla="*/ 651 h 1727"/>
                  <a:gd name="T14" fmla="*/ 1964 w 3110"/>
                  <a:gd name="T15" fmla="*/ 399 h 1727"/>
                  <a:gd name="T16" fmla="*/ 1914 w 3110"/>
                  <a:gd name="T17" fmla="*/ 1 h 1727"/>
                  <a:gd name="T18" fmla="*/ 1809 w 3110"/>
                  <a:gd name="T19" fmla="*/ 30 h 1727"/>
                  <a:gd name="T20" fmla="*/ 1696 w 3110"/>
                  <a:gd name="T21" fmla="*/ 59 h 1727"/>
                  <a:gd name="T22" fmla="*/ 1544 w 3110"/>
                  <a:gd name="T23" fmla="*/ 150 h 1727"/>
                  <a:gd name="T24" fmla="*/ 1473 w 3110"/>
                  <a:gd name="T25" fmla="*/ 150 h 1727"/>
                  <a:gd name="T26" fmla="*/ 1375 w 3110"/>
                  <a:gd name="T27" fmla="*/ 197 h 1727"/>
                  <a:gd name="T28" fmla="*/ 1220 w 3110"/>
                  <a:gd name="T29" fmla="*/ 260 h 1727"/>
                  <a:gd name="T30" fmla="*/ 1158 w 3110"/>
                  <a:gd name="T31" fmla="*/ 287 h 1727"/>
                  <a:gd name="T32" fmla="*/ 1029 w 3110"/>
                  <a:gd name="T33" fmla="*/ 348 h 1727"/>
                  <a:gd name="T34" fmla="*/ 1017 w 3110"/>
                  <a:gd name="T35" fmla="*/ 319 h 1727"/>
                  <a:gd name="T36" fmla="*/ 967 w 3110"/>
                  <a:gd name="T37" fmla="*/ 353 h 1727"/>
                  <a:gd name="T38" fmla="*/ 857 w 3110"/>
                  <a:gd name="T39" fmla="*/ 367 h 1727"/>
                  <a:gd name="T40" fmla="*/ 595 w 3110"/>
                  <a:gd name="T41" fmla="*/ 396 h 1727"/>
                  <a:gd name="T42" fmla="*/ 443 w 3110"/>
                  <a:gd name="T43" fmla="*/ 447 h 1727"/>
                  <a:gd name="T44" fmla="*/ 244 w 3110"/>
                  <a:gd name="T45" fmla="*/ 582 h 1727"/>
                  <a:gd name="T46" fmla="*/ 0 w 3110"/>
                  <a:gd name="T47" fmla="*/ 779 h 1727"/>
                  <a:gd name="T48" fmla="*/ 35 w 3110"/>
                  <a:gd name="T49" fmla="*/ 1205 h 1727"/>
                  <a:gd name="T50" fmla="*/ 7 w 3110"/>
                  <a:gd name="T51" fmla="*/ 1387 h 1727"/>
                  <a:gd name="T52" fmla="*/ 146 w 3110"/>
                  <a:gd name="T53" fmla="*/ 1420 h 1727"/>
                  <a:gd name="T54" fmla="*/ 337 w 3110"/>
                  <a:gd name="T55" fmla="*/ 1382 h 1727"/>
                  <a:gd name="T56" fmla="*/ 414 w 3110"/>
                  <a:gd name="T57" fmla="*/ 1382 h 1727"/>
                  <a:gd name="T58" fmla="*/ 621 w 3110"/>
                  <a:gd name="T59" fmla="*/ 1435 h 1727"/>
                  <a:gd name="T60" fmla="*/ 828 w 3110"/>
                  <a:gd name="T61" fmla="*/ 1392 h 1727"/>
                  <a:gd name="T62" fmla="*/ 1048 w 3110"/>
                  <a:gd name="T63" fmla="*/ 1396 h 1727"/>
                  <a:gd name="T64" fmla="*/ 1093 w 3110"/>
                  <a:gd name="T65" fmla="*/ 1449 h 1727"/>
                  <a:gd name="T66" fmla="*/ 1215 w 3110"/>
                  <a:gd name="T67" fmla="*/ 1538 h 1727"/>
                  <a:gd name="T68" fmla="*/ 1267 w 3110"/>
                  <a:gd name="T69" fmla="*/ 1615 h 1727"/>
                  <a:gd name="T70" fmla="*/ 1311 w 3110"/>
                  <a:gd name="T71" fmla="*/ 1569 h 1727"/>
                  <a:gd name="T72" fmla="*/ 1363 w 3110"/>
                  <a:gd name="T73" fmla="*/ 1497 h 1727"/>
                  <a:gd name="T74" fmla="*/ 1437 w 3110"/>
                  <a:gd name="T75" fmla="*/ 1463 h 1727"/>
                  <a:gd name="T76" fmla="*/ 1554 w 3110"/>
                  <a:gd name="T77" fmla="*/ 1373 h 1727"/>
                  <a:gd name="T78" fmla="*/ 1619 w 3110"/>
                  <a:gd name="T79" fmla="*/ 1364 h 1727"/>
                  <a:gd name="T80" fmla="*/ 1661 w 3110"/>
                  <a:gd name="T81" fmla="*/ 1422 h 1727"/>
                  <a:gd name="T82" fmla="*/ 1672 w 3110"/>
                  <a:gd name="T83" fmla="*/ 1512 h 1727"/>
                  <a:gd name="T84" fmla="*/ 1838 w 3110"/>
                  <a:gd name="T85" fmla="*/ 1603 h 1727"/>
                  <a:gd name="T86" fmla="*/ 2015 w 3110"/>
                  <a:gd name="T87" fmla="*/ 1536 h 1727"/>
                  <a:gd name="T88" fmla="*/ 2164 w 3110"/>
                  <a:gd name="T89" fmla="*/ 1449 h 1727"/>
                  <a:gd name="T90" fmla="*/ 2214 w 3110"/>
                  <a:gd name="T91" fmla="*/ 1492 h 1727"/>
                  <a:gd name="T92" fmla="*/ 2248 w 3110"/>
                  <a:gd name="T93" fmla="*/ 1594 h 1727"/>
                  <a:gd name="T94" fmla="*/ 2364 w 3110"/>
                  <a:gd name="T95" fmla="*/ 1631 h 1727"/>
                  <a:gd name="T96" fmla="*/ 2401 w 3110"/>
                  <a:gd name="T97" fmla="*/ 1709 h 1727"/>
                  <a:gd name="T98" fmla="*/ 2494 w 3110"/>
                  <a:gd name="T99" fmla="*/ 1687 h 1727"/>
                  <a:gd name="T100" fmla="*/ 2620 w 3110"/>
                  <a:gd name="T101" fmla="*/ 1467 h 1727"/>
                  <a:gd name="T102" fmla="*/ 2737 w 3110"/>
                  <a:gd name="T103" fmla="*/ 1215 h 1727"/>
                  <a:gd name="T104" fmla="*/ 2831 w 3110"/>
                  <a:gd name="T105" fmla="*/ 1068 h 1727"/>
                  <a:gd name="T106" fmla="*/ 2912 w 3110"/>
                  <a:gd name="T107" fmla="*/ 919 h 1727"/>
                  <a:gd name="T108" fmla="*/ 3009 w 3110"/>
                  <a:gd name="T109" fmla="*/ 797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10" h="1727">
                    <a:moveTo>
                      <a:pt x="3053" y="740"/>
                    </a:moveTo>
                    <a:lnTo>
                      <a:pt x="3068" y="724"/>
                    </a:lnTo>
                    <a:lnTo>
                      <a:pt x="3091" y="713"/>
                    </a:lnTo>
                    <a:lnTo>
                      <a:pt x="3094" y="714"/>
                    </a:lnTo>
                    <a:lnTo>
                      <a:pt x="3107" y="683"/>
                    </a:lnTo>
                    <a:lnTo>
                      <a:pt x="3110" y="668"/>
                    </a:lnTo>
                    <a:lnTo>
                      <a:pt x="3110" y="653"/>
                    </a:lnTo>
                    <a:lnTo>
                      <a:pt x="3107" y="639"/>
                    </a:lnTo>
                    <a:lnTo>
                      <a:pt x="3102" y="624"/>
                    </a:lnTo>
                    <a:lnTo>
                      <a:pt x="3091" y="611"/>
                    </a:lnTo>
                    <a:lnTo>
                      <a:pt x="3082" y="601"/>
                    </a:lnTo>
                    <a:lnTo>
                      <a:pt x="3065" y="601"/>
                    </a:lnTo>
                    <a:lnTo>
                      <a:pt x="3055" y="609"/>
                    </a:lnTo>
                    <a:lnTo>
                      <a:pt x="3036" y="611"/>
                    </a:lnTo>
                    <a:lnTo>
                      <a:pt x="3021" y="593"/>
                    </a:lnTo>
                    <a:lnTo>
                      <a:pt x="3023" y="545"/>
                    </a:lnTo>
                    <a:lnTo>
                      <a:pt x="3029" y="513"/>
                    </a:lnTo>
                    <a:lnTo>
                      <a:pt x="3036" y="488"/>
                    </a:lnTo>
                    <a:lnTo>
                      <a:pt x="3036" y="479"/>
                    </a:lnTo>
                    <a:lnTo>
                      <a:pt x="3036" y="471"/>
                    </a:lnTo>
                    <a:lnTo>
                      <a:pt x="3021" y="454"/>
                    </a:lnTo>
                    <a:lnTo>
                      <a:pt x="2978" y="451"/>
                    </a:lnTo>
                    <a:lnTo>
                      <a:pt x="2969" y="446"/>
                    </a:lnTo>
                    <a:lnTo>
                      <a:pt x="2968" y="426"/>
                    </a:lnTo>
                    <a:lnTo>
                      <a:pt x="2983" y="393"/>
                    </a:lnTo>
                    <a:lnTo>
                      <a:pt x="3005" y="351"/>
                    </a:lnTo>
                    <a:lnTo>
                      <a:pt x="3021" y="311"/>
                    </a:lnTo>
                    <a:lnTo>
                      <a:pt x="2994" y="320"/>
                    </a:lnTo>
                    <a:lnTo>
                      <a:pt x="2950" y="333"/>
                    </a:lnTo>
                    <a:lnTo>
                      <a:pt x="2944" y="335"/>
                    </a:lnTo>
                    <a:lnTo>
                      <a:pt x="2898" y="346"/>
                    </a:lnTo>
                    <a:lnTo>
                      <a:pt x="2806" y="374"/>
                    </a:lnTo>
                    <a:lnTo>
                      <a:pt x="2696" y="429"/>
                    </a:lnTo>
                    <a:lnTo>
                      <a:pt x="2642" y="452"/>
                    </a:lnTo>
                    <a:lnTo>
                      <a:pt x="2584" y="492"/>
                    </a:lnTo>
                    <a:lnTo>
                      <a:pt x="2518" y="537"/>
                    </a:lnTo>
                    <a:lnTo>
                      <a:pt x="2425" y="598"/>
                    </a:lnTo>
                    <a:lnTo>
                      <a:pt x="2400" y="617"/>
                    </a:lnTo>
                    <a:lnTo>
                      <a:pt x="2364" y="621"/>
                    </a:lnTo>
                    <a:lnTo>
                      <a:pt x="2314" y="627"/>
                    </a:lnTo>
                    <a:lnTo>
                      <a:pt x="2256" y="642"/>
                    </a:lnTo>
                    <a:lnTo>
                      <a:pt x="2209" y="651"/>
                    </a:lnTo>
                    <a:lnTo>
                      <a:pt x="2173" y="661"/>
                    </a:lnTo>
                    <a:lnTo>
                      <a:pt x="2151" y="617"/>
                    </a:lnTo>
                    <a:lnTo>
                      <a:pt x="2124" y="570"/>
                    </a:lnTo>
                    <a:lnTo>
                      <a:pt x="2060" y="510"/>
                    </a:lnTo>
                    <a:lnTo>
                      <a:pt x="1993" y="440"/>
                    </a:lnTo>
                    <a:lnTo>
                      <a:pt x="1964" y="399"/>
                    </a:lnTo>
                    <a:lnTo>
                      <a:pt x="1929" y="335"/>
                    </a:lnTo>
                    <a:lnTo>
                      <a:pt x="1907" y="276"/>
                    </a:lnTo>
                    <a:lnTo>
                      <a:pt x="1900" y="213"/>
                    </a:lnTo>
                    <a:lnTo>
                      <a:pt x="1905" y="150"/>
                    </a:lnTo>
                    <a:lnTo>
                      <a:pt x="1910" y="94"/>
                    </a:lnTo>
                    <a:lnTo>
                      <a:pt x="1914" y="1"/>
                    </a:lnTo>
                    <a:lnTo>
                      <a:pt x="1914" y="0"/>
                    </a:lnTo>
                    <a:lnTo>
                      <a:pt x="1894" y="0"/>
                    </a:lnTo>
                    <a:lnTo>
                      <a:pt x="1883" y="4"/>
                    </a:lnTo>
                    <a:lnTo>
                      <a:pt x="1870" y="9"/>
                    </a:lnTo>
                    <a:lnTo>
                      <a:pt x="1837" y="23"/>
                    </a:lnTo>
                    <a:lnTo>
                      <a:pt x="1809" y="30"/>
                    </a:lnTo>
                    <a:lnTo>
                      <a:pt x="1798" y="30"/>
                    </a:lnTo>
                    <a:lnTo>
                      <a:pt x="1786" y="30"/>
                    </a:lnTo>
                    <a:lnTo>
                      <a:pt x="1770" y="34"/>
                    </a:lnTo>
                    <a:lnTo>
                      <a:pt x="1756" y="39"/>
                    </a:lnTo>
                    <a:lnTo>
                      <a:pt x="1724" y="52"/>
                    </a:lnTo>
                    <a:lnTo>
                      <a:pt x="1696" y="59"/>
                    </a:lnTo>
                    <a:lnTo>
                      <a:pt x="1673" y="62"/>
                    </a:lnTo>
                    <a:lnTo>
                      <a:pt x="1627" y="104"/>
                    </a:lnTo>
                    <a:lnTo>
                      <a:pt x="1622" y="118"/>
                    </a:lnTo>
                    <a:lnTo>
                      <a:pt x="1599" y="137"/>
                    </a:lnTo>
                    <a:lnTo>
                      <a:pt x="1580" y="144"/>
                    </a:lnTo>
                    <a:lnTo>
                      <a:pt x="1544" y="150"/>
                    </a:lnTo>
                    <a:lnTo>
                      <a:pt x="1517" y="141"/>
                    </a:lnTo>
                    <a:lnTo>
                      <a:pt x="1486" y="132"/>
                    </a:lnTo>
                    <a:lnTo>
                      <a:pt x="1473" y="129"/>
                    </a:lnTo>
                    <a:lnTo>
                      <a:pt x="1465" y="132"/>
                    </a:lnTo>
                    <a:lnTo>
                      <a:pt x="1465" y="145"/>
                    </a:lnTo>
                    <a:lnTo>
                      <a:pt x="1473" y="150"/>
                    </a:lnTo>
                    <a:lnTo>
                      <a:pt x="1470" y="164"/>
                    </a:lnTo>
                    <a:lnTo>
                      <a:pt x="1462" y="170"/>
                    </a:lnTo>
                    <a:lnTo>
                      <a:pt x="1426" y="173"/>
                    </a:lnTo>
                    <a:lnTo>
                      <a:pt x="1405" y="189"/>
                    </a:lnTo>
                    <a:lnTo>
                      <a:pt x="1391" y="197"/>
                    </a:lnTo>
                    <a:lnTo>
                      <a:pt x="1375" y="197"/>
                    </a:lnTo>
                    <a:lnTo>
                      <a:pt x="1319" y="197"/>
                    </a:lnTo>
                    <a:lnTo>
                      <a:pt x="1306" y="207"/>
                    </a:lnTo>
                    <a:lnTo>
                      <a:pt x="1279" y="232"/>
                    </a:lnTo>
                    <a:lnTo>
                      <a:pt x="1264" y="235"/>
                    </a:lnTo>
                    <a:lnTo>
                      <a:pt x="1236" y="241"/>
                    </a:lnTo>
                    <a:lnTo>
                      <a:pt x="1220" y="260"/>
                    </a:lnTo>
                    <a:lnTo>
                      <a:pt x="1205" y="279"/>
                    </a:lnTo>
                    <a:lnTo>
                      <a:pt x="1192" y="282"/>
                    </a:lnTo>
                    <a:lnTo>
                      <a:pt x="1192" y="272"/>
                    </a:lnTo>
                    <a:lnTo>
                      <a:pt x="1177" y="275"/>
                    </a:lnTo>
                    <a:lnTo>
                      <a:pt x="1171" y="279"/>
                    </a:lnTo>
                    <a:lnTo>
                      <a:pt x="1158" y="287"/>
                    </a:lnTo>
                    <a:lnTo>
                      <a:pt x="1123" y="287"/>
                    </a:lnTo>
                    <a:lnTo>
                      <a:pt x="1101" y="291"/>
                    </a:lnTo>
                    <a:lnTo>
                      <a:pt x="1071" y="319"/>
                    </a:lnTo>
                    <a:lnTo>
                      <a:pt x="1056" y="329"/>
                    </a:lnTo>
                    <a:lnTo>
                      <a:pt x="1036" y="347"/>
                    </a:lnTo>
                    <a:lnTo>
                      <a:pt x="1029" y="348"/>
                    </a:lnTo>
                    <a:lnTo>
                      <a:pt x="1020" y="348"/>
                    </a:lnTo>
                    <a:lnTo>
                      <a:pt x="1018" y="345"/>
                    </a:lnTo>
                    <a:lnTo>
                      <a:pt x="1019" y="341"/>
                    </a:lnTo>
                    <a:lnTo>
                      <a:pt x="1019" y="337"/>
                    </a:lnTo>
                    <a:lnTo>
                      <a:pt x="1020" y="335"/>
                    </a:lnTo>
                    <a:lnTo>
                      <a:pt x="1017" y="319"/>
                    </a:lnTo>
                    <a:lnTo>
                      <a:pt x="1010" y="319"/>
                    </a:lnTo>
                    <a:lnTo>
                      <a:pt x="1002" y="326"/>
                    </a:lnTo>
                    <a:lnTo>
                      <a:pt x="999" y="335"/>
                    </a:lnTo>
                    <a:lnTo>
                      <a:pt x="993" y="347"/>
                    </a:lnTo>
                    <a:lnTo>
                      <a:pt x="985" y="349"/>
                    </a:lnTo>
                    <a:lnTo>
                      <a:pt x="967" y="353"/>
                    </a:lnTo>
                    <a:lnTo>
                      <a:pt x="947" y="359"/>
                    </a:lnTo>
                    <a:lnTo>
                      <a:pt x="938" y="360"/>
                    </a:lnTo>
                    <a:lnTo>
                      <a:pt x="923" y="365"/>
                    </a:lnTo>
                    <a:lnTo>
                      <a:pt x="908" y="368"/>
                    </a:lnTo>
                    <a:lnTo>
                      <a:pt x="891" y="367"/>
                    </a:lnTo>
                    <a:lnTo>
                      <a:pt x="857" y="367"/>
                    </a:lnTo>
                    <a:lnTo>
                      <a:pt x="823" y="367"/>
                    </a:lnTo>
                    <a:lnTo>
                      <a:pt x="808" y="368"/>
                    </a:lnTo>
                    <a:lnTo>
                      <a:pt x="745" y="368"/>
                    </a:lnTo>
                    <a:lnTo>
                      <a:pt x="697" y="368"/>
                    </a:lnTo>
                    <a:lnTo>
                      <a:pt x="647" y="381"/>
                    </a:lnTo>
                    <a:lnTo>
                      <a:pt x="595" y="396"/>
                    </a:lnTo>
                    <a:lnTo>
                      <a:pt x="570" y="394"/>
                    </a:lnTo>
                    <a:lnTo>
                      <a:pt x="517" y="387"/>
                    </a:lnTo>
                    <a:lnTo>
                      <a:pt x="488" y="381"/>
                    </a:lnTo>
                    <a:lnTo>
                      <a:pt x="464" y="394"/>
                    </a:lnTo>
                    <a:lnTo>
                      <a:pt x="446" y="413"/>
                    </a:lnTo>
                    <a:lnTo>
                      <a:pt x="443" y="447"/>
                    </a:lnTo>
                    <a:lnTo>
                      <a:pt x="428" y="474"/>
                    </a:lnTo>
                    <a:lnTo>
                      <a:pt x="414" y="482"/>
                    </a:lnTo>
                    <a:lnTo>
                      <a:pt x="379" y="482"/>
                    </a:lnTo>
                    <a:lnTo>
                      <a:pt x="365" y="490"/>
                    </a:lnTo>
                    <a:lnTo>
                      <a:pt x="290" y="546"/>
                    </a:lnTo>
                    <a:lnTo>
                      <a:pt x="244" y="582"/>
                    </a:lnTo>
                    <a:lnTo>
                      <a:pt x="198" y="622"/>
                    </a:lnTo>
                    <a:lnTo>
                      <a:pt x="162" y="646"/>
                    </a:lnTo>
                    <a:lnTo>
                      <a:pt x="130" y="686"/>
                    </a:lnTo>
                    <a:lnTo>
                      <a:pt x="98" y="721"/>
                    </a:lnTo>
                    <a:lnTo>
                      <a:pt x="67" y="737"/>
                    </a:lnTo>
                    <a:lnTo>
                      <a:pt x="0" y="779"/>
                    </a:lnTo>
                    <a:lnTo>
                      <a:pt x="0" y="806"/>
                    </a:lnTo>
                    <a:lnTo>
                      <a:pt x="21" y="858"/>
                    </a:lnTo>
                    <a:lnTo>
                      <a:pt x="34" y="939"/>
                    </a:lnTo>
                    <a:lnTo>
                      <a:pt x="38" y="1062"/>
                    </a:lnTo>
                    <a:lnTo>
                      <a:pt x="47" y="1141"/>
                    </a:lnTo>
                    <a:lnTo>
                      <a:pt x="35" y="1205"/>
                    </a:lnTo>
                    <a:lnTo>
                      <a:pt x="13" y="1259"/>
                    </a:lnTo>
                    <a:lnTo>
                      <a:pt x="5" y="1294"/>
                    </a:lnTo>
                    <a:lnTo>
                      <a:pt x="18" y="1324"/>
                    </a:lnTo>
                    <a:lnTo>
                      <a:pt x="16" y="1359"/>
                    </a:lnTo>
                    <a:lnTo>
                      <a:pt x="0" y="1379"/>
                    </a:lnTo>
                    <a:lnTo>
                      <a:pt x="7" y="1387"/>
                    </a:lnTo>
                    <a:lnTo>
                      <a:pt x="64" y="1404"/>
                    </a:lnTo>
                    <a:lnTo>
                      <a:pt x="73" y="1406"/>
                    </a:lnTo>
                    <a:lnTo>
                      <a:pt x="93" y="1412"/>
                    </a:lnTo>
                    <a:lnTo>
                      <a:pt x="116" y="1417"/>
                    </a:lnTo>
                    <a:lnTo>
                      <a:pt x="132" y="1420"/>
                    </a:lnTo>
                    <a:lnTo>
                      <a:pt x="146" y="1420"/>
                    </a:lnTo>
                    <a:lnTo>
                      <a:pt x="166" y="1420"/>
                    </a:lnTo>
                    <a:lnTo>
                      <a:pt x="182" y="1420"/>
                    </a:lnTo>
                    <a:lnTo>
                      <a:pt x="188" y="1420"/>
                    </a:lnTo>
                    <a:lnTo>
                      <a:pt x="237" y="1392"/>
                    </a:lnTo>
                    <a:lnTo>
                      <a:pt x="331" y="1383"/>
                    </a:lnTo>
                    <a:lnTo>
                      <a:pt x="337" y="1382"/>
                    </a:lnTo>
                    <a:lnTo>
                      <a:pt x="348" y="1379"/>
                    </a:lnTo>
                    <a:lnTo>
                      <a:pt x="361" y="1376"/>
                    </a:lnTo>
                    <a:lnTo>
                      <a:pt x="369" y="1374"/>
                    </a:lnTo>
                    <a:lnTo>
                      <a:pt x="379" y="1376"/>
                    </a:lnTo>
                    <a:lnTo>
                      <a:pt x="396" y="1379"/>
                    </a:lnTo>
                    <a:lnTo>
                      <a:pt x="414" y="1382"/>
                    </a:lnTo>
                    <a:lnTo>
                      <a:pt x="421" y="1383"/>
                    </a:lnTo>
                    <a:lnTo>
                      <a:pt x="488" y="1420"/>
                    </a:lnTo>
                    <a:lnTo>
                      <a:pt x="525" y="1422"/>
                    </a:lnTo>
                    <a:lnTo>
                      <a:pt x="553" y="1424"/>
                    </a:lnTo>
                    <a:lnTo>
                      <a:pt x="590" y="1423"/>
                    </a:lnTo>
                    <a:lnTo>
                      <a:pt x="621" y="1435"/>
                    </a:lnTo>
                    <a:lnTo>
                      <a:pt x="659" y="1420"/>
                    </a:lnTo>
                    <a:lnTo>
                      <a:pt x="750" y="1420"/>
                    </a:lnTo>
                    <a:lnTo>
                      <a:pt x="783" y="1412"/>
                    </a:lnTo>
                    <a:lnTo>
                      <a:pt x="799" y="1400"/>
                    </a:lnTo>
                    <a:lnTo>
                      <a:pt x="806" y="1392"/>
                    </a:lnTo>
                    <a:lnTo>
                      <a:pt x="828" y="1392"/>
                    </a:lnTo>
                    <a:lnTo>
                      <a:pt x="847" y="1399"/>
                    </a:lnTo>
                    <a:lnTo>
                      <a:pt x="887" y="1392"/>
                    </a:lnTo>
                    <a:lnTo>
                      <a:pt x="944" y="1390"/>
                    </a:lnTo>
                    <a:lnTo>
                      <a:pt x="981" y="1373"/>
                    </a:lnTo>
                    <a:lnTo>
                      <a:pt x="1027" y="1373"/>
                    </a:lnTo>
                    <a:lnTo>
                      <a:pt x="1048" y="1396"/>
                    </a:lnTo>
                    <a:lnTo>
                      <a:pt x="1065" y="1409"/>
                    </a:lnTo>
                    <a:lnTo>
                      <a:pt x="1072" y="1415"/>
                    </a:lnTo>
                    <a:lnTo>
                      <a:pt x="1077" y="1427"/>
                    </a:lnTo>
                    <a:lnTo>
                      <a:pt x="1085" y="1430"/>
                    </a:lnTo>
                    <a:lnTo>
                      <a:pt x="1093" y="1441"/>
                    </a:lnTo>
                    <a:lnTo>
                      <a:pt x="1093" y="1449"/>
                    </a:lnTo>
                    <a:lnTo>
                      <a:pt x="1089" y="1454"/>
                    </a:lnTo>
                    <a:lnTo>
                      <a:pt x="1088" y="1466"/>
                    </a:lnTo>
                    <a:lnTo>
                      <a:pt x="1122" y="1492"/>
                    </a:lnTo>
                    <a:lnTo>
                      <a:pt x="1162" y="1516"/>
                    </a:lnTo>
                    <a:lnTo>
                      <a:pt x="1190" y="1532"/>
                    </a:lnTo>
                    <a:lnTo>
                      <a:pt x="1215" y="1538"/>
                    </a:lnTo>
                    <a:lnTo>
                      <a:pt x="1280" y="1541"/>
                    </a:lnTo>
                    <a:lnTo>
                      <a:pt x="1293" y="1546"/>
                    </a:lnTo>
                    <a:lnTo>
                      <a:pt x="1297" y="1556"/>
                    </a:lnTo>
                    <a:lnTo>
                      <a:pt x="1294" y="1575"/>
                    </a:lnTo>
                    <a:lnTo>
                      <a:pt x="1284" y="1593"/>
                    </a:lnTo>
                    <a:lnTo>
                      <a:pt x="1267" y="1615"/>
                    </a:lnTo>
                    <a:lnTo>
                      <a:pt x="1265" y="1622"/>
                    </a:lnTo>
                    <a:lnTo>
                      <a:pt x="1266" y="1630"/>
                    </a:lnTo>
                    <a:lnTo>
                      <a:pt x="1273" y="1630"/>
                    </a:lnTo>
                    <a:lnTo>
                      <a:pt x="1297" y="1608"/>
                    </a:lnTo>
                    <a:lnTo>
                      <a:pt x="1308" y="1585"/>
                    </a:lnTo>
                    <a:lnTo>
                      <a:pt x="1311" y="1569"/>
                    </a:lnTo>
                    <a:lnTo>
                      <a:pt x="1311" y="1543"/>
                    </a:lnTo>
                    <a:lnTo>
                      <a:pt x="1299" y="1525"/>
                    </a:lnTo>
                    <a:lnTo>
                      <a:pt x="1300" y="1516"/>
                    </a:lnTo>
                    <a:lnTo>
                      <a:pt x="1311" y="1506"/>
                    </a:lnTo>
                    <a:lnTo>
                      <a:pt x="1331" y="1499"/>
                    </a:lnTo>
                    <a:lnTo>
                      <a:pt x="1363" y="1497"/>
                    </a:lnTo>
                    <a:lnTo>
                      <a:pt x="1383" y="1492"/>
                    </a:lnTo>
                    <a:lnTo>
                      <a:pt x="1405" y="1482"/>
                    </a:lnTo>
                    <a:lnTo>
                      <a:pt x="1415" y="1467"/>
                    </a:lnTo>
                    <a:lnTo>
                      <a:pt x="1421" y="1456"/>
                    </a:lnTo>
                    <a:lnTo>
                      <a:pt x="1429" y="1456"/>
                    </a:lnTo>
                    <a:lnTo>
                      <a:pt x="1437" y="1463"/>
                    </a:lnTo>
                    <a:lnTo>
                      <a:pt x="1460" y="1448"/>
                    </a:lnTo>
                    <a:lnTo>
                      <a:pt x="1494" y="1414"/>
                    </a:lnTo>
                    <a:lnTo>
                      <a:pt x="1515" y="1388"/>
                    </a:lnTo>
                    <a:lnTo>
                      <a:pt x="1530" y="1380"/>
                    </a:lnTo>
                    <a:lnTo>
                      <a:pt x="1538" y="1374"/>
                    </a:lnTo>
                    <a:lnTo>
                      <a:pt x="1554" y="1373"/>
                    </a:lnTo>
                    <a:lnTo>
                      <a:pt x="1564" y="1350"/>
                    </a:lnTo>
                    <a:lnTo>
                      <a:pt x="1571" y="1339"/>
                    </a:lnTo>
                    <a:lnTo>
                      <a:pt x="1579" y="1333"/>
                    </a:lnTo>
                    <a:lnTo>
                      <a:pt x="1597" y="1333"/>
                    </a:lnTo>
                    <a:lnTo>
                      <a:pt x="1612" y="1349"/>
                    </a:lnTo>
                    <a:lnTo>
                      <a:pt x="1619" y="1364"/>
                    </a:lnTo>
                    <a:lnTo>
                      <a:pt x="1624" y="1373"/>
                    </a:lnTo>
                    <a:lnTo>
                      <a:pt x="1633" y="1379"/>
                    </a:lnTo>
                    <a:lnTo>
                      <a:pt x="1636" y="1400"/>
                    </a:lnTo>
                    <a:lnTo>
                      <a:pt x="1649" y="1413"/>
                    </a:lnTo>
                    <a:lnTo>
                      <a:pt x="1657" y="1416"/>
                    </a:lnTo>
                    <a:lnTo>
                      <a:pt x="1661" y="1422"/>
                    </a:lnTo>
                    <a:lnTo>
                      <a:pt x="1663" y="1439"/>
                    </a:lnTo>
                    <a:lnTo>
                      <a:pt x="1674" y="1458"/>
                    </a:lnTo>
                    <a:lnTo>
                      <a:pt x="1679" y="1463"/>
                    </a:lnTo>
                    <a:lnTo>
                      <a:pt x="1679" y="1466"/>
                    </a:lnTo>
                    <a:lnTo>
                      <a:pt x="1672" y="1491"/>
                    </a:lnTo>
                    <a:lnTo>
                      <a:pt x="1672" y="1512"/>
                    </a:lnTo>
                    <a:lnTo>
                      <a:pt x="1706" y="1527"/>
                    </a:lnTo>
                    <a:lnTo>
                      <a:pt x="1750" y="1550"/>
                    </a:lnTo>
                    <a:lnTo>
                      <a:pt x="1783" y="1568"/>
                    </a:lnTo>
                    <a:lnTo>
                      <a:pt x="1800" y="1585"/>
                    </a:lnTo>
                    <a:lnTo>
                      <a:pt x="1803" y="1590"/>
                    </a:lnTo>
                    <a:lnTo>
                      <a:pt x="1838" y="1603"/>
                    </a:lnTo>
                    <a:lnTo>
                      <a:pt x="1849" y="1615"/>
                    </a:lnTo>
                    <a:lnTo>
                      <a:pt x="1868" y="1618"/>
                    </a:lnTo>
                    <a:lnTo>
                      <a:pt x="1909" y="1596"/>
                    </a:lnTo>
                    <a:lnTo>
                      <a:pt x="1949" y="1576"/>
                    </a:lnTo>
                    <a:lnTo>
                      <a:pt x="1980" y="1555"/>
                    </a:lnTo>
                    <a:lnTo>
                      <a:pt x="2015" y="1536"/>
                    </a:lnTo>
                    <a:lnTo>
                      <a:pt x="2047" y="1514"/>
                    </a:lnTo>
                    <a:lnTo>
                      <a:pt x="2089" y="1490"/>
                    </a:lnTo>
                    <a:lnTo>
                      <a:pt x="2111" y="1478"/>
                    </a:lnTo>
                    <a:lnTo>
                      <a:pt x="2134" y="1464"/>
                    </a:lnTo>
                    <a:lnTo>
                      <a:pt x="2149" y="1461"/>
                    </a:lnTo>
                    <a:lnTo>
                      <a:pt x="2164" y="1449"/>
                    </a:lnTo>
                    <a:lnTo>
                      <a:pt x="2176" y="1443"/>
                    </a:lnTo>
                    <a:lnTo>
                      <a:pt x="2188" y="1452"/>
                    </a:lnTo>
                    <a:lnTo>
                      <a:pt x="2202" y="1465"/>
                    </a:lnTo>
                    <a:lnTo>
                      <a:pt x="2209" y="1470"/>
                    </a:lnTo>
                    <a:lnTo>
                      <a:pt x="2209" y="1478"/>
                    </a:lnTo>
                    <a:lnTo>
                      <a:pt x="2214" y="1492"/>
                    </a:lnTo>
                    <a:lnTo>
                      <a:pt x="2217" y="1520"/>
                    </a:lnTo>
                    <a:lnTo>
                      <a:pt x="2229" y="1534"/>
                    </a:lnTo>
                    <a:lnTo>
                      <a:pt x="2234" y="1541"/>
                    </a:lnTo>
                    <a:lnTo>
                      <a:pt x="2240" y="1561"/>
                    </a:lnTo>
                    <a:lnTo>
                      <a:pt x="2244" y="1591"/>
                    </a:lnTo>
                    <a:lnTo>
                      <a:pt x="2248" y="1594"/>
                    </a:lnTo>
                    <a:lnTo>
                      <a:pt x="2284" y="1595"/>
                    </a:lnTo>
                    <a:lnTo>
                      <a:pt x="2286" y="1592"/>
                    </a:lnTo>
                    <a:lnTo>
                      <a:pt x="2319" y="1593"/>
                    </a:lnTo>
                    <a:lnTo>
                      <a:pt x="2333" y="1597"/>
                    </a:lnTo>
                    <a:lnTo>
                      <a:pt x="2350" y="1608"/>
                    </a:lnTo>
                    <a:lnTo>
                      <a:pt x="2364" y="1631"/>
                    </a:lnTo>
                    <a:lnTo>
                      <a:pt x="2371" y="1649"/>
                    </a:lnTo>
                    <a:lnTo>
                      <a:pt x="2376" y="1676"/>
                    </a:lnTo>
                    <a:lnTo>
                      <a:pt x="2391" y="1687"/>
                    </a:lnTo>
                    <a:lnTo>
                      <a:pt x="2395" y="1688"/>
                    </a:lnTo>
                    <a:lnTo>
                      <a:pt x="2400" y="1698"/>
                    </a:lnTo>
                    <a:lnTo>
                      <a:pt x="2401" y="1709"/>
                    </a:lnTo>
                    <a:lnTo>
                      <a:pt x="2413" y="1717"/>
                    </a:lnTo>
                    <a:lnTo>
                      <a:pt x="2435" y="1726"/>
                    </a:lnTo>
                    <a:lnTo>
                      <a:pt x="2440" y="1727"/>
                    </a:lnTo>
                    <a:lnTo>
                      <a:pt x="2460" y="1724"/>
                    </a:lnTo>
                    <a:lnTo>
                      <a:pt x="2487" y="1721"/>
                    </a:lnTo>
                    <a:lnTo>
                      <a:pt x="2494" y="1687"/>
                    </a:lnTo>
                    <a:lnTo>
                      <a:pt x="2494" y="1647"/>
                    </a:lnTo>
                    <a:lnTo>
                      <a:pt x="2508" y="1622"/>
                    </a:lnTo>
                    <a:lnTo>
                      <a:pt x="2531" y="1587"/>
                    </a:lnTo>
                    <a:lnTo>
                      <a:pt x="2566" y="1546"/>
                    </a:lnTo>
                    <a:lnTo>
                      <a:pt x="2589" y="1515"/>
                    </a:lnTo>
                    <a:lnTo>
                      <a:pt x="2620" y="1467"/>
                    </a:lnTo>
                    <a:lnTo>
                      <a:pt x="2641" y="1430"/>
                    </a:lnTo>
                    <a:lnTo>
                      <a:pt x="2670" y="1390"/>
                    </a:lnTo>
                    <a:lnTo>
                      <a:pt x="2703" y="1343"/>
                    </a:lnTo>
                    <a:lnTo>
                      <a:pt x="2722" y="1293"/>
                    </a:lnTo>
                    <a:lnTo>
                      <a:pt x="2729" y="1251"/>
                    </a:lnTo>
                    <a:lnTo>
                      <a:pt x="2737" y="1215"/>
                    </a:lnTo>
                    <a:lnTo>
                      <a:pt x="2764" y="1190"/>
                    </a:lnTo>
                    <a:lnTo>
                      <a:pt x="2807" y="1147"/>
                    </a:lnTo>
                    <a:lnTo>
                      <a:pt x="2842" y="1115"/>
                    </a:lnTo>
                    <a:lnTo>
                      <a:pt x="2849" y="1106"/>
                    </a:lnTo>
                    <a:lnTo>
                      <a:pt x="2839" y="1083"/>
                    </a:lnTo>
                    <a:lnTo>
                      <a:pt x="2831" y="1068"/>
                    </a:lnTo>
                    <a:lnTo>
                      <a:pt x="2833" y="1046"/>
                    </a:lnTo>
                    <a:lnTo>
                      <a:pt x="2852" y="997"/>
                    </a:lnTo>
                    <a:lnTo>
                      <a:pt x="2861" y="972"/>
                    </a:lnTo>
                    <a:lnTo>
                      <a:pt x="2884" y="952"/>
                    </a:lnTo>
                    <a:lnTo>
                      <a:pt x="2902" y="940"/>
                    </a:lnTo>
                    <a:lnTo>
                      <a:pt x="2912" y="919"/>
                    </a:lnTo>
                    <a:lnTo>
                      <a:pt x="2912" y="905"/>
                    </a:lnTo>
                    <a:lnTo>
                      <a:pt x="2914" y="885"/>
                    </a:lnTo>
                    <a:lnTo>
                      <a:pt x="2924" y="866"/>
                    </a:lnTo>
                    <a:lnTo>
                      <a:pt x="2942" y="835"/>
                    </a:lnTo>
                    <a:lnTo>
                      <a:pt x="2969" y="820"/>
                    </a:lnTo>
                    <a:lnTo>
                      <a:pt x="3009" y="797"/>
                    </a:lnTo>
                    <a:lnTo>
                      <a:pt x="3029" y="781"/>
                    </a:lnTo>
                    <a:lnTo>
                      <a:pt x="3046" y="758"/>
                    </a:lnTo>
                    <a:lnTo>
                      <a:pt x="3046" y="756"/>
                    </a:lnTo>
                    <a:lnTo>
                      <a:pt x="3053" y="74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9" name="Freeform 304"/>
              <p:cNvSpPr>
                <a:spLocks/>
              </p:cNvSpPr>
              <p:nvPr/>
            </p:nvSpPr>
            <p:spPr bwMode="auto">
              <a:xfrm>
                <a:off x="1755274" y="5097694"/>
                <a:ext cx="998761" cy="507612"/>
              </a:xfrm>
              <a:custGeom>
                <a:avLst/>
                <a:gdLst>
                  <a:gd name="T0" fmla="*/ 2086 w 2183"/>
                  <a:gd name="T1" fmla="*/ 539 h 1111"/>
                  <a:gd name="T2" fmla="*/ 2161 w 2183"/>
                  <a:gd name="T3" fmla="*/ 443 h 1111"/>
                  <a:gd name="T4" fmla="*/ 2136 w 2183"/>
                  <a:gd name="T5" fmla="*/ 394 h 1111"/>
                  <a:gd name="T6" fmla="*/ 2091 w 2183"/>
                  <a:gd name="T7" fmla="*/ 355 h 1111"/>
                  <a:gd name="T8" fmla="*/ 2046 w 2183"/>
                  <a:gd name="T9" fmla="*/ 275 h 1111"/>
                  <a:gd name="T10" fmla="*/ 1944 w 2183"/>
                  <a:gd name="T11" fmla="*/ 261 h 1111"/>
                  <a:gd name="T12" fmla="*/ 1913 w 2183"/>
                  <a:gd name="T13" fmla="*/ 187 h 1111"/>
                  <a:gd name="T14" fmla="*/ 1884 w 2183"/>
                  <a:gd name="T15" fmla="*/ 119 h 1111"/>
                  <a:gd name="T16" fmla="*/ 1807 w 2183"/>
                  <a:gd name="T17" fmla="*/ 145 h 1111"/>
                  <a:gd name="T18" fmla="*/ 1645 w 2183"/>
                  <a:gd name="T19" fmla="*/ 243 h 1111"/>
                  <a:gd name="T20" fmla="*/ 1499 w 2183"/>
                  <a:gd name="T21" fmla="*/ 257 h 1111"/>
                  <a:gd name="T22" fmla="*/ 1368 w 2183"/>
                  <a:gd name="T23" fmla="*/ 179 h 1111"/>
                  <a:gd name="T24" fmla="*/ 1359 w 2183"/>
                  <a:gd name="T25" fmla="*/ 106 h 1111"/>
                  <a:gd name="T26" fmla="*/ 1329 w 2183"/>
                  <a:gd name="T27" fmla="*/ 46 h 1111"/>
                  <a:gd name="T28" fmla="*/ 1275 w 2183"/>
                  <a:gd name="T29" fmla="*/ 0 h 1111"/>
                  <a:gd name="T30" fmla="*/ 1226 w 2183"/>
                  <a:gd name="T31" fmla="*/ 47 h 1111"/>
                  <a:gd name="T32" fmla="*/ 1125 w 2183"/>
                  <a:gd name="T33" fmla="*/ 123 h 1111"/>
                  <a:gd name="T34" fmla="*/ 1059 w 2183"/>
                  <a:gd name="T35" fmla="*/ 164 h 1111"/>
                  <a:gd name="T36" fmla="*/ 1007 w 2183"/>
                  <a:gd name="T37" fmla="*/ 210 h 1111"/>
                  <a:gd name="T38" fmla="*/ 962 w 2183"/>
                  <a:gd name="T39" fmla="*/ 297 h 1111"/>
                  <a:gd name="T40" fmla="*/ 993 w 2183"/>
                  <a:gd name="T41" fmla="*/ 223 h 1111"/>
                  <a:gd name="T42" fmla="*/ 858 w 2183"/>
                  <a:gd name="T43" fmla="*/ 183 h 1111"/>
                  <a:gd name="T44" fmla="*/ 789 w 2183"/>
                  <a:gd name="T45" fmla="*/ 108 h 1111"/>
                  <a:gd name="T46" fmla="*/ 744 w 2183"/>
                  <a:gd name="T47" fmla="*/ 63 h 1111"/>
                  <a:gd name="T48" fmla="*/ 543 w 2183"/>
                  <a:gd name="T49" fmla="*/ 66 h 1111"/>
                  <a:gd name="T50" fmla="*/ 446 w 2183"/>
                  <a:gd name="T51" fmla="*/ 87 h 1111"/>
                  <a:gd name="T52" fmla="*/ 221 w 2183"/>
                  <a:gd name="T53" fmla="*/ 89 h 1111"/>
                  <a:gd name="T54" fmla="*/ 164 w 2183"/>
                  <a:gd name="T55" fmla="*/ 198 h 1111"/>
                  <a:gd name="T56" fmla="*/ 149 w 2183"/>
                  <a:gd name="T57" fmla="*/ 432 h 1111"/>
                  <a:gd name="T58" fmla="*/ 101 w 2183"/>
                  <a:gd name="T59" fmla="*/ 589 h 1111"/>
                  <a:gd name="T60" fmla="*/ 14 w 2183"/>
                  <a:gd name="T61" fmla="*/ 652 h 1111"/>
                  <a:gd name="T62" fmla="*/ 49 w 2183"/>
                  <a:gd name="T63" fmla="*/ 712 h 1111"/>
                  <a:gd name="T64" fmla="*/ 17 w 2183"/>
                  <a:gd name="T65" fmla="*/ 765 h 1111"/>
                  <a:gd name="T66" fmla="*/ 47 w 2183"/>
                  <a:gd name="T67" fmla="*/ 785 h 1111"/>
                  <a:gd name="T68" fmla="*/ 75 w 2183"/>
                  <a:gd name="T69" fmla="*/ 795 h 1111"/>
                  <a:gd name="T70" fmla="*/ 58 w 2183"/>
                  <a:gd name="T71" fmla="*/ 827 h 1111"/>
                  <a:gd name="T72" fmla="*/ 195 w 2183"/>
                  <a:gd name="T73" fmla="*/ 802 h 1111"/>
                  <a:gd name="T74" fmla="*/ 342 w 2183"/>
                  <a:gd name="T75" fmla="*/ 776 h 1111"/>
                  <a:gd name="T76" fmla="*/ 455 w 2183"/>
                  <a:gd name="T77" fmla="*/ 820 h 1111"/>
                  <a:gd name="T78" fmla="*/ 507 w 2183"/>
                  <a:gd name="T79" fmla="*/ 848 h 1111"/>
                  <a:gd name="T80" fmla="*/ 457 w 2183"/>
                  <a:gd name="T81" fmla="*/ 854 h 1111"/>
                  <a:gd name="T82" fmla="*/ 436 w 2183"/>
                  <a:gd name="T83" fmla="*/ 872 h 1111"/>
                  <a:gd name="T84" fmla="*/ 422 w 2183"/>
                  <a:gd name="T85" fmla="*/ 876 h 1111"/>
                  <a:gd name="T86" fmla="*/ 470 w 2183"/>
                  <a:gd name="T87" fmla="*/ 893 h 1111"/>
                  <a:gd name="T88" fmla="*/ 491 w 2183"/>
                  <a:gd name="T89" fmla="*/ 956 h 1111"/>
                  <a:gd name="T90" fmla="*/ 558 w 2183"/>
                  <a:gd name="T91" fmla="*/ 988 h 1111"/>
                  <a:gd name="T92" fmla="*/ 677 w 2183"/>
                  <a:gd name="T93" fmla="*/ 955 h 1111"/>
                  <a:gd name="T94" fmla="*/ 836 w 2183"/>
                  <a:gd name="T95" fmla="*/ 1013 h 1111"/>
                  <a:gd name="T96" fmla="*/ 1016 w 2183"/>
                  <a:gd name="T97" fmla="*/ 1100 h 1111"/>
                  <a:gd name="T98" fmla="*/ 1162 w 2183"/>
                  <a:gd name="T99" fmla="*/ 1069 h 1111"/>
                  <a:gd name="T100" fmla="*/ 1239 w 2183"/>
                  <a:gd name="T101" fmla="*/ 1001 h 1111"/>
                  <a:gd name="T102" fmla="*/ 1290 w 2183"/>
                  <a:gd name="T103" fmla="*/ 1018 h 1111"/>
                  <a:gd name="T104" fmla="*/ 1311 w 2183"/>
                  <a:gd name="T105" fmla="*/ 1005 h 1111"/>
                  <a:gd name="T106" fmla="*/ 1315 w 2183"/>
                  <a:gd name="T107" fmla="*/ 909 h 1111"/>
                  <a:gd name="T108" fmla="*/ 1655 w 2183"/>
                  <a:gd name="T109" fmla="*/ 897 h 1111"/>
                  <a:gd name="T110" fmla="*/ 1789 w 2183"/>
                  <a:gd name="T111" fmla="*/ 890 h 1111"/>
                  <a:gd name="T112" fmla="*/ 1837 w 2183"/>
                  <a:gd name="T113" fmla="*/ 763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83" h="1111">
                    <a:moveTo>
                      <a:pt x="1879" y="729"/>
                    </a:moveTo>
                    <a:lnTo>
                      <a:pt x="1938" y="679"/>
                    </a:lnTo>
                    <a:lnTo>
                      <a:pt x="2017" y="615"/>
                    </a:lnTo>
                    <a:lnTo>
                      <a:pt x="2060" y="572"/>
                    </a:lnTo>
                    <a:lnTo>
                      <a:pt x="2086" y="539"/>
                    </a:lnTo>
                    <a:lnTo>
                      <a:pt x="2132" y="496"/>
                    </a:lnTo>
                    <a:lnTo>
                      <a:pt x="2148" y="474"/>
                    </a:lnTo>
                    <a:lnTo>
                      <a:pt x="2156" y="457"/>
                    </a:lnTo>
                    <a:lnTo>
                      <a:pt x="2160" y="448"/>
                    </a:lnTo>
                    <a:lnTo>
                      <a:pt x="2161" y="443"/>
                    </a:lnTo>
                    <a:lnTo>
                      <a:pt x="2175" y="417"/>
                    </a:lnTo>
                    <a:lnTo>
                      <a:pt x="2182" y="397"/>
                    </a:lnTo>
                    <a:lnTo>
                      <a:pt x="2183" y="388"/>
                    </a:lnTo>
                    <a:lnTo>
                      <a:pt x="2156" y="391"/>
                    </a:lnTo>
                    <a:lnTo>
                      <a:pt x="2136" y="394"/>
                    </a:lnTo>
                    <a:lnTo>
                      <a:pt x="2131" y="393"/>
                    </a:lnTo>
                    <a:lnTo>
                      <a:pt x="2109" y="384"/>
                    </a:lnTo>
                    <a:lnTo>
                      <a:pt x="2097" y="376"/>
                    </a:lnTo>
                    <a:lnTo>
                      <a:pt x="2096" y="365"/>
                    </a:lnTo>
                    <a:lnTo>
                      <a:pt x="2091" y="355"/>
                    </a:lnTo>
                    <a:lnTo>
                      <a:pt x="2087" y="354"/>
                    </a:lnTo>
                    <a:lnTo>
                      <a:pt x="2072" y="343"/>
                    </a:lnTo>
                    <a:lnTo>
                      <a:pt x="2067" y="316"/>
                    </a:lnTo>
                    <a:lnTo>
                      <a:pt x="2060" y="298"/>
                    </a:lnTo>
                    <a:lnTo>
                      <a:pt x="2046" y="275"/>
                    </a:lnTo>
                    <a:lnTo>
                      <a:pt x="2029" y="264"/>
                    </a:lnTo>
                    <a:lnTo>
                      <a:pt x="2015" y="260"/>
                    </a:lnTo>
                    <a:lnTo>
                      <a:pt x="1982" y="259"/>
                    </a:lnTo>
                    <a:lnTo>
                      <a:pt x="1980" y="262"/>
                    </a:lnTo>
                    <a:lnTo>
                      <a:pt x="1944" y="261"/>
                    </a:lnTo>
                    <a:lnTo>
                      <a:pt x="1940" y="258"/>
                    </a:lnTo>
                    <a:lnTo>
                      <a:pt x="1936" y="228"/>
                    </a:lnTo>
                    <a:lnTo>
                      <a:pt x="1930" y="208"/>
                    </a:lnTo>
                    <a:lnTo>
                      <a:pt x="1925" y="201"/>
                    </a:lnTo>
                    <a:lnTo>
                      <a:pt x="1913" y="187"/>
                    </a:lnTo>
                    <a:lnTo>
                      <a:pt x="1910" y="159"/>
                    </a:lnTo>
                    <a:lnTo>
                      <a:pt x="1905" y="145"/>
                    </a:lnTo>
                    <a:lnTo>
                      <a:pt x="1905" y="137"/>
                    </a:lnTo>
                    <a:lnTo>
                      <a:pt x="1898" y="132"/>
                    </a:lnTo>
                    <a:lnTo>
                      <a:pt x="1884" y="119"/>
                    </a:lnTo>
                    <a:lnTo>
                      <a:pt x="1872" y="110"/>
                    </a:lnTo>
                    <a:lnTo>
                      <a:pt x="1860" y="116"/>
                    </a:lnTo>
                    <a:lnTo>
                      <a:pt x="1845" y="128"/>
                    </a:lnTo>
                    <a:lnTo>
                      <a:pt x="1830" y="131"/>
                    </a:lnTo>
                    <a:lnTo>
                      <a:pt x="1807" y="145"/>
                    </a:lnTo>
                    <a:lnTo>
                      <a:pt x="1785" y="157"/>
                    </a:lnTo>
                    <a:lnTo>
                      <a:pt x="1743" y="181"/>
                    </a:lnTo>
                    <a:lnTo>
                      <a:pt x="1711" y="203"/>
                    </a:lnTo>
                    <a:lnTo>
                      <a:pt x="1676" y="222"/>
                    </a:lnTo>
                    <a:lnTo>
                      <a:pt x="1645" y="243"/>
                    </a:lnTo>
                    <a:lnTo>
                      <a:pt x="1605" y="263"/>
                    </a:lnTo>
                    <a:lnTo>
                      <a:pt x="1564" y="285"/>
                    </a:lnTo>
                    <a:lnTo>
                      <a:pt x="1545" y="282"/>
                    </a:lnTo>
                    <a:lnTo>
                      <a:pt x="1534" y="270"/>
                    </a:lnTo>
                    <a:lnTo>
                      <a:pt x="1499" y="257"/>
                    </a:lnTo>
                    <a:lnTo>
                      <a:pt x="1496" y="252"/>
                    </a:lnTo>
                    <a:lnTo>
                      <a:pt x="1479" y="235"/>
                    </a:lnTo>
                    <a:lnTo>
                      <a:pt x="1446" y="217"/>
                    </a:lnTo>
                    <a:lnTo>
                      <a:pt x="1402" y="194"/>
                    </a:lnTo>
                    <a:lnTo>
                      <a:pt x="1368" y="179"/>
                    </a:lnTo>
                    <a:lnTo>
                      <a:pt x="1368" y="158"/>
                    </a:lnTo>
                    <a:lnTo>
                      <a:pt x="1375" y="133"/>
                    </a:lnTo>
                    <a:lnTo>
                      <a:pt x="1375" y="130"/>
                    </a:lnTo>
                    <a:lnTo>
                      <a:pt x="1370" y="125"/>
                    </a:lnTo>
                    <a:lnTo>
                      <a:pt x="1359" y="106"/>
                    </a:lnTo>
                    <a:lnTo>
                      <a:pt x="1357" y="89"/>
                    </a:lnTo>
                    <a:lnTo>
                      <a:pt x="1353" y="83"/>
                    </a:lnTo>
                    <a:lnTo>
                      <a:pt x="1345" y="80"/>
                    </a:lnTo>
                    <a:lnTo>
                      <a:pt x="1332" y="67"/>
                    </a:lnTo>
                    <a:lnTo>
                      <a:pt x="1329" y="46"/>
                    </a:lnTo>
                    <a:lnTo>
                      <a:pt x="1320" y="40"/>
                    </a:lnTo>
                    <a:lnTo>
                      <a:pt x="1315" y="31"/>
                    </a:lnTo>
                    <a:lnTo>
                      <a:pt x="1308" y="16"/>
                    </a:lnTo>
                    <a:lnTo>
                      <a:pt x="1293" y="0"/>
                    </a:lnTo>
                    <a:lnTo>
                      <a:pt x="1275" y="0"/>
                    </a:lnTo>
                    <a:lnTo>
                      <a:pt x="1267" y="6"/>
                    </a:lnTo>
                    <a:lnTo>
                      <a:pt x="1260" y="17"/>
                    </a:lnTo>
                    <a:lnTo>
                      <a:pt x="1250" y="40"/>
                    </a:lnTo>
                    <a:lnTo>
                      <a:pt x="1234" y="41"/>
                    </a:lnTo>
                    <a:lnTo>
                      <a:pt x="1226" y="47"/>
                    </a:lnTo>
                    <a:lnTo>
                      <a:pt x="1211" y="55"/>
                    </a:lnTo>
                    <a:lnTo>
                      <a:pt x="1190" y="81"/>
                    </a:lnTo>
                    <a:lnTo>
                      <a:pt x="1156" y="115"/>
                    </a:lnTo>
                    <a:lnTo>
                      <a:pt x="1133" y="130"/>
                    </a:lnTo>
                    <a:lnTo>
                      <a:pt x="1125" y="123"/>
                    </a:lnTo>
                    <a:lnTo>
                      <a:pt x="1117" y="123"/>
                    </a:lnTo>
                    <a:lnTo>
                      <a:pt x="1111" y="134"/>
                    </a:lnTo>
                    <a:lnTo>
                      <a:pt x="1101" y="149"/>
                    </a:lnTo>
                    <a:lnTo>
                      <a:pt x="1079" y="159"/>
                    </a:lnTo>
                    <a:lnTo>
                      <a:pt x="1059" y="164"/>
                    </a:lnTo>
                    <a:lnTo>
                      <a:pt x="1027" y="166"/>
                    </a:lnTo>
                    <a:lnTo>
                      <a:pt x="1007" y="173"/>
                    </a:lnTo>
                    <a:lnTo>
                      <a:pt x="996" y="183"/>
                    </a:lnTo>
                    <a:lnTo>
                      <a:pt x="995" y="192"/>
                    </a:lnTo>
                    <a:lnTo>
                      <a:pt x="1007" y="210"/>
                    </a:lnTo>
                    <a:lnTo>
                      <a:pt x="1007" y="236"/>
                    </a:lnTo>
                    <a:lnTo>
                      <a:pt x="1004" y="252"/>
                    </a:lnTo>
                    <a:lnTo>
                      <a:pt x="993" y="275"/>
                    </a:lnTo>
                    <a:lnTo>
                      <a:pt x="969" y="297"/>
                    </a:lnTo>
                    <a:lnTo>
                      <a:pt x="962" y="297"/>
                    </a:lnTo>
                    <a:lnTo>
                      <a:pt x="961" y="289"/>
                    </a:lnTo>
                    <a:lnTo>
                      <a:pt x="963" y="282"/>
                    </a:lnTo>
                    <a:lnTo>
                      <a:pt x="980" y="260"/>
                    </a:lnTo>
                    <a:lnTo>
                      <a:pt x="990" y="242"/>
                    </a:lnTo>
                    <a:lnTo>
                      <a:pt x="993" y="223"/>
                    </a:lnTo>
                    <a:lnTo>
                      <a:pt x="989" y="213"/>
                    </a:lnTo>
                    <a:lnTo>
                      <a:pt x="976" y="208"/>
                    </a:lnTo>
                    <a:lnTo>
                      <a:pt x="911" y="205"/>
                    </a:lnTo>
                    <a:lnTo>
                      <a:pt x="886" y="199"/>
                    </a:lnTo>
                    <a:lnTo>
                      <a:pt x="858" y="183"/>
                    </a:lnTo>
                    <a:lnTo>
                      <a:pt x="818" y="159"/>
                    </a:lnTo>
                    <a:lnTo>
                      <a:pt x="784" y="133"/>
                    </a:lnTo>
                    <a:lnTo>
                      <a:pt x="785" y="121"/>
                    </a:lnTo>
                    <a:lnTo>
                      <a:pt x="789" y="116"/>
                    </a:lnTo>
                    <a:lnTo>
                      <a:pt x="789" y="108"/>
                    </a:lnTo>
                    <a:lnTo>
                      <a:pt x="781" y="97"/>
                    </a:lnTo>
                    <a:lnTo>
                      <a:pt x="773" y="94"/>
                    </a:lnTo>
                    <a:lnTo>
                      <a:pt x="768" y="82"/>
                    </a:lnTo>
                    <a:lnTo>
                      <a:pt x="761" y="76"/>
                    </a:lnTo>
                    <a:lnTo>
                      <a:pt x="744" y="63"/>
                    </a:lnTo>
                    <a:lnTo>
                      <a:pt x="723" y="40"/>
                    </a:lnTo>
                    <a:lnTo>
                      <a:pt x="677" y="40"/>
                    </a:lnTo>
                    <a:lnTo>
                      <a:pt x="640" y="57"/>
                    </a:lnTo>
                    <a:lnTo>
                      <a:pt x="583" y="59"/>
                    </a:lnTo>
                    <a:lnTo>
                      <a:pt x="543" y="66"/>
                    </a:lnTo>
                    <a:lnTo>
                      <a:pt x="524" y="59"/>
                    </a:lnTo>
                    <a:lnTo>
                      <a:pt x="502" y="59"/>
                    </a:lnTo>
                    <a:lnTo>
                      <a:pt x="495" y="67"/>
                    </a:lnTo>
                    <a:lnTo>
                      <a:pt x="479" y="79"/>
                    </a:lnTo>
                    <a:lnTo>
                      <a:pt x="446" y="87"/>
                    </a:lnTo>
                    <a:lnTo>
                      <a:pt x="355" y="87"/>
                    </a:lnTo>
                    <a:lnTo>
                      <a:pt x="317" y="102"/>
                    </a:lnTo>
                    <a:lnTo>
                      <a:pt x="286" y="90"/>
                    </a:lnTo>
                    <a:lnTo>
                      <a:pt x="249" y="91"/>
                    </a:lnTo>
                    <a:lnTo>
                      <a:pt x="221" y="89"/>
                    </a:lnTo>
                    <a:lnTo>
                      <a:pt x="184" y="87"/>
                    </a:lnTo>
                    <a:lnTo>
                      <a:pt x="221" y="168"/>
                    </a:lnTo>
                    <a:lnTo>
                      <a:pt x="221" y="185"/>
                    </a:lnTo>
                    <a:lnTo>
                      <a:pt x="197" y="188"/>
                    </a:lnTo>
                    <a:lnTo>
                      <a:pt x="164" y="198"/>
                    </a:lnTo>
                    <a:lnTo>
                      <a:pt x="162" y="223"/>
                    </a:lnTo>
                    <a:lnTo>
                      <a:pt x="162" y="338"/>
                    </a:lnTo>
                    <a:lnTo>
                      <a:pt x="166" y="372"/>
                    </a:lnTo>
                    <a:lnTo>
                      <a:pt x="151" y="400"/>
                    </a:lnTo>
                    <a:lnTo>
                      <a:pt x="149" y="432"/>
                    </a:lnTo>
                    <a:lnTo>
                      <a:pt x="137" y="443"/>
                    </a:lnTo>
                    <a:lnTo>
                      <a:pt x="111" y="449"/>
                    </a:lnTo>
                    <a:lnTo>
                      <a:pt x="106" y="504"/>
                    </a:lnTo>
                    <a:lnTo>
                      <a:pt x="111" y="558"/>
                    </a:lnTo>
                    <a:lnTo>
                      <a:pt x="101" y="589"/>
                    </a:lnTo>
                    <a:lnTo>
                      <a:pt x="101" y="644"/>
                    </a:lnTo>
                    <a:lnTo>
                      <a:pt x="63" y="638"/>
                    </a:lnTo>
                    <a:lnTo>
                      <a:pt x="21" y="636"/>
                    </a:lnTo>
                    <a:lnTo>
                      <a:pt x="0" y="652"/>
                    </a:lnTo>
                    <a:lnTo>
                      <a:pt x="14" y="652"/>
                    </a:lnTo>
                    <a:lnTo>
                      <a:pt x="19" y="665"/>
                    </a:lnTo>
                    <a:lnTo>
                      <a:pt x="33" y="683"/>
                    </a:lnTo>
                    <a:lnTo>
                      <a:pt x="45" y="695"/>
                    </a:lnTo>
                    <a:lnTo>
                      <a:pt x="49" y="702"/>
                    </a:lnTo>
                    <a:lnTo>
                      <a:pt x="49" y="712"/>
                    </a:lnTo>
                    <a:lnTo>
                      <a:pt x="33" y="721"/>
                    </a:lnTo>
                    <a:lnTo>
                      <a:pt x="23" y="736"/>
                    </a:lnTo>
                    <a:lnTo>
                      <a:pt x="16" y="747"/>
                    </a:lnTo>
                    <a:lnTo>
                      <a:pt x="10" y="759"/>
                    </a:lnTo>
                    <a:lnTo>
                      <a:pt x="17" y="765"/>
                    </a:lnTo>
                    <a:lnTo>
                      <a:pt x="40" y="764"/>
                    </a:lnTo>
                    <a:lnTo>
                      <a:pt x="43" y="770"/>
                    </a:lnTo>
                    <a:lnTo>
                      <a:pt x="38" y="776"/>
                    </a:lnTo>
                    <a:lnTo>
                      <a:pt x="37" y="782"/>
                    </a:lnTo>
                    <a:lnTo>
                      <a:pt x="47" y="785"/>
                    </a:lnTo>
                    <a:lnTo>
                      <a:pt x="59" y="779"/>
                    </a:lnTo>
                    <a:lnTo>
                      <a:pt x="80" y="779"/>
                    </a:lnTo>
                    <a:lnTo>
                      <a:pt x="81" y="786"/>
                    </a:lnTo>
                    <a:lnTo>
                      <a:pt x="80" y="793"/>
                    </a:lnTo>
                    <a:lnTo>
                      <a:pt x="75" y="795"/>
                    </a:lnTo>
                    <a:lnTo>
                      <a:pt x="71" y="797"/>
                    </a:lnTo>
                    <a:lnTo>
                      <a:pt x="63" y="803"/>
                    </a:lnTo>
                    <a:lnTo>
                      <a:pt x="52" y="815"/>
                    </a:lnTo>
                    <a:lnTo>
                      <a:pt x="53" y="823"/>
                    </a:lnTo>
                    <a:lnTo>
                      <a:pt x="58" y="827"/>
                    </a:lnTo>
                    <a:lnTo>
                      <a:pt x="64" y="830"/>
                    </a:lnTo>
                    <a:lnTo>
                      <a:pt x="96" y="830"/>
                    </a:lnTo>
                    <a:lnTo>
                      <a:pt x="111" y="832"/>
                    </a:lnTo>
                    <a:lnTo>
                      <a:pt x="138" y="820"/>
                    </a:lnTo>
                    <a:lnTo>
                      <a:pt x="195" y="802"/>
                    </a:lnTo>
                    <a:lnTo>
                      <a:pt x="238" y="786"/>
                    </a:lnTo>
                    <a:lnTo>
                      <a:pt x="265" y="776"/>
                    </a:lnTo>
                    <a:lnTo>
                      <a:pt x="297" y="770"/>
                    </a:lnTo>
                    <a:lnTo>
                      <a:pt x="319" y="766"/>
                    </a:lnTo>
                    <a:lnTo>
                      <a:pt x="342" y="776"/>
                    </a:lnTo>
                    <a:lnTo>
                      <a:pt x="383" y="788"/>
                    </a:lnTo>
                    <a:lnTo>
                      <a:pt x="416" y="801"/>
                    </a:lnTo>
                    <a:lnTo>
                      <a:pt x="422" y="804"/>
                    </a:lnTo>
                    <a:lnTo>
                      <a:pt x="437" y="812"/>
                    </a:lnTo>
                    <a:lnTo>
                      <a:pt x="455" y="820"/>
                    </a:lnTo>
                    <a:lnTo>
                      <a:pt x="466" y="826"/>
                    </a:lnTo>
                    <a:lnTo>
                      <a:pt x="482" y="833"/>
                    </a:lnTo>
                    <a:lnTo>
                      <a:pt x="494" y="837"/>
                    </a:lnTo>
                    <a:lnTo>
                      <a:pt x="499" y="842"/>
                    </a:lnTo>
                    <a:lnTo>
                      <a:pt x="507" y="848"/>
                    </a:lnTo>
                    <a:lnTo>
                      <a:pt x="496" y="855"/>
                    </a:lnTo>
                    <a:lnTo>
                      <a:pt x="485" y="853"/>
                    </a:lnTo>
                    <a:lnTo>
                      <a:pt x="475" y="858"/>
                    </a:lnTo>
                    <a:lnTo>
                      <a:pt x="461" y="854"/>
                    </a:lnTo>
                    <a:lnTo>
                      <a:pt x="457" y="854"/>
                    </a:lnTo>
                    <a:lnTo>
                      <a:pt x="444" y="856"/>
                    </a:lnTo>
                    <a:lnTo>
                      <a:pt x="437" y="865"/>
                    </a:lnTo>
                    <a:lnTo>
                      <a:pt x="437" y="867"/>
                    </a:lnTo>
                    <a:lnTo>
                      <a:pt x="437" y="870"/>
                    </a:lnTo>
                    <a:lnTo>
                      <a:pt x="436" y="872"/>
                    </a:lnTo>
                    <a:lnTo>
                      <a:pt x="436" y="874"/>
                    </a:lnTo>
                    <a:lnTo>
                      <a:pt x="434" y="876"/>
                    </a:lnTo>
                    <a:lnTo>
                      <a:pt x="432" y="876"/>
                    </a:lnTo>
                    <a:lnTo>
                      <a:pt x="425" y="876"/>
                    </a:lnTo>
                    <a:lnTo>
                      <a:pt x="422" y="876"/>
                    </a:lnTo>
                    <a:lnTo>
                      <a:pt x="413" y="881"/>
                    </a:lnTo>
                    <a:lnTo>
                      <a:pt x="417" y="889"/>
                    </a:lnTo>
                    <a:lnTo>
                      <a:pt x="433" y="897"/>
                    </a:lnTo>
                    <a:lnTo>
                      <a:pt x="453" y="896"/>
                    </a:lnTo>
                    <a:lnTo>
                      <a:pt x="470" y="893"/>
                    </a:lnTo>
                    <a:lnTo>
                      <a:pt x="482" y="893"/>
                    </a:lnTo>
                    <a:lnTo>
                      <a:pt x="494" y="901"/>
                    </a:lnTo>
                    <a:lnTo>
                      <a:pt x="495" y="914"/>
                    </a:lnTo>
                    <a:lnTo>
                      <a:pt x="492" y="941"/>
                    </a:lnTo>
                    <a:lnTo>
                      <a:pt x="491" y="956"/>
                    </a:lnTo>
                    <a:lnTo>
                      <a:pt x="499" y="989"/>
                    </a:lnTo>
                    <a:lnTo>
                      <a:pt x="504" y="1000"/>
                    </a:lnTo>
                    <a:lnTo>
                      <a:pt x="517" y="996"/>
                    </a:lnTo>
                    <a:lnTo>
                      <a:pt x="542" y="994"/>
                    </a:lnTo>
                    <a:lnTo>
                      <a:pt x="558" y="988"/>
                    </a:lnTo>
                    <a:lnTo>
                      <a:pt x="596" y="986"/>
                    </a:lnTo>
                    <a:lnTo>
                      <a:pt x="613" y="987"/>
                    </a:lnTo>
                    <a:lnTo>
                      <a:pt x="626" y="983"/>
                    </a:lnTo>
                    <a:lnTo>
                      <a:pt x="653" y="964"/>
                    </a:lnTo>
                    <a:lnTo>
                      <a:pt x="677" y="955"/>
                    </a:lnTo>
                    <a:lnTo>
                      <a:pt x="694" y="953"/>
                    </a:lnTo>
                    <a:lnTo>
                      <a:pt x="763" y="953"/>
                    </a:lnTo>
                    <a:lnTo>
                      <a:pt x="782" y="963"/>
                    </a:lnTo>
                    <a:lnTo>
                      <a:pt x="810" y="986"/>
                    </a:lnTo>
                    <a:lnTo>
                      <a:pt x="836" y="1013"/>
                    </a:lnTo>
                    <a:lnTo>
                      <a:pt x="859" y="1037"/>
                    </a:lnTo>
                    <a:lnTo>
                      <a:pt x="884" y="1061"/>
                    </a:lnTo>
                    <a:lnTo>
                      <a:pt x="932" y="1106"/>
                    </a:lnTo>
                    <a:lnTo>
                      <a:pt x="963" y="1111"/>
                    </a:lnTo>
                    <a:lnTo>
                      <a:pt x="1016" y="1100"/>
                    </a:lnTo>
                    <a:lnTo>
                      <a:pt x="1036" y="1093"/>
                    </a:lnTo>
                    <a:lnTo>
                      <a:pt x="1078" y="1090"/>
                    </a:lnTo>
                    <a:lnTo>
                      <a:pt x="1105" y="1089"/>
                    </a:lnTo>
                    <a:lnTo>
                      <a:pt x="1134" y="1087"/>
                    </a:lnTo>
                    <a:lnTo>
                      <a:pt x="1162" y="1069"/>
                    </a:lnTo>
                    <a:lnTo>
                      <a:pt x="1192" y="1058"/>
                    </a:lnTo>
                    <a:lnTo>
                      <a:pt x="1212" y="1051"/>
                    </a:lnTo>
                    <a:lnTo>
                      <a:pt x="1224" y="1043"/>
                    </a:lnTo>
                    <a:lnTo>
                      <a:pt x="1239" y="1022"/>
                    </a:lnTo>
                    <a:lnTo>
                      <a:pt x="1239" y="1001"/>
                    </a:lnTo>
                    <a:lnTo>
                      <a:pt x="1250" y="999"/>
                    </a:lnTo>
                    <a:lnTo>
                      <a:pt x="1260" y="1005"/>
                    </a:lnTo>
                    <a:lnTo>
                      <a:pt x="1271" y="1012"/>
                    </a:lnTo>
                    <a:lnTo>
                      <a:pt x="1278" y="1014"/>
                    </a:lnTo>
                    <a:lnTo>
                      <a:pt x="1290" y="1018"/>
                    </a:lnTo>
                    <a:lnTo>
                      <a:pt x="1297" y="1021"/>
                    </a:lnTo>
                    <a:lnTo>
                      <a:pt x="1301" y="1022"/>
                    </a:lnTo>
                    <a:lnTo>
                      <a:pt x="1319" y="1032"/>
                    </a:lnTo>
                    <a:lnTo>
                      <a:pt x="1316" y="1023"/>
                    </a:lnTo>
                    <a:lnTo>
                      <a:pt x="1311" y="1005"/>
                    </a:lnTo>
                    <a:lnTo>
                      <a:pt x="1305" y="992"/>
                    </a:lnTo>
                    <a:lnTo>
                      <a:pt x="1297" y="967"/>
                    </a:lnTo>
                    <a:lnTo>
                      <a:pt x="1297" y="943"/>
                    </a:lnTo>
                    <a:lnTo>
                      <a:pt x="1304" y="924"/>
                    </a:lnTo>
                    <a:lnTo>
                      <a:pt x="1315" y="909"/>
                    </a:lnTo>
                    <a:lnTo>
                      <a:pt x="1345" y="895"/>
                    </a:lnTo>
                    <a:lnTo>
                      <a:pt x="1521" y="896"/>
                    </a:lnTo>
                    <a:lnTo>
                      <a:pt x="1527" y="904"/>
                    </a:lnTo>
                    <a:lnTo>
                      <a:pt x="1652" y="903"/>
                    </a:lnTo>
                    <a:lnTo>
                      <a:pt x="1655" y="897"/>
                    </a:lnTo>
                    <a:lnTo>
                      <a:pt x="1715" y="896"/>
                    </a:lnTo>
                    <a:lnTo>
                      <a:pt x="1722" y="904"/>
                    </a:lnTo>
                    <a:lnTo>
                      <a:pt x="1768" y="902"/>
                    </a:lnTo>
                    <a:lnTo>
                      <a:pt x="1781" y="897"/>
                    </a:lnTo>
                    <a:lnTo>
                      <a:pt x="1789" y="890"/>
                    </a:lnTo>
                    <a:lnTo>
                      <a:pt x="1789" y="862"/>
                    </a:lnTo>
                    <a:lnTo>
                      <a:pt x="1775" y="843"/>
                    </a:lnTo>
                    <a:lnTo>
                      <a:pt x="1776" y="819"/>
                    </a:lnTo>
                    <a:lnTo>
                      <a:pt x="1790" y="798"/>
                    </a:lnTo>
                    <a:lnTo>
                      <a:pt x="1837" y="763"/>
                    </a:lnTo>
                    <a:lnTo>
                      <a:pt x="1879" y="72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0" name="Freeform 272"/>
              <p:cNvSpPr>
                <a:spLocks/>
              </p:cNvSpPr>
              <p:nvPr/>
            </p:nvSpPr>
            <p:spPr bwMode="auto">
              <a:xfrm>
                <a:off x="2867904" y="4407617"/>
                <a:ext cx="801204" cy="1381529"/>
              </a:xfrm>
              <a:custGeom>
                <a:avLst/>
                <a:gdLst>
                  <a:gd name="T0" fmla="*/ 357 w 1752"/>
                  <a:gd name="T1" fmla="*/ 891 h 3023"/>
                  <a:gd name="T2" fmla="*/ 272 w 1752"/>
                  <a:gd name="T3" fmla="*/ 974 h 3023"/>
                  <a:gd name="T4" fmla="*/ 165 w 1752"/>
                  <a:gd name="T5" fmla="*/ 1117 h 3023"/>
                  <a:gd name="T6" fmla="*/ 112 w 1752"/>
                  <a:gd name="T7" fmla="*/ 1283 h 3023"/>
                  <a:gd name="T8" fmla="*/ 111 w 1752"/>
                  <a:gd name="T9" fmla="*/ 1428 h 3023"/>
                  <a:gd name="T10" fmla="*/ 265 w 1752"/>
                  <a:gd name="T11" fmla="*/ 1596 h 3023"/>
                  <a:gd name="T12" fmla="*/ 427 w 1752"/>
                  <a:gd name="T13" fmla="*/ 1612 h 3023"/>
                  <a:gd name="T14" fmla="*/ 415 w 1752"/>
                  <a:gd name="T15" fmla="*/ 1843 h 3023"/>
                  <a:gd name="T16" fmla="*/ 327 w 1752"/>
                  <a:gd name="T17" fmla="*/ 2236 h 3023"/>
                  <a:gd name="T18" fmla="*/ 496 w 1752"/>
                  <a:gd name="T19" fmla="*/ 2503 h 3023"/>
                  <a:gd name="T20" fmla="*/ 479 w 1752"/>
                  <a:gd name="T21" fmla="*/ 2365 h 3023"/>
                  <a:gd name="T22" fmla="*/ 532 w 1752"/>
                  <a:gd name="T23" fmla="*/ 2232 h 3023"/>
                  <a:gd name="T24" fmla="*/ 654 w 1752"/>
                  <a:gd name="T25" fmla="*/ 2292 h 3023"/>
                  <a:gd name="T26" fmla="*/ 765 w 1752"/>
                  <a:gd name="T27" fmla="*/ 2319 h 3023"/>
                  <a:gd name="T28" fmla="*/ 849 w 1752"/>
                  <a:gd name="T29" fmla="*/ 2354 h 3023"/>
                  <a:gd name="T30" fmla="*/ 907 w 1752"/>
                  <a:gd name="T31" fmla="*/ 2332 h 3023"/>
                  <a:gd name="T32" fmla="*/ 982 w 1752"/>
                  <a:gd name="T33" fmla="*/ 2369 h 3023"/>
                  <a:gd name="T34" fmla="*/ 1054 w 1752"/>
                  <a:gd name="T35" fmla="*/ 2338 h 3023"/>
                  <a:gd name="T36" fmla="*/ 1083 w 1752"/>
                  <a:gd name="T37" fmla="*/ 2319 h 3023"/>
                  <a:gd name="T38" fmla="*/ 1136 w 1752"/>
                  <a:gd name="T39" fmla="*/ 2358 h 3023"/>
                  <a:gd name="T40" fmla="*/ 1154 w 1752"/>
                  <a:gd name="T41" fmla="*/ 2460 h 3023"/>
                  <a:gd name="T42" fmla="*/ 1222 w 1752"/>
                  <a:gd name="T43" fmla="*/ 2606 h 3023"/>
                  <a:gd name="T44" fmla="*/ 1277 w 1752"/>
                  <a:gd name="T45" fmla="*/ 2796 h 3023"/>
                  <a:gd name="T46" fmla="*/ 1341 w 1752"/>
                  <a:gd name="T47" fmla="*/ 2971 h 3023"/>
                  <a:gd name="T48" fmla="*/ 1358 w 1752"/>
                  <a:gd name="T49" fmla="*/ 3023 h 3023"/>
                  <a:gd name="T50" fmla="*/ 1481 w 1752"/>
                  <a:gd name="T51" fmla="*/ 2972 h 3023"/>
                  <a:gd name="T52" fmla="*/ 1485 w 1752"/>
                  <a:gd name="T53" fmla="*/ 2818 h 3023"/>
                  <a:gd name="T54" fmla="*/ 1488 w 1752"/>
                  <a:gd name="T55" fmla="*/ 2723 h 3023"/>
                  <a:gd name="T56" fmla="*/ 1506 w 1752"/>
                  <a:gd name="T57" fmla="*/ 2582 h 3023"/>
                  <a:gd name="T58" fmla="*/ 1461 w 1752"/>
                  <a:gd name="T59" fmla="*/ 2469 h 3023"/>
                  <a:gd name="T60" fmla="*/ 1420 w 1752"/>
                  <a:gd name="T61" fmla="*/ 2379 h 3023"/>
                  <a:gd name="T62" fmla="*/ 1345 w 1752"/>
                  <a:gd name="T63" fmla="*/ 2254 h 3023"/>
                  <a:gd name="T64" fmla="*/ 1434 w 1752"/>
                  <a:gd name="T65" fmla="*/ 2153 h 3023"/>
                  <a:gd name="T66" fmla="*/ 1478 w 1752"/>
                  <a:gd name="T67" fmla="*/ 2070 h 3023"/>
                  <a:gd name="T68" fmla="*/ 1492 w 1752"/>
                  <a:gd name="T69" fmla="*/ 1966 h 3023"/>
                  <a:gd name="T70" fmla="*/ 1499 w 1752"/>
                  <a:gd name="T71" fmla="*/ 1772 h 3023"/>
                  <a:gd name="T72" fmla="*/ 1487 w 1752"/>
                  <a:gd name="T73" fmla="*/ 1481 h 3023"/>
                  <a:gd name="T74" fmla="*/ 1537 w 1752"/>
                  <a:gd name="T75" fmla="*/ 1272 h 3023"/>
                  <a:gd name="T76" fmla="*/ 1662 w 1752"/>
                  <a:gd name="T77" fmla="*/ 1110 h 3023"/>
                  <a:gd name="T78" fmla="*/ 1709 w 1752"/>
                  <a:gd name="T79" fmla="*/ 998 h 3023"/>
                  <a:gd name="T80" fmla="*/ 1740 w 1752"/>
                  <a:gd name="T81" fmla="*/ 901 h 3023"/>
                  <a:gd name="T82" fmla="*/ 1752 w 1752"/>
                  <a:gd name="T83" fmla="*/ 745 h 3023"/>
                  <a:gd name="T84" fmla="*/ 1742 w 1752"/>
                  <a:gd name="T85" fmla="*/ 600 h 3023"/>
                  <a:gd name="T86" fmla="*/ 1703 w 1752"/>
                  <a:gd name="T87" fmla="*/ 497 h 3023"/>
                  <a:gd name="T88" fmla="*/ 1658 w 1752"/>
                  <a:gd name="T89" fmla="*/ 415 h 3023"/>
                  <a:gd name="T90" fmla="*/ 1519 w 1752"/>
                  <a:gd name="T91" fmla="*/ 347 h 3023"/>
                  <a:gd name="T92" fmla="*/ 1575 w 1752"/>
                  <a:gd name="T93" fmla="*/ 236 h 3023"/>
                  <a:gd name="T94" fmla="*/ 1588 w 1752"/>
                  <a:gd name="T95" fmla="*/ 158 h 3023"/>
                  <a:gd name="T96" fmla="*/ 1583 w 1752"/>
                  <a:gd name="T97" fmla="*/ 77 h 3023"/>
                  <a:gd name="T98" fmla="*/ 1576 w 1752"/>
                  <a:gd name="T99" fmla="*/ 8 h 3023"/>
                  <a:gd name="T100" fmla="*/ 1236 w 1752"/>
                  <a:gd name="T101" fmla="*/ 24 h 3023"/>
                  <a:gd name="T102" fmla="*/ 1035 w 1752"/>
                  <a:gd name="T103" fmla="*/ 215 h 3023"/>
                  <a:gd name="T104" fmla="*/ 866 w 1752"/>
                  <a:gd name="T105" fmla="*/ 318 h 3023"/>
                  <a:gd name="T106" fmla="*/ 848 w 1752"/>
                  <a:gd name="T107" fmla="*/ 496 h 3023"/>
                  <a:gd name="T108" fmla="*/ 861 w 1752"/>
                  <a:gd name="T109" fmla="*/ 676 h 3023"/>
                  <a:gd name="T110" fmla="*/ 611 w 1752"/>
                  <a:gd name="T111" fmla="*/ 796 h 3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52" h="3023">
                    <a:moveTo>
                      <a:pt x="514" y="870"/>
                    </a:moveTo>
                    <a:lnTo>
                      <a:pt x="490" y="886"/>
                    </a:lnTo>
                    <a:lnTo>
                      <a:pt x="461" y="890"/>
                    </a:lnTo>
                    <a:lnTo>
                      <a:pt x="426" y="897"/>
                    </a:lnTo>
                    <a:lnTo>
                      <a:pt x="408" y="897"/>
                    </a:lnTo>
                    <a:lnTo>
                      <a:pt x="381" y="893"/>
                    </a:lnTo>
                    <a:lnTo>
                      <a:pt x="357" y="891"/>
                    </a:lnTo>
                    <a:lnTo>
                      <a:pt x="354" y="890"/>
                    </a:lnTo>
                    <a:lnTo>
                      <a:pt x="331" y="901"/>
                    </a:lnTo>
                    <a:lnTo>
                      <a:pt x="316" y="917"/>
                    </a:lnTo>
                    <a:lnTo>
                      <a:pt x="309" y="933"/>
                    </a:lnTo>
                    <a:lnTo>
                      <a:pt x="309" y="935"/>
                    </a:lnTo>
                    <a:lnTo>
                      <a:pt x="292" y="958"/>
                    </a:lnTo>
                    <a:lnTo>
                      <a:pt x="272" y="974"/>
                    </a:lnTo>
                    <a:lnTo>
                      <a:pt x="232" y="997"/>
                    </a:lnTo>
                    <a:lnTo>
                      <a:pt x="205" y="1012"/>
                    </a:lnTo>
                    <a:lnTo>
                      <a:pt x="187" y="1043"/>
                    </a:lnTo>
                    <a:lnTo>
                      <a:pt x="177" y="1062"/>
                    </a:lnTo>
                    <a:lnTo>
                      <a:pt x="175" y="1082"/>
                    </a:lnTo>
                    <a:lnTo>
                      <a:pt x="175" y="1096"/>
                    </a:lnTo>
                    <a:lnTo>
                      <a:pt x="165" y="1117"/>
                    </a:lnTo>
                    <a:lnTo>
                      <a:pt x="147" y="1129"/>
                    </a:lnTo>
                    <a:lnTo>
                      <a:pt x="124" y="1149"/>
                    </a:lnTo>
                    <a:lnTo>
                      <a:pt x="115" y="1174"/>
                    </a:lnTo>
                    <a:lnTo>
                      <a:pt x="96" y="1223"/>
                    </a:lnTo>
                    <a:lnTo>
                      <a:pt x="94" y="1245"/>
                    </a:lnTo>
                    <a:lnTo>
                      <a:pt x="102" y="1260"/>
                    </a:lnTo>
                    <a:lnTo>
                      <a:pt x="112" y="1283"/>
                    </a:lnTo>
                    <a:lnTo>
                      <a:pt x="105" y="1292"/>
                    </a:lnTo>
                    <a:lnTo>
                      <a:pt x="70" y="1324"/>
                    </a:lnTo>
                    <a:lnTo>
                      <a:pt x="27" y="1367"/>
                    </a:lnTo>
                    <a:lnTo>
                      <a:pt x="0" y="1392"/>
                    </a:lnTo>
                    <a:lnTo>
                      <a:pt x="26" y="1400"/>
                    </a:lnTo>
                    <a:lnTo>
                      <a:pt x="72" y="1415"/>
                    </a:lnTo>
                    <a:lnTo>
                      <a:pt x="111" y="1428"/>
                    </a:lnTo>
                    <a:lnTo>
                      <a:pt x="137" y="1437"/>
                    </a:lnTo>
                    <a:lnTo>
                      <a:pt x="167" y="1443"/>
                    </a:lnTo>
                    <a:lnTo>
                      <a:pt x="183" y="1455"/>
                    </a:lnTo>
                    <a:lnTo>
                      <a:pt x="216" y="1492"/>
                    </a:lnTo>
                    <a:lnTo>
                      <a:pt x="243" y="1526"/>
                    </a:lnTo>
                    <a:lnTo>
                      <a:pt x="255" y="1559"/>
                    </a:lnTo>
                    <a:lnTo>
                      <a:pt x="265" y="1596"/>
                    </a:lnTo>
                    <a:lnTo>
                      <a:pt x="277" y="1626"/>
                    </a:lnTo>
                    <a:lnTo>
                      <a:pt x="299" y="1653"/>
                    </a:lnTo>
                    <a:lnTo>
                      <a:pt x="321" y="1666"/>
                    </a:lnTo>
                    <a:lnTo>
                      <a:pt x="370" y="1663"/>
                    </a:lnTo>
                    <a:lnTo>
                      <a:pt x="394" y="1657"/>
                    </a:lnTo>
                    <a:lnTo>
                      <a:pt x="407" y="1644"/>
                    </a:lnTo>
                    <a:lnTo>
                      <a:pt x="427" y="1612"/>
                    </a:lnTo>
                    <a:lnTo>
                      <a:pt x="440" y="1612"/>
                    </a:lnTo>
                    <a:lnTo>
                      <a:pt x="447" y="1628"/>
                    </a:lnTo>
                    <a:lnTo>
                      <a:pt x="445" y="1679"/>
                    </a:lnTo>
                    <a:lnTo>
                      <a:pt x="442" y="1704"/>
                    </a:lnTo>
                    <a:lnTo>
                      <a:pt x="437" y="1736"/>
                    </a:lnTo>
                    <a:lnTo>
                      <a:pt x="432" y="1789"/>
                    </a:lnTo>
                    <a:lnTo>
                      <a:pt x="415" y="1843"/>
                    </a:lnTo>
                    <a:lnTo>
                      <a:pt x="412" y="1886"/>
                    </a:lnTo>
                    <a:lnTo>
                      <a:pt x="386" y="1978"/>
                    </a:lnTo>
                    <a:lnTo>
                      <a:pt x="358" y="2073"/>
                    </a:lnTo>
                    <a:lnTo>
                      <a:pt x="342" y="2128"/>
                    </a:lnTo>
                    <a:lnTo>
                      <a:pt x="329" y="2172"/>
                    </a:lnTo>
                    <a:lnTo>
                      <a:pt x="323" y="2206"/>
                    </a:lnTo>
                    <a:lnTo>
                      <a:pt x="327" y="2236"/>
                    </a:lnTo>
                    <a:lnTo>
                      <a:pt x="357" y="2284"/>
                    </a:lnTo>
                    <a:lnTo>
                      <a:pt x="386" y="2324"/>
                    </a:lnTo>
                    <a:lnTo>
                      <a:pt x="413" y="2367"/>
                    </a:lnTo>
                    <a:lnTo>
                      <a:pt x="437" y="2404"/>
                    </a:lnTo>
                    <a:lnTo>
                      <a:pt x="455" y="2439"/>
                    </a:lnTo>
                    <a:lnTo>
                      <a:pt x="481" y="2486"/>
                    </a:lnTo>
                    <a:lnTo>
                      <a:pt x="496" y="2503"/>
                    </a:lnTo>
                    <a:lnTo>
                      <a:pt x="496" y="2486"/>
                    </a:lnTo>
                    <a:lnTo>
                      <a:pt x="487" y="2470"/>
                    </a:lnTo>
                    <a:lnTo>
                      <a:pt x="484" y="2460"/>
                    </a:lnTo>
                    <a:lnTo>
                      <a:pt x="485" y="2439"/>
                    </a:lnTo>
                    <a:lnTo>
                      <a:pt x="479" y="2418"/>
                    </a:lnTo>
                    <a:lnTo>
                      <a:pt x="474" y="2393"/>
                    </a:lnTo>
                    <a:lnTo>
                      <a:pt x="479" y="2365"/>
                    </a:lnTo>
                    <a:lnTo>
                      <a:pt x="492" y="2354"/>
                    </a:lnTo>
                    <a:lnTo>
                      <a:pt x="505" y="2336"/>
                    </a:lnTo>
                    <a:lnTo>
                      <a:pt x="501" y="2309"/>
                    </a:lnTo>
                    <a:lnTo>
                      <a:pt x="496" y="2291"/>
                    </a:lnTo>
                    <a:lnTo>
                      <a:pt x="500" y="2273"/>
                    </a:lnTo>
                    <a:lnTo>
                      <a:pt x="511" y="2254"/>
                    </a:lnTo>
                    <a:lnTo>
                      <a:pt x="532" y="2232"/>
                    </a:lnTo>
                    <a:lnTo>
                      <a:pt x="563" y="2212"/>
                    </a:lnTo>
                    <a:lnTo>
                      <a:pt x="574" y="2212"/>
                    </a:lnTo>
                    <a:lnTo>
                      <a:pt x="608" y="2247"/>
                    </a:lnTo>
                    <a:lnTo>
                      <a:pt x="611" y="2261"/>
                    </a:lnTo>
                    <a:lnTo>
                      <a:pt x="621" y="2280"/>
                    </a:lnTo>
                    <a:lnTo>
                      <a:pt x="641" y="2300"/>
                    </a:lnTo>
                    <a:lnTo>
                      <a:pt x="654" y="2292"/>
                    </a:lnTo>
                    <a:lnTo>
                      <a:pt x="665" y="2283"/>
                    </a:lnTo>
                    <a:lnTo>
                      <a:pt x="678" y="2283"/>
                    </a:lnTo>
                    <a:lnTo>
                      <a:pt x="693" y="2297"/>
                    </a:lnTo>
                    <a:lnTo>
                      <a:pt x="712" y="2312"/>
                    </a:lnTo>
                    <a:lnTo>
                      <a:pt x="745" y="2314"/>
                    </a:lnTo>
                    <a:lnTo>
                      <a:pt x="755" y="2317"/>
                    </a:lnTo>
                    <a:lnTo>
                      <a:pt x="765" y="2319"/>
                    </a:lnTo>
                    <a:lnTo>
                      <a:pt x="777" y="2320"/>
                    </a:lnTo>
                    <a:lnTo>
                      <a:pt x="787" y="2321"/>
                    </a:lnTo>
                    <a:lnTo>
                      <a:pt x="799" y="2328"/>
                    </a:lnTo>
                    <a:lnTo>
                      <a:pt x="812" y="2336"/>
                    </a:lnTo>
                    <a:lnTo>
                      <a:pt x="822" y="2343"/>
                    </a:lnTo>
                    <a:lnTo>
                      <a:pt x="831" y="2348"/>
                    </a:lnTo>
                    <a:lnTo>
                      <a:pt x="849" y="2354"/>
                    </a:lnTo>
                    <a:lnTo>
                      <a:pt x="854" y="2352"/>
                    </a:lnTo>
                    <a:lnTo>
                      <a:pt x="863" y="2339"/>
                    </a:lnTo>
                    <a:lnTo>
                      <a:pt x="869" y="2333"/>
                    </a:lnTo>
                    <a:lnTo>
                      <a:pt x="877" y="2329"/>
                    </a:lnTo>
                    <a:lnTo>
                      <a:pt x="885" y="2329"/>
                    </a:lnTo>
                    <a:lnTo>
                      <a:pt x="893" y="2330"/>
                    </a:lnTo>
                    <a:lnTo>
                      <a:pt x="907" y="2332"/>
                    </a:lnTo>
                    <a:lnTo>
                      <a:pt x="924" y="2321"/>
                    </a:lnTo>
                    <a:lnTo>
                      <a:pt x="929" y="2319"/>
                    </a:lnTo>
                    <a:lnTo>
                      <a:pt x="942" y="2322"/>
                    </a:lnTo>
                    <a:lnTo>
                      <a:pt x="962" y="2336"/>
                    </a:lnTo>
                    <a:lnTo>
                      <a:pt x="974" y="2355"/>
                    </a:lnTo>
                    <a:lnTo>
                      <a:pt x="977" y="2369"/>
                    </a:lnTo>
                    <a:lnTo>
                      <a:pt x="982" y="2369"/>
                    </a:lnTo>
                    <a:lnTo>
                      <a:pt x="989" y="2364"/>
                    </a:lnTo>
                    <a:lnTo>
                      <a:pt x="997" y="2353"/>
                    </a:lnTo>
                    <a:lnTo>
                      <a:pt x="1003" y="2346"/>
                    </a:lnTo>
                    <a:lnTo>
                      <a:pt x="1009" y="2339"/>
                    </a:lnTo>
                    <a:lnTo>
                      <a:pt x="1018" y="2337"/>
                    </a:lnTo>
                    <a:lnTo>
                      <a:pt x="1026" y="2334"/>
                    </a:lnTo>
                    <a:lnTo>
                      <a:pt x="1054" y="2338"/>
                    </a:lnTo>
                    <a:lnTo>
                      <a:pt x="1064" y="2334"/>
                    </a:lnTo>
                    <a:lnTo>
                      <a:pt x="1066" y="2336"/>
                    </a:lnTo>
                    <a:lnTo>
                      <a:pt x="1068" y="2336"/>
                    </a:lnTo>
                    <a:lnTo>
                      <a:pt x="1072" y="2336"/>
                    </a:lnTo>
                    <a:lnTo>
                      <a:pt x="1075" y="2334"/>
                    </a:lnTo>
                    <a:lnTo>
                      <a:pt x="1076" y="2322"/>
                    </a:lnTo>
                    <a:lnTo>
                      <a:pt x="1083" y="2319"/>
                    </a:lnTo>
                    <a:lnTo>
                      <a:pt x="1090" y="2319"/>
                    </a:lnTo>
                    <a:lnTo>
                      <a:pt x="1107" y="2321"/>
                    </a:lnTo>
                    <a:lnTo>
                      <a:pt x="1113" y="2314"/>
                    </a:lnTo>
                    <a:lnTo>
                      <a:pt x="1122" y="2311"/>
                    </a:lnTo>
                    <a:lnTo>
                      <a:pt x="1129" y="2329"/>
                    </a:lnTo>
                    <a:lnTo>
                      <a:pt x="1133" y="2343"/>
                    </a:lnTo>
                    <a:lnTo>
                      <a:pt x="1136" y="2358"/>
                    </a:lnTo>
                    <a:lnTo>
                      <a:pt x="1137" y="2364"/>
                    </a:lnTo>
                    <a:lnTo>
                      <a:pt x="1139" y="2375"/>
                    </a:lnTo>
                    <a:lnTo>
                      <a:pt x="1140" y="2387"/>
                    </a:lnTo>
                    <a:lnTo>
                      <a:pt x="1141" y="2392"/>
                    </a:lnTo>
                    <a:lnTo>
                      <a:pt x="1146" y="2417"/>
                    </a:lnTo>
                    <a:lnTo>
                      <a:pt x="1152" y="2451"/>
                    </a:lnTo>
                    <a:lnTo>
                      <a:pt x="1154" y="2460"/>
                    </a:lnTo>
                    <a:lnTo>
                      <a:pt x="1158" y="2469"/>
                    </a:lnTo>
                    <a:lnTo>
                      <a:pt x="1169" y="2484"/>
                    </a:lnTo>
                    <a:lnTo>
                      <a:pt x="1180" y="2498"/>
                    </a:lnTo>
                    <a:lnTo>
                      <a:pt x="1195" y="2515"/>
                    </a:lnTo>
                    <a:lnTo>
                      <a:pt x="1207" y="2544"/>
                    </a:lnTo>
                    <a:lnTo>
                      <a:pt x="1214" y="2580"/>
                    </a:lnTo>
                    <a:lnTo>
                      <a:pt x="1222" y="2606"/>
                    </a:lnTo>
                    <a:lnTo>
                      <a:pt x="1234" y="2646"/>
                    </a:lnTo>
                    <a:lnTo>
                      <a:pt x="1242" y="2674"/>
                    </a:lnTo>
                    <a:lnTo>
                      <a:pt x="1245" y="2694"/>
                    </a:lnTo>
                    <a:lnTo>
                      <a:pt x="1248" y="2717"/>
                    </a:lnTo>
                    <a:lnTo>
                      <a:pt x="1256" y="2741"/>
                    </a:lnTo>
                    <a:lnTo>
                      <a:pt x="1266" y="2768"/>
                    </a:lnTo>
                    <a:lnTo>
                      <a:pt x="1277" y="2796"/>
                    </a:lnTo>
                    <a:lnTo>
                      <a:pt x="1295" y="2828"/>
                    </a:lnTo>
                    <a:lnTo>
                      <a:pt x="1305" y="2848"/>
                    </a:lnTo>
                    <a:lnTo>
                      <a:pt x="1313" y="2874"/>
                    </a:lnTo>
                    <a:lnTo>
                      <a:pt x="1315" y="2904"/>
                    </a:lnTo>
                    <a:lnTo>
                      <a:pt x="1323" y="2924"/>
                    </a:lnTo>
                    <a:lnTo>
                      <a:pt x="1336" y="2958"/>
                    </a:lnTo>
                    <a:lnTo>
                      <a:pt x="1341" y="2971"/>
                    </a:lnTo>
                    <a:lnTo>
                      <a:pt x="1341" y="2997"/>
                    </a:lnTo>
                    <a:lnTo>
                      <a:pt x="1338" y="3009"/>
                    </a:lnTo>
                    <a:lnTo>
                      <a:pt x="1338" y="3017"/>
                    </a:lnTo>
                    <a:lnTo>
                      <a:pt x="1342" y="3020"/>
                    </a:lnTo>
                    <a:lnTo>
                      <a:pt x="1347" y="3023"/>
                    </a:lnTo>
                    <a:lnTo>
                      <a:pt x="1353" y="3023"/>
                    </a:lnTo>
                    <a:lnTo>
                      <a:pt x="1358" y="3023"/>
                    </a:lnTo>
                    <a:lnTo>
                      <a:pt x="1376" y="3020"/>
                    </a:lnTo>
                    <a:lnTo>
                      <a:pt x="1389" y="3015"/>
                    </a:lnTo>
                    <a:lnTo>
                      <a:pt x="1428" y="3016"/>
                    </a:lnTo>
                    <a:lnTo>
                      <a:pt x="1452" y="3015"/>
                    </a:lnTo>
                    <a:lnTo>
                      <a:pt x="1469" y="3002"/>
                    </a:lnTo>
                    <a:lnTo>
                      <a:pt x="1477" y="2987"/>
                    </a:lnTo>
                    <a:lnTo>
                      <a:pt x="1481" y="2972"/>
                    </a:lnTo>
                    <a:lnTo>
                      <a:pt x="1477" y="2942"/>
                    </a:lnTo>
                    <a:lnTo>
                      <a:pt x="1479" y="2922"/>
                    </a:lnTo>
                    <a:lnTo>
                      <a:pt x="1491" y="2914"/>
                    </a:lnTo>
                    <a:lnTo>
                      <a:pt x="1491" y="2897"/>
                    </a:lnTo>
                    <a:lnTo>
                      <a:pt x="1491" y="2872"/>
                    </a:lnTo>
                    <a:lnTo>
                      <a:pt x="1491" y="2851"/>
                    </a:lnTo>
                    <a:lnTo>
                      <a:pt x="1485" y="2818"/>
                    </a:lnTo>
                    <a:lnTo>
                      <a:pt x="1485" y="2813"/>
                    </a:lnTo>
                    <a:lnTo>
                      <a:pt x="1484" y="2802"/>
                    </a:lnTo>
                    <a:lnTo>
                      <a:pt x="1483" y="2791"/>
                    </a:lnTo>
                    <a:lnTo>
                      <a:pt x="1482" y="2784"/>
                    </a:lnTo>
                    <a:lnTo>
                      <a:pt x="1480" y="2769"/>
                    </a:lnTo>
                    <a:lnTo>
                      <a:pt x="1479" y="2755"/>
                    </a:lnTo>
                    <a:lnTo>
                      <a:pt x="1488" y="2723"/>
                    </a:lnTo>
                    <a:lnTo>
                      <a:pt x="1498" y="2700"/>
                    </a:lnTo>
                    <a:lnTo>
                      <a:pt x="1499" y="2687"/>
                    </a:lnTo>
                    <a:lnTo>
                      <a:pt x="1499" y="2655"/>
                    </a:lnTo>
                    <a:lnTo>
                      <a:pt x="1500" y="2623"/>
                    </a:lnTo>
                    <a:lnTo>
                      <a:pt x="1500" y="2606"/>
                    </a:lnTo>
                    <a:lnTo>
                      <a:pt x="1503" y="2592"/>
                    </a:lnTo>
                    <a:lnTo>
                      <a:pt x="1506" y="2582"/>
                    </a:lnTo>
                    <a:lnTo>
                      <a:pt x="1506" y="2501"/>
                    </a:lnTo>
                    <a:lnTo>
                      <a:pt x="1503" y="2498"/>
                    </a:lnTo>
                    <a:lnTo>
                      <a:pt x="1499" y="2494"/>
                    </a:lnTo>
                    <a:lnTo>
                      <a:pt x="1488" y="2489"/>
                    </a:lnTo>
                    <a:lnTo>
                      <a:pt x="1479" y="2484"/>
                    </a:lnTo>
                    <a:lnTo>
                      <a:pt x="1467" y="2476"/>
                    </a:lnTo>
                    <a:lnTo>
                      <a:pt x="1461" y="2469"/>
                    </a:lnTo>
                    <a:lnTo>
                      <a:pt x="1458" y="2456"/>
                    </a:lnTo>
                    <a:lnTo>
                      <a:pt x="1452" y="2439"/>
                    </a:lnTo>
                    <a:lnTo>
                      <a:pt x="1448" y="2420"/>
                    </a:lnTo>
                    <a:lnTo>
                      <a:pt x="1442" y="2402"/>
                    </a:lnTo>
                    <a:lnTo>
                      <a:pt x="1436" y="2396"/>
                    </a:lnTo>
                    <a:lnTo>
                      <a:pt x="1427" y="2387"/>
                    </a:lnTo>
                    <a:lnTo>
                      <a:pt x="1420" y="2379"/>
                    </a:lnTo>
                    <a:lnTo>
                      <a:pt x="1416" y="2373"/>
                    </a:lnTo>
                    <a:lnTo>
                      <a:pt x="1400" y="2349"/>
                    </a:lnTo>
                    <a:lnTo>
                      <a:pt x="1378" y="2314"/>
                    </a:lnTo>
                    <a:lnTo>
                      <a:pt x="1367" y="2298"/>
                    </a:lnTo>
                    <a:lnTo>
                      <a:pt x="1359" y="2280"/>
                    </a:lnTo>
                    <a:lnTo>
                      <a:pt x="1350" y="2276"/>
                    </a:lnTo>
                    <a:lnTo>
                      <a:pt x="1345" y="2254"/>
                    </a:lnTo>
                    <a:lnTo>
                      <a:pt x="1338" y="2241"/>
                    </a:lnTo>
                    <a:lnTo>
                      <a:pt x="1331" y="2227"/>
                    </a:lnTo>
                    <a:lnTo>
                      <a:pt x="1328" y="2213"/>
                    </a:lnTo>
                    <a:lnTo>
                      <a:pt x="1333" y="2201"/>
                    </a:lnTo>
                    <a:lnTo>
                      <a:pt x="1369" y="2186"/>
                    </a:lnTo>
                    <a:lnTo>
                      <a:pt x="1403" y="2165"/>
                    </a:lnTo>
                    <a:lnTo>
                      <a:pt x="1434" y="2153"/>
                    </a:lnTo>
                    <a:lnTo>
                      <a:pt x="1455" y="2141"/>
                    </a:lnTo>
                    <a:lnTo>
                      <a:pt x="1467" y="2136"/>
                    </a:lnTo>
                    <a:lnTo>
                      <a:pt x="1470" y="2136"/>
                    </a:lnTo>
                    <a:lnTo>
                      <a:pt x="1483" y="2118"/>
                    </a:lnTo>
                    <a:lnTo>
                      <a:pt x="1481" y="2101"/>
                    </a:lnTo>
                    <a:lnTo>
                      <a:pt x="1478" y="2074"/>
                    </a:lnTo>
                    <a:lnTo>
                      <a:pt x="1478" y="2070"/>
                    </a:lnTo>
                    <a:lnTo>
                      <a:pt x="1479" y="2060"/>
                    </a:lnTo>
                    <a:lnTo>
                      <a:pt x="1481" y="2050"/>
                    </a:lnTo>
                    <a:lnTo>
                      <a:pt x="1484" y="2043"/>
                    </a:lnTo>
                    <a:lnTo>
                      <a:pt x="1490" y="2032"/>
                    </a:lnTo>
                    <a:lnTo>
                      <a:pt x="1494" y="2025"/>
                    </a:lnTo>
                    <a:lnTo>
                      <a:pt x="1493" y="2009"/>
                    </a:lnTo>
                    <a:lnTo>
                      <a:pt x="1492" y="1966"/>
                    </a:lnTo>
                    <a:lnTo>
                      <a:pt x="1487" y="1937"/>
                    </a:lnTo>
                    <a:lnTo>
                      <a:pt x="1484" y="1906"/>
                    </a:lnTo>
                    <a:lnTo>
                      <a:pt x="1484" y="1862"/>
                    </a:lnTo>
                    <a:lnTo>
                      <a:pt x="1491" y="1843"/>
                    </a:lnTo>
                    <a:lnTo>
                      <a:pt x="1491" y="1818"/>
                    </a:lnTo>
                    <a:lnTo>
                      <a:pt x="1491" y="1793"/>
                    </a:lnTo>
                    <a:lnTo>
                      <a:pt x="1499" y="1772"/>
                    </a:lnTo>
                    <a:lnTo>
                      <a:pt x="1508" y="1745"/>
                    </a:lnTo>
                    <a:lnTo>
                      <a:pt x="1508" y="1690"/>
                    </a:lnTo>
                    <a:lnTo>
                      <a:pt x="1498" y="1638"/>
                    </a:lnTo>
                    <a:lnTo>
                      <a:pt x="1488" y="1572"/>
                    </a:lnTo>
                    <a:lnTo>
                      <a:pt x="1479" y="1531"/>
                    </a:lnTo>
                    <a:lnTo>
                      <a:pt x="1479" y="1500"/>
                    </a:lnTo>
                    <a:lnTo>
                      <a:pt x="1487" y="1481"/>
                    </a:lnTo>
                    <a:lnTo>
                      <a:pt x="1496" y="1461"/>
                    </a:lnTo>
                    <a:lnTo>
                      <a:pt x="1512" y="1452"/>
                    </a:lnTo>
                    <a:lnTo>
                      <a:pt x="1513" y="1438"/>
                    </a:lnTo>
                    <a:lnTo>
                      <a:pt x="1518" y="1388"/>
                    </a:lnTo>
                    <a:lnTo>
                      <a:pt x="1522" y="1357"/>
                    </a:lnTo>
                    <a:lnTo>
                      <a:pt x="1528" y="1313"/>
                    </a:lnTo>
                    <a:lnTo>
                      <a:pt x="1537" y="1272"/>
                    </a:lnTo>
                    <a:lnTo>
                      <a:pt x="1560" y="1256"/>
                    </a:lnTo>
                    <a:lnTo>
                      <a:pt x="1578" y="1233"/>
                    </a:lnTo>
                    <a:lnTo>
                      <a:pt x="1585" y="1211"/>
                    </a:lnTo>
                    <a:lnTo>
                      <a:pt x="1601" y="1158"/>
                    </a:lnTo>
                    <a:lnTo>
                      <a:pt x="1619" y="1142"/>
                    </a:lnTo>
                    <a:lnTo>
                      <a:pt x="1657" y="1116"/>
                    </a:lnTo>
                    <a:lnTo>
                      <a:pt x="1662" y="1110"/>
                    </a:lnTo>
                    <a:lnTo>
                      <a:pt x="1675" y="1099"/>
                    </a:lnTo>
                    <a:lnTo>
                      <a:pt x="1686" y="1087"/>
                    </a:lnTo>
                    <a:lnTo>
                      <a:pt x="1692" y="1080"/>
                    </a:lnTo>
                    <a:lnTo>
                      <a:pt x="1695" y="1071"/>
                    </a:lnTo>
                    <a:lnTo>
                      <a:pt x="1697" y="1062"/>
                    </a:lnTo>
                    <a:lnTo>
                      <a:pt x="1699" y="1021"/>
                    </a:lnTo>
                    <a:lnTo>
                      <a:pt x="1709" y="998"/>
                    </a:lnTo>
                    <a:lnTo>
                      <a:pt x="1723" y="964"/>
                    </a:lnTo>
                    <a:lnTo>
                      <a:pt x="1733" y="949"/>
                    </a:lnTo>
                    <a:lnTo>
                      <a:pt x="1734" y="945"/>
                    </a:lnTo>
                    <a:lnTo>
                      <a:pt x="1734" y="936"/>
                    </a:lnTo>
                    <a:lnTo>
                      <a:pt x="1735" y="925"/>
                    </a:lnTo>
                    <a:lnTo>
                      <a:pt x="1736" y="918"/>
                    </a:lnTo>
                    <a:lnTo>
                      <a:pt x="1740" y="901"/>
                    </a:lnTo>
                    <a:lnTo>
                      <a:pt x="1740" y="899"/>
                    </a:lnTo>
                    <a:lnTo>
                      <a:pt x="1740" y="805"/>
                    </a:lnTo>
                    <a:lnTo>
                      <a:pt x="1740" y="782"/>
                    </a:lnTo>
                    <a:lnTo>
                      <a:pt x="1742" y="773"/>
                    </a:lnTo>
                    <a:lnTo>
                      <a:pt x="1746" y="761"/>
                    </a:lnTo>
                    <a:lnTo>
                      <a:pt x="1750" y="750"/>
                    </a:lnTo>
                    <a:lnTo>
                      <a:pt x="1752" y="745"/>
                    </a:lnTo>
                    <a:lnTo>
                      <a:pt x="1752" y="732"/>
                    </a:lnTo>
                    <a:lnTo>
                      <a:pt x="1747" y="702"/>
                    </a:lnTo>
                    <a:lnTo>
                      <a:pt x="1742" y="662"/>
                    </a:lnTo>
                    <a:lnTo>
                      <a:pt x="1747" y="654"/>
                    </a:lnTo>
                    <a:lnTo>
                      <a:pt x="1749" y="626"/>
                    </a:lnTo>
                    <a:lnTo>
                      <a:pt x="1746" y="614"/>
                    </a:lnTo>
                    <a:lnTo>
                      <a:pt x="1742" y="600"/>
                    </a:lnTo>
                    <a:lnTo>
                      <a:pt x="1740" y="592"/>
                    </a:lnTo>
                    <a:lnTo>
                      <a:pt x="1734" y="575"/>
                    </a:lnTo>
                    <a:lnTo>
                      <a:pt x="1728" y="559"/>
                    </a:lnTo>
                    <a:lnTo>
                      <a:pt x="1725" y="551"/>
                    </a:lnTo>
                    <a:lnTo>
                      <a:pt x="1708" y="540"/>
                    </a:lnTo>
                    <a:lnTo>
                      <a:pt x="1703" y="523"/>
                    </a:lnTo>
                    <a:lnTo>
                      <a:pt x="1703" y="497"/>
                    </a:lnTo>
                    <a:lnTo>
                      <a:pt x="1684" y="478"/>
                    </a:lnTo>
                    <a:lnTo>
                      <a:pt x="1684" y="463"/>
                    </a:lnTo>
                    <a:lnTo>
                      <a:pt x="1683" y="453"/>
                    </a:lnTo>
                    <a:lnTo>
                      <a:pt x="1684" y="440"/>
                    </a:lnTo>
                    <a:lnTo>
                      <a:pt x="1681" y="434"/>
                    </a:lnTo>
                    <a:lnTo>
                      <a:pt x="1677" y="428"/>
                    </a:lnTo>
                    <a:lnTo>
                      <a:pt x="1658" y="415"/>
                    </a:lnTo>
                    <a:lnTo>
                      <a:pt x="1636" y="415"/>
                    </a:lnTo>
                    <a:lnTo>
                      <a:pt x="1617" y="409"/>
                    </a:lnTo>
                    <a:lnTo>
                      <a:pt x="1608" y="393"/>
                    </a:lnTo>
                    <a:lnTo>
                      <a:pt x="1590" y="368"/>
                    </a:lnTo>
                    <a:lnTo>
                      <a:pt x="1573" y="353"/>
                    </a:lnTo>
                    <a:lnTo>
                      <a:pt x="1536" y="353"/>
                    </a:lnTo>
                    <a:lnTo>
                      <a:pt x="1519" y="347"/>
                    </a:lnTo>
                    <a:lnTo>
                      <a:pt x="1517" y="341"/>
                    </a:lnTo>
                    <a:lnTo>
                      <a:pt x="1524" y="330"/>
                    </a:lnTo>
                    <a:lnTo>
                      <a:pt x="1545" y="315"/>
                    </a:lnTo>
                    <a:lnTo>
                      <a:pt x="1563" y="298"/>
                    </a:lnTo>
                    <a:lnTo>
                      <a:pt x="1568" y="261"/>
                    </a:lnTo>
                    <a:lnTo>
                      <a:pt x="1570" y="253"/>
                    </a:lnTo>
                    <a:lnTo>
                      <a:pt x="1575" y="236"/>
                    </a:lnTo>
                    <a:lnTo>
                      <a:pt x="1579" y="217"/>
                    </a:lnTo>
                    <a:lnTo>
                      <a:pt x="1581" y="208"/>
                    </a:lnTo>
                    <a:lnTo>
                      <a:pt x="1581" y="202"/>
                    </a:lnTo>
                    <a:lnTo>
                      <a:pt x="1583" y="189"/>
                    </a:lnTo>
                    <a:lnTo>
                      <a:pt x="1585" y="174"/>
                    </a:lnTo>
                    <a:lnTo>
                      <a:pt x="1587" y="162"/>
                    </a:lnTo>
                    <a:lnTo>
                      <a:pt x="1588" y="158"/>
                    </a:lnTo>
                    <a:lnTo>
                      <a:pt x="1588" y="156"/>
                    </a:lnTo>
                    <a:lnTo>
                      <a:pt x="1590" y="138"/>
                    </a:lnTo>
                    <a:lnTo>
                      <a:pt x="1591" y="128"/>
                    </a:lnTo>
                    <a:lnTo>
                      <a:pt x="1590" y="113"/>
                    </a:lnTo>
                    <a:lnTo>
                      <a:pt x="1589" y="98"/>
                    </a:lnTo>
                    <a:lnTo>
                      <a:pt x="1586" y="88"/>
                    </a:lnTo>
                    <a:lnTo>
                      <a:pt x="1583" y="77"/>
                    </a:lnTo>
                    <a:lnTo>
                      <a:pt x="1585" y="52"/>
                    </a:lnTo>
                    <a:lnTo>
                      <a:pt x="1596" y="28"/>
                    </a:lnTo>
                    <a:lnTo>
                      <a:pt x="1614" y="10"/>
                    </a:lnTo>
                    <a:lnTo>
                      <a:pt x="1617" y="0"/>
                    </a:lnTo>
                    <a:lnTo>
                      <a:pt x="1611" y="2"/>
                    </a:lnTo>
                    <a:lnTo>
                      <a:pt x="1583" y="7"/>
                    </a:lnTo>
                    <a:lnTo>
                      <a:pt x="1576" y="8"/>
                    </a:lnTo>
                    <a:lnTo>
                      <a:pt x="1540" y="11"/>
                    </a:lnTo>
                    <a:lnTo>
                      <a:pt x="1475" y="14"/>
                    </a:lnTo>
                    <a:lnTo>
                      <a:pt x="1413" y="16"/>
                    </a:lnTo>
                    <a:lnTo>
                      <a:pt x="1356" y="16"/>
                    </a:lnTo>
                    <a:lnTo>
                      <a:pt x="1292" y="19"/>
                    </a:lnTo>
                    <a:lnTo>
                      <a:pt x="1264" y="19"/>
                    </a:lnTo>
                    <a:lnTo>
                      <a:pt x="1236" y="24"/>
                    </a:lnTo>
                    <a:lnTo>
                      <a:pt x="1192" y="24"/>
                    </a:lnTo>
                    <a:lnTo>
                      <a:pt x="1152" y="36"/>
                    </a:lnTo>
                    <a:lnTo>
                      <a:pt x="1135" y="50"/>
                    </a:lnTo>
                    <a:lnTo>
                      <a:pt x="1111" y="77"/>
                    </a:lnTo>
                    <a:lnTo>
                      <a:pt x="1084" y="119"/>
                    </a:lnTo>
                    <a:lnTo>
                      <a:pt x="1057" y="178"/>
                    </a:lnTo>
                    <a:lnTo>
                      <a:pt x="1035" y="215"/>
                    </a:lnTo>
                    <a:lnTo>
                      <a:pt x="1025" y="230"/>
                    </a:lnTo>
                    <a:lnTo>
                      <a:pt x="1005" y="260"/>
                    </a:lnTo>
                    <a:lnTo>
                      <a:pt x="989" y="272"/>
                    </a:lnTo>
                    <a:lnTo>
                      <a:pt x="959" y="286"/>
                    </a:lnTo>
                    <a:lnTo>
                      <a:pt x="932" y="290"/>
                    </a:lnTo>
                    <a:lnTo>
                      <a:pt x="894" y="299"/>
                    </a:lnTo>
                    <a:lnTo>
                      <a:pt x="866" y="318"/>
                    </a:lnTo>
                    <a:lnTo>
                      <a:pt x="844" y="348"/>
                    </a:lnTo>
                    <a:lnTo>
                      <a:pt x="825" y="381"/>
                    </a:lnTo>
                    <a:lnTo>
                      <a:pt x="809" y="420"/>
                    </a:lnTo>
                    <a:lnTo>
                      <a:pt x="811" y="439"/>
                    </a:lnTo>
                    <a:lnTo>
                      <a:pt x="816" y="451"/>
                    </a:lnTo>
                    <a:lnTo>
                      <a:pt x="826" y="480"/>
                    </a:lnTo>
                    <a:lnTo>
                      <a:pt x="848" y="496"/>
                    </a:lnTo>
                    <a:lnTo>
                      <a:pt x="876" y="514"/>
                    </a:lnTo>
                    <a:lnTo>
                      <a:pt x="890" y="538"/>
                    </a:lnTo>
                    <a:lnTo>
                      <a:pt x="897" y="559"/>
                    </a:lnTo>
                    <a:lnTo>
                      <a:pt x="897" y="580"/>
                    </a:lnTo>
                    <a:lnTo>
                      <a:pt x="897" y="632"/>
                    </a:lnTo>
                    <a:lnTo>
                      <a:pt x="880" y="667"/>
                    </a:lnTo>
                    <a:lnTo>
                      <a:pt x="861" y="676"/>
                    </a:lnTo>
                    <a:lnTo>
                      <a:pt x="824" y="697"/>
                    </a:lnTo>
                    <a:lnTo>
                      <a:pt x="773" y="715"/>
                    </a:lnTo>
                    <a:lnTo>
                      <a:pt x="735" y="733"/>
                    </a:lnTo>
                    <a:lnTo>
                      <a:pt x="696" y="756"/>
                    </a:lnTo>
                    <a:lnTo>
                      <a:pt x="680" y="762"/>
                    </a:lnTo>
                    <a:lnTo>
                      <a:pt x="651" y="773"/>
                    </a:lnTo>
                    <a:lnTo>
                      <a:pt x="611" y="796"/>
                    </a:lnTo>
                    <a:lnTo>
                      <a:pt x="568" y="829"/>
                    </a:lnTo>
                    <a:lnTo>
                      <a:pt x="549" y="843"/>
                    </a:lnTo>
                    <a:lnTo>
                      <a:pt x="514" y="87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1" name="Freeform 292"/>
              <p:cNvSpPr>
                <a:spLocks/>
              </p:cNvSpPr>
              <p:nvPr/>
            </p:nvSpPr>
            <p:spPr bwMode="auto">
              <a:xfrm>
                <a:off x="2973543" y="4066007"/>
                <a:ext cx="723005" cy="751815"/>
              </a:xfrm>
              <a:custGeom>
                <a:avLst/>
                <a:gdLst>
                  <a:gd name="T0" fmla="*/ 1182 w 1581"/>
                  <a:gd name="T1" fmla="*/ 761 h 1642"/>
                  <a:gd name="T2" fmla="*/ 1380 w 1581"/>
                  <a:gd name="T3" fmla="*/ 747 h 1642"/>
                  <a:gd name="T4" fmla="*/ 1417 w 1581"/>
                  <a:gd name="T5" fmla="*/ 752 h 1642"/>
                  <a:gd name="T6" fmla="*/ 1458 w 1581"/>
                  <a:gd name="T7" fmla="*/ 680 h 1642"/>
                  <a:gd name="T8" fmla="*/ 1499 w 1581"/>
                  <a:gd name="T9" fmla="*/ 561 h 1642"/>
                  <a:gd name="T10" fmla="*/ 1556 w 1581"/>
                  <a:gd name="T11" fmla="*/ 488 h 1642"/>
                  <a:gd name="T12" fmla="*/ 1562 w 1581"/>
                  <a:gd name="T13" fmla="*/ 283 h 1642"/>
                  <a:gd name="T14" fmla="*/ 1475 w 1581"/>
                  <a:gd name="T15" fmla="*/ 177 h 1642"/>
                  <a:gd name="T16" fmla="*/ 1394 w 1581"/>
                  <a:gd name="T17" fmla="*/ 115 h 1642"/>
                  <a:gd name="T18" fmla="*/ 1296 w 1581"/>
                  <a:gd name="T19" fmla="*/ 114 h 1642"/>
                  <a:gd name="T20" fmla="*/ 1227 w 1581"/>
                  <a:gd name="T21" fmla="*/ 147 h 1642"/>
                  <a:gd name="T22" fmla="*/ 1208 w 1581"/>
                  <a:gd name="T23" fmla="*/ 159 h 1642"/>
                  <a:gd name="T24" fmla="*/ 1189 w 1581"/>
                  <a:gd name="T25" fmla="*/ 187 h 1642"/>
                  <a:gd name="T26" fmla="*/ 1131 w 1581"/>
                  <a:gd name="T27" fmla="*/ 181 h 1642"/>
                  <a:gd name="T28" fmla="*/ 994 w 1581"/>
                  <a:gd name="T29" fmla="*/ 190 h 1642"/>
                  <a:gd name="T30" fmla="*/ 981 w 1581"/>
                  <a:gd name="T31" fmla="*/ 143 h 1642"/>
                  <a:gd name="T32" fmla="*/ 1003 w 1581"/>
                  <a:gd name="T33" fmla="*/ 82 h 1642"/>
                  <a:gd name="T34" fmla="*/ 936 w 1581"/>
                  <a:gd name="T35" fmla="*/ 58 h 1642"/>
                  <a:gd name="T36" fmla="*/ 871 w 1581"/>
                  <a:gd name="T37" fmla="*/ 109 h 1642"/>
                  <a:gd name="T38" fmla="*/ 826 w 1581"/>
                  <a:gd name="T39" fmla="*/ 148 h 1642"/>
                  <a:gd name="T40" fmla="*/ 767 w 1581"/>
                  <a:gd name="T41" fmla="*/ 165 h 1642"/>
                  <a:gd name="T42" fmla="*/ 770 w 1581"/>
                  <a:gd name="T43" fmla="*/ 92 h 1642"/>
                  <a:gd name="T44" fmla="*/ 786 w 1581"/>
                  <a:gd name="T45" fmla="*/ 21 h 1642"/>
                  <a:gd name="T46" fmla="*/ 692 w 1581"/>
                  <a:gd name="T47" fmla="*/ 23 h 1642"/>
                  <a:gd name="T48" fmla="*/ 603 w 1581"/>
                  <a:gd name="T49" fmla="*/ 108 h 1642"/>
                  <a:gd name="T50" fmla="*/ 547 w 1581"/>
                  <a:gd name="T51" fmla="*/ 204 h 1642"/>
                  <a:gd name="T52" fmla="*/ 468 w 1581"/>
                  <a:gd name="T53" fmla="*/ 280 h 1642"/>
                  <a:gd name="T54" fmla="*/ 354 w 1581"/>
                  <a:gd name="T55" fmla="*/ 236 h 1642"/>
                  <a:gd name="T56" fmla="*/ 316 w 1581"/>
                  <a:gd name="T57" fmla="*/ 291 h 1642"/>
                  <a:gd name="T58" fmla="*/ 273 w 1581"/>
                  <a:gd name="T59" fmla="*/ 411 h 1642"/>
                  <a:gd name="T60" fmla="*/ 286 w 1581"/>
                  <a:gd name="T61" fmla="*/ 510 h 1642"/>
                  <a:gd name="T62" fmla="*/ 290 w 1581"/>
                  <a:gd name="T63" fmla="*/ 611 h 1642"/>
                  <a:gd name="T64" fmla="*/ 250 w 1581"/>
                  <a:gd name="T65" fmla="*/ 719 h 1642"/>
                  <a:gd name="T66" fmla="*/ 190 w 1581"/>
                  <a:gd name="T67" fmla="*/ 788 h 1642"/>
                  <a:gd name="T68" fmla="*/ 195 w 1581"/>
                  <a:gd name="T69" fmla="*/ 880 h 1642"/>
                  <a:gd name="T70" fmla="*/ 246 w 1581"/>
                  <a:gd name="T71" fmla="*/ 868 h 1642"/>
                  <a:gd name="T72" fmla="*/ 237 w 1581"/>
                  <a:gd name="T73" fmla="*/ 963 h 1642"/>
                  <a:gd name="T74" fmla="*/ 191 w 1581"/>
                  <a:gd name="T75" fmla="*/ 1052 h 1642"/>
                  <a:gd name="T76" fmla="*/ 144 w 1581"/>
                  <a:gd name="T77" fmla="*/ 1125 h 1642"/>
                  <a:gd name="T78" fmla="*/ 98 w 1581"/>
                  <a:gd name="T79" fmla="*/ 1163 h 1642"/>
                  <a:gd name="T80" fmla="*/ 61 w 1581"/>
                  <a:gd name="T81" fmla="*/ 1220 h 1642"/>
                  <a:gd name="T82" fmla="*/ 1 w 1581"/>
                  <a:gd name="T83" fmla="*/ 1368 h 1642"/>
                  <a:gd name="T84" fmla="*/ 68 w 1581"/>
                  <a:gd name="T85" fmla="*/ 1410 h 1642"/>
                  <a:gd name="T86" fmla="*/ 87 w 1581"/>
                  <a:gd name="T87" fmla="*/ 1531 h 1642"/>
                  <a:gd name="T88" fmla="*/ 139 w 1581"/>
                  <a:gd name="T89" fmla="*/ 1561 h 1642"/>
                  <a:gd name="T90" fmla="*/ 150 w 1581"/>
                  <a:gd name="T91" fmla="*/ 1638 h 1642"/>
                  <a:gd name="T92" fmla="*/ 283 w 1581"/>
                  <a:gd name="T93" fmla="*/ 1615 h 1642"/>
                  <a:gd name="T94" fmla="*/ 449 w 1581"/>
                  <a:gd name="T95" fmla="*/ 1507 h 1642"/>
                  <a:gd name="T96" fmla="*/ 630 w 1581"/>
                  <a:gd name="T97" fmla="*/ 1421 h 1642"/>
                  <a:gd name="T98" fmla="*/ 659 w 1581"/>
                  <a:gd name="T99" fmla="*/ 1283 h 1642"/>
                  <a:gd name="T100" fmla="*/ 580 w 1581"/>
                  <a:gd name="T101" fmla="*/ 1184 h 1642"/>
                  <a:gd name="T102" fmla="*/ 663 w 1581"/>
                  <a:gd name="T103" fmla="*/ 1044 h 1642"/>
                  <a:gd name="T104" fmla="*/ 794 w 1581"/>
                  <a:gd name="T105" fmla="*/ 975 h 1642"/>
                  <a:gd name="T106" fmla="*/ 904 w 1581"/>
                  <a:gd name="T107" fmla="*/ 795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81" h="1642">
                    <a:moveTo>
                      <a:pt x="1005" y="769"/>
                    </a:moveTo>
                    <a:lnTo>
                      <a:pt x="1033" y="764"/>
                    </a:lnTo>
                    <a:lnTo>
                      <a:pt x="1061" y="764"/>
                    </a:lnTo>
                    <a:lnTo>
                      <a:pt x="1125" y="761"/>
                    </a:lnTo>
                    <a:lnTo>
                      <a:pt x="1182" y="761"/>
                    </a:lnTo>
                    <a:lnTo>
                      <a:pt x="1244" y="759"/>
                    </a:lnTo>
                    <a:lnTo>
                      <a:pt x="1309" y="756"/>
                    </a:lnTo>
                    <a:lnTo>
                      <a:pt x="1345" y="753"/>
                    </a:lnTo>
                    <a:lnTo>
                      <a:pt x="1352" y="752"/>
                    </a:lnTo>
                    <a:lnTo>
                      <a:pt x="1380" y="747"/>
                    </a:lnTo>
                    <a:lnTo>
                      <a:pt x="1386" y="745"/>
                    </a:lnTo>
                    <a:lnTo>
                      <a:pt x="1396" y="742"/>
                    </a:lnTo>
                    <a:lnTo>
                      <a:pt x="1409" y="744"/>
                    </a:lnTo>
                    <a:lnTo>
                      <a:pt x="1409" y="752"/>
                    </a:lnTo>
                    <a:lnTo>
                      <a:pt x="1417" y="752"/>
                    </a:lnTo>
                    <a:lnTo>
                      <a:pt x="1425" y="741"/>
                    </a:lnTo>
                    <a:lnTo>
                      <a:pt x="1435" y="730"/>
                    </a:lnTo>
                    <a:lnTo>
                      <a:pt x="1439" y="719"/>
                    </a:lnTo>
                    <a:lnTo>
                      <a:pt x="1449" y="707"/>
                    </a:lnTo>
                    <a:lnTo>
                      <a:pt x="1458" y="680"/>
                    </a:lnTo>
                    <a:lnTo>
                      <a:pt x="1461" y="658"/>
                    </a:lnTo>
                    <a:lnTo>
                      <a:pt x="1465" y="650"/>
                    </a:lnTo>
                    <a:lnTo>
                      <a:pt x="1476" y="616"/>
                    </a:lnTo>
                    <a:lnTo>
                      <a:pt x="1491" y="589"/>
                    </a:lnTo>
                    <a:lnTo>
                      <a:pt x="1499" y="561"/>
                    </a:lnTo>
                    <a:lnTo>
                      <a:pt x="1507" y="538"/>
                    </a:lnTo>
                    <a:lnTo>
                      <a:pt x="1524" y="512"/>
                    </a:lnTo>
                    <a:lnTo>
                      <a:pt x="1535" y="504"/>
                    </a:lnTo>
                    <a:lnTo>
                      <a:pt x="1538" y="501"/>
                    </a:lnTo>
                    <a:lnTo>
                      <a:pt x="1556" y="488"/>
                    </a:lnTo>
                    <a:lnTo>
                      <a:pt x="1573" y="451"/>
                    </a:lnTo>
                    <a:lnTo>
                      <a:pt x="1581" y="417"/>
                    </a:lnTo>
                    <a:lnTo>
                      <a:pt x="1581" y="389"/>
                    </a:lnTo>
                    <a:lnTo>
                      <a:pt x="1575" y="340"/>
                    </a:lnTo>
                    <a:lnTo>
                      <a:pt x="1562" y="283"/>
                    </a:lnTo>
                    <a:lnTo>
                      <a:pt x="1557" y="237"/>
                    </a:lnTo>
                    <a:lnTo>
                      <a:pt x="1552" y="226"/>
                    </a:lnTo>
                    <a:lnTo>
                      <a:pt x="1528" y="218"/>
                    </a:lnTo>
                    <a:lnTo>
                      <a:pt x="1495" y="196"/>
                    </a:lnTo>
                    <a:lnTo>
                      <a:pt x="1475" y="177"/>
                    </a:lnTo>
                    <a:lnTo>
                      <a:pt x="1461" y="135"/>
                    </a:lnTo>
                    <a:lnTo>
                      <a:pt x="1461" y="118"/>
                    </a:lnTo>
                    <a:lnTo>
                      <a:pt x="1449" y="96"/>
                    </a:lnTo>
                    <a:lnTo>
                      <a:pt x="1429" y="96"/>
                    </a:lnTo>
                    <a:lnTo>
                      <a:pt x="1394" y="115"/>
                    </a:lnTo>
                    <a:lnTo>
                      <a:pt x="1383" y="117"/>
                    </a:lnTo>
                    <a:lnTo>
                      <a:pt x="1371" y="118"/>
                    </a:lnTo>
                    <a:lnTo>
                      <a:pt x="1359" y="118"/>
                    </a:lnTo>
                    <a:lnTo>
                      <a:pt x="1347" y="118"/>
                    </a:lnTo>
                    <a:lnTo>
                      <a:pt x="1296" y="114"/>
                    </a:lnTo>
                    <a:lnTo>
                      <a:pt x="1264" y="106"/>
                    </a:lnTo>
                    <a:lnTo>
                      <a:pt x="1252" y="110"/>
                    </a:lnTo>
                    <a:lnTo>
                      <a:pt x="1252" y="119"/>
                    </a:lnTo>
                    <a:lnTo>
                      <a:pt x="1241" y="134"/>
                    </a:lnTo>
                    <a:lnTo>
                      <a:pt x="1227" y="147"/>
                    </a:lnTo>
                    <a:lnTo>
                      <a:pt x="1226" y="148"/>
                    </a:lnTo>
                    <a:lnTo>
                      <a:pt x="1221" y="152"/>
                    </a:lnTo>
                    <a:lnTo>
                      <a:pt x="1219" y="159"/>
                    </a:lnTo>
                    <a:lnTo>
                      <a:pt x="1215" y="162"/>
                    </a:lnTo>
                    <a:lnTo>
                      <a:pt x="1208" y="159"/>
                    </a:lnTo>
                    <a:lnTo>
                      <a:pt x="1204" y="159"/>
                    </a:lnTo>
                    <a:lnTo>
                      <a:pt x="1204" y="172"/>
                    </a:lnTo>
                    <a:lnTo>
                      <a:pt x="1202" y="179"/>
                    </a:lnTo>
                    <a:lnTo>
                      <a:pt x="1197" y="182"/>
                    </a:lnTo>
                    <a:lnTo>
                      <a:pt x="1189" y="187"/>
                    </a:lnTo>
                    <a:lnTo>
                      <a:pt x="1168" y="187"/>
                    </a:lnTo>
                    <a:lnTo>
                      <a:pt x="1161" y="183"/>
                    </a:lnTo>
                    <a:lnTo>
                      <a:pt x="1154" y="184"/>
                    </a:lnTo>
                    <a:lnTo>
                      <a:pt x="1146" y="183"/>
                    </a:lnTo>
                    <a:lnTo>
                      <a:pt x="1131" y="181"/>
                    </a:lnTo>
                    <a:lnTo>
                      <a:pt x="1116" y="179"/>
                    </a:lnTo>
                    <a:lnTo>
                      <a:pt x="1065" y="177"/>
                    </a:lnTo>
                    <a:lnTo>
                      <a:pt x="1046" y="184"/>
                    </a:lnTo>
                    <a:lnTo>
                      <a:pt x="1012" y="190"/>
                    </a:lnTo>
                    <a:lnTo>
                      <a:pt x="994" y="190"/>
                    </a:lnTo>
                    <a:lnTo>
                      <a:pt x="959" y="192"/>
                    </a:lnTo>
                    <a:lnTo>
                      <a:pt x="956" y="187"/>
                    </a:lnTo>
                    <a:lnTo>
                      <a:pt x="955" y="175"/>
                    </a:lnTo>
                    <a:lnTo>
                      <a:pt x="960" y="166"/>
                    </a:lnTo>
                    <a:lnTo>
                      <a:pt x="981" y="143"/>
                    </a:lnTo>
                    <a:lnTo>
                      <a:pt x="999" y="116"/>
                    </a:lnTo>
                    <a:lnTo>
                      <a:pt x="999" y="105"/>
                    </a:lnTo>
                    <a:lnTo>
                      <a:pt x="1003" y="96"/>
                    </a:lnTo>
                    <a:lnTo>
                      <a:pt x="1006" y="86"/>
                    </a:lnTo>
                    <a:lnTo>
                      <a:pt x="1003" y="82"/>
                    </a:lnTo>
                    <a:lnTo>
                      <a:pt x="983" y="66"/>
                    </a:lnTo>
                    <a:lnTo>
                      <a:pt x="970" y="61"/>
                    </a:lnTo>
                    <a:lnTo>
                      <a:pt x="960" y="60"/>
                    </a:lnTo>
                    <a:lnTo>
                      <a:pt x="950" y="57"/>
                    </a:lnTo>
                    <a:lnTo>
                      <a:pt x="936" y="58"/>
                    </a:lnTo>
                    <a:lnTo>
                      <a:pt x="923" y="60"/>
                    </a:lnTo>
                    <a:lnTo>
                      <a:pt x="919" y="70"/>
                    </a:lnTo>
                    <a:lnTo>
                      <a:pt x="901" y="85"/>
                    </a:lnTo>
                    <a:lnTo>
                      <a:pt x="880" y="102"/>
                    </a:lnTo>
                    <a:lnTo>
                      <a:pt x="871" y="109"/>
                    </a:lnTo>
                    <a:lnTo>
                      <a:pt x="859" y="118"/>
                    </a:lnTo>
                    <a:lnTo>
                      <a:pt x="849" y="124"/>
                    </a:lnTo>
                    <a:lnTo>
                      <a:pt x="835" y="136"/>
                    </a:lnTo>
                    <a:lnTo>
                      <a:pt x="832" y="137"/>
                    </a:lnTo>
                    <a:lnTo>
                      <a:pt x="826" y="148"/>
                    </a:lnTo>
                    <a:lnTo>
                      <a:pt x="816" y="161"/>
                    </a:lnTo>
                    <a:lnTo>
                      <a:pt x="807" y="170"/>
                    </a:lnTo>
                    <a:lnTo>
                      <a:pt x="799" y="173"/>
                    </a:lnTo>
                    <a:lnTo>
                      <a:pt x="780" y="173"/>
                    </a:lnTo>
                    <a:lnTo>
                      <a:pt x="767" y="165"/>
                    </a:lnTo>
                    <a:lnTo>
                      <a:pt x="762" y="159"/>
                    </a:lnTo>
                    <a:lnTo>
                      <a:pt x="759" y="148"/>
                    </a:lnTo>
                    <a:lnTo>
                      <a:pt x="762" y="123"/>
                    </a:lnTo>
                    <a:lnTo>
                      <a:pt x="766" y="104"/>
                    </a:lnTo>
                    <a:lnTo>
                      <a:pt x="770" y="92"/>
                    </a:lnTo>
                    <a:lnTo>
                      <a:pt x="772" y="80"/>
                    </a:lnTo>
                    <a:lnTo>
                      <a:pt x="780" y="70"/>
                    </a:lnTo>
                    <a:lnTo>
                      <a:pt x="786" y="46"/>
                    </a:lnTo>
                    <a:lnTo>
                      <a:pt x="786" y="34"/>
                    </a:lnTo>
                    <a:lnTo>
                      <a:pt x="786" y="21"/>
                    </a:lnTo>
                    <a:lnTo>
                      <a:pt x="778" y="10"/>
                    </a:lnTo>
                    <a:lnTo>
                      <a:pt x="764" y="1"/>
                    </a:lnTo>
                    <a:lnTo>
                      <a:pt x="730" y="0"/>
                    </a:lnTo>
                    <a:lnTo>
                      <a:pt x="710" y="11"/>
                    </a:lnTo>
                    <a:lnTo>
                      <a:pt x="692" y="23"/>
                    </a:lnTo>
                    <a:lnTo>
                      <a:pt x="674" y="35"/>
                    </a:lnTo>
                    <a:lnTo>
                      <a:pt x="645" y="65"/>
                    </a:lnTo>
                    <a:lnTo>
                      <a:pt x="632" y="73"/>
                    </a:lnTo>
                    <a:lnTo>
                      <a:pt x="616" y="91"/>
                    </a:lnTo>
                    <a:lnTo>
                      <a:pt x="603" y="108"/>
                    </a:lnTo>
                    <a:lnTo>
                      <a:pt x="596" y="122"/>
                    </a:lnTo>
                    <a:lnTo>
                      <a:pt x="579" y="142"/>
                    </a:lnTo>
                    <a:lnTo>
                      <a:pt x="561" y="161"/>
                    </a:lnTo>
                    <a:lnTo>
                      <a:pt x="553" y="184"/>
                    </a:lnTo>
                    <a:lnTo>
                      <a:pt x="547" y="204"/>
                    </a:lnTo>
                    <a:lnTo>
                      <a:pt x="544" y="229"/>
                    </a:lnTo>
                    <a:lnTo>
                      <a:pt x="542" y="246"/>
                    </a:lnTo>
                    <a:lnTo>
                      <a:pt x="527" y="268"/>
                    </a:lnTo>
                    <a:lnTo>
                      <a:pt x="504" y="280"/>
                    </a:lnTo>
                    <a:lnTo>
                      <a:pt x="468" y="280"/>
                    </a:lnTo>
                    <a:lnTo>
                      <a:pt x="444" y="271"/>
                    </a:lnTo>
                    <a:lnTo>
                      <a:pt x="417" y="263"/>
                    </a:lnTo>
                    <a:lnTo>
                      <a:pt x="393" y="253"/>
                    </a:lnTo>
                    <a:lnTo>
                      <a:pt x="374" y="243"/>
                    </a:lnTo>
                    <a:lnTo>
                      <a:pt x="354" y="236"/>
                    </a:lnTo>
                    <a:lnTo>
                      <a:pt x="351" y="232"/>
                    </a:lnTo>
                    <a:lnTo>
                      <a:pt x="342" y="241"/>
                    </a:lnTo>
                    <a:lnTo>
                      <a:pt x="332" y="255"/>
                    </a:lnTo>
                    <a:lnTo>
                      <a:pt x="325" y="276"/>
                    </a:lnTo>
                    <a:lnTo>
                      <a:pt x="316" y="291"/>
                    </a:lnTo>
                    <a:lnTo>
                      <a:pt x="318" y="291"/>
                    </a:lnTo>
                    <a:lnTo>
                      <a:pt x="312" y="314"/>
                    </a:lnTo>
                    <a:lnTo>
                      <a:pt x="301" y="341"/>
                    </a:lnTo>
                    <a:lnTo>
                      <a:pt x="289" y="370"/>
                    </a:lnTo>
                    <a:lnTo>
                      <a:pt x="273" y="411"/>
                    </a:lnTo>
                    <a:lnTo>
                      <a:pt x="268" y="432"/>
                    </a:lnTo>
                    <a:lnTo>
                      <a:pt x="268" y="462"/>
                    </a:lnTo>
                    <a:lnTo>
                      <a:pt x="270" y="481"/>
                    </a:lnTo>
                    <a:lnTo>
                      <a:pt x="277" y="497"/>
                    </a:lnTo>
                    <a:lnTo>
                      <a:pt x="286" y="510"/>
                    </a:lnTo>
                    <a:lnTo>
                      <a:pt x="294" y="519"/>
                    </a:lnTo>
                    <a:lnTo>
                      <a:pt x="303" y="527"/>
                    </a:lnTo>
                    <a:lnTo>
                      <a:pt x="304" y="571"/>
                    </a:lnTo>
                    <a:lnTo>
                      <a:pt x="301" y="596"/>
                    </a:lnTo>
                    <a:lnTo>
                      <a:pt x="290" y="611"/>
                    </a:lnTo>
                    <a:lnTo>
                      <a:pt x="285" y="636"/>
                    </a:lnTo>
                    <a:lnTo>
                      <a:pt x="286" y="650"/>
                    </a:lnTo>
                    <a:lnTo>
                      <a:pt x="276" y="675"/>
                    </a:lnTo>
                    <a:lnTo>
                      <a:pt x="259" y="703"/>
                    </a:lnTo>
                    <a:lnTo>
                      <a:pt x="250" y="719"/>
                    </a:lnTo>
                    <a:lnTo>
                      <a:pt x="243" y="743"/>
                    </a:lnTo>
                    <a:lnTo>
                      <a:pt x="240" y="760"/>
                    </a:lnTo>
                    <a:lnTo>
                      <a:pt x="237" y="767"/>
                    </a:lnTo>
                    <a:lnTo>
                      <a:pt x="207" y="767"/>
                    </a:lnTo>
                    <a:lnTo>
                      <a:pt x="190" y="788"/>
                    </a:lnTo>
                    <a:lnTo>
                      <a:pt x="184" y="806"/>
                    </a:lnTo>
                    <a:lnTo>
                      <a:pt x="181" y="829"/>
                    </a:lnTo>
                    <a:lnTo>
                      <a:pt x="178" y="848"/>
                    </a:lnTo>
                    <a:lnTo>
                      <a:pt x="181" y="868"/>
                    </a:lnTo>
                    <a:lnTo>
                      <a:pt x="195" y="880"/>
                    </a:lnTo>
                    <a:lnTo>
                      <a:pt x="212" y="887"/>
                    </a:lnTo>
                    <a:lnTo>
                      <a:pt x="223" y="884"/>
                    </a:lnTo>
                    <a:lnTo>
                      <a:pt x="235" y="873"/>
                    </a:lnTo>
                    <a:lnTo>
                      <a:pt x="241" y="868"/>
                    </a:lnTo>
                    <a:lnTo>
                      <a:pt x="246" y="868"/>
                    </a:lnTo>
                    <a:lnTo>
                      <a:pt x="249" y="871"/>
                    </a:lnTo>
                    <a:lnTo>
                      <a:pt x="254" y="891"/>
                    </a:lnTo>
                    <a:lnTo>
                      <a:pt x="252" y="917"/>
                    </a:lnTo>
                    <a:lnTo>
                      <a:pt x="246" y="949"/>
                    </a:lnTo>
                    <a:lnTo>
                      <a:pt x="237" y="963"/>
                    </a:lnTo>
                    <a:lnTo>
                      <a:pt x="230" y="979"/>
                    </a:lnTo>
                    <a:lnTo>
                      <a:pt x="225" y="1002"/>
                    </a:lnTo>
                    <a:lnTo>
                      <a:pt x="218" y="1019"/>
                    </a:lnTo>
                    <a:lnTo>
                      <a:pt x="208" y="1037"/>
                    </a:lnTo>
                    <a:lnTo>
                      <a:pt x="191" y="1052"/>
                    </a:lnTo>
                    <a:lnTo>
                      <a:pt x="183" y="1060"/>
                    </a:lnTo>
                    <a:lnTo>
                      <a:pt x="174" y="1084"/>
                    </a:lnTo>
                    <a:lnTo>
                      <a:pt x="164" y="1098"/>
                    </a:lnTo>
                    <a:lnTo>
                      <a:pt x="152" y="1116"/>
                    </a:lnTo>
                    <a:lnTo>
                      <a:pt x="144" y="1125"/>
                    </a:lnTo>
                    <a:lnTo>
                      <a:pt x="134" y="1134"/>
                    </a:lnTo>
                    <a:lnTo>
                      <a:pt x="126" y="1143"/>
                    </a:lnTo>
                    <a:lnTo>
                      <a:pt x="118" y="1151"/>
                    </a:lnTo>
                    <a:lnTo>
                      <a:pt x="107" y="1157"/>
                    </a:lnTo>
                    <a:lnTo>
                      <a:pt x="98" y="1163"/>
                    </a:lnTo>
                    <a:lnTo>
                      <a:pt x="86" y="1175"/>
                    </a:lnTo>
                    <a:lnTo>
                      <a:pt x="78" y="1190"/>
                    </a:lnTo>
                    <a:lnTo>
                      <a:pt x="77" y="1199"/>
                    </a:lnTo>
                    <a:lnTo>
                      <a:pt x="71" y="1209"/>
                    </a:lnTo>
                    <a:lnTo>
                      <a:pt x="61" y="1220"/>
                    </a:lnTo>
                    <a:lnTo>
                      <a:pt x="53" y="1233"/>
                    </a:lnTo>
                    <a:lnTo>
                      <a:pt x="37" y="1273"/>
                    </a:lnTo>
                    <a:lnTo>
                      <a:pt x="15" y="1315"/>
                    </a:lnTo>
                    <a:lnTo>
                      <a:pt x="0" y="1348"/>
                    </a:lnTo>
                    <a:lnTo>
                      <a:pt x="1" y="1368"/>
                    </a:lnTo>
                    <a:lnTo>
                      <a:pt x="10" y="1373"/>
                    </a:lnTo>
                    <a:lnTo>
                      <a:pt x="53" y="1376"/>
                    </a:lnTo>
                    <a:lnTo>
                      <a:pt x="68" y="1393"/>
                    </a:lnTo>
                    <a:lnTo>
                      <a:pt x="68" y="1401"/>
                    </a:lnTo>
                    <a:lnTo>
                      <a:pt x="68" y="1410"/>
                    </a:lnTo>
                    <a:lnTo>
                      <a:pt x="61" y="1435"/>
                    </a:lnTo>
                    <a:lnTo>
                      <a:pt x="55" y="1467"/>
                    </a:lnTo>
                    <a:lnTo>
                      <a:pt x="53" y="1515"/>
                    </a:lnTo>
                    <a:lnTo>
                      <a:pt x="68" y="1533"/>
                    </a:lnTo>
                    <a:lnTo>
                      <a:pt x="87" y="1531"/>
                    </a:lnTo>
                    <a:lnTo>
                      <a:pt x="97" y="1523"/>
                    </a:lnTo>
                    <a:lnTo>
                      <a:pt x="114" y="1523"/>
                    </a:lnTo>
                    <a:lnTo>
                      <a:pt x="123" y="1533"/>
                    </a:lnTo>
                    <a:lnTo>
                      <a:pt x="134" y="1546"/>
                    </a:lnTo>
                    <a:lnTo>
                      <a:pt x="139" y="1561"/>
                    </a:lnTo>
                    <a:lnTo>
                      <a:pt x="142" y="1575"/>
                    </a:lnTo>
                    <a:lnTo>
                      <a:pt x="142" y="1590"/>
                    </a:lnTo>
                    <a:lnTo>
                      <a:pt x="139" y="1605"/>
                    </a:lnTo>
                    <a:lnTo>
                      <a:pt x="126" y="1636"/>
                    </a:lnTo>
                    <a:lnTo>
                      <a:pt x="150" y="1638"/>
                    </a:lnTo>
                    <a:lnTo>
                      <a:pt x="177" y="1642"/>
                    </a:lnTo>
                    <a:lnTo>
                      <a:pt x="195" y="1642"/>
                    </a:lnTo>
                    <a:lnTo>
                      <a:pt x="230" y="1635"/>
                    </a:lnTo>
                    <a:lnTo>
                      <a:pt x="259" y="1631"/>
                    </a:lnTo>
                    <a:lnTo>
                      <a:pt x="283" y="1615"/>
                    </a:lnTo>
                    <a:lnTo>
                      <a:pt x="318" y="1588"/>
                    </a:lnTo>
                    <a:lnTo>
                      <a:pt x="337" y="1574"/>
                    </a:lnTo>
                    <a:lnTo>
                      <a:pt x="380" y="1541"/>
                    </a:lnTo>
                    <a:lnTo>
                      <a:pt x="420" y="1518"/>
                    </a:lnTo>
                    <a:lnTo>
                      <a:pt x="449" y="1507"/>
                    </a:lnTo>
                    <a:lnTo>
                      <a:pt x="465" y="1501"/>
                    </a:lnTo>
                    <a:lnTo>
                      <a:pt x="504" y="1478"/>
                    </a:lnTo>
                    <a:lnTo>
                      <a:pt x="542" y="1460"/>
                    </a:lnTo>
                    <a:lnTo>
                      <a:pt x="593" y="1442"/>
                    </a:lnTo>
                    <a:lnTo>
                      <a:pt x="630" y="1421"/>
                    </a:lnTo>
                    <a:lnTo>
                      <a:pt x="649" y="1412"/>
                    </a:lnTo>
                    <a:lnTo>
                      <a:pt x="666" y="1377"/>
                    </a:lnTo>
                    <a:lnTo>
                      <a:pt x="666" y="1325"/>
                    </a:lnTo>
                    <a:lnTo>
                      <a:pt x="666" y="1304"/>
                    </a:lnTo>
                    <a:lnTo>
                      <a:pt x="659" y="1283"/>
                    </a:lnTo>
                    <a:lnTo>
                      <a:pt x="645" y="1259"/>
                    </a:lnTo>
                    <a:lnTo>
                      <a:pt x="617" y="1241"/>
                    </a:lnTo>
                    <a:lnTo>
                      <a:pt x="595" y="1225"/>
                    </a:lnTo>
                    <a:lnTo>
                      <a:pt x="585" y="1196"/>
                    </a:lnTo>
                    <a:lnTo>
                      <a:pt x="580" y="1184"/>
                    </a:lnTo>
                    <a:lnTo>
                      <a:pt x="578" y="1165"/>
                    </a:lnTo>
                    <a:lnTo>
                      <a:pt x="594" y="1126"/>
                    </a:lnTo>
                    <a:lnTo>
                      <a:pt x="613" y="1093"/>
                    </a:lnTo>
                    <a:lnTo>
                      <a:pt x="635" y="1063"/>
                    </a:lnTo>
                    <a:lnTo>
                      <a:pt x="663" y="1044"/>
                    </a:lnTo>
                    <a:lnTo>
                      <a:pt x="701" y="1035"/>
                    </a:lnTo>
                    <a:lnTo>
                      <a:pt x="728" y="1031"/>
                    </a:lnTo>
                    <a:lnTo>
                      <a:pt x="758" y="1017"/>
                    </a:lnTo>
                    <a:lnTo>
                      <a:pt x="774" y="1005"/>
                    </a:lnTo>
                    <a:lnTo>
                      <a:pt x="794" y="975"/>
                    </a:lnTo>
                    <a:lnTo>
                      <a:pt x="804" y="960"/>
                    </a:lnTo>
                    <a:lnTo>
                      <a:pt x="826" y="923"/>
                    </a:lnTo>
                    <a:lnTo>
                      <a:pt x="853" y="864"/>
                    </a:lnTo>
                    <a:lnTo>
                      <a:pt x="880" y="822"/>
                    </a:lnTo>
                    <a:lnTo>
                      <a:pt x="904" y="795"/>
                    </a:lnTo>
                    <a:lnTo>
                      <a:pt x="921" y="781"/>
                    </a:lnTo>
                    <a:lnTo>
                      <a:pt x="961" y="769"/>
                    </a:lnTo>
                    <a:lnTo>
                      <a:pt x="1005" y="76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2" name="Freeform 276"/>
              <p:cNvSpPr>
                <a:spLocks/>
              </p:cNvSpPr>
              <p:nvPr/>
            </p:nvSpPr>
            <p:spPr bwMode="auto">
              <a:xfrm>
                <a:off x="2485138" y="4189480"/>
                <a:ext cx="633829" cy="600903"/>
              </a:xfrm>
              <a:custGeom>
                <a:avLst/>
                <a:gdLst>
                  <a:gd name="T0" fmla="*/ 998 w 1386"/>
                  <a:gd name="T1" fmla="*/ 1000 h 1315"/>
                  <a:gd name="T2" fmla="*/ 1094 w 1386"/>
                  <a:gd name="T3" fmla="*/ 974 h 1315"/>
                  <a:gd name="T4" fmla="*/ 1139 w 1386"/>
                  <a:gd name="T5" fmla="*/ 941 h 1315"/>
                  <a:gd name="T6" fmla="*/ 1154 w 1386"/>
                  <a:gd name="T7" fmla="*/ 907 h 1315"/>
                  <a:gd name="T8" fmla="*/ 1186 w 1386"/>
                  <a:gd name="T9" fmla="*/ 883 h 1315"/>
                  <a:gd name="T10" fmla="*/ 1212 w 1386"/>
                  <a:gd name="T11" fmla="*/ 857 h 1315"/>
                  <a:gd name="T12" fmla="*/ 1242 w 1386"/>
                  <a:gd name="T13" fmla="*/ 816 h 1315"/>
                  <a:gd name="T14" fmla="*/ 1276 w 1386"/>
                  <a:gd name="T15" fmla="*/ 769 h 1315"/>
                  <a:gd name="T16" fmla="*/ 1298 w 1386"/>
                  <a:gd name="T17" fmla="*/ 711 h 1315"/>
                  <a:gd name="T18" fmla="*/ 1320 w 1386"/>
                  <a:gd name="T19" fmla="*/ 649 h 1315"/>
                  <a:gd name="T20" fmla="*/ 1314 w 1386"/>
                  <a:gd name="T21" fmla="*/ 600 h 1315"/>
                  <a:gd name="T22" fmla="*/ 1291 w 1386"/>
                  <a:gd name="T23" fmla="*/ 616 h 1315"/>
                  <a:gd name="T24" fmla="*/ 1249 w 1386"/>
                  <a:gd name="T25" fmla="*/ 600 h 1315"/>
                  <a:gd name="T26" fmla="*/ 1252 w 1386"/>
                  <a:gd name="T27" fmla="*/ 538 h 1315"/>
                  <a:gd name="T28" fmla="*/ 1305 w 1386"/>
                  <a:gd name="T29" fmla="*/ 499 h 1315"/>
                  <a:gd name="T30" fmla="*/ 1318 w 1386"/>
                  <a:gd name="T31" fmla="*/ 451 h 1315"/>
                  <a:gd name="T32" fmla="*/ 1354 w 1386"/>
                  <a:gd name="T33" fmla="*/ 382 h 1315"/>
                  <a:gd name="T34" fmla="*/ 1369 w 1386"/>
                  <a:gd name="T35" fmla="*/ 328 h 1315"/>
                  <a:gd name="T36" fmla="*/ 1362 w 1386"/>
                  <a:gd name="T37" fmla="*/ 251 h 1315"/>
                  <a:gd name="T38" fmla="*/ 1338 w 1386"/>
                  <a:gd name="T39" fmla="*/ 213 h 1315"/>
                  <a:gd name="T40" fmla="*/ 1341 w 1386"/>
                  <a:gd name="T41" fmla="*/ 143 h 1315"/>
                  <a:gd name="T42" fmla="*/ 1380 w 1386"/>
                  <a:gd name="T43" fmla="*/ 46 h 1315"/>
                  <a:gd name="T44" fmla="*/ 1376 w 1386"/>
                  <a:gd name="T45" fmla="*/ 23 h 1315"/>
                  <a:gd name="T46" fmla="*/ 1322 w 1386"/>
                  <a:gd name="T47" fmla="*/ 0 h 1315"/>
                  <a:gd name="T48" fmla="*/ 1307 w 1386"/>
                  <a:gd name="T49" fmla="*/ 25 h 1315"/>
                  <a:gd name="T50" fmla="*/ 1281 w 1386"/>
                  <a:gd name="T51" fmla="*/ 61 h 1315"/>
                  <a:gd name="T52" fmla="*/ 1254 w 1386"/>
                  <a:gd name="T53" fmla="*/ 123 h 1315"/>
                  <a:gd name="T54" fmla="*/ 1186 w 1386"/>
                  <a:gd name="T55" fmla="*/ 176 h 1315"/>
                  <a:gd name="T56" fmla="*/ 1109 w 1386"/>
                  <a:gd name="T57" fmla="*/ 207 h 1315"/>
                  <a:gd name="T58" fmla="*/ 1080 w 1386"/>
                  <a:gd name="T59" fmla="*/ 207 h 1315"/>
                  <a:gd name="T60" fmla="*/ 986 w 1386"/>
                  <a:gd name="T61" fmla="*/ 197 h 1315"/>
                  <a:gd name="T62" fmla="*/ 934 w 1386"/>
                  <a:gd name="T63" fmla="*/ 252 h 1315"/>
                  <a:gd name="T64" fmla="*/ 851 w 1386"/>
                  <a:gd name="T65" fmla="*/ 305 h 1315"/>
                  <a:gd name="T66" fmla="*/ 799 w 1386"/>
                  <a:gd name="T67" fmla="*/ 302 h 1315"/>
                  <a:gd name="T68" fmla="*/ 764 w 1386"/>
                  <a:gd name="T69" fmla="*/ 302 h 1315"/>
                  <a:gd name="T70" fmla="*/ 703 w 1386"/>
                  <a:gd name="T71" fmla="*/ 314 h 1315"/>
                  <a:gd name="T72" fmla="*/ 639 w 1386"/>
                  <a:gd name="T73" fmla="*/ 355 h 1315"/>
                  <a:gd name="T74" fmla="*/ 576 w 1386"/>
                  <a:gd name="T75" fmla="*/ 399 h 1315"/>
                  <a:gd name="T76" fmla="*/ 550 w 1386"/>
                  <a:gd name="T77" fmla="*/ 418 h 1315"/>
                  <a:gd name="T78" fmla="*/ 523 w 1386"/>
                  <a:gd name="T79" fmla="*/ 427 h 1315"/>
                  <a:gd name="T80" fmla="*/ 476 w 1386"/>
                  <a:gd name="T81" fmla="*/ 471 h 1315"/>
                  <a:gd name="T82" fmla="*/ 442 w 1386"/>
                  <a:gd name="T83" fmla="*/ 500 h 1315"/>
                  <a:gd name="T84" fmla="*/ 418 w 1386"/>
                  <a:gd name="T85" fmla="*/ 518 h 1315"/>
                  <a:gd name="T86" fmla="*/ 318 w 1386"/>
                  <a:gd name="T87" fmla="*/ 527 h 1315"/>
                  <a:gd name="T88" fmla="*/ 256 w 1386"/>
                  <a:gd name="T89" fmla="*/ 582 h 1315"/>
                  <a:gd name="T90" fmla="*/ 185 w 1386"/>
                  <a:gd name="T91" fmla="*/ 643 h 1315"/>
                  <a:gd name="T92" fmla="*/ 97 w 1386"/>
                  <a:gd name="T93" fmla="*/ 633 h 1315"/>
                  <a:gd name="T94" fmla="*/ 23 w 1386"/>
                  <a:gd name="T95" fmla="*/ 650 h 1315"/>
                  <a:gd name="T96" fmla="*/ 5 w 1386"/>
                  <a:gd name="T97" fmla="*/ 804 h 1315"/>
                  <a:gd name="T98" fmla="*/ 29 w 1386"/>
                  <a:gd name="T99" fmla="*/ 989 h 1315"/>
                  <a:gd name="T100" fmla="*/ 160 w 1386"/>
                  <a:gd name="T101" fmla="*/ 1164 h 1315"/>
                  <a:gd name="T102" fmla="*/ 273 w 1386"/>
                  <a:gd name="T103" fmla="*/ 1315 h 1315"/>
                  <a:gd name="T104" fmla="*/ 414 w 1386"/>
                  <a:gd name="T105" fmla="*/ 1281 h 1315"/>
                  <a:gd name="T106" fmla="*/ 525 w 1386"/>
                  <a:gd name="T107" fmla="*/ 1252 h 1315"/>
                  <a:gd name="T108" fmla="*/ 742 w 1386"/>
                  <a:gd name="T109" fmla="*/ 1106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86" h="1315">
                    <a:moveTo>
                      <a:pt x="796" y="1083"/>
                    </a:moveTo>
                    <a:lnTo>
                      <a:pt x="906" y="1028"/>
                    </a:lnTo>
                    <a:lnTo>
                      <a:pt x="998" y="1000"/>
                    </a:lnTo>
                    <a:lnTo>
                      <a:pt x="1044" y="989"/>
                    </a:lnTo>
                    <a:lnTo>
                      <a:pt x="1050" y="987"/>
                    </a:lnTo>
                    <a:lnTo>
                      <a:pt x="1094" y="974"/>
                    </a:lnTo>
                    <a:lnTo>
                      <a:pt x="1121" y="965"/>
                    </a:lnTo>
                    <a:lnTo>
                      <a:pt x="1129" y="952"/>
                    </a:lnTo>
                    <a:lnTo>
                      <a:pt x="1139" y="941"/>
                    </a:lnTo>
                    <a:lnTo>
                      <a:pt x="1145" y="931"/>
                    </a:lnTo>
                    <a:lnTo>
                      <a:pt x="1146" y="922"/>
                    </a:lnTo>
                    <a:lnTo>
                      <a:pt x="1154" y="907"/>
                    </a:lnTo>
                    <a:lnTo>
                      <a:pt x="1166" y="895"/>
                    </a:lnTo>
                    <a:lnTo>
                      <a:pt x="1175" y="889"/>
                    </a:lnTo>
                    <a:lnTo>
                      <a:pt x="1186" y="883"/>
                    </a:lnTo>
                    <a:lnTo>
                      <a:pt x="1194" y="875"/>
                    </a:lnTo>
                    <a:lnTo>
                      <a:pt x="1202" y="866"/>
                    </a:lnTo>
                    <a:lnTo>
                      <a:pt x="1212" y="857"/>
                    </a:lnTo>
                    <a:lnTo>
                      <a:pt x="1220" y="848"/>
                    </a:lnTo>
                    <a:lnTo>
                      <a:pt x="1232" y="830"/>
                    </a:lnTo>
                    <a:lnTo>
                      <a:pt x="1242" y="816"/>
                    </a:lnTo>
                    <a:lnTo>
                      <a:pt x="1251" y="792"/>
                    </a:lnTo>
                    <a:lnTo>
                      <a:pt x="1259" y="784"/>
                    </a:lnTo>
                    <a:lnTo>
                      <a:pt x="1276" y="769"/>
                    </a:lnTo>
                    <a:lnTo>
                      <a:pt x="1286" y="751"/>
                    </a:lnTo>
                    <a:lnTo>
                      <a:pt x="1293" y="734"/>
                    </a:lnTo>
                    <a:lnTo>
                      <a:pt x="1298" y="711"/>
                    </a:lnTo>
                    <a:lnTo>
                      <a:pt x="1305" y="695"/>
                    </a:lnTo>
                    <a:lnTo>
                      <a:pt x="1314" y="681"/>
                    </a:lnTo>
                    <a:lnTo>
                      <a:pt x="1320" y="649"/>
                    </a:lnTo>
                    <a:lnTo>
                      <a:pt x="1322" y="623"/>
                    </a:lnTo>
                    <a:lnTo>
                      <a:pt x="1317" y="603"/>
                    </a:lnTo>
                    <a:lnTo>
                      <a:pt x="1314" y="600"/>
                    </a:lnTo>
                    <a:lnTo>
                      <a:pt x="1309" y="600"/>
                    </a:lnTo>
                    <a:lnTo>
                      <a:pt x="1303" y="605"/>
                    </a:lnTo>
                    <a:lnTo>
                      <a:pt x="1291" y="616"/>
                    </a:lnTo>
                    <a:lnTo>
                      <a:pt x="1280" y="619"/>
                    </a:lnTo>
                    <a:lnTo>
                      <a:pt x="1263" y="612"/>
                    </a:lnTo>
                    <a:lnTo>
                      <a:pt x="1249" y="600"/>
                    </a:lnTo>
                    <a:lnTo>
                      <a:pt x="1246" y="580"/>
                    </a:lnTo>
                    <a:lnTo>
                      <a:pt x="1249" y="561"/>
                    </a:lnTo>
                    <a:lnTo>
                      <a:pt x="1252" y="538"/>
                    </a:lnTo>
                    <a:lnTo>
                      <a:pt x="1258" y="520"/>
                    </a:lnTo>
                    <a:lnTo>
                      <a:pt x="1275" y="499"/>
                    </a:lnTo>
                    <a:lnTo>
                      <a:pt x="1305" y="499"/>
                    </a:lnTo>
                    <a:lnTo>
                      <a:pt x="1308" y="492"/>
                    </a:lnTo>
                    <a:lnTo>
                      <a:pt x="1311" y="475"/>
                    </a:lnTo>
                    <a:lnTo>
                      <a:pt x="1318" y="451"/>
                    </a:lnTo>
                    <a:lnTo>
                      <a:pt x="1327" y="435"/>
                    </a:lnTo>
                    <a:lnTo>
                      <a:pt x="1344" y="407"/>
                    </a:lnTo>
                    <a:lnTo>
                      <a:pt x="1354" y="382"/>
                    </a:lnTo>
                    <a:lnTo>
                      <a:pt x="1353" y="368"/>
                    </a:lnTo>
                    <a:lnTo>
                      <a:pt x="1358" y="343"/>
                    </a:lnTo>
                    <a:lnTo>
                      <a:pt x="1369" y="328"/>
                    </a:lnTo>
                    <a:lnTo>
                      <a:pt x="1372" y="303"/>
                    </a:lnTo>
                    <a:lnTo>
                      <a:pt x="1371" y="259"/>
                    </a:lnTo>
                    <a:lnTo>
                      <a:pt x="1362" y="251"/>
                    </a:lnTo>
                    <a:lnTo>
                      <a:pt x="1354" y="242"/>
                    </a:lnTo>
                    <a:lnTo>
                      <a:pt x="1345" y="229"/>
                    </a:lnTo>
                    <a:lnTo>
                      <a:pt x="1338" y="213"/>
                    </a:lnTo>
                    <a:lnTo>
                      <a:pt x="1336" y="194"/>
                    </a:lnTo>
                    <a:lnTo>
                      <a:pt x="1336" y="164"/>
                    </a:lnTo>
                    <a:lnTo>
                      <a:pt x="1341" y="143"/>
                    </a:lnTo>
                    <a:lnTo>
                      <a:pt x="1357" y="102"/>
                    </a:lnTo>
                    <a:lnTo>
                      <a:pt x="1369" y="73"/>
                    </a:lnTo>
                    <a:lnTo>
                      <a:pt x="1380" y="46"/>
                    </a:lnTo>
                    <a:lnTo>
                      <a:pt x="1386" y="23"/>
                    </a:lnTo>
                    <a:lnTo>
                      <a:pt x="1384" y="23"/>
                    </a:lnTo>
                    <a:lnTo>
                      <a:pt x="1376" y="23"/>
                    </a:lnTo>
                    <a:lnTo>
                      <a:pt x="1359" y="19"/>
                    </a:lnTo>
                    <a:lnTo>
                      <a:pt x="1331" y="4"/>
                    </a:lnTo>
                    <a:lnTo>
                      <a:pt x="1322" y="0"/>
                    </a:lnTo>
                    <a:lnTo>
                      <a:pt x="1321" y="0"/>
                    </a:lnTo>
                    <a:lnTo>
                      <a:pt x="1317" y="3"/>
                    </a:lnTo>
                    <a:lnTo>
                      <a:pt x="1307" y="25"/>
                    </a:lnTo>
                    <a:lnTo>
                      <a:pt x="1298" y="31"/>
                    </a:lnTo>
                    <a:lnTo>
                      <a:pt x="1281" y="52"/>
                    </a:lnTo>
                    <a:lnTo>
                      <a:pt x="1281" y="61"/>
                    </a:lnTo>
                    <a:lnTo>
                      <a:pt x="1281" y="77"/>
                    </a:lnTo>
                    <a:lnTo>
                      <a:pt x="1281" y="90"/>
                    </a:lnTo>
                    <a:lnTo>
                      <a:pt x="1254" y="123"/>
                    </a:lnTo>
                    <a:lnTo>
                      <a:pt x="1243" y="144"/>
                    </a:lnTo>
                    <a:lnTo>
                      <a:pt x="1215" y="158"/>
                    </a:lnTo>
                    <a:lnTo>
                      <a:pt x="1186" y="176"/>
                    </a:lnTo>
                    <a:lnTo>
                      <a:pt x="1154" y="184"/>
                    </a:lnTo>
                    <a:lnTo>
                      <a:pt x="1119" y="204"/>
                    </a:lnTo>
                    <a:lnTo>
                      <a:pt x="1109" y="207"/>
                    </a:lnTo>
                    <a:lnTo>
                      <a:pt x="1095" y="212"/>
                    </a:lnTo>
                    <a:lnTo>
                      <a:pt x="1087" y="209"/>
                    </a:lnTo>
                    <a:lnTo>
                      <a:pt x="1080" y="207"/>
                    </a:lnTo>
                    <a:lnTo>
                      <a:pt x="1058" y="193"/>
                    </a:lnTo>
                    <a:lnTo>
                      <a:pt x="1033" y="193"/>
                    </a:lnTo>
                    <a:lnTo>
                      <a:pt x="986" y="197"/>
                    </a:lnTo>
                    <a:lnTo>
                      <a:pt x="965" y="204"/>
                    </a:lnTo>
                    <a:lnTo>
                      <a:pt x="934" y="218"/>
                    </a:lnTo>
                    <a:lnTo>
                      <a:pt x="934" y="252"/>
                    </a:lnTo>
                    <a:lnTo>
                      <a:pt x="907" y="265"/>
                    </a:lnTo>
                    <a:lnTo>
                      <a:pt x="871" y="280"/>
                    </a:lnTo>
                    <a:lnTo>
                      <a:pt x="851" y="305"/>
                    </a:lnTo>
                    <a:lnTo>
                      <a:pt x="828" y="308"/>
                    </a:lnTo>
                    <a:lnTo>
                      <a:pt x="817" y="305"/>
                    </a:lnTo>
                    <a:lnTo>
                      <a:pt x="799" y="302"/>
                    </a:lnTo>
                    <a:lnTo>
                      <a:pt x="789" y="302"/>
                    </a:lnTo>
                    <a:lnTo>
                      <a:pt x="776" y="302"/>
                    </a:lnTo>
                    <a:lnTo>
                      <a:pt x="764" y="302"/>
                    </a:lnTo>
                    <a:lnTo>
                      <a:pt x="759" y="302"/>
                    </a:lnTo>
                    <a:lnTo>
                      <a:pt x="724" y="302"/>
                    </a:lnTo>
                    <a:lnTo>
                      <a:pt x="703" y="314"/>
                    </a:lnTo>
                    <a:lnTo>
                      <a:pt x="701" y="316"/>
                    </a:lnTo>
                    <a:lnTo>
                      <a:pt x="675" y="332"/>
                    </a:lnTo>
                    <a:lnTo>
                      <a:pt x="639" y="355"/>
                    </a:lnTo>
                    <a:lnTo>
                      <a:pt x="607" y="376"/>
                    </a:lnTo>
                    <a:lnTo>
                      <a:pt x="592" y="384"/>
                    </a:lnTo>
                    <a:lnTo>
                      <a:pt x="576" y="399"/>
                    </a:lnTo>
                    <a:lnTo>
                      <a:pt x="573" y="405"/>
                    </a:lnTo>
                    <a:lnTo>
                      <a:pt x="563" y="411"/>
                    </a:lnTo>
                    <a:lnTo>
                      <a:pt x="550" y="418"/>
                    </a:lnTo>
                    <a:lnTo>
                      <a:pt x="540" y="422"/>
                    </a:lnTo>
                    <a:lnTo>
                      <a:pt x="531" y="426"/>
                    </a:lnTo>
                    <a:lnTo>
                      <a:pt x="523" y="427"/>
                    </a:lnTo>
                    <a:lnTo>
                      <a:pt x="509" y="439"/>
                    </a:lnTo>
                    <a:lnTo>
                      <a:pt x="478" y="463"/>
                    </a:lnTo>
                    <a:lnTo>
                      <a:pt x="476" y="471"/>
                    </a:lnTo>
                    <a:lnTo>
                      <a:pt x="465" y="479"/>
                    </a:lnTo>
                    <a:lnTo>
                      <a:pt x="448" y="495"/>
                    </a:lnTo>
                    <a:lnTo>
                      <a:pt x="442" y="500"/>
                    </a:lnTo>
                    <a:lnTo>
                      <a:pt x="436" y="507"/>
                    </a:lnTo>
                    <a:lnTo>
                      <a:pt x="427" y="513"/>
                    </a:lnTo>
                    <a:lnTo>
                      <a:pt x="418" y="518"/>
                    </a:lnTo>
                    <a:lnTo>
                      <a:pt x="401" y="521"/>
                    </a:lnTo>
                    <a:lnTo>
                      <a:pt x="364" y="525"/>
                    </a:lnTo>
                    <a:lnTo>
                      <a:pt x="318" y="527"/>
                    </a:lnTo>
                    <a:lnTo>
                      <a:pt x="302" y="535"/>
                    </a:lnTo>
                    <a:lnTo>
                      <a:pt x="275" y="564"/>
                    </a:lnTo>
                    <a:lnTo>
                      <a:pt x="256" y="582"/>
                    </a:lnTo>
                    <a:lnTo>
                      <a:pt x="210" y="631"/>
                    </a:lnTo>
                    <a:lnTo>
                      <a:pt x="199" y="638"/>
                    </a:lnTo>
                    <a:lnTo>
                      <a:pt x="185" y="643"/>
                    </a:lnTo>
                    <a:lnTo>
                      <a:pt x="157" y="644"/>
                    </a:lnTo>
                    <a:lnTo>
                      <a:pt x="117" y="637"/>
                    </a:lnTo>
                    <a:lnTo>
                      <a:pt x="97" y="633"/>
                    </a:lnTo>
                    <a:lnTo>
                      <a:pt x="76" y="633"/>
                    </a:lnTo>
                    <a:lnTo>
                      <a:pt x="50" y="643"/>
                    </a:lnTo>
                    <a:lnTo>
                      <a:pt x="23" y="650"/>
                    </a:lnTo>
                    <a:lnTo>
                      <a:pt x="14" y="655"/>
                    </a:lnTo>
                    <a:lnTo>
                      <a:pt x="10" y="748"/>
                    </a:lnTo>
                    <a:lnTo>
                      <a:pt x="5" y="804"/>
                    </a:lnTo>
                    <a:lnTo>
                      <a:pt x="0" y="867"/>
                    </a:lnTo>
                    <a:lnTo>
                      <a:pt x="7" y="930"/>
                    </a:lnTo>
                    <a:lnTo>
                      <a:pt x="29" y="989"/>
                    </a:lnTo>
                    <a:lnTo>
                      <a:pt x="64" y="1053"/>
                    </a:lnTo>
                    <a:lnTo>
                      <a:pt x="93" y="1094"/>
                    </a:lnTo>
                    <a:lnTo>
                      <a:pt x="160" y="1164"/>
                    </a:lnTo>
                    <a:lnTo>
                      <a:pt x="224" y="1224"/>
                    </a:lnTo>
                    <a:lnTo>
                      <a:pt x="251" y="1271"/>
                    </a:lnTo>
                    <a:lnTo>
                      <a:pt x="273" y="1315"/>
                    </a:lnTo>
                    <a:lnTo>
                      <a:pt x="309" y="1305"/>
                    </a:lnTo>
                    <a:lnTo>
                      <a:pt x="356" y="1296"/>
                    </a:lnTo>
                    <a:lnTo>
                      <a:pt x="414" y="1281"/>
                    </a:lnTo>
                    <a:lnTo>
                      <a:pt x="464" y="1275"/>
                    </a:lnTo>
                    <a:lnTo>
                      <a:pt x="500" y="1271"/>
                    </a:lnTo>
                    <a:lnTo>
                      <a:pt x="525" y="1252"/>
                    </a:lnTo>
                    <a:lnTo>
                      <a:pt x="618" y="1191"/>
                    </a:lnTo>
                    <a:lnTo>
                      <a:pt x="684" y="1146"/>
                    </a:lnTo>
                    <a:lnTo>
                      <a:pt x="742" y="1106"/>
                    </a:lnTo>
                    <a:lnTo>
                      <a:pt x="796" y="108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3" name="Freeform 268"/>
              <p:cNvSpPr>
                <a:spLocks/>
              </p:cNvSpPr>
              <p:nvPr/>
            </p:nvSpPr>
            <p:spPr bwMode="auto">
              <a:xfrm>
                <a:off x="2666232" y="3960369"/>
                <a:ext cx="518588" cy="369048"/>
              </a:xfrm>
              <a:custGeom>
                <a:avLst/>
                <a:gdLst>
                  <a:gd name="T0" fmla="*/ 902 w 1135"/>
                  <a:gd name="T1" fmla="*/ 530 h 807"/>
                  <a:gd name="T2" fmla="*/ 921 w 1135"/>
                  <a:gd name="T3" fmla="*/ 502 h 807"/>
                  <a:gd name="T4" fmla="*/ 926 w 1135"/>
                  <a:gd name="T5" fmla="*/ 499 h 807"/>
                  <a:gd name="T6" fmla="*/ 963 w 1135"/>
                  <a:gd name="T7" fmla="*/ 518 h 807"/>
                  <a:gd name="T8" fmla="*/ 988 w 1135"/>
                  <a:gd name="T9" fmla="*/ 522 h 807"/>
                  <a:gd name="T10" fmla="*/ 1004 w 1135"/>
                  <a:gd name="T11" fmla="*/ 486 h 807"/>
                  <a:gd name="T12" fmla="*/ 1023 w 1135"/>
                  <a:gd name="T13" fmla="*/ 463 h 807"/>
                  <a:gd name="T14" fmla="*/ 1047 w 1135"/>
                  <a:gd name="T15" fmla="*/ 431 h 807"/>
                  <a:gd name="T16" fmla="*/ 1076 w 1135"/>
                  <a:gd name="T17" fmla="*/ 373 h 807"/>
                  <a:gd name="T18" fmla="*/ 1085 w 1135"/>
                  <a:gd name="T19" fmla="*/ 355 h 807"/>
                  <a:gd name="T20" fmla="*/ 1093 w 1135"/>
                  <a:gd name="T21" fmla="*/ 304 h 807"/>
                  <a:gd name="T22" fmla="*/ 1121 w 1135"/>
                  <a:gd name="T23" fmla="*/ 276 h 807"/>
                  <a:gd name="T24" fmla="*/ 1124 w 1135"/>
                  <a:gd name="T25" fmla="*/ 250 h 807"/>
                  <a:gd name="T26" fmla="*/ 1135 w 1135"/>
                  <a:gd name="T27" fmla="*/ 231 h 807"/>
                  <a:gd name="T28" fmla="*/ 1132 w 1135"/>
                  <a:gd name="T29" fmla="*/ 218 h 807"/>
                  <a:gd name="T30" fmla="*/ 1115 w 1135"/>
                  <a:gd name="T31" fmla="*/ 164 h 807"/>
                  <a:gd name="T32" fmla="*/ 1109 w 1135"/>
                  <a:gd name="T33" fmla="*/ 129 h 807"/>
                  <a:gd name="T34" fmla="*/ 1105 w 1135"/>
                  <a:gd name="T35" fmla="*/ 112 h 807"/>
                  <a:gd name="T36" fmla="*/ 1107 w 1135"/>
                  <a:gd name="T37" fmla="*/ 73 h 807"/>
                  <a:gd name="T38" fmla="*/ 1132 w 1135"/>
                  <a:gd name="T39" fmla="*/ 33 h 807"/>
                  <a:gd name="T40" fmla="*/ 1132 w 1135"/>
                  <a:gd name="T41" fmla="*/ 21 h 807"/>
                  <a:gd name="T42" fmla="*/ 1119 w 1135"/>
                  <a:gd name="T43" fmla="*/ 15 h 807"/>
                  <a:gd name="T44" fmla="*/ 1103 w 1135"/>
                  <a:gd name="T45" fmla="*/ 12 h 807"/>
                  <a:gd name="T46" fmla="*/ 1094 w 1135"/>
                  <a:gd name="T47" fmla="*/ 5 h 807"/>
                  <a:gd name="T48" fmla="*/ 1071 w 1135"/>
                  <a:gd name="T49" fmla="*/ 5 h 807"/>
                  <a:gd name="T50" fmla="*/ 996 w 1135"/>
                  <a:gd name="T51" fmla="*/ 33 h 807"/>
                  <a:gd name="T52" fmla="*/ 886 w 1135"/>
                  <a:gd name="T53" fmla="*/ 64 h 807"/>
                  <a:gd name="T54" fmla="*/ 735 w 1135"/>
                  <a:gd name="T55" fmla="*/ 110 h 807"/>
                  <a:gd name="T56" fmla="*/ 582 w 1135"/>
                  <a:gd name="T57" fmla="*/ 152 h 807"/>
                  <a:gd name="T58" fmla="*/ 445 w 1135"/>
                  <a:gd name="T59" fmla="*/ 187 h 807"/>
                  <a:gd name="T60" fmla="*/ 271 w 1135"/>
                  <a:gd name="T61" fmla="*/ 237 h 807"/>
                  <a:gd name="T62" fmla="*/ 71 w 1135"/>
                  <a:gd name="T63" fmla="*/ 288 h 807"/>
                  <a:gd name="T64" fmla="*/ 31 w 1135"/>
                  <a:gd name="T65" fmla="*/ 337 h 807"/>
                  <a:gd name="T66" fmla="*/ 113 w 1135"/>
                  <a:gd name="T67" fmla="*/ 424 h 807"/>
                  <a:gd name="T68" fmla="*/ 217 w 1135"/>
                  <a:gd name="T69" fmla="*/ 598 h 807"/>
                  <a:gd name="T70" fmla="*/ 279 w 1135"/>
                  <a:gd name="T71" fmla="*/ 711 h 807"/>
                  <a:gd name="T72" fmla="*/ 325 w 1135"/>
                  <a:gd name="T73" fmla="*/ 793 h 807"/>
                  <a:gd name="T74" fmla="*/ 363 w 1135"/>
                  <a:gd name="T75" fmla="*/ 801 h 807"/>
                  <a:gd name="T76" fmla="*/ 380 w 1135"/>
                  <a:gd name="T77" fmla="*/ 801 h 807"/>
                  <a:gd name="T78" fmla="*/ 403 w 1135"/>
                  <a:gd name="T79" fmla="*/ 801 h 807"/>
                  <a:gd name="T80" fmla="*/ 432 w 1135"/>
                  <a:gd name="T81" fmla="*/ 807 h 807"/>
                  <a:gd name="T82" fmla="*/ 475 w 1135"/>
                  <a:gd name="T83" fmla="*/ 779 h 807"/>
                  <a:gd name="T84" fmla="*/ 538 w 1135"/>
                  <a:gd name="T85" fmla="*/ 751 h 807"/>
                  <a:gd name="T86" fmla="*/ 569 w 1135"/>
                  <a:gd name="T87" fmla="*/ 703 h 807"/>
                  <a:gd name="T88" fmla="*/ 637 w 1135"/>
                  <a:gd name="T89" fmla="*/ 692 h 807"/>
                  <a:gd name="T90" fmla="*/ 684 w 1135"/>
                  <a:gd name="T91" fmla="*/ 706 h 807"/>
                  <a:gd name="T92" fmla="*/ 699 w 1135"/>
                  <a:gd name="T93" fmla="*/ 711 h 807"/>
                  <a:gd name="T94" fmla="*/ 723 w 1135"/>
                  <a:gd name="T95" fmla="*/ 703 h 807"/>
                  <a:gd name="T96" fmla="*/ 790 w 1135"/>
                  <a:gd name="T97" fmla="*/ 675 h 807"/>
                  <a:gd name="T98" fmla="*/ 847 w 1135"/>
                  <a:gd name="T99" fmla="*/ 643 h 807"/>
                  <a:gd name="T100" fmla="*/ 885 w 1135"/>
                  <a:gd name="T101" fmla="*/ 589 h 807"/>
                  <a:gd name="T102" fmla="*/ 885 w 1135"/>
                  <a:gd name="T103" fmla="*/ 56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5" h="807">
                    <a:moveTo>
                      <a:pt x="885" y="551"/>
                    </a:moveTo>
                    <a:lnTo>
                      <a:pt x="902" y="530"/>
                    </a:lnTo>
                    <a:lnTo>
                      <a:pt x="911" y="524"/>
                    </a:lnTo>
                    <a:lnTo>
                      <a:pt x="921" y="502"/>
                    </a:lnTo>
                    <a:lnTo>
                      <a:pt x="925" y="499"/>
                    </a:lnTo>
                    <a:lnTo>
                      <a:pt x="926" y="499"/>
                    </a:lnTo>
                    <a:lnTo>
                      <a:pt x="935" y="503"/>
                    </a:lnTo>
                    <a:lnTo>
                      <a:pt x="963" y="518"/>
                    </a:lnTo>
                    <a:lnTo>
                      <a:pt x="980" y="522"/>
                    </a:lnTo>
                    <a:lnTo>
                      <a:pt x="988" y="522"/>
                    </a:lnTo>
                    <a:lnTo>
                      <a:pt x="997" y="507"/>
                    </a:lnTo>
                    <a:lnTo>
                      <a:pt x="1004" y="486"/>
                    </a:lnTo>
                    <a:lnTo>
                      <a:pt x="1014" y="472"/>
                    </a:lnTo>
                    <a:lnTo>
                      <a:pt x="1023" y="463"/>
                    </a:lnTo>
                    <a:lnTo>
                      <a:pt x="1040" y="446"/>
                    </a:lnTo>
                    <a:lnTo>
                      <a:pt x="1047" y="431"/>
                    </a:lnTo>
                    <a:lnTo>
                      <a:pt x="1067" y="394"/>
                    </a:lnTo>
                    <a:lnTo>
                      <a:pt x="1076" y="373"/>
                    </a:lnTo>
                    <a:lnTo>
                      <a:pt x="1083" y="358"/>
                    </a:lnTo>
                    <a:lnTo>
                      <a:pt x="1085" y="355"/>
                    </a:lnTo>
                    <a:lnTo>
                      <a:pt x="1090" y="339"/>
                    </a:lnTo>
                    <a:lnTo>
                      <a:pt x="1093" y="304"/>
                    </a:lnTo>
                    <a:lnTo>
                      <a:pt x="1106" y="292"/>
                    </a:lnTo>
                    <a:lnTo>
                      <a:pt x="1121" y="276"/>
                    </a:lnTo>
                    <a:lnTo>
                      <a:pt x="1121" y="272"/>
                    </a:lnTo>
                    <a:lnTo>
                      <a:pt x="1124" y="250"/>
                    </a:lnTo>
                    <a:lnTo>
                      <a:pt x="1128" y="242"/>
                    </a:lnTo>
                    <a:lnTo>
                      <a:pt x="1135" y="231"/>
                    </a:lnTo>
                    <a:lnTo>
                      <a:pt x="1135" y="226"/>
                    </a:lnTo>
                    <a:lnTo>
                      <a:pt x="1132" y="218"/>
                    </a:lnTo>
                    <a:lnTo>
                      <a:pt x="1122" y="203"/>
                    </a:lnTo>
                    <a:lnTo>
                      <a:pt x="1115" y="164"/>
                    </a:lnTo>
                    <a:lnTo>
                      <a:pt x="1114" y="133"/>
                    </a:lnTo>
                    <a:lnTo>
                      <a:pt x="1109" y="129"/>
                    </a:lnTo>
                    <a:lnTo>
                      <a:pt x="1105" y="124"/>
                    </a:lnTo>
                    <a:lnTo>
                      <a:pt x="1105" y="112"/>
                    </a:lnTo>
                    <a:lnTo>
                      <a:pt x="1105" y="100"/>
                    </a:lnTo>
                    <a:lnTo>
                      <a:pt x="1107" y="73"/>
                    </a:lnTo>
                    <a:lnTo>
                      <a:pt x="1122" y="45"/>
                    </a:lnTo>
                    <a:lnTo>
                      <a:pt x="1132" y="33"/>
                    </a:lnTo>
                    <a:lnTo>
                      <a:pt x="1132" y="33"/>
                    </a:lnTo>
                    <a:lnTo>
                      <a:pt x="1132" y="21"/>
                    </a:lnTo>
                    <a:lnTo>
                      <a:pt x="1124" y="16"/>
                    </a:lnTo>
                    <a:lnTo>
                      <a:pt x="1119" y="15"/>
                    </a:lnTo>
                    <a:lnTo>
                      <a:pt x="1107" y="13"/>
                    </a:lnTo>
                    <a:lnTo>
                      <a:pt x="1103" y="12"/>
                    </a:lnTo>
                    <a:lnTo>
                      <a:pt x="1101" y="12"/>
                    </a:lnTo>
                    <a:lnTo>
                      <a:pt x="1094" y="5"/>
                    </a:lnTo>
                    <a:lnTo>
                      <a:pt x="1088" y="0"/>
                    </a:lnTo>
                    <a:lnTo>
                      <a:pt x="1071" y="5"/>
                    </a:lnTo>
                    <a:lnTo>
                      <a:pt x="1043" y="20"/>
                    </a:lnTo>
                    <a:lnTo>
                      <a:pt x="996" y="33"/>
                    </a:lnTo>
                    <a:lnTo>
                      <a:pt x="942" y="48"/>
                    </a:lnTo>
                    <a:lnTo>
                      <a:pt x="886" y="64"/>
                    </a:lnTo>
                    <a:lnTo>
                      <a:pt x="802" y="90"/>
                    </a:lnTo>
                    <a:lnTo>
                      <a:pt x="735" y="110"/>
                    </a:lnTo>
                    <a:lnTo>
                      <a:pt x="667" y="125"/>
                    </a:lnTo>
                    <a:lnTo>
                      <a:pt x="582" y="152"/>
                    </a:lnTo>
                    <a:lnTo>
                      <a:pt x="523" y="171"/>
                    </a:lnTo>
                    <a:lnTo>
                      <a:pt x="445" y="187"/>
                    </a:lnTo>
                    <a:lnTo>
                      <a:pt x="370" y="210"/>
                    </a:lnTo>
                    <a:lnTo>
                      <a:pt x="271" y="237"/>
                    </a:lnTo>
                    <a:lnTo>
                      <a:pt x="174" y="263"/>
                    </a:lnTo>
                    <a:lnTo>
                      <a:pt x="71" y="288"/>
                    </a:lnTo>
                    <a:lnTo>
                      <a:pt x="0" y="311"/>
                    </a:lnTo>
                    <a:lnTo>
                      <a:pt x="31" y="337"/>
                    </a:lnTo>
                    <a:lnTo>
                      <a:pt x="68" y="371"/>
                    </a:lnTo>
                    <a:lnTo>
                      <a:pt x="113" y="424"/>
                    </a:lnTo>
                    <a:lnTo>
                      <a:pt x="168" y="517"/>
                    </a:lnTo>
                    <a:lnTo>
                      <a:pt x="217" y="598"/>
                    </a:lnTo>
                    <a:lnTo>
                      <a:pt x="248" y="655"/>
                    </a:lnTo>
                    <a:lnTo>
                      <a:pt x="279" y="711"/>
                    </a:lnTo>
                    <a:lnTo>
                      <a:pt x="307" y="756"/>
                    </a:lnTo>
                    <a:lnTo>
                      <a:pt x="325" y="793"/>
                    </a:lnTo>
                    <a:lnTo>
                      <a:pt x="328" y="801"/>
                    </a:lnTo>
                    <a:lnTo>
                      <a:pt x="363" y="801"/>
                    </a:lnTo>
                    <a:lnTo>
                      <a:pt x="368" y="801"/>
                    </a:lnTo>
                    <a:lnTo>
                      <a:pt x="380" y="801"/>
                    </a:lnTo>
                    <a:lnTo>
                      <a:pt x="393" y="801"/>
                    </a:lnTo>
                    <a:lnTo>
                      <a:pt x="403" y="801"/>
                    </a:lnTo>
                    <a:lnTo>
                      <a:pt x="421" y="804"/>
                    </a:lnTo>
                    <a:lnTo>
                      <a:pt x="432" y="807"/>
                    </a:lnTo>
                    <a:lnTo>
                      <a:pt x="455" y="804"/>
                    </a:lnTo>
                    <a:lnTo>
                      <a:pt x="475" y="779"/>
                    </a:lnTo>
                    <a:lnTo>
                      <a:pt x="511" y="764"/>
                    </a:lnTo>
                    <a:lnTo>
                      <a:pt x="538" y="751"/>
                    </a:lnTo>
                    <a:lnTo>
                      <a:pt x="538" y="717"/>
                    </a:lnTo>
                    <a:lnTo>
                      <a:pt x="569" y="703"/>
                    </a:lnTo>
                    <a:lnTo>
                      <a:pt x="590" y="696"/>
                    </a:lnTo>
                    <a:lnTo>
                      <a:pt x="637" y="692"/>
                    </a:lnTo>
                    <a:lnTo>
                      <a:pt x="662" y="692"/>
                    </a:lnTo>
                    <a:lnTo>
                      <a:pt x="684" y="706"/>
                    </a:lnTo>
                    <a:lnTo>
                      <a:pt x="691" y="708"/>
                    </a:lnTo>
                    <a:lnTo>
                      <a:pt x="699" y="711"/>
                    </a:lnTo>
                    <a:lnTo>
                      <a:pt x="713" y="706"/>
                    </a:lnTo>
                    <a:lnTo>
                      <a:pt x="723" y="703"/>
                    </a:lnTo>
                    <a:lnTo>
                      <a:pt x="758" y="683"/>
                    </a:lnTo>
                    <a:lnTo>
                      <a:pt x="790" y="675"/>
                    </a:lnTo>
                    <a:lnTo>
                      <a:pt x="819" y="657"/>
                    </a:lnTo>
                    <a:lnTo>
                      <a:pt x="847" y="643"/>
                    </a:lnTo>
                    <a:lnTo>
                      <a:pt x="858" y="622"/>
                    </a:lnTo>
                    <a:lnTo>
                      <a:pt x="885" y="589"/>
                    </a:lnTo>
                    <a:lnTo>
                      <a:pt x="885" y="576"/>
                    </a:lnTo>
                    <a:lnTo>
                      <a:pt x="885" y="560"/>
                    </a:lnTo>
                    <a:lnTo>
                      <a:pt x="885" y="55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4" name="Freeform 278"/>
              <p:cNvSpPr>
                <a:spLocks/>
              </p:cNvSpPr>
              <p:nvPr/>
            </p:nvSpPr>
            <p:spPr bwMode="auto">
              <a:xfrm>
                <a:off x="3562098" y="4411732"/>
                <a:ext cx="285360" cy="417065"/>
              </a:xfrm>
              <a:custGeom>
                <a:avLst/>
                <a:gdLst>
                  <a:gd name="T0" fmla="*/ 186 w 625"/>
                  <a:gd name="T1" fmla="*/ 487 h 912"/>
                  <a:gd name="T2" fmla="*/ 208 w 625"/>
                  <a:gd name="T3" fmla="*/ 541 h 912"/>
                  <a:gd name="T4" fmla="*/ 223 w 625"/>
                  <a:gd name="T5" fmla="*/ 582 h 912"/>
                  <a:gd name="T6" fmla="*/ 232 w 625"/>
                  <a:gd name="T7" fmla="*/ 616 h 912"/>
                  <a:gd name="T8" fmla="*/ 230 w 625"/>
                  <a:gd name="T9" fmla="*/ 692 h 912"/>
                  <a:gd name="T10" fmla="*/ 233 w 625"/>
                  <a:gd name="T11" fmla="*/ 740 h 912"/>
                  <a:gd name="T12" fmla="*/ 223 w 625"/>
                  <a:gd name="T13" fmla="*/ 772 h 912"/>
                  <a:gd name="T14" fmla="*/ 223 w 625"/>
                  <a:gd name="T15" fmla="*/ 891 h 912"/>
                  <a:gd name="T16" fmla="*/ 299 w 625"/>
                  <a:gd name="T17" fmla="*/ 912 h 912"/>
                  <a:gd name="T18" fmla="*/ 384 w 625"/>
                  <a:gd name="T19" fmla="*/ 897 h 912"/>
                  <a:gd name="T20" fmla="*/ 421 w 625"/>
                  <a:gd name="T21" fmla="*/ 890 h 912"/>
                  <a:gd name="T22" fmla="*/ 450 w 625"/>
                  <a:gd name="T23" fmla="*/ 884 h 912"/>
                  <a:gd name="T24" fmla="*/ 484 w 625"/>
                  <a:gd name="T25" fmla="*/ 872 h 912"/>
                  <a:gd name="T26" fmla="*/ 492 w 625"/>
                  <a:gd name="T27" fmla="*/ 808 h 912"/>
                  <a:gd name="T28" fmla="*/ 461 w 625"/>
                  <a:gd name="T29" fmla="*/ 736 h 912"/>
                  <a:gd name="T30" fmla="*/ 455 w 625"/>
                  <a:gd name="T31" fmla="*/ 677 h 912"/>
                  <a:gd name="T32" fmla="*/ 549 w 625"/>
                  <a:gd name="T33" fmla="*/ 638 h 912"/>
                  <a:gd name="T34" fmla="*/ 625 w 625"/>
                  <a:gd name="T35" fmla="*/ 621 h 912"/>
                  <a:gd name="T36" fmla="*/ 596 w 625"/>
                  <a:gd name="T37" fmla="*/ 513 h 912"/>
                  <a:gd name="T38" fmla="*/ 566 w 625"/>
                  <a:gd name="T39" fmla="*/ 396 h 912"/>
                  <a:gd name="T40" fmla="*/ 598 w 625"/>
                  <a:gd name="T41" fmla="*/ 318 h 912"/>
                  <a:gd name="T42" fmla="*/ 602 w 625"/>
                  <a:gd name="T43" fmla="*/ 255 h 912"/>
                  <a:gd name="T44" fmla="*/ 595 w 625"/>
                  <a:gd name="T45" fmla="*/ 221 h 912"/>
                  <a:gd name="T46" fmla="*/ 565 w 625"/>
                  <a:gd name="T47" fmla="*/ 133 h 912"/>
                  <a:gd name="T48" fmla="*/ 527 w 625"/>
                  <a:gd name="T49" fmla="*/ 65 h 912"/>
                  <a:gd name="T50" fmla="*/ 558 w 625"/>
                  <a:gd name="T51" fmla="*/ 31 h 912"/>
                  <a:gd name="T52" fmla="*/ 527 w 625"/>
                  <a:gd name="T53" fmla="*/ 8 h 912"/>
                  <a:gd name="T54" fmla="*/ 493 w 625"/>
                  <a:gd name="T55" fmla="*/ 6 h 912"/>
                  <a:gd name="T56" fmla="*/ 465 w 625"/>
                  <a:gd name="T57" fmla="*/ 9 h 912"/>
                  <a:gd name="T58" fmla="*/ 428 w 625"/>
                  <a:gd name="T59" fmla="*/ 20 h 912"/>
                  <a:gd name="T60" fmla="*/ 396 w 625"/>
                  <a:gd name="T61" fmla="*/ 0 h 912"/>
                  <a:gd name="T62" fmla="*/ 359 w 625"/>
                  <a:gd name="T63" fmla="*/ 31 h 912"/>
                  <a:gd name="T64" fmla="*/ 359 w 625"/>
                  <a:gd name="T65" fmla="*/ 93 h 912"/>
                  <a:gd name="T66" fmla="*/ 332 w 625"/>
                  <a:gd name="T67" fmla="*/ 132 h 912"/>
                  <a:gd name="T68" fmla="*/ 291 w 625"/>
                  <a:gd name="T69" fmla="*/ 85 h 912"/>
                  <a:gd name="T70" fmla="*/ 228 w 625"/>
                  <a:gd name="T71" fmla="*/ 101 h 912"/>
                  <a:gd name="T72" fmla="*/ 169 w 625"/>
                  <a:gd name="T73" fmla="*/ 132 h 912"/>
                  <a:gd name="T74" fmla="*/ 102 w 625"/>
                  <a:gd name="T75" fmla="*/ 136 h 912"/>
                  <a:gd name="T76" fmla="*/ 70 w 625"/>
                  <a:gd name="T77" fmla="*/ 152 h 912"/>
                  <a:gd name="T78" fmla="*/ 64 w 625"/>
                  <a:gd name="T79" fmla="*/ 192 h 912"/>
                  <a:gd name="T80" fmla="*/ 58 w 625"/>
                  <a:gd name="T81" fmla="*/ 226 h 912"/>
                  <a:gd name="T82" fmla="*/ 46 w 625"/>
                  <a:gd name="T83" fmla="*/ 288 h 912"/>
                  <a:gd name="T84" fmla="*/ 0 w 625"/>
                  <a:gd name="T85" fmla="*/ 331 h 912"/>
                  <a:gd name="T86" fmla="*/ 56 w 625"/>
                  <a:gd name="T87" fmla="*/ 343 h 912"/>
                  <a:gd name="T88" fmla="*/ 100 w 625"/>
                  <a:gd name="T89" fmla="*/ 399 h 912"/>
                  <a:gd name="T90" fmla="*/ 160 w 625"/>
                  <a:gd name="T91" fmla="*/ 418 h 912"/>
                  <a:gd name="T92" fmla="*/ 166 w 625"/>
                  <a:gd name="T93" fmla="*/ 443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5" h="912">
                    <a:moveTo>
                      <a:pt x="167" y="453"/>
                    </a:moveTo>
                    <a:lnTo>
                      <a:pt x="167" y="468"/>
                    </a:lnTo>
                    <a:lnTo>
                      <a:pt x="186" y="487"/>
                    </a:lnTo>
                    <a:lnTo>
                      <a:pt x="186" y="513"/>
                    </a:lnTo>
                    <a:lnTo>
                      <a:pt x="191" y="530"/>
                    </a:lnTo>
                    <a:lnTo>
                      <a:pt x="208" y="541"/>
                    </a:lnTo>
                    <a:lnTo>
                      <a:pt x="211" y="549"/>
                    </a:lnTo>
                    <a:lnTo>
                      <a:pt x="217" y="565"/>
                    </a:lnTo>
                    <a:lnTo>
                      <a:pt x="223" y="582"/>
                    </a:lnTo>
                    <a:lnTo>
                      <a:pt x="225" y="590"/>
                    </a:lnTo>
                    <a:lnTo>
                      <a:pt x="229" y="604"/>
                    </a:lnTo>
                    <a:lnTo>
                      <a:pt x="232" y="616"/>
                    </a:lnTo>
                    <a:lnTo>
                      <a:pt x="230" y="644"/>
                    </a:lnTo>
                    <a:lnTo>
                      <a:pt x="225" y="652"/>
                    </a:lnTo>
                    <a:lnTo>
                      <a:pt x="230" y="692"/>
                    </a:lnTo>
                    <a:lnTo>
                      <a:pt x="235" y="722"/>
                    </a:lnTo>
                    <a:lnTo>
                      <a:pt x="235" y="735"/>
                    </a:lnTo>
                    <a:lnTo>
                      <a:pt x="233" y="740"/>
                    </a:lnTo>
                    <a:lnTo>
                      <a:pt x="229" y="751"/>
                    </a:lnTo>
                    <a:lnTo>
                      <a:pt x="225" y="763"/>
                    </a:lnTo>
                    <a:lnTo>
                      <a:pt x="223" y="772"/>
                    </a:lnTo>
                    <a:lnTo>
                      <a:pt x="223" y="795"/>
                    </a:lnTo>
                    <a:lnTo>
                      <a:pt x="223" y="889"/>
                    </a:lnTo>
                    <a:lnTo>
                      <a:pt x="223" y="891"/>
                    </a:lnTo>
                    <a:lnTo>
                      <a:pt x="246" y="908"/>
                    </a:lnTo>
                    <a:lnTo>
                      <a:pt x="266" y="912"/>
                    </a:lnTo>
                    <a:lnTo>
                      <a:pt x="299" y="912"/>
                    </a:lnTo>
                    <a:lnTo>
                      <a:pt x="344" y="901"/>
                    </a:lnTo>
                    <a:lnTo>
                      <a:pt x="372" y="901"/>
                    </a:lnTo>
                    <a:lnTo>
                      <a:pt x="384" y="897"/>
                    </a:lnTo>
                    <a:lnTo>
                      <a:pt x="398" y="894"/>
                    </a:lnTo>
                    <a:lnTo>
                      <a:pt x="407" y="892"/>
                    </a:lnTo>
                    <a:lnTo>
                      <a:pt x="421" y="890"/>
                    </a:lnTo>
                    <a:lnTo>
                      <a:pt x="436" y="887"/>
                    </a:lnTo>
                    <a:lnTo>
                      <a:pt x="443" y="886"/>
                    </a:lnTo>
                    <a:lnTo>
                      <a:pt x="450" y="884"/>
                    </a:lnTo>
                    <a:lnTo>
                      <a:pt x="465" y="879"/>
                    </a:lnTo>
                    <a:lnTo>
                      <a:pt x="478" y="875"/>
                    </a:lnTo>
                    <a:lnTo>
                      <a:pt x="484" y="872"/>
                    </a:lnTo>
                    <a:lnTo>
                      <a:pt x="498" y="872"/>
                    </a:lnTo>
                    <a:lnTo>
                      <a:pt x="498" y="828"/>
                    </a:lnTo>
                    <a:lnTo>
                      <a:pt x="492" y="808"/>
                    </a:lnTo>
                    <a:lnTo>
                      <a:pt x="473" y="785"/>
                    </a:lnTo>
                    <a:lnTo>
                      <a:pt x="461" y="768"/>
                    </a:lnTo>
                    <a:lnTo>
                      <a:pt x="461" y="736"/>
                    </a:lnTo>
                    <a:lnTo>
                      <a:pt x="461" y="710"/>
                    </a:lnTo>
                    <a:lnTo>
                      <a:pt x="453" y="689"/>
                    </a:lnTo>
                    <a:lnTo>
                      <a:pt x="455" y="677"/>
                    </a:lnTo>
                    <a:lnTo>
                      <a:pt x="459" y="675"/>
                    </a:lnTo>
                    <a:lnTo>
                      <a:pt x="503" y="659"/>
                    </a:lnTo>
                    <a:lnTo>
                      <a:pt x="549" y="638"/>
                    </a:lnTo>
                    <a:lnTo>
                      <a:pt x="587" y="629"/>
                    </a:lnTo>
                    <a:lnTo>
                      <a:pt x="599" y="627"/>
                    </a:lnTo>
                    <a:lnTo>
                      <a:pt x="625" y="621"/>
                    </a:lnTo>
                    <a:lnTo>
                      <a:pt x="621" y="588"/>
                    </a:lnTo>
                    <a:lnTo>
                      <a:pt x="612" y="562"/>
                    </a:lnTo>
                    <a:lnTo>
                      <a:pt x="596" y="513"/>
                    </a:lnTo>
                    <a:lnTo>
                      <a:pt x="579" y="460"/>
                    </a:lnTo>
                    <a:lnTo>
                      <a:pt x="571" y="437"/>
                    </a:lnTo>
                    <a:lnTo>
                      <a:pt x="566" y="396"/>
                    </a:lnTo>
                    <a:lnTo>
                      <a:pt x="566" y="369"/>
                    </a:lnTo>
                    <a:lnTo>
                      <a:pt x="582" y="337"/>
                    </a:lnTo>
                    <a:lnTo>
                      <a:pt x="598" y="318"/>
                    </a:lnTo>
                    <a:lnTo>
                      <a:pt x="611" y="292"/>
                    </a:lnTo>
                    <a:lnTo>
                      <a:pt x="609" y="274"/>
                    </a:lnTo>
                    <a:lnTo>
                      <a:pt x="602" y="255"/>
                    </a:lnTo>
                    <a:lnTo>
                      <a:pt x="601" y="251"/>
                    </a:lnTo>
                    <a:lnTo>
                      <a:pt x="599" y="239"/>
                    </a:lnTo>
                    <a:lnTo>
                      <a:pt x="595" y="221"/>
                    </a:lnTo>
                    <a:lnTo>
                      <a:pt x="581" y="191"/>
                    </a:lnTo>
                    <a:lnTo>
                      <a:pt x="575" y="157"/>
                    </a:lnTo>
                    <a:lnTo>
                      <a:pt x="565" y="133"/>
                    </a:lnTo>
                    <a:lnTo>
                      <a:pt x="540" y="105"/>
                    </a:lnTo>
                    <a:lnTo>
                      <a:pt x="530" y="89"/>
                    </a:lnTo>
                    <a:lnTo>
                      <a:pt x="527" y="65"/>
                    </a:lnTo>
                    <a:lnTo>
                      <a:pt x="530" y="55"/>
                    </a:lnTo>
                    <a:lnTo>
                      <a:pt x="548" y="40"/>
                    </a:lnTo>
                    <a:lnTo>
                      <a:pt x="558" y="31"/>
                    </a:lnTo>
                    <a:lnTo>
                      <a:pt x="557" y="19"/>
                    </a:lnTo>
                    <a:lnTo>
                      <a:pt x="540" y="14"/>
                    </a:lnTo>
                    <a:lnTo>
                      <a:pt x="527" y="8"/>
                    </a:lnTo>
                    <a:lnTo>
                      <a:pt x="521" y="7"/>
                    </a:lnTo>
                    <a:lnTo>
                      <a:pt x="508" y="7"/>
                    </a:lnTo>
                    <a:lnTo>
                      <a:pt x="493" y="6"/>
                    </a:lnTo>
                    <a:lnTo>
                      <a:pt x="485" y="5"/>
                    </a:lnTo>
                    <a:lnTo>
                      <a:pt x="477" y="7"/>
                    </a:lnTo>
                    <a:lnTo>
                      <a:pt x="465" y="9"/>
                    </a:lnTo>
                    <a:lnTo>
                      <a:pt x="453" y="12"/>
                    </a:lnTo>
                    <a:lnTo>
                      <a:pt x="448" y="13"/>
                    </a:lnTo>
                    <a:lnTo>
                      <a:pt x="428" y="20"/>
                    </a:lnTo>
                    <a:lnTo>
                      <a:pt x="409" y="22"/>
                    </a:lnTo>
                    <a:lnTo>
                      <a:pt x="409" y="0"/>
                    </a:lnTo>
                    <a:lnTo>
                      <a:pt x="396" y="0"/>
                    </a:lnTo>
                    <a:lnTo>
                      <a:pt x="386" y="0"/>
                    </a:lnTo>
                    <a:lnTo>
                      <a:pt x="364" y="17"/>
                    </a:lnTo>
                    <a:lnTo>
                      <a:pt x="359" y="31"/>
                    </a:lnTo>
                    <a:lnTo>
                      <a:pt x="353" y="47"/>
                    </a:lnTo>
                    <a:lnTo>
                      <a:pt x="352" y="63"/>
                    </a:lnTo>
                    <a:lnTo>
                      <a:pt x="359" y="93"/>
                    </a:lnTo>
                    <a:lnTo>
                      <a:pt x="356" y="119"/>
                    </a:lnTo>
                    <a:lnTo>
                      <a:pt x="347" y="130"/>
                    </a:lnTo>
                    <a:lnTo>
                      <a:pt x="332" y="132"/>
                    </a:lnTo>
                    <a:lnTo>
                      <a:pt x="314" y="107"/>
                    </a:lnTo>
                    <a:lnTo>
                      <a:pt x="302" y="91"/>
                    </a:lnTo>
                    <a:lnTo>
                      <a:pt x="291" y="85"/>
                    </a:lnTo>
                    <a:lnTo>
                      <a:pt x="261" y="87"/>
                    </a:lnTo>
                    <a:lnTo>
                      <a:pt x="252" y="95"/>
                    </a:lnTo>
                    <a:lnTo>
                      <a:pt x="228" y="101"/>
                    </a:lnTo>
                    <a:lnTo>
                      <a:pt x="209" y="110"/>
                    </a:lnTo>
                    <a:lnTo>
                      <a:pt x="187" y="118"/>
                    </a:lnTo>
                    <a:lnTo>
                      <a:pt x="169" y="132"/>
                    </a:lnTo>
                    <a:lnTo>
                      <a:pt x="157" y="139"/>
                    </a:lnTo>
                    <a:lnTo>
                      <a:pt x="139" y="142"/>
                    </a:lnTo>
                    <a:lnTo>
                      <a:pt x="102" y="136"/>
                    </a:lnTo>
                    <a:lnTo>
                      <a:pt x="73" y="128"/>
                    </a:lnTo>
                    <a:lnTo>
                      <a:pt x="71" y="146"/>
                    </a:lnTo>
                    <a:lnTo>
                      <a:pt x="70" y="152"/>
                    </a:lnTo>
                    <a:lnTo>
                      <a:pt x="68" y="164"/>
                    </a:lnTo>
                    <a:lnTo>
                      <a:pt x="66" y="179"/>
                    </a:lnTo>
                    <a:lnTo>
                      <a:pt x="64" y="192"/>
                    </a:lnTo>
                    <a:lnTo>
                      <a:pt x="64" y="198"/>
                    </a:lnTo>
                    <a:lnTo>
                      <a:pt x="62" y="207"/>
                    </a:lnTo>
                    <a:lnTo>
                      <a:pt x="58" y="226"/>
                    </a:lnTo>
                    <a:lnTo>
                      <a:pt x="53" y="243"/>
                    </a:lnTo>
                    <a:lnTo>
                      <a:pt x="51" y="251"/>
                    </a:lnTo>
                    <a:lnTo>
                      <a:pt x="46" y="288"/>
                    </a:lnTo>
                    <a:lnTo>
                      <a:pt x="28" y="305"/>
                    </a:lnTo>
                    <a:lnTo>
                      <a:pt x="7" y="320"/>
                    </a:lnTo>
                    <a:lnTo>
                      <a:pt x="0" y="331"/>
                    </a:lnTo>
                    <a:lnTo>
                      <a:pt x="2" y="337"/>
                    </a:lnTo>
                    <a:lnTo>
                      <a:pt x="19" y="343"/>
                    </a:lnTo>
                    <a:lnTo>
                      <a:pt x="56" y="343"/>
                    </a:lnTo>
                    <a:lnTo>
                      <a:pt x="73" y="358"/>
                    </a:lnTo>
                    <a:lnTo>
                      <a:pt x="91" y="383"/>
                    </a:lnTo>
                    <a:lnTo>
                      <a:pt x="100" y="399"/>
                    </a:lnTo>
                    <a:lnTo>
                      <a:pt x="119" y="405"/>
                    </a:lnTo>
                    <a:lnTo>
                      <a:pt x="141" y="405"/>
                    </a:lnTo>
                    <a:lnTo>
                      <a:pt x="160" y="418"/>
                    </a:lnTo>
                    <a:lnTo>
                      <a:pt x="164" y="424"/>
                    </a:lnTo>
                    <a:lnTo>
                      <a:pt x="167" y="430"/>
                    </a:lnTo>
                    <a:lnTo>
                      <a:pt x="166" y="443"/>
                    </a:lnTo>
                    <a:lnTo>
                      <a:pt x="167" y="45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5" name="Freeform 280"/>
              <p:cNvSpPr>
                <a:spLocks/>
              </p:cNvSpPr>
              <p:nvPr/>
            </p:nvSpPr>
            <p:spPr bwMode="auto">
              <a:xfrm>
                <a:off x="3820020" y="4322557"/>
                <a:ext cx="314171" cy="373164"/>
              </a:xfrm>
              <a:custGeom>
                <a:avLst/>
                <a:gdLst>
                  <a:gd name="T0" fmla="*/ 13 w 685"/>
                  <a:gd name="T1" fmla="*/ 656 h 817"/>
                  <a:gd name="T2" fmla="*/ 55 w 685"/>
                  <a:gd name="T3" fmla="*/ 784 h 817"/>
                  <a:gd name="T4" fmla="*/ 171 w 685"/>
                  <a:gd name="T5" fmla="*/ 793 h 817"/>
                  <a:gd name="T6" fmla="*/ 251 w 685"/>
                  <a:gd name="T7" fmla="*/ 742 h 817"/>
                  <a:gd name="T8" fmla="*/ 318 w 685"/>
                  <a:gd name="T9" fmla="*/ 682 h 817"/>
                  <a:gd name="T10" fmla="*/ 334 w 685"/>
                  <a:gd name="T11" fmla="*/ 631 h 817"/>
                  <a:gd name="T12" fmla="*/ 446 w 685"/>
                  <a:gd name="T13" fmla="*/ 591 h 817"/>
                  <a:gd name="T14" fmla="*/ 547 w 685"/>
                  <a:gd name="T15" fmla="*/ 583 h 817"/>
                  <a:gd name="T16" fmla="*/ 621 w 685"/>
                  <a:gd name="T17" fmla="*/ 574 h 817"/>
                  <a:gd name="T18" fmla="*/ 622 w 685"/>
                  <a:gd name="T19" fmla="*/ 502 h 817"/>
                  <a:gd name="T20" fmla="*/ 617 w 685"/>
                  <a:gd name="T21" fmla="*/ 472 h 817"/>
                  <a:gd name="T22" fmla="*/ 634 w 685"/>
                  <a:gd name="T23" fmla="*/ 381 h 817"/>
                  <a:gd name="T24" fmla="*/ 679 w 685"/>
                  <a:gd name="T25" fmla="*/ 364 h 817"/>
                  <a:gd name="T26" fmla="*/ 682 w 685"/>
                  <a:gd name="T27" fmla="*/ 353 h 817"/>
                  <a:gd name="T28" fmla="*/ 675 w 685"/>
                  <a:gd name="T29" fmla="*/ 225 h 817"/>
                  <a:gd name="T30" fmla="*/ 655 w 685"/>
                  <a:gd name="T31" fmla="*/ 165 h 817"/>
                  <a:gd name="T32" fmla="*/ 653 w 685"/>
                  <a:gd name="T33" fmla="*/ 73 h 817"/>
                  <a:gd name="T34" fmla="*/ 642 w 685"/>
                  <a:gd name="T35" fmla="*/ 38 h 817"/>
                  <a:gd name="T36" fmla="*/ 621 w 685"/>
                  <a:gd name="T37" fmla="*/ 0 h 817"/>
                  <a:gd name="T38" fmla="*/ 595 w 685"/>
                  <a:gd name="T39" fmla="*/ 23 h 817"/>
                  <a:gd name="T40" fmla="*/ 564 w 685"/>
                  <a:gd name="T41" fmla="*/ 41 h 817"/>
                  <a:gd name="T42" fmla="*/ 519 w 685"/>
                  <a:gd name="T43" fmla="*/ 59 h 817"/>
                  <a:gd name="T44" fmla="*/ 497 w 685"/>
                  <a:gd name="T45" fmla="*/ 74 h 817"/>
                  <a:gd name="T46" fmla="*/ 479 w 685"/>
                  <a:gd name="T47" fmla="*/ 102 h 817"/>
                  <a:gd name="T48" fmla="*/ 500 w 685"/>
                  <a:gd name="T49" fmla="*/ 109 h 817"/>
                  <a:gd name="T50" fmla="*/ 499 w 685"/>
                  <a:gd name="T51" fmla="*/ 127 h 817"/>
                  <a:gd name="T52" fmla="*/ 484 w 685"/>
                  <a:gd name="T53" fmla="*/ 180 h 817"/>
                  <a:gd name="T54" fmla="*/ 434 w 685"/>
                  <a:gd name="T55" fmla="*/ 203 h 817"/>
                  <a:gd name="T56" fmla="*/ 398 w 685"/>
                  <a:gd name="T57" fmla="*/ 220 h 817"/>
                  <a:gd name="T58" fmla="*/ 319 w 685"/>
                  <a:gd name="T59" fmla="*/ 258 h 817"/>
                  <a:gd name="T60" fmla="*/ 277 w 685"/>
                  <a:gd name="T61" fmla="*/ 264 h 817"/>
                  <a:gd name="T62" fmla="*/ 287 w 685"/>
                  <a:gd name="T63" fmla="*/ 301 h 817"/>
                  <a:gd name="T64" fmla="*/ 252 w 685"/>
                  <a:gd name="T65" fmla="*/ 327 h 817"/>
                  <a:gd name="T66" fmla="*/ 224 w 685"/>
                  <a:gd name="T67" fmla="*/ 335 h 817"/>
                  <a:gd name="T68" fmla="*/ 224 w 685"/>
                  <a:gd name="T69" fmla="*/ 284 h 817"/>
                  <a:gd name="T70" fmla="*/ 223 w 685"/>
                  <a:gd name="T71" fmla="*/ 263 h 817"/>
                  <a:gd name="T72" fmla="*/ 208 w 685"/>
                  <a:gd name="T73" fmla="*/ 262 h 817"/>
                  <a:gd name="T74" fmla="*/ 173 w 685"/>
                  <a:gd name="T75" fmla="*/ 306 h 817"/>
                  <a:gd name="T76" fmla="*/ 140 w 685"/>
                  <a:gd name="T77" fmla="*/ 349 h 817"/>
                  <a:gd name="T78" fmla="*/ 133 w 685"/>
                  <a:gd name="T79" fmla="*/ 385 h 817"/>
                  <a:gd name="T80" fmla="*/ 142 w 685"/>
                  <a:gd name="T81" fmla="*/ 399 h 817"/>
                  <a:gd name="T82" fmla="*/ 116 w 685"/>
                  <a:gd name="T83" fmla="*/ 423 h 817"/>
                  <a:gd name="T84" fmla="*/ 44 w 685"/>
                  <a:gd name="T85" fmla="*/ 421 h 817"/>
                  <a:gd name="T86" fmla="*/ 35 w 685"/>
                  <a:gd name="T87" fmla="*/ 447 h 817"/>
                  <a:gd name="T88" fmla="*/ 45 w 685"/>
                  <a:gd name="T89" fmla="*/ 488 h 817"/>
                  <a:gd name="T90" fmla="*/ 0 w 685"/>
                  <a:gd name="T91" fmla="*/ 565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85" h="817">
                    <a:moveTo>
                      <a:pt x="0" y="592"/>
                    </a:moveTo>
                    <a:lnTo>
                      <a:pt x="5" y="633"/>
                    </a:lnTo>
                    <a:lnTo>
                      <a:pt x="13" y="656"/>
                    </a:lnTo>
                    <a:lnTo>
                      <a:pt x="30" y="709"/>
                    </a:lnTo>
                    <a:lnTo>
                      <a:pt x="46" y="758"/>
                    </a:lnTo>
                    <a:lnTo>
                      <a:pt x="55" y="784"/>
                    </a:lnTo>
                    <a:lnTo>
                      <a:pt x="59" y="817"/>
                    </a:lnTo>
                    <a:lnTo>
                      <a:pt x="122" y="801"/>
                    </a:lnTo>
                    <a:lnTo>
                      <a:pt x="171" y="793"/>
                    </a:lnTo>
                    <a:lnTo>
                      <a:pt x="210" y="779"/>
                    </a:lnTo>
                    <a:lnTo>
                      <a:pt x="234" y="766"/>
                    </a:lnTo>
                    <a:lnTo>
                      <a:pt x="251" y="742"/>
                    </a:lnTo>
                    <a:lnTo>
                      <a:pt x="274" y="722"/>
                    </a:lnTo>
                    <a:lnTo>
                      <a:pt x="303" y="700"/>
                    </a:lnTo>
                    <a:lnTo>
                      <a:pt x="318" y="682"/>
                    </a:lnTo>
                    <a:lnTo>
                      <a:pt x="318" y="662"/>
                    </a:lnTo>
                    <a:lnTo>
                      <a:pt x="318" y="646"/>
                    </a:lnTo>
                    <a:lnTo>
                      <a:pt x="334" y="631"/>
                    </a:lnTo>
                    <a:lnTo>
                      <a:pt x="381" y="604"/>
                    </a:lnTo>
                    <a:lnTo>
                      <a:pt x="422" y="594"/>
                    </a:lnTo>
                    <a:lnTo>
                      <a:pt x="446" y="591"/>
                    </a:lnTo>
                    <a:lnTo>
                      <a:pt x="511" y="591"/>
                    </a:lnTo>
                    <a:lnTo>
                      <a:pt x="536" y="583"/>
                    </a:lnTo>
                    <a:lnTo>
                      <a:pt x="547" y="583"/>
                    </a:lnTo>
                    <a:lnTo>
                      <a:pt x="572" y="593"/>
                    </a:lnTo>
                    <a:lnTo>
                      <a:pt x="604" y="592"/>
                    </a:lnTo>
                    <a:lnTo>
                      <a:pt x="621" y="574"/>
                    </a:lnTo>
                    <a:lnTo>
                      <a:pt x="623" y="544"/>
                    </a:lnTo>
                    <a:lnTo>
                      <a:pt x="623" y="507"/>
                    </a:lnTo>
                    <a:lnTo>
                      <a:pt x="622" y="502"/>
                    </a:lnTo>
                    <a:lnTo>
                      <a:pt x="620" y="490"/>
                    </a:lnTo>
                    <a:lnTo>
                      <a:pt x="617" y="478"/>
                    </a:lnTo>
                    <a:lnTo>
                      <a:pt x="617" y="472"/>
                    </a:lnTo>
                    <a:lnTo>
                      <a:pt x="615" y="415"/>
                    </a:lnTo>
                    <a:lnTo>
                      <a:pt x="617" y="394"/>
                    </a:lnTo>
                    <a:lnTo>
                      <a:pt x="634" y="381"/>
                    </a:lnTo>
                    <a:lnTo>
                      <a:pt x="650" y="368"/>
                    </a:lnTo>
                    <a:lnTo>
                      <a:pt x="655" y="367"/>
                    </a:lnTo>
                    <a:lnTo>
                      <a:pt x="679" y="364"/>
                    </a:lnTo>
                    <a:lnTo>
                      <a:pt x="683" y="368"/>
                    </a:lnTo>
                    <a:lnTo>
                      <a:pt x="685" y="364"/>
                    </a:lnTo>
                    <a:lnTo>
                      <a:pt x="682" y="353"/>
                    </a:lnTo>
                    <a:lnTo>
                      <a:pt x="680" y="338"/>
                    </a:lnTo>
                    <a:lnTo>
                      <a:pt x="675" y="255"/>
                    </a:lnTo>
                    <a:lnTo>
                      <a:pt x="675" y="225"/>
                    </a:lnTo>
                    <a:lnTo>
                      <a:pt x="668" y="214"/>
                    </a:lnTo>
                    <a:lnTo>
                      <a:pt x="663" y="195"/>
                    </a:lnTo>
                    <a:lnTo>
                      <a:pt x="655" y="165"/>
                    </a:lnTo>
                    <a:lnTo>
                      <a:pt x="652" y="131"/>
                    </a:lnTo>
                    <a:lnTo>
                      <a:pt x="655" y="102"/>
                    </a:lnTo>
                    <a:lnTo>
                      <a:pt x="653" y="73"/>
                    </a:lnTo>
                    <a:lnTo>
                      <a:pt x="651" y="65"/>
                    </a:lnTo>
                    <a:lnTo>
                      <a:pt x="645" y="53"/>
                    </a:lnTo>
                    <a:lnTo>
                      <a:pt x="642" y="38"/>
                    </a:lnTo>
                    <a:lnTo>
                      <a:pt x="638" y="25"/>
                    </a:lnTo>
                    <a:lnTo>
                      <a:pt x="630" y="11"/>
                    </a:lnTo>
                    <a:lnTo>
                      <a:pt x="621" y="0"/>
                    </a:lnTo>
                    <a:lnTo>
                      <a:pt x="615" y="5"/>
                    </a:lnTo>
                    <a:lnTo>
                      <a:pt x="607" y="9"/>
                    </a:lnTo>
                    <a:lnTo>
                      <a:pt x="595" y="23"/>
                    </a:lnTo>
                    <a:lnTo>
                      <a:pt x="582" y="27"/>
                    </a:lnTo>
                    <a:lnTo>
                      <a:pt x="572" y="34"/>
                    </a:lnTo>
                    <a:lnTo>
                      <a:pt x="564" y="41"/>
                    </a:lnTo>
                    <a:lnTo>
                      <a:pt x="563" y="41"/>
                    </a:lnTo>
                    <a:lnTo>
                      <a:pt x="542" y="51"/>
                    </a:lnTo>
                    <a:lnTo>
                      <a:pt x="519" y="59"/>
                    </a:lnTo>
                    <a:lnTo>
                      <a:pt x="506" y="61"/>
                    </a:lnTo>
                    <a:lnTo>
                      <a:pt x="501" y="66"/>
                    </a:lnTo>
                    <a:lnTo>
                      <a:pt x="497" y="74"/>
                    </a:lnTo>
                    <a:lnTo>
                      <a:pt x="484" y="84"/>
                    </a:lnTo>
                    <a:lnTo>
                      <a:pt x="475" y="96"/>
                    </a:lnTo>
                    <a:lnTo>
                      <a:pt x="479" y="102"/>
                    </a:lnTo>
                    <a:lnTo>
                      <a:pt x="482" y="104"/>
                    </a:lnTo>
                    <a:lnTo>
                      <a:pt x="491" y="105"/>
                    </a:lnTo>
                    <a:lnTo>
                      <a:pt x="500" y="109"/>
                    </a:lnTo>
                    <a:lnTo>
                      <a:pt x="503" y="113"/>
                    </a:lnTo>
                    <a:lnTo>
                      <a:pt x="501" y="120"/>
                    </a:lnTo>
                    <a:lnTo>
                      <a:pt x="499" y="127"/>
                    </a:lnTo>
                    <a:lnTo>
                      <a:pt x="495" y="140"/>
                    </a:lnTo>
                    <a:lnTo>
                      <a:pt x="492" y="153"/>
                    </a:lnTo>
                    <a:lnTo>
                      <a:pt x="484" y="180"/>
                    </a:lnTo>
                    <a:lnTo>
                      <a:pt x="473" y="189"/>
                    </a:lnTo>
                    <a:lnTo>
                      <a:pt x="445" y="200"/>
                    </a:lnTo>
                    <a:lnTo>
                      <a:pt x="434" y="203"/>
                    </a:lnTo>
                    <a:lnTo>
                      <a:pt x="423" y="206"/>
                    </a:lnTo>
                    <a:lnTo>
                      <a:pt x="411" y="213"/>
                    </a:lnTo>
                    <a:lnTo>
                      <a:pt x="398" y="220"/>
                    </a:lnTo>
                    <a:lnTo>
                      <a:pt x="356" y="243"/>
                    </a:lnTo>
                    <a:lnTo>
                      <a:pt x="334" y="247"/>
                    </a:lnTo>
                    <a:lnTo>
                      <a:pt x="319" y="258"/>
                    </a:lnTo>
                    <a:lnTo>
                      <a:pt x="301" y="261"/>
                    </a:lnTo>
                    <a:lnTo>
                      <a:pt x="277" y="261"/>
                    </a:lnTo>
                    <a:lnTo>
                      <a:pt x="277" y="264"/>
                    </a:lnTo>
                    <a:lnTo>
                      <a:pt x="277" y="276"/>
                    </a:lnTo>
                    <a:lnTo>
                      <a:pt x="281" y="284"/>
                    </a:lnTo>
                    <a:lnTo>
                      <a:pt x="287" y="301"/>
                    </a:lnTo>
                    <a:lnTo>
                      <a:pt x="282" y="309"/>
                    </a:lnTo>
                    <a:lnTo>
                      <a:pt x="277" y="316"/>
                    </a:lnTo>
                    <a:lnTo>
                      <a:pt x="252" y="327"/>
                    </a:lnTo>
                    <a:lnTo>
                      <a:pt x="241" y="336"/>
                    </a:lnTo>
                    <a:lnTo>
                      <a:pt x="229" y="337"/>
                    </a:lnTo>
                    <a:lnTo>
                      <a:pt x="224" y="335"/>
                    </a:lnTo>
                    <a:lnTo>
                      <a:pt x="219" y="324"/>
                    </a:lnTo>
                    <a:lnTo>
                      <a:pt x="219" y="294"/>
                    </a:lnTo>
                    <a:lnTo>
                      <a:pt x="224" y="284"/>
                    </a:lnTo>
                    <a:lnTo>
                      <a:pt x="224" y="270"/>
                    </a:lnTo>
                    <a:lnTo>
                      <a:pt x="224" y="265"/>
                    </a:lnTo>
                    <a:lnTo>
                      <a:pt x="223" y="263"/>
                    </a:lnTo>
                    <a:lnTo>
                      <a:pt x="216" y="258"/>
                    </a:lnTo>
                    <a:lnTo>
                      <a:pt x="213" y="258"/>
                    </a:lnTo>
                    <a:lnTo>
                      <a:pt x="208" y="262"/>
                    </a:lnTo>
                    <a:lnTo>
                      <a:pt x="195" y="274"/>
                    </a:lnTo>
                    <a:lnTo>
                      <a:pt x="186" y="288"/>
                    </a:lnTo>
                    <a:lnTo>
                      <a:pt x="173" y="306"/>
                    </a:lnTo>
                    <a:lnTo>
                      <a:pt x="160" y="332"/>
                    </a:lnTo>
                    <a:lnTo>
                      <a:pt x="154" y="339"/>
                    </a:lnTo>
                    <a:lnTo>
                      <a:pt x="140" y="349"/>
                    </a:lnTo>
                    <a:lnTo>
                      <a:pt x="126" y="362"/>
                    </a:lnTo>
                    <a:lnTo>
                      <a:pt x="121" y="375"/>
                    </a:lnTo>
                    <a:lnTo>
                      <a:pt x="133" y="385"/>
                    </a:lnTo>
                    <a:lnTo>
                      <a:pt x="146" y="389"/>
                    </a:lnTo>
                    <a:lnTo>
                      <a:pt x="146" y="394"/>
                    </a:lnTo>
                    <a:lnTo>
                      <a:pt x="142" y="399"/>
                    </a:lnTo>
                    <a:lnTo>
                      <a:pt x="132" y="409"/>
                    </a:lnTo>
                    <a:lnTo>
                      <a:pt x="125" y="426"/>
                    </a:lnTo>
                    <a:lnTo>
                      <a:pt x="116" y="423"/>
                    </a:lnTo>
                    <a:lnTo>
                      <a:pt x="104" y="418"/>
                    </a:lnTo>
                    <a:lnTo>
                      <a:pt x="57" y="416"/>
                    </a:lnTo>
                    <a:lnTo>
                      <a:pt x="44" y="421"/>
                    </a:lnTo>
                    <a:lnTo>
                      <a:pt x="36" y="428"/>
                    </a:lnTo>
                    <a:lnTo>
                      <a:pt x="33" y="435"/>
                    </a:lnTo>
                    <a:lnTo>
                      <a:pt x="35" y="447"/>
                    </a:lnTo>
                    <a:lnTo>
                      <a:pt x="36" y="451"/>
                    </a:lnTo>
                    <a:lnTo>
                      <a:pt x="43" y="470"/>
                    </a:lnTo>
                    <a:lnTo>
                      <a:pt x="45" y="488"/>
                    </a:lnTo>
                    <a:lnTo>
                      <a:pt x="32" y="514"/>
                    </a:lnTo>
                    <a:lnTo>
                      <a:pt x="16" y="533"/>
                    </a:lnTo>
                    <a:lnTo>
                      <a:pt x="0" y="565"/>
                    </a:lnTo>
                    <a:lnTo>
                      <a:pt x="0" y="59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6" name="Freeform 300"/>
              <p:cNvSpPr>
                <a:spLocks/>
              </p:cNvSpPr>
              <p:nvPr/>
            </p:nvSpPr>
            <p:spPr bwMode="auto">
              <a:xfrm>
                <a:off x="3769259" y="4488560"/>
                <a:ext cx="662640" cy="322403"/>
              </a:xfrm>
              <a:custGeom>
                <a:avLst/>
                <a:gdLst>
                  <a:gd name="T0" fmla="*/ 284 w 1451"/>
                  <a:gd name="T1" fmla="*/ 429 h 704"/>
                  <a:gd name="T2" fmla="*/ 364 w 1451"/>
                  <a:gd name="T3" fmla="*/ 378 h 704"/>
                  <a:gd name="T4" fmla="*/ 431 w 1451"/>
                  <a:gd name="T5" fmla="*/ 318 h 704"/>
                  <a:gd name="T6" fmla="*/ 447 w 1451"/>
                  <a:gd name="T7" fmla="*/ 267 h 704"/>
                  <a:gd name="T8" fmla="*/ 559 w 1451"/>
                  <a:gd name="T9" fmla="*/ 227 h 704"/>
                  <a:gd name="T10" fmla="*/ 660 w 1451"/>
                  <a:gd name="T11" fmla="*/ 219 h 704"/>
                  <a:gd name="T12" fmla="*/ 734 w 1451"/>
                  <a:gd name="T13" fmla="*/ 210 h 704"/>
                  <a:gd name="T14" fmla="*/ 735 w 1451"/>
                  <a:gd name="T15" fmla="*/ 138 h 704"/>
                  <a:gd name="T16" fmla="*/ 730 w 1451"/>
                  <a:gd name="T17" fmla="*/ 108 h 704"/>
                  <a:gd name="T18" fmla="*/ 729 w 1451"/>
                  <a:gd name="T19" fmla="*/ 67 h 704"/>
                  <a:gd name="T20" fmla="*/ 728 w 1451"/>
                  <a:gd name="T21" fmla="*/ 52 h 704"/>
                  <a:gd name="T22" fmla="*/ 728 w 1451"/>
                  <a:gd name="T23" fmla="*/ 51 h 704"/>
                  <a:gd name="T24" fmla="*/ 728 w 1451"/>
                  <a:gd name="T25" fmla="*/ 51 h 704"/>
                  <a:gd name="T26" fmla="*/ 747 w 1451"/>
                  <a:gd name="T27" fmla="*/ 17 h 704"/>
                  <a:gd name="T28" fmla="*/ 818 w 1451"/>
                  <a:gd name="T29" fmla="*/ 28 h 704"/>
                  <a:gd name="T30" fmla="*/ 934 w 1451"/>
                  <a:gd name="T31" fmla="*/ 90 h 704"/>
                  <a:gd name="T32" fmla="*/ 1011 w 1451"/>
                  <a:gd name="T33" fmla="*/ 136 h 704"/>
                  <a:gd name="T34" fmla="*/ 1038 w 1451"/>
                  <a:gd name="T35" fmla="*/ 150 h 704"/>
                  <a:gd name="T36" fmla="*/ 1105 w 1451"/>
                  <a:gd name="T37" fmla="*/ 179 h 704"/>
                  <a:gd name="T38" fmla="*/ 1226 w 1451"/>
                  <a:gd name="T39" fmla="*/ 199 h 704"/>
                  <a:gd name="T40" fmla="*/ 1361 w 1451"/>
                  <a:gd name="T41" fmla="*/ 204 h 704"/>
                  <a:gd name="T42" fmla="*/ 1396 w 1451"/>
                  <a:gd name="T43" fmla="*/ 182 h 704"/>
                  <a:gd name="T44" fmla="*/ 1433 w 1451"/>
                  <a:gd name="T45" fmla="*/ 179 h 704"/>
                  <a:gd name="T46" fmla="*/ 1451 w 1451"/>
                  <a:gd name="T47" fmla="*/ 215 h 704"/>
                  <a:gd name="T48" fmla="*/ 1451 w 1451"/>
                  <a:gd name="T49" fmla="*/ 215 h 704"/>
                  <a:gd name="T50" fmla="*/ 1451 w 1451"/>
                  <a:gd name="T51" fmla="*/ 215 h 704"/>
                  <a:gd name="T52" fmla="*/ 1451 w 1451"/>
                  <a:gd name="T53" fmla="*/ 215 h 704"/>
                  <a:gd name="T54" fmla="*/ 1450 w 1451"/>
                  <a:gd name="T55" fmla="*/ 215 h 704"/>
                  <a:gd name="T56" fmla="*/ 1450 w 1451"/>
                  <a:gd name="T57" fmla="*/ 215 h 704"/>
                  <a:gd name="T58" fmla="*/ 1450 w 1451"/>
                  <a:gd name="T59" fmla="*/ 215 h 704"/>
                  <a:gd name="T60" fmla="*/ 1450 w 1451"/>
                  <a:gd name="T61" fmla="*/ 215 h 704"/>
                  <a:gd name="T62" fmla="*/ 1450 w 1451"/>
                  <a:gd name="T63" fmla="*/ 215 h 704"/>
                  <a:gd name="T64" fmla="*/ 1450 w 1451"/>
                  <a:gd name="T65" fmla="*/ 215 h 704"/>
                  <a:gd name="T66" fmla="*/ 1450 w 1451"/>
                  <a:gd name="T67" fmla="*/ 215 h 704"/>
                  <a:gd name="T68" fmla="*/ 1450 w 1451"/>
                  <a:gd name="T69" fmla="*/ 215 h 704"/>
                  <a:gd name="T70" fmla="*/ 1450 w 1451"/>
                  <a:gd name="T71" fmla="*/ 215 h 704"/>
                  <a:gd name="T72" fmla="*/ 1450 w 1451"/>
                  <a:gd name="T73" fmla="*/ 215 h 704"/>
                  <a:gd name="T74" fmla="*/ 1450 w 1451"/>
                  <a:gd name="T75" fmla="*/ 215 h 704"/>
                  <a:gd name="T76" fmla="*/ 1450 w 1451"/>
                  <a:gd name="T77" fmla="*/ 215 h 704"/>
                  <a:gd name="T78" fmla="*/ 1450 w 1451"/>
                  <a:gd name="T79" fmla="*/ 215 h 704"/>
                  <a:gd name="T80" fmla="*/ 1411 w 1451"/>
                  <a:gd name="T81" fmla="*/ 219 h 704"/>
                  <a:gd name="T82" fmla="*/ 1319 w 1451"/>
                  <a:gd name="T83" fmla="*/ 227 h 704"/>
                  <a:gd name="T84" fmla="*/ 1051 w 1451"/>
                  <a:gd name="T85" fmla="*/ 224 h 704"/>
                  <a:gd name="T86" fmla="*/ 765 w 1451"/>
                  <a:gd name="T87" fmla="*/ 259 h 704"/>
                  <a:gd name="T88" fmla="*/ 724 w 1451"/>
                  <a:gd name="T89" fmla="*/ 328 h 704"/>
                  <a:gd name="T90" fmla="*/ 672 w 1451"/>
                  <a:gd name="T91" fmla="*/ 378 h 704"/>
                  <a:gd name="T92" fmla="*/ 620 w 1451"/>
                  <a:gd name="T93" fmla="*/ 391 h 704"/>
                  <a:gd name="T94" fmla="*/ 597 w 1451"/>
                  <a:gd name="T95" fmla="*/ 398 h 704"/>
                  <a:gd name="T96" fmla="*/ 566 w 1451"/>
                  <a:gd name="T97" fmla="*/ 408 h 704"/>
                  <a:gd name="T98" fmla="*/ 534 w 1451"/>
                  <a:gd name="T99" fmla="*/ 427 h 704"/>
                  <a:gd name="T100" fmla="*/ 476 w 1451"/>
                  <a:gd name="T101" fmla="*/ 474 h 704"/>
                  <a:gd name="T102" fmla="*/ 360 w 1451"/>
                  <a:gd name="T103" fmla="*/ 564 h 704"/>
                  <a:gd name="T104" fmla="*/ 304 w 1451"/>
                  <a:gd name="T105" fmla="*/ 598 h 704"/>
                  <a:gd name="T106" fmla="*/ 268 w 1451"/>
                  <a:gd name="T107" fmla="*/ 645 h 704"/>
                  <a:gd name="T108" fmla="*/ 209 w 1451"/>
                  <a:gd name="T109" fmla="*/ 654 h 704"/>
                  <a:gd name="T110" fmla="*/ 182 w 1451"/>
                  <a:gd name="T111" fmla="*/ 655 h 704"/>
                  <a:gd name="T112" fmla="*/ 157 w 1451"/>
                  <a:gd name="T113" fmla="*/ 667 h 704"/>
                  <a:gd name="T114" fmla="*/ 120 w 1451"/>
                  <a:gd name="T115" fmla="*/ 696 h 704"/>
                  <a:gd name="T116" fmla="*/ 45 w 1451"/>
                  <a:gd name="T117" fmla="*/ 704 h 704"/>
                  <a:gd name="T118" fmla="*/ 20 w 1451"/>
                  <a:gd name="T119" fmla="*/ 617 h 704"/>
                  <a:gd name="T120" fmla="*/ 8 w 1451"/>
                  <a:gd name="T121" fmla="*/ 542 h 704"/>
                  <a:gd name="T122" fmla="*/ 6 w 1451"/>
                  <a:gd name="T123" fmla="*/ 507 h 704"/>
                  <a:gd name="T124" fmla="*/ 134 w 1451"/>
                  <a:gd name="T125" fmla="*/ 461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1" h="704">
                    <a:moveTo>
                      <a:pt x="172" y="453"/>
                    </a:moveTo>
                    <a:lnTo>
                      <a:pt x="235" y="437"/>
                    </a:lnTo>
                    <a:lnTo>
                      <a:pt x="284" y="429"/>
                    </a:lnTo>
                    <a:lnTo>
                      <a:pt x="323" y="415"/>
                    </a:lnTo>
                    <a:lnTo>
                      <a:pt x="347" y="402"/>
                    </a:lnTo>
                    <a:lnTo>
                      <a:pt x="364" y="378"/>
                    </a:lnTo>
                    <a:lnTo>
                      <a:pt x="387" y="358"/>
                    </a:lnTo>
                    <a:lnTo>
                      <a:pt x="416" y="336"/>
                    </a:lnTo>
                    <a:lnTo>
                      <a:pt x="431" y="318"/>
                    </a:lnTo>
                    <a:lnTo>
                      <a:pt x="431" y="298"/>
                    </a:lnTo>
                    <a:lnTo>
                      <a:pt x="431" y="282"/>
                    </a:lnTo>
                    <a:lnTo>
                      <a:pt x="447" y="267"/>
                    </a:lnTo>
                    <a:lnTo>
                      <a:pt x="494" y="240"/>
                    </a:lnTo>
                    <a:lnTo>
                      <a:pt x="535" y="230"/>
                    </a:lnTo>
                    <a:lnTo>
                      <a:pt x="559" y="227"/>
                    </a:lnTo>
                    <a:lnTo>
                      <a:pt x="624" y="227"/>
                    </a:lnTo>
                    <a:lnTo>
                      <a:pt x="649" y="219"/>
                    </a:lnTo>
                    <a:lnTo>
                      <a:pt x="660" y="219"/>
                    </a:lnTo>
                    <a:lnTo>
                      <a:pt x="685" y="229"/>
                    </a:lnTo>
                    <a:lnTo>
                      <a:pt x="717" y="228"/>
                    </a:lnTo>
                    <a:lnTo>
                      <a:pt x="734" y="210"/>
                    </a:lnTo>
                    <a:lnTo>
                      <a:pt x="736" y="180"/>
                    </a:lnTo>
                    <a:lnTo>
                      <a:pt x="736" y="143"/>
                    </a:lnTo>
                    <a:lnTo>
                      <a:pt x="735" y="138"/>
                    </a:lnTo>
                    <a:lnTo>
                      <a:pt x="733" y="126"/>
                    </a:lnTo>
                    <a:lnTo>
                      <a:pt x="730" y="114"/>
                    </a:lnTo>
                    <a:lnTo>
                      <a:pt x="730" y="108"/>
                    </a:lnTo>
                    <a:lnTo>
                      <a:pt x="729" y="100"/>
                    </a:lnTo>
                    <a:lnTo>
                      <a:pt x="729" y="85"/>
                    </a:lnTo>
                    <a:lnTo>
                      <a:pt x="729" y="67"/>
                    </a:lnTo>
                    <a:lnTo>
                      <a:pt x="728" y="54"/>
                    </a:lnTo>
                    <a:lnTo>
                      <a:pt x="728" y="53"/>
                    </a:lnTo>
                    <a:lnTo>
                      <a:pt x="728" y="52"/>
                    </a:lnTo>
                    <a:lnTo>
                      <a:pt x="728" y="52"/>
                    </a:lnTo>
                    <a:lnTo>
                      <a:pt x="728" y="52"/>
                    </a:lnTo>
                    <a:lnTo>
                      <a:pt x="728" y="51"/>
                    </a:lnTo>
                    <a:lnTo>
                      <a:pt x="728" y="51"/>
                    </a:lnTo>
                    <a:lnTo>
                      <a:pt x="728" y="51"/>
                    </a:lnTo>
                    <a:lnTo>
                      <a:pt x="728" y="51"/>
                    </a:lnTo>
                    <a:lnTo>
                      <a:pt x="728" y="51"/>
                    </a:lnTo>
                    <a:lnTo>
                      <a:pt x="730" y="30"/>
                    </a:lnTo>
                    <a:lnTo>
                      <a:pt x="747" y="17"/>
                    </a:lnTo>
                    <a:lnTo>
                      <a:pt x="763" y="4"/>
                    </a:lnTo>
                    <a:lnTo>
                      <a:pt x="792" y="0"/>
                    </a:lnTo>
                    <a:lnTo>
                      <a:pt x="818" y="28"/>
                    </a:lnTo>
                    <a:lnTo>
                      <a:pt x="846" y="43"/>
                    </a:lnTo>
                    <a:lnTo>
                      <a:pt x="896" y="69"/>
                    </a:lnTo>
                    <a:lnTo>
                      <a:pt x="934" y="90"/>
                    </a:lnTo>
                    <a:lnTo>
                      <a:pt x="968" y="115"/>
                    </a:lnTo>
                    <a:lnTo>
                      <a:pt x="1006" y="134"/>
                    </a:lnTo>
                    <a:lnTo>
                      <a:pt x="1011" y="136"/>
                    </a:lnTo>
                    <a:lnTo>
                      <a:pt x="1021" y="142"/>
                    </a:lnTo>
                    <a:lnTo>
                      <a:pt x="1031" y="148"/>
                    </a:lnTo>
                    <a:lnTo>
                      <a:pt x="1038" y="150"/>
                    </a:lnTo>
                    <a:lnTo>
                      <a:pt x="1050" y="156"/>
                    </a:lnTo>
                    <a:lnTo>
                      <a:pt x="1062" y="162"/>
                    </a:lnTo>
                    <a:lnTo>
                      <a:pt x="1105" y="179"/>
                    </a:lnTo>
                    <a:lnTo>
                      <a:pt x="1135" y="187"/>
                    </a:lnTo>
                    <a:lnTo>
                      <a:pt x="1173" y="191"/>
                    </a:lnTo>
                    <a:lnTo>
                      <a:pt x="1226" y="199"/>
                    </a:lnTo>
                    <a:lnTo>
                      <a:pt x="1269" y="199"/>
                    </a:lnTo>
                    <a:lnTo>
                      <a:pt x="1327" y="199"/>
                    </a:lnTo>
                    <a:lnTo>
                      <a:pt x="1361" y="204"/>
                    </a:lnTo>
                    <a:lnTo>
                      <a:pt x="1368" y="204"/>
                    </a:lnTo>
                    <a:lnTo>
                      <a:pt x="1386" y="188"/>
                    </a:lnTo>
                    <a:lnTo>
                      <a:pt x="1396" y="182"/>
                    </a:lnTo>
                    <a:lnTo>
                      <a:pt x="1402" y="174"/>
                    </a:lnTo>
                    <a:lnTo>
                      <a:pt x="1426" y="175"/>
                    </a:lnTo>
                    <a:lnTo>
                      <a:pt x="1433" y="179"/>
                    </a:lnTo>
                    <a:lnTo>
                      <a:pt x="1441" y="191"/>
                    </a:lnTo>
                    <a:lnTo>
                      <a:pt x="1448" y="204"/>
                    </a:lnTo>
                    <a:lnTo>
                      <a:pt x="1451" y="215"/>
                    </a:lnTo>
                    <a:lnTo>
                      <a:pt x="1451" y="215"/>
                    </a:lnTo>
                    <a:lnTo>
                      <a:pt x="1451" y="215"/>
                    </a:lnTo>
                    <a:lnTo>
                      <a:pt x="1451" y="215"/>
                    </a:lnTo>
                    <a:lnTo>
                      <a:pt x="1451" y="215"/>
                    </a:lnTo>
                    <a:lnTo>
                      <a:pt x="1451" y="215"/>
                    </a:lnTo>
                    <a:lnTo>
                      <a:pt x="1451" y="215"/>
                    </a:lnTo>
                    <a:lnTo>
                      <a:pt x="1451" y="215"/>
                    </a:lnTo>
                    <a:lnTo>
                      <a:pt x="1451" y="215"/>
                    </a:lnTo>
                    <a:lnTo>
                      <a:pt x="1451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50" y="215"/>
                    </a:lnTo>
                    <a:lnTo>
                      <a:pt x="1439" y="216"/>
                    </a:lnTo>
                    <a:lnTo>
                      <a:pt x="1429" y="217"/>
                    </a:lnTo>
                    <a:lnTo>
                      <a:pt x="1411" y="219"/>
                    </a:lnTo>
                    <a:lnTo>
                      <a:pt x="1373" y="222"/>
                    </a:lnTo>
                    <a:lnTo>
                      <a:pt x="1335" y="225"/>
                    </a:lnTo>
                    <a:lnTo>
                      <a:pt x="1319" y="227"/>
                    </a:lnTo>
                    <a:lnTo>
                      <a:pt x="1242" y="227"/>
                    </a:lnTo>
                    <a:lnTo>
                      <a:pt x="1141" y="227"/>
                    </a:lnTo>
                    <a:lnTo>
                      <a:pt x="1051" y="224"/>
                    </a:lnTo>
                    <a:lnTo>
                      <a:pt x="896" y="224"/>
                    </a:lnTo>
                    <a:lnTo>
                      <a:pt x="812" y="224"/>
                    </a:lnTo>
                    <a:lnTo>
                      <a:pt x="765" y="259"/>
                    </a:lnTo>
                    <a:lnTo>
                      <a:pt x="745" y="272"/>
                    </a:lnTo>
                    <a:lnTo>
                      <a:pt x="736" y="295"/>
                    </a:lnTo>
                    <a:lnTo>
                      <a:pt x="724" y="328"/>
                    </a:lnTo>
                    <a:lnTo>
                      <a:pt x="713" y="348"/>
                    </a:lnTo>
                    <a:lnTo>
                      <a:pt x="701" y="368"/>
                    </a:lnTo>
                    <a:lnTo>
                      <a:pt x="672" y="378"/>
                    </a:lnTo>
                    <a:lnTo>
                      <a:pt x="636" y="385"/>
                    </a:lnTo>
                    <a:lnTo>
                      <a:pt x="631" y="387"/>
                    </a:lnTo>
                    <a:lnTo>
                      <a:pt x="620" y="391"/>
                    </a:lnTo>
                    <a:lnTo>
                      <a:pt x="610" y="395"/>
                    </a:lnTo>
                    <a:lnTo>
                      <a:pt x="604" y="396"/>
                    </a:lnTo>
                    <a:lnTo>
                      <a:pt x="597" y="398"/>
                    </a:lnTo>
                    <a:lnTo>
                      <a:pt x="585" y="401"/>
                    </a:lnTo>
                    <a:lnTo>
                      <a:pt x="574" y="405"/>
                    </a:lnTo>
                    <a:lnTo>
                      <a:pt x="566" y="408"/>
                    </a:lnTo>
                    <a:lnTo>
                      <a:pt x="559" y="412"/>
                    </a:lnTo>
                    <a:lnTo>
                      <a:pt x="546" y="419"/>
                    </a:lnTo>
                    <a:lnTo>
                      <a:pt x="534" y="427"/>
                    </a:lnTo>
                    <a:lnTo>
                      <a:pt x="529" y="430"/>
                    </a:lnTo>
                    <a:lnTo>
                      <a:pt x="493" y="462"/>
                    </a:lnTo>
                    <a:lnTo>
                      <a:pt x="476" y="474"/>
                    </a:lnTo>
                    <a:lnTo>
                      <a:pt x="444" y="500"/>
                    </a:lnTo>
                    <a:lnTo>
                      <a:pt x="395" y="535"/>
                    </a:lnTo>
                    <a:lnTo>
                      <a:pt x="360" y="564"/>
                    </a:lnTo>
                    <a:lnTo>
                      <a:pt x="330" y="573"/>
                    </a:lnTo>
                    <a:lnTo>
                      <a:pt x="318" y="584"/>
                    </a:lnTo>
                    <a:lnTo>
                      <a:pt x="304" y="598"/>
                    </a:lnTo>
                    <a:lnTo>
                      <a:pt x="289" y="620"/>
                    </a:lnTo>
                    <a:lnTo>
                      <a:pt x="281" y="638"/>
                    </a:lnTo>
                    <a:lnTo>
                      <a:pt x="268" y="645"/>
                    </a:lnTo>
                    <a:lnTo>
                      <a:pt x="246" y="643"/>
                    </a:lnTo>
                    <a:lnTo>
                      <a:pt x="225" y="645"/>
                    </a:lnTo>
                    <a:lnTo>
                      <a:pt x="209" y="654"/>
                    </a:lnTo>
                    <a:lnTo>
                      <a:pt x="204" y="654"/>
                    </a:lnTo>
                    <a:lnTo>
                      <a:pt x="192" y="654"/>
                    </a:lnTo>
                    <a:lnTo>
                      <a:pt x="182" y="655"/>
                    </a:lnTo>
                    <a:lnTo>
                      <a:pt x="176" y="655"/>
                    </a:lnTo>
                    <a:lnTo>
                      <a:pt x="166" y="662"/>
                    </a:lnTo>
                    <a:lnTo>
                      <a:pt x="157" y="667"/>
                    </a:lnTo>
                    <a:lnTo>
                      <a:pt x="149" y="679"/>
                    </a:lnTo>
                    <a:lnTo>
                      <a:pt x="146" y="694"/>
                    </a:lnTo>
                    <a:lnTo>
                      <a:pt x="120" y="696"/>
                    </a:lnTo>
                    <a:lnTo>
                      <a:pt x="98" y="702"/>
                    </a:lnTo>
                    <a:lnTo>
                      <a:pt x="74" y="703"/>
                    </a:lnTo>
                    <a:lnTo>
                      <a:pt x="45" y="704"/>
                    </a:lnTo>
                    <a:lnTo>
                      <a:pt x="45" y="660"/>
                    </a:lnTo>
                    <a:lnTo>
                      <a:pt x="39" y="640"/>
                    </a:lnTo>
                    <a:lnTo>
                      <a:pt x="20" y="617"/>
                    </a:lnTo>
                    <a:lnTo>
                      <a:pt x="8" y="600"/>
                    </a:lnTo>
                    <a:lnTo>
                      <a:pt x="8" y="568"/>
                    </a:lnTo>
                    <a:lnTo>
                      <a:pt x="8" y="542"/>
                    </a:lnTo>
                    <a:lnTo>
                      <a:pt x="0" y="521"/>
                    </a:lnTo>
                    <a:lnTo>
                      <a:pt x="2" y="509"/>
                    </a:lnTo>
                    <a:lnTo>
                      <a:pt x="6" y="507"/>
                    </a:lnTo>
                    <a:lnTo>
                      <a:pt x="50" y="491"/>
                    </a:lnTo>
                    <a:lnTo>
                      <a:pt x="96" y="470"/>
                    </a:lnTo>
                    <a:lnTo>
                      <a:pt x="134" y="461"/>
                    </a:lnTo>
                    <a:lnTo>
                      <a:pt x="146" y="459"/>
                    </a:lnTo>
                    <a:lnTo>
                      <a:pt x="172" y="45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7" name="Freeform 264"/>
              <p:cNvSpPr>
                <a:spLocks/>
              </p:cNvSpPr>
              <p:nvPr/>
            </p:nvSpPr>
            <p:spPr bwMode="auto">
              <a:xfrm>
                <a:off x="4055991" y="4042685"/>
                <a:ext cx="655780" cy="544655"/>
              </a:xfrm>
              <a:custGeom>
                <a:avLst/>
                <a:gdLst>
                  <a:gd name="T0" fmla="*/ 958 w 1434"/>
                  <a:gd name="T1" fmla="*/ 325 h 1189"/>
                  <a:gd name="T2" fmla="*/ 929 w 1434"/>
                  <a:gd name="T3" fmla="*/ 358 h 1189"/>
                  <a:gd name="T4" fmla="*/ 846 w 1434"/>
                  <a:gd name="T5" fmla="*/ 413 h 1189"/>
                  <a:gd name="T6" fmla="*/ 703 w 1434"/>
                  <a:gd name="T7" fmla="*/ 406 h 1189"/>
                  <a:gd name="T8" fmla="*/ 596 w 1434"/>
                  <a:gd name="T9" fmla="*/ 436 h 1189"/>
                  <a:gd name="T10" fmla="*/ 432 w 1434"/>
                  <a:gd name="T11" fmla="*/ 402 h 1189"/>
                  <a:gd name="T12" fmla="*/ 255 w 1434"/>
                  <a:gd name="T13" fmla="*/ 427 h 1189"/>
                  <a:gd name="T14" fmla="*/ 170 w 1434"/>
                  <a:gd name="T15" fmla="*/ 458 h 1189"/>
                  <a:gd name="T16" fmla="*/ 88 w 1434"/>
                  <a:gd name="T17" fmla="*/ 457 h 1189"/>
                  <a:gd name="T18" fmla="*/ 10 w 1434"/>
                  <a:gd name="T19" fmla="*/ 441 h 1189"/>
                  <a:gd name="T20" fmla="*/ 17 w 1434"/>
                  <a:gd name="T21" fmla="*/ 500 h 1189"/>
                  <a:gd name="T22" fmla="*/ 93 w 1434"/>
                  <a:gd name="T23" fmla="*/ 589 h 1189"/>
                  <a:gd name="T24" fmla="*/ 127 w 1434"/>
                  <a:gd name="T25" fmla="*/ 648 h 1189"/>
                  <a:gd name="T26" fmla="*/ 140 w 1434"/>
                  <a:gd name="T27" fmla="*/ 712 h 1189"/>
                  <a:gd name="T28" fmla="*/ 153 w 1434"/>
                  <a:gd name="T29" fmla="*/ 824 h 1189"/>
                  <a:gd name="T30" fmla="*/ 167 w 1434"/>
                  <a:gd name="T31" fmla="*/ 963 h 1189"/>
                  <a:gd name="T32" fmla="*/ 218 w 1434"/>
                  <a:gd name="T33" fmla="*/ 1017 h 1189"/>
                  <a:gd name="T34" fmla="*/ 378 w 1434"/>
                  <a:gd name="T35" fmla="*/ 1108 h 1189"/>
                  <a:gd name="T36" fmla="*/ 410 w 1434"/>
                  <a:gd name="T37" fmla="*/ 1124 h 1189"/>
                  <a:gd name="T38" fmla="*/ 507 w 1434"/>
                  <a:gd name="T39" fmla="*/ 1161 h 1189"/>
                  <a:gd name="T40" fmla="*/ 699 w 1434"/>
                  <a:gd name="T41" fmla="*/ 1173 h 1189"/>
                  <a:gd name="T42" fmla="*/ 768 w 1434"/>
                  <a:gd name="T43" fmla="*/ 1156 h 1189"/>
                  <a:gd name="T44" fmla="*/ 813 w 1434"/>
                  <a:gd name="T45" fmla="*/ 1165 h 1189"/>
                  <a:gd name="T46" fmla="*/ 821 w 1434"/>
                  <a:gd name="T47" fmla="*/ 1189 h 1189"/>
                  <a:gd name="T48" fmla="*/ 1005 w 1434"/>
                  <a:gd name="T49" fmla="*/ 1094 h 1189"/>
                  <a:gd name="T50" fmla="*/ 1059 w 1434"/>
                  <a:gd name="T51" fmla="*/ 1060 h 1189"/>
                  <a:gd name="T52" fmla="*/ 1129 w 1434"/>
                  <a:gd name="T53" fmla="*/ 999 h 1189"/>
                  <a:gd name="T54" fmla="*/ 1210 w 1434"/>
                  <a:gd name="T55" fmla="*/ 871 h 1189"/>
                  <a:gd name="T56" fmla="*/ 1187 w 1434"/>
                  <a:gd name="T57" fmla="*/ 818 h 1189"/>
                  <a:gd name="T58" fmla="*/ 1191 w 1434"/>
                  <a:gd name="T59" fmla="*/ 736 h 1189"/>
                  <a:gd name="T60" fmla="*/ 1239 w 1434"/>
                  <a:gd name="T61" fmla="*/ 694 h 1189"/>
                  <a:gd name="T62" fmla="*/ 1290 w 1434"/>
                  <a:gd name="T63" fmla="*/ 627 h 1189"/>
                  <a:gd name="T64" fmla="*/ 1378 w 1434"/>
                  <a:gd name="T65" fmla="*/ 563 h 1189"/>
                  <a:gd name="T66" fmla="*/ 1416 w 1434"/>
                  <a:gd name="T67" fmla="*/ 482 h 1189"/>
                  <a:gd name="T68" fmla="*/ 1417 w 1434"/>
                  <a:gd name="T69" fmla="*/ 413 h 1189"/>
                  <a:gd name="T70" fmla="*/ 1424 w 1434"/>
                  <a:gd name="T71" fmla="*/ 380 h 1189"/>
                  <a:gd name="T72" fmla="*/ 1360 w 1434"/>
                  <a:gd name="T73" fmla="*/ 413 h 1189"/>
                  <a:gd name="T74" fmla="*/ 1314 w 1434"/>
                  <a:gd name="T75" fmla="*/ 361 h 1189"/>
                  <a:gd name="T76" fmla="*/ 1339 w 1434"/>
                  <a:gd name="T77" fmla="*/ 306 h 1189"/>
                  <a:gd name="T78" fmla="*/ 1287 w 1434"/>
                  <a:gd name="T79" fmla="*/ 257 h 1189"/>
                  <a:gd name="T80" fmla="*/ 1239 w 1434"/>
                  <a:gd name="T81" fmla="*/ 214 h 1189"/>
                  <a:gd name="T82" fmla="*/ 1271 w 1434"/>
                  <a:gd name="T83" fmla="*/ 86 h 1189"/>
                  <a:gd name="T84" fmla="*/ 1276 w 1434"/>
                  <a:gd name="T85" fmla="*/ 33 h 1189"/>
                  <a:gd name="T86" fmla="*/ 1288 w 1434"/>
                  <a:gd name="T87" fmla="*/ 3 h 1189"/>
                  <a:gd name="T88" fmla="*/ 1214 w 1434"/>
                  <a:gd name="T89" fmla="*/ 13 h 1189"/>
                  <a:gd name="T90" fmla="*/ 1159 w 1434"/>
                  <a:gd name="T91" fmla="*/ 46 h 1189"/>
                  <a:gd name="T92" fmla="*/ 1125 w 1434"/>
                  <a:gd name="T93" fmla="*/ 83 h 1189"/>
                  <a:gd name="T94" fmla="*/ 1125 w 1434"/>
                  <a:gd name="T95" fmla="*/ 140 h 1189"/>
                  <a:gd name="T96" fmla="*/ 1187 w 1434"/>
                  <a:gd name="T97" fmla="*/ 162 h 1189"/>
                  <a:gd name="T98" fmla="*/ 1151 w 1434"/>
                  <a:gd name="T99" fmla="*/ 223 h 1189"/>
                  <a:gd name="T100" fmla="*/ 1091 w 1434"/>
                  <a:gd name="T101" fmla="*/ 254 h 1189"/>
                  <a:gd name="T102" fmla="*/ 1043 w 1434"/>
                  <a:gd name="T103" fmla="*/ 288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34" h="1189">
                    <a:moveTo>
                      <a:pt x="1021" y="304"/>
                    </a:moveTo>
                    <a:lnTo>
                      <a:pt x="1007" y="313"/>
                    </a:lnTo>
                    <a:lnTo>
                      <a:pt x="984" y="317"/>
                    </a:lnTo>
                    <a:lnTo>
                      <a:pt x="958" y="325"/>
                    </a:lnTo>
                    <a:lnTo>
                      <a:pt x="948" y="334"/>
                    </a:lnTo>
                    <a:lnTo>
                      <a:pt x="937" y="342"/>
                    </a:lnTo>
                    <a:lnTo>
                      <a:pt x="933" y="351"/>
                    </a:lnTo>
                    <a:lnTo>
                      <a:pt x="929" y="358"/>
                    </a:lnTo>
                    <a:lnTo>
                      <a:pt x="913" y="380"/>
                    </a:lnTo>
                    <a:lnTo>
                      <a:pt x="892" y="402"/>
                    </a:lnTo>
                    <a:lnTo>
                      <a:pt x="871" y="410"/>
                    </a:lnTo>
                    <a:lnTo>
                      <a:pt x="846" y="413"/>
                    </a:lnTo>
                    <a:lnTo>
                      <a:pt x="804" y="413"/>
                    </a:lnTo>
                    <a:lnTo>
                      <a:pt x="775" y="413"/>
                    </a:lnTo>
                    <a:lnTo>
                      <a:pt x="759" y="407"/>
                    </a:lnTo>
                    <a:lnTo>
                      <a:pt x="703" y="406"/>
                    </a:lnTo>
                    <a:lnTo>
                      <a:pt x="692" y="413"/>
                    </a:lnTo>
                    <a:lnTo>
                      <a:pt x="648" y="437"/>
                    </a:lnTo>
                    <a:lnTo>
                      <a:pt x="623" y="441"/>
                    </a:lnTo>
                    <a:lnTo>
                      <a:pt x="596" y="436"/>
                    </a:lnTo>
                    <a:lnTo>
                      <a:pt x="543" y="424"/>
                    </a:lnTo>
                    <a:lnTo>
                      <a:pt x="501" y="416"/>
                    </a:lnTo>
                    <a:lnTo>
                      <a:pt x="459" y="406"/>
                    </a:lnTo>
                    <a:lnTo>
                      <a:pt x="432" y="402"/>
                    </a:lnTo>
                    <a:lnTo>
                      <a:pt x="351" y="402"/>
                    </a:lnTo>
                    <a:lnTo>
                      <a:pt x="338" y="407"/>
                    </a:lnTo>
                    <a:lnTo>
                      <a:pt x="297" y="417"/>
                    </a:lnTo>
                    <a:lnTo>
                      <a:pt x="255" y="427"/>
                    </a:lnTo>
                    <a:lnTo>
                      <a:pt x="228" y="436"/>
                    </a:lnTo>
                    <a:lnTo>
                      <a:pt x="199" y="450"/>
                    </a:lnTo>
                    <a:lnTo>
                      <a:pt x="193" y="456"/>
                    </a:lnTo>
                    <a:lnTo>
                      <a:pt x="170" y="458"/>
                    </a:lnTo>
                    <a:lnTo>
                      <a:pt x="162" y="461"/>
                    </a:lnTo>
                    <a:lnTo>
                      <a:pt x="113" y="460"/>
                    </a:lnTo>
                    <a:lnTo>
                      <a:pt x="100" y="458"/>
                    </a:lnTo>
                    <a:lnTo>
                      <a:pt x="88" y="457"/>
                    </a:lnTo>
                    <a:lnTo>
                      <a:pt x="63" y="447"/>
                    </a:lnTo>
                    <a:lnTo>
                      <a:pt x="42" y="438"/>
                    </a:lnTo>
                    <a:lnTo>
                      <a:pt x="18" y="435"/>
                    </a:lnTo>
                    <a:lnTo>
                      <a:pt x="10" y="441"/>
                    </a:lnTo>
                    <a:lnTo>
                      <a:pt x="0" y="457"/>
                    </a:lnTo>
                    <a:lnTo>
                      <a:pt x="0" y="470"/>
                    </a:lnTo>
                    <a:lnTo>
                      <a:pt x="4" y="491"/>
                    </a:lnTo>
                    <a:lnTo>
                      <a:pt x="17" y="500"/>
                    </a:lnTo>
                    <a:lnTo>
                      <a:pt x="30" y="513"/>
                    </a:lnTo>
                    <a:lnTo>
                      <a:pt x="52" y="542"/>
                    </a:lnTo>
                    <a:lnTo>
                      <a:pt x="74" y="570"/>
                    </a:lnTo>
                    <a:lnTo>
                      <a:pt x="93" y="589"/>
                    </a:lnTo>
                    <a:lnTo>
                      <a:pt x="106" y="610"/>
                    </a:lnTo>
                    <a:lnTo>
                      <a:pt x="115" y="621"/>
                    </a:lnTo>
                    <a:lnTo>
                      <a:pt x="123" y="635"/>
                    </a:lnTo>
                    <a:lnTo>
                      <a:pt x="127" y="648"/>
                    </a:lnTo>
                    <a:lnTo>
                      <a:pt x="130" y="663"/>
                    </a:lnTo>
                    <a:lnTo>
                      <a:pt x="136" y="675"/>
                    </a:lnTo>
                    <a:lnTo>
                      <a:pt x="138" y="683"/>
                    </a:lnTo>
                    <a:lnTo>
                      <a:pt x="140" y="712"/>
                    </a:lnTo>
                    <a:lnTo>
                      <a:pt x="137" y="741"/>
                    </a:lnTo>
                    <a:lnTo>
                      <a:pt x="140" y="775"/>
                    </a:lnTo>
                    <a:lnTo>
                      <a:pt x="148" y="805"/>
                    </a:lnTo>
                    <a:lnTo>
                      <a:pt x="153" y="824"/>
                    </a:lnTo>
                    <a:lnTo>
                      <a:pt x="160" y="835"/>
                    </a:lnTo>
                    <a:lnTo>
                      <a:pt x="160" y="865"/>
                    </a:lnTo>
                    <a:lnTo>
                      <a:pt x="165" y="948"/>
                    </a:lnTo>
                    <a:lnTo>
                      <a:pt x="167" y="963"/>
                    </a:lnTo>
                    <a:lnTo>
                      <a:pt x="170" y="974"/>
                    </a:lnTo>
                    <a:lnTo>
                      <a:pt x="168" y="978"/>
                    </a:lnTo>
                    <a:lnTo>
                      <a:pt x="190" y="1002"/>
                    </a:lnTo>
                    <a:lnTo>
                      <a:pt x="218" y="1017"/>
                    </a:lnTo>
                    <a:lnTo>
                      <a:pt x="268" y="1043"/>
                    </a:lnTo>
                    <a:lnTo>
                      <a:pt x="306" y="1064"/>
                    </a:lnTo>
                    <a:lnTo>
                      <a:pt x="340" y="1089"/>
                    </a:lnTo>
                    <a:lnTo>
                      <a:pt x="378" y="1108"/>
                    </a:lnTo>
                    <a:lnTo>
                      <a:pt x="383" y="1110"/>
                    </a:lnTo>
                    <a:lnTo>
                      <a:pt x="393" y="1116"/>
                    </a:lnTo>
                    <a:lnTo>
                      <a:pt x="403" y="1122"/>
                    </a:lnTo>
                    <a:lnTo>
                      <a:pt x="410" y="1124"/>
                    </a:lnTo>
                    <a:lnTo>
                      <a:pt x="422" y="1130"/>
                    </a:lnTo>
                    <a:lnTo>
                      <a:pt x="434" y="1136"/>
                    </a:lnTo>
                    <a:lnTo>
                      <a:pt x="477" y="1153"/>
                    </a:lnTo>
                    <a:lnTo>
                      <a:pt x="507" y="1161"/>
                    </a:lnTo>
                    <a:lnTo>
                      <a:pt x="545" y="1165"/>
                    </a:lnTo>
                    <a:lnTo>
                      <a:pt x="598" y="1173"/>
                    </a:lnTo>
                    <a:lnTo>
                      <a:pt x="641" y="1173"/>
                    </a:lnTo>
                    <a:lnTo>
                      <a:pt x="699" y="1173"/>
                    </a:lnTo>
                    <a:lnTo>
                      <a:pt x="733" y="1178"/>
                    </a:lnTo>
                    <a:lnTo>
                      <a:pt x="740" y="1178"/>
                    </a:lnTo>
                    <a:lnTo>
                      <a:pt x="758" y="1162"/>
                    </a:lnTo>
                    <a:lnTo>
                      <a:pt x="768" y="1156"/>
                    </a:lnTo>
                    <a:lnTo>
                      <a:pt x="774" y="1148"/>
                    </a:lnTo>
                    <a:lnTo>
                      <a:pt x="798" y="1149"/>
                    </a:lnTo>
                    <a:lnTo>
                      <a:pt x="805" y="1153"/>
                    </a:lnTo>
                    <a:lnTo>
                      <a:pt x="813" y="1165"/>
                    </a:lnTo>
                    <a:lnTo>
                      <a:pt x="820" y="1178"/>
                    </a:lnTo>
                    <a:lnTo>
                      <a:pt x="823" y="1189"/>
                    </a:lnTo>
                    <a:lnTo>
                      <a:pt x="822" y="1189"/>
                    </a:lnTo>
                    <a:lnTo>
                      <a:pt x="821" y="1189"/>
                    </a:lnTo>
                    <a:lnTo>
                      <a:pt x="1037" y="1178"/>
                    </a:lnTo>
                    <a:lnTo>
                      <a:pt x="1027" y="1150"/>
                    </a:lnTo>
                    <a:lnTo>
                      <a:pt x="1010" y="1108"/>
                    </a:lnTo>
                    <a:lnTo>
                      <a:pt x="1005" y="1094"/>
                    </a:lnTo>
                    <a:lnTo>
                      <a:pt x="1008" y="1082"/>
                    </a:lnTo>
                    <a:lnTo>
                      <a:pt x="1018" y="1074"/>
                    </a:lnTo>
                    <a:lnTo>
                      <a:pt x="1042" y="1063"/>
                    </a:lnTo>
                    <a:lnTo>
                      <a:pt x="1059" y="1060"/>
                    </a:lnTo>
                    <a:lnTo>
                      <a:pt x="1070" y="1053"/>
                    </a:lnTo>
                    <a:lnTo>
                      <a:pt x="1097" y="1045"/>
                    </a:lnTo>
                    <a:lnTo>
                      <a:pt x="1108" y="1034"/>
                    </a:lnTo>
                    <a:lnTo>
                      <a:pt x="1129" y="999"/>
                    </a:lnTo>
                    <a:lnTo>
                      <a:pt x="1165" y="939"/>
                    </a:lnTo>
                    <a:lnTo>
                      <a:pt x="1191" y="902"/>
                    </a:lnTo>
                    <a:lnTo>
                      <a:pt x="1207" y="880"/>
                    </a:lnTo>
                    <a:lnTo>
                      <a:pt x="1210" y="871"/>
                    </a:lnTo>
                    <a:lnTo>
                      <a:pt x="1214" y="861"/>
                    </a:lnTo>
                    <a:lnTo>
                      <a:pt x="1214" y="842"/>
                    </a:lnTo>
                    <a:lnTo>
                      <a:pt x="1199" y="827"/>
                    </a:lnTo>
                    <a:lnTo>
                      <a:pt x="1187" y="818"/>
                    </a:lnTo>
                    <a:lnTo>
                      <a:pt x="1164" y="815"/>
                    </a:lnTo>
                    <a:lnTo>
                      <a:pt x="1162" y="782"/>
                    </a:lnTo>
                    <a:lnTo>
                      <a:pt x="1168" y="760"/>
                    </a:lnTo>
                    <a:lnTo>
                      <a:pt x="1191" y="736"/>
                    </a:lnTo>
                    <a:lnTo>
                      <a:pt x="1209" y="726"/>
                    </a:lnTo>
                    <a:lnTo>
                      <a:pt x="1220" y="716"/>
                    </a:lnTo>
                    <a:lnTo>
                      <a:pt x="1225" y="704"/>
                    </a:lnTo>
                    <a:lnTo>
                      <a:pt x="1239" y="694"/>
                    </a:lnTo>
                    <a:lnTo>
                      <a:pt x="1254" y="694"/>
                    </a:lnTo>
                    <a:lnTo>
                      <a:pt x="1258" y="684"/>
                    </a:lnTo>
                    <a:lnTo>
                      <a:pt x="1271" y="655"/>
                    </a:lnTo>
                    <a:lnTo>
                      <a:pt x="1290" y="627"/>
                    </a:lnTo>
                    <a:lnTo>
                      <a:pt x="1310" y="604"/>
                    </a:lnTo>
                    <a:lnTo>
                      <a:pt x="1326" y="584"/>
                    </a:lnTo>
                    <a:lnTo>
                      <a:pt x="1348" y="575"/>
                    </a:lnTo>
                    <a:lnTo>
                      <a:pt x="1378" y="563"/>
                    </a:lnTo>
                    <a:lnTo>
                      <a:pt x="1388" y="542"/>
                    </a:lnTo>
                    <a:lnTo>
                      <a:pt x="1396" y="526"/>
                    </a:lnTo>
                    <a:lnTo>
                      <a:pt x="1415" y="491"/>
                    </a:lnTo>
                    <a:lnTo>
                      <a:pt x="1416" y="482"/>
                    </a:lnTo>
                    <a:lnTo>
                      <a:pt x="1411" y="468"/>
                    </a:lnTo>
                    <a:lnTo>
                      <a:pt x="1410" y="446"/>
                    </a:lnTo>
                    <a:lnTo>
                      <a:pt x="1411" y="426"/>
                    </a:lnTo>
                    <a:lnTo>
                      <a:pt x="1417" y="413"/>
                    </a:lnTo>
                    <a:lnTo>
                      <a:pt x="1424" y="404"/>
                    </a:lnTo>
                    <a:lnTo>
                      <a:pt x="1432" y="387"/>
                    </a:lnTo>
                    <a:lnTo>
                      <a:pt x="1434" y="380"/>
                    </a:lnTo>
                    <a:lnTo>
                      <a:pt x="1424" y="380"/>
                    </a:lnTo>
                    <a:lnTo>
                      <a:pt x="1412" y="385"/>
                    </a:lnTo>
                    <a:lnTo>
                      <a:pt x="1385" y="411"/>
                    </a:lnTo>
                    <a:lnTo>
                      <a:pt x="1374" y="417"/>
                    </a:lnTo>
                    <a:lnTo>
                      <a:pt x="1360" y="413"/>
                    </a:lnTo>
                    <a:lnTo>
                      <a:pt x="1353" y="403"/>
                    </a:lnTo>
                    <a:lnTo>
                      <a:pt x="1348" y="371"/>
                    </a:lnTo>
                    <a:lnTo>
                      <a:pt x="1335" y="364"/>
                    </a:lnTo>
                    <a:lnTo>
                      <a:pt x="1314" y="361"/>
                    </a:lnTo>
                    <a:lnTo>
                      <a:pt x="1314" y="342"/>
                    </a:lnTo>
                    <a:lnTo>
                      <a:pt x="1325" y="328"/>
                    </a:lnTo>
                    <a:lnTo>
                      <a:pt x="1339" y="315"/>
                    </a:lnTo>
                    <a:lnTo>
                      <a:pt x="1339" y="306"/>
                    </a:lnTo>
                    <a:lnTo>
                      <a:pt x="1328" y="288"/>
                    </a:lnTo>
                    <a:lnTo>
                      <a:pt x="1313" y="269"/>
                    </a:lnTo>
                    <a:lnTo>
                      <a:pt x="1298" y="258"/>
                    </a:lnTo>
                    <a:lnTo>
                      <a:pt x="1287" y="257"/>
                    </a:lnTo>
                    <a:lnTo>
                      <a:pt x="1266" y="271"/>
                    </a:lnTo>
                    <a:lnTo>
                      <a:pt x="1249" y="271"/>
                    </a:lnTo>
                    <a:lnTo>
                      <a:pt x="1241" y="259"/>
                    </a:lnTo>
                    <a:lnTo>
                      <a:pt x="1239" y="214"/>
                    </a:lnTo>
                    <a:lnTo>
                      <a:pt x="1247" y="187"/>
                    </a:lnTo>
                    <a:lnTo>
                      <a:pt x="1270" y="156"/>
                    </a:lnTo>
                    <a:lnTo>
                      <a:pt x="1272" y="108"/>
                    </a:lnTo>
                    <a:lnTo>
                      <a:pt x="1271" y="86"/>
                    </a:lnTo>
                    <a:lnTo>
                      <a:pt x="1271" y="68"/>
                    </a:lnTo>
                    <a:lnTo>
                      <a:pt x="1264" y="56"/>
                    </a:lnTo>
                    <a:lnTo>
                      <a:pt x="1267" y="42"/>
                    </a:lnTo>
                    <a:lnTo>
                      <a:pt x="1276" y="33"/>
                    </a:lnTo>
                    <a:lnTo>
                      <a:pt x="1300" y="26"/>
                    </a:lnTo>
                    <a:lnTo>
                      <a:pt x="1300" y="8"/>
                    </a:lnTo>
                    <a:lnTo>
                      <a:pt x="1300" y="6"/>
                    </a:lnTo>
                    <a:lnTo>
                      <a:pt x="1288" y="3"/>
                    </a:lnTo>
                    <a:lnTo>
                      <a:pt x="1282" y="0"/>
                    </a:lnTo>
                    <a:lnTo>
                      <a:pt x="1242" y="0"/>
                    </a:lnTo>
                    <a:lnTo>
                      <a:pt x="1232" y="3"/>
                    </a:lnTo>
                    <a:lnTo>
                      <a:pt x="1214" y="13"/>
                    </a:lnTo>
                    <a:lnTo>
                      <a:pt x="1198" y="15"/>
                    </a:lnTo>
                    <a:lnTo>
                      <a:pt x="1181" y="30"/>
                    </a:lnTo>
                    <a:lnTo>
                      <a:pt x="1164" y="42"/>
                    </a:lnTo>
                    <a:lnTo>
                      <a:pt x="1159" y="46"/>
                    </a:lnTo>
                    <a:lnTo>
                      <a:pt x="1149" y="56"/>
                    </a:lnTo>
                    <a:lnTo>
                      <a:pt x="1138" y="67"/>
                    </a:lnTo>
                    <a:lnTo>
                      <a:pt x="1132" y="73"/>
                    </a:lnTo>
                    <a:lnTo>
                      <a:pt x="1125" y="83"/>
                    </a:lnTo>
                    <a:lnTo>
                      <a:pt x="1121" y="89"/>
                    </a:lnTo>
                    <a:lnTo>
                      <a:pt x="1114" y="104"/>
                    </a:lnTo>
                    <a:lnTo>
                      <a:pt x="1116" y="133"/>
                    </a:lnTo>
                    <a:lnTo>
                      <a:pt x="1125" y="140"/>
                    </a:lnTo>
                    <a:lnTo>
                      <a:pt x="1139" y="149"/>
                    </a:lnTo>
                    <a:lnTo>
                      <a:pt x="1164" y="152"/>
                    </a:lnTo>
                    <a:lnTo>
                      <a:pt x="1180" y="155"/>
                    </a:lnTo>
                    <a:lnTo>
                      <a:pt x="1187" y="162"/>
                    </a:lnTo>
                    <a:lnTo>
                      <a:pt x="1187" y="178"/>
                    </a:lnTo>
                    <a:lnTo>
                      <a:pt x="1181" y="192"/>
                    </a:lnTo>
                    <a:lnTo>
                      <a:pt x="1166" y="209"/>
                    </a:lnTo>
                    <a:lnTo>
                      <a:pt x="1151" y="223"/>
                    </a:lnTo>
                    <a:lnTo>
                      <a:pt x="1137" y="235"/>
                    </a:lnTo>
                    <a:lnTo>
                      <a:pt x="1121" y="240"/>
                    </a:lnTo>
                    <a:lnTo>
                      <a:pt x="1103" y="247"/>
                    </a:lnTo>
                    <a:lnTo>
                      <a:pt x="1091" y="254"/>
                    </a:lnTo>
                    <a:lnTo>
                      <a:pt x="1068" y="262"/>
                    </a:lnTo>
                    <a:lnTo>
                      <a:pt x="1055" y="270"/>
                    </a:lnTo>
                    <a:lnTo>
                      <a:pt x="1049" y="277"/>
                    </a:lnTo>
                    <a:lnTo>
                      <a:pt x="1043" y="288"/>
                    </a:lnTo>
                    <a:lnTo>
                      <a:pt x="1034" y="295"/>
                    </a:lnTo>
                    <a:lnTo>
                      <a:pt x="1021" y="30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8" name="Freeform 266"/>
              <p:cNvSpPr>
                <a:spLocks/>
              </p:cNvSpPr>
              <p:nvPr/>
            </p:nvSpPr>
            <p:spPr bwMode="auto">
              <a:xfrm>
                <a:off x="3542891" y="3909607"/>
                <a:ext cx="603647" cy="611878"/>
              </a:xfrm>
              <a:custGeom>
                <a:avLst/>
                <a:gdLst>
                  <a:gd name="T0" fmla="*/ 1132 w 1321"/>
                  <a:gd name="T1" fmla="*/ 733 h 1337"/>
                  <a:gd name="T2" fmla="*/ 1235 w 1321"/>
                  <a:gd name="T3" fmla="*/ 752 h 1337"/>
                  <a:gd name="T4" fmla="*/ 1306 w 1321"/>
                  <a:gd name="T5" fmla="*/ 735 h 1337"/>
                  <a:gd name="T6" fmla="*/ 1089 w 1321"/>
                  <a:gd name="T7" fmla="*/ 628 h 1337"/>
                  <a:gd name="T8" fmla="*/ 987 w 1321"/>
                  <a:gd name="T9" fmla="*/ 606 h 1337"/>
                  <a:gd name="T10" fmla="*/ 862 w 1321"/>
                  <a:gd name="T11" fmla="*/ 584 h 1337"/>
                  <a:gd name="T12" fmla="*/ 735 w 1321"/>
                  <a:gd name="T13" fmla="*/ 627 h 1337"/>
                  <a:gd name="T14" fmla="*/ 737 w 1321"/>
                  <a:gd name="T15" fmla="*/ 544 h 1337"/>
                  <a:gd name="T16" fmla="*/ 669 w 1321"/>
                  <a:gd name="T17" fmla="*/ 470 h 1337"/>
                  <a:gd name="T18" fmla="*/ 637 w 1321"/>
                  <a:gd name="T19" fmla="*/ 367 h 1337"/>
                  <a:gd name="T20" fmla="*/ 561 w 1321"/>
                  <a:gd name="T21" fmla="*/ 368 h 1337"/>
                  <a:gd name="T22" fmla="*/ 492 w 1321"/>
                  <a:gd name="T23" fmla="*/ 305 h 1337"/>
                  <a:gd name="T24" fmla="*/ 442 w 1321"/>
                  <a:gd name="T25" fmla="*/ 301 h 1337"/>
                  <a:gd name="T26" fmla="*/ 374 w 1321"/>
                  <a:gd name="T27" fmla="*/ 244 h 1337"/>
                  <a:gd name="T28" fmla="*/ 327 w 1321"/>
                  <a:gd name="T29" fmla="*/ 101 h 1337"/>
                  <a:gd name="T30" fmla="*/ 230 w 1321"/>
                  <a:gd name="T31" fmla="*/ 62 h 1337"/>
                  <a:gd name="T32" fmla="*/ 183 w 1321"/>
                  <a:gd name="T33" fmla="*/ 34 h 1337"/>
                  <a:gd name="T34" fmla="*/ 155 w 1321"/>
                  <a:gd name="T35" fmla="*/ 49 h 1337"/>
                  <a:gd name="T36" fmla="*/ 105 w 1321"/>
                  <a:gd name="T37" fmla="*/ 1 h 1337"/>
                  <a:gd name="T38" fmla="*/ 43 w 1321"/>
                  <a:gd name="T39" fmla="*/ 5 h 1337"/>
                  <a:gd name="T40" fmla="*/ 7 w 1321"/>
                  <a:gd name="T41" fmla="*/ 76 h 1337"/>
                  <a:gd name="T42" fmla="*/ 44 w 1321"/>
                  <a:gd name="T43" fmla="*/ 208 h 1337"/>
                  <a:gd name="T44" fmla="*/ 112 w 1321"/>
                  <a:gd name="T45" fmla="*/ 247 h 1337"/>
                  <a:gd name="T46" fmla="*/ 140 w 1321"/>
                  <a:gd name="T47" fmla="*/ 290 h 1337"/>
                  <a:gd name="T48" fmla="*/ 75 w 1321"/>
                  <a:gd name="T49" fmla="*/ 344 h 1337"/>
                  <a:gd name="T50" fmla="*/ 57 w 1321"/>
                  <a:gd name="T51" fmla="*/ 396 h 1337"/>
                  <a:gd name="T52" fmla="*/ 12 w 1321"/>
                  <a:gd name="T53" fmla="*/ 428 h 1337"/>
                  <a:gd name="T54" fmla="*/ 114 w 1321"/>
                  <a:gd name="T55" fmla="*/ 461 h 1337"/>
                  <a:gd name="T56" fmla="*/ 216 w 1321"/>
                  <a:gd name="T57" fmla="*/ 461 h 1337"/>
                  <a:gd name="T58" fmla="*/ 312 w 1321"/>
                  <a:gd name="T59" fmla="*/ 580 h 1337"/>
                  <a:gd name="T60" fmla="*/ 311 w 1321"/>
                  <a:gd name="T61" fmla="*/ 831 h 1337"/>
                  <a:gd name="T62" fmla="*/ 246 w 1321"/>
                  <a:gd name="T63" fmla="*/ 932 h 1337"/>
                  <a:gd name="T64" fmla="*/ 194 w 1321"/>
                  <a:gd name="T65" fmla="*/ 1062 h 1337"/>
                  <a:gd name="T66" fmla="*/ 151 w 1321"/>
                  <a:gd name="T67" fmla="*/ 1085 h 1337"/>
                  <a:gd name="T68" fmla="*/ 110 w 1321"/>
                  <a:gd name="T69" fmla="*/ 1176 h 1337"/>
                  <a:gd name="T70" fmla="*/ 180 w 1321"/>
                  <a:gd name="T71" fmla="*/ 1240 h 1337"/>
                  <a:gd name="T72" fmla="*/ 293 w 1321"/>
                  <a:gd name="T73" fmla="*/ 1193 h 1337"/>
                  <a:gd name="T74" fmla="*/ 388 w 1321"/>
                  <a:gd name="T75" fmla="*/ 1228 h 1337"/>
                  <a:gd name="T76" fmla="*/ 405 w 1321"/>
                  <a:gd name="T77" fmla="*/ 1115 h 1337"/>
                  <a:gd name="T78" fmla="*/ 489 w 1321"/>
                  <a:gd name="T79" fmla="*/ 1111 h 1337"/>
                  <a:gd name="T80" fmla="*/ 549 w 1321"/>
                  <a:gd name="T81" fmla="*/ 1105 h 1337"/>
                  <a:gd name="T82" fmla="*/ 589 w 1321"/>
                  <a:gd name="T83" fmla="*/ 1138 h 1337"/>
                  <a:gd name="T84" fmla="*/ 616 w 1321"/>
                  <a:gd name="T85" fmla="*/ 1255 h 1337"/>
                  <a:gd name="T86" fmla="*/ 664 w 1321"/>
                  <a:gd name="T87" fmla="*/ 1318 h 1337"/>
                  <a:gd name="T88" fmla="*/ 753 w 1321"/>
                  <a:gd name="T89" fmla="*/ 1296 h 1337"/>
                  <a:gd name="T90" fmla="*/ 761 w 1321"/>
                  <a:gd name="T91" fmla="*/ 1241 h 1337"/>
                  <a:gd name="T92" fmla="*/ 820 w 1321"/>
                  <a:gd name="T93" fmla="*/ 1160 h 1337"/>
                  <a:gd name="T94" fmla="*/ 826 w 1321"/>
                  <a:gd name="T95" fmla="*/ 1196 h 1337"/>
                  <a:gd name="T96" fmla="*/ 884 w 1321"/>
                  <a:gd name="T97" fmla="*/ 1218 h 1337"/>
                  <a:gd name="T98" fmla="*/ 884 w 1321"/>
                  <a:gd name="T99" fmla="*/ 1163 h 1337"/>
                  <a:gd name="T100" fmla="*/ 1018 w 1321"/>
                  <a:gd name="T101" fmla="*/ 1115 h 1337"/>
                  <a:gd name="T102" fmla="*/ 1099 w 1321"/>
                  <a:gd name="T103" fmla="*/ 1055 h 1337"/>
                  <a:gd name="T104" fmla="*/ 1098 w 1321"/>
                  <a:gd name="T105" fmla="*/ 1007 h 1337"/>
                  <a:gd name="T106" fmla="*/ 1108 w 1321"/>
                  <a:gd name="T107" fmla="*/ 968 h 1337"/>
                  <a:gd name="T108" fmla="*/ 1179 w 1321"/>
                  <a:gd name="T109" fmla="*/ 936 h 1337"/>
                  <a:gd name="T110" fmla="*/ 1215 w 1321"/>
                  <a:gd name="T111" fmla="*/ 881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21" h="1337">
                    <a:moveTo>
                      <a:pt x="1152" y="805"/>
                    </a:moveTo>
                    <a:lnTo>
                      <a:pt x="1139" y="792"/>
                    </a:lnTo>
                    <a:lnTo>
                      <a:pt x="1126" y="783"/>
                    </a:lnTo>
                    <a:lnTo>
                      <a:pt x="1122" y="762"/>
                    </a:lnTo>
                    <a:lnTo>
                      <a:pt x="1122" y="749"/>
                    </a:lnTo>
                    <a:lnTo>
                      <a:pt x="1132" y="733"/>
                    </a:lnTo>
                    <a:lnTo>
                      <a:pt x="1140" y="727"/>
                    </a:lnTo>
                    <a:lnTo>
                      <a:pt x="1164" y="730"/>
                    </a:lnTo>
                    <a:lnTo>
                      <a:pt x="1185" y="739"/>
                    </a:lnTo>
                    <a:lnTo>
                      <a:pt x="1210" y="749"/>
                    </a:lnTo>
                    <a:lnTo>
                      <a:pt x="1222" y="750"/>
                    </a:lnTo>
                    <a:lnTo>
                      <a:pt x="1235" y="752"/>
                    </a:lnTo>
                    <a:lnTo>
                      <a:pt x="1284" y="753"/>
                    </a:lnTo>
                    <a:lnTo>
                      <a:pt x="1292" y="750"/>
                    </a:lnTo>
                    <a:lnTo>
                      <a:pt x="1315" y="748"/>
                    </a:lnTo>
                    <a:lnTo>
                      <a:pt x="1321" y="742"/>
                    </a:lnTo>
                    <a:lnTo>
                      <a:pt x="1314" y="739"/>
                    </a:lnTo>
                    <a:lnTo>
                      <a:pt x="1306" y="735"/>
                    </a:lnTo>
                    <a:lnTo>
                      <a:pt x="1292" y="733"/>
                    </a:lnTo>
                    <a:lnTo>
                      <a:pt x="1281" y="730"/>
                    </a:lnTo>
                    <a:lnTo>
                      <a:pt x="1234" y="713"/>
                    </a:lnTo>
                    <a:lnTo>
                      <a:pt x="1193" y="699"/>
                    </a:lnTo>
                    <a:lnTo>
                      <a:pt x="1132" y="658"/>
                    </a:lnTo>
                    <a:lnTo>
                      <a:pt x="1089" y="628"/>
                    </a:lnTo>
                    <a:lnTo>
                      <a:pt x="1061" y="608"/>
                    </a:lnTo>
                    <a:lnTo>
                      <a:pt x="1036" y="589"/>
                    </a:lnTo>
                    <a:lnTo>
                      <a:pt x="1027" y="584"/>
                    </a:lnTo>
                    <a:lnTo>
                      <a:pt x="1008" y="597"/>
                    </a:lnTo>
                    <a:lnTo>
                      <a:pt x="1000" y="600"/>
                    </a:lnTo>
                    <a:lnTo>
                      <a:pt x="987" y="606"/>
                    </a:lnTo>
                    <a:lnTo>
                      <a:pt x="962" y="619"/>
                    </a:lnTo>
                    <a:lnTo>
                      <a:pt x="948" y="618"/>
                    </a:lnTo>
                    <a:lnTo>
                      <a:pt x="921" y="607"/>
                    </a:lnTo>
                    <a:lnTo>
                      <a:pt x="904" y="598"/>
                    </a:lnTo>
                    <a:lnTo>
                      <a:pt x="877" y="595"/>
                    </a:lnTo>
                    <a:lnTo>
                      <a:pt x="862" y="584"/>
                    </a:lnTo>
                    <a:lnTo>
                      <a:pt x="849" y="583"/>
                    </a:lnTo>
                    <a:lnTo>
                      <a:pt x="837" y="586"/>
                    </a:lnTo>
                    <a:lnTo>
                      <a:pt x="818" y="604"/>
                    </a:lnTo>
                    <a:lnTo>
                      <a:pt x="801" y="617"/>
                    </a:lnTo>
                    <a:lnTo>
                      <a:pt x="788" y="624"/>
                    </a:lnTo>
                    <a:lnTo>
                      <a:pt x="735" y="627"/>
                    </a:lnTo>
                    <a:lnTo>
                      <a:pt x="735" y="620"/>
                    </a:lnTo>
                    <a:lnTo>
                      <a:pt x="740" y="612"/>
                    </a:lnTo>
                    <a:lnTo>
                      <a:pt x="743" y="604"/>
                    </a:lnTo>
                    <a:lnTo>
                      <a:pt x="743" y="587"/>
                    </a:lnTo>
                    <a:lnTo>
                      <a:pt x="737" y="572"/>
                    </a:lnTo>
                    <a:lnTo>
                      <a:pt x="737" y="544"/>
                    </a:lnTo>
                    <a:lnTo>
                      <a:pt x="731" y="530"/>
                    </a:lnTo>
                    <a:lnTo>
                      <a:pt x="712" y="513"/>
                    </a:lnTo>
                    <a:lnTo>
                      <a:pt x="678" y="506"/>
                    </a:lnTo>
                    <a:lnTo>
                      <a:pt x="672" y="500"/>
                    </a:lnTo>
                    <a:lnTo>
                      <a:pt x="672" y="488"/>
                    </a:lnTo>
                    <a:lnTo>
                      <a:pt x="669" y="470"/>
                    </a:lnTo>
                    <a:lnTo>
                      <a:pt x="666" y="456"/>
                    </a:lnTo>
                    <a:lnTo>
                      <a:pt x="662" y="435"/>
                    </a:lnTo>
                    <a:lnTo>
                      <a:pt x="660" y="412"/>
                    </a:lnTo>
                    <a:lnTo>
                      <a:pt x="652" y="403"/>
                    </a:lnTo>
                    <a:lnTo>
                      <a:pt x="645" y="382"/>
                    </a:lnTo>
                    <a:lnTo>
                      <a:pt x="637" y="367"/>
                    </a:lnTo>
                    <a:lnTo>
                      <a:pt x="622" y="362"/>
                    </a:lnTo>
                    <a:lnTo>
                      <a:pt x="608" y="362"/>
                    </a:lnTo>
                    <a:lnTo>
                      <a:pt x="589" y="364"/>
                    </a:lnTo>
                    <a:lnTo>
                      <a:pt x="577" y="362"/>
                    </a:lnTo>
                    <a:lnTo>
                      <a:pt x="570" y="365"/>
                    </a:lnTo>
                    <a:lnTo>
                      <a:pt x="561" y="368"/>
                    </a:lnTo>
                    <a:lnTo>
                      <a:pt x="554" y="356"/>
                    </a:lnTo>
                    <a:lnTo>
                      <a:pt x="548" y="338"/>
                    </a:lnTo>
                    <a:lnTo>
                      <a:pt x="542" y="330"/>
                    </a:lnTo>
                    <a:lnTo>
                      <a:pt x="530" y="322"/>
                    </a:lnTo>
                    <a:lnTo>
                      <a:pt x="512" y="313"/>
                    </a:lnTo>
                    <a:lnTo>
                      <a:pt x="492" y="305"/>
                    </a:lnTo>
                    <a:lnTo>
                      <a:pt x="484" y="303"/>
                    </a:lnTo>
                    <a:lnTo>
                      <a:pt x="473" y="302"/>
                    </a:lnTo>
                    <a:lnTo>
                      <a:pt x="467" y="302"/>
                    </a:lnTo>
                    <a:lnTo>
                      <a:pt x="457" y="302"/>
                    </a:lnTo>
                    <a:lnTo>
                      <a:pt x="447" y="302"/>
                    </a:lnTo>
                    <a:lnTo>
                      <a:pt x="442" y="301"/>
                    </a:lnTo>
                    <a:lnTo>
                      <a:pt x="418" y="295"/>
                    </a:lnTo>
                    <a:lnTo>
                      <a:pt x="407" y="278"/>
                    </a:lnTo>
                    <a:lnTo>
                      <a:pt x="402" y="272"/>
                    </a:lnTo>
                    <a:lnTo>
                      <a:pt x="388" y="266"/>
                    </a:lnTo>
                    <a:lnTo>
                      <a:pt x="379" y="256"/>
                    </a:lnTo>
                    <a:lnTo>
                      <a:pt x="374" y="244"/>
                    </a:lnTo>
                    <a:lnTo>
                      <a:pt x="369" y="230"/>
                    </a:lnTo>
                    <a:lnTo>
                      <a:pt x="366" y="202"/>
                    </a:lnTo>
                    <a:lnTo>
                      <a:pt x="363" y="179"/>
                    </a:lnTo>
                    <a:lnTo>
                      <a:pt x="351" y="144"/>
                    </a:lnTo>
                    <a:lnTo>
                      <a:pt x="340" y="126"/>
                    </a:lnTo>
                    <a:lnTo>
                      <a:pt x="327" y="101"/>
                    </a:lnTo>
                    <a:lnTo>
                      <a:pt x="312" y="83"/>
                    </a:lnTo>
                    <a:lnTo>
                      <a:pt x="297" y="74"/>
                    </a:lnTo>
                    <a:lnTo>
                      <a:pt x="273" y="62"/>
                    </a:lnTo>
                    <a:lnTo>
                      <a:pt x="247" y="59"/>
                    </a:lnTo>
                    <a:lnTo>
                      <a:pt x="236" y="60"/>
                    </a:lnTo>
                    <a:lnTo>
                      <a:pt x="230" y="62"/>
                    </a:lnTo>
                    <a:lnTo>
                      <a:pt x="207" y="61"/>
                    </a:lnTo>
                    <a:lnTo>
                      <a:pt x="204" y="53"/>
                    </a:lnTo>
                    <a:lnTo>
                      <a:pt x="198" y="43"/>
                    </a:lnTo>
                    <a:lnTo>
                      <a:pt x="194" y="37"/>
                    </a:lnTo>
                    <a:lnTo>
                      <a:pt x="185" y="35"/>
                    </a:lnTo>
                    <a:lnTo>
                      <a:pt x="183" y="34"/>
                    </a:lnTo>
                    <a:lnTo>
                      <a:pt x="178" y="36"/>
                    </a:lnTo>
                    <a:lnTo>
                      <a:pt x="177" y="44"/>
                    </a:lnTo>
                    <a:lnTo>
                      <a:pt x="177" y="51"/>
                    </a:lnTo>
                    <a:lnTo>
                      <a:pt x="169" y="55"/>
                    </a:lnTo>
                    <a:lnTo>
                      <a:pt x="159" y="52"/>
                    </a:lnTo>
                    <a:lnTo>
                      <a:pt x="155" y="49"/>
                    </a:lnTo>
                    <a:lnTo>
                      <a:pt x="150" y="34"/>
                    </a:lnTo>
                    <a:lnTo>
                      <a:pt x="141" y="19"/>
                    </a:lnTo>
                    <a:lnTo>
                      <a:pt x="136" y="15"/>
                    </a:lnTo>
                    <a:lnTo>
                      <a:pt x="124" y="6"/>
                    </a:lnTo>
                    <a:lnTo>
                      <a:pt x="117" y="1"/>
                    </a:lnTo>
                    <a:lnTo>
                      <a:pt x="105" y="1"/>
                    </a:lnTo>
                    <a:lnTo>
                      <a:pt x="102" y="15"/>
                    </a:lnTo>
                    <a:lnTo>
                      <a:pt x="90" y="14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58" y="0"/>
                    </a:lnTo>
                    <a:lnTo>
                      <a:pt x="43" y="5"/>
                    </a:lnTo>
                    <a:lnTo>
                      <a:pt x="24" y="18"/>
                    </a:lnTo>
                    <a:lnTo>
                      <a:pt x="13" y="28"/>
                    </a:lnTo>
                    <a:lnTo>
                      <a:pt x="2" y="38"/>
                    </a:lnTo>
                    <a:lnTo>
                      <a:pt x="0" y="45"/>
                    </a:lnTo>
                    <a:lnTo>
                      <a:pt x="0" y="56"/>
                    </a:lnTo>
                    <a:lnTo>
                      <a:pt x="7" y="76"/>
                    </a:lnTo>
                    <a:lnTo>
                      <a:pt x="15" y="99"/>
                    </a:lnTo>
                    <a:lnTo>
                      <a:pt x="20" y="112"/>
                    </a:lnTo>
                    <a:lnTo>
                      <a:pt x="24" y="131"/>
                    </a:lnTo>
                    <a:lnTo>
                      <a:pt x="27" y="181"/>
                    </a:lnTo>
                    <a:lnTo>
                      <a:pt x="35" y="198"/>
                    </a:lnTo>
                    <a:lnTo>
                      <a:pt x="44" y="208"/>
                    </a:lnTo>
                    <a:lnTo>
                      <a:pt x="56" y="210"/>
                    </a:lnTo>
                    <a:lnTo>
                      <a:pt x="58" y="219"/>
                    </a:lnTo>
                    <a:lnTo>
                      <a:pt x="63" y="228"/>
                    </a:lnTo>
                    <a:lnTo>
                      <a:pt x="71" y="230"/>
                    </a:lnTo>
                    <a:lnTo>
                      <a:pt x="96" y="239"/>
                    </a:lnTo>
                    <a:lnTo>
                      <a:pt x="112" y="247"/>
                    </a:lnTo>
                    <a:lnTo>
                      <a:pt x="123" y="251"/>
                    </a:lnTo>
                    <a:lnTo>
                      <a:pt x="133" y="260"/>
                    </a:lnTo>
                    <a:lnTo>
                      <a:pt x="138" y="268"/>
                    </a:lnTo>
                    <a:lnTo>
                      <a:pt x="156" y="268"/>
                    </a:lnTo>
                    <a:lnTo>
                      <a:pt x="156" y="279"/>
                    </a:lnTo>
                    <a:lnTo>
                      <a:pt x="140" y="290"/>
                    </a:lnTo>
                    <a:lnTo>
                      <a:pt x="128" y="296"/>
                    </a:lnTo>
                    <a:lnTo>
                      <a:pt x="120" y="303"/>
                    </a:lnTo>
                    <a:lnTo>
                      <a:pt x="101" y="309"/>
                    </a:lnTo>
                    <a:lnTo>
                      <a:pt x="90" y="326"/>
                    </a:lnTo>
                    <a:lnTo>
                      <a:pt x="84" y="338"/>
                    </a:lnTo>
                    <a:lnTo>
                      <a:pt x="75" y="344"/>
                    </a:lnTo>
                    <a:lnTo>
                      <a:pt x="72" y="352"/>
                    </a:lnTo>
                    <a:lnTo>
                      <a:pt x="73" y="364"/>
                    </a:lnTo>
                    <a:lnTo>
                      <a:pt x="74" y="378"/>
                    </a:lnTo>
                    <a:lnTo>
                      <a:pt x="68" y="387"/>
                    </a:lnTo>
                    <a:lnTo>
                      <a:pt x="60" y="391"/>
                    </a:lnTo>
                    <a:lnTo>
                      <a:pt x="57" y="396"/>
                    </a:lnTo>
                    <a:lnTo>
                      <a:pt x="39" y="406"/>
                    </a:lnTo>
                    <a:lnTo>
                      <a:pt x="30" y="412"/>
                    </a:lnTo>
                    <a:lnTo>
                      <a:pt x="25" y="417"/>
                    </a:lnTo>
                    <a:lnTo>
                      <a:pt x="19" y="423"/>
                    </a:lnTo>
                    <a:lnTo>
                      <a:pt x="14" y="426"/>
                    </a:lnTo>
                    <a:lnTo>
                      <a:pt x="12" y="428"/>
                    </a:lnTo>
                    <a:lnTo>
                      <a:pt x="7" y="437"/>
                    </a:lnTo>
                    <a:lnTo>
                      <a:pt x="7" y="453"/>
                    </a:lnTo>
                    <a:lnTo>
                      <a:pt x="19" y="449"/>
                    </a:lnTo>
                    <a:lnTo>
                      <a:pt x="51" y="457"/>
                    </a:lnTo>
                    <a:lnTo>
                      <a:pt x="102" y="461"/>
                    </a:lnTo>
                    <a:lnTo>
                      <a:pt x="114" y="461"/>
                    </a:lnTo>
                    <a:lnTo>
                      <a:pt x="126" y="461"/>
                    </a:lnTo>
                    <a:lnTo>
                      <a:pt x="138" y="460"/>
                    </a:lnTo>
                    <a:lnTo>
                      <a:pt x="149" y="458"/>
                    </a:lnTo>
                    <a:lnTo>
                      <a:pt x="184" y="439"/>
                    </a:lnTo>
                    <a:lnTo>
                      <a:pt x="204" y="439"/>
                    </a:lnTo>
                    <a:lnTo>
                      <a:pt x="216" y="461"/>
                    </a:lnTo>
                    <a:lnTo>
                      <a:pt x="216" y="478"/>
                    </a:lnTo>
                    <a:lnTo>
                      <a:pt x="230" y="520"/>
                    </a:lnTo>
                    <a:lnTo>
                      <a:pt x="250" y="539"/>
                    </a:lnTo>
                    <a:lnTo>
                      <a:pt x="283" y="561"/>
                    </a:lnTo>
                    <a:lnTo>
                      <a:pt x="307" y="569"/>
                    </a:lnTo>
                    <a:lnTo>
                      <a:pt x="312" y="580"/>
                    </a:lnTo>
                    <a:lnTo>
                      <a:pt x="317" y="626"/>
                    </a:lnTo>
                    <a:lnTo>
                      <a:pt x="330" y="683"/>
                    </a:lnTo>
                    <a:lnTo>
                      <a:pt x="336" y="732"/>
                    </a:lnTo>
                    <a:lnTo>
                      <a:pt x="336" y="760"/>
                    </a:lnTo>
                    <a:lnTo>
                      <a:pt x="328" y="794"/>
                    </a:lnTo>
                    <a:lnTo>
                      <a:pt x="311" y="831"/>
                    </a:lnTo>
                    <a:lnTo>
                      <a:pt x="293" y="844"/>
                    </a:lnTo>
                    <a:lnTo>
                      <a:pt x="290" y="847"/>
                    </a:lnTo>
                    <a:lnTo>
                      <a:pt x="279" y="855"/>
                    </a:lnTo>
                    <a:lnTo>
                      <a:pt x="262" y="881"/>
                    </a:lnTo>
                    <a:lnTo>
                      <a:pt x="254" y="904"/>
                    </a:lnTo>
                    <a:lnTo>
                      <a:pt x="246" y="932"/>
                    </a:lnTo>
                    <a:lnTo>
                      <a:pt x="231" y="959"/>
                    </a:lnTo>
                    <a:lnTo>
                      <a:pt x="220" y="993"/>
                    </a:lnTo>
                    <a:lnTo>
                      <a:pt x="216" y="1001"/>
                    </a:lnTo>
                    <a:lnTo>
                      <a:pt x="213" y="1023"/>
                    </a:lnTo>
                    <a:lnTo>
                      <a:pt x="204" y="1050"/>
                    </a:lnTo>
                    <a:lnTo>
                      <a:pt x="194" y="1062"/>
                    </a:lnTo>
                    <a:lnTo>
                      <a:pt x="190" y="1073"/>
                    </a:lnTo>
                    <a:lnTo>
                      <a:pt x="180" y="1084"/>
                    </a:lnTo>
                    <a:lnTo>
                      <a:pt x="172" y="1095"/>
                    </a:lnTo>
                    <a:lnTo>
                      <a:pt x="164" y="1095"/>
                    </a:lnTo>
                    <a:lnTo>
                      <a:pt x="164" y="1087"/>
                    </a:lnTo>
                    <a:lnTo>
                      <a:pt x="151" y="1085"/>
                    </a:lnTo>
                    <a:lnTo>
                      <a:pt x="141" y="1088"/>
                    </a:lnTo>
                    <a:lnTo>
                      <a:pt x="138" y="1098"/>
                    </a:lnTo>
                    <a:lnTo>
                      <a:pt x="120" y="1116"/>
                    </a:lnTo>
                    <a:lnTo>
                      <a:pt x="109" y="1140"/>
                    </a:lnTo>
                    <a:lnTo>
                      <a:pt x="107" y="1165"/>
                    </a:lnTo>
                    <a:lnTo>
                      <a:pt x="110" y="1176"/>
                    </a:lnTo>
                    <a:lnTo>
                      <a:pt x="113" y="1186"/>
                    </a:lnTo>
                    <a:lnTo>
                      <a:pt x="114" y="1201"/>
                    </a:lnTo>
                    <a:lnTo>
                      <a:pt x="115" y="1216"/>
                    </a:lnTo>
                    <a:lnTo>
                      <a:pt x="114" y="1226"/>
                    </a:lnTo>
                    <a:lnTo>
                      <a:pt x="143" y="1234"/>
                    </a:lnTo>
                    <a:lnTo>
                      <a:pt x="180" y="1240"/>
                    </a:lnTo>
                    <a:lnTo>
                      <a:pt x="198" y="1237"/>
                    </a:lnTo>
                    <a:lnTo>
                      <a:pt x="210" y="1230"/>
                    </a:lnTo>
                    <a:lnTo>
                      <a:pt x="228" y="1216"/>
                    </a:lnTo>
                    <a:lnTo>
                      <a:pt x="250" y="1208"/>
                    </a:lnTo>
                    <a:lnTo>
                      <a:pt x="269" y="1199"/>
                    </a:lnTo>
                    <a:lnTo>
                      <a:pt x="293" y="1193"/>
                    </a:lnTo>
                    <a:lnTo>
                      <a:pt x="302" y="1185"/>
                    </a:lnTo>
                    <a:lnTo>
                      <a:pt x="332" y="1183"/>
                    </a:lnTo>
                    <a:lnTo>
                      <a:pt x="343" y="1189"/>
                    </a:lnTo>
                    <a:lnTo>
                      <a:pt x="355" y="1205"/>
                    </a:lnTo>
                    <a:lnTo>
                      <a:pt x="373" y="1230"/>
                    </a:lnTo>
                    <a:lnTo>
                      <a:pt x="388" y="1228"/>
                    </a:lnTo>
                    <a:lnTo>
                      <a:pt x="397" y="1217"/>
                    </a:lnTo>
                    <a:lnTo>
                      <a:pt x="400" y="1191"/>
                    </a:lnTo>
                    <a:lnTo>
                      <a:pt x="393" y="1161"/>
                    </a:lnTo>
                    <a:lnTo>
                      <a:pt x="394" y="1145"/>
                    </a:lnTo>
                    <a:lnTo>
                      <a:pt x="400" y="1129"/>
                    </a:lnTo>
                    <a:lnTo>
                      <a:pt x="405" y="1115"/>
                    </a:lnTo>
                    <a:lnTo>
                      <a:pt x="427" y="1098"/>
                    </a:lnTo>
                    <a:lnTo>
                      <a:pt x="437" y="1098"/>
                    </a:lnTo>
                    <a:lnTo>
                      <a:pt x="450" y="1098"/>
                    </a:lnTo>
                    <a:lnTo>
                      <a:pt x="450" y="1120"/>
                    </a:lnTo>
                    <a:lnTo>
                      <a:pt x="469" y="1118"/>
                    </a:lnTo>
                    <a:lnTo>
                      <a:pt x="489" y="1111"/>
                    </a:lnTo>
                    <a:lnTo>
                      <a:pt x="494" y="1110"/>
                    </a:lnTo>
                    <a:lnTo>
                      <a:pt x="506" y="1107"/>
                    </a:lnTo>
                    <a:lnTo>
                      <a:pt x="518" y="1105"/>
                    </a:lnTo>
                    <a:lnTo>
                      <a:pt x="526" y="1103"/>
                    </a:lnTo>
                    <a:lnTo>
                      <a:pt x="534" y="1104"/>
                    </a:lnTo>
                    <a:lnTo>
                      <a:pt x="549" y="1105"/>
                    </a:lnTo>
                    <a:lnTo>
                      <a:pt x="562" y="1105"/>
                    </a:lnTo>
                    <a:lnTo>
                      <a:pt x="568" y="1106"/>
                    </a:lnTo>
                    <a:lnTo>
                      <a:pt x="581" y="1112"/>
                    </a:lnTo>
                    <a:lnTo>
                      <a:pt x="598" y="1117"/>
                    </a:lnTo>
                    <a:lnTo>
                      <a:pt x="599" y="1129"/>
                    </a:lnTo>
                    <a:lnTo>
                      <a:pt x="589" y="1138"/>
                    </a:lnTo>
                    <a:lnTo>
                      <a:pt x="571" y="1153"/>
                    </a:lnTo>
                    <a:lnTo>
                      <a:pt x="568" y="1163"/>
                    </a:lnTo>
                    <a:lnTo>
                      <a:pt x="571" y="1187"/>
                    </a:lnTo>
                    <a:lnTo>
                      <a:pt x="581" y="1203"/>
                    </a:lnTo>
                    <a:lnTo>
                      <a:pt x="606" y="1231"/>
                    </a:lnTo>
                    <a:lnTo>
                      <a:pt x="616" y="1255"/>
                    </a:lnTo>
                    <a:lnTo>
                      <a:pt x="622" y="1289"/>
                    </a:lnTo>
                    <a:lnTo>
                      <a:pt x="636" y="1319"/>
                    </a:lnTo>
                    <a:lnTo>
                      <a:pt x="640" y="1337"/>
                    </a:lnTo>
                    <a:lnTo>
                      <a:pt x="643" y="1330"/>
                    </a:lnTo>
                    <a:lnTo>
                      <a:pt x="651" y="1323"/>
                    </a:lnTo>
                    <a:lnTo>
                      <a:pt x="664" y="1318"/>
                    </a:lnTo>
                    <a:lnTo>
                      <a:pt x="711" y="1320"/>
                    </a:lnTo>
                    <a:lnTo>
                      <a:pt x="723" y="1325"/>
                    </a:lnTo>
                    <a:lnTo>
                      <a:pt x="732" y="1328"/>
                    </a:lnTo>
                    <a:lnTo>
                      <a:pt x="739" y="1311"/>
                    </a:lnTo>
                    <a:lnTo>
                      <a:pt x="749" y="1301"/>
                    </a:lnTo>
                    <a:lnTo>
                      <a:pt x="753" y="1296"/>
                    </a:lnTo>
                    <a:lnTo>
                      <a:pt x="753" y="1291"/>
                    </a:lnTo>
                    <a:lnTo>
                      <a:pt x="740" y="1287"/>
                    </a:lnTo>
                    <a:lnTo>
                      <a:pt x="728" y="1277"/>
                    </a:lnTo>
                    <a:lnTo>
                      <a:pt x="733" y="1264"/>
                    </a:lnTo>
                    <a:lnTo>
                      <a:pt x="747" y="1251"/>
                    </a:lnTo>
                    <a:lnTo>
                      <a:pt x="761" y="1241"/>
                    </a:lnTo>
                    <a:lnTo>
                      <a:pt x="767" y="1234"/>
                    </a:lnTo>
                    <a:lnTo>
                      <a:pt x="780" y="1208"/>
                    </a:lnTo>
                    <a:lnTo>
                      <a:pt x="793" y="1190"/>
                    </a:lnTo>
                    <a:lnTo>
                      <a:pt x="802" y="1176"/>
                    </a:lnTo>
                    <a:lnTo>
                      <a:pt x="815" y="1164"/>
                    </a:lnTo>
                    <a:lnTo>
                      <a:pt x="820" y="1160"/>
                    </a:lnTo>
                    <a:lnTo>
                      <a:pt x="823" y="1160"/>
                    </a:lnTo>
                    <a:lnTo>
                      <a:pt x="830" y="1165"/>
                    </a:lnTo>
                    <a:lnTo>
                      <a:pt x="831" y="1167"/>
                    </a:lnTo>
                    <a:lnTo>
                      <a:pt x="831" y="1172"/>
                    </a:lnTo>
                    <a:lnTo>
                      <a:pt x="831" y="1186"/>
                    </a:lnTo>
                    <a:lnTo>
                      <a:pt x="826" y="1196"/>
                    </a:lnTo>
                    <a:lnTo>
                      <a:pt x="826" y="1226"/>
                    </a:lnTo>
                    <a:lnTo>
                      <a:pt x="831" y="1237"/>
                    </a:lnTo>
                    <a:lnTo>
                      <a:pt x="836" y="1239"/>
                    </a:lnTo>
                    <a:lnTo>
                      <a:pt x="848" y="1238"/>
                    </a:lnTo>
                    <a:lnTo>
                      <a:pt x="859" y="1229"/>
                    </a:lnTo>
                    <a:lnTo>
                      <a:pt x="884" y="1218"/>
                    </a:lnTo>
                    <a:lnTo>
                      <a:pt x="889" y="1211"/>
                    </a:lnTo>
                    <a:lnTo>
                      <a:pt x="894" y="1203"/>
                    </a:lnTo>
                    <a:lnTo>
                      <a:pt x="888" y="1186"/>
                    </a:lnTo>
                    <a:lnTo>
                      <a:pt x="884" y="1178"/>
                    </a:lnTo>
                    <a:lnTo>
                      <a:pt x="884" y="1166"/>
                    </a:lnTo>
                    <a:lnTo>
                      <a:pt x="884" y="1163"/>
                    </a:lnTo>
                    <a:lnTo>
                      <a:pt x="908" y="1163"/>
                    </a:lnTo>
                    <a:lnTo>
                      <a:pt x="926" y="1160"/>
                    </a:lnTo>
                    <a:lnTo>
                      <a:pt x="941" y="1149"/>
                    </a:lnTo>
                    <a:lnTo>
                      <a:pt x="963" y="1145"/>
                    </a:lnTo>
                    <a:lnTo>
                      <a:pt x="1005" y="1122"/>
                    </a:lnTo>
                    <a:lnTo>
                      <a:pt x="1018" y="1115"/>
                    </a:lnTo>
                    <a:lnTo>
                      <a:pt x="1030" y="1108"/>
                    </a:lnTo>
                    <a:lnTo>
                      <a:pt x="1041" y="1105"/>
                    </a:lnTo>
                    <a:lnTo>
                      <a:pt x="1052" y="1102"/>
                    </a:lnTo>
                    <a:lnTo>
                      <a:pt x="1080" y="1091"/>
                    </a:lnTo>
                    <a:lnTo>
                      <a:pt x="1091" y="1082"/>
                    </a:lnTo>
                    <a:lnTo>
                      <a:pt x="1099" y="1055"/>
                    </a:lnTo>
                    <a:lnTo>
                      <a:pt x="1102" y="1042"/>
                    </a:lnTo>
                    <a:lnTo>
                      <a:pt x="1106" y="1029"/>
                    </a:lnTo>
                    <a:lnTo>
                      <a:pt x="1108" y="1022"/>
                    </a:lnTo>
                    <a:lnTo>
                      <a:pt x="1110" y="1015"/>
                    </a:lnTo>
                    <a:lnTo>
                      <a:pt x="1107" y="1011"/>
                    </a:lnTo>
                    <a:lnTo>
                      <a:pt x="1098" y="1007"/>
                    </a:lnTo>
                    <a:lnTo>
                      <a:pt x="1089" y="1006"/>
                    </a:lnTo>
                    <a:lnTo>
                      <a:pt x="1086" y="1004"/>
                    </a:lnTo>
                    <a:lnTo>
                      <a:pt x="1082" y="998"/>
                    </a:lnTo>
                    <a:lnTo>
                      <a:pt x="1091" y="986"/>
                    </a:lnTo>
                    <a:lnTo>
                      <a:pt x="1104" y="976"/>
                    </a:lnTo>
                    <a:lnTo>
                      <a:pt x="1108" y="968"/>
                    </a:lnTo>
                    <a:lnTo>
                      <a:pt x="1113" y="963"/>
                    </a:lnTo>
                    <a:lnTo>
                      <a:pt x="1126" y="961"/>
                    </a:lnTo>
                    <a:lnTo>
                      <a:pt x="1149" y="953"/>
                    </a:lnTo>
                    <a:lnTo>
                      <a:pt x="1170" y="943"/>
                    </a:lnTo>
                    <a:lnTo>
                      <a:pt x="1171" y="943"/>
                    </a:lnTo>
                    <a:lnTo>
                      <a:pt x="1179" y="936"/>
                    </a:lnTo>
                    <a:lnTo>
                      <a:pt x="1189" y="929"/>
                    </a:lnTo>
                    <a:lnTo>
                      <a:pt x="1202" y="925"/>
                    </a:lnTo>
                    <a:lnTo>
                      <a:pt x="1214" y="911"/>
                    </a:lnTo>
                    <a:lnTo>
                      <a:pt x="1222" y="907"/>
                    </a:lnTo>
                    <a:lnTo>
                      <a:pt x="1228" y="902"/>
                    </a:lnTo>
                    <a:lnTo>
                      <a:pt x="1215" y="881"/>
                    </a:lnTo>
                    <a:lnTo>
                      <a:pt x="1196" y="862"/>
                    </a:lnTo>
                    <a:lnTo>
                      <a:pt x="1174" y="834"/>
                    </a:lnTo>
                    <a:lnTo>
                      <a:pt x="1152" y="80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9" name="Freeform 256"/>
              <p:cNvSpPr>
                <a:spLocks/>
              </p:cNvSpPr>
              <p:nvPr/>
            </p:nvSpPr>
            <p:spPr bwMode="auto">
              <a:xfrm>
                <a:off x="3647158" y="3846499"/>
                <a:ext cx="540538" cy="349841"/>
              </a:xfrm>
              <a:custGeom>
                <a:avLst/>
                <a:gdLst>
                  <a:gd name="T0" fmla="*/ 156 w 1184"/>
                  <a:gd name="T1" fmla="*/ 87 h 766"/>
                  <a:gd name="T2" fmla="*/ 80 w 1184"/>
                  <a:gd name="T3" fmla="*/ 68 h 766"/>
                  <a:gd name="T4" fmla="*/ 43 w 1184"/>
                  <a:gd name="T5" fmla="*/ 72 h 766"/>
                  <a:gd name="T6" fmla="*/ 57 w 1184"/>
                  <a:gd name="T7" fmla="*/ 90 h 766"/>
                  <a:gd name="T8" fmla="*/ 23 w 1184"/>
                  <a:gd name="T9" fmla="*/ 108 h 766"/>
                  <a:gd name="T10" fmla="*/ 0 w 1184"/>
                  <a:gd name="T11" fmla="*/ 133 h 766"/>
                  <a:gd name="T12" fmla="*/ 11 w 1184"/>
                  <a:gd name="T13" fmla="*/ 176 h 766"/>
                  <a:gd name="T14" fmla="*/ 70 w 1184"/>
                  <a:gd name="T15" fmla="*/ 213 h 766"/>
                  <a:gd name="T16" fmla="*/ 124 w 1184"/>
                  <a:gd name="T17" fmla="*/ 283 h 766"/>
                  <a:gd name="T18" fmla="*/ 147 w 1184"/>
                  <a:gd name="T19" fmla="*/ 383 h 766"/>
                  <a:gd name="T20" fmla="*/ 180 w 1184"/>
                  <a:gd name="T21" fmla="*/ 417 h 766"/>
                  <a:gd name="T22" fmla="*/ 230 w 1184"/>
                  <a:gd name="T23" fmla="*/ 441 h 766"/>
                  <a:gd name="T24" fmla="*/ 265 w 1184"/>
                  <a:gd name="T25" fmla="*/ 444 h 766"/>
                  <a:gd name="T26" fmla="*/ 321 w 1184"/>
                  <a:gd name="T27" fmla="*/ 477 h 766"/>
                  <a:gd name="T28" fmla="*/ 350 w 1184"/>
                  <a:gd name="T29" fmla="*/ 501 h 766"/>
                  <a:gd name="T30" fmla="*/ 410 w 1184"/>
                  <a:gd name="T31" fmla="*/ 506 h 766"/>
                  <a:gd name="T32" fmla="*/ 435 w 1184"/>
                  <a:gd name="T33" fmla="*/ 574 h 766"/>
                  <a:gd name="T34" fmla="*/ 445 w 1184"/>
                  <a:gd name="T35" fmla="*/ 639 h 766"/>
                  <a:gd name="T36" fmla="*/ 510 w 1184"/>
                  <a:gd name="T37" fmla="*/ 683 h 766"/>
                  <a:gd name="T38" fmla="*/ 513 w 1184"/>
                  <a:gd name="T39" fmla="*/ 751 h 766"/>
                  <a:gd name="T40" fmla="*/ 574 w 1184"/>
                  <a:gd name="T41" fmla="*/ 756 h 766"/>
                  <a:gd name="T42" fmla="*/ 635 w 1184"/>
                  <a:gd name="T43" fmla="*/ 723 h 766"/>
                  <a:gd name="T44" fmla="*/ 721 w 1184"/>
                  <a:gd name="T45" fmla="*/ 757 h 766"/>
                  <a:gd name="T46" fmla="*/ 781 w 1184"/>
                  <a:gd name="T47" fmla="*/ 736 h 766"/>
                  <a:gd name="T48" fmla="*/ 781 w 1184"/>
                  <a:gd name="T49" fmla="*/ 704 h 766"/>
                  <a:gd name="T50" fmla="*/ 723 w 1184"/>
                  <a:gd name="T51" fmla="*/ 677 h 766"/>
                  <a:gd name="T52" fmla="*/ 770 w 1184"/>
                  <a:gd name="T53" fmla="*/ 608 h 766"/>
                  <a:gd name="T54" fmla="*/ 784 w 1184"/>
                  <a:gd name="T55" fmla="*/ 578 h 766"/>
                  <a:gd name="T56" fmla="*/ 810 w 1184"/>
                  <a:gd name="T57" fmla="*/ 527 h 766"/>
                  <a:gd name="T58" fmla="*/ 872 w 1184"/>
                  <a:gd name="T59" fmla="*/ 489 h 766"/>
                  <a:gd name="T60" fmla="*/ 953 w 1184"/>
                  <a:gd name="T61" fmla="*/ 483 h 766"/>
                  <a:gd name="T62" fmla="*/ 998 w 1184"/>
                  <a:gd name="T63" fmla="*/ 486 h 766"/>
                  <a:gd name="T64" fmla="*/ 1057 w 1184"/>
                  <a:gd name="T65" fmla="*/ 463 h 766"/>
                  <a:gd name="T66" fmla="*/ 1135 w 1184"/>
                  <a:gd name="T67" fmla="*/ 422 h 766"/>
                  <a:gd name="T68" fmla="*/ 1167 w 1184"/>
                  <a:gd name="T69" fmla="*/ 397 h 766"/>
                  <a:gd name="T70" fmla="*/ 1176 w 1184"/>
                  <a:gd name="T71" fmla="*/ 355 h 766"/>
                  <a:gd name="T72" fmla="*/ 1184 w 1184"/>
                  <a:gd name="T73" fmla="*/ 289 h 766"/>
                  <a:gd name="T74" fmla="*/ 1088 w 1184"/>
                  <a:gd name="T75" fmla="*/ 248 h 766"/>
                  <a:gd name="T76" fmla="*/ 1012 w 1184"/>
                  <a:gd name="T77" fmla="*/ 184 h 766"/>
                  <a:gd name="T78" fmla="*/ 820 w 1184"/>
                  <a:gd name="T79" fmla="*/ 200 h 766"/>
                  <a:gd name="T80" fmla="*/ 679 w 1184"/>
                  <a:gd name="T81" fmla="*/ 253 h 766"/>
                  <a:gd name="T82" fmla="*/ 601 w 1184"/>
                  <a:gd name="T83" fmla="*/ 319 h 766"/>
                  <a:gd name="T84" fmla="*/ 579 w 1184"/>
                  <a:gd name="T85" fmla="*/ 378 h 766"/>
                  <a:gd name="T86" fmla="*/ 514 w 1184"/>
                  <a:gd name="T87" fmla="*/ 394 h 766"/>
                  <a:gd name="T88" fmla="*/ 576 w 1184"/>
                  <a:gd name="T89" fmla="*/ 311 h 766"/>
                  <a:gd name="T90" fmla="*/ 634 w 1184"/>
                  <a:gd name="T91" fmla="*/ 176 h 766"/>
                  <a:gd name="T92" fmla="*/ 548 w 1184"/>
                  <a:gd name="T93" fmla="*/ 92 h 766"/>
                  <a:gd name="T94" fmla="*/ 417 w 1184"/>
                  <a:gd name="T95" fmla="*/ 98 h 766"/>
                  <a:gd name="T96" fmla="*/ 401 w 1184"/>
                  <a:gd name="T97" fmla="*/ 85 h 766"/>
                  <a:gd name="T98" fmla="*/ 378 w 1184"/>
                  <a:gd name="T99" fmla="*/ 20 h 766"/>
                  <a:gd name="T100" fmla="*/ 204 w 1184"/>
                  <a:gd name="T101" fmla="*/ 31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84" h="766">
                    <a:moveTo>
                      <a:pt x="194" y="55"/>
                    </a:moveTo>
                    <a:lnTo>
                      <a:pt x="176" y="80"/>
                    </a:lnTo>
                    <a:lnTo>
                      <a:pt x="166" y="83"/>
                    </a:lnTo>
                    <a:lnTo>
                      <a:pt x="156" y="87"/>
                    </a:lnTo>
                    <a:lnTo>
                      <a:pt x="145" y="89"/>
                    </a:lnTo>
                    <a:lnTo>
                      <a:pt x="135" y="91"/>
                    </a:lnTo>
                    <a:lnTo>
                      <a:pt x="95" y="80"/>
                    </a:lnTo>
                    <a:lnTo>
                      <a:pt x="80" y="68"/>
                    </a:lnTo>
                    <a:lnTo>
                      <a:pt x="66" y="61"/>
                    </a:lnTo>
                    <a:lnTo>
                      <a:pt x="52" y="68"/>
                    </a:lnTo>
                    <a:lnTo>
                      <a:pt x="45" y="68"/>
                    </a:lnTo>
                    <a:lnTo>
                      <a:pt x="43" y="72"/>
                    </a:lnTo>
                    <a:lnTo>
                      <a:pt x="43" y="78"/>
                    </a:lnTo>
                    <a:lnTo>
                      <a:pt x="51" y="80"/>
                    </a:lnTo>
                    <a:lnTo>
                      <a:pt x="58" y="83"/>
                    </a:lnTo>
                    <a:lnTo>
                      <a:pt x="57" y="90"/>
                    </a:lnTo>
                    <a:lnTo>
                      <a:pt x="52" y="98"/>
                    </a:lnTo>
                    <a:lnTo>
                      <a:pt x="47" y="105"/>
                    </a:lnTo>
                    <a:lnTo>
                      <a:pt x="34" y="108"/>
                    </a:lnTo>
                    <a:lnTo>
                      <a:pt x="23" y="108"/>
                    </a:lnTo>
                    <a:lnTo>
                      <a:pt x="13" y="108"/>
                    </a:lnTo>
                    <a:lnTo>
                      <a:pt x="2" y="114"/>
                    </a:lnTo>
                    <a:lnTo>
                      <a:pt x="1" y="121"/>
                    </a:lnTo>
                    <a:lnTo>
                      <a:pt x="0" y="133"/>
                    </a:lnTo>
                    <a:lnTo>
                      <a:pt x="9" y="148"/>
                    </a:lnTo>
                    <a:lnTo>
                      <a:pt x="14" y="163"/>
                    </a:lnTo>
                    <a:lnTo>
                      <a:pt x="15" y="170"/>
                    </a:lnTo>
                    <a:lnTo>
                      <a:pt x="11" y="176"/>
                    </a:lnTo>
                    <a:lnTo>
                      <a:pt x="13" y="190"/>
                    </a:lnTo>
                    <a:lnTo>
                      <a:pt x="20" y="198"/>
                    </a:lnTo>
                    <a:lnTo>
                      <a:pt x="46" y="201"/>
                    </a:lnTo>
                    <a:lnTo>
                      <a:pt x="70" y="213"/>
                    </a:lnTo>
                    <a:lnTo>
                      <a:pt x="85" y="222"/>
                    </a:lnTo>
                    <a:lnTo>
                      <a:pt x="100" y="240"/>
                    </a:lnTo>
                    <a:lnTo>
                      <a:pt x="113" y="265"/>
                    </a:lnTo>
                    <a:lnTo>
                      <a:pt x="124" y="283"/>
                    </a:lnTo>
                    <a:lnTo>
                      <a:pt x="136" y="318"/>
                    </a:lnTo>
                    <a:lnTo>
                      <a:pt x="139" y="341"/>
                    </a:lnTo>
                    <a:lnTo>
                      <a:pt x="142" y="369"/>
                    </a:lnTo>
                    <a:lnTo>
                      <a:pt x="147" y="383"/>
                    </a:lnTo>
                    <a:lnTo>
                      <a:pt x="152" y="395"/>
                    </a:lnTo>
                    <a:lnTo>
                      <a:pt x="161" y="405"/>
                    </a:lnTo>
                    <a:lnTo>
                      <a:pt x="175" y="411"/>
                    </a:lnTo>
                    <a:lnTo>
                      <a:pt x="180" y="417"/>
                    </a:lnTo>
                    <a:lnTo>
                      <a:pt x="191" y="434"/>
                    </a:lnTo>
                    <a:lnTo>
                      <a:pt x="215" y="440"/>
                    </a:lnTo>
                    <a:lnTo>
                      <a:pt x="220" y="441"/>
                    </a:lnTo>
                    <a:lnTo>
                      <a:pt x="230" y="441"/>
                    </a:lnTo>
                    <a:lnTo>
                      <a:pt x="240" y="441"/>
                    </a:lnTo>
                    <a:lnTo>
                      <a:pt x="246" y="441"/>
                    </a:lnTo>
                    <a:lnTo>
                      <a:pt x="257" y="442"/>
                    </a:lnTo>
                    <a:lnTo>
                      <a:pt x="265" y="444"/>
                    </a:lnTo>
                    <a:lnTo>
                      <a:pt x="285" y="452"/>
                    </a:lnTo>
                    <a:lnTo>
                      <a:pt x="303" y="461"/>
                    </a:lnTo>
                    <a:lnTo>
                      <a:pt x="315" y="469"/>
                    </a:lnTo>
                    <a:lnTo>
                      <a:pt x="321" y="477"/>
                    </a:lnTo>
                    <a:lnTo>
                      <a:pt x="327" y="495"/>
                    </a:lnTo>
                    <a:lnTo>
                      <a:pt x="334" y="507"/>
                    </a:lnTo>
                    <a:lnTo>
                      <a:pt x="343" y="504"/>
                    </a:lnTo>
                    <a:lnTo>
                      <a:pt x="350" y="501"/>
                    </a:lnTo>
                    <a:lnTo>
                      <a:pt x="362" y="503"/>
                    </a:lnTo>
                    <a:lnTo>
                      <a:pt x="381" y="501"/>
                    </a:lnTo>
                    <a:lnTo>
                      <a:pt x="395" y="501"/>
                    </a:lnTo>
                    <a:lnTo>
                      <a:pt x="410" y="506"/>
                    </a:lnTo>
                    <a:lnTo>
                      <a:pt x="418" y="521"/>
                    </a:lnTo>
                    <a:lnTo>
                      <a:pt x="425" y="542"/>
                    </a:lnTo>
                    <a:lnTo>
                      <a:pt x="433" y="551"/>
                    </a:lnTo>
                    <a:lnTo>
                      <a:pt x="435" y="574"/>
                    </a:lnTo>
                    <a:lnTo>
                      <a:pt x="439" y="595"/>
                    </a:lnTo>
                    <a:lnTo>
                      <a:pt x="442" y="609"/>
                    </a:lnTo>
                    <a:lnTo>
                      <a:pt x="445" y="627"/>
                    </a:lnTo>
                    <a:lnTo>
                      <a:pt x="445" y="639"/>
                    </a:lnTo>
                    <a:lnTo>
                      <a:pt x="451" y="645"/>
                    </a:lnTo>
                    <a:lnTo>
                      <a:pt x="485" y="652"/>
                    </a:lnTo>
                    <a:lnTo>
                      <a:pt x="504" y="669"/>
                    </a:lnTo>
                    <a:lnTo>
                      <a:pt x="510" y="683"/>
                    </a:lnTo>
                    <a:lnTo>
                      <a:pt x="510" y="711"/>
                    </a:lnTo>
                    <a:lnTo>
                      <a:pt x="516" y="726"/>
                    </a:lnTo>
                    <a:lnTo>
                      <a:pt x="516" y="743"/>
                    </a:lnTo>
                    <a:lnTo>
                      <a:pt x="513" y="751"/>
                    </a:lnTo>
                    <a:lnTo>
                      <a:pt x="508" y="759"/>
                    </a:lnTo>
                    <a:lnTo>
                      <a:pt x="508" y="766"/>
                    </a:lnTo>
                    <a:lnTo>
                      <a:pt x="561" y="763"/>
                    </a:lnTo>
                    <a:lnTo>
                      <a:pt x="574" y="756"/>
                    </a:lnTo>
                    <a:lnTo>
                      <a:pt x="591" y="743"/>
                    </a:lnTo>
                    <a:lnTo>
                      <a:pt x="610" y="725"/>
                    </a:lnTo>
                    <a:lnTo>
                      <a:pt x="622" y="722"/>
                    </a:lnTo>
                    <a:lnTo>
                      <a:pt x="635" y="723"/>
                    </a:lnTo>
                    <a:lnTo>
                      <a:pt x="650" y="734"/>
                    </a:lnTo>
                    <a:lnTo>
                      <a:pt x="677" y="737"/>
                    </a:lnTo>
                    <a:lnTo>
                      <a:pt x="694" y="746"/>
                    </a:lnTo>
                    <a:lnTo>
                      <a:pt x="721" y="757"/>
                    </a:lnTo>
                    <a:lnTo>
                      <a:pt x="735" y="758"/>
                    </a:lnTo>
                    <a:lnTo>
                      <a:pt x="760" y="745"/>
                    </a:lnTo>
                    <a:lnTo>
                      <a:pt x="773" y="739"/>
                    </a:lnTo>
                    <a:lnTo>
                      <a:pt x="781" y="736"/>
                    </a:lnTo>
                    <a:lnTo>
                      <a:pt x="800" y="723"/>
                    </a:lnTo>
                    <a:lnTo>
                      <a:pt x="796" y="718"/>
                    </a:lnTo>
                    <a:lnTo>
                      <a:pt x="785" y="708"/>
                    </a:lnTo>
                    <a:lnTo>
                      <a:pt x="781" y="704"/>
                    </a:lnTo>
                    <a:lnTo>
                      <a:pt x="764" y="693"/>
                    </a:lnTo>
                    <a:lnTo>
                      <a:pt x="756" y="689"/>
                    </a:lnTo>
                    <a:lnTo>
                      <a:pt x="731" y="684"/>
                    </a:lnTo>
                    <a:lnTo>
                      <a:pt x="723" y="677"/>
                    </a:lnTo>
                    <a:lnTo>
                      <a:pt x="731" y="667"/>
                    </a:lnTo>
                    <a:lnTo>
                      <a:pt x="750" y="644"/>
                    </a:lnTo>
                    <a:lnTo>
                      <a:pt x="760" y="625"/>
                    </a:lnTo>
                    <a:lnTo>
                      <a:pt x="770" y="608"/>
                    </a:lnTo>
                    <a:lnTo>
                      <a:pt x="772" y="604"/>
                    </a:lnTo>
                    <a:lnTo>
                      <a:pt x="777" y="595"/>
                    </a:lnTo>
                    <a:lnTo>
                      <a:pt x="782" y="584"/>
                    </a:lnTo>
                    <a:lnTo>
                      <a:pt x="784" y="578"/>
                    </a:lnTo>
                    <a:lnTo>
                      <a:pt x="789" y="569"/>
                    </a:lnTo>
                    <a:lnTo>
                      <a:pt x="794" y="562"/>
                    </a:lnTo>
                    <a:lnTo>
                      <a:pt x="805" y="544"/>
                    </a:lnTo>
                    <a:lnTo>
                      <a:pt x="810" y="527"/>
                    </a:lnTo>
                    <a:lnTo>
                      <a:pt x="823" y="519"/>
                    </a:lnTo>
                    <a:lnTo>
                      <a:pt x="847" y="513"/>
                    </a:lnTo>
                    <a:lnTo>
                      <a:pt x="863" y="498"/>
                    </a:lnTo>
                    <a:lnTo>
                      <a:pt x="872" y="489"/>
                    </a:lnTo>
                    <a:lnTo>
                      <a:pt x="882" y="480"/>
                    </a:lnTo>
                    <a:lnTo>
                      <a:pt x="896" y="480"/>
                    </a:lnTo>
                    <a:lnTo>
                      <a:pt x="925" y="481"/>
                    </a:lnTo>
                    <a:lnTo>
                      <a:pt x="953" y="483"/>
                    </a:lnTo>
                    <a:lnTo>
                      <a:pt x="965" y="483"/>
                    </a:lnTo>
                    <a:lnTo>
                      <a:pt x="972" y="484"/>
                    </a:lnTo>
                    <a:lnTo>
                      <a:pt x="985" y="485"/>
                    </a:lnTo>
                    <a:lnTo>
                      <a:pt x="998" y="486"/>
                    </a:lnTo>
                    <a:lnTo>
                      <a:pt x="1005" y="486"/>
                    </a:lnTo>
                    <a:lnTo>
                      <a:pt x="1040" y="489"/>
                    </a:lnTo>
                    <a:lnTo>
                      <a:pt x="1048" y="483"/>
                    </a:lnTo>
                    <a:lnTo>
                      <a:pt x="1057" y="463"/>
                    </a:lnTo>
                    <a:lnTo>
                      <a:pt x="1076" y="444"/>
                    </a:lnTo>
                    <a:lnTo>
                      <a:pt x="1107" y="433"/>
                    </a:lnTo>
                    <a:lnTo>
                      <a:pt x="1121" y="427"/>
                    </a:lnTo>
                    <a:lnTo>
                      <a:pt x="1135" y="422"/>
                    </a:lnTo>
                    <a:lnTo>
                      <a:pt x="1145" y="418"/>
                    </a:lnTo>
                    <a:lnTo>
                      <a:pt x="1154" y="415"/>
                    </a:lnTo>
                    <a:lnTo>
                      <a:pt x="1163" y="408"/>
                    </a:lnTo>
                    <a:lnTo>
                      <a:pt x="1167" y="397"/>
                    </a:lnTo>
                    <a:lnTo>
                      <a:pt x="1175" y="388"/>
                    </a:lnTo>
                    <a:lnTo>
                      <a:pt x="1182" y="378"/>
                    </a:lnTo>
                    <a:lnTo>
                      <a:pt x="1180" y="369"/>
                    </a:lnTo>
                    <a:lnTo>
                      <a:pt x="1176" y="355"/>
                    </a:lnTo>
                    <a:lnTo>
                      <a:pt x="1173" y="341"/>
                    </a:lnTo>
                    <a:lnTo>
                      <a:pt x="1174" y="322"/>
                    </a:lnTo>
                    <a:lnTo>
                      <a:pt x="1184" y="301"/>
                    </a:lnTo>
                    <a:lnTo>
                      <a:pt x="1184" y="289"/>
                    </a:lnTo>
                    <a:lnTo>
                      <a:pt x="1176" y="285"/>
                    </a:lnTo>
                    <a:lnTo>
                      <a:pt x="1145" y="275"/>
                    </a:lnTo>
                    <a:lnTo>
                      <a:pt x="1123" y="267"/>
                    </a:lnTo>
                    <a:lnTo>
                      <a:pt x="1088" y="248"/>
                    </a:lnTo>
                    <a:lnTo>
                      <a:pt x="1041" y="223"/>
                    </a:lnTo>
                    <a:lnTo>
                      <a:pt x="1017" y="207"/>
                    </a:lnTo>
                    <a:lnTo>
                      <a:pt x="1012" y="186"/>
                    </a:lnTo>
                    <a:lnTo>
                      <a:pt x="1012" y="184"/>
                    </a:lnTo>
                    <a:lnTo>
                      <a:pt x="982" y="184"/>
                    </a:lnTo>
                    <a:lnTo>
                      <a:pt x="913" y="182"/>
                    </a:lnTo>
                    <a:lnTo>
                      <a:pt x="888" y="186"/>
                    </a:lnTo>
                    <a:lnTo>
                      <a:pt x="820" y="200"/>
                    </a:lnTo>
                    <a:lnTo>
                      <a:pt x="747" y="211"/>
                    </a:lnTo>
                    <a:lnTo>
                      <a:pt x="711" y="219"/>
                    </a:lnTo>
                    <a:lnTo>
                      <a:pt x="693" y="231"/>
                    </a:lnTo>
                    <a:lnTo>
                      <a:pt x="679" y="253"/>
                    </a:lnTo>
                    <a:lnTo>
                      <a:pt x="673" y="279"/>
                    </a:lnTo>
                    <a:lnTo>
                      <a:pt x="656" y="291"/>
                    </a:lnTo>
                    <a:lnTo>
                      <a:pt x="631" y="308"/>
                    </a:lnTo>
                    <a:lnTo>
                      <a:pt x="601" y="319"/>
                    </a:lnTo>
                    <a:lnTo>
                      <a:pt x="598" y="337"/>
                    </a:lnTo>
                    <a:lnTo>
                      <a:pt x="601" y="355"/>
                    </a:lnTo>
                    <a:lnTo>
                      <a:pt x="599" y="364"/>
                    </a:lnTo>
                    <a:lnTo>
                      <a:pt x="579" y="378"/>
                    </a:lnTo>
                    <a:lnTo>
                      <a:pt x="553" y="393"/>
                    </a:lnTo>
                    <a:lnTo>
                      <a:pt x="527" y="408"/>
                    </a:lnTo>
                    <a:lnTo>
                      <a:pt x="520" y="408"/>
                    </a:lnTo>
                    <a:lnTo>
                      <a:pt x="514" y="394"/>
                    </a:lnTo>
                    <a:lnTo>
                      <a:pt x="524" y="383"/>
                    </a:lnTo>
                    <a:lnTo>
                      <a:pt x="535" y="364"/>
                    </a:lnTo>
                    <a:lnTo>
                      <a:pt x="557" y="338"/>
                    </a:lnTo>
                    <a:lnTo>
                      <a:pt x="576" y="311"/>
                    </a:lnTo>
                    <a:lnTo>
                      <a:pt x="593" y="287"/>
                    </a:lnTo>
                    <a:lnTo>
                      <a:pt x="610" y="262"/>
                    </a:lnTo>
                    <a:lnTo>
                      <a:pt x="631" y="222"/>
                    </a:lnTo>
                    <a:lnTo>
                      <a:pt x="634" y="176"/>
                    </a:lnTo>
                    <a:lnTo>
                      <a:pt x="634" y="141"/>
                    </a:lnTo>
                    <a:lnTo>
                      <a:pt x="625" y="129"/>
                    </a:lnTo>
                    <a:lnTo>
                      <a:pt x="598" y="94"/>
                    </a:lnTo>
                    <a:lnTo>
                      <a:pt x="548" y="92"/>
                    </a:lnTo>
                    <a:lnTo>
                      <a:pt x="537" y="90"/>
                    </a:lnTo>
                    <a:lnTo>
                      <a:pt x="495" y="91"/>
                    </a:lnTo>
                    <a:lnTo>
                      <a:pt x="449" y="96"/>
                    </a:lnTo>
                    <a:lnTo>
                      <a:pt x="417" y="98"/>
                    </a:lnTo>
                    <a:lnTo>
                      <a:pt x="414" y="96"/>
                    </a:lnTo>
                    <a:lnTo>
                      <a:pt x="409" y="94"/>
                    </a:lnTo>
                    <a:lnTo>
                      <a:pt x="404" y="90"/>
                    </a:lnTo>
                    <a:lnTo>
                      <a:pt x="401" y="85"/>
                    </a:lnTo>
                    <a:lnTo>
                      <a:pt x="417" y="80"/>
                    </a:lnTo>
                    <a:lnTo>
                      <a:pt x="427" y="60"/>
                    </a:lnTo>
                    <a:lnTo>
                      <a:pt x="414" y="45"/>
                    </a:lnTo>
                    <a:lnTo>
                      <a:pt x="378" y="20"/>
                    </a:lnTo>
                    <a:lnTo>
                      <a:pt x="325" y="0"/>
                    </a:lnTo>
                    <a:lnTo>
                      <a:pt x="289" y="0"/>
                    </a:lnTo>
                    <a:lnTo>
                      <a:pt x="241" y="17"/>
                    </a:lnTo>
                    <a:lnTo>
                      <a:pt x="204" y="31"/>
                    </a:lnTo>
                    <a:lnTo>
                      <a:pt x="194" y="5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0" name="Freeform 260"/>
              <p:cNvSpPr>
                <a:spLocks/>
              </p:cNvSpPr>
              <p:nvPr/>
            </p:nvSpPr>
            <p:spPr bwMode="auto">
              <a:xfrm>
                <a:off x="3977792" y="3869822"/>
                <a:ext cx="681847" cy="378651"/>
              </a:xfrm>
              <a:custGeom>
                <a:avLst/>
                <a:gdLst>
                  <a:gd name="T0" fmla="*/ 423 w 1491"/>
                  <a:gd name="T1" fmla="*/ 135 h 830"/>
                  <a:gd name="T2" fmla="*/ 319 w 1491"/>
                  <a:gd name="T3" fmla="*/ 71 h 830"/>
                  <a:gd name="T4" fmla="*/ 289 w 1491"/>
                  <a:gd name="T5" fmla="*/ 135 h 830"/>
                  <a:gd name="T6" fmla="*/ 365 w 1491"/>
                  <a:gd name="T7" fmla="*/ 197 h 830"/>
                  <a:gd name="T8" fmla="*/ 461 w 1491"/>
                  <a:gd name="T9" fmla="*/ 238 h 830"/>
                  <a:gd name="T10" fmla="*/ 453 w 1491"/>
                  <a:gd name="T11" fmla="*/ 304 h 830"/>
                  <a:gd name="T12" fmla="*/ 444 w 1491"/>
                  <a:gd name="T13" fmla="*/ 346 h 830"/>
                  <a:gd name="T14" fmla="*/ 412 w 1491"/>
                  <a:gd name="T15" fmla="*/ 371 h 830"/>
                  <a:gd name="T16" fmla="*/ 334 w 1491"/>
                  <a:gd name="T17" fmla="*/ 412 h 830"/>
                  <a:gd name="T18" fmla="*/ 275 w 1491"/>
                  <a:gd name="T19" fmla="*/ 435 h 830"/>
                  <a:gd name="T20" fmla="*/ 230 w 1491"/>
                  <a:gd name="T21" fmla="*/ 432 h 830"/>
                  <a:gd name="T22" fmla="*/ 149 w 1491"/>
                  <a:gd name="T23" fmla="*/ 438 h 830"/>
                  <a:gd name="T24" fmla="*/ 87 w 1491"/>
                  <a:gd name="T25" fmla="*/ 476 h 830"/>
                  <a:gd name="T26" fmla="*/ 61 w 1491"/>
                  <a:gd name="T27" fmla="*/ 527 h 830"/>
                  <a:gd name="T28" fmla="*/ 47 w 1491"/>
                  <a:gd name="T29" fmla="*/ 557 h 830"/>
                  <a:gd name="T30" fmla="*/ 0 w 1491"/>
                  <a:gd name="T31" fmla="*/ 626 h 830"/>
                  <a:gd name="T32" fmla="*/ 58 w 1491"/>
                  <a:gd name="T33" fmla="*/ 653 h 830"/>
                  <a:gd name="T34" fmla="*/ 86 w 1491"/>
                  <a:gd name="T35" fmla="*/ 677 h 830"/>
                  <a:gd name="T36" fmla="*/ 243 w 1491"/>
                  <a:gd name="T37" fmla="*/ 787 h 830"/>
                  <a:gd name="T38" fmla="*/ 356 w 1491"/>
                  <a:gd name="T39" fmla="*/ 823 h 830"/>
                  <a:gd name="T40" fmla="*/ 427 w 1491"/>
                  <a:gd name="T41" fmla="*/ 807 h 830"/>
                  <a:gd name="T42" fmla="*/ 604 w 1491"/>
                  <a:gd name="T43" fmla="*/ 782 h 830"/>
                  <a:gd name="T44" fmla="*/ 768 w 1491"/>
                  <a:gd name="T45" fmla="*/ 816 h 830"/>
                  <a:gd name="T46" fmla="*/ 875 w 1491"/>
                  <a:gd name="T47" fmla="*/ 786 h 830"/>
                  <a:gd name="T48" fmla="*/ 1018 w 1491"/>
                  <a:gd name="T49" fmla="*/ 793 h 830"/>
                  <a:gd name="T50" fmla="*/ 1101 w 1491"/>
                  <a:gd name="T51" fmla="*/ 738 h 830"/>
                  <a:gd name="T52" fmla="*/ 1130 w 1491"/>
                  <a:gd name="T53" fmla="*/ 705 h 830"/>
                  <a:gd name="T54" fmla="*/ 1206 w 1491"/>
                  <a:gd name="T55" fmla="*/ 675 h 830"/>
                  <a:gd name="T56" fmla="*/ 1240 w 1491"/>
                  <a:gd name="T57" fmla="*/ 642 h 830"/>
                  <a:gd name="T58" fmla="*/ 1309 w 1491"/>
                  <a:gd name="T59" fmla="*/ 615 h 830"/>
                  <a:gd name="T60" fmla="*/ 1359 w 1491"/>
                  <a:gd name="T61" fmla="*/ 558 h 830"/>
                  <a:gd name="T62" fmla="*/ 1311 w 1491"/>
                  <a:gd name="T63" fmla="*/ 529 h 830"/>
                  <a:gd name="T64" fmla="*/ 1293 w 1491"/>
                  <a:gd name="T65" fmla="*/ 469 h 830"/>
                  <a:gd name="T66" fmla="*/ 1321 w 1491"/>
                  <a:gd name="T67" fmla="*/ 436 h 830"/>
                  <a:gd name="T68" fmla="*/ 1370 w 1491"/>
                  <a:gd name="T69" fmla="*/ 395 h 830"/>
                  <a:gd name="T70" fmla="*/ 1454 w 1491"/>
                  <a:gd name="T71" fmla="*/ 380 h 830"/>
                  <a:gd name="T72" fmla="*/ 1488 w 1491"/>
                  <a:gd name="T73" fmla="*/ 373 h 830"/>
                  <a:gd name="T74" fmla="*/ 1446 w 1491"/>
                  <a:gd name="T75" fmla="*/ 354 h 830"/>
                  <a:gd name="T76" fmla="*/ 1340 w 1491"/>
                  <a:gd name="T77" fmla="*/ 362 h 830"/>
                  <a:gd name="T78" fmla="*/ 1264 w 1491"/>
                  <a:gd name="T79" fmla="*/ 402 h 830"/>
                  <a:gd name="T80" fmla="*/ 1145 w 1491"/>
                  <a:gd name="T81" fmla="*/ 442 h 830"/>
                  <a:gd name="T82" fmla="*/ 1025 w 1491"/>
                  <a:gd name="T83" fmla="*/ 404 h 830"/>
                  <a:gd name="T84" fmla="*/ 936 w 1491"/>
                  <a:gd name="T85" fmla="*/ 339 h 830"/>
                  <a:gd name="T86" fmla="*/ 974 w 1491"/>
                  <a:gd name="T87" fmla="*/ 305 h 830"/>
                  <a:gd name="T88" fmla="*/ 1049 w 1491"/>
                  <a:gd name="T89" fmla="*/ 252 h 830"/>
                  <a:gd name="T90" fmla="*/ 1190 w 1491"/>
                  <a:gd name="T91" fmla="*/ 189 h 830"/>
                  <a:gd name="T92" fmla="*/ 1254 w 1491"/>
                  <a:gd name="T93" fmla="*/ 165 h 830"/>
                  <a:gd name="T94" fmla="*/ 1285 w 1491"/>
                  <a:gd name="T95" fmla="*/ 128 h 830"/>
                  <a:gd name="T96" fmla="*/ 1332 w 1491"/>
                  <a:gd name="T97" fmla="*/ 59 h 830"/>
                  <a:gd name="T98" fmla="*/ 1346 w 1491"/>
                  <a:gd name="T99" fmla="*/ 19 h 830"/>
                  <a:gd name="T100" fmla="*/ 1321 w 1491"/>
                  <a:gd name="T101" fmla="*/ 5 h 830"/>
                  <a:gd name="T102" fmla="*/ 1252 w 1491"/>
                  <a:gd name="T103" fmla="*/ 30 h 830"/>
                  <a:gd name="T104" fmla="*/ 1214 w 1491"/>
                  <a:gd name="T105" fmla="*/ 41 h 830"/>
                  <a:gd name="T106" fmla="*/ 1190 w 1491"/>
                  <a:gd name="T107" fmla="*/ 55 h 830"/>
                  <a:gd name="T108" fmla="*/ 1028 w 1491"/>
                  <a:gd name="T109" fmla="*/ 65 h 830"/>
                  <a:gd name="T110" fmla="*/ 999 w 1491"/>
                  <a:gd name="T111" fmla="*/ 77 h 830"/>
                  <a:gd name="T112" fmla="*/ 973 w 1491"/>
                  <a:gd name="T113" fmla="*/ 82 h 830"/>
                  <a:gd name="T114" fmla="*/ 954 w 1491"/>
                  <a:gd name="T115" fmla="*/ 77 h 830"/>
                  <a:gd name="T116" fmla="*/ 893 w 1491"/>
                  <a:gd name="T117" fmla="*/ 89 h 830"/>
                  <a:gd name="T118" fmla="*/ 856 w 1491"/>
                  <a:gd name="T119" fmla="*/ 80 h 830"/>
                  <a:gd name="T120" fmla="*/ 832 w 1491"/>
                  <a:gd name="T121" fmla="*/ 48 h 830"/>
                  <a:gd name="T122" fmla="*/ 769 w 1491"/>
                  <a:gd name="T123" fmla="*/ 61 h 830"/>
                  <a:gd name="T124" fmla="*/ 650 w 1491"/>
                  <a:gd name="T125" fmla="*/ 134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1" h="830">
                    <a:moveTo>
                      <a:pt x="552" y="148"/>
                    </a:moveTo>
                    <a:lnTo>
                      <a:pt x="474" y="148"/>
                    </a:lnTo>
                    <a:lnTo>
                      <a:pt x="446" y="148"/>
                    </a:lnTo>
                    <a:lnTo>
                      <a:pt x="423" y="135"/>
                    </a:lnTo>
                    <a:lnTo>
                      <a:pt x="385" y="122"/>
                    </a:lnTo>
                    <a:lnTo>
                      <a:pt x="357" y="103"/>
                    </a:lnTo>
                    <a:lnTo>
                      <a:pt x="339" y="89"/>
                    </a:lnTo>
                    <a:lnTo>
                      <a:pt x="319" y="71"/>
                    </a:lnTo>
                    <a:lnTo>
                      <a:pt x="300" y="48"/>
                    </a:lnTo>
                    <a:lnTo>
                      <a:pt x="300" y="69"/>
                    </a:lnTo>
                    <a:lnTo>
                      <a:pt x="289" y="115"/>
                    </a:lnTo>
                    <a:lnTo>
                      <a:pt x="289" y="135"/>
                    </a:lnTo>
                    <a:lnTo>
                      <a:pt x="289" y="135"/>
                    </a:lnTo>
                    <a:lnTo>
                      <a:pt x="294" y="156"/>
                    </a:lnTo>
                    <a:lnTo>
                      <a:pt x="318" y="172"/>
                    </a:lnTo>
                    <a:lnTo>
                      <a:pt x="365" y="197"/>
                    </a:lnTo>
                    <a:lnTo>
                      <a:pt x="400" y="216"/>
                    </a:lnTo>
                    <a:lnTo>
                      <a:pt x="422" y="224"/>
                    </a:lnTo>
                    <a:lnTo>
                      <a:pt x="453" y="234"/>
                    </a:lnTo>
                    <a:lnTo>
                      <a:pt x="461" y="238"/>
                    </a:lnTo>
                    <a:lnTo>
                      <a:pt x="461" y="250"/>
                    </a:lnTo>
                    <a:lnTo>
                      <a:pt x="451" y="271"/>
                    </a:lnTo>
                    <a:lnTo>
                      <a:pt x="450" y="290"/>
                    </a:lnTo>
                    <a:lnTo>
                      <a:pt x="453" y="304"/>
                    </a:lnTo>
                    <a:lnTo>
                      <a:pt x="457" y="318"/>
                    </a:lnTo>
                    <a:lnTo>
                      <a:pt x="459" y="327"/>
                    </a:lnTo>
                    <a:lnTo>
                      <a:pt x="452" y="337"/>
                    </a:lnTo>
                    <a:lnTo>
                      <a:pt x="444" y="346"/>
                    </a:lnTo>
                    <a:lnTo>
                      <a:pt x="440" y="357"/>
                    </a:lnTo>
                    <a:lnTo>
                      <a:pt x="431" y="364"/>
                    </a:lnTo>
                    <a:lnTo>
                      <a:pt x="422" y="367"/>
                    </a:lnTo>
                    <a:lnTo>
                      <a:pt x="412" y="371"/>
                    </a:lnTo>
                    <a:lnTo>
                      <a:pt x="398" y="376"/>
                    </a:lnTo>
                    <a:lnTo>
                      <a:pt x="384" y="382"/>
                    </a:lnTo>
                    <a:lnTo>
                      <a:pt x="353" y="393"/>
                    </a:lnTo>
                    <a:lnTo>
                      <a:pt x="334" y="412"/>
                    </a:lnTo>
                    <a:lnTo>
                      <a:pt x="325" y="432"/>
                    </a:lnTo>
                    <a:lnTo>
                      <a:pt x="317" y="438"/>
                    </a:lnTo>
                    <a:lnTo>
                      <a:pt x="282" y="435"/>
                    </a:lnTo>
                    <a:lnTo>
                      <a:pt x="275" y="435"/>
                    </a:lnTo>
                    <a:lnTo>
                      <a:pt x="262" y="434"/>
                    </a:lnTo>
                    <a:lnTo>
                      <a:pt x="249" y="433"/>
                    </a:lnTo>
                    <a:lnTo>
                      <a:pt x="242" y="432"/>
                    </a:lnTo>
                    <a:lnTo>
                      <a:pt x="230" y="432"/>
                    </a:lnTo>
                    <a:lnTo>
                      <a:pt x="202" y="430"/>
                    </a:lnTo>
                    <a:lnTo>
                      <a:pt x="173" y="429"/>
                    </a:lnTo>
                    <a:lnTo>
                      <a:pt x="159" y="429"/>
                    </a:lnTo>
                    <a:lnTo>
                      <a:pt x="149" y="438"/>
                    </a:lnTo>
                    <a:lnTo>
                      <a:pt x="140" y="447"/>
                    </a:lnTo>
                    <a:lnTo>
                      <a:pt x="124" y="462"/>
                    </a:lnTo>
                    <a:lnTo>
                      <a:pt x="100" y="468"/>
                    </a:lnTo>
                    <a:lnTo>
                      <a:pt x="87" y="476"/>
                    </a:lnTo>
                    <a:lnTo>
                      <a:pt x="82" y="493"/>
                    </a:lnTo>
                    <a:lnTo>
                      <a:pt x="71" y="511"/>
                    </a:lnTo>
                    <a:lnTo>
                      <a:pt x="66" y="518"/>
                    </a:lnTo>
                    <a:lnTo>
                      <a:pt x="61" y="527"/>
                    </a:lnTo>
                    <a:lnTo>
                      <a:pt x="59" y="533"/>
                    </a:lnTo>
                    <a:lnTo>
                      <a:pt x="54" y="544"/>
                    </a:lnTo>
                    <a:lnTo>
                      <a:pt x="49" y="553"/>
                    </a:lnTo>
                    <a:lnTo>
                      <a:pt x="47" y="557"/>
                    </a:lnTo>
                    <a:lnTo>
                      <a:pt x="37" y="574"/>
                    </a:lnTo>
                    <a:lnTo>
                      <a:pt x="27" y="593"/>
                    </a:lnTo>
                    <a:lnTo>
                      <a:pt x="8" y="616"/>
                    </a:lnTo>
                    <a:lnTo>
                      <a:pt x="0" y="626"/>
                    </a:lnTo>
                    <a:lnTo>
                      <a:pt x="8" y="633"/>
                    </a:lnTo>
                    <a:lnTo>
                      <a:pt x="33" y="638"/>
                    </a:lnTo>
                    <a:lnTo>
                      <a:pt x="41" y="642"/>
                    </a:lnTo>
                    <a:lnTo>
                      <a:pt x="58" y="653"/>
                    </a:lnTo>
                    <a:lnTo>
                      <a:pt x="62" y="657"/>
                    </a:lnTo>
                    <a:lnTo>
                      <a:pt x="73" y="667"/>
                    </a:lnTo>
                    <a:lnTo>
                      <a:pt x="77" y="672"/>
                    </a:lnTo>
                    <a:lnTo>
                      <a:pt x="86" y="677"/>
                    </a:lnTo>
                    <a:lnTo>
                      <a:pt x="111" y="696"/>
                    </a:lnTo>
                    <a:lnTo>
                      <a:pt x="139" y="716"/>
                    </a:lnTo>
                    <a:lnTo>
                      <a:pt x="182" y="746"/>
                    </a:lnTo>
                    <a:lnTo>
                      <a:pt x="243" y="787"/>
                    </a:lnTo>
                    <a:lnTo>
                      <a:pt x="284" y="801"/>
                    </a:lnTo>
                    <a:lnTo>
                      <a:pt x="331" y="818"/>
                    </a:lnTo>
                    <a:lnTo>
                      <a:pt x="342" y="821"/>
                    </a:lnTo>
                    <a:lnTo>
                      <a:pt x="356" y="823"/>
                    </a:lnTo>
                    <a:lnTo>
                      <a:pt x="364" y="827"/>
                    </a:lnTo>
                    <a:lnTo>
                      <a:pt x="371" y="830"/>
                    </a:lnTo>
                    <a:lnTo>
                      <a:pt x="400" y="816"/>
                    </a:lnTo>
                    <a:lnTo>
                      <a:pt x="427" y="807"/>
                    </a:lnTo>
                    <a:lnTo>
                      <a:pt x="469" y="797"/>
                    </a:lnTo>
                    <a:lnTo>
                      <a:pt x="510" y="787"/>
                    </a:lnTo>
                    <a:lnTo>
                      <a:pt x="523" y="782"/>
                    </a:lnTo>
                    <a:lnTo>
                      <a:pt x="604" y="782"/>
                    </a:lnTo>
                    <a:lnTo>
                      <a:pt x="631" y="786"/>
                    </a:lnTo>
                    <a:lnTo>
                      <a:pt x="673" y="796"/>
                    </a:lnTo>
                    <a:lnTo>
                      <a:pt x="715" y="804"/>
                    </a:lnTo>
                    <a:lnTo>
                      <a:pt x="768" y="816"/>
                    </a:lnTo>
                    <a:lnTo>
                      <a:pt x="795" y="821"/>
                    </a:lnTo>
                    <a:lnTo>
                      <a:pt x="820" y="817"/>
                    </a:lnTo>
                    <a:lnTo>
                      <a:pt x="864" y="793"/>
                    </a:lnTo>
                    <a:lnTo>
                      <a:pt x="875" y="786"/>
                    </a:lnTo>
                    <a:lnTo>
                      <a:pt x="931" y="787"/>
                    </a:lnTo>
                    <a:lnTo>
                      <a:pt x="947" y="793"/>
                    </a:lnTo>
                    <a:lnTo>
                      <a:pt x="976" y="793"/>
                    </a:lnTo>
                    <a:lnTo>
                      <a:pt x="1018" y="793"/>
                    </a:lnTo>
                    <a:lnTo>
                      <a:pt x="1043" y="790"/>
                    </a:lnTo>
                    <a:lnTo>
                      <a:pt x="1064" y="782"/>
                    </a:lnTo>
                    <a:lnTo>
                      <a:pt x="1085" y="760"/>
                    </a:lnTo>
                    <a:lnTo>
                      <a:pt x="1101" y="738"/>
                    </a:lnTo>
                    <a:lnTo>
                      <a:pt x="1105" y="731"/>
                    </a:lnTo>
                    <a:lnTo>
                      <a:pt x="1109" y="722"/>
                    </a:lnTo>
                    <a:lnTo>
                      <a:pt x="1120" y="714"/>
                    </a:lnTo>
                    <a:lnTo>
                      <a:pt x="1130" y="705"/>
                    </a:lnTo>
                    <a:lnTo>
                      <a:pt x="1156" y="697"/>
                    </a:lnTo>
                    <a:lnTo>
                      <a:pt x="1179" y="693"/>
                    </a:lnTo>
                    <a:lnTo>
                      <a:pt x="1193" y="684"/>
                    </a:lnTo>
                    <a:lnTo>
                      <a:pt x="1206" y="675"/>
                    </a:lnTo>
                    <a:lnTo>
                      <a:pt x="1215" y="668"/>
                    </a:lnTo>
                    <a:lnTo>
                      <a:pt x="1221" y="657"/>
                    </a:lnTo>
                    <a:lnTo>
                      <a:pt x="1227" y="650"/>
                    </a:lnTo>
                    <a:lnTo>
                      <a:pt x="1240" y="642"/>
                    </a:lnTo>
                    <a:lnTo>
                      <a:pt x="1263" y="634"/>
                    </a:lnTo>
                    <a:lnTo>
                      <a:pt x="1275" y="627"/>
                    </a:lnTo>
                    <a:lnTo>
                      <a:pt x="1293" y="620"/>
                    </a:lnTo>
                    <a:lnTo>
                      <a:pt x="1309" y="615"/>
                    </a:lnTo>
                    <a:lnTo>
                      <a:pt x="1323" y="603"/>
                    </a:lnTo>
                    <a:lnTo>
                      <a:pt x="1338" y="589"/>
                    </a:lnTo>
                    <a:lnTo>
                      <a:pt x="1353" y="572"/>
                    </a:lnTo>
                    <a:lnTo>
                      <a:pt x="1359" y="558"/>
                    </a:lnTo>
                    <a:lnTo>
                      <a:pt x="1359" y="542"/>
                    </a:lnTo>
                    <a:lnTo>
                      <a:pt x="1352" y="535"/>
                    </a:lnTo>
                    <a:lnTo>
                      <a:pt x="1336" y="532"/>
                    </a:lnTo>
                    <a:lnTo>
                      <a:pt x="1311" y="529"/>
                    </a:lnTo>
                    <a:lnTo>
                      <a:pt x="1297" y="520"/>
                    </a:lnTo>
                    <a:lnTo>
                      <a:pt x="1288" y="513"/>
                    </a:lnTo>
                    <a:lnTo>
                      <a:pt x="1286" y="484"/>
                    </a:lnTo>
                    <a:lnTo>
                      <a:pt x="1293" y="469"/>
                    </a:lnTo>
                    <a:lnTo>
                      <a:pt x="1297" y="463"/>
                    </a:lnTo>
                    <a:lnTo>
                      <a:pt x="1304" y="453"/>
                    </a:lnTo>
                    <a:lnTo>
                      <a:pt x="1310" y="447"/>
                    </a:lnTo>
                    <a:lnTo>
                      <a:pt x="1321" y="436"/>
                    </a:lnTo>
                    <a:lnTo>
                      <a:pt x="1331" y="426"/>
                    </a:lnTo>
                    <a:lnTo>
                      <a:pt x="1336" y="422"/>
                    </a:lnTo>
                    <a:lnTo>
                      <a:pt x="1353" y="410"/>
                    </a:lnTo>
                    <a:lnTo>
                      <a:pt x="1370" y="395"/>
                    </a:lnTo>
                    <a:lnTo>
                      <a:pt x="1386" y="393"/>
                    </a:lnTo>
                    <a:lnTo>
                      <a:pt x="1404" y="383"/>
                    </a:lnTo>
                    <a:lnTo>
                      <a:pt x="1414" y="380"/>
                    </a:lnTo>
                    <a:lnTo>
                      <a:pt x="1454" y="380"/>
                    </a:lnTo>
                    <a:lnTo>
                      <a:pt x="1460" y="383"/>
                    </a:lnTo>
                    <a:lnTo>
                      <a:pt x="1472" y="386"/>
                    </a:lnTo>
                    <a:lnTo>
                      <a:pt x="1472" y="388"/>
                    </a:lnTo>
                    <a:lnTo>
                      <a:pt x="1488" y="373"/>
                    </a:lnTo>
                    <a:lnTo>
                      <a:pt x="1491" y="371"/>
                    </a:lnTo>
                    <a:lnTo>
                      <a:pt x="1483" y="367"/>
                    </a:lnTo>
                    <a:lnTo>
                      <a:pt x="1465" y="355"/>
                    </a:lnTo>
                    <a:lnTo>
                      <a:pt x="1446" y="354"/>
                    </a:lnTo>
                    <a:lnTo>
                      <a:pt x="1394" y="353"/>
                    </a:lnTo>
                    <a:lnTo>
                      <a:pt x="1370" y="359"/>
                    </a:lnTo>
                    <a:lnTo>
                      <a:pt x="1357" y="361"/>
                    </a:lnTo>
                    <a:lnTo>
                      <a:pt x="1340" y="362"/>
                    </a:lnTo>
                    <a:lnTo>
                      <a:pt x="1330" y="364"/>
                    </a:lnTo>
                    <a:lnTo>
                      <a:pt x="1322" y="366"/>
                    </a:lnTo>
                    <a:lnTo>
                      <a:pt x="1295" y="380"/>
                    </a:lnTo>
                    <a:lnTo>
                      <a:pt x="1264" y="402"/>
                    </a:lnTo>
                    <a:lnTo>
                      <a:pt x="1240" y="406"/>
                    </a:lnTo>
                    <a:lnTo>
                      <a:pt x="1211" y="425"/>
                    </a:lnTo>
                    <a:lnTo>
                      <a:pt x="1181" y="435"/>
                    </a:lnTo>
                    <a:lnTo>
                      <a:pt x="1145" y="442"/>
                    </a:lnTo>
                    <a:lnTo>
                      <a:pt x="1107" y="442"/>
                    </a:lnTo>
                    <a:lnTo>
                      <a:pt x="1079" y="432"/>
                    </a:lnTo>
                    <a:lnTo>
                      <a:pt x="1055" y="425"/>
                    </a:lnTo>
                    <a:lnTo>
                      <a:pt x="1025" y="404"/>
                    </a:lnTo>
                    <a:lnTo>
                      <a:pt x="983" y="385"/>
                    </a:lnTo>
                    <a:lnTo>
                      <a:pt x="962" y="375"/>
                    </a:lnTo>
                    <a:lnTo>
                      <a:pt x="950" y="361"/>
                    </a:lnTo>
                    <a:lnTo>
                      <a:pt x="936" y="339"/>
                    </a:lnTo>
                    <a:lnTo>
                      <a:pt x="935" y="329"/>
                    </a:lnTo>
                    <a:lnTo>
                      <a:pt x="940" y="321"/>
                    </a:lnTo>
                    <a:lnTo>
                      <a:pt x="954" y="312"/>
                    </a:lnTo>
                    <a:lnTo>
                      <a:pt x="974" y="305"/>
                    </a:lnTo>
                    <a:lnTo>
                      <a:pt x="995" y="298"/>
                    </a:lnTo>
                    <a:lnTo>
                      <a:pt x="1020" y="285"/>
                    </a:lnTo>
                    <a:lnTo>
                      <a:pt x="1032" y="270"/>
                    </a:lnTo>
                    <a:lnTo>
                      <a:pt x="1049" y="252"/>
                    </a:lnTo>
                    <a:lnTo>
                      <a:pt x="1075" y="233"/>
                    </a:lnTo>
                    <a:lnTo>
                      <a:pt x="1117" y="213"/>
                    </a:lnTo>
                    <a:lnTo>
                      <a:pt x="1151" y="195"/>
                    </a:lnTo>
                    <a:lnTo>
                      <a:pt x="1190" y="189"/>
                    </a:lnTo>
                    <a:lnTo>
                      <a:pt x="1210" y="173"/>
                    </a:lnTo>
                    <a:lnTo>
                      <a:pt x="1233" y="173"/>
                    </a:lnTo>
                    <a:lnTo>
                      <a:pt x="1243" y="170"/>
                    </a:lnTo>
                    <a:lnTo>
                      <a:pt x="1254" y="165"/>
                    </a:lnTo>
                    <a:lnTo>
                      <a:pt x="1256" y="156"/>
                    </a:lnTo>
                    <a:lnTo>
                      <a:pt x="1258" y="148"/>
                    </a:lnTo>
                    <a:lnTo>
                      <a:pt x="1273" y="131"/>
                    </a:lnTo>
                    <a:lnTo>
                      <a:pt x="1285" y="128"/>
                    </a:lnTo>
                    <a:lnTo>
                      <a:pt x="1315" y="99"/>
                    </a:lnTo>
                    <a:lnTo>
                      <a:pt x="1320" y="89"/>
                    </a:lnTo>
                    <a:lnTo>
                      <a:pt x="1333" y="66"/>
                    </a:lnTo>
                    <a:lnTo>
                      <a:pt x="1332" y="59"/>
                    </a:lnTo>
                    <a:lnTo>
                      <a:pt x="1329" y="49"/>
                    </a:lnTo>
                    <a:lnTo>
                      <a:pt x="1336" y="40"/>
                    </a:lnTo>
                    <a:lnTo>
                      <a:pt x="1346" y="31"/>
                    </a:lnTo>
                    <a:lnTo>
                      <a:pt x="1346" y="19"/>
                    </a:lnTo>
                    <a:lnTo>
                      <a:pt x="1354" y="10"/>
                    </a:lnTo>
                    <a:lnTo>
                      <a:pt x="1354" y="0"/>
                    </a:lnTo>
                    <a:lnTo>
                      <a:pt x="1333" y="0"/>
                    </a:lnTo>
                    <a:lnTo>
                      <a:pt x="1321" y="5"/>
                    </a:lnTo>
                    <a:lnTo>
                      <a:pt x="1308" y="7"/>
                    </a:lnTo>
                    <a:lnTo>
                      <a:pt x="1285" y="15"/>
                    </a:lnTo>
                    <a:lnTo>
                      <a:pt x="1264" y="23"/>
                    </a:lnTo>
                    <a:lnTo>
                      <a:pt x="1252" y="30"/>
                    </a:lnTo>
                    <a:lnTo>
                      <a:pt x="1251" y="31"/>
                    </a:lnTo>
                    <a:lnTo>
                      <a:pt x="1232" y="41"/>
                    </a:lnTo>
                    <a:lnTo>
                      <a:pt x="1228" y="41"/>
                    </a:lnTo>
                    <a:lnTo>
                      <a:pt x="1214" y="41"/>
                    </a:lnTo>
                    <a:lnTo>
                      <a:pt x="1214" y="53"/>
                    </a:lnTo>
                    <a:lnTo>
                      <a:pt x="1200" y="53"/>
                    </a:lnTo>
                    <a:lnTo>
                      <a:pt x="1197" y="59"/>
                    </a:lnTo>
                    <a:lnTo>
                      <a:pt x="1190" y="55"/>
                    </a:lnTo>
                    <a:lnTo>
                      <a:pt x="1184" y="56"/>
                    </a:lnTo>
                    <a:lnTo>
                      <a:pt x="1175" y="57"/>
                    </a:lnTo>
                    <a:lnTo>
                      <a:pt x="1051" y="59"/>
                    </a:lnTo>
                    <a:lnTo>
                      <a:pt x="1028" y="65"/>
                    </a:lnTo>
                    <a:lnTo>
                      <a:pt x="1019" y="74"/>
                    </a:lnTo>
                    <a:lnTo>
                      <a:pt x="1011" y="80"/>
                    </a:lnTo>
                    <a:lnTo>
                      <a:pt x="1006" y="76"/>
                    </a:lnTo>
                    <a:lnTo>
                      <a:pt x="999" y="77"/>
                    </a:lnTo>
                    <a:lnTo>
                      <a:pt x="990" y="81"/>
                    </a:lnTo>
                    <a:lnTo>
                      <a:pt x="984" y="84"/>
                    </a:lnTo>
                    <a:lnTo>
                      <a:pt x="979" y="83"/>
                    </a:lnTo>
                    <a:lnTo>
                      <a:pt x="973" y="82"/>
                    </a:lnTo>
                    <a:lnTo>
                      <a:pt x="969" y="79"/>
                    </a:lnTo>
                    <a:lnTo>
                      <a:pt x="966" y="77"/>
                    </a:lnTo>
                    <a:lnTo>
                      <a:pt x="961" y="77"/>
                    </a:lnTo>
                    <a:lnTo>
                      <a:pt x="954" y="77"/>
                    </a:lnTo>
                    <a:lnTo>
                      <a:pt x="944" y="78"/>
                    </a:lnTo>
                    <a:lnTo>
                      <a:pt x="937" y="78"/>
                    </a:lnTo>
                    <a:lnTo>
                      <a:pt x="924" y="89"/>
                    </a:lnTo>
                    <a:lnTo>
                      <a:pt x="893" y="89"/>
                    </a:lnTo>
                    <a:lnTo>
                      <a:pt x="882" y="80"/>
                    </a:lnTo>
                    <a:lnTo>
                      <a:pt x="872" y="79"/>
                    </a:lnTo>
                    <a:lnTo>
                      <a:pt x="867" y="80"/>
                    </a:lnTo>
                    <a:lnTo>
                      <a:pt x="856" y="80"/>
                    </a:lnTo>
                    <a:lnTo>
                      <a:pt x="854" y="78"/>
                    </a:lnTo>
                    <a:lnTo>
                      <a:pt x="849" y="66"/>
                    </a:lnTo>
                    <a:lnTo>
                      <a:pt x="842" y="56"/>
                    </a:lnTo>
                    <a:lnTo>
                      <a:pt x="832" y="48"/>
                    </a:lnTo>
                    <a:lnTo>
                      <a:pt x="823" y="42"/>
                    </a:lnTo>
                    <a:lnTo>
                      <a:pt x="819" y="41"/>
                    </a:lnTo>
                    <a:lnTo>
                      <a:pt x="798" y="50"/>
                    </a:lnTo>
                    <a:lnTo>
                      <a:pt x="769" y="61"/>
                    </a:lnTo>
                    <a:lnTo>
                      <a:pt x="738" y="68"/>
                    </a:lnTo>
                    <a:lnTo>
                      <a:pt x="717" y="89"/>
                    </a:lnTo>
                    <a:lnTo>
                      <a:pt x="683" y="117"/>
                    </a:lnTo>
                    <a:lnTo>
                      <a:pt x="650" y="134"/>
                    </a:lnTo>
                    <a:lnTo>
                      <a:pt x="626" y="140"/>
                    </a:lnTo>
                    <a:lnTo>
                      <a:pt x="583" y="144"/>
                    </a:lnTo>
                    <a:lnTo>
                      <a:pt x="552" y="14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1" name="Freeform 262"/>
              <p:cNvSpPr>
                <a:spLocks/>
              </p:cNvSpPr>
              <p:nvPr/>
            </p:nvSpPr>
            <p:spPr bwMode="auto">
              <a:xfrm>
                <a:off x="4404460" y="3740861"/>
                <a:ext cx="443132" cy="330634"/>
              </a:xfrm>
              <a:custGeom>
                <a:avLst/>
                <a:gdLst>
                  <a:gd name="T0" fmla="*/ 321 w 967"/>
                  <a:gd name="T1" fmla="*/ 436 h 722"/>
                  <a:gd name="T2" fmla="*/ 298 w 967"/>
                  <a:gd name="T3" fmla="*/ 453 h 722"/>
                  <a:gd name="T4" fmla="*/ 216 w 967"/>
                  <a:gd name="T5" fmla="*/ 475 h 722"/>
                  <a:gd name="T6" fmla="*/ 114 w 967"/>
                  <a:gd name="T7" fmla="*/ 532 h 722"/>
                  <a:gd name="T8" fmla="*/ 60 w 967"/>
                  <a:gd name="T9" fmla="*/ 578 h 722"/>
                  <a:gd name="T10" fmla="*/ 5 w 967"/>
                  <a:gd name="T11" fmla="*/ 601 h 722"/>
                  <a:gd name="T12" fmla="*/ 15 w 967"/>
                  <a:gd name="T13" fmla="*/ 641 h 722"/>
                  <a:gd name="T14" fmla="*/ 90 w 967"/>
                  <a:gd name="T15" fmla="*/ 684 h 722"/>
                  <a:gd name="T16" fmla="*/ 172 w 967"/>
                  <a:gd name="T17" fmla="*/ 722 h 722"/>
                  <a:gd name="T18" fmla="*/ 276 w 967"/>
                  <a:gd name="T19" fmla="*/ 705 h 722"/>
                  <a:gd name="T20" fmla="*/ 360 w 967"/>
                  <a:gd name="T21" fmla="*/ 660 h 722"/>
                  <a:gd name="T22" fmla="*/ 405 w 967"/>
                  <a:gd name="T23" fmla="*/ 642 h 722"/>
                  <a:gd name="T24" fmla="*/ 459 w 967"/>
                  <a:gd name="T25" fmla="*/ 633 h 722"/>
                  <a:gd name="T26" fmla="*/ 548 w 967"/>
                  <a:gd name="T27" fmla="*/ 647 h 722"/>
                  <a:gd name="T28" fmla="*/ 556 w 967"/>
                  <a:gd name="T29" fmla="*/ 653 h 722"/>
                  <a:gd name="T30" fmla="*/ 644 w 967"/>
                  <a:gd name="T31" fmla="*/ 612 h 722"/>
                  <a:gd name="T32" fmla="*/ 717 w 967"/>
                  <a:gd name="T33" fmla="*/ 523 h 722"/>
                  <a:gd name="T34" fmla="*/ 808 w 967"/>
                  <a:gd name="T35" fmla="*/ 387 h 722"/>
                  <a:gd name="T36" fmla="*/ 879 w 967"/>
                  <a:gd name="T37" fmla="*/ 274 h 722"/>
                  <a:gd name="T38" fmla="*/ 890 w 967"/>
                  <a:gd name="T39" fmla="*/ 199 h 722"/>
                  <a:gd name="T40" fmla="*/ 909 w 967"/>
                  <a:gd name="T41" fmla="*/ 157 h 722"/>
                  <a:gd name="T42" fmla="*/ 951 w 967"/>
                  <a:gd name="T43" fmla="*/ 120 h 722"/>
                  <a:gd name="T44" fmla="*/ 897 w 967"/>
                  <a:gd name="T45" fmla="*/ 103 h 722"/>
                  <a:gd name="T46" fmla="*/ 871 w 967"/>
                  <a:gd name="T47" fmla="*/ 75 h 722"/>
                  <a:gd name="T48" fmla="*/ 858 w 967"/>
                  <a:gd name="T49" fmla="*/ 49 h 722"/>
                  <a:gd name="T50" fmla="*/ 840 w 967"/>
                  <a:gd name="T51" fmla="*/ 27 h 722"/>
                  <a:gd name="T52" fmla="*/ 768 w 967"/>
                  <a:gd name="T53" fmla="*/ 53 h 722"/>
                  <a:gd name="T54" fmla="*/ 731 w 967"/>
                  <a:gd name="T55" fmla="*/ 69 h 722"/>
                  <a:gd name="T56" fmla="*/ 686 w 967"/>
                  <a:gd name="T57" fmla="*/ 51 h 722"/>
                  <a:gd name="T58" fmla="*/ 655 w 967"/>
                  <a:gd name="T59" fmla="*/ 0 h 722"/>
                  <a:gd name="T60" fmla="*/ 643 w 967"/>
                  <a:gd name="T61" fmla="*/ 24 h 722"/>
                  <a:gd name="T62" fmla="*/ 622 w 967"/>
                  <a:gd name="T63" fmla="*/ 59 h 722"/>
                  <a:gd name="T64" fmla="*/ 576 w 967"/>
                  <a:gd name="T65" fmla="*/ 130 h 722"/>
                  <a:gd name="T66" fmla="*/ 562 w 967"/>
                  <a:gd name="T67" fmla="*/ 161 h 722"/>
                  <a:gd name="T68" fmla="*/ 523 w 967"/>
                  <a:gd name="T69" fmla="*/ 213 h 722"/>
                  <a:gd name="T70" fmla="*/ 503 w 967"/>
                  <a:gd name="T71" fmla="*/ 202 h 722"/>
                  <a:gd name="T72" fmla="*/ 481 w 967"/>
                  <a:gd name="T73" fmla="*/ 196 h 722"/>
                  <a:gd name="T74" fmla="*/ 484 w 967"/>
                  <a:gd name="T75" fmla="*/ 168 h 722"/>
                  <a:gd name="T76" fmla="*/ 504 w 967"/>
                  <a:gd name="T77" fmla="*/ 146 h 722"/>
                  <a:gd name="T78" fmla="*/ 500 w 967"/>
                  <a:gd name="T79" fmla="*/ 122 h 722"/>
                  <a:gd name="T80" fmla="*/ 445 w 967"/>
                  <a:gd name="T81" fmla="*/ 171 h 722"/>
                  <a:gd name="T82" fmla="*/ 350 w 967"/>
                  <a:gd name="T83" fmla="*/ 268 h 722"/>
                  <a:gd name="T84" fmla="*/ 329 w 967"/>
                  <a:gd name="T85" fmla="*/ 303 h 722"/>
                  <a:gd name="T86" fmla="*/ 386 w 967"/>
                  <a:gd name="T87" fmla="*/ 285 h 722"/>
                  <a:gd name="T88" fmla="*/ 419 w 967"/>
                  <a:gd name="T89" fmla="*/ 290 h 722"/>
                  <a:gd name="T90" fmla="*/ 401 w 967"/>
                  <a:gd name="T91" fmla="*/ 320 h 722"/>
                  <a:gd name="T92" fmla="*/ 398 w 967"/>
                  <a:gd name="T93" fmla="*/ 346 h 722"/>
                  <a:gd name="T94" fmla="*/ 350 w 967"/>
                  <a:gd name="T95" fmla="*/ 408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7" h="722">
                    <a:moveTo>
                      <a:pt x="338" y="411"/>
                    </a:moveTo>
                    <a:lnTo>
                      <a:pt x="323" y="428"/>
                    </a:lnTo>
                    <a:lnTo>
                      <a:pt x="321" y="436"/>
                    </a:lnTo>
                    <a:lnTo>
                      <a:pt x="319" y="445"/>
                    </a:lnTo>
                    <a:lnTo>
                      <a:pt x="308" y="450"/>
                    </a:lnTo>
                    <a:lnTo>
                      <a:pt x="298" y="453"/>
                    </a:lnTo>
                    <a:lnTo>
                      <a:pt x="275" y="453"/>
                    </a:lnTo>
                    <a:lnTo>
                      <a:pt x="255" y="469"/>
                    </a:lnTo>
                    <a:lnTo>
                      <a:pt x="216" y="475"/>
                    </a:lnTo>
                    <a:lnTo>
                      <a:pt x="182" y="493"/>
                    </a:lnTo>
                    <a:lnTo>
                      <a:pt x="140" y="513"/>
                    </a:lnTo>
                    <a:lnTo>
                      <a:pt x="114" y="532"/>
                    </a:lnTo>
                    <a:lnTo>
                      <a:pt x="97" y="550"/>
                    </a:lnTo>
                    <a:lnTo>
                      <a:pt x="85" y="565"/>
                    </a:lnTo>
                    <a:lnTo>
                      <a:pt x="60" y="578"/>
                    </a:lnTo>
                    <a:lnTo>
                      <a:pt x="39" y="585"/>
                    </a:lnTo>
                    <a:lnTo>
                      <a:pt x="19" y="592"/>
                    </a:lnTo>
                    <a:lnTo>
                      <a:pt x="5" y="601"/>
                    </a:lnTo>
                    <a:lnTo>
                      <a:pt x="0" y="609"/>
                    </a:lnTo>
                    <a:lnTo>
                      <a:pt x="1" y="619"/>
                    </a:lnTo>
                    <a:lnTo>
                      <a:pt x="15" y="641"/>
                    </a:lnTo>
                    <a:lnTo>
                      <a:pt x="27" y="655"/>
                    </a:lnTo>
                    <a:lnTo>
                      <a:pt x="48" y="665"/>
                    </a:lnTo>
                    <a:lnTo>
                      <a:pt x="90" y="684"/>
                    </a:lnTo>
                    <a:lnTo>
                      <a:pt x="120" y="705"/>
                    </a:lnTo>
                    <a:lnTo>
                      <a:pt x="144" y="712"/>
                    </a:lnTo>
                    <a:lnTo>
                      <a:pt x="172" y="722"/>
                    </a:lnTo>
                    <a:lnTo>
                      <a:pt x="210" y="722"/>
                    </a:lnTo>
                    <a:lnTo>
                      <a:pt x="246" y="715"/>
                    </a:lnTo>
                    <a:lnTo>
                      <a:pt x="276" y="705"/>
                    </a:lnTo>
                    <a:lnTo>
                      <a:pt x="305" y="686"/>
                    </a:lnTo>
                    <a:lnTo>
                      <a:pt x="329" y="682"/>
                    </a:lnTo>
                    <a:lnTo>
                      <a:pt x="360" y="660"/>
                    </a:lnTo>
                    <a:lnTo>
                      <a:pt x="387" y="646"/>
                    </a:lnTo>
                    <a:lnTo>
                      <a:pt x="395" y="644"/>
                    </a:lnTo>
                    <a:lnTo>
                      <a:pt x="405" y="642"/>
                    </a:lnTo>
                    <a:lnTo>
                      <a:pt x="422" y="641"/>
                    </a:lnTo>
                    <a:lnTo>
                      <a:pt x="435" y="639"/>
                    </a:lnTo>
                    <a:lnTo>
                      <a:pt x="459" y="633"/>
                    </a:lnTo>
                    <a:lnTo>
                      <a:pt x="511" y="634"/>
                    </a:lnTo>
                    <a:lnTo>
                      <a:pt x="530" y="635"/>
                    </a:lnTo>
                    <a:lnTo>
                      <a:pt x="548" y="647"/>
                    </a:lnTo>
                    <a:lnTo>
                      <a:pt x="556" y="651"/>
                    </a:lnTo>
                    <a:lnTo>
                      <a:pt x="553" y="653"/>
                    </a:lnTo>
                    <a:lnTo>
                      <a:pt x="556" y="653"/>
                    </a:lnTo>
                    <a:lnTo>
                      <a:pt x="588" y="634"/>
                    </a:lnTo>
                    <a:lnTo>
                      <a:pt x="617" y="618"/>
                    </a:lnTo>
                    <a:lnTo>
                      <a:pt x="644" y="612"/>
                    </a:lnTo>
                    <a:lnTo>
                      <a:pt x="671" y="581"/>
                    </a:lnTo>
                    <a:lnTo>
                      <a:pt x="693" y="563"/>
                    </a:lnTo>
                    <a:lnTo>
                      <a:pt x="717" y="523"/>
                    </a:lnTo>
                    <a:lnTo>
                      <a:pt x="743" y="476"/>
                    </a:lnTo>
                    <a:lnTo>
                      <a:pt x="786" y="436"/>
                    </a:lnTo>
                    <a:lnTo>
                      <a:pt x="808" y="387"/>
                    </a:lnTo>
                    <a:lnTo>
                      <a:pt x="834" y="324"/>
                    </a:lnTo>
                    <a:lnTo>
                      <a:pt x="845" y="302"/>
                    </a:lnTo>
                    <a:lnTo>
                      <a:pt x="879" y="274"/>
                    </a:lnTo>
                    <a:lnTo>
                      <a:pt x="887" y="246"/>
                    </a:lnTo>
                    <a:lnTo>
                      <a:pt x="881" y="225"/>
                    </a:lnTo>
                    <a:lnTo>
                      <a:pt x="890" y="199"/>
                    </a:lnTo>
                    <a:lnTo>
                      <a:pt x="893" y="170"/>
                    </a:lnTo>
                    <a:lnTo>
                      <a:pt x="902" y="159"/>
                    </a:lnTo>
                    <a:lnTo>
                      <a:pt x="909" y="157"/>
                    </a:lnTo>
                    <a:lnTo>
                      <a:pt x="915" y="136"/>
                    </a:lnTo>
                    <a:lnTo>
                      <a:pt x="929" y="120"/>
                    </a:lnTo>
                    <a:lnTo>
                      <a:pt x="951" y="120"/>
                    </a:lnTo>
                    <a:lnTo>
                      <a:pt x="967" y="95"/>
                    </a:lnTo>
                    <a:lnTo>
                      <a:pt x="923" y="89"/>
                    </a:lnTo>
                    <a:lnTo>
                      <a:pt x="897" y="103"/>
                    </a:lnTo>
                    <a:lnTo>
                      <a:pt x="884" y="103"/>
                    </a:lnTo>
                    <a:lnTo>
                      <a:pt x="880" y="91"/>
                    </a:lnTo>
                    <a:lnTo>
                      <a:pt x="871" y="75"/>
                    </a:lnTo>
                    <a:lnTo>
                      <a:pt x="866" y="70"/>
                    </a:lnTo>
                    <a:lnTo>
                      <a:pt x="859" y="62"/>
                    </a:lnTo>
                    <a:lnTo>
                      <a:pt x="858" y="49"/>
                    </a:lnTo>
                    <a:lnTo>
                      <a:pt x="856" y="31"/>
                    </a:lnTo>
                    <a:lnTo>
                      <a:pt x="854" y="33"/>
                    </a:lnTo>
                    <a:lnTo>
                      <a:pt x="840" y="27"/>
                    </a:lnTo>
                    <a:lnTo>
                      <a:pt x="798" y="28"/>
                    </a:lnTo>
                    <a:lnTo>
                      <a:pt x="783" y="40"/>
                    </a:lnTo>
                    <a:lnTo>
                      <a:pt x="768" y="53"/>
                    </a:lnTo>
                    <a:lnTo>
                      <a:pt x="748" y="57"/>
                    </a:lnTo>
                    <a:lnTo>
                      <a:pt x="744" y="62"/>
                    </a:lnTo>
                    <a:lnTo>
                      <a:pt x="731" y="69"/>
                    </a:lnTo>
                    <a:lnTo>
                      <a:pt x="706" y="66"/>
                    </a:lnTo>
                    <a:lnTo>
                      <a:pt x="694" y="60"/>
                    </a:lnTo>
                    <a:lnTo>
                      <a:pt x="686" y="51"/>
                    </a:lnTo>
                    <a:lnTo>
                      <a:pt x="683" y="28"/>
                    </a:lnTo>
                    <a:lnTo>
                      <a:pt x="672" y="13"/>
                    </a:lnTo>
                    <a:lnTo>
                      <a:pt x="655" y="0"/>
                    </a:lnTo>
                    <a:lnTo>
                      <a:pt x="652" y="11"/>
                    </a:lnTo>
                    <a:lnTo>
                      <a:pt x="643" y="17"/>
                    </a:lnTo>
                    <a:lnTo>
                      <a:pt x="643" y="24"/>
                    </a:lnTo>
                    <a:lnTo>
                      <a:pt x="643" y="35"/>
                    </a:lnTo>
                    <a:lnTo>
                      <a:pt x="632" y="48"/>
                    </a:lnTo>
                    <a:lnTo>
                      <a:pt x="622" y="59"/>
                    </a:lnTo>
                    <a:lnTo>
                      <a:pt x="613" y="79"/>
                    </a:lnTo>
                    <a:lnTo>
                      <a:pt x="597" y="107"/>
                    </a:lnTo>
                    <a:lnTo>
                      <a:pt x="576" y="130"/>
                    </a:lnTo>
                    <a:lnTo>
                      <a:pt x="560" y="142"/>
                    </a:lnTo>
                    <a:lnTo>
                      <a:pt x="559" y="150"/>
                    </a:lnTo>
                    <a:lnTo>
                      <a:pt x="562" y="161"/>
                    </a:lnTo>
                    <a:lnTo>
                      <a:pt x="548" y="185"/>
                    </a:lnTo>
                    <a:lnTo>
                      <a:pt x="539" y="200"/>
                    </a:lnTo>
                    <a:lnTo>
                      <a:pt x="523" y="213"/>
                    </a:lnTo>
                    <a:lnTo>
                      <a:pt x="511" y="214"/>
                    </a:lnTo>
                    <a:lnTo>
                      <a:pt x="506" y="211"/>
                    </a:lnTo>
                    <a:lnTo>
                      <a:pt x="503" y="202"/>
                    </a:lnTo>
                    <a:lnTo>
                      <a:pt x="494" y="202"/>
                    </a:lnTo>
                    <a:lnTo>
                      <a:pt x="488" y="199"/>
                    </a:lnTo>
                    <a:lnTo>
                      <a:pt x="481" y="196"/>
                    </a:lnTo>
                    <a:lnTo>
                      <a:pt x="483" y="189"/>
                    </a:lnTo>
                    <a:lnTo>
                      <a:pt x="484" y="182"/>
                    </a:lnTo>
                    <a:lnTo>
                      <a:pt x="484" y="168"/>
                    </a:lnTo>
                    <a:lnTo>
                      <a:pt x="491" y="157"/>
                    </a:lnTo>
                    <a:lnTo>
                      <a:pt x="498" y="152"/>
                    </a:lnTo>
                    <a:lnTo>
                      <a:pt x="504" y="146"/>
                    </a:lnTo>
                    <a:lnTo>
                      <a:pt x="511" y="132"/>
                    </a:lnTo>
                    <a:lnTo>
                      <a:pt x="508" y="124"/>
                    </a:lnTo>
                    <a:lnTo>
                      <a:pt x="500" y="122"/>
                    </a:lnTo>
                    <a:lnTo>
                      <a:pt x="493" y="122"/>
                    </a:lnTo>
                    <a:lnTo>
                      <a:pt x="484" y="132"/>
                    </a:lnTo>
                    <a:lnTo>
                      <a:pt x="445" y="171"/>
                    </a:lnTo>
                    <a:lnTo>
                      <a:pt x="396" y="217"/>
                    </a:lnTo>
                    <a:lnTo>
                      <a:pt x="369" y="241"/>
                    </a:lnTo>
                    <a:lnTo>
                      <a:pt x="350" y="268"/>
                    </a:lnTo>
                    <a:lnTo>
                      <a:pt x="337" y="279"/>
                    </a:lnTo>
                    <a:lnTo>
                      <a:pt x="329" y="291"/>
                    </a:lnTo>
                    <a:lnTo>
                      <a:pt x="329" y="303"/>
                    </a:lnTo>
                    <a:lnTo>
                      <a:pt x="350" y="295"/>
                    </a:lnTo>
                    <a:lnTo>
                      <a:pt x="373" y="287"/>
                    </a:lnTo>
                    <a:lnTo>
                      <a:pt x="386" y="285"/>
                    </a:lnTo>
                    <a:lnTo>
                      <a:pt x="398" y="280"/>
                    </a:lnTo>
                    <a:lnTo>
                      <a:pt x="419" y="280"/>
                    </a:lnTo>
                    <a:lnTo>
                      <a:pt x="419" y="290"/>
                    </a:lnTo>
                    <a:lnTo>
                      <a:pt x="411" y="299"/>
                    </a:lnTo>
                    <a:lnTo>
                      <a:pt x="411" y="311"/>
                    </a:lnTo>
                    <a:lnTo>
                      <a:pt x="401" y="320"/>
                    </a:lnTo>
                    <a:lnTo>
                      <a:pt x="394" y="329"/>
                    </a:lnTo>
                    <a:lnTo>
                      <a:pt x="397" y="339"/>
                    </a:lnTo>
                    <a:lnTo>
                      <a:pt x="398" y="346"/>
                    </a:lnTo>
                    <a:lnTo>
                      <a:pt x="385" y="369"/>
                    </a:lnTo>
                    <a:lnTo>
                      <a:pt x="380" y="379"/>
                    </a:lnTo>
                    <a:lnTo>
                      <a:pt x="350" y="408"/>
                    </a:lnTo>
                    <a:lnTo>
                      <a:pt x="338" y="41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2" name="Freeform 254"/>
              <p:cNvSpPr>
                <a:spLocks/>
              </p:cNvSpPr>
              <p:nvPr/>
            </p:nvSpPr>
            <p:spPr bwMode="auto">
              <a:xfrm>
                <a:off x="3134058" y="3788878"/>
                <a:ext cx="548770" cy="406090"/>
              </a:xfrm>
              <a:custGeom>
                <a:avLst/>
                <a:gdLst>
                  <a:gd name="T0" fmla="*/ 928 w 1201"/>
                  <a:gd name="T1" fmla="*/ 62 h 887"/>
                  <a:gd name="T2" fmla="*/ 827 w 1201"/>
                  <a:gd name="T3" fmla="*/ 91 h 887"/>
                  <a:gd name="T4" fmla="*/ 818 w 1201"/>
                  <a:gd name="T5" fmla="*/ 140 h 887"/>
                  <a:gd name="T6" fmla="*/ 788 w 1201"/>
                  <a:gd name="T7" fmla="*/ 198 h 887"/>
                  <a:gd name="T8" fmla="*/ 639 w 1201"/>
                  <a:gd name="T9" fmla="*/ 211 h 887"/>
                  <a:gd name="T10" fmla="*/ 597 w 1201"/>
                  <a:gd name="T11" fmla="*/ 214 h 887"/>
                  <a:gd name="T12" fmla="*/ 613 w 1201"/>
                  <a:gd name="T13" fmla="*/ 169 h 887"/>
                  <a:gd name="T14" fmla="*/ 580 w 1201"/>
                  <a:gd name="T15" fmla="*/ 143 h 887"/>
                  <a:gd name="T16" fmla="*/ 507 w 1201"/>
                  <a:gd name="T17" fmla="*/ 98 h 887"/>
                  <a:gd name="T18" fmla="*/ 426 w 1201"/>
                  <a:gd name="T19" fmla="*/ 204 h 887"/>
                  <a:gd name="T20" fmla="*/ 359 w 1201"/>
                  <a:gd name="T21" fmla="*/ 341 h 887"/>
                  <a:gd name="T22" fmla="*/ 289 w 1201"/>
                  <a:gd name="T23" fmla="*/ 425 h 887"/>
                  <a:gd name="T24" fmla="*/ 157 w 1201"/>
                  <a:gd name="T25" fmla="*/ 386 h 887"/>
                  <a:gd name="T26" fmla="*/ 78 w 1201"/>
                  <a:gd name="T27" fmla="*/ 388 h 887"/>
                  <a:gd name="T28" fmla="*/ 109 w 1201"/>
                  <a:gd name="T29" fmla="*/ 409 h 887"/>
                  <a:gd name="T30" fmla="*/ 82 w 1201"/>
                  <a:gd name="T31" fmla="*/ 500 h 887"/>
                  <a:gd name="T32" fmla="*/ 112 w 1201"/>
                  <a:gd name="T33" fmla="*/ 602 h 887"/>
                  <a:gd name="T34" fmla="*/ 83 w 1201"/>
                  <a:gd name="T35" fmla="*/ 668 h 887"/>
                  <a:gd name="T36" fmla="*/ 44 w 1201"/>
                  <a:gd name="T37" fmla="*/ 770 h 887"/>
                  <a:gd name="T38" fmla="*/ 42 w 1201"/>
                  <a:gd name="T39" fmla="*/ 860 h 887"/>
                  <a:gd name="T40" fmla="*/ 191 w 1201"/>
                  <a:gd name="T41" fmla="*/ 853 h 887"/>
                  <a:gd name="T42" fmla="*/ 245 w 1201"/>
                  <a:gd name="T43" fmla="*/ 729 h 887"/>
                  <a:gd name="T44" fmla="*/ 341 w 1201"/>
                  <a:gd name="T45" fmla="*/ 630 h 887"/>
                  <a:gd name="T46" fmla="*/ 435 w 1201"/>
                  <a:gd name="T47" fmla="*/ 641 h 887"/>
                  <a:gd name="T48" fmla="*/ 411 w 1201"/>
                  <a:gd name="T49" fmla="*/ 730 h 887"/>
                  <a:gd name="T50" fmla="*/ 456 w 1201"/>
                  <a:gd name="T51" fmla="*/ 777 h 887"/>
                  <a:gd name="T52" fmla="*/ 508 w 1201"/>
                  <a:gd name="T53" fmla="*/ 725 h 887"/>
                  <a:gd name="T54" fmla="*/ 585 w 1201"/>
                  <a:gd name="T55" fmla="*/ 665 h 887"/>
                  <a:gd name="T56" fmla="*/ 655 w 1201"/>
                  <a:gd name="T57" fmla="*/ 693 h 887"/>
                  <a:gd name="T58" fmla="*/ 604 w 1201"/>
                  <a:gd name="T59" fmla="*/ 782 h 887"/>
                  <a:gd name="T60" fmla="*/ 714 w 1201"/>
                  <a:gd name="T61" fmla="*/ 784 h 887"/>
                  <a:gd name="T62" fmla="*/ 817 w 1201"/>
                  <a:gd name="T63" fmla="*/ 794 h 887"/>
                  <a:gd name="T64" fmla="*/ 857 w 1201"/>
                  <a:gd name="T65" fmla="*/ 766 h 887"/>
                  <a:gd name="T66" fmla="*/ 890 w 1201"/>
                  <a:gd name="T67" fmla="*/ 741 h 887"/>
                  <a:gd name="T68" fmla="*/ 913 w 1201"/>
                  <a:gd name="T69" fmla="*/ 687 h 887"/>
                  <a:gd name="T70" fmla="*/ 962 w 1201"/>
                  <a:gd name="T71" fmla="*/ 651 h 887"/>
                  <a:gd name="T72" fmla="*/ 984 w 1201"/>
                  <a:gd name="T73" fmla="*/ 590 h 887"/>
                  <a:gd name="T74" fmla="*/ 1050 w 1201"/>
                  <a:gd name="T75" fmla="*/ 532 h 887"/>
                  <a:gd name="T76" fmla="*/ 965 w 1201"/>
                  <a:gd name="T77" fmla="*/ 494 h 887"/>
                  <a:gd name="T78" fmla="*/ 921 w 1201"/>
                  <a:gd name="T79" fmla="*/ 445 h 887"/>
                  <a:gd name="T80" fmla="*/ 894 w 1201"/>
                  <a:gd name="T81" fmla="*/ 309 h 887"/>
                  <a:gd name="T82" fmla="*/ 970 w 1201"/>
                  <a:gd name="T83" fmla="*/ 264 h 887"/>
                  <a:gd name="T84" fmla="*/ 1018 w 1201"/>
                  <a:gd name="T85" fmla="*/ 270 h 887"/>
                  <a:gd name="T86" fmla="*/ 1063 w 1201"/>
                  <a:gd name="T87" fmla="*/ 319 h 887"/>
                  <a:gd name="T88" fmla="*/ 1088 w 1201"/>
                  <a:gd name="T89" fmla="*/ 301 h 887"/>
                  <a:gd name="T90" fmla="*/ 1141 w 1201"/>
                  <a:gd name="T91" fmla="*/ 323 h 887"/>
                  <a:gd name="T92" fmla="*/ 1121 w 1201"/>
                  <a:gd name="T93" fmla="*/ 258 h 887"/>
                  <a:gd name="T94" fmla="*/ 1168 w 1201"/>
                  <a:gd name="T95" fmla="*/ 230 h 887"/>
                  <a:gd name="T96" fmla="*/ 1164 w 1201"/>
                  <a:gd name="T97" fmla="*/ 197 h 887"/>
                  <a:gd name="T98" fmla="*/ 1196 w 1201"/>
                  <a:gd name="T99" fmla="*/ 167 h 887"/>
                  <a:gd name="T100" fmla="*/ 1157 w 1201"/>
                  <a:gd name="T101" fmla="*/ 64 h 887"/>
                  <a:gd name="T102" fmla="*/ 1059 w 1201"/>
                  <a:gd name="T103" fmla="*/ 55 h 887"/>
                  <a:gd name="T104" fmla="*/ 1054 w 1201"/>
                  <a:gd name="T105" fmla="*/ 0 h 887"/>
                  <a:gd name="T106" fmla="*/ 1014 w 1201"/>
                  <a:gd name="T107" fmla="*/ 21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1" h="887">
                    <a:moveTo>
                      <a:pt x="995" y="18"/>
                    </a:moveTo>
                    <a:lnTo>
                      <a:pt x="991" y="18"/>
                    </a:lnTo>
                    <a:lnTo>
                      <a:pt x="978" y="22"/>
                    </a:lnTo>
                    <a:lnTo>
                      <a:pt x="967" y="27"/>
                    </a:lnTo>
                    <a:lnTo>
                      <a:pt x="943" y="51"/>
                    </a:lnTo>
                    <a:lnTo>
                      <a:pt x="928" y="62"/>
                    </a:lnTo>
                    <a:lnTo>
                      <a:pt x="926" y="64"/>
                    </a:lnTo>
                    <a:lnTo>
                      <a:pt x="911" y="70"/>
                    </a:lnTo>
                    <a:lnTo>
                      <a:pt x="893" y="77"/>
                    </a:lnTo>
                    <a:lnTo>
                      <a:pt x="848" y="76"/>
                    </a:lnTo>
                    <a:lnTo>
                      <a:pt x="838" y="80"/>
                    </a:lnTo>
                    <a:lnTo>
                      <a:pt x="827" y="91"/>
                    </a:lnTo>
                    <a:lnTo>
                      <a:pt x="817" y="101"/>
                    </a:lnTo>
                    <a:lnTo>
                      <a:pt x="815" y="112"/>
                    </a:lnTo>
                    <a:lnTo>
                      <a:pt x="818" y="121"/>
                    </a:lnTo>
                    <a:lnTo>
                      <a:pt x="825" y="131"/>
                    </a:lnTo>
                    <a:lnTo>
                      <a:pt x="825" y="138"/>
                    </a:lnTo>
                    <a:lnTo>
                      <a:pt x="818" y="140"/>
                    </a:lnTo>
                    <a:lnTo>
                      <a:pt x="812" y="141"/>
                    </a:lnTo>
                    <a:lnTo>
                      <a:pt x="809" y="148"/>
                    </a:lnTo>
                    <a:lnTo>
                      <a:pt x="807" y="167"/>
                    </a:lnTo>
                    <a:lnTo>
                      <a:pt x="803" y="183"/>
                    </a:lnTo>
                    <a:lnTo>
                      <a:pt x="800" y="192"/>
                    </a:lnTo>
                    <a:lnTo>
                      <a:pt x="788" y="198"/>
                    </a:lnTo>
                    <a:lnTo>
                      <a:pt x="708" y="200"/>
                    </a:lnTo>
                    <a:lnTo>
                      <a:pt x="697" y="196"/>
                    </a:lnTo>
                    <a:lnTo>
                      <a:pt x="683" y="189"/>
                    </a:lnTo>
                    <a:lnTo>
                      <a:pt x="667" y="189"/>
                    </a:lnTo>
                    <a:lnTo>
                      <a:pt x="655" y="200"/>
                    </a:lnTo>
                    <a:lnTo>
                      <a:pt x="639" y="211"/>
                    </a:lnTo>
                    <a:lnTo>
                      <a:pt x="625" y="218"/>
                    </a:lnTo>
                    <a:lnTo>
                      <a:pt x="617" y="219"/>
                    </a:lnTo>
                    <a:lnTo>
                      <a:pt x="611" y="220"/>
                    </a:lnTo>
                    <a:lnTo>
                      <a:pt x="604" y="219"/>
                    </a:lnTo>
                    <a:lnTo>
                      <a:pt x="600" y="216"/>
                    </a:lnTo>
                    <a:lnTo>
                      <a:pt x="597" y="214"/>
                    </a:lnTo>
                    <a:lnTo>
                      <a:pt x="597" y="207"/>
                    </a:lnTo>
                    <a:lnTo>
                      <a:pt x="597" y="197"/>
                    </a:lnTo>
                    <a:lnTo>
                      <a:pt x="600" y="193"/>
                    </a:lnTo>
                    <a:lnTo>
                      <a:pt x="618" y="183"/>
                    </a:lnTo>
                    <a:lnTo>
                      <a:pt x="621" y="178"/>
                    </a:lnTo>
                    <a:lnTo>
                      <a:pt x="613" y="169"/>
                    </a:lnTo>
                    <a:lnTo>
                      <a:pt x="609" y="169"/>
                    </a:lnTo>
                    <a:lnTo>
                      <a:pt x="603" y="169"/>
                    </a:lnTo>
                    <a:lnTo>
                      <a:pt x="595" y="167"/>
                    </a:lnTo>
                    <a:lnTo>
                      <a:pt x="589" y="164"/>
                    </a:lnTo>
                    <a:lnTo>
                      <a:pt x="582" y="156"/>
                    </a:lnTo>
                    <a:lnTo>
                      <a:pt x="580" y="143"/>
                    </a:lnTo>
                    <a:lnTo>
                      <a:pt x="580" y="131"/>
                    </a:lnTo>
                    <a:lnTo>
                      <a:pt x="562" y="128"/>
                    </a:lnTo>
                    <a:lnTo>
                      <a:pt x="553" y="122"/>
                    </a:lnTo>
                    <a:lnTo>
                      <a:pt x="536" y="119"/>
                    </a:lnTo>
                    <a:lnTo>
                      <a:pt x="524" y="106"/>
                    </a:lnTo>
                    <a:lnTo>
                      <a:pt x="507" y="98"/>
                    </a:lnTo>
                    <a:lnTo>
                      <a:pt x="486" y="98"/>
                    </a:lnTo>
                    <a:lnTo>
                      <a:pt x="470" y="113"/>
                    </a:lnTo>
                    <a:lnTo>
                      <a:pt x="463" y="131"/>
                    </a:lnTo>
                    <a:lnTo>
                      <a:pt x="455" y="153"/>
                    </a:lnTo>
                    <a:lnTo>
                      <a:pt x="436" y="180"/>
                    </a:lnTo>
                    <a:lnTo>
                      <a:pt x="426" y="204"/>
                    </a:lnTo>
                    <a:lnTo>
                      <a:pt x="414" y="223"/>
                    </a:lnTo>
                    <a:lnTo>
                      <a:pt x="403" y="263"/>
                    </a:lnTo>
                    <a:lnTo>
                      <a:pt x="394" y="292"/>
                    </a:lnTo>
                    <a:lnTo>
                      <a:pt x="382" y="304"/>
                    </a:lnTo>
                    <a:lnTo>
                      <a:pt x="359" y="325"/>
                    </a:lnTo>
                    <a:lnTo>
                      <a:pt x="359" y="341"/>
                    </a:lnTo>
                    <a:lnTo>
                      <a:pt x="364" y="360"/>
                    </a:lnTo>
                    <a:lnTo>
                      <a:pt x="355" y="376"/>
                    </a:lnTo>
                    <a:lnTo>
                      <a:pt x="341" y="400"/>
                    </a:lnTo>
                    <a:lnTo>
                      <a:pt x="336" y="418"/>
                    </a:lnTo>
                    <a:lnTo>
                      <a:pt x="315" y="428"/>
                    </a:lnTo>
                    <a:lnTo>
                      <a:pt x="289" y="425"/>
                    </a:lnTo>
                    <a:lnTo>
                      <a:pt x="272" y="419"/>
                    </a:lnTo>
                    <a:lnTo>
                      <a:pt x="252" y="400"/>
                    </a:lnTo>
                    <a:lnTo>
                      <a:pt x="233" y="386"/>
                    </a:lnTo>
                    <a:lnTo>
                      <a:pt x="218" y="386"/>
                    </a:lnTo>
                    <a:lnTo>
                      <a:pt x="187" y="392"/>
                    </a:lnTo>
                    <a:lnTo>
                      <a:pt x="157" y="386"/>
                    </a:lnTo>
                    <a:lnTo>
                      <a:pt x="127" y="386"/>
                    </a:lnTo>
                    <a:lnTo>
                      <a:pt x="92" y="373"/>
                    </a:lnTo>
                    <a:lnTo>
                      <a:pt x="68" y="366"/>
                    </a:lnTo>
                    <a:lnTo>
                      <a:pt x="65" y="376"/>
                    </a:lnTo>
                    <a:lnTo>
                      <a:pt x="71" y="381"/>
                    </a:lnTo>
                    <a:lnTo>
                      <a:pt x="78" y="388"/>
                    </a:lnTo>
                    <a:lnTo>
                      <a:pt x="80" y="388"/>
                    </a:lnTo>
                    <a:lnTo>
                      <a:pt x="84" y="389"/>
                    </a:lnTo>
                    <a:lnTo>
                      <a:pt x="96" y="391"/>
                    </a:lnTo>
                    <a:lnTo>
                      <a:pt x="101" y="392"/>
                    </a:lnTo>
                    <a:lnTo>
                      <a:pt x="109" y="397"/>
                    </a:lnTo>
                    <a:lnTo>
                      <a:pt x="109" y="409"/>
                    </a:lnTo>
                    <a:lnTo>
                      <a:pt x="109" y="409"/>
                    </a:lnTo>
                    <a:lnTo>
                      <a:pt x="99" y="421"/>
                    </a:lnTo>
                    <a:lnTo>
                      <a:pt x="84" y="449"/>
                    </a:lnTo>
                    <a:lnTo>
                      <a:pt x="82" y="476"/>
                    </a:lnTo>
                    <a:lnTo>
                      <a:pt x="82" y="488"/>
                    </a:lnTo>
                    <a:lnTo>
                      <a:pt x="82" y="500"/>
                    </a:lnTo>
                    <a:lnTo>
                      <a:pt x="86" y="505"/>
                    </a:lnTo>
                    <a:lnTo>
                      <a:pt x="91" y="509"/>
                    </a:lnTo>
                    <a:lnTo>
                      <a:pt x="92" y="540"/>
                    </a:lnTo>
                    <a:lnTo>
                      <a:pt x="99" y="579"/>
                    </a:lnTo>
                    <a:lnTo>
                      <a:pt x="109" y="594"/>
                    </a:lnTo>
                    <a:lnTo>
                      <a:pt x="112" y="602"/>
                    </a:lnTo>
                    <a:lnTo>
                      <a:pt x="112" y="607"/>
                    </a:lnTo>
                    <a:lnTo>
                      <a:pt x="105" y="618"/>
                    </a:lnTo>
                    <a:lnTo>
                      <a:pt x="101" y="626"/>
                    </a:lnTo>
                    <a:lnTo>
                      <a:pt x="98" y="648"/>
                    </a:lnTo>
                    <a:lnTo>
                      <a:pt x="98" y="652"/>
                    </a:lnTo>
                    <a:lnTo>
                      <a:pt x="83" y="668"/>
                    </a:lnTo>
                    <a:lnTo>
                      <a:pt x="70" y="680"/>
                    </a:lnTo>
                    <a:lnTo>
                      <a:pt x="67" y="715"/>
                    </a:lnTo>
                    <a:lnTo>
                      <a:pt x="62" y="731"/>
                    </a:lnTo>
                    <a:lnTo>
                      <a:pt x="60" y="734"/>
                    </a:lnTo>
                    <a:lnTo>
                      <a:pt x="53" y="749"/>
                    </a:lnTo>
                    <a:lnTo>
                      <a:pt x="44" y="770"/>
                    </a:lnTo>
                    <a:lnTo>
                      <a:pt x="24" y="807"/>
                    </a:lnTo>
                    <a:lnTo>
                      <a:pt x="17" y="822"/>
                    </a:lnTo>
                    <a:lnTo>
                      <a:pt x="0" y="839"/>
                    </a:lnTo>
                    <a:lnTo>
                      <a:pt x="3" y="843"/>
                    </a:lnTo>
                    <a:lnTo>
                      <a:pt x="23" y="850"/>
                    </a:lnTo>
                    <a:lnTo>
                      <a:pt x="42" y="860"/>
                    </a:lnTo>
                    <a:lnTo>
                      <a:pt x="66" y="870"/>
                    </a:lnTo>
                    <a:lnTo>
                      <a:pt x="93" y="878"/>
                    </a:lnTo>
                    <a:lnTo>
                      <a:pt x="117" y="887"/>
                    </a:lnTo>
                    <a:lnTo>
                      <a:pt x="153" y="887"/>
                    </a:lnTo>
                    <a:lnTo>
                      <a:pt x="176" y="875"/>
                    </a:lnTo>
                    <a:lnTo>
                      <a:pt x="191" y="853"/>
                    </a:lnTo>
                    <a:lnTo>
                      <a:pt x="193" y="836"/>
                    </a:lnTo>
                    <a:lnTo>
                      <a:pt x="196" y="811"/>
                    </a:lnTo>
                    <a:lnTo>
                      <a:pt x="202" y="791"/>
                    </a:lnTo>
                    <a:lnTo>
                      <a:pt x="210" y="768"/>
                    </a:lnTo>
                    <a:lnTo>
                      <a:pt x="228" y="749"/>
                    </a:lnTo>
                    <a:lnTo>
                      <a:pt x="245" y="729"/>
                    </a:lnTo>
                    <a:lnTo>
                      <a:pt x="252" y="715"/>
                    </a:lnTo>
                    <a:lnTo>
                      <a:pt x="265" y="698"/>
                    </a:lnTo>
                    <a:lnTo>
                      <a:pt x="281" y="680"/>
                    </a:lnTo>
                    <a:lnTo>
                      <a:pt x="294" y="672"/>
                    </a:lnTo>
                    <a:lnTo>
                      <a:pt x="323" y="642"/>
                    </a:lnTo>
                    <a:lnTo>
                      <a:pt x="341" y="630"/>
                    </a:lnTo>
                    <a:lnTo>
                      <a:pt x="359" y="618"/>
                    </a:lnTo>
                    <a:lnTo>
                      <a:pt x="379" y="607"/>
                    </a:lnTo>
                    <a:lnTo>
                      <a:pt x="413" y="608"/>
                    </a:lnTo>
                    <a:lnTo>
                      <a:pt x="427" y="617"/>
                    </a:lnTo>
                    <a:lnTo>
                      <a:pt x="435" y="628"/>
                    </a:lnTo>
                    <a:lnTo>
                      <a:pt x="435" y="641"/>
                    </a:lnTo>
                    <a:lnTo>
                      <a:pt x="435" y="653"/>
                    </a:lnTo>
                    <a:lnTo>
                      <a:pt x="429" y="677"/>
                    </a:lnTo>
                    <a:lnTo>
                      <a:pt x="421" y="687"/>
                    </a:lnTo>
                    <a:lnTo>
                      <a:pt x="419" y="699"/>
                    </a:lnTo>
                    <a:lnTo>
                      <a:pt x="415" y="711"/>
                    </a:lnTo>
                    <a:lnTo>
                      <a:pt x="411" y="730"/>
                    </a:lnTo>
                    <a:lnTo>
                      <a:pt x="408" y="755"/>
                    </a:lnTo>
                    <a:lnTo>
                      <a:pt x="411" y="766"/>
                    </a:lnTo>
                    <a:lnTo>
                      <a:pt x="416" y="772"/>
                    </a:lnTo>
                    <a:lnTo>
                      <a:pt x="429" y="780"/>
                    </a:lnTo>
                    <a:lnTo>
                      <a:pt x="448" y="780"/>
                    </a:lnTo>
                    <a:lnTo>
                      <a:pt x="456" y="777"/>
                    </a:lnTo>
                    <a:lnTo>
                      <a:pt x="465" y="768"/>
                    </a:lnTo>
                    <a:lnTo>
                      <a:pt x="475" y="755"/>
                    </a:lnTo>
                    <a:lnTo>
                      <a:pt x="481" y="744"/>
                    </a:lnTo>
                    <a:lnTo>
                      <a:pt x="484" y="743"/>
                    </a:lnTo>
                    <a:lnTo>
                      <a:pt x="498" y="731"/>
                    </a:lnTo>
                    <a:lnTo>
                      <a:pt x="508" y="725"/>
                    </a:lnTo>
                    <a:lnTo>
                      <a:pt x="520" y="716"/>
                    </a:lnTo>
                    <a:lnTo>
                      <a:pt x="529" y="709"/>
                    </a:lnTo>
                    <a:lnTo>
                      <a:pt x="550" y="692"/>
                    </a:lnTo>
                    <a:lnTo>
                      <a:pt x="568" y="677"/>
                    </a:lnTo>
                    <a:lnTo>
                      <a:pt x="572" y="667"/>
                    </a:lnTo>
                    <a:lnTo>
                      <a:pt x="585" y="665"/>
                    </a:lnTo>
                    <a:lnTo>
                      <a:pt x="599" y="664"/>
                    </a:lnTo>
                    <a:lnTo>
                      <a:pt x="609" y="667"/>
                    </a:lnTo>
                    <a:lnTo>
                      <a:pt x="619" y="668"/>
                    </a:lnTo>
                    <a:lnTo>
                      <a:pt x="632" y="673"/>
                    </a:lnTo>
                    <a:lnTo>
                      <a:pt x="652" y="689"/>
                    </a:lnTo>
                    <a:lnTo>
                      <a:pt x="655" y="693"/>
                    </a:lnTo>
                    <a:lnTo>
                      <a:pt x="652" y="703"/>
                    </a:lnTo>
                    <a:lnTo>
                      <a:pt x="648" y="712"/>
                    </a:lnTo>
                    <a:lnTo>
                      <a:pt x="648" y="723"/>
                    </a:lnTo>
                    <a:lnTo>
                      <a:pt x="630" y="750"/>
                    </a:lnTo>
                    <a:lnTo>
                      <a:pt x="609" y="773"/>
                    </a:lnTo>
                    <a:lnTo>
                      <a:pt x="604" y="782"/>
                    </a:lnTo>
                    <a:lnTo>
                      <a:pt x="605" y="794"/>
                    </a:lnTo>
                    <a:lnTo>
                      <a:pt x="608" y="799"/>
                    </a:lnTo>
                    <a:lnTo>
                      <a:pt x="643" y="797"/>
                    </a:lnTo>
                    <a:lnTo>
                      <a:pt x="661" y="797"/>
                    </a:lnTo>
                    <a:lnTo>
                      <a:pt x="695" y="791"/>
                    </a:lnTo>
                    <a:lnTo>
                      <a:pt x="714" y="784"/>
                    </a:lnTo>
                    <a:lnTo>
                      <a:pt x="765" y="786"/>
                    </a:lnTo>
                    <a:lnTo>
                      <a:pt x="780" y="788"/>
                    </a:lnTo>
                    <a:lnTo>
                      <a:pt x="795" y="790"/>
                    </a:lnTo>
                    <a:lnTo>
                      <a:pt x="803" y="791"/>
                    </a:lnTo>
                    <a:lnTo>
                      <a:pt x="810" y="790"/>
                    </a:lnTo>
                    <a:lnTo>
                      <a:pt x="817" y="794"/>
                    </a:lnTo>
                    <a:lnTo>
                      <a:pt x="838" y="794"/>
                    </a:lnTo>
                    <a:lnTo>
                      <a:pt x="846" y="789"/>
                    </a:lnTo>
                    <a:lnTo>
                      <a:pt x="851" y="786"/>
                    </a:lnTo>
                    <a:lnTo>
                      <a:pt x="853" y="779"/>
                    </a:lnTo>
                    <a:lnTo>
                      <a:pt x="853" y="766"/>
                    </a:lnTo>
                    <a:lnTo>
                      <a:pt x="857" y="766"/>
                    </a:lnTo>
                    <a:lnTo>
                      <a:pt x="864" y="769"/>
                    </a:lnTo>
                    <a:lnTo>
                      <a:pt x="868" y="766"/>
                    </a:lnTo>
                    <a:lnTo>
                      <a:pt x="870" y="759"/>
                    </a:lnTo>
                    <a:lnTo>
                      <a:pt x="875" y="755"/>
                    </a:lnTo>
                    <a:lnTo>
                      <a:pt x="876" y="754"/>
                    </a:lnTo>
                    <a:lnTo>
                      <a:pt x="890" y="741"/>
                    </a:lnTo>
                    <a:lnTo>
                      <a:pt x="901" y="726"/>
                    </a:lnTo>
                    <a:lnTo>
                      <a:pt x="901" y="717"/>
                    </a:lnTo>
                    <a:lnTo>
                      <a:pt x="901" y="701"/>
                    </a:lnTo>
                    <a:lnTo>
                      <a:pt x="906" y="692"/>
                    </a:lnTo>
                    <a:lnTo>
                      <a:pt x="908" y="690"/>
                    </a:lnTo>
                    <a:lnTo>
                      <a:pt x="913" y="687"/>
                    </a:lnTo>
                    <a:lnTo>
                      <a:pt x="919" y="681"/>
                    </a:lnTo>
                    <a:lnTo>
                      <a:pt x="924" y="676"/>
                    </a:lnTo>
                    <a:lnTo>
                      <a:pt x="933" y="670"/>
                    </a:lnTo>
                    <a:lnTo>
                      <a:pt x="951" y="660"/>
                    </a:lnTo>
                    <a:lnTo>
                      <a:pt x="954" y="655"/>
                    </a:lnTo>
                    <a:lnTo>
                      <a:pt x="962" y="651"/>
                    </a:lnTo>
                    <a:lnTo>
                      <a:pt x="968" y="642"/>
                    </a:lnTo>
                    <a:lnTo>
                      <a:pt x="967" y="628"/>
                    </a:lnTo>
                    <a:lnTo>
                      <a:pt x="966" y="616"/>
                    </a:lnTo>
                    <a:lnTo>
                      <a:pt x="969" y="608"/>
                    </a:lnTo>
                    <a:lnTo>
                      <a:pt x="978" y="602"/>
                    </a:lnTo>
                    <a:lnTo>
                      <a:pt x="984" y="590"/>
                    </a:lnTo>
                    <a:lnTo>
                      <a:pt x="995" y="573"/>
                    </a:lnTo>
                    <a:lnTo>
                      <a:pt x="1014" y="567"/>
                    </a:lnTo>
                    <a:lnTo>
                      <a:pt x="1022" y="560"/>
                    </a:lnTo>
                    <a:lnTo>
                      <a:pt x="1034" y="554"/>
                    </a:lnTo>
                    <a:lnTo>
                      <a:pt x="1050" y="543"/>
                    </a:lnTo>
                    <a:lnTo>
                      <a:pt x="1050" y="532"/>
                    </a:lnTo>
                    <a:lnTo>
                      <a:pt x="1032" y="532"/>
                    </a:lnTo>
                    <a:lnTo>
                      <a:pt x="1027" y="524"/>
                    </a:lnTo>
                    <a:lnTo>
                      <a:pt x="1017" y="515"/>
                    </a:lnTo>
                    <a:lnTo>
                      <a:pt x="1006" y="511"/>
                    </a:lnTo>
                    <a:lnTo>
                      <a:pt x="990" y="503"/>
                    </a:lnTo>
                    <a:lnTo>
                      <a:pt x="965" y="494"/>
                    </a:lnTo>
                    <a:lnTo>
                      <a:pt x="957" y="492"/>
                    </a:lnTo>
                    <a:lnTo>
                      <a:pt x="952" y="483"/>
                    </a:lnTo>
                    <a:lnTo>
                      <a:pt x="950" y="474"/>
                    </a:lnTo>
                    <a:lnTo>
                      <a:pt x="938" y="472"/>
                    </a:lnTo>
                    <a:lnTo>
                      <a:pt x="929" y="462"/>
                    </a:lnTo>
                    <a:lnTo>
                      <a:pt x="921" y="445"/>
                    </a:lnTo>
                    <a:lnTo>
                      <a:pt x="918" y="395"/>
                    </a:lnTo>
                    <a:lnTo>
                      <a:pt x="914" y="376"/>
                    </a:lnTo>
                    <a:lnTo>
                      <a:pt x="909" y="363"/>
                    </a:lnTo>
                    <a:lnTo>
                      <a:pt x="901" y="340"/>
                    </a:lnTo>
                    <a:lnTo>
                      <a:pt x="894" y="320"/>
                    </a:lnTo>
                    <a:lnTo>
                      <a:pt x="894" y="309"/>
                    </a:lnTo>
                    <a:lnTo>
                      <a:pt x="896" y="302"/>
                    </a:lnTo>
                    <a:lnTo>
                      <a:pt x="907" y="292"/>
                    </a:lnTo>
                    <a:lnTo>
                      <a:pt x="918" y="282"/>
                    </a:lnTo>
                    <a:lnTo>
                      <a:pt x="937" y="269"/>
                    </a:lnTo>
                    <a:lnTo>
                      <a:pt x="952" y="264"/>
                    </a:lnTo>
                    <a:lnTo>
                      <a:pt x="970" y="264"/>
                    </a:lnTo>
                    <a:lnTo>
                      <a:pt x="974" y="266"/>
                    </a:lnTo>
                    <a:lnTo>
                      <a:pt x="984" y="278"/>
                    </a:lnTo>
                    <a:lnTo>
                      <a:pt x="996" y="279"/>
                    </a:lnTo>
                    <a:lnTo>
                      <a:pt x="999" y="265"/>
                    </a:lnTo>
                    <a:lnTo>
                      <a:pt x="1011" y="265"/>
                    </a:lnTo>
                    <a:lnTo>
                      <a:pt x="1018" y="270"/>
                    </a:lnTo>
                    <a:lnTo>
                      <a:pt x="1030" y="279"/>
                    </a:lnTo>
                    <a:lnTo>
                      <a:pt x="1035" y="283"/>
                    </a:lnTo>
                    <a:lnTo>
                      <a:pt x="1044" y="298"/>
                    </a:lnTo>
                    <a:lnTo>
                      <a:pt x="1049" y="313"/>
                    </a:lnTo>
                    <a:lnTo>
                      <a:pt x="1053" y="316"/>
                    </a:lnTo>
                    <a:lnTo>
                      <a:pt x="1063" y="319"/>
                    </a:lnTo>
                    <a:lnTo>
                      <a:pt x="1071" y="315"/>
                    </a:lnTo>
                    <a:lnTo>
                      <a:pt x="1071" y="308"/>
                    </a:lnTo>
                    <a:lnTo>
                      <a:pt x="1072" y="300"/>
                    </a:lnTo>
                    <a:lnTo>
                      <a:pt x="1077" y="298"/>
                    </a:lnTo>
                    <a:lnTo>
                      <a:pt x="1079" y="299"/>
                    </a:lnTo>
                    <a:lnTo>
                      <a:pt x="1088" y="301"/>
                    </a:lnTo>
                    <a:lnTo>
                      <a:pt x="1092" y="307"/>
                    </a:lnTo>
                    <a:lnTo>
                      <a:pt x="1098" y="317"/>
                    </a:lnTo>
                    <a:lnTo>
                      <a:pt x="1101" y="325"/>
                    </a:lnTo>
                    <a:lnTo>
                      <a:pt x="1124" y="326"/>
                    </a:lnTo>
                    <a:lnTo>
                      <a:pt x="1130" y="324"/>
                    </a:lnTo>
                    <a:lnTo>
                      <a:pt x="1141" y="323"/>
                    </a:lnTo>
                    <a:lnTo>
                      <a:pt x="1134" y="315"/>
                    </a:lnTo>
                    <a:lnTo>
                      <a:pt x="1132" y="301"/>
                    </a:lnTo>
                    <a:lnTo>
                      <a:pt x="1136" y="295"/>
                    </a:lnTo>
                    <a:lnTo>
                      <a:pt x="1135" y="288"/>
                    </a:lnTo>
                    <a:lnTo>
                      <a:pt x="1130" y="273"/>
                    </a:lnTo>
                    <a:lnTo>
                      <a:pt x="1121" y="258"/>
                    </a:lnTo>
                    <a:lnTo>
                      <a:pt x="1122" y="246"/>
                    </a:lnTo>
                    <a:lnTo>
                      <a:pt x="1123" y="239"/>
                    </a:lnTo>
                    <a:lnTo>
                      <a:pt x="1134" y="233"/>
                    </a:lnTo>
                    <a:lnTo>
                      <a:pt x="1144" y="233"/>
                    </a:lnTo>
                    <a:lnTo>
                      <a:pt x="1155" y="233"/>
                    </a:lnTo>
                    <a:lnTo>
                      <a:pt x="1168" y="230"/>
                    </a:lnTo>
                    <a:lnTo>
                      <a:pt x="1173" y="223"/>
                    </a:lnTo>
                    <a:lnTo>
                      <a:pt x="1178" y="215"/>
                    </a:lnTo>
                    <a:lnTo>
                      <a:pt x="1179" y="208"/>
                    </a:lnTo>
                    <a:lnTo>
                      <a:pt x="1172" y="205"/>
                    </a:lnTo>
                    <a:lnTo>
                      <a:pt x="1164" y="203"/>
                    </a:lnTo>
                    <a:lnTo>
                      <a:pt x="1164" y="197"/>
                    </a:lnTo>
                    <a:lnTo>
                      <a:pt x="1166" y="193"/>
                    </a:lnTo>
                    <a:lnTo>
                      <a:pt x="1173" y="193"/>
                    </a:lnTo>
                    <a:lnTo>
                      <a:pt x="1187" y="186"/>
                    </a:lnTo>
                    <a:lnTo>
                      <a:pt x="1201" y="193"/>
                    </a:lnTo>
                    <a:lnTo>
                      <a:pt x="1201" y="181"/>
                    </a:lnTo>
                    <a:lnTo>
                      <a:pt x="1196" y="167"/>
                    </a:lnTo>
                    <a:lnTo>
                      <a:pt x="1194" y="135"/>
                    </a:lnTo>
                    <a:lnTo>
                      <a:pt x="1188" y="108"/>
                    </a:lnTo>
                    <a:lnTo>
                      <a:pt x="1185" y="91"/>
                    </a:lnTo>
                    <a:lnTo>
                      <a:pt x="1178" y="73"/>
                    </a:lnTo>
                    <a:lnTo>
                      <a:pt x="1172" y="64"/>
                    </a:lnTo>
                    <a:lnTo>
                      <a:pt x="1157" y="64"/>
                    </a:lnTo>
                    <a:lnTo>
                      <a:pt x="1153" y="66"/>
                    </a:lnTo>
                    <a:lnTo>
                      <a:pt x="1148" y="72"/>
                    </a:lnTo>
                    <a:lnTo>
                      <a:pt x="1074" y="72"/>
                    </a:lnTo>
                    <a:lnTo>
                      <a:pt x="1071" y="69"/>
                    </a:lnTo>
                    <a:lnTo>
                      <a:pt x="1068" y="64"/>
                    </a:lnTo>
                    <a:lnTo>
                      <a:pt x="1059" y="55"/>
                    </a:lnTo>
                    <a:lnTo>
                      <a:pt x="1050" y="47"/>
                    </a:lnTo>
                    <a:lnTo>
                      <a:pt x="1050" y="42"/>
                    </a:lnTo>
                    <a:lnTo>
                      <a:pt x="1050" y="38"/>
                    </a:lnTo>
                    <a:lnTo>
                      <a:pt x="1051" y="15"/>
                    </a:lnTo>
                    <a:lnTo>
                      <a:pt x="1054" y="7"/>
                    </a:lnTo>
                    <a:lnTo>
                      <a:pt x="1054" y="0"/>
                    </a:lnTo>
                    <a:lnTo>
                      <a:pt x="1046" y="0"/>
                    </a:lnTo>
                    <a:lnTo>
                      <a:pt x="1041" y="2"/>
                    </a:lnTo>
                    <a:lnTo>
                      <a:pt x="1035" y="9"/>
                    </a:lnTo>
                    <a:lnTo>
                      <a:pt x="1032" y="15"/>
                    </a:lnTo>
                    <a:lnTo>
                      <a:pt x="1023" y="20"/>
                    </a:lnTo>
                    <a:lnTo>
                      <a:pt x="1014" y="21"/>
                    </a:lnTo>
                    <a:lnTo>
                      <a:pt x="1005" y="18"/>
                    </a:lnTo>
                    <a:lnTo>
                      <a:pt x="995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3" name="Freeform 252"/>
              <p:cNvSpPr>
                <a:spLocks/>
              </p:cNvSpPr>
              <p:nvPr/>
            </p:nvSpPr>
            <p:spPr bwMode="auto">
              <a:xfrm>
                <a:off x="3150521" y="3690100"/>
                <a:ext cx="467827" cy="294964"/>
              </a:xfrm>
              <a:custGeom>
                <a:avLst/>
                <a:gdLst>
                  <a:gd name="T0" fmla="*/ 920 w 1024"/>
                  <a:gd name="T1" fmla="*/ 23 h 643"/>
                  <a:gd name="T2" fmla="*/ 857 w 1024"/>
                  <a:gd name="T3" fmla="*/ 43 h 643"/>
                  <a:gd name="T4" fmla="*/ 802 w 1024"/>
                  <a:gd name="T5" fmla="*/ 96 h 643"/>
                  <a:gd name="T6" fmla="*/ 751 w 1024"/>
                  <a:gd name="T7" fmla="*/ 88 h 643"/>
                  <a:gd name="T8" fmla="*/ 698 w 1024"/>
                  <a:gd name="T9" fmla="*/ 56 h 643"/>
                  <a:gd name="T10" fmla="*/ 670 w 1024"/>
                  <a:gd name="T11" fmla="*/ 3 h 643"/>
                  <a:gd name="T12" fmla="*/ 630 w 1024"/>
                  <a:gd name="T13" fmla="*/ 10 h 643"/>
                  <a:gd name="T14" fmla="*/ 602 w 1024"/>
                  <a:gd name="T15" fmla="*/ 17 h 643"/>
                  <a:gd name="T16" fmla="*/ 577 w 1024"/>
                  <a:gd name="T17" fmla="*/ 59 h 643"/>
                  <a:gd name="T18" fmla="*/ 548 w 1024"/>
                  <a:gd name="T19" fmla="*/ 120 h 643"/>
                  <a:gd name="T20" fmla="*/ 521 w 1024"/>
                  <a:gd name="T21" fmla="*/ 173 h 643"/>
                  <a:gd name="T22" fmla="*/ 498 w 1024"/>
                  <a:gd name="T23" fmla="*/ 215 h 643"/>
                  <a:gd name="T24" fmla="*/ 413 w 1024"/>
                  <a:gd name="T25" fmla="*/ 290 h 643"/>
                  <a:gd name="T26" fmla="*/ 344 w 1024"/>
                  <a:gd name="T27" fmla="*/ 260 h 643"/>
                  <a:gd name="T28" fmla="*/ 276 w 1024"/>
                  <a:gd name="T29" fmla="*/ 251 h 643"/>
                  <a:gd name="T30" fmla="*/ 266 w 1024"/>
                  <a:gd name="T31" fmla="*/ 303 h 643"/>
                  <a:gd name="T32" fmla="*/ 186 w 1024"/>
                  <a:gd name="T33" fmla="*/ 303 h 643"/>
                  <a:gd name="T34" fmla="*/ 125 w 1024"/>
                  <a:gd name="T35" fmla="*/ 278 h 643"/>
                  <a:gd name="T36" fmla="*/ 66 w 1024"/>
                  <a:gd name="T37" fmla="*/ 332 h 643"/>
                  <a:gd name="T38" fmla="*/ 0 w 1024"/>
                  <a:gd name="T39" fmla="*/ 375 h 643"/>
                  <a:gd name="T40" fmla="*/ 125 w 1024"/>
                  <a:gd name="T41" fmla="*/ 481 h 643"/>
                  <a:gd name="T42" fmla="*/ 41 w 1024"/>
                  <a:gd name="T43" fmla="*/ 564 h 643"/>
                  <a:gd name="T44" fmla="*/ 122 w 1024"/>
                  <a:gd name="T45" fmla="*/ 601 h 643"/>
                  <a:gd name="T46" fmla="*/ 217 w 1024"/>
                  <a:gd name="T47" fmla="*/ 615 h 643"/>
                  <a:gd name="T48" fmla="*/ 301 w 1024"/>
                  <a:gd name="T49" fmla="*/ 633 h 643"/>
                  <a:gd name="T50" fmla="*/ 324 w 1024"/>
                  <a:gd name="T51" fmla="*/ 556 h 643"/>
                  <a:gd name="T52" fmla="*/ 368 w 1024"/>
                  <a:gd name="T53" fmla="*/ 478 h 643"/>
                  <a:gd name="T54" fmla="*/ 420 w 1024"/>
                  <a:gd name="T55" fmla="*/ 368 h 643"/>
                  <a:gd name="T56" fmla="*/ 472 w 1024"/>
                  <a:gd name="T57" fmla="*/ 313 h 643"/>
                  <a:gd name="T58" fmla="*/ 527 w 1024"/>
                  <a:gd name="T59" fmla="*/ 343 h 643"/>
                  <a:gd name="T60" fmla="*/ 554 w 1024"/>
                  <a:gd name="T61" fmla="*/ 379 h 643"/>
                  <a:gd name="T62" fmla="*/ 578 w 1024"/>
                  <a:gd name="T63" fmla="*/ 384 h 643"/>
                  <a:gd name="T64" fmla="*/ 562 w 1024"/>
                  <a:gd name="T65" fmla="*/ 412 h 643"/>
                  <a:gd name="T66" fmla="*/ 569 w 1024"/>
                  <a:gd name="T67" fmla="*/ 434 h 643"/>
                  <a:gd name="T68" fmla="*/ 604 w 1024"/>
                  <a:gd name="T69" fmla="*/ 426 h 643"/>
                  <a:gd name="T70" fmla="*/ 662 w 1024"/>
                  <a:gd name="T71" fmla="*/ 411 h 643"/>
                  <a:gd name="T72" fmla="*/ 768 w 1024"/>
                  <a:gd name="T73" fmla="*/ 398 h 643"/>
                  <a:gd name="T74" fmla="*/ 783 w 1024"/>
                  <a:gd name="T75" fmla="*/ 355 h 643"/>
                  <a:gd name="T76" fmla="*/ 780 w 1024"/>
                  <a:gd name="T77" fmla="*/ 327 h 643"/>
                  <a:gd name="T78" fmla="*/ 813 w 1024"/>
                  <a:gd name="T79" fmla="*/ 291 h 643"/>
                  <a:gd name="T80" fmla="*/ 893 w 1024"/>
                  <a:gd name="T81" fmla="*/ 277 h 643"/>
                  <a:gd name="T82" fmla="*/ 956 w 1024"/>
                  <a:gd name="T83" fmla="*/ 233 h 643"/>
                  <a:gd name="T84" fmla="*/ 991 w 1024"/>
                  <a:gd name="T85" fmla="*/ 209 h 643"/>
                  <a:gd name="T86" fmla="*/ 1024 w 1024"/>
                  <a:gd name="T87" fmla="*/ 163 h 643"/>
                  <a:gd name="T88" fmla="*/ 1017 w 1024"/>
                  <a:gd name="T89" fmla="*/ 136 h 643"/>
                  <a:gd name="T90" fmla="*/ 1010 w 1024"/>
                  <a:gd name="T91" fmla="*/ 138 h 643"/>
                  <a:gd name="T92" fmla="*/ 966 w 1024"/>
                  <a:gd name="T93" fmla="*/ 133 h 643"/>
                  <a:gd name="T94" fmla="*/ 934 w 1024"/>
                  <a:gd name="T95" fmla="*/ 104 h 643"/>
                  <a:gd name="T96" fmla="*/ 936 w 1024"/>
                  <a:gd name="T97" fmla="*/ 6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4" h="643">
                    <a:moveTo>
                      <a:pt x="944" y="27"/>
                    </a:moveTo>
                    <a:lnTo>
                      <a:pt x="931" y="24"/>
                    </a:lnTo>
                    <a:lnTo>
                      <a:pt x="923" y="21"/>
                    </a:lnTo>
                    <a:lnTo>
                      <a:pt x="920" y="23"/>
                    </a:lnTo>
                    <a:lnTo>
                      <a:pt x="906" y="29"/>
                    </a:lnTo>
                    <a:lnTo>
                      <a:pt x="882" y="36"/>
                    </a:lnTo>
                    <a:lnTo>
                      <a:pt x="869" y="34"/>
                    </a:lnTo>
                    <a:lnTo>
                      <a:pt x="857" y="43"/>
                    </a:lnTo>
                    <a:lnTo>
                      <a:pt x="844" y="53"/>
                    </a:lnTo>
                    <a:lnTo>
                      <a:pt x="829" y="59"/>
                    </a:lnTo>
                    <a:lnTo>
                      <a:pt x="816" y="77"/>
                    </a:lnTo>
                    <a:lnTo>
                      <a:pt x="802" y="96"/>
                    </a:lnTo>
                    <a:lnTo>
                      <a:pt x="784" y="96"/>
                    </a:lnTo>
                    <a:lnTo>
                      <a:pt x="770" y="93"/>
                    </a:lnTo>
                    <a:lnTo>
                      <a:pt x="760" y="86"/>
                    </a:lnTo>
                    <a:lnTo>
                      <a:pt x="751" y="88"/>
                    </a:lnTo>
                    <a:lnTo>
                      <a:pt x="739" y="86"/>
                    </a:lnTo>
                    <a:lnTo>
                      <a:pt x="719" y="85"/>
                    </a:lnTo>
                    <a:lnTo>
                      <a:pt x="711" y="74"/>
                    </a:lnTo>
                    <a:lnTo>
                      <a:pt x="698" y="56"/>
                    </a:lnTo>
                    <a:lnTo>
                      <a:pt x="687" y="40"/>
                    </a:lnTo>
                    <a:lnTo>
                      <a:pt x="679" y="29"/>
                    </a:lnTo>
                    <a:lnTo>
                      <a:pt x="679" y="16"/>
                    </a:lnTo>
                    <a:lnTo>
                      <a:pt x="670" y="3"/>
                    </a:lnTo>
                    <a:lnTo>
                      <a:pt x="665" y="1"/>
                    </a:lnTo>
                    <a:lnTo>
                      <a:pt x="663" y="0"/>
                    </a:lnTo>
                    <a:lnTo>
                      <a:pt x="648" y="3"/>
                    </a:lnTo>
                    <a:lnTo>
                      <a:pt x="630" y="10"/>
                    </a:lnTo>
                    <a:lnTo>
                      <a:pt x="627" y="10"/>
                    </a:lnTo>
                    <a:lnTo>
                      <a:pt x="614" y="10"/>
                    </a:lnTo>
                    <a:lnTo>
                      <a:pt x="606" y="10"/>
                    </a:lnTo>
                    <a:lnTo>
                      <a:pt x="602" y="17"/>
                    </a:lnTo>
                    <a:lnTo>
                      <a:pt x="598" y="25"/>
                    </a:lnTo>
                    <a:lnTo>
                      <a:pt x="598" y="34"/>
                    </a:lnTo>
                    <a:lnTo>
                      <a:pt x="589" y="45"/>
                    </a:lnTo>
                    <a:lnTo>
                      <a:pt x="577" y="59"/>
                    </a:lnTo>
                    <a:lnTo>
                      <a:pt x="573" y="74"/>
                    </a:lnTo>
                    <a:lnTo>
                      <a:pt x="564" y="92"/>
                    </a:lnTo>
                    <a:lnTo>
                      <a:pt x="564" y="105"/>
                    </a:lnTo>
                    <a:lnTo>
                      <a:pt x="548" y="120"/>
                    </a:lnTo>
                    <a:lnTo>
                      <a:pt x="548" y="133"/>
                    </a:lnTo>
                    <a:lnTo>
                      <a:pt x="540" y="147"/>
                    </a:lnTo>
                    <a:lnTo>
                      <a:pt x="533" y="157"/>
                    </a:lnTo>
                    <a:lnTo>
                      <a:pt x="521" y="173"/>
                    </a:lnTo>
                    <a:lnTo>
                      <a:pt x="508" y="182"/>
                    </a:lnTo>
                    <a:lnTo>
                      <a:pt x="508" y="194"/>
                    </a:lnTo>
                    <a:lnTo>
                      <a:pt x="498" y="201"/>
                    </a:lnTo>
                    <a:lnTo>
                      <a:pt x="498" y="215"/>
                    </a:lnTo>
                    <a:lnTo>
                      <a:pt x="482" y="235"/>
                    </a:lnTo>
                    <a:lnTo>
                      <a:pt x="461" y="271"/>
                    </a:lnTo>
                    <a:lnTo>
                      <a:pt x="447" y="281"/>
                    </a:lnTo>
                    <a:lnTo>
                      <a:pt x="413" y="290"/>
                    </a:lnTo>
                    <a:lnTo>
                      <a:pt x="395" y="288"/>
                    </a:lnTo>
                    <a:lnTo>
                      <a:pt x="381" y="282"/>
                    </a:lnTo>
                    <a:lnTo>
                      <a:pt x="361" y="270"/>
                    </a:lnTo>
                    <a:lnTo>
                      <a:pt x="344" y="260"/>
                    </a:lnTo>
                    <a:lnTo>
                      <a:pt x="323" y="256"/>
                    </a:lnTo>
                    <a:lnTo>
                      <a:pt x="308" y="246"/>
                    </a:lnTo>
                    <a:lnTo>
                      <a:pt x="284" y="241"/>
                    </a:lnTo>
                    <a:lnTo>
                      <a:pt x="276" y="251"/>
                    </a:lnTo>
                    <a:lnTo>
                      <a:pt x="276" y="260"/>
                    </a:lnTo>
                    <a:lnTo>
                      <a:pt x="271" y="278"/>
                    </a:lnTo>
                    <a:lnTo>
                      <a:pt x="276" y="297"/>
                    </a:lnTo>
                    <a:lnTo>
                      <a:pt x="266" y="303"/>
                    </a:lnTo>
                    <a:lnTo>
                      <a:pt x="256" y="293"/>
                    </a:lnTo>
                    <a:lnTo>
                      <a:pt x="240" y="307"/>
                    </a:lnTo>
                    <a:lnTo>
                      <a:pt x="224" y="303"/>
                    </a:lnTo>
                    <a:lnTo>
                      <a:pt x="186" y="303"/>
                    </a:lnTo>
                    <a:lnTo>
                      <a:pt x="172" y="294"/>
                    </a:lnTo>
                    <a:lnTo>
                      <a:pt x="160" y="296"/>
                    </a:lnTo>
                    <a:lnTo>
                      <a:pt x="144" y="287"/>
                    </a:lnTo>
                    <a:lnTo>
                      <a:pt x="125" y="278"/>
                    </a:lnTo>
                    <a:lnTo>
                      <a:pt x="115" y="281"/>
                    </a:lnTo>
                    <a:lnTo>
                      <a:pt x="106" y="301"/>
                    </a:lnTo>
                    <a:lnTo>
                      <a:pt x="85" y="313"/>
                    </a:lnTo>
                    <a:lnTo>
                      <a:pt x="66" y="332"/>
                    </a:lnTo>
                    <a:lnTo>
                      <a:pt x="47" y="352"/>
                    </a:lnTo>
                    <a:lnTo>
                      <a:pt x="35" y="375"/>
                    </a:lnTo>
                    <a:lnTo>
                      <a:pt x="23" y="375"/>
                    </a:lnTo>
                    <a:lnTo>
                      <a:pt x="0" y="375"/>
                    </a:lnTo>
                    <a:lnTo>
                      <a:pt x="38" y="406"/>
                    </a:lnTo>
                    <a:lnTo>
                      <a:pt x="77" y="432"/>
                    </a:lnTo>
                    <a:lnTo>
                      <a:pt x="108" y="461"/>
                    </a:lnTo>
                    <a:lnTo>
                      <a:pt x="125" y="481"/>
                    </a:lnTo>
                    <a:lnTo>
                      <a:pt x="105" y="504"/>
                    </a:lnTo>
                    <a:lnTo>
                      <a:pt x="88" y="525"/>
                    </a:lnTo>
                    <a:lnTo>
                      <a:pt x="67" y="547"/>
                    </a:lnTo>
                    <a:lnTo>
                      <a:pt x="41" y="564"/>
                    </a:lnTo>
                    <a:lnTo>
                      <a:pt x="33" y="581"/>
                    </a:lnTo>
                    <a:lnTo>
                      <a:pt x="57" y="588"/>
                    </a:lnTo>
                    <a:lnTo>
                      <a:pt x="92" y="601"/>
                    </a:lnTo>
                    <a:lnTo>
                      <a:pt x="122" y="601"/>
                    </a:lnTo>
                    <a:lnTo>
                      <a:pt x="152" y="607"/>
                    </a:lnTo>
                    <a:lnTo>
                      <a:pt x="183" y="601"/>
                    </a:lnTo>
                    <a:lnTo>
                      <a:pt x="198" y="601"/>
                    </a:lnTo>
                    <a:lnTo>
                      <a:pt x="217" y="615"/>
                    </a:lnTo>
                    <a:lnTo>
                      <a:pt x="237" y="634"/>
                    </a:lnTo>
                    <a:lnTo>
                      <a:pt x="254" y="640"/>
                    </a:lnTo>
                    <a:lnTo>
                      <a:pt x="280" y="643"/>
                    </a:lnTo>
                    <a:lnTo>
                      <a:pt x="301" y="633"/>
                    </a:lnTo>
                    <a:lnTo>
                      <a:pt x="306" y="615"/>
                    </a:lnTo>
                    <a:lnTo>
                      <a:pt x="320" y="591"/>
                    </a:lnTo>
                    <a:lnTo>
                      <a:pt x="329" y="575"/>
                    </a:lnTo>
                    <a:lnTo>
                      <a:pt x="324" y="556"/>
                    </a:lnTo>
                    <a:lnTo>
                      <a:pt x="324" y="540"/>
                    </a:lnTo>
                    <a:lnTo>
                      <a:pt x="347" y="519"/>
                    </a:lnTo>
                    <a:lnTo>
                      <a:pt x="359" y="507"/>
                    </a:lnTo>
                    <a:lnTo>
                      <a:pt x="368" y="478"/>
                    </a:lnTo>
                    <a:lnTo>
                      <a:pt x="379" y="438"/>
                    </a:lnTo>
                    <a:lnTo>
                      <a:pt x="391" y="419"/>
                    </a:lnTo>
                    <a:lnTo>
                      <a:pt x="401" y="395"/>
                    </a:lnTo>
                    <a:lnTo>
                      <a:pt x="420" y="368"/>
                    </a:lnTo>
                    <a:lnTo>
                      <a:pt x="428" y="346"/>
                    </a:lnTo>
                    <a:lnTo>
                      <a:pt x="435" y="328"/>
                    </a:lnTo>
                    <a:lnTo>
                      <a:pt x="451" y="313"/>
                    </a:lnTo>
                    <a:lnTo>
                      <a:pt x="472" y="313"/>
                    </a:lnTo>
                    <a:lnTo>
                      <a:pt x="489" y="321"/>
                    </a:lnTo>
                    <a:lnTo>
                      <a:pt x="501" y="334"/>
                    </a:lnTo>
                    <a:lnTo>
                      <a:pt x="518" y="337"/>
                    </a:lnTo>
                    <a:lnTo>
                      <a:pt x="527" y="343"/>
                    </a:lnTo>
                    <a:lnTo>
                      <a:pt x="545" y="346"/>
                    </a:lnTo>
                    <a:lnTo>
                      <a:pt x="545" y="358"/>
                    </a:lnTo>
                    <a:lnTo>
                      <a:pt x="547" y="371"/>
                    </a:lnTo>
                    <a:lnTo>
                      <a:pt x="554" y="379"/>
                    </a:lnTo>
                    <a:lnTo>
                      <a:pt x="560" y="382"/>
                    </a:lnTo>
                    <a:lnTo>
                      <a:pt x="568" y="384"/>
                    </a:lnTo>
                    <a:lnTo>
                      <a:pt x="574" y="384"/>
                    </a:lnTo>
                    <a:lnTo>
                      <a:pt x="578" y="384"/>
                    </a:lnTo>
                    <a:lnTo>
                      <a:pt x="586" y="393"/>
                    </a:lnTo>
                    <a:lnTo>
                      <a:pt x="583" y="398"/>
                    </a:lnTo>
                    <a:lnTo>
                      <a:pt x="565" y="408"/>
                    </a:lnTo>
                    <a:lnTo>
                      <a:pt x="562" y="412"/>
                    </a:lnTo>
                    <a:lnTo>
                      <a:pt x="562" y="422"/>
                    </a:lnTo>
                    <a:lnTo>
                      <a:pt x="562" y="429"/>
                    </a:lnTo>
                    <a:lnTo>
                      <a:pt x="565" y="431"/>
                    </a:lnTo>
                    <a:lnTo>
                      <a:pt x="569" y="434"/>
                    </a:lnTo>
                    <a:lnTo>
                      <a:pt x="576" y="435"/>
                    </a:lnTo>
                    <a:lnTo>
                      <a:pt x="582" y="434"/>
                    </a:lnTo>
                    <a:lnTo>
                      <a:pt x="590" y="433"/>
                    </a:lnTo>
                    <a:lnTo>
                      <a:pt x="604" y="426"/>
                    </a:lnTo>
                    <a:lnTo>
                      <a:pt x="620" y="415"/>
                    </a:lnTo>
                    <a:lnTo>
                      <a:pt x="632" y="404"/>
                    </a:lnTo>
                    <a:lnTo>
                      <a:pt x="648" y="404"/>
                    </a:lnTo>
                    <a:lnTo>
                      <a:pt x="662" y="411"/>
                    </a:lnTo>
                    <a:lnTo>
                      <a:pt x="673" y="415"/>
                    </a:lnTo>
                    <a:lnTo>
                      <a:pt x="753" y="413"/>
                    </a:lnTo>
                    <a:lnTo>
                      <a:pt x="765" y="407"/>
                    </a:lnTo>
                    <a:lnTo>
                      <a:pt x="768" y="398"/>
                    </a:lnTo>
                    <a:lnTo>
                      <a:pt x="772" y="382"/>
                    </a:lnTo>
                    <a:lnTo>
                      <a:pt x="774" y="363"/>
                    </a:lnTo>
                    <a:lnTo>
                      <a:pt x="777" y="356"/>
                    </a:lnTo>
                    <a:lnTo>
                      <a:pt x="783" y="355"/>
                    </a:lnTo>
                    <a:lnTo>
                      <a:pt x="790" y="353"/>
                    </a:lnTo>
                    <a:lnTo>
                      <a:pt x="790" y="346"/>
                    </a:lnTo>
                    <a:lnTo>
                      <a:pt x="783" y="336"/>
                    </a:lnTo>
                    <a:lnTo>
                      <a:pt x="780" y="327"/>
                    </a:lnTo>
                    <a:lnTo>
                      <a:pt x="782" y="316"/>
                    </a:lnTo>
                    <a:lnTo>
                      <a:pt x="792" y="306"/>
                    </a:lnTo>
                    <a:lnTo>
                      <a:pt x="803" y="295"/>
                    </a:lnTo>
                    <a:lnTo>
                      <a:pt x="813" y="291"/>
                    </a:lnTo>
                    <a:lnTo>
                      <a:pt x="858" y="292"/>
                    </a:lnTo>
                    <a:lnTo>
                      <a:pt x="876" y="285"/>
                    </a:lnTo>
                    <a:lnTo>
                      <a:pt x="891" y="279"/>
                    </a:lnTo>
                    <a:lnTo>
                      <a:pt x="893" y="277"/>
                    </a:lnTo>
                    <a:lnTo>
                      <a:pt x="908" y="266"/>
                    </a:lnTo>
                    <a:lnTo>
                      <a:pt x="932" y="242"/>
                    </a:lnTo>
                    <a:lnTo>
                      <a:pt x="943" y="237"/>
                    </a:lnTo>
                    <a:lnTo>
                      <a:pt x="956" y="233"/>
                    </a:lnTo>
                    <a:lnTo>
                      <a:pt x="960" y="233"/>
                    </a:lnTo>
                    <a:lnTo>
                      <a:pt x="968" y="215"/>
                    </a:lnTo>
                    <a:lnTo>
                      <a:pt x="983" y="215"/>
                    </a:lnTo>
                    <a:lnTo>
                      <a:pt x="991" y="209"/>
                    </a:lnTo>
                    <a:lnTo>
                      <a:pt x="1005" y="193"/>
                    </a:lnTo>
                    <a:lnTo>
                      <a:pt x="1015" y="184"/>
                    </a:lnTo>
                    <a:lnTo>
                      <a:pt x="1024" y="176"/>
                    </a:lnTo>
                    <a:lnTo>
                      <a:pt x="1024" y="163"/>
                    </a:lnTo>
                    <a:lnTo>
                      <a:pt x="1021" y="146"/>
                    </a:lnTo>
                    <a:lnTo>
                      <a:pt x="1021" y="135"/>
                    </a:lnTo>
                    <a:lnTo>
                      <a:pt x="1020" y="135"/>
                    </a:lnTo>
                    <a:lnTo>
                      <a:pt x="1017" y="136"/>
                    </a:lnTo>
                    <a:lnTo>
                      <a:pt x="1016" y="137"/>
                    </a:lnTo>
                    <a:lnTo>
                      <a:pt x="1015" y="137"/>
                    </a:lnTo>
                    <a:lnTo>
                      <a:pt x="1012" y="138"/>
                    </a:lnTo>
                    <a:lnTo>
                      <a:pt x="1010" y="138"/>
                    </a:lnTo>
                    <a:lnTo>
                      <a:pt x="997" y="142"/>
                    </a:lnTo>
                    <a:lnTo>
                      <a:pt x="986" y="138"/>
                    </a:lnTo>
                    <a:lnTo>
                      <a:pt x="966" y="133"/>
                    </a:lnTo>
                    <a:lnTo>
                      <a:pt x="966" y="133"/>
                    </a:lnTo>
                    <a:lnTo>
                      <a:pt x="958" y="121"/>
                    </a:lnTo>
                    <a:lnTo>
                      <a:pt x="946" y="117"/>
                    </a:lnTo>
                    <a:lnTo>
                      <a:pt x="940" y="111"/>
                    </a:lnTo>
                    <a:lnTo>
                      <a:pt x="934" y="104"/>
                    </a:lnTo>
                    <a:lnTo>
                      <a:pt x="933" y="94"/>
                    </a:lnTo>
                    <a:lnTo>
                      <a:pt x="932" y="86"/>
                    </a:lnTo>
                    <a:lnTo>
                      <a:pt x="929" y="70"/>
                    </a:lnTo>
                    <a:lnTo>
                      <a:pt x="936" y="60"/>
                    </a:lnTo>
                    <a:lnTo>
                      <a:pt x="949" y="44"/>
                    </a:lnTo>
                    <a:lnTo>
                      <a:pt x="958" y="32"/>
                    </a:lnTo>
                    <a:lnTo>
                      <a:pt x="944" y="2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4" name="Freeform 248"/>
              <p:cNvSpPr>
                <a:spLocks/>
              </p:cNvSpPr>
              <p:nvPr/>
            </p:nvSpPr>
            <p:spPr bwMode="auto">
              <a:xfrm>
                <a:off x="3150521" y="3310077"/>
                <a:ext cx="459595" cy="551514"/>
              </a:xfrm>
              <a:custGeom>
                <a:avLst/>
                <a:gdLst>
                  <a:gd name="T0" fmla="*/ 571 w 1006"/>
                  <a:gd name="T1" fmla="*/ 489 h 1208"/>
                  <a:gd name="T2" fmla="*/ 589 w 1006"/>
                  <a:gd name="T3" fmla="*/ 406 h 1208"/>
                  <a:gd name="T4" fmla="*/ 584 w 1006"/>
                  <a:gd name="T5" fmla="*/ 378 h 1208"/>
                  <a:gd name="T6" fmla="*/ 610 w 1006"/>
                  <a:gd name="T7" fmla="*/ 372 h 1208"/>
                  <a:gd name="T8" fmla="*/ 637 w 1006"/>
                  <a:gd name="T9" fmla="*/ 395 h 1208"/>
                  <a:gd name="T10" fmla="*/ 679 w 1006"/>
                  <a:gd name="T11" fmla="*/ 396 h 1208"/>
                  <a:gd name="T12" fmla="*/ 706 w 1006"/>
                  <a:gd name="T13" fmla="*/ 372 h 1208"/>
                  <a:gd name="T14" fmla="*/ 756 w 1006"/>
                  <a:gd name="T15" fmla="*/ 351 h 1208"/>
                  <a:gd name="T16" fmla="*/ 800 w 1006"/>
                  <a:gd name="T17" fmla="*/ 381 h 1208"/>
                  <a:gd name="T18" fmla="*/ 857 w 1006"/>
                  <a:gd name="T19" fmla="*/ 354 h 1208"/>
                  <a:gd name="T20" fmla="*/ 921 w 1006"/>
                  <a:gd name="T21" fmla="*/ 317 h 1208"/>
                  <a:gd name="T22" fmla="*/ 955 w 1006"/>
                  <a:gd name="T23" fmla="*/ 283 h 1208"/>
                  <a:gd name="T24" fmla="*/ 957 w 1006"/>
                  <a:gd name="T25" fmla="*/ 237 h 1208"/>
                  <a:gd name="T26" fmla="*/ 993 w 1006"/>
                  <a:gd name="T27" fmla="*/ 182 h 1208"/>
                  <a:gd name="T28" fmla="*/ 996 w 1006"/>
                  <a:gd name="T29" fmla="*/ 126 h 1208"/>
                  <a:gd name="T30" fmla="*/ 980 w 1006"/>
                  <a:gd name="T31" fmla="*/ 100 h 1208"/>
                  <a:gd name="T32" fmla="*/ 927 w 1006"/>
                  <a:gd name="T33" fmla="*/ 88 h 1208"/>
                  <a:gd name="T34" fmla="*/ 899 w 1006"/>
                  <a:gd name="T35" fmla="*/ 71 h 1208"/>
                  <a:gd name="T36" fmla="*/ 871 w 1006"/>
                  <a:gd name="T37" fmla="*/ 67 h 1208"/>
                  <a:gd name="T38" fmla="*/ 797 w 1006"/>
                  <a:gd name="T39" fmla="*/ 86 h 1208"/>
                  <a:gd name="T40" fmla="*/ 768 w 1006"/>
                  <a:gd name="T41" fmla="*/ 61 h 1208"/>
                  <a:gd name="T42" fmla="*/ 750 w 1006"/>
                  <a:gd name="T43" fmla="*/ 48 h 1208"/>
                  <a:gd name="T44" fmla="*/ 772 w 1006"/>
                  <a:gd name="T45" fmla="*/ 12 h 1208"/>
                  <a:gd name="T46" fmla="*/ 717 w 1006"/>
                  <a:gd name="T47" fmla="*/ 0 h 1208"/>
                  <a:gd name="T48" fmla="*/ 588 w 1006"/>
                  <a:gd name="T49" fmla="*/ 35 h 1208"/>
                  <a:gd name="T50" fmla="*/ 535 w 1006"/>
                  <a:gd name="T51" fmla="*/ 100 h 1208"/>
                  <a:gd name="T52" fmla="*/ 473 w 1006"/>
                  <a:gd name="T53" fmla="*/ 105 h 1208"/>
                  <a:gd name="T54" fmla="*/ 455 w 1006"/>
                  <a:gd name="T55" fmla="*/ 178 h 1208"/>
                  <a:gd name="T56" fmla="*/ 404 w 1006"/>
                  <a:gd name="T57" fmla="*/ 256 h 1208"/>
                  <a:gd name="T58" fmla="*/ 245 w 1006"/>
                  <a:gd name="T59" fmla="*/ 346 h 1208"/>
                  <a:gd name="T60" fmla="*/ 138 w 1006"/>
                  <a:gd name="T61" fmla="*/ 377 h 1208"/>
                  <a:gd name="T62" fmla="*/ 92 w 1006"/>
                  <a:gd name="T63" fmla="*/ 540 h 1208"/>
                  <a:gd name="T64" fmla="*/ 39 w 1006"/>
                  <a:gd name="T65" fmla="*/ 728 h 1208"/>
                  <a:gd name="T66" fmla="*/ 101 w 1006"/>
                  <a:gd name="T67" fmla="*/ 800 h 1208"/>
                  <a:gd name="T68" fmla="*/ 105 w 1006"/>
                  <a:gd name="T69" fmla="*/ 853 h 1208"/>
                  <a:gd name="T70" fmla="*/ 114 w 1006"/>
                  <a:gd name="T71" fmla="*/ 876 h 1208"/>
                  <a:gd name="T72" fmla="*/ 82 w 1006"/>
                  <a:gd name="T73" fmla="*/ 1041 h 1208"/>
                  <a:gd name="T74" fmla="*/ 29 w 1006"/>
                  <a:gd name="T75" fmla="*/ 1159 h 1208"/>
                  <a:gd name="T76" fmla="*/ 23 w 1006"/>
                  <a:gd name="T77" fmla="*/ 1208 h 1208"/>
                  <a:gd name="T78" fmla="*/ 66 w 1006"/>
                  <a:gd name="T79" fmla="*/ 1165 h 1208"/>
                  <a:gd name="T80" fmla="*/ 115 w 1006"/>
                  <a:gd name="T81" fmla="*/ 1114 h 1208"/>
                  <a:gd name="T82" fmla="*/ 160 w 1006"/>
                  <a:gd name="T83" fmla="*/ 1129 h 1208"/>
                  <a:gd name="T84" fmla="*/ 224 w 1006"/>
                  <a:gd name="T85" fmla="*/ 1136 h 1208"/>
                  <a:gd name="T86" fmla="*/ 266 w 1006"/>
                  <a:gd name="T87" fmla="*/ 1136 h 1208"/>
                  <a:gd name="T88" fmla="*/ 276 w 1006"/>
                  <a:gd name="T89" fmla="*/ 1093 h 1208"/>
                  <a:gd name="T90" fmla="*/ 308 w 1006"/>
                  <a:gd name="T91" fmla="*/ 1079 h 1208"/>
                  <a:gd name="T92" fmla="*/ 361 w 1006"/>
                  <a:gd name="T93" fmla="*/ 1103 h 1208"/>
                  <a:gd name="T94" fmla="*/ 413 w 1006"/>
                  <a:gd name="T95" fmla="*/ 1123 h 1208"/>
                  <a:gd name="T96" fmla="*/ 482 w 1006"/>
                  <a:gd name="T97" fmla="*/ 1068 h 1208"/>
                  <a:gd name="T98" fmla="*/ 508 w 1006"/>
                  <a:gd name="T99" fmla="*/ 1027 h 1208"/>
                  <a:gd name="T100" fmla="*/ 533 w 1006"/>
                  <a:gd name="T101" fmla="*/ 990 h 1208"/>
                  <a:gd name="T102" fmla="*/ 548 w 1006"/>
                  <a:gd name="T103" fmla="*/ 953 h 1208"/>
                  <a:gd name="T104" fmla="*/ 573 w 1006"/>
                  <a:gd name="T105" fmla="*/ 907 h 1208"/>
                  <a:gd name="T106" fmla="*/ 598 w 1006"/>
                  <a:gd name="T107" fmla="*/ 867 h 1208"/>
                  <a:gd name="T108" fmla="*/ 606 w 1006"/>
                  <a:gd name="T109" fmla="*/ 843 h 1208"/>
                  <a:gd name="T110" fmla="*/ 630 w 1006"/>
                  <a:gd name="T111" fmla="*/ 843 h 1208"/>
                  <a:gd name="T112" fmla="*/ 665 w 1006"/>
                  <a:gd name="T113" fmla="*/ 834 h 1208"/>
                  <a:gd name="T114" fmla="*/ 651 w 1006"/>
                  <a:gd name="T115" fmla="*/ 799 h 1208"/>
                  <a:gd name="T116" fmla="*/ 590 w 1006"/>
                  <a:gd name="T117" fmla="*/ 715 h 1208"/>
                  <a:gd name="T118" fmla="*/ 551 w 1006"/>
                  <a:gd name="T119" fmla="*/ 639 h 1208"/>
                  <a:gd name="T120" fmla="*/ 527 w 1006"/>
                  <a:gd name="T121" fmla="*/ 595 h 1208"/>
                  <a:gd name="T122" fmla="*/ 527 w 1006"/>
                  <a:gd name="T123" fmla="*/ 539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06" h="1208">
                    <a:moveTo>
                      <a:pt x="541" y="521"/>
                    </a:moveTo>
                    <a:lnTo>
                      <a:pt x="554" y="503"/>
                    </a:lnTo>
                    <a:lnTo>
                      <a:pt x="571" y="489"/>
                    </a:lnTo>
                    <a:lnTo>
                      <a:pt x="582" y="462"/>
                    </a:lnTo>
                    <a:lnTo>
                      <a:pt x="590" y="446"/>
                    </a:lnTo>
                    <a:lnTo>
                      <a:pt x="589" y="406"/>
                    </a:lnTo>
                    <a:lnTo>
                      <a:pt x="581" y="397"/>
                    </a:lnTo>
                    <a:lnTo>
                      <a:pt x="578" y="393"/>
                    </a:lnTo>
                    <a:lnTo>
                      <a:pt x="584" y="378"/>
                    </a:lnTo>
                    <a:lnTo>
                      <a:pt x="590" y="374"/>
                    </a:lnTo>
                    <a:lnTo>
                      <a:pt x="597" y="373"/>
                    </a:lnTo>
                    <a:lnTo>
                      <a:pt x="610" y="372"/>
                    </a:lnTo>
                    <a:lnTo>
                      <a:pt x="615" y="375"/>
                    </a:lnTo>
                    <a:lnTo>
                      <a:pt x="626" y="377"/>
                    </a:lnTo>
                    <a:lnTo>
                      <a:pt x="637" y="395"/>
                    </a:lnTo>
                    <a:lnTo>
                      <a:pt x="655" y="398"/>
                    </a:lnTo>
                    <a:lnTo>
                      <a:pt x="668" y="399"/>
                    </a:lnTo>
                    <a:lnTo>
                      <a:pt x="679" y="396"/>
                    </a:lnTo>
                    <a:lnTo>
                      <a:pt x="690" y="384"/>
                    </a:lnTo>
                    <a:lnTo>
                      <a:pt x="702" y="383"/>
                    </a:lnTo>
                    <a:lnTo>
                      <a:pt x="706" y="372"/>
                    </a:lnTo>
                    <a:lnTo>
                      <a:pt x="709" y="359"/>
                    </a:lnTo>
                    <a:lnTo>
                      <a:pt x="728" y="353"/>
                    </a:lnTo>
                    <a:lnTo>
                      <a:pt x="756" y="351"/>
                    </a:lnTo>
                    <a:lnTo>
                      <a:pt x="775" y="355"/>
                    </a:lnTo>
                    <a:lnTo>
                      <a:pt x="789" y="367"/>
                    </a:lnTo>
                    <a:lnTo>
                      <a:pt x="800" y="381"/>
                    </a:lnTo>
                    <a:lnTo>
                      <a:pt x="814" y="381"/>
                    </a:lnTo>
                    <a:lnTo>
                      <a:pt x="837" y="367"/>
                    </a:lnTo>
                    <a:lnTo>
                      <a:pt x="857" y="354"/>
                    </a:lnTo>
                    <a:lnTo>
                      <a:pt x="875" y="346"/>
                    </a:lnTo>
                    <a:lnTo>
                      <a:pt x="896" y="326"/>
                    </a:lnTo>
                    <a:lnTo>
                      <a:pt x="921" y="317"/>
                    </a:lnTo>
                    <a:lnTo>
                      <a:pt x="942" y="306"/>
                    </a:lnTo>
                    <a:lnTo>
                      <a:pt x="960" y="295"/>
                    </a:lnTo>
                    <a:lnTo>
                      <a:pt x="955" y="283"/>
                    </a:lnTo>
                    <a:lnTo>
                      <a:pt x="950" y="267"/>
                    </a:lnTo>
                    <a:lnTo>
                      <a:pt x="949" y="249"/>
                    </a:lnTo>
                    <a:lnTo>
                      <a:pt x="957" y="237"/>
                    </a:lnTo>
                    <a:lnTo>
                      <a:pt x="963" y="214"/>
                    </a:lnTo>
                    <a:lnTo>
                      <a:pt x="979" y="194"/>
                    </a:lnTo>
                    <a:lnTo>
                      <a:pt x="993" y="182"/>
                    </a:lnTo>
                    <a:lnTo>
                      <a:pt x="985" y="164"/>
                    </a:lnTo>
                    <a:lnTo>
                      <a:pt x="985" y="149"/>
                    </a:lnTo>
                    <a:lnTo>
                      <a:pt x="996" y="126"/>
                    </a:lnTo>
                    <a:lnTo>
                      <a:pt x="1006" y="113"/>
                    </a:lnTo>
                    <a:lnTo>
                      <a:pt x="994" y="107"/>
                    </a:lnTo>
                    <a:lnTo>
                      <a:pt x="980" y="100"/>
                    </a:lnTo>
                    <a:lnTo>
                      <a:pt x="969" y="94"/>
                    </a:lnTo>
                    <a:lnTo>
                      <a:pt x="962" y="88"/>
                    </a:lnTo>
                    <a:lnTo>
                      <a:pt x="927" y="88"/>
                    </a:lnTo>
                    <a:lnTo>
                      <a:pt x="918" y="85"/>
                    </a:lnTo>
                    <a:lnTo>
                      <a:pt x="908" y="80"/>
                    </a:lnTo>
                    <a:lnTo>
                      <a:pt x="899" y="71"/>
                    </a:lnTo>
                    <a:lnTo>
                      <a:pt x="892" y="61"/>
                    </a:lnTo>
                    <a:lnTo>
                      <a:pt x="881" y="64"/>
                    </a:lnTo>
                    <a:lnTo>
                      <a:pt x="871" y="67"/>
                    </a:lnTo>
                    <a:lnTo>
                      <a:pt x="837" y="74"/>
                    </a:lnTo>
                    <a:lnTo>
                      <a:pt x="808" y="89"/>
                    </a:lnTo>
                    <a:lnTo>
                      <a:pt x="797" y="86"/>
                    </a:lnTo>
                    <a:lnTo>
                      <a:pt x="785" y="82"/>
                    </a:lnTo>
                    <a:lnTo>
                      <a:pt x="776" y="71"/>
                    </a:lnTo>
                    <a:lnTo>
                      <a:pt x="768" y="61"/>
                    </a:lnTo>
                    <a:lnTo>
                      <a:pt x="761" y="57"/>
                    </a:lnTo>
                    <a:lnTo>
                      <a:pt x="752" y="52"/>
                    </a:lnTo>
                    <a:lnTo>
                      <a:pt x="750" y="48"/>
                    </a:lnTo>
                    <a:lnTo>
                      <a:pt x="748" y="43"/>
                    </a:lnTo>
                    <a:lnTo>
                      <a:pt x="753" y="30"/>
                    </a:lnTo>
                    <a:lnTo>
                      <a:pt x="772" y="12"/>
                    </a:lnTo>
                    <a:lnTo>
                      <a:pt x="772" y="6"/>
                    </a:lnTo>
                    <a:lnTo>
                      <a:pt x="760" y="0"/>
                    </a:lnTo>
                    <a:lnTo>
                      <a:pt x="717" y="0"/>
                    </a:lnTo>
                    <a:lnTo>
                      <a:pt x="663" y="12"/>
                    </a:lnTo>
                    <a:lnTo>
                      <a:pt x="621" y="22"/>
                    </a:lnTo>
                    <a:lnTo>
                      <a:pt x="588" y="35"/>
                    </a:lnTo>
                    <a:lnTo>
                      <a:pt x="564" y="63"/>
                    </a:lnTo>
                    <a:lnTo>
                      <a:pt x="551" y="88"/>
                    </a:lnTo>
                    <a:lnTo>
                      <a:pt x="535" y="100"/>
                    </a:lnTo>
                    <a:lnTo>
                      <a:pt x="511" y="112"/>
                    </a:lnTo>
                    <a:lnTo>
                      <a:pt x="483" y="100"/>
                    </a:lnTo>
                    <a:lnTo>
                      <a:pt x="473" y="105"/>
                    </a:lnTo>
                    <a:lnTo>
                      <a:pt x="470" y="147"/>
                    </a:lnTo>
                    <a:lnTo>
                      <a:pt x="455" y="158"/>
                    </a:lnTo>
                    <a:lnTo>
                      <a:pt x="455" y="178"/>
                    </a:lnTo>
                    <a:lnTo>
                      <a:pt x="442" y="220"/>
                    </a:lnTo>
                    <a:lnTo>
                      <a:pt x="426" y="243"/>
                    </a:lnTo>
                    <a:lnTo>
                      <a:pt x="404" y="256"/>
                    </a:lnTo>
                    <a:lnTo>
                      <a:pt x="364" y="292"/>
                    </a:lnTo>
                    <a:lnTo>
                      <a:pt x="300" y="333"/>
                    </a:lnTo>
                    <a:lnTo>
                      <a:pt x="245" y="346"/>
                    </a:lnTo>
                    <a:lnTo>
                      <a:pt x="188" y="355"/>
                    </a:lnTo>
                    <a:lnTo>
                      <a:pt x="154" y="358"/>
                    </a:lnTo>
                    <a:lnTo>
                      <a:pt x="138" y="377"/>
                    </a:lnTo>
                    <a:lnTo>
                      <a:pt x="133" y="409"/>
                    </a:lnTo>
                    <a:lnTo>
                      <a:pt x="105" y="494"/>
                    </a:lnTo>
                    <a:lnTo>
                      <a:pt x="92" y="540"/>
                    </a:lnTo>
                    <a:lnTo>
                      <a:pt x="73" y="618"/>
                    </a:lnTo>
                    <a:lnTo>
                      <a:pt x="48" y="662"/>
                    </a:lnTo>
                    <a:lnTo>
                      <a:pt x="39" y="728"/>
                    </a:lnTo>
                    <a:lnTo>
                      <a:pt x="50" y="763"/>
                    </a:lnTo>
                    <a:lnTo>
                      <a:pt x="77" y="791"/>
                    </a:lnTo>
                    <a:lnTo>
                      <a:pt x="101" y="800"/>
                    </a:lnTo>
                    <a:lnTo>
                      <a:pt x="108" y="818"/>
                    </a:lnTo>
                    <a:lnTo>
                      <a:pt x="101" y="847"/>
                    </a:lnTo>
                    <a:lnTo>
                      <a:pt x="105" y="853"/>
                    </a:lnTo>
                    <a:lnTo>
                      <a:pt x="111" y="861"/>
                    </a:lnTo>
                    <a:lnTo>
                      <a:pt x="113" y="869"/>
                    </a:lnTo>
                    <a:lnTo>
                      <a:pt x="114" y="876"/>
                    </a:lnTo>
                    <a:lnTo>
                      <a:pt x="101" y="937"/>
                    </a:lnTo>
                    <a:lnTo>
                      <a:pt x="88" y="992"/>
                    </a:lnTo>
                    <a:lnTo>
                      <a:pt x="82" y="1041"/>
                    </a:lnTo>
                    <a:lnTo>
                      <a:pt x="61" y="1084"/>
                    </a:lnTo>
                    <a:lnTo>
                      <a:pt x="47" y="1124"/>
                    </a:lnTo>
                    <a:lnTo>
                      <a:pt x="29" y="1159"/>
                    </a:lnTo>
                    <a:lnTo>
                      <a:pt x="18" y="1184"/>
                    </a:lnTo>
                    <a:lnTo>
                      <a:pt x="0" y="1208"/>
                    </a:lnTo>
                    <a:lnTo>
                      <a:pt x="23" y="1208"/>
                    </a:lnTo>
                    <a:lnTo>
                      <a:pt x="35" y="1208"/>
                    </a:lnTo>
                    <a:lnTo>
                      <a:pt x="47" y="1185"/>
                    </a:lnTo>
                    <a:lnTo>
                      <a:pt x="66" y="1165"/>
                    </a:lnTo>
                    <a:lnTo>
                      <a:pt x="85" y="1146"/>
                    </a:lnTo>
                    <a:lnTo>
                      <a:pt x="106" y="1134"/>
                    </a:lnTo>
                    <a:lnTo>
                      <a:pt x="115" y="1114"/>
                    </a:lnTo>
                    <a:lnTo>
                      <a:pt x="125" y="1111"/>
                    </a:lnTo>
                    <a:lnTo>
                      <a:pt x="144" y="1120"/>
                    </a:lnTo>
                    <a:lnTo>
                      <a:pt x="160" y="1129"/>
                    </a:lnTo>
                    <a:lnTo>
                      <a:pt x="172" y="1127"/>
                    </a:lnTo>
                    <a:lnTo>
                      <a:pt x="186" y="1136"/>
                    </a:lnTo>
                    <a:lnTo>
                      <a:pt x="224" y="1136"/>
                    </a:lnTo>
                    <a:lnTo>
                      <a:pt x="240" y="1140"/>
                    </a:lnTo>
                    <a:lnTo>
                      <a:pt x="256" y="1126"/>
                    </a:lnTo>
                    <a:lnTo>
                      <a:pt x="266" y="1136"/>
                    </a:lnTo>
                    <a:lnTo>
                      <a:pt x="276" y="1130"/>
                    </a:lnTo>
                    <a:lnTo>
                      <a:pt x="271" y="1111"/>
                    </a:lnTo>
                    <a:lnTo>
                      <a:pt x="276" y="1093"/>
                    </a:lnTo>
                    <a:lnTo>
                      <a:pt x="276" y="1084"/>
                    </a:lnTo>
                    <a:lnTo>
                      <a:pt x="284" y="1074"/>
                    </a:lnTo>
                    <a:lnTo>
                      <a:pt x="308" y="1079"/>
                    </a:lnTo>
                    <a:lnTo>
                      <a:pt x="323" y="1089"/>
                    </a:lnTo>
                    <a:lnTo>
                      <a:pt x="344" y="1093"/>
                    </a:lnTo>
                    <a:lnTo>
                      <a:pt x="361" y="1103"/>
                    </a:lnTo>
                    <a:lnTo>
                      <a:pt x="381" y="1115"/>
                    </a:lnTo>
                    <a:lnTo>
                      <a:pt x="395" y="1121"/>
                    </a:lnTo>
                    <a:lnTo>
                      <a:pt x="413" y="1123"/>
                    </a:lnTo>
                    <a:lnTo>
                      <a:pt x="447" y="1114"/>
                    </a:lnTo>
                    <a:lnTo>
                      <a:pt x="461" y="1104"/>
                    </a:lnTo>
                    <a:lnTo>
                      <a:pt x="482" y="1068"/>
                    </a:lnTo>
                    <a:lnTo>
                      <a:pt x="498" y="1048"/>
                    </a:lnTo>
                    <a:lnTo>
                      <a:pt x="498" y="1034"/>
                    </a:lnTo>
                    <a:lnTo>
                      <a:pt x="508" y="1027"/>
                    </a:lnTo>
                    <a:lnTo>
                      <a:pt x="508" y="1015"/>
                    </a:lnTo>
                    <a:lnTo>
                      <a:pt x="521" y="1006"/>
                    </a:lnTo>
                    <a:lnTo>
                      <a:pt x="533" y="990"/>
                    </a:lnTo>
                    <a:lnTo>
                      <a:pt x="540" y="980"/>
                    </a:lnTo>
                    <a:lnTo>
                      <a:pt x="548" y="966"/>
                    </a:lnTo>
                    <a:lnTo>
                      <a:pt x="548" y="953"/>
                    </a:lnTo>
                    <a:lnTo>
                      <a:pt x="564" y="938"/>
                    </a:lnTo>
                    <a:lnTo>
                      <a:pt x="564" y="925"/>
                    </a:lnTo>
                    <a:lnTo>
                      <a:pt x="573" y="907"/>
                    </a:lnTo>
                    <a:lnTo>
                      <a:pt x="577" y="892"/>
                    </a:lnTo>
                    <a:lnTo>
                      <a:pt x="589" y="878"/>
                    </a:lnTo>
                    <a:lnTo>
                      <a:pt x="598" y="867"/>
                    </a:lnTo>
                    <a:lnTo>
                      <a:pt x="598" y="858"/>
                    </a:lnTo>
                    <a:lnTo>
                      <a:pt x="602" y="850"/>
                    </a:lnTo>
                    <a:lnTo>
                      <a:pt x="606" y="843"/>
                    </a:lnTo>
                    <a:lnTo>
                      <a:pt x="614" y="843"/>
                    </a:lnTo>
                    <a:lnTo>
                      <a:pt x="627" y="843"/>
                    </a:lnTo>
                    <a:lnTo>
                      <a:pt x="630" y="843"/>
                    </a:lnTo>
                    <a:lnTo>
                      <a:pt x="648" y="836"/>
                    </a:lnTo>
                    <a:lnTo>
                      <a:pt x="663" y="833"/>
                    </a:lnTo>
                    <a:lnTo>
                      <a:pt x="665" y="834"/>
                    </a:lnTo>
                    <a:lnTo>
                      <a:pt x="665" y="833"/>
                    </a:lnTo>
                    <a:lnTo>
                      <a:pt x="659" y="816"/>
                    </a:lnTo>
                    <a:lnTo>
                      <a:pt x="651" y="799"/>
                    </a:lnTo>
                    <a:lnTo>
                      <a:pt x="634" y="777"/>
                    </a:lnTo>
                    <a:lnTo>
                      <a:pt x="609" y="741"/>
                    </a:lnTo>
                    <a:lnTo>
                      <a:pt x="590" y="715"/>
                    </a:lnTo>
                    <a:lnTo>
                      <a:pt x="576" y="685"/>
                    </a:lnTo>
                    <a:lnTo>
                      <a:pt x="561" y="652"/>
                    </a:lnTo>
                    <a:lnTo>
                      <a:pt x="551" y="639"/>
                    </a:lnTo>
                    <a:lnTo>
                      <a:pt x="544" y="625"/>
                    </a:lnTo>
                    <a:lnTo>
                      <a:pt x="536" y="607"/>
                    </a:lnTo>
                    <a:lnTo>
                      <a:pt x="527" y="595"/>
                    </a:lnTo>
                    <a:lnTo>
                      <a:pt x="523" y="577"/>
                    </a:lnTo>
                    <a:lnTo>
                      <a:pt x="521" y="558"/>
                    </a:lnTo>
                    <a:lnTo>
                      <a:pt x="527" y="539"/>
                    </a:lnTo>
                    <a:lnTo>
                      <a:pt x="541" y="52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5" name="Freeform 246"/>
              <p:cNvSpPr>
                <a:spLocks/>
              </p:cNvSpPr>
              <p:nvPr/>
            </p:nvSpPr>
            <p:spPr bwMode="auto">
              <a:xfrm>
                <a:off x="3387864" y="3355350"/>
                <a:ext cx="466454" cy="378651"/>
              </a:xfrm>
              <a:custGeom>
                <a:avLst/>
                <a:gdLst>
                  <a:gd name="T0" fmla="*/ 654 w 1018"/>
                  <a:gd name="T1" fmla="*/ 392 h 830"/>
                  <a:gd name="T2" fmla="*/ 680 w 1018"/>
                  <a:gd name="T3" fmla="*/ 347 h 830"/>
                  <a:gd name="T4" fmla="*/ 724 w 1018"/>
                  <a:gd name="T5" fmla="*/ 340 h 830"/>
                  <a:gd name="T6" fmla="*/ 773 w 1018"/>
                  <a:gd name="T7" fmla="*/ 323 h 830"/>
                  <a:gd name="T8" fmla="*/ 829 w 1018"/>
                  <a:gd name="T9" fmla="*/ 288 h 830"/>
                  <a:gd name="T10" fmla="*/ 915 w 1018"/>
                  <a:gd name="T11" fmla="*/ 214 h 830"/>
                  <a:gd name="T12" fmla="*/ 959 w 1018"/>
                  <a:gd name="T13" fmla="*/ 171 h 830"/>
                  <a:gd name="T14" fmla="*/ 963 w 1018"/>
                  <a:gd name="T15" fmla="*/ 144 h 830"/>
                  <a:gd name="T16" fmla="*/ 1008 w 1018"/>
                  <a:gd name="T17" fmla="*/ 118 h 830"/>
                  <a:gd name="T18" fmla="*/ 1012 w 1018"/>
                  <a:gd name="T19" fmla="*/ 94 h 830"/>
                  <a:gd name="T20" fmla="*/ 950 w 1018"/>
                  <a:gd name="T21" fmla="*/ 83 h 830"/>
                  <a:gd name="T22" fmla="*/ 876 w 1018"/>
                  <a:gd name="T23" fmla="*/ 78 h 830"/>
                  <a:gd name="T24" fmla="*/ 793 w 1018"/>
                  <a:gd name="T25" fmla="*/ 70 h 830"/>
                  <a:gd name="T26" fmla="*/ 755 w 1018"/>
                  <a:gd name="T27" fmla="*/ 19 h 830"/>
                  <a:gd name="T28" fmla="*/ 665 w 1018"/>
                  <a:gd name="T29" fmla="*/ 8 h 830"/>
                  <a:gd name="T30" fmla="*/ 604 w 1018"/>
                  <a:gd name="T31" fmla="*/ 5 h 830"/>
                  <a:gd name="T32" fmla="*/ 553 w 1018"/>
                  <a:gd name="T33" fmla="*/ 13 h 830"/>
                  <a:gd name="T34" fmla="*/ 513 w 1018"/>
                  <a:gd name="T35" fmla="*/ 14 h 830"/>
                  <a:gd name="T36" fmla="*/ 464 w 1018"/>
                  <a:gd name="T37" fmla="*/ 50 h 830"/>
                  <a:gd name="T38" fmla="*/ 442 w 1018"/>
                  <a:gd name="T39" fmla="*/ 115 h 830"/>
                  <a:gd name="T40" fmla="*/ 434 w 1018"/>
                  <a:gd name="T41" fmla="*/ 184 h 830"/>
                  <a:gd name="T42" fmla="*/ 375 w 1018"/>
                  <a:gd name="T43" fmla="*/ 227 h 830"/>
                  <a:gd name="T44" fmla="*/ 293 w 1018"/>
                  <a:gd name="T45" fmla="*/ 282 h 830"/>
                  <a:gd name="T46" fmla="*/ 235 w 1018"/>
                  <a:gd name="T47" fmla="*/ 252 h 830"/>
                  <a:gd name="T48" fmla="*/ 181 w 1018"/>
                  <a:gd name="T49" fmla="*/ 284 h 830"/>
                  <a:gd name="T50" fmla="*/ 134 w 1018"/>
                  <a:gd name="T51" fmla="*/ 299 h 830"/>
                  <a:gd name="T52" fmla="*/ 89 w 1018"/>
                  <a:gd name="T53" fmla="*/ 273 h 830"/>
                  <a:gd name="T54" fmla="*/ 57 w 1018"/>
                  <a:gd name="T55" fmla="*/ 294 h 830"/>
                  <a:gd name="T56" fmla="*/ 61 w 1018"/>
                  <a:gd name="T57" fmla="*/ 363 h 830"/>
                  <a:gd name="T58" fmla="*/ 6 w 1018"/>
                  <a:gd name="T59" fmla="*/ 440 h 830"/>
                  <a:gd name="T60" fmla="*/ 15 w 1018"/>
                  <a:gd name="T61" fmla="*/ 508 h 830"/>
                  <a:gd name="T62" fmla="*/ 55 w 1018"/>
                  <a:gd name="T63" fmla="*/ 586 h 830"/>
                  <a:gd name="T64" fmla="*/ 130 w 1018"/>
                  <a:gd name="T65" fmla="*/ 700 h 830"/>
                  <a:gd name="T66" fmla="*/ 149 w 1018"/>
                  <a:gd name="T67" fmla="*/ 737 h 830"/>
                  <a:gd name="T68" fmla="*/ 177 w 1018"/>
                  <a:gd name="T69" fmla="*/ 790 h 830"/>
                  <a:gd name="T70" fmla="*/ 230 w 1018"/>
                  <a:gd name="T71" fmla="*/ 822 h 830"/>
                  <a:gd name="T72" fmla="*/ 281 w 1018"/>
                  <a:gd name="T73" fmla="*/ 830 h 830"/>
                  <a:gd name="T74" fmla="*/ 336 w 1018"/>
                  <a:gd name="T75" fmla="*/ 777 h 830"/>
                  <a:gd name="T76" fmla="*/ 399 w 1018"/>
                  <a:gd name="T77" fmla="*/ 757 h 830"/>
                  <a:gd name="T78" fmla="*/ 437 w 1018"/>
                  <a:gd name="T79" fmla="*/ 766 h 830"/>
                  <a:gd name="T80" fmla="*/ 465 w 1018"/>
                  <a:gd name="T81" fmla="*/ 714 h 830"/>
                  <a:gd name="T82" fmla="*/ 511 w 1018"/>
                  <a:gd name="T83" fmla="*/ 664 h 830"/>
                  <a:gd name="T84" fmla="*/ 602 w 1018"/>
                  <a:gd name="T85" fmla="*/ 613 h 830"/>
                  <a:gd name="T86" fmla="*/ 675 w 1018"/>
                  <a:gd name="T87" fmla="*/ 655 h 830"/>
                  <a:gd name="T88" fmla="*/ 726 w 1018"/>
                  <a:gd name="T89" fmla="*/ 690 h 830"/>
                  <a:gd name="T90" fmla="*/ 767 w 1018"/>
                  <a:gd name="T91" fmla="*/ 649 h 830"/>
                  <a:gd name="T92" fmla="*/ 831 w 1018"/>
                  <a:gd name="T93" fmla="*/ 618 h 830"/>
                  <a:gd name="T94" fmla="*/ 898 w 1018"/>
                  <a:gd name="T95" fmla="*/ 615 h 830"/>
                  <a:gd name="T96" fmla="*/ 892 w 1018"/>
                  <a:gd name="T97" fmla="*/ 591 h 830"/>
                  <a:gd name="T98" fmla="*/ 889 w 1018"/>
                  <a:gd name="T99" fmla="*/ 555 h 830"/>
                  <a:gd name="T100" fmla="*/ 856 w 1018"/>
                  <a:gd name="T101" fmla="*/ 527 h 830"/>
                  <a:gd name="T102" fmla="*/ 823 w 1018"/>
                  <a:gd name="T103" fmla="*/ 535 h 830"/>
                  <a:gd name="T104" fmla="*/ 748 w 1018"/>
                  <a:gd name="T105" fmla="*/ 541 h 830"/>
                  <a:gd name="T106" fmla="*/ 685 w 1018"/>
                  <a:gd name="T107" fmla="*/ 513 h 830"/>
                  <a:gd name="T108" fmla="*/ 641 w 1018"/>
                  <a:gd name="T109" fmla="*/ 501 h 830"/>
                  <a:gd name="T110" fmla="*/ 675 w 1018"/>
                  <a:gd name="T111" fmla="*/ 474 h 830"/>
                  <a:gd name="T112" fmla="*/ 688 w 1018"/>
                  <a:gd name="T113" fmla="*/ 408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8" h="830">
                    <a:moveTo>
                      <a:pt x="688" y="408"/>
                    </a:moveTo>
                    <a:lnTo>
                      <a:pt x="681" y="400"/>
                    </a:lnTo>
                    <a:lnTo>
                      <a:pt x="664" y="400"/>
                    </a:lnTo>
                    <a:lnTo>
                      <a:pt x="654" y="392"/>
                    </a:lnTo>
                    <a:lnTo>
                      <a:pt x="655" y="379"/>
                    </a:lnTo>
                    <a:lnTo>
                      <a:pt x="675" y="358"/>
                    </a:lnTo>
                    <a:lnTo>
                      <a:pt x="675" y="349"/>
                    </a:lnTo>
                    <a:lnTo>
                      <a:pt x="680" y="347"/>
                    </a:lnTo>
                    <a:lnTo>
                      <a:pt x="693" y="345"/>
                    </a:lnTo>
                    <a:lnTo>
                      <a:pt x="716" y="342"/>
                    </a:lnTo>
                    <a:lnTo>
                      <a:pt x="720" y="341"/>
                    </a:lnTo>
                    <a:lnTo>
                      <a:pt x="724" y="340"/>
                    </a:lnTo>
                    <a:lnTo>
                      <a:pt x="731" y="338"/>
                    </a:lnTo>
                    <a:lnTo>
                      <a:pt x="739" y="337"/>
                    </a:lnTo>
                    <a:lnTo>
                      <a:pt x="755" y="329"/>
                    </a:lnTo>
                    <a:lnTo>
                      <a:pt x="773" y="323"/>
                    </a:lnTo>
                    <a:lnTo>
                      <a:pt x="784" y="321"/>
                    </a:lnTo>
                    <a:lnTo>
                      <a:pt x="798" y="313"/>
                    </a:lnTo>
                    <a:lnTo>
                      <a:pt x="811" y="302"/>
                    </a:lnTo>
                    <a:lnTo>
                      <a:pt x="829" y="288"/>
                    </a:lnTo>
                    <a:lnTo>
                      <a:pt x="845" y="267"/>
                    </a:lnTo>
                    <a:lnTo>
                      <a:pt x="868" y="248"/>
                    </a:lnTo>
                    <a:lnTo>
                      <a:pt x="893" y="233"/>
                    </a:lnTo>
                    <a:lnTo>
                      <a:pt x="915" y="214"/>
                    </a:lnTo>
                    <a:lnTo>
                      <a:pt x="940" y="197"/>
                    </a:lnTo>
                    <a:lnTo>
                      <a:pt x="951" y="185"/>
                    </a:lnTo>
                    <a:lnTo>
                      <a:pt x="954" y="175"/>
                    </a:lnTo>
                    <a:lnTo>
                      <a:pt x="959" y="171"/>
                    </a:lnTo>
                    <a:lnTo>
                      <a:pt x="960" y="161"/>
                    </a:lnTo>
                    <a:lnTo>
                      <a:pt x="954" y="153"/>
                    </a:lnTo>
                    <a:lnTo>
                      <a:pt x="954" y="147"/>
                    </a:lnTo>
                    <a:lnTo>
                      <a:pt x="963" y="144"/>
                    </a:lnTo>
                    <a:lnTo>
                      <a:pt x="981" y="144"/>
                    </a:lnTo>
                    <a:lnTo>
                      <a:pt x="996" y="138"/>
                    </a:lnTo>
                    <a:lnTo>
                      <a:pt x="1000" y="125"/>
                    </a:lnTo>
                    <a:lnTo>
                      <a:pt x="1008" y="118"/>
                    </a:lnTo>
                    <a:lnTo>
                      <a:pt x="1015" y="112"/>
                    </a:lnTo>
                    <a:lnTo>
                      <a:pt x="1010" y="105"/>
                    </a:lnTo>
                    <a:lnTo>
                      <a:pt x="1008" y="100"/>
                    </a:lnTo>
                    <a:lnTo>
                      <a:pt x="1012" y="94"/>
                    </a:lnTo>
                    <a:lnTo>
                      <a:pt x="1018" y="87"/>
                    </a:lnTo>
                    <a:lnTo>
                      <a:pt x="1018" y="81"/>
                    </a:lnTo>
                    <a:lnTo>
                      <a:pt x="1007" y="78"/>
                    </a:lnTo>
                    <a:lnTo>
                      <a:pt x="950" y="83"/>
                    </a:lnTo>
                    <a:lnTo>
                      <a:pt x="917" y="86"/>
                    </a:lnTo>
                    <a:lnTo>
                      <a:pt x="910" y="85"/>
                    </a:lnTo>
                    <a:lnTo>
                      <a:pt x="890" y="78"/>
                    </a:lnTo>
                    <a:lnTo>
                      <a:pt x="876" y="78"/>
                    </a:lnTo>
                    <a:lnTo>
                      <a:pt x="855" y="70"/>
                    </a:lnTo>
                    <a:lnTo>
                      <a:pt x="834" y="63"/>
                    </a:lnTo>
                    <a:lnTo>
                      <a:pt x="817" y="67"/>
                    </a:lnTo>
                    <a:lnTo>
                      <a:pt x="793" y="70"/>
                    </a:lnTo>
                    <a:lnTo>
                      <a:pt x="784" y="47"/>
                    </a:lnTo>
                    <a:lnTo>
                      <a:pt x="775" y="33"/>
                    </a:lnTo>
                    <a:lnTo>
                      <a:pt x="764" y="21"/>
                    </a:lnTo>
                    <a:lnTo>
                      <a:pt x="755" y="19"/>
                    </a:lnTo>
                    <a:lnTo>
                      <a:pt x="728" y="19"/>
                    </a:lnTo>
                    <a:lnTo>
                      <a:pt x="713" y="24"/>
                    </a:lnTo>
                    <a:lnTo>
                      <a:pt x="687" y="27"/>
                    </a:lnTo>
                    <a:lnTo>
                      <a:pt x="665" y="8"/>
                    </a:lnTo>
                    <a:lnTo>
                      <a:pt x="652" y="0"/>
                    </a:lnTo>
                    <a:lnTo>
                      <a:pt x="638" y="0"/>
                    </a:lnTo>
                    <a:lnTo>
                      <a:pt x="616" y="3"/>
                    </a:lnTo>
                    <a:lnTo>
                      <a:pt x="604" y="5"/>
                    </a:lnTo>
                    <a:lnTo>
                      <a:pt x="579" y="8"/>
                    </a:lnTo>
                    <a:lnTo>
                      <a:pt x="574" y="9"/>
                    </a:lnTo>
                    <a:lnTo>
                      <a:pt x="564" y="11"/>
                    </a:lnTo>
                    <a:lnTo>
                      <a:pt x="553" y="13"/>
                    </a:lnTo>
                    <a:lnTo>
                      <a:pt x="547" y="14"/>
                    </a:lnTo>
                    <a:lnTo>
                      <a:pt x="540" y="14"/>
                    </a:lnTo>
                    <a:lnTo>
                      <a:pt x="526" y="14"/>
                    </a:lnTo>
                    <a:lnTo>
                      <a:pt x="513" y="14"/>
                    </a:lnTo>
                    <a:lnTo>
                      <a:pt x="508" y="14"/>
                    </a:lnTo>
                    <a:lnTo>
                      <a:pt x="485" y="14"/>
                    </a:lnTo>
                    <a:lnTo>
                      <a:pt x="475" y="27"/>
                    </a:lnTo>
                    <a:lnTo>
                      <a:pt x="464" y="50"/>
                    </a:lnTo>
                    <a:lnTo>
                      <a:pt x="464" y="65"/>
                    </a:lnTo>
                    <a:lnTo>
                      <a:pt x="472" y="83"/>
                    </a:lnTo>
                    <a:lnTo>
                      <a:pt x="458" y="95"/>
                    </a:lnTo>
                    <a:lnTo>
                      <a:pt x="442" y="115"/>
                    </a:lnTo>
                    <a:lnTo>
                      <a:pt x="436" y="138"/>
                    </a:lnTo>
                    <a:lnTo>
                      <a:pt x="428" y="150"/>
                    </a:lnTo>
                    <a:lnTo>
                      <a:pt x="429" y="168"/>
                    </a:lnTo>
                    <a:lnTo>
                      <a:pt x="434" y="184"/>
                    </a:lnTo>
                    <a:lnTo>
                      <a:pt x="439" y="196"/>
                    </a:lnTo>
                    <a:lnTo>
                      <a:pt x="421" y="207"/>
                    </a:lnTo>
                    <a:lnTo>
                      <a:pt x="400" y="218"/>
                    </a:lnTo>
                    <a:lnTo>
                      <a:pt x="375" y="227"/>
                    </a:lnTo>
                    <a:lnTo>
                      <a:pt x="354" y="247"/>
                    </a:lnTo>
                    <a:lnTo>
                      <a:pt x="336" y="255"/>
                    </a:lnTo>
                    <a:lnTo>
                      <a:pt x="316" y="268"/>
                    </a:lnTo>
                    <a:lnTo>
                      <a:pt x="293" y="282"/>
                    </a:lnTo>
                    <a:lnTo>
                      <a:pt x="279" y="282"/>
                    </a:lnTo>
                    <a:lnTo>
                      <a:pt x="268" y="268"/>
                    </a:lnTo>
                    <a:lnTo>
                      <a:pt x="254" y="256"/>
                    </a:lnTo>
                    <a:lnTo>
                      <a:pt x="235" y="252"/>
                    </a:lnTo>
                    <a:lnTo>
                      <a:pt x="207" y="254"/>
                    </a:lnTo>
                    <a:lnTo>
                      <a:pt x="188" y="260"/>
                    </a:lnTo>
                    <a:lnTo>
                      <a:pt x="185" y="273"/>
                    </a:lnTo>
                    <a:lnTo>
                      <a:pt x="181" y="284"/>
                    </a:lnTo>
                    <a:lnTo>
                      <a:pt x="169" y="285"/>
                    </a:lnTo>
                    <a:lnTo>
                      <a:pt x="158" y="297"/>
                    </a:lnTo>
                    <a:lnTo>
                      <a:pt x="147" y="300"/>
                    </a:lnTo>
                    <a:lnTo>
                      <a:pt x="134" y="299"/>
                    </a:lnTo>
                    <a:lnTo>
                      <a:pt x="116" y="296"/>
                    </a:lnTo>
                    <a:lnTo>
                      <a:pt x="105" y="278"/>
                    </a:lnTo>
                    <a:lnTo>
                      <a:pt x="94" y="276"/>
                    </a:lnTo>
                    <a:lnTo>
                      <a:pt x="89" y="273"/>
                    </a:lnTo>
                    <a:lnTo>
                      <a:pt x="76" y="274"/>
                    </a:lnTo>
                    <a:lnTo>
                      <a:pt x="69" y="275"/>
                    </a:lnTo>
                    <a:lnTo>
                      <a:pt x="63" y="279"/>
                    </a:lnTo>
                    <a:lnTo>
                      <a:pt x="57" y="294"/>
                    </a:lnTo>
                    <a:lnTo>
                      <a:pt x="60" y="298"/>
                    </a:lnTo>
                    <a:lnTo>
                      <a:pt x="68" y="307"/>
                    </a:lnTo>
                    <a:lnTo>
                      <a:pt x="69" y="347"/>
                    </a:lnTo>
                    <a:lnTo>
                      <a:pt x="61" y="363"/>
                    </a:lnTo>
                    <a:lnTo>
                      <a:pt x="50" y="390"/>
                    </a:lnTo>
                    <a:lnTo>
                      <a:pt x="33" y="404"/>
                    </a:lnTo>
                    <a:lnTo>
                      <a:pt x="20" y="422"/>
                    </a:lnTo>
                    <a:lnTo>
                      <a:pt x="6" y="440"/>
                    </a:lnTo>
                    <a:lnTo>
                      <a:pt x="0" y="459"/>
                    </a:lnTo>
                    <a:lnTo>
                      <a:pt x="2" y="478"/>
                    </a:lnTo>
                    <a:lnTo>
                      <a:pt x="6" y="496"/>
                    </a:lnTo>
                    <a:lnTo>
                      <a:pt x="15" y="508"/>
                    </a:lnTo>
                    <a:lnTo>
                      <a:pt x="23" y="526"/>
                    </a:lnTo>
                    <a:lnTo>
                      <a:pt x="30" y="540"/>
                    </a:lnTo>
                    <a:lnTo>
                      <a:pt x="40" y="553"/>
                    </a:lnTo>
                    <a:lnTo>
                      <a:pt x="55" y="586"/>
                    </a:lnTo>
                    <a:lnTo>
                      <a:pt x="69" y="616"/>
                    </a:lnTo>
                    <a:lnTo>
                      <a:pt x="88" y="642"/>
                    </a:lnTo>
                    <a:lnTo>
                      <a:pt x="113" y="678"/>
                    </a:lnTo>
                    <a:lnTo>
                      <a:pt x="130" y="700"/>
                    </a:lnTo>
                    <a:lnTo>
                      <a:pt x="138" y="717"/>
                    </a:lnTo>
                    <a:lnTo>
                      <a:pt x="144" y="734"/>
                    </a:lnTo>
                    <a:lnTo>
                      <a:pt x="144" y="735"/>
                    </a:lnTo>
                    <a:lnTo>
                      <a:pt x="149" y="737"/>
                    </a:lnTo>
                    <a:lnTo>
                      <a:pt x="158" y="750"/>
                    </a:lnTo>
                    <a:lnTo>
                      <a:pt x="158" y="763"/>
                    </a:lnTo>
                    <a:lnTo>
                      <a:pt x="166" y="774"/>
                    </a:lnTo>
                    <a:lnTo>
                      <a:pt x="177" y="790"/>
                    </a:lnTo>
                    <a:lnTo>
                      <a:pt x="190" y="808"/>
                    </a:lnTo>
                    <a:lnTo>
                      <a:pt x="198" y="819"/>
                    </a:lnTo>
                    <a:lnTo>
                      <a:pt x="218" y="820"/>
                    </a:lnTo>
                    <a:lnTo>
                      <a:pt x="230" y="822"/>
                    </a:lnTo>
                    <a:lnTo>
                      <a:pt x="239" y="820"/>
                    </a:lnTo>
                    <a:lnTo>
                      <a:pt x="249" y="827"/>
                    </a:lnTo>
                    <a:lnTo>
                      <a:pt x="263" y="830"/>
                    </a:lnTo>
                    <a:lnTo>
                      <a:pt x="281" y="830"/>
                    </a:lnTo>
                    <a:lnTo>
                      <a:pt x="295" y="811"/>
                    </a:lnTo>
                    <a:lnTo>
                      <a:pt x="308" y="793"/>
                    </a:lnTo>
                    <a:lnTo>
                      <a:pt x="323" y="787"/>
                    </a:lnTo>
                    <a:lnTo>
                      <a:pt x="336" y="777"/>
                    </a:lnTo>
                    <a:lnTo>
                      <a:pt x="348" y="768"/>
                    </a:lnTo>
                    <a:lnTo>
                      <a:pt x="361" y="770"/>
                    </a:lnTo>
                    <a:lnTo>
                      <a:pt x="385" y="763"/>
                    </a:lnTo>
                    <a:lnTo>
                      <a:pt x="399" y="757"/>
                    </a:lnTo>
                    <a:lnTo>
                      <a:pt x="402" y="755"/>
                    </a:lnTo>
                    <a:lnTo>
                      <a:pt x="410" y="758"/>
                    </a:lnTo>
                    <a:lnTo>
                      <a:pt x="423" y="761"/>
                    </a:lnTo>
                    <a:lnTo>
                      <a:pt x="437" y="766"/>
                    </a:lnTo>
                    <a:lnTo>
                      <a:pt x="441" y="751"/>
                    </a:lnTo>
                    <a:lnTo>
                      <a:pt x="444" y="741"/>
                    </a:lnTo>
                    <a:lnTo>
                      <a:pt x="446" y="728"/>
                    </a:lnTo>
                    <a:lnTo>
                      <a:pt x="465" y="714"/>
                    </a:lnTo>
                    <a:lnTo>
                      <a:pt x="479" y="704"/>
                    </a:lnTo>
                    <a:lnTo>
                      <a:pt x="479" y="693"/>
                    </a:lnTo>
                    <a:lnTo>
                      <a:pt x="489" y="680"/>
                    </a:lnTo>
                    <a:lnTo>
                      <a:pt x="511" y="664"/>
                    </a:lnTo>
                    <a:lnTo>
                      <a:pt x="541" y="652"/>
                    </a:lnTo>
                    <a:lnTo>
                      <a:pt x="553" y="644"/>
                    </a:lnTo>
                    <a:lnTo>
                      <a:pt x="581" y="622"/>
                    </a:lnTo>
                    <a:lnTo>
                      <a:pt x="602" y="613"/>
                    </a:lnTo>
                    <a:lnTo>
                      <a:pt x="630" y="613"/>
                    </a:lnTo>
                    <a:lnTo>
                      <a:pt x="654" y="624"/>
                    </a:lnTo>
                    <a:lnTo>
                      <a:pt x="669" y="641"/>
                    </a:lnTo>
                    <a:lnTo>
                      <a:pt x="675" y="655"/>
                    </a:lnTo>
                    <a:lnTo>
                      <a:pt x="696" y="673"/>
                    </a:lnTo>
                    <a:lnTo>
                      <a:pt x="701" y="681"/>
                    </a:lnTo>
                    <a:lnTo>
                      <a:pt x="720" y="690"/>
                    </a:lnTo>
                    <a:lnTo>
                      <a:pt x="726" y="690"/>
                    </a:lnTo>
                    <a:lnTo>
                      <a:pt x="738" y="694"/>
                    </a:lnTo>
                    <a:lnTo>
                      <a:pt x="746" y="674"/>
                    </a:lnTo>
                    <a:lnTo>
                      <a:pt x="761" y="661"/>
                    </a:lnTo>
                    <a:lnTo>
                      <a:pt x="767" y="649"/>
                    </a:lnTo>
                    <a:lnTo>
                      <a:pt x="771" y="632"/>
                    </a:lnTo>
                    <a:lnTo>
                      <a:pt x="790" y="626"/>
                    </a:lnTo>
                    <a:lnTo>
                      <a:pt x="826" y="618"/>
                    </a:lnTo>
                    <a:lnTo>
                      <a:pt x="831" y="618"/>
                    </a:lnTo>
                    <a:lnTo>
                      <a:pt x="843" y="617"/>
                    </a:lnTo>
                    <a:lnTo>
                      <a:pt x="859" y="620"/>
                    </a:lnTo>
                    <a:lnTo>
                      <a:pt x="899" y="617"/>
                    </a:lnTo>
                    <a:lnTo>
                      <a:pt x="898" y="615"/>
                    </a:lnTo>
                    <a:lnTo>
                      <a:pt x="894" y="608"/>
                    </a:lnTo>
                    <a:lnTo>
                      <a:pt x="892" y="601"/>
                    </a:lnTo>
                    <a:lnTo>
                      <a:pt x="892" y="597"/>
                    </a:lnTo>
                    <a:lnTo>
                      <a:pt x="892" y="591"/>
                    </a:lnTo>
                    <a:lnTo>
                      <a:pt x="892" y="582"/>
                    </a:lnTo>
                    <a:lnTo>
                      <a:pt x="887" y="573"/>
                    </a:lnTo>
                    <a:lnTo>
                      <a:pt x="887" y="566"/>
                    </a:lnTo>
                    <a:lnTo>
                      <a:pt x="889" y="555"/>
                    </a:lnTo>
                    <a:lnTo>
                      <a:pt x="889" y="555"/>
                    </a:lnTo>
                    <a:lnTo>
                      <a:pt x="879" y="538"/>
                    </a:lnTo>
                    <a:lnTo>
                      <a:pt x="870" y="527"/>
                    </a:lnTo>
                    <a:lnTo>
                      <a:pt x="856" y="527"/>
                    </a:lnTo>
                    <a:lnTo>
                      <a:pt x="847" y="536"/>
                    </a:lnTo>
                    <a:lnTo>
                      <a:pt x="842" y="530"/>
                    </a:lnTo>
                    <a:lnTo>
                      <a:pt x="834" y="536"/>
                    </a:lnTo>
                    <a:lnTo>
                      <a:pt x="823" y="535"/>
                    </a:lnTo>
                    <a:lnTo>
                      <a:pt x="812" y="529"/>
                    </a:lnTo>
                    <a:lnTo>
                      <a:pt x="806" y="534"/>
                    </a:lnTo>
                    <a:lnTo>
                      <a:pt x="791" y="540"/>
                    </a:lnTo>
                    <a:lnTo>
                      <a:pt x="748" y="541"/>
                    </a:lnTo>
                    <a:lnTo>
                      <a:pt x="728" y="547"/>
                    </a:lnTo>
                    <a:lnTo>
                      <a:pt x="700" y="547"/>
                    </a:lnTo>
                    <a:lnTo>
                      <a:pt x="689" y="535"/>
                    </a:lnTo>
                    <a:lnTo>
                      <a:pt x="685" y="513"/>
                    </a:lnTo>
                    <a:lnTo>
                      <a:pt x="677" y="509"/>
                    </a:lnTo>
                    <a:lnTo>
                      <a:pt x="658" y="506"/>
                    </a:lnTo>
                    <a:lnTo>
                      <a:pt x="642" y="506"/>
                    </a:lnTo>
                    <a:lnTo>
                      <a:pt x="641" y="501"/>
                    </a:lnTo>
                    <a:lnTo>
                      <a:pt x="641" y="496"/>
                    </a:lnTo>
                    <a:lnTo>
                      <a:pt x="651" y="488"/>
                    </a:lnTo>
                    <a:lnTo>
                      <a:pt x="662" y="484"/>
                    </a:lnTo>
                    <a:lnTo>
                      <a:pt x="675" y="474"/>
                    </a:lnTo>
                    <a:lnTo>
                      <a:pt x="677" y="441"/>
                    </a:lnTo>
                    <a:lnTo>
                      <a:pt x="685" y="432"/>
                    </a:lnTo>
                    <a:lnTo>
                      <a:pt x="688" y="425"/>
                    </a:lnTo>
                    <a:lnTo>
                      <a:pt x="688" y="40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6" name="Freeform 250"/>
              <p:cNvSpPr>
                <a:spLocks/>
              </p:cNvSpPr>
              <p:nvPr/>
            </p:nvSpPr>
            <p:spPr bwMode="auto">
              <a:xfrm>
                <a:off x="3574446" y="3635223"/>
                <a:ext cx="264782" cy="142680"/>
              </a:xfrm>
              <a:custGeom>
                <a:avLst/>
                <a:gdLst>
                  <a:gd name="T0" fmla="*/ 81 w 578"/>
                  <a:gd name="T1" fmla="*/ 67 h 311"/>
                  <a:gd name="T2" fmla="*/ 71 w 578"/>
                  <a:gd name="T3" fmla="*/ 91 h 311"/>
                  <a:gd name="T4" fmla="*/ 38 w 578"/>
                  <a:gd name="T5" fmla="*/ 115 h 311"/>
                  <a:gd name="T6" fmla="*/ 33 w 578"/>
                  <a:gd name="T7" fmla="*/ 138 h 311"/>
                  <a:gd name="T8" fmla="*/ 20 w 578"/>
                  <a:gd name="T9" fmla="*/ 165 h 311"/>
                  <a:gd name="T10" fmla="*/ 0 w 578"/>
                  <a:gd name="T11" fmla="*/ 191 h 311"/>
                  <a:gd name="T12" fmla="*/ 4 w 578"/>
                  <a:gd name="T13" fmla="*/ 215 h 311"/>
                  <a:gd name="T14" fmla="*/ 11 w 578"/>
                  <a:gd name="T15" fmla="*/ 232 h 311"/>
                  <a:gd name="T16" fmla="*/ 29 w 578"/>
                  <a:gd name="T17" fmla="*/ 242 h 311"/>
                  <a:gd name="T18" fmla="*/ 37 w 578"/>
                  <a:gd name="T19" fmla="*/ 254 h 311"/>
                  <a:gd name="T20" fmla="*/ 68 w 578"/>
                  <a:gd name="T21" fmla="*/ 263 h 311"/>
                  <a:gd name="T22" fmla="*/ 83 w 578"/>
                  <a:gd name="T23" fmla="*/ 259 h 311"/>
                  <a:gd name="T24" fmla="*/ 87 w 578"/>
                  <a:gd name="T25" fmla="*/ 258 h 311"/>
                  <a:gd name="T26" fmla="*/ 88 w 578"/>
                  <a:gd name="T27" fmla="*/ 257 h 311"/>
                  <a:gd name="T28" fmla="*/ 128 w 578"/>
                  <a:gd name="T29" fmla="*/ 253 h 311"/>
                  <a:gd name="T30" fmla="*/ 160 w 578"/>
                  <a:gd name="T31" fmla="*/ 266 h 311"/>
                  <a:gd name="T32" fmla="*/ 186 w 578"/>
                  <a:gd name="T33" fmla="*/ 267 h 311"/>
                  <a:gd name="T34" fmla="*/ 207 w 578"/>
                  <a:gd name="T35" fmla="*/ 275 h 311"/>
                  <a:gd name="T36" fmla="*/ 247 w 578"/>
                  <a:gd name="T37" fmla="*/ 279 h 311"/>
                  <a:gd name="T38" fmla="*/ 285 w 578"/>
                  <a:gd name="T39" fmla="*/ 274 h 311"/>
                  <a:gd name="T40" fmla="*/ 313 w 578"/>
                  <a:gd name="T41" fmla="*/ 283 h 311"/>
                  <a:gd name="T42" fmla="*/ 357 w 578"/>
                  <a:gd name="T43" fmla="*/ 306 h 311"/>
                  <a:gd name="T44" fmla="*/ 392 w 578"/>
                  <a:gd name="T45" fmla="*/ 306 h 311"/>
                  <a:gd name="T46" fmla="*/ 418 w 578"/>
                  <a:gd name="T47" fmla="*/ 290 h 311"/>
                  <a:gd name="T48" fmla="*/ 442 w 578"/>
                  <a:gd name="T49" fmla="*/ 286 h 311"/>
                  <a:gd name="T50" fmla="*/ 499 w 578"/>
                  <a:gd name="T51" fmla="*/ 272 h 311"/>
                  <a:gd name="T52" fmla="*/ 539 w 578"/>
                  <a:gd name="T53" fmla="*/ 254 h 311"/>
                  <a:gd name="T54" fmla="*/ 549 w 578"/>
                  <a:gd name="T55" fmla="*/ 236 h 311"/>
                  <a:gd name="T56" fmla="*/ 546 w 578"/>
                  <a:gd name="T57" fmla="*/ 227 h 311"/>
                  <a:gd name="T58" fmla="*/ 533 w 578"/>
                  <a:gd name="T59" fmla="*/ 215 h 311"/>
                  <a:gd name="T60" fmla="*/ 535 w 578"/>
                  <a:gd name="T61" fmla="*/ 186 h 311"/>
                  <a:gd name="T62" fmla="*/ 548 w 578"/>
                  <a:gd name="T63" fmla="*/ 136 h 311"/>
                  <a:gd name="T64" fmla="*/ 578 w 578"/>
                  <a:gd name="T65" fmla="*/ 103 h 311"/>
                  <a:gd name="T66" fmla="*/ 569 w 578"/>
                  <a:gd name="T67" fmla="*/ 90 h 311"/>
                  <a:gd name="T68" fmla="*/ 572 w 578"/>
                  <a:gd name="T69" fmla="*/ 74 h 311"/>
                  <a:gd name="T70" fmla="*/ 519 w 578"/>
                  <a:gd name="T71" fmla="*/ 41 h 311"/>
                  <a:gd name="T72" fmla="*/ 490 w 578"/>
                  <a:gd name="T73" fmla="*/ 2 h 311"/>
                  <a:gd name="T74" fmla="*/ 451 w 578"/>
                  <a:gd name="T75" fmla="*/ 7 h 311"/>
                  <a:gd name="T76" fmla="*/ 423 w 578"/>
                  <a:gd name="T77" fmla="*/ 5 h 311"/>
                  <a:gd name="T78" fmla="*/ 382 w 578"/>
                  <a:gd name="T79" fmla="*/ 13 h 311"/>
                  <a:gd name="T80" fmla="*/ 359 w 578"/>
                  <a:gd name="T81" fmla="*/ 36 h 311"/>
                  <a:gd name="T82" fmla="*/ 338 w 578"/>
                  <a:gd name="T83" fmla="*/ 61 h 311"/>
                  <a:gd name="T84" fmla="*/ 318 w 578"/>
                  <a:gd name="T85" fmla="*/ 77 h 311"/>
                  <a:gd name="T86" fmla="*/ 293 w 578"/>
                  <a:gd name="T87" fmla="*/ 68 h 311"/>
                  <a:gd name="T88" fmla="*/ 267 w 578"/>
                  <a:gd name="T89" fmla="*/ 42 h 311"/>
                  <a:gd name="T90" fmla="*/ 246 w 578"/>
                  <a:gd name="T91" fmla="*/ 11 h 311"/>
                  <a:gd name="T92" fmla="*/ 194 w 578"/>
                  <a:gd name="T93" fmla="*/ 0 h 311"/>
                  <a:gd name="T94" fmla="*/ 145 w 578"/>
                  <a:gd name="T95" fmla="*/ 31 h 311"/>
                  <a:gd name="T96" fmla="*/ 103 w 578"/>
                  <a:gd name="T97" fmla="*/ 5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78" h="311">
                    <a:moveTo>
                      <a:pt x="103" y="51"/>
                    </a:moveTo>
                    <a:lnTo>
                      <a:pt x="81" y="67"/>
                    </a:lnTo>
                    <a:lnTo>
                      <a:pt x="71" y="80"/>
                    </a:lnTo>
                    <a:lnTo>
                      <a:pt x="71" y="91"/>
                    </a:lnTo>
                    <a:lnTo>
                      <a:pt x="57" y="101"/>
                    </a:lnTo>
                    <a:lnTo>
                      <a:pt x="38" y="115"/>
                    </a:lnTo>
                    <a:lnTo>
                      <a:pt x="36" y="128"/>
                    </a:lnTo>
                    <a:lnTo>
                      <a:pt x="33" y="138"/>
                    </a:lnTo>
                    <a:lnTo>
                      <a:pt x="29" y="153"/>
                    </a:lnTo>
                    <a:lnTo>
                      <a:pt x="20" y="165"/>
                    </a:lnTo>
                    <a:lnTo>
                      <a:pt x="7" y="181"/>
                    </a:lnTo>
                    <a:lnTo>
                      <a:pt x="0" y="191"/>
                    </a:lnTo>
                    <a:lnTo>
                      <a:pt x="3" y="207"/>
                    </a:lnTo>
                    <a:lnTo>
                      <a:pt x="4" y="215"/>
                    </a:lnTo>
                    <a:lnTo>
                      <a:pt x="5" y="225"/>
                    </a:lnTo>
                    <a:lnTo>
                      <a:pt x="11" y="232"/>
                    </a:lnTo>
                    <a:lnTo>
                      <a:pt x="17" y="238"/>
                    </a:lnTo>
                    <a:lnTo>
                      <a:pt x="29" y="242"/>
                    </a:lnTo>
                    <a:lnTo>
                      <a:pt x="37" y="254"/>
                    </a:lnTo>
                    <a:lnTo>
                      <a:pt x="37" y="254"/>
                    </a:lnTo>
                    <a:lnTo>
                      <a:pt x="57" y="259"/>
                    </a:lnTo>
                    <a:lnTo>
                      <a:pt x="68" y="263"/>
                    </a:lnTo>
                    <a:lnTo>
                      <a:pt x="81" y="259"/>
                    </a:lnTo>
                    <a:lnTo>
                      <a:pt x="83" y="259"/>
                    </a:lnTo>
                    <a:lnTo>
                      <a:pt x="86" y="258"/>
                    </a:lnTo>
                    <a:lnTo>
                      <a:pt x="87" y="258"/>
                    </a:lnTo>
                    <a:lnTo>
                      <a:pt x="88" y="257"/>
                    </a:lnTo>
                    <a:lnTo>
                      <a:pt x="88" y="257"/>
                    </a:lnTo>
                    <a:lnTo>
                      <a:pt x="106" y="249"/>
                    </a:lnTo>
                    <a:lnTo>
                      <a:pt x="128" y="253"/>
                    </a:lnTo>
                    <a:lnTo>
                      <a:pt x="155" y="266"/>
                    </a:lnTo>
                    <a:lnTo>
                      <a:pt x="160" y="266"/>
                    </a:lnTo>
                    <a:lnTo>
                      <a:pt x="172" y="266"/>
                    </a:lnTo>
                    <a:lnTo>
                      <a:pt x="186" y="267"/>
                    </a:lnTo>
                    <a:lnTo>
                      <a:pt x="194" y="268"/>
                    </a:lnTo>
                    <a:lnTo>
                      <a:pt x="207" y="275"/>
                    </a:lnTo>
                    <a:lnTo>
                      <a:pt x="217" y="279"/>
                    </a:lnTo>
                    <a:lnTo>
                      <a:pt x="247" y="279"/>
                    </a:lnTo>
                    <a:lnTo>
                      <a:pt x="252" y="274"/>
                    </a:lnTo>
                    <a:lnTo>
                      <a:pt x="285" y="274"/>
                    </a:lnTo>
                    <a:lnTo>
                      <a:pt x="307" y="275"/>
                    </a:lnTo>
                    <a:lnTo>
                      <a:pt x="313" y="283"/>
                    </a:lnTo>
                    <a:lnTo>
                      <a:pt x="330" y="299"/>
                    </a:lnTo>
                    <a:lnTo>
                      <a:pt x="357" y="306"/>
                    </a:lnTo>
                    <a:lnTo>
                      <a:pt x="381" y="311"/>
                    </a:lnTo>
                    <a:lnTo>
                      <a:pt x="392" y="306"/>
                    </a:lnTo>
                    <a:lnTo>
                      <a:pt x="405" y="299"/>
                    </a:lnTo>
                    <a:lnTo>
                      <a:pt x="418" y="290"/>
                    </a:lnTo>
                    <a:lnTo>
                      <a:pt x="431" y="287"/>
                    </a:lnTo>
                    <a:lnTo>
                      <a:pt x="442" y="286"/>
                    </a:lnTo>
                    <a:lnTo>
                      <a:pt x="475" y="287"/>
                    </a:lnTo>
                    <a:lnTo>
                      <a:pt x="499" y="272"/>
                    </a:lnTo>
                    <a:lnTo>
                      <a:pt x="521" y="264"/>
                    </a:lnTo>
                    <a:lnTo>
                      <a:pt x="539" y="254"/>
                    </a:lnTo>
                    <a:lnTo>
                      <a:pt x="544" y="242"/>
                    </a:lnTo>
                    <a:lnTo>
                      <a:pt x="549" y="236"/>
                    </a:lnTo>
                    <a:lnTo>
                      <a:pt x="550" y="233"/>
                    </a:lnTo>
                    <a:lnTo>
                      <a:pt x="546" y="227"/>
                    </a:lnTo>
                    <a:lnTo>
                      <a:pt x="537" y="221"/>
                    </a:lnTo>
                    <a:lnTo>
                      <a:pt x="533" y="215"/>
                    </a:lnTo>
                    <a:lnTo>
                      <a:pt x="533" y="204"/>
                    </a:lnTo>
                    <a:lnTo>
                      <a:pt x="535" y="186"/>
                    </a:lnTo>
                    <a:lnTo>
                      <a:pt x="539" y="157"/>
                    </a:lnTo>
                    <a:lnTo>
                      <a:pt x="548" y="136"/>
                    </a:lnTo>
                    <a:lnTo>
                      <a:pt x="560" y="121"/>
                    </a:lnTo>
                    <a:lnTo>
                      <a:pt x="578" y="103"/>
                    </a:lnTo>
                    <a:lnTo>
                      <a:pt x="578" y="96"/>
                    </a:lnTo>
                    <a:lnTo>
                      <a:pt x="569" y="90"/>
                    </a:lnTo>
                    <a:lnTo>
                      <a:pt x="574" y="82"/>
                    </a:lnTo>
                    <a:lnTo>
                      <a:pt x="572" y="74"/>
                    </a:lnTo>
                    <a:lnTo>
                      <a:pt x="541" y="58"/>
                    </a:lnTo>
                    <a:lnTo>
                      <a:pt x="519" y="41"/>
                    </a:lnTo>
                    <a:lnTo>
                      <a:pt x="501" y="18"/>
                    </a:lnTo>
                    <a:lnTo>
                      <a:pt x="490" y="2"/>
                    </a:lnTo>
                    <a:lnTo>
                      <a:pt x="491" y="4"/>
                    </a:lnTo>
                    <a:lnTo>
                      <a:pt x="451" y="7"/>
                    </a:lnTo>
                    <a:lnTo>
                      <a:pt x="435" y="4"/>
                    </a:lnTo>
                    <a:lnTo>
                      <a:pt x="423" y="5"/>
                    </a:lnTo>
                    <a:lnTo>
                      <a:pt x="418" y="5"/>
                    </a:lnTo>
                    <a:lnTo>
                      <a:pt x="382" y="13"/>
                    </a:lnTo>
                    <a:lnTo>
                      <a:pt x="363" y="19"/>
                    </a:lnTo>
                    <a:lnTo>
                      <a:pt x="359" y="36"/>
                    </a:lnTo>
                    <a:lnTo>
                      <a:pt x="353" y="48"/>
                    </a:lnTo>
                    <a:lnTo>
                      <a:pt x="338" y="61"/>
                    </a:lnTo>
                    <a:lnTo>
                      <a:pt x="330" y="81"/>
                    </a:lnTo>
                    <a:lnTo>
                      <a:pt x="318" y="77"/>
                    </a:lnTo>
                    <a:lnTo>
                      <a:pt x="312" y="77"/>
                    </a:lnTo>
                    <a:lnTo>
                      <a:pt x="293" y="68"/>
                    </a:lnTo>
                    <a:lnTo>
                      <a:pt x="288" y="60"/>
                    </a:lnTo>
                    <a:lnTo>
                      <a:pt x="267" y="42"/>
                    </a:lnTo>
                    <a:lnTo>
                      <a:pt x="261" y="28"/>
                    </a:lnTo>
                    <a:lnTo>
                      <a:pt x="246" y="11"/>
                    </a:lnTo>
                    <a:lnTo>
                      <a:pt x="222" y="0"/>
                    </a:lnTo>
                    <a:lnTo>
                      <a:pt x="194" y="0"/>
                    </a:lnTo>
                    <a:lnTo>
                      <a:pt x="173" y="9"/>
                    </a:lnTo>
                    <a:lnTo>
                      <a:pt x="145" y="31"/>
                    </a:lnTo>
                    <a:lnTo>
                      <a:pt x="133" y="39"/>
                    </a:lnTo>
                    <a:lnTo>
                      <a:pt x="103" y="5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7" name="Freeform 298"/>
              <p:cNvSpPr>
                <a:spLocks/>
              </p:cNvSpPr>
              <p:nvPr/>
            </p:nvSpPr>
            <p:spPr bwMode="auto">
              <a:xfrm>
                <a:off x="3589537" y="3728513"/>
                <a:ext cx="525448" cy="304567"/>
              </a:xfrm>
              <a:custGeom>
                <a:avLst/>
                <a:gdLst>
                  <a:gd name="T0" fmla="*/ 602 w 1149"/>
                  <a:gd name="T1" fmla="*/ 17 h 665"/>
                  <a:gd name="T2" fmla="*/ 633 w 1149"/>
                  <a:gd name="T3" fmla="*/ 42 h 665"/>
                  <a:gd name="T4" fmla="*/ 643 w 1149"/>
                  <a:gd name="T5" fmla="*/ 52 h 665"/>
                  <a:gd name="T6" fmla="*/ 659 w 1149"/>
                  <a:gd name="T7" fmla="*/ 56 h 665"/>
                  <a:gd name="T8" fmla="*/ 690 w 1149"/>
                  <a:gd name="T9" fmla="*/ 63 h 665"/>
                  <a:gd name="T10" fmla="*/ 718 w 1149"/>
                  <a:gd name="T11" fmla="*/ 74 h 665"/>
                  <a:gd name="T12" fmla="*/ 766 w 1149"/>
                  <a:gd name="T13" fmla="*/ 104 h 665"/>
                  <a:gd name="T14" fmla="*/ 854 w 1149"/>
                  <a:gd name="T15" fmla="*/ 128 h 665"/>
                  <a:gd name="T16" fmla="*/ 896 w 1149"/>
                  <a:gd name="T17" fmla="*/ 175 h 665"/>
                  <a:gd name="T18" fmla="*/ 951 w 1149"/>
                  <a:gd name="T19" fmla="*/ 204 h 665"/>
                  <a:gd name="T20" fmla="*/ 965 w 1149"/>
                  <a:gd name="T21" fmla="*/ 237 h 665"/>
                  <a:gd name="T22" fmla="*/ 1090 w 1149"/>
                  <a:gd name="T23" fmla="*/ 301 h 665"/>
                  <a:gd name="T24" fmla="*/ 1139 w 1149"/>
                  <a:gd name="T25" fmla="*/ 346 h 665"/>
                  <a:gd name="T26" fmla="*/ 1149 w 1149"/>
                  <a:gd name="T27" fmla="*/ 377 h 665"/>
                  <a:gd name="T28" fmla="*/ 1138 w 1149"/>
                  <a:gd name="T29" fmla="*/ 443 h 665"/>
                  <a:gd name="T30" fmla="*/ 1039 w 1149"/>
                  <a:gd name="T31" fmla="*/ 439 h 665"/>
                  <a:gd name="T32" fmla="*/ 873 w 1149"/>
                  <a:gd name="T33" fmla="*/ 468 h 665"/>
                  <a:gd name="T34" fmla="*/ 805 w 1149"/>
                  <a:gd name="T35" fmla="*/ 510 h 665"/>
                  <a:gd name="T36" fmla="*/ 757 w 1149"/>
                  <a:gd name="T37" fmla="*/ 565 h 665"/>
                  <a:gd name="T38" fmla="*/ 727 w 1149"/>
                  <a:gd name="T39" fmla="*/ 612 h 665"/>
                  <a:gd name="T40" fmla="*/ 679 w 1149"/>
                  <a:gd name="T41" fmla="*/ 650 h 665"/>
                  <a:gd name="T42" fmla="*/ 640 w 1149"/>
                  <a:gd name="T43" fmla="*/ 651 h 665"/>
                  <a:gd name="T44" fmla="*/ 683 w 1149"/>
                  <a:gd name="T45" fmla="*/ 595 h 665"/>
                  <a:gd name="T46" fmla="*/ 736 w 1149"/>
                  <a:gd name="T47" fmla="*/ 519 h 665"/>
                  <a:gd name="T48" fmla="*/ 760 w 1149"/>
                  <a:gd name="T49" fmla="*/ 398 h 665"/>
                  <a:gd name="T50" fmla="*/ 674 w 1149"/>
                  <a:gd name="T51" fmla="*/ 349 h 665"/>
                  <a:gd name="T52" fmla="*/ 575 w 1149"/>
                  <a:gd name="T53" fmla="*/ 353 h 665"/>
                  <a:gd name="T54" fmla="*/ 535 w 1149"/>
                  <a:gd name="T55" fmla="*/ 351 h 665"/>
                  <a:gd name="T56" fmla="*/ 543 w 1149"/>
                  <a:gd name="T57" fmla="*/ 337 h 665"/>
                  <a:gd name="T58" fmla="*/ 504 w 1149"/>
                  <a:gd name="T59" fmla="*/ 277 h 665"/>
                  <a:gd name="T60" fmla="*/ 367 w 1149"/>
                  <a:gd name="T61" fmla="*/ 274 h 665"/>
                  <a:gd name="T62" fmla="*/ 302 w 1149"/>
                  <a:gd name="T63" fmla="*/ 337 h 665"/>
                  <a:gd name="T64" fmla="*/ 271 w 1149"/>
                  <a:gd name="T65" fmla="*/ 346 h 665"/>
                  <a:gd name="T66" fmla="*/ 206 w 1149"/>
                  <a:gd name="T67" fmla="*/ 325 h 665"/>
                  <a:gd name="T68" fmla="*/ 199 w 1149"/>
                  <a:gd name="T69" fmla="*/ 267 h 665"/>
                  <a:gd name="T70" fmla="*/ 183 w 1149"/>
                  <a:gd name="T71" fmla="*/ 205 h 665"/>
                  <a:gd name="T72" fmla="*/ 158 w 1149"/>
                  <a:gd name="T73" fmla="*/ 198 h 665"/>
                  <a:gd name="T74" fmla="*/ 76 w 1149"/>
                  <a:gd name="T75" fmla="*/ 201 h 665"/>
                  <a:gd name="T76" fmla="*/ 55 w 1149"/>
                  <a:gd name="T77" fmla="*/ 179 h 665"/>
                  <a:gd name="T78" fmla="*/ 56 w 1149"/>
                  <a:gd name="T79" fmla="*/ 147 h 665"/>
                  <a:gd name="T80" fmla="*/ 51 w 1149"/>
                  <a:gd name="T81" fmla="*/ 132 h 665"/>
                  <a:gd name="T82" fmla="*/ 37 w 1149"/>
                  <a:gd name="T83" fmla="*/ 147 h 665"/>
                  <a:gd name="T84" fmla="*/ 10 w 1149"/>
                  <a:gd name="T85" fmla="*/ 150 h 665"/>
                  <a:gd name="T86" fmla="*/ 23 w 1149"/>
                  <a:gd name="T87" fmla="*/ 132 h 665"/>
                  <a:gd name="T88" fmla="*/ 55 w 1149"/>
                  <a:gd name="T89" fmla="*/ 101 h 665"/>
                  <a:gd name="T90" fmla="*/ 61 w 1149"/>
                  <a:gd name="T91" fmla="*/ 63 h 665"/>
                  <a:gd name="T92" fmla="*/ 57 w 1149"/>
                  <a:gd name="T93" fmla="*/ 53 h 665"/>
                  <a:gd name="T94" fmla="*/ 97 w 1149"/>
                  <a:gd name="T95" fmla="*/ 49 h 665"/>
                  <a:gd name="T96" fmla="*/ 141 w 1149"/>
                  <a:gd name="T97" fmla="*/ 62 h 665"/>
                  <a:gd name="T98" fmla="*/ 176 w 1149"/>
                  <a:gd name="T99" fmla="*/ 71 h 665"/>
                  <a:gd name="T100" fmla="*/ 221 w 1149"/>
                  <a:gd name="T101" fmla="*/ 70 h 665"/>
                  <a:gd name="T102" fmla="*/ 282 w 1149"/>
                  <a:gd name="T103" fmla="*/ 79 h 665"/>
                  <a:gd name="T104" fmla="*/ 350 w 1149"/>
                  <a:gd name="T105" fmla="*/ 107 h 665"/>
                  <a:gd name="T106" fmla="*/ 387 w 1149"/>
                  <a:gd name="T107" fmla="*/ 86 h 665"/>
                  <a:gd name="T108" fmla="*/ 444 w 1149"/>
                  <a:gd name="T109" fmla="*/ 83 h 665"/>
                  <a:gd name="T110" fmla="*/ 508 w 1149"/>
                  <a:gd name="T111" fmla="*/ 50 h 665"/>
                  <a:gd name="T112" fmla="*/ 519 w 1149"/>
                  <a:gd name="T113" fmla="*/ 29 h 665"/>
                  <a:gd name="T114" fmla="*/ 502 w 1149"/>
                  <a:gd name="T115" fmla="*/ 11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9" h="665">
                    <a:moveTo>
                      <a:pt x="502" y="0"/>
                    </a:moveTo>
                    <a:lnTo>
                      <a:pt x="559" y="8"/>
                    </a:lnTo>
                    <a:lnTo>
                      <a:pt x="602" y="17"/>
                    </a:lnTo>
                    <a:lnTo>
                      <a:pt x="631" y="26"/>
                    </a:lnTo>
                    <a:lnTo>
                      <a:pt x="631" y="39"/>
                    </a:lnTo>
                    <a:lnTo>
                      <a:pt x="633" y="42"/>
                    </a:lnTo>
                    <a:lnTo>
                      <a:pt x="638" y="47"/>
                    </a:lnTo>
                    <a:lnTo>
                      <a:pt x="641" y="50"/>
                    </a:lnTo>
                    <a:lnTo>
                      <a:pt x="643" y="52"/>
                    </a:lnTo>
                    <a:lnTo>
                      <a:pt x="647" y="54"/>
                    </a:lnTo>
                    <a:lnTo>
                      <a:pt x="650" y="54"/>
                    </a:lnTo>
                    <a:lnTo>
                      <a:pt x="659" y="56"/>
                    </a:lnTo>
                    <a:lnTo>
                      <a:pt x="672" y="59"/>
                    </a:lnTo>
                    <a:lnTo>
                      <a:pt x="684" y="62"/>
                    </a:lnTo>
                    <a:lnTo>
                      <a:pt x="690" y="63"/>
                    </a:lnTo>
                    <a:lnTo>
                      <a:pt x="697" y="65"/>
                    </a:lnTo>
                    <a:lnTo>
                      <a:pt x="708" y="70"/>
                    </a:lnTo>
                    <a:lnTo>
                      <a:pt x="718" y="74"/>
                    </a:lnTo>
                    <a:lnTo>
                      <a:pt x="723" y="76"/>
                    </a:lnTo>
                    <a:lnTo>
                      <a:pt x="750" y="91"/>
                    </a:lnTo>
                    <a:lnTo>
                      <a:pt x="766" y="104"/>
                    </a:lnTo>
                    <a:lnTo>
                      <a:pt x="802" y="113"/>
                    </a:lnTo>
                    <a:lnTo>
                      <a:pt x="842" y="122"/>
                    </a:lnTo>
                    <a:lnTo>
                      <a:pt x="854" y="128"/>
                    </a:lnTo>
                    <a:lnTo>
                      <a:pt x="859" y="146"/>
                    </a:lnTo>
                    <a:lnTo>
                      <a:pt x="879" y="154"/>
                    </a:lnTo>
                    <a:lnTo>
                      <a:pt x="896" y="175"/>
                    </a:lnTo>
                    <a:lnTo>
                      <a:pt x="915" y="175"/>
                    </a:lnTo>
                    <a:lnTo>
                      <a:pt x="935" y="196"/>
                    </a:lnTo>
                    <a:lnTo>
                      <a:pt x="951" y="204"/>
                    </a:lnTo>
                    <a:lnTo>
                      <a:pt x="958" y="209"/>
                    </a:lnTo>
                    <a:lnTo>
                      <a:pt x="962" y="221"/>
                    </a:lnTo>
                    <a:lnTo>
                      <a:pt x="965" y="237"/>
                    </a:lnTo>
                    <a:lnTo>
                      <a:pt x="1005" y="257"/>
                    </a:lnTo>
                    <a:lnTo>
                      <a:pt x="1053" y="279"/>
                    </a:lnTo>
                    <a:lnTo>
                      <a:pt x="1090" y="301"/>
                    </a:lnTo>
                    <a:lnTo>
                      <a:pt x="1129" y="323"/>
                    </a:lnTo>
                    <a:lnTo>
                      <a:pt x="1137" y="344"/>
                    </a:lnTo>
                    <a:lnTo>
                      <a:pt x="1139" y="346"/>
                    </a:lnTo>
                    <a:lnTo>
                      <a:pt x="1149" y="355"/>
                    </a:lnTo>
                    <a:lnTo>
                      <a:pt x="1149" y="356"/>
                    </a:lnTo>
                    <a:lnTo>
                      <a:pt x="1149" y="377"/>
                    </a:lnTo>
                    <a:lnTo>
                      <a:pt x="1138" y="423"/>
                    </a:lnTo>
                    <a:lnTo>
                      <a:pt x="1138" y="443"/>
                    </a:lnTo>
                    <a:lnTo>
                      <a:pt x="1138" y="443"/>
                    </a:lnTo>
                    <a:lnTo>
                      <a:pt x="1138" y="441"/>
                    </a:lnTo>
                    <a:lnTo>
                      <a:pt x="1108" y="441"/>
                    </a:lnTo>
                    <a:lnTo>
                      <a:pt x="1039" y="439"/>
                    </a:lnTo>
                    <a:lnTo>
                      <a:pt x="1014" y="443"/>
                    </a:lnTo>
                    <a:lnTo>
                      <a:pt x="946" y="457"/>
                    </a:lnTo>
                    <a:lnTo>
                      <a:pt x="873" y="468"/>
                    </a:lnTo>
                    <a:lnTo>
                      <a:pt x="837" y="476"/>
                    </a:lnTo>
                    <a:lnTo>
                      <a:pt x="819" y="488"/>
                    </a:lnTo>
                    <a:lnTo>
                      <a:pt x="805" y="510"/>
                    </a:lnTo>
                    <a:lnTo>
                      <a:pt x="799" y="536"/>
                    </a:lnTo>
                    <a:lnTo>
                      <a:pt x="782" y="548"/>
                    </a:lnTo>
                    <a:lnTo>
                      <a:pt x="757" y="565"/>
                    </a:lnTo>
                    <a:lnTo>
                      <a:pt x="727" y="576"/>
                    </a:lnTo>
                    <a:lnTo>
                      <a:pt x="724" y="594"/>
                    </a:lnTo>
                    <a:lnTo>
                      <a:pt x="727" y="612"/>
                    </a:lnTo>
                    <a:lnTo>
                      <a:pt x="725" y="621"/>
                    </a:lnTo>
                    <a:lnTo>
                      <a:pt x="705" y="635"/>
                    </a:lnTo>
                    <a:lnTo>
                      <a:pt x="679" y="650"/>
                    </a:lnTo>
                    <a:lnTo>
                      <a:pt x="653" y="665"/>
                    </a:lnTo>
                    <a:lnTo>
                      <a:pt x="646" y="665"/>
                    </a:lnTo>
                    <a:lnTo>
                      <a:pt x="640" y="651"/>
                    </a:lnTo>
                    <a:lnTo>
                      <a:pt x="650" y="640"/>
                    </a:lnTo>
                    <a:lnTo>
                      <a:pt x="661" y="621"/>
                    </a:lnTo>
                    <a:lnTo>
                      <a:pt x="683" y="595"/>
                    </a:lnTo>
                    <a:lnTo>
                      <a:pt x="702" y="568"/>
                    </a:lnTo>
                    <a:lnTo>
                      <a:pt x="719" y="544"/>
                    </a:lnTo>
                    <a:lnTo>
                      <a:pt x="736" y="519"/>
                    </a:lnTo>
                    <a:lnTo>
                      <a:pt x="757" y="479"/>
                    </a:lnTo>
                    <a:lnTo>
                      <a:pt x="760" y="433"/>
                    </a:lnTo>
                    <a:lnTo>
                      <a:pt x="760" y="398"/>
                    </a:lnTo>
                    <a:lnTo>
                      <a:pt x="751" y="386"/>
                    </a:lnTo>
                    <a:lnTo>
                      <a:pt x="724" y="351"/>
                    </a:lnTo>
                    <a:lnTo>
                      <a:pt x="674" y="349"/>
                    </a:lnTo>
                    <a:lnTo>
                      <a:pt x="663" y="347"/>
                    </a:lnTo>
                    <a:lnTo>
                      <a:pt x="621" y="348"/>
                    </a:lnTo>
                    <a:lnTo>
                      <a:pt x="575" y="353"/>
                    </a:lnTo>
                    <a:lnTo>
                      <a:pt x="543" y="355"/>
                    </a:lnTo>
                    <a:lnTo>
                      <a:pt x="540" y="353"/>
                    </a:lnTo>
                    <a:lnTo>
                      <a:pt x="535" y="351"/>
                    </a:lnTo>
                    <a:lnTo>
                      <a:pt x="530" y="347"/>
                    </a:lnTo>
                    <a:lnTo>
                      <a:pt x="527" y="342"/>
                    </a:lnTo>
                    <a:lnTo>
                      <a:pt x="543" y="337"/>
                    </a:lnTo>
                    <a:lnTo>
                      <a:pt x="553" y="317"/>
                    </a:lnTo>
                    <a:lnTo>
                      <a:pt x="540" y="302"/>
                    </a:lnTo>
                    <a:lnTo>
                      <a:pt x="504" y="277"/>
                    </a:lnTo>
                    <a:lnTo>
                      <a:pt x="451" y="257"/>
                    </a:lnTo>
                    <a:lnTo>
                      <a:pt x="415" y="257"/>
                    </a:lnTo>
                    <a:lnTo>
                      <a:pt x="367" y="274"/>
                    </a:lnTo>
                    <a:lnTo>
                      <a:pt x="330" y="288"/>
                    </a:lnTo>
                    <a:lnTo>
                      <a:pt x="320" y="312"/>
                    </a:lnTo>
                    <a:lnTo>
                      <a:pt x="302" y="337"/>
                    </a:lnTo>
                    <a:lnTo>
                      <a:pt x="292" y="340"/>
                    </a:lnTo>
                    <a:lnTo>
                      <a:pt x="282" y="344"/>
                    </a:lnTo>
                    <a:lnTo>
                      <a:pt x="271" y="346"/>
                    </a:lnTo>
                    <a:lnTo>
                      <a:pt x="261" y="348"/>
                    </a:lnTo>
                    <a:lnTo>
                      <a:pt x="221" y="337"/>
                    </a:lnTo>
                    <a:lnTo>
                      <a:pt x="206" y="325"/>
                    </a:lnTo>
                    <a:lnTo>
                      <a:pt x="206" y="313"/>
                    </a:lnTo>
                    <a:lnTo>
                      <a:pt x="201" y="299"/>
                    </a:lnTo>
                    <a:lnTo>
                      <a:pt x="199" y="267"/>
                    </a:lnTo>
                    <a:lnTo>
                      <a:pt x="193" y="240"/>
                    </a:lnTo>
                    <a:lnTo>
                      <a:pt x="190" y="223"/>
                    </a:lnTo>
                    <a:lnTo>
                      <a:pt x="183" y="205"/>
                    </a:lnTo>
                    <a:lnTo>
                      <a:pt x="177" y="196"/>
                    </a:lnTo>
                    <a:lnTo>
                      <a:pt x="162" y="196"/>
                    </a:lnTo>
                    <a:lnTo>
                      <a:pt x="158" y="198"/>
                    </a:lnTo>
                    <a:lnTo>
                      <a:pt x="153" y="204"/>
                    </a:lnTo>
                    <a:lnTo>
                      <a:pt x="79" y="204"/>
                    </a:lnTo>
                    <a:lnTo>
                      <a:pt x="76" y="201"/>
                    </a:lnTo>
                    <a:lnTo>
                      <a:pt x="73" y="196"/>
                    </a:lnTo>
                    <a:lnTo>
                      <a:pt x="64" y="187"/>
                    </a:lnTo>
                    <a:lnTo>
                      <a:pt x="55" y="179"/>
                    </a:lnTo>
                    <a:lnTo>
                      <a:pt x="55" y="174"/>
                    </a:lnTo>
                    <a:lnTo>
                      <a:pt x="55" y="170"/>
                    </a:lnTo>
                    <a:lnTo>
                      <a:pt x="56" y="147"/>
                    </a:lnTo>
                    <a:lnTo>
                      <a:pt x="59" y="139"/>
                    </a:lnTo>
                    <a:lnTo>
                      <a:pt x="59" y="132"/>
                    </a:lnTo>
                    <a:lnTo>
                      <a:pt x="51" y="132"/>
                    </a:lnTo>
                    <a:lnTo>
                      <a:pt x="46" y="134"/>
                    </a:lnTo>
                    <a:lnTo>
                      <a:pt x="40" y="141"/>
                    </a:lnTo>
                    <a:lnTo>
                      <a:pt x="37" y="147"/>
                    </a:lnTo>
                    <a:lnTo>
                      <a:pt x="28" y="152"/>
                    </a:lnTo>
                    <a:lnTo>
                      <a:pt x="19" y="153"/>
                    </a:lnTo>
                    <a:lnTo>
                      <a:pt x="10" y="150"/>
                    </a:lnTo>
                    <a:lnTo>
                      <a:pt x="0" y="150"/>
                    </a:lnTo>
                    <a:lnTo>
                      <a:pt x="8" y="132"/>
                    </a:lnTo>
                    <a:lnTo>
                      <a:pt x="23" y="132"/>
                    </a:lnTo>
                    <a:lnTo>
                      <a:pt x="31" y="126"/>
                    </a:lnTo>
                    <a:lnTo>
                      <a:pt x="45" y="110"/>
                    </a:lnTo>
                    <a:lnTo>
                      <a:pt x="55" y="101"/>
                    </a:lnTo>
                    <a:lnTo>
                      <a:pt x="64" y="93"/>
                    </a:lnTo>
                    <a:lnTo>
                      <a:pt x="64" y="80"/>
                    </a:lnTo>
                    <a:lnTo>
                      <a:pt x="61" y="63"/>
                    </a:lnTo>
                    <a:lnTo>
                      <a:pt x="61" y="52"/>
                    </a:lnTo>
                    <a:lnTo>
                      <a:pt x="60" y="52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75" y="45"/>
                    </a:lnTo>
                    <a:lnTo>
                      <a:pt x="97" y="49"/>
                    </a:lnTo>
                    <a:lnTo>
                      <a:pt x="124" y="62"/>
                    </a:lnTo>
                    <a:lnTo>
                      <a:pt x="129" y="62"/>
                    </a:lnTo>
                    <a:lnTo>
                      <a:pt x="141" y="62"/>
                    </a:lnTo>
                    <a:lnTo>
                      <a:pt x="155" y="63"/>
                    </a:lnTo>
                    <a:lnTo>
                      <a:pt x="163" y="64"/>
                    </a:lnTo>
                    <a:lnTo>
                      <a:pt x="176" y="71"/>
                    </a:lnTo>
                    <a:lnTo>
                      <a:pt x="186" y="75"/>
                    </a:lnTo>
                    <a:lnTo>
                      <a:pt x="216" y="75"/>
                    </a:lnTo>
                    <a:lnTo>
                      <a:pt x="221" y="70"/>
                    </a:lnTo>
                    <a:lnTo>
                      <a:pt x="254" y="70"/>
                    </a:lnTo>
                    <a:lnTo>
                      <a:pt x="276" y="71"/>
                    </a:lnTo>
                    <a:lnTo>
                      <a:pt x="282" y="79"/>
                    </a:lnTo>
                    <a:lnTo>
                      <a:pt x="299" y="95"/>
                    </a:lnTo>
                    <a:lnTo>
                      <a:pt x="326" y="102"/>
                    </a:lnTo>
                    <a:lnTo>
                      <a:pt x="350" y="107"/>
                    </a:lnTo>
                    <a:lnTo>
                      <a:pt x="361" y="102"/>
                    </a:lnTo>
                    <a:lnTo>
                      <a:pt x="374" y="95"/>
                    </a:lnTo>
                    <a:lnTo>
                      <a:pt x="387" y="86"/>
                    </a:lnTo>
                    <a:lnTo>
                      <a:pt x="400" y="83"/>
                    </a:lnTo>
                    <a:lnTo>
                      <a:pt x="411" y="82"/>
                    </a:lnTo>
                    <a:lnTo>
                      <a:pt x="444" y="83"/>
                    </a:lnTo>
                    <a:lnTo>
                      <a:pt x="468" y="68"/>
                    </a:lnTo>
                    <a:lnTo>
                      <a:pt x="490" y="60"/>
                    </a:lnTo>
                    <a:lnTo>
                      <a:pt x="508" y="50"/>
                    </a:lnTo>
                    <a:lnTo>
                      <a:pt x="513" y="38"/>
                    </a:lnTo>
                    <a:lnTo>
                      <a:pt x="518" y="32"/>
                    </a:lnTo>
                    <a:lnTo>
                      <a:pt x="519" y="29"/>
                    </a:lnTo>
                    <a:lnTo>
                      <a:pt x="515" y="23"/>
                    </a:lnTo>
                    <a:lnTo>
                      <a:pt x="506" y="17"/>
                    </a:lnTo>
                    <a:lnTo>
                      <a:pt x="502" y="11"/>
                    </a:lnTo>
                    <a:lnTo>
                      <a:pt x="50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8" name="Freeform 258"/>
              <p:cNvSpPr>
                <a:spLocks/>
              </p:cNvSpPr>
              <p:nvPr/>
            </p:nvSpPr>
            <p:spPr bwMode="auto">
              <a:xfrm>
                <a:off x="3796698" y="3596809"/>
                <a:ext cx="908214" cy="340237"/>
              </a:xfrm>
              <a:custGeom>
                <a:avLst/>
                <a:gdLst>
                  <a:gd name="T0" fmla="*/ 406 w 1986"/>
                  <a:gd name="T1" fmla="*/ 435 h 745"/>
                  <a:gd name="T2" fmla="*/ 498 w 1986"/>
                  <a:gd name="T3" fmla="*/ 493 h 745"/>
                  <a:gd name="T4" fmla="*/ 600 w 1986"/>
                  <a:gd name="T5" fmla="*/ 568 h 745"/>
                  <a:gd name="T6" fmla="*/ 696 w 1986"/>
                  <a:gd name="T7" fmla="*/ 644 h 745"/>
                  <a:gd name="T8" fmla="*/ 781 w 1986"/>
                  <a:gd name="T9" fmla="*/ 719 h 745"/>
                  <a:gd name="T10" fmla="*/ 979 w 1986"/>
                  <a:gd name="T11" fmla="*/ 741 h 745"/>
                  <a:gd name="T12" fmla="*/ 1134 w 1986"/>
                  <a:gd name="T13" fmla="*/ 665 h 745"/>
                  <a:gd name="T14" fmla="*/ 1228 w 1986"/>
                  <a:gd name="T15" fmla="*/ 645 h 745"/>
                  <a:gd name="T16" fmla="*/ 1263 w 1986"/>
                  <a:gd name="T17" fmla="*/ 677 h 745"/>
                  <a:gd name="T18" fmla="*/ 1333 w 1986"/>
                  <a:gd name="T19" fmla="*/ 675 h 745"/>
                  <a:gd name="T20" fmla="*/ 1365 w 1986"/>
                  <a:gd name="T21" fmla="*/ 676 h 745"/>
                  <a:gd name="T22" fmla="*/ 1395 w 1986"/>
                  <a:gd name="T23" fmla="*/ 674 h 745"/>
                  <a:gd name="T24" fmla="*/ 1447 w 1986"/>
                  <a:gd name="T25" fmla="*/ 656 h 745"/>
                  <a:gd name="T26" fmla="*/ 1596 w 1986"/>
                  <a:gd name="T27" fmla="*/ 650 h 745"/>
                  <a:gd name="T28" fmla="*/ 1647 w 1986"/>
                  <a:gd name="T29" fmla="*/ 628 h 745"/>
                  <a:gd name="T30" fmla="*/ 1681 w 1986"/>
                  <a:gd name="T31" fmla="*/ 585 h 745"/>
                  <a:gd name="T32" fmla="*/ 1824 w 1986"/>
                  <a:gd name="T33" fmla="*/ 439 h 745"/>
                  <a:gd name="T34" fmla="*/ 1829 w 1986"/>
                  <a:gd name="T35" fmla="*/ 469 h 745"/>
                  <a:gd name="T36" fmla="*/ 1812 w 1986"/>
                  <a:gd name="T37" fmla="*/ 513 h 745"/>
                  <a:gd name="T38" fmla="*/ 1842 w 1986"/>
                  <a:gd name="T39" fmla="*/ 531 h 745"/>
                  <a:gd name="T40" fmla="*/ 1890 w 1986"/>
                  <a:gd name="T41" fmla="*/ 467 h 745"/>
                  <a:gd name="T42" fmla="*/ 1953 w 1986"/>
                  <a:gd name="T43" fmla="*/ 376 h 745"/>
                  <a:gd name="T44" fmla="*/ 1983 w 1986"/>
                  <a:gd name="T45" fmla="*/ 328 h 745"/>
                  <a:gd name="T46" fmla="*/ 1953 w 1986"/>
                  <a:gd name="T47" fmla="*/ 318 h 745"/>
                  <a:gd name="T48" fmla="*/ 1903 w 1986"/>
                  <a:gd name="T49" fmla="*/ 299 h 745"/>
                  <a:gd name="T50" fmla="*/ 1838 w 1986"/>
                  <a:gd name="T51" fmla="*/ 237 h 745"/>
                  <a:gd name="T52" fmla="*/ 1797 w 1986"/>
                  <a:gd name="T53" fmla="*/ 225 h 745"/>
                  <a:gd name="T54" fmla="*/ 1780 w 1986"/>
                  <a:gd name="T55" fmla="*/ 203 h 745"/>
                  <a:gd name="T56" fmla="*/ 1739 w 1986"/>
                  <a:gd name="T57" fmla="*/ 178 h 745"/>
                  <a:gd name="T58" fmla="*/ 1675 w 1986"/>
                  <a:gd name="T59" fmla="*/ 142 h 745"/>
                  <a:gd name="T60" fmla="*/ 1600 w 1986"/>
                  <a:gd name="T61" fmla="*/ 72 h 745"/>
                  <a:gd name="T62" fmla="*/ 1475 w 1986"/>
                  <a:gd name="T63" fmla="*/ 30 h 745"/>
                  <a:gd name="T64" fmla="*/ 1419 w 1986"/>
                  <a:gd name="T65" fmla="*/ 1 h 745"/>
                  <a:gd name="T66" fmla="*/ 1352 w 1986"/>
                  <a:gd name="T67" fmla="*/ 36 h 745"/>
                  <a:gd name="T68" fmla="*/ 1212 w 1986"/>
                  <a:gd name="T69" fmla="*/ 109 h 745"/>
                  <a:gd name="T70" fmla="*/ 1068 w 1986"/>
                  <a:gd name="T71" fmla="*/ 169 h 745"/>
                  <a:gd name="T72" fmla="*/ 1007 w 1986"/>
                  <a:gd name="T73" fmla="*/ 135 h 745"/>
                  <a:gd name="T74" fmla="*/ 915 w 1986"/>
                  <a:gd name="T75" fmla="*/ 108 h 745"/>
                  <a:gd name="T76" fmla="*/ 813 w 1986"/>
                  <a:gd name="T77" fmla="*/ 122 h 745"/>
                  <a:gd name="T78" fmla="*/ 724 w 1986"/>
                  <a:gd name="T79" fmla="*/ 126 h 745"/>
                  <a:gd name="T80" fmla="*/ 612 w 1986"/>
                  <a:gd name="T81" fmla="*/ 116 h 745"/>
                  <a:gd name="T82" fmla="*/ 468 w 1986"/>
                  <a:gd name="T83" fmla="*/ 106 h 745"/>
                  <a:gd name="T84" fmla="*/ 357 w 1986"/>
                  <a:gd name="T85" fmla="*/ 74 h 745"/>
                  <a:gd name="T86" fmla="*/ 247 w 1986"/>
                  <a:gd name="T87" fmla="*/ 57 h 745"/>
                  <a:gd name="T88" fmla="*/ 137 w 1986"/>
                  <a:gd name="T89" fmla="*/ 67 h 745"/>
                  <a:gd name="T90" fmla="*/ 0 w 1986"/>
                  <a:gd name="T91" fmla="*/ 73 h 745"/>
                  <a:gd name="T92" fmla="*/ 57 w 1986"/>
                  <a:gd name="T93" fmla="*/ 143 h 745"/>
                  <a:gd name="T94" fmla="*/ 94 w 1986"/>
                  <a:gd name="T95" fmla="*/ 188 h 745"/>
                  <a:gd name="T96" fmla="*/ 49 w 1986"/>
                  <a:gd name="T97" fmla="*/ 289 h 745"/>
                  <a:gd name="T98" fmla="*/ 180 w 1986"/>
                  <a:gd name="T99" fmla="*/ 331 h 745"/>
                  <a:gd name="T100" fmla="*/ 197 w 1986"/>
                  <a:gd name="T101" fmla="*/ 343 h 745"/>
                  <a:gd name="T102" fmla="*/ 244 w 1986"/>
                  <a:gd name="T103" fmla="*/ 354 h 745"/>
                  <a:gd name="T104" fmla="*/ 313 w 1986"/>
                  <a:gd name="T105" fmla="*/ 393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86" h="745">
                    <a:moveTo>
                      <a:pt x="313" y="393"/>
                    </a:moveTo>
                    <a:lnTo>
                      <a:pt x="349" y="402"/>
                    </a:lnTo>
                    <a:lnTo>
                      <a:pt x="389" y="411"/>
                    </a:lnTo>
                    <a:lnTo>
                      <a:pt x="401" y="417"/>
                    </a:lnTo>
                    <a:lnTo>
                      <a:pt x="406" y="435"/>
                    </a:lnTo>
                    <a:lnTo>
                      <a:pt x="426" y="443"/>
                    </a:lnTo>
                    <a:lnTo>
                      <a:pt x="443" y="464"/>
                    </a:lnTo>
                    <a:lnTo>
                      <a:pt x="462" y="464"/>
                    </a:lnTo>
                    <a:lnTo>
                      <a:pt x="482" y="485"/>
                    </a:lnTo>
                    <a:lnTo>
                      <a:pt x="498" y="493"/>
                    </a:lnTo>
                    <a:lnTo>
                      <a:pt x="505" y="498"/>
                    </a:lnTo>
                    <a:lnTo>
                      <a:pt x="509" y="510"/>
                    </a:lnTo>
                    <a:lnTo>
                      <a:pt x="512" y="526"/>
                    </a:lnTo>
                    <a:lnTo>
                      <a:pt x="552" y="546"/>
                    </a:lnTo>
                    <a:lnTo>
                      <a:pt x="600" y="568"/>
                    </a:lnTo>
                    <a:lnTo>
                      <a:pt x="637" y="590"/>
                    </a:lnTo>
                    <a:lnTo>
                      <a:pt x="676" y="612"/>
                    </a:lnTo>
                    <a:lnTo>
                      <a:pt x="684" y="633"/>
                    </a:lnTo>
                    <a:lnTo>
                      <a:pt x="686" y="635"/>
                    </a:lnTo>
                    <a:lnTo>
                      <a:pt x="696" y="644"/>
                    </a:lnTo>
                    <a:lnTo>
                      <a:pt x="696" y="645"/>
                    </a:lnTo>
                    <a:lnTo>
                      <a:pt x="715" y="668"/>
                    </a:lnTo>
                    <a:lnTo>
                      <a:pt x="735" y="686"/>
                    </a:lnTo>
                    <a:lnTo>
                      <a:pt x="753" y="700"/>
                    </a:lnTo>
                    <a:lnTo>
                      <a:pt x="781" y="719"/>
                    </a:lnTo>
                    <a:lnTo>
                      <a:pt x="819" y="732"/>
                    </a:lnTo>
                    <a:lnTo>
                      <a:pt x="842" y="745"/>
                    </a:lnTo>
                    <a:lnTo>
                      <a:pt x="870" y="745"/>
                    </a:lnTo>
                    <a:lnTo>
                      <a:pt x="948" y="745"/>
                    </a:lnTo>
                    <a:lnTo>
                      <a:pt x="979" y="741"/>
                    </a:lnTo>
                    <a:lnTo>
                      <a:pt x="1022" y="737"/>
                    </a:lnTo>
                    <a:lnTo>
                      <a:pt x="1046" y="731"/>
                    </a:lnTo>
                    <a:lnTo>
                      <a:pt x="1079" y="714"/>
                    </a:lnTo>
                    <a:lnTo>
                      <a:pt x="1113" y="686"/>
                    </a:lnTo>
                    <a:lnTo>
                      <a:pt x="1134" y="665"/>
                    </a:lnTo>
                    <a:lnTo>
                      <a:pt x="1165" y="658"/>
                    </a:lnTo>
                    <a:lnTo>
                      <a:pt x="1194" y="647"/>
                    </a:lnTo>
                    <a:lnTo>
                      <a:pt x="1215" y="638"/>
                    </a:lnTo>
                    <a:lnTo>
                      <a:pt x="1219" y="639"/>
                    </a:lnTo>
                    <a:lnTo>
                      <a:pt x="1228" y="645"/>
                    </a:lnTo>
                    <a:lnTo>
                      <a:pt x="1238" y="653"/>
                    </a:lnTo>
                    <a:lnTo>
                      <a:pt x="1245" y="663"/>
                    </a:lnTo>
                    <a:lnTo>
                      <a:pt x="1250" y="675"/>
                    </a:lnTo>
                    <a:lnTo>
                      <a:pt x="1252" y="677"/>
                    </a:lnTo>
                    <a:lnTo>
                      <a:pt x="1263" y="677"/>
                    </a:lnTo>
                    <a:lnTo>
                      <a:pt x="1268" y="676"/>
                    </a:lnTo>
                    <a:lnTo>
                      <a:pt x="1278" y="677"/>
                    </a:lnTo>
                    <a:lnTo>
                      <a:pt x="1289" y="686"/>
                    </a:lnTo>
                    <a:lnTo>
                      <a:pt x="1320" y="686"/>
                    </a:lnTo>
                    <a:lnTo>
                      <a:pt x="1333" y="675"/>
                    </a:lnTo>
                    <a:lnTo>
                      <a:pt x="1340" y="675"/>
                    </a:lnTo>
                    <a:lnTo>
                      <a:pt x="1350" y="674"/>
                    </a:lnTo>
                    <a:lnTo>
                      <a:pt x="1357" y="674"/>
                    </a:lnTo>
                    <a:lnTo>
                      <a:pt x="1362" y="674"/>
                    </a:lnTo>
                    <a:lnTo>
                      <a:pt x="1365" y="676"/>
                    </a:lnTo>
                    <a:lnTo>
                      <a:pt x="1369" y="679"/>
                    </a:lnTo>
                    <a:lnTo>
                      <a:pt x="1375" y="680"/>
                    </a:lnTo>
                    <a:lnTo>
                      <a:pt x="1380" y="681"/>
                    </a:lnTo>
                    <a:lnTo>
                      <a:pt x="1386" y="678"/>
                    </a:lnTo>
                    <a:lnTo>
                      <a:pt x="1395" y="674"/>
                    </a:lnTo>
                    <a:lnTo>
                      <a:pt x="1402" y="673"/>
                    </a:lnTo>
                    <a:lnTo>
                      <a:pt x="1407" y="677"/>
                    </a:lnTo>
                    <a:lnTo>
                      <a:pt x="1415" y="671"/>
                    </a:lnTo>
                    <a:lnTo>
                      <a:pt x="1424" y="662"/>
                    </a:lnTo>
                    <a:lnTo>
                      <a:pt x="1447" y="656"/>
                    </a:lnTo>
                    <a:lnTo>
                      <a:pt x="1571" y="654"/>
                    </a:lnTo>
                    <a:lnTo>
                      <a:pt x="1580" y="653"/>
                    </a:lnTo>
                    <a:lnTo>
                      <a:pt x="1586" y="652"/>
                    </a:lnTo>
                    <a:lnTo>
                      <a:pt x="1593" y="656"/>
                    </a:lnTo>
                    <a:lnTo>
                      <a:pt x="1596" y="650"/>
                    </a:lnTo>
                    <a:lnTo>
                      <a:pt x="1610" y="650"/>
                    </a:lnTo>
                    <a:lnTo>
                      <a:pt x="1610" y="638"/>
                    </a:lnTo>
                    <a:lnTo>
                      <a:pt x="1624" y="638"/>
                    </a:lnTo>
                    <a:lnTo>
                      <a:pt x="1628" y="638"/>
                    </a:lnTo>
                    <a:lnTo>
                      <a:pt x="1647" y="628"/>
                    </a:lnTo>
                    <a:lnTo>
                      <a:pt x="1648" y="627"/>
                    </a:lnTo>
                    <a:lnTo>
                      <a:pt x="1660" y="620"/>
                    </a:lnTo>
                    <a:lnTo>
                      <a:pt x="1660" y="608"/>
                    </a:lnTo>
                    <a:lnTo>
                      <a:pt x="1668" y="596"/>
                    </a:lnTo>
                    <a:lnTo>
                      <a:pt x="1681" y="585"/>
                    </a:lnTo>
                    <a:lnTo>
                      <a:pt x="1700" y="558"/>
                    </a:lnTo>
                    <a:lnTo>
                      <a:pt x="1727" y="534"/>
                    </a:lnTo>
                    <a:lnTo>
                      <a:pt x="1776" y="488"/>
                    </a:lnTo>
                    <a:lnTo>
                      <a:pt x="1815" y="449"/>
                    </a:lnTo>
                    <a:lnTo>
                      <a:pt x="1824" y="439"/>
                    </a:lnTo>
                    <a:lnTo>
                      <a:pt x="1831" y="439"/>
                    </a:lnTo>
                    <a:lnTo>
                      <a:pt x="1839" y="441"/>
                    </a:lnTo>
                    <a:lnTo>
                      <a:pt x="1842" y="449"/>
                    </a:lnTo>
                    <a:lnTo>
                      <a:pt x="1835" y="463"/>
                    </a:lnTo>
                    <a:lnTo>
                      <a:pt x="1829" y="469"/>
                    </a:lnTo>
                    <a:lnTo>
                      <a:pt x="1822" y="474"/>
                    </a:lnTo>
                    <a:lnTo>
                      <a:pt x="1815" y="485"/>
                    </a:lnTo>
                    <a:lnTo>
                      <a:pt x="1815" y="499"/>
                    </a:lnTo>
                    <a:lnTo>
                      <a:pt x="1814" y="506"/>
                    </a:lnTo>
                    <a:lnTo>
                      <a:pt x="1812" y="513"/>
                    </a:lnTo>
                    <a:lnTo>
                      <a:pt x="1819" y="516"/>
                    </a:lnTo>
                    <a:lnTo>
                      <a:pt x="1825" y="519"/>
                    </a:lnTo>
                    <a:lnTo>
                      <a:pt x="1834" y="519"/>
                    </a:lnTo>
                    <a:lnTo>
                      <a:pt x="1837" y="528"/>
                    </a:lnTo>
                    <a:lnTo>
                      <a:pt x="1842" y="531"/>
                    </a:lnTo>
                    <a:lnTo>
                      <a:pt x="1854" y="530"/>
                    </a:lnTo>
                    <a:lnTo>
                      <a:pt x="1870" y="517"/>
                    </a:lnTo>
                    <a:lnTo>
                      <a:pt x="1879" y="502"/>
                    </a:lnTo>
                    <a:lnTo>
                      <a:pt x="1893" y="478"/>
                    </a:lnTo>
                    <a:lnTo>
                      <a:pt x="1890" y="467"/>
                    </a:lnTo>
                    <a:lnTo>
                      <a:pt x="1891" y="459"/>
                    </a:lnTo>
                    <a:lnTo>
                      <a:pt x="1907" y="447"/>
                    </a:lnTo>
                    <a:lnTo>
                      <a:pt x="1928" y="424"/>
                    </a:lnTo>
                    <a:lnTo>
                      <a:pt x="1944" y="396"/>
                    </a:lnTo>
                    <a:lnTo>
                      <a:pt x="1953" y="376"/>
                    </a:lnTo>
                    <a:lnTo>
                      <a:pt x="1963" y="365"/>
                    </a:lnTo>
                    <a:lnTo>
                      <a:pt x="1974" y="352"/>
                    </a:lnTo>
                    <a:lnTo>
                      <a:pt x="1974" y="341"/>
                    </a:lnTo>
                    <a:lnTo>
                      <a:pt x="1974" y="334"/>
                    </a:lnTo>
                    <a:lnTo>
                      <a:pt x="1983" y="328"/>
                    </a:lnTo>
                    <a:lnTo>
                      <a:pt x="1986" y="317"/>
                    </a:lnTo>
                    <a:lnTo>
                      <a:pt x="1978" y="311"/>
                    </a:lnTo>
                    <a:lnTo>
                      <a:pt x="1968" y="308"/>
                    </a:lnTo>
                    <a:lnTo>
                      <a:pt x="1955" y="319"/>
                    </a:lnTo>
                    <a:lnTo>
                      <a:pt x="1953" y="318"/>
                    </a:lnTo>
                    <a:lnTo>
                      <a:pt x="1941" y="312"/>
                    </a:lnTo>
                    <a:lnTo>
                      <a:pt x="1932" y="308"/>
                    </a:lnTo>
                    <a:lnTo>
                      <a:pt x="1924" y="302"/>
                    </a:lnTo>
                    <a:lnTo>
                      <a:pt x="1917" y="297"/>
                    </a:lnTo>
                    <a:lnTo>
                      <a:pt x="1903" y="299"/>
                    </a:lnTo>
                    <a:lnTo>
                      <a:pt x="1903" y="280"/>
                    </a:lnTo>
                    <a:lnTo>
                      <a:pt x="1903" y="272"/>
                    </a:lnTo>
                    <a:lnTo>
                      <a:pt x="1882" y="272"/>
                    </a:lnTo>
                    <a:lnTo>
                      <a:pt x="1864" y="254"/>
                    </a:lnTo>
                    <a:lnTo>
                      <a:pt x="1838" y="237"/>
                    </a:lnTo>
                    <a:lnTo>
                      <a:pt x="1807" y="231"/>
                    </a:lnTo>
                    <a:lnTo>
                      <a:pt x="1807" y="232"/>
                    </a:lnTo>
                    <a:lnTo>
                      <a:pt x="1803" y="229"/>
                    </a:lnTo>
                    <a:lnTo>
                      <a:pt x="1799" y="227"/>
                    </a:lnTo>
                    <a:lnTo>
                      <a:pt x="1797" y="225"/>
                    </a:lnTo>
                    <a:lnTo>
                      <a:pt x="1795" y="222"/>
                    </a:lnTo>
                    <a:lnTo>
                      <a:pt x="1790" y="215"/>
                    </a:lnTo>
                    <a:lnTo>
                      <a:pt x="1787" y="212"/>
                    </a:lnTo>
                    <a:lnTo>
                      <a:pt x="1784" y="207"/>
                    </a:lnTo>
                    <a:lnTo>
                      <a:pt x="1780" y="203"/>
                    </a:lnTo>
                    <a:lnTo>
                      <a:pt x="1776" y="200"/>
                    </a:lnTo>
                    <a:lnTo>
                      <a:pt x="1767" y="195"/>
                    </a:lnTo>
                    <a:lnTo>
                      <a:pt x="1760" y="192"/>
                    </a:lnTo>
                    <a:lnTo>
                      <a:pt x="1753" y="185"/>
                    </a:lnTo>
                    <a:lnTo>
                      <a:pt x="1739" y="178"/>
                    </a:lnTo>
                    <a:lnTo>
                      <a:pt x="1732" y="175"/>
                    </a:lnTo>
                    <a:lnTo>
                      <a:pt x="1726" y="173"/>
                    </a:lnTo>
                    <a:lnTo>
                      <a:pt x="1712" y="159"/>
                    </a:lnTo>
                    <a:lnTo>
                      <a:pt x="1696" y="149"/>
                    </a:lnTo>
                    <a:lnTo>
                      <a:pt x="1675" y="142"/>
                    </a:lnTo>
                    <a:lnTo>
                      <a:pt x="1656" y="130"/>
                    </a:lnTo>
                    <a:lnTo>
                      <a:pt x="1634" y="111"/>
                    </a:lnTo>
                    <a:lnTo>
                      <a:pt x="1619" y="99"/>
                    </a:lnTo>
                    <a:lnTo>
                      <a:pt x="1607" y="84"/>
                    </a:lnTo>
                    <a:lnTo>
                      <a:pt x="1600" y="72"/>
                    </a:lnTo>
                    <a:lnTo>
                      <a:pt x="1584" y="68"/>
                    </a:lnTo>
                    <a:lnTo>
                      <a:pt x="1570" y="63"/>
                    </a:lnTo>
                    <a:lnTo>
                      <a:pt x="1528" y="65"/>
                    </a:lnTo>
                    <a:lnTo>
                      <a:pt x="1487" y="59"/>
                    </a:lnTo>
                    <a:lnTo>
                      <a:pt x="1475" y="30"/>
                    </a:lnTo>
                    <a:lnTo>
                      <a:pt x="1474" y="14"/>
                    </a:lnTo>
                    <a:lnTo>
                      <a:pt x="1469" y="10"/>
                    </a:lnTo>
                    <a:lnTo>
                      <a:pt x="1460" y="8"/>
                    </a:lnTo>
                    <a:lnTo>
                      <a:pt x="1437" y="3"/>
                    </a:lnTo>
                    <a:lnTo>
                      <a:pt x="1419" y="1"/>
                    </a:lnTo>
                    <a:lnTo>
                      <a:pt x="1417" y="0"/>
                    </a:lnTo>
                    <a:lnTo>
                      <a:pt x="1419" y="18"/>
                    </a:lnTo>
                    <a:lnTo>
                      <a:pt x="1401" y="24"/>
                    </a:lnTo>
                    <a:lnTo>
                      <a:pt x="1374" y="28"/>
                    </a:lnTo>
                    <a:lnTo>
                      <a:pt x="1352" y="36"/>
                    </a:lnTo>
                    <a:lnTo>
                      <a:pt x="1324" y="64"/>
                    </a:lnTo>
                    <a:lnTo>
                      <a:pt x="1311" y="79"/>
                    </a:lnTo>
                    <a:lnTo>
                      <a:pt x="1268" y="94"/>
                    </a:lnTo>
                    <a:lnTo>
                      <a:pt x="1234" y="104"/>
                    </a:lnTo>
                    <a:lnTo>
                      <a:pt x="1212" y="109"/>
                    </a:lnTo>
                    <a:lnTo>
                      <a:pt x="1187" y="124"/>
                    </a:lnTo>
                    <a:lnTo>
                      <a:pt x="1149" y="144"/>
                    </a:lnTo>
                    <a:lnTo>
                      <a:pt x="1118" y="158"/>
                    </a:lnTo>
                    <a:lnTo>
                      <a:pt x="1088" y="163"/>
                    </a:lnTo>
                    <a:lnTo>
                      <a:pt x="1068" y="169"/>
                    </a:lnTo>
                    <a:lnTo>
                      <a:pt x="1047" y="169"/>
                    </a:lnTo>
                    <a:lnTo>
                      <a:pt x="1041" y="169"/>
                    </a:lnTo>
                    <a:lnTo>
                      <a:pt x="1037" y="159"/>
                    </a:lnTo>
                    <a:lnTo>
                      <a:pt x="1028" y="139"/>
                    </a:lnTo>
                    <a:lnTo>
                      <a:pt x="1007" y="135"/>
                    </a:lnTo>
                    <a:lnTo>
                      <a:pt x="980" y="121"/>
                    </a:lnTo>
                    <a:lnTo>
                      <a:pt x="968" y="113"/>
                    </a:lnTo>
                    <a:lnTo>
                      <a:pt x="944" y="116"/>
                    </a:lnTo>
                    <a:lnTo>
                      <a:pt x="927" y="106"/>
                    </a:lnTo>
                    <a:lnTo>
                      <a:pt x="915" y="108"/>
                    </a:lnTo>
                    <a:lnTo>
                      <a:pt x="906" y="110"/>
                    </a:lnTo>
                    <a:lnTo>
                      <a:pt x="888" y="115"/>
                    </a:lnTo>
                    <a:lnTo>
                      <a:pt x="876" y="120"/>
                    </a:lnTo>
                    <a:lnTo>
                      <a:pt x="863" y="124"/>
                    </a:lnTo>
                    <a:lnTo>
                      <a:pt x="813" y="122"/>
                    </a:lnTo>
                    <a:lnTo>
                      <a:pt x="775" y="125"/>
                    </a:lnTo>
                    <a:lnTo>
                      <a:pt x="759" y="138"/>
                    </a:lnTo>
                    <a:lnTo>
                      <a:pt x="744" y="147"/>
                    </a:lnTo>
                    <a:lnTo>
                      <a:pt x="736" y="141"/>
                    </a:lnTo>
                    <a:lnTo>
                      <a:pt x="724" y="126"/>
                    </a:lnTo>
                    <a:lnTo>
                      <a:pt x="713" y="122"/>
                    </a:lnTo>
                    <a:lnTo>
                      <a:pt x="696" y="113"/>
                    </a:lnTo>
                    <a:lnTo>
                      <a:pt x="674" y="97"/>
                    </a:lnTo>
                    <a:lnTo>
                      <a:pt x="644" y="97"/>
                    </a:lnTo>
                    <a:lnTo>
                      <a:pt x="612" y="116"/>
                    </a:lnTo>
                    <a:lnTo>
                      <a:pt x="566" y="125"/>
                    </a:lnTo>
                    <a:lnTo>
                      <a:pt x="545" y="134"/>
                    </a:lnTo>
                    <a:lnTo>
                      <a:pt x="506" y="129"/>
                    </a:lnTo>
                    <a:lnTo>
                      <a:pt x="484" y="120"/>
                    </a:lnTo>
                    <a:lnTo>
                      <a:pt x="468" y="106"/>
                    </a:lnTo>
                    <a:lnTo>
                      <a:pt x="465" y="99"/>
                    </a:lnTo>
                    <a:lnTo>
                      <a:pt x="458" y="88"/>
                    </a:lnTo>
                    <a:lnTo>
                      <a:pt x="450" y="77"/>
                    </a:lnTo>
                    <a:lnTo>
                      <a:pt x="446" y="72"/>
                    </a:lnTo>
                    <a:lnTo>
                      <a:pt x="357" y="74"/>
                    </a:lnTo>
                    <a:lnTo>
                      <a:pt x="318" y="78"/>
                    </a:lnTo>
                    <a:lnTo>
                      <a:pt x="302" y="90"/>
                    </a:lnTo>
                    <a:lnTo>
                      <a:pt x="280" y="96"/>
                    </a:lnTo>
                    <a:lnTo>
                      <a:pt x="260" y="81"/>
                    </a:lnTo>
                    <a:lnTo>
                      <a:pt x="247" y="57"/>
                    </a:lnTo>
                    <a:lnTo>
                      <a:pt x="241" y="32"/>
                    </a:lnTo>
                    <a:lnTo>
                      <a:pt x="232" y="24"/>
                    </a:lnTo>
                    <a:lnTo>
                      <a:pt x="209" y="35"/>
                    </a:lnTo>
                    <a:lnTo>
                      <a:pt x="175" y="44"/>
                    </a:lnTo>
                    <a:lnTo>
                      <a:pt x="137" y="67"/>
                    </a:lnTo>
                    <a:lnTo>
                      <a:pt x="105" y="73"/>
                    </a:lnTo>
                    <a:lnTo>
                      <a:pt x="72" y="60"/>
                    </a:lnTo>
                    <a:lnTo>
                      <a:pt x="40" y="60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6" y="87"/>
                    </a:lnTo>
                    <a:lnTo>
                      <a:pt x="17" y="103"/>
                    </a:lnTo>
                    <a:lnTo>
                      <a:pt x="35" y="126"/>
                    </a:lnTo>
                    <a:lnTo>
                      <a:pt x="57" y="143"/>
                    </a:lnTo>
                    <a:lnTo>
                      <a:pt x="88" y="159"/>
                    </a:lnTo>
                    <a:lnTo>
                      <a:pt x="90" y="167"/>
                    </a:lnTo>
                    <a:lnTo>
                      <a:pt x="85" y="175"/>
                    </a:lnTo>
                    <a:lnTo>
                      <a:pt x="94" y="181"/>
                    </a:lnTo>
                    <a:lnTo>
                      <a:pt x="94" y="188"/>
                    </a:lnTo>
                    <a:lnTo>
                      <a:pt x="76" y="206"/>
                    </a:lnTo>
                    <a:lnTo>
                      <a:pt x="64" y="221"/>
                    </a:lnTo>
                    <a:lnTo>
                      <a:pt x="55" y="242"/>
                    </a:lnTo>
                    <a:lnTo>
                      <a:pt x="51" y="271"/>
                    </a:lnTo>
                    <a:lnTo>
                      <a:pt x="49" y="289"/>
                    </a:lnTo>
                    <a:lnTo>
                      <a:pt x="106" y="297"/>
                    </a:lnTo>
                    <a:lnTo>
                      <a:pt x="149" y="306"/>
                    </a:lnTo>
                    <a:lnTo>
                      <a:pt x="178" y="315"/>
                    </a:lnTo>
                    <a:lnTo>
                      <a:pt x="178" y="328"/>
                    </a:lnTo>
                    <a:lnTo>
                      <a:pt x="180" y="331"/>
                    </a:lnTo>
                    <a:lnTo>
                      <a:pt x="185" y="336"/>
                    </a:lnTo>
                    <a:lnTo>
                      <a:pt x="188" y="339"/>
                    </a:lnTo>
                    <a:lnTo>
                      <a:pt x="190" y="341"/>
                    </a:lnTo>
                    <a:lnTo>
                      <a:pt x="194" y="343"/>
                    </a:lnTo>
                    <a:lnTo>
                      <a:pt x="197" y="343"/>
                    </a:lnTo>
                    <a:lnTo>
                      <a:pt x="206" y="345"/>
                    </a:lnTo>
                    <a:lnTo>
                      <a:pt x="219" y="348"/>
                    </a:lnTo>
                    <a:lnTo>
                      <a:pt x="231" y="351"/>
                    </a:lnTo>
                    <a:lnTo>
                      <a:pt x="237" y="352"/>
                    </a:lnTo>
                    <a:lnTo>
                      <a:pt x="244" y="354"/>
                    </a:lnTo>
                    <a:lnTo>
                      <a:pt x="255" y="359"/>
                    </a:lnTo>
                    <a:lnTo>
                      <a:pt x="265" y="363"/>
                    </a:lnTo>
                    <a:lnTo>
                      <a:pt x="270" y="365"/>
                    </a:lnTo>
                    <a:lnTo>
                      <a:pt x="297" y="380"/>
                    </a:lnTo>
                    <a:lnTo>
                      <a:pt x="313" y="39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3670481" y="3189347"/>
                <a:ext cx="875288" cy="484290"/>
              </a:xfrm>
              <a:custGeom>
                <a:avLst/>
                <a:gdLst>
                  <a:gd name="T0" fmla="*/ 1665 w 1915"/>
                  <a:gd name="T1" fmla="*/ 458 h 1060"/>
                  <a:gd name="T2" fmla="*/ 1554 w 1915"/>
                  <a:gd name="T3" fmla="*/ 470 h 1060"/>
                  <a:gd name="T4" fmla="*/ 1507 w 1915"/>
                  <a:gd name="T5" fmla="*/ 474 h 1060"/>
                  <a:gd name="T6" fmla="*/ 1445 w 1915"/>
                  <a:gd name="T7" fmla="*/ 454 h 1060"/>
                  <a:gd name="T8" fmla="*/ 1350 w 1915"/>
                  <a:gd name="T9" fmla="*/ 446 h 1060"/>
                  <a:gd name="T10" fmla="*/ 1317 w 1915"/>
                  <a:gd name="T11" fmla="*/ 477 h 1060"/>
                  <a:gd name="T12" fmla="*/ 1257 w 1915"/>
                  <a:gd name="T13" fmla="*/ 496 h 1060"/>
                  <a:gd name="T14" fmla="*/ 1237 w 1915"/>
                  <a:gd name="T15" fmla="*/ 440 h 1060"/>
                  <a:gd name="T16" fmla="*/ 1232 w 1915"/>
                  <a:gd name="T17" fmla="*/ 401 h 1060"/>
                  <a:gd name="T18" fmla="*/ 1212 w 1915"/>
                  <a:gd name="T19" fmla="*/ 352 h 1060"/>
                  <a:gd name="T20" fmla="*/ 1185 w 1915"/>
                  <a:gd name="T21" fmla="*/ 261 h 1060"/>
                  <a:gd name="T22" fmla="*/ 1089 w 1915"/>
                  <a:gd name="T23" fmla="*/ 263 h 1060"/>
                  <a:gd name="T24" fmla="*/ 914 w 1915"/>
                  <a:gd name="T25" fmla="*/ 305 h 1060"/>
                  <a:gd name="T26" fmla="*/ 735 w 1915"/>
                  <a:gd name="T27" fmla="*/ 223 h 1060"/>
                  <a:gd name="T28" fmla="*/ 586 w 1915"/>
                  <a:gd name="T29" fmla="*/ 103 h 1060"/>
                  <a:gd name="T30" fmla="*/ 413 w 1915"/>
                  <a:gd name="T31" fmla="*/ 24 h 1060"/>
                  <a:gd name="T32" fmla="*/ 335 w 1915"/>
                  <a:gd name="T33" fmla="*/ 44 h 1060"/>
                  <a:gd name="T34" fmla="*/ 273 w 1915"/>
                  <a:gd name="T35" fmla="*/ 72 h 1060"/>
                  <a:gd name="T36" fmla="*/ 201 w 1915"/>
                  <a:gd name="T37" fmla="*/ 167 h 1060"/>
                  <a:gd name="T38" fmla="*/ 372 w 1915"/>
                  <a:gd name="T39" fmla="*/ 170 h 1060"/>
                  <a:gd name="T40" fmla="*/ 329 w 1915"/>
                  <a:gd name="T41" fmla="*/ 266 h 1060"/>
                  <a:gd name="T42" fmla="*/ 254 w 1915"/>
                  <a:gd name="T43" fmla="*/ 296 h 1060"/>
                  <a:gd name="T44" fmla="*/ 36 w 1915"/>
                  <a:gd name="T45" fmla="*/ 353 h 1060"/>
                  <a:gd name="T46" fmla="*/ 97 w 1915"/>
                  <a:gd name="T47" fmla="*/ 387 h 1060"/>
                  <a:gd name="T48" fmla="*/ 201 w 1915"/>
                  <a:gd name="T49" fmla="*/ 430 h 1060"/>
                  <a:gd name="T50" fmla="*/ 334 w 1915"/>
                  <a:gd name="T51" fmla="*/ 446 h 1060"/>
                  <a:gd name="T52" fmla="*/ 399 w 1915"/>
                  <a:gd name="T53" fmla="*/ 475 h 1060"/>
                  <a:gd name="T54" fmla="*/ 338 w 1915"/>
                  <a:gd name="T55" fmla="*/ 516 h 1060"/>
                  <a:gd name="T56" fmla="*/ 277 w 1915"/>
                  <a:gd name="T57" fmla="*/ 596 h 1060"/>
                  <a:gd name="T58" fmla="*/ 157 w 1915"/>
                  <a:gd name="T59" fmla="*/ 686 h 1060"/>
                  <a:gd name="T60" fmla="*/ 77 w 1915"/>
                  <a:gd name="T61" fmla="*/ 708 h 1060"/>
                  <a:gd name="T62" fmla="*/ 65 w 1915"/>
                  <a:gd name="T63" fmla="*/ 763 h 1060"/>
                  <a:gd name="T64" fmla="*/ 35 w 1915"/>
                  <a:gd name="T65" fmla="*/ 851 h 1060"/>
                  <a:gd name="T66" fmla="*/ 73 w 1915"/>
                  <a:gd name="T67" fmla="*/ 898 h 1060"/>
                  <a:gd name="T68" fmla="*/ 207 w 1915"/>
                  <a:gd name="T69" fmla="*/ 898 h 1060"/>
                  <a:gd name="T70" fmla="*/ 273 w 1915"/>
                  <a:gd name="T71" fmla="*/ 918 h 1060"/>
                  <a:gd name="T72" fmla="*/ 316 w 1915"/>
                  <a:gd name="T73" fmla="*/ 951 h 1060"/>
                  <a:gd name="T74" fmla="*/ 517 w 1915"/>
                  <a:gd name="T75" fmla="*/ 923 h 1060"/>
                  <a:gd name="T76" fmla="*/ 722 w 1915"/>
                  <a:gd name="T77" fmla="*/ 963 h 1060"/>
                  <a:gd name="T78" fmla="*/ 821 w 1915"/>
                  <a:gd name="T79" fmla="*/ 1025 h 1060"/>
                  <a:gd name="T80" fmla="*/ 1000 w 1915"/>
                  <a:gd name="T81" fmla="*/ 1017 h 1060"/>
                  <a:gd name="T82" fmla="*/ 1152 w 1915"/>
                  <a:gd name="T83" fmla="*/ 1011 h 1060"/>
                  <a:gd name="T84" fmla="*/ 1256 w 1915"/>
                  <a:gd name="T85" fmla="*/ 1012 h 1060"/>
                  <a:gd name="T86" fmla="*/ 1364 w 1915"/>
                  <a:gd name="T87" fmla="*/ 1054 h 1060"/>
                  <a:gd name="T88" fmla="*/ 1587 w 1915"/>
                  <a:gd name="T89" fmla="*/ 970 h 1060"/>
                  <a:gd name="T90" fmla="*/ 1682 w 1915"/>
                  <a:gd name="T91" fmla="*/ 888 h 1060"/>
                  <a:gd name="T92" fmla="*/ 1627 w 1915"/>
                  <a:gd name="T93" fmla="*/ 888 h 1060"/>
                  <a:gd name="T94" fmla="*/ 1612 w 1915"/>
                  <a:gd name="T95" fmla="*/ 845 h 1060"/>
                  <a:gd name="T96" fmla="*/ 1645 w 1915"/>
                  <a:gd name="T97" fmla="*/ 807 h 1060"/>
                  <a:gd name="T98" fmla="*/ 1754 w 1915"/>
                  <a:gd name="T99" fmla="*/ 762 h 1060"/>
                  <a:gd name="T100" fmla="*/ 1823 w 1915"/>
                  <a:gd name="T101" fmla="*/ 659 h 1060"/>
                  <a:gd name="T102" fmla="*/ 1861 w 1915"/>
                  <a:gd name="T103" fmla="*/ 597 h 1060"/>
                  <a:gd name="T104" fmla="*/ 1915 w 1915"/>
                  <a:gd name="T105" fmla="*/ 551 h 1060"/>
                  <a:gd name="T106" fmla="*/ 1863 w 1915"/>
                  <a:gd name="T107" fmla="*/ 557 h 1060"/>
                  <a:gd name="T108" fmla="*/ 1768 w 1915"/>
                  <a:gd name="T109" fmla="*/ 531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5" h="1060">
                    <a:moveTo>
                      <a:pt x="1759" y="515"/>
                    </a:moveTo>
                    <a:lnTo>
                      <a:pt x="1752" y="504"/>
                    </a:lnTo>
                    <a:lnTo>
                      <a:pt x="1725" y="499"/>
                    </a:lnTo>
                    <a:lnTo>
                      <a:pt x="1707" y="492"/>
                    </a:lnTo>
                    <a:lnTo>
                      <a:pt x="1690" y="481"/>
                    </a:lnTo>
                    <a:lnTo>
                      <a:pt x="1677" y="468"/>
                    </a:lnTo>
                    <a:lnTo>
                      <a:pt x="1665" y="458"/>
                    </a:lnTo>
                    <a:lnTo>
                      <a:pt x="1652" y="452"/>
                    </a:lnTo>
                    <a:lnTo>
                      <a:pt x="1640" y="450"/>
                    </a:lnTo>
                    <a:lnTo>
                      <a:pt x="1627" y="454"/>
                    </a:lnTo>
                    <a:lnTo>
                      <a:pt x="1619" y="461"/>
                    </a:lnTo>
                    <a:lnTo>
                      <a:pt x="1601" y="462"/>
                    </a:lnTo>
                    <a:lnTo>
                      <a:pt x="1573" y="461"/>
                    </a:lnTo>
                    <a:lnTo>
                      <a:pt x="1554" y="470"/>
                    </a:lnTo>
                    <a:lnTo>
                      <a:pt x="1550" y="471"/>
                    </a:lnTo>
                    <a:lnTo>
                      <a:pt x="1545" y="472"/>
                    </a:lnTo>
                    <a:lnTo>
                      <a:pt x="1542" y="471"/>
                    </a:lnTo>
                    <a:lnTo>
                      <a:pt x="1538" y="471"/>
                    </a:lnTo>
                    <a:lnTo>
                      <a:pt x="1537" y="457"/>
                    </a:lnTo>
                    <a:lnTo>
                      <a:pt x="1522" y="465"/>
                    </a:lnTo>
                    <a:lnTo>
                      <a:pt x="1507" y="474"/>
                    </a:lnTo>
                    <a:lnTo>
                      <a:pt x="1496" y="481"/>
                    </a:lnTo>
                    <a:lnTo>
                      <a:pt x="1487" y="483"/>
                    </a:lnTo>
                    <a:lnTo>
                      <a:pt x="1471" y="482"/>
                    </a:lnTo>
                    <a:lnTo>
                      <a:pt x="1470" y="466"/>
                    </a:lnTo>
                    <a:lnTo>
                      <a:pt x="1463" y="459"/>
                    </a:lnTo>
                    <a:lnTo>
                      <a:pt x="1459" y="454"/>
                    </a:lnTo>
                    <a:lnTo>
                      <a:pt x="1445" y="454"/>
                    </a:lnTo>
                    <a:lnTo>
                      <a:pt x="1432" y="457"/>
                    </a:lnTo>
                    <a:lnTo>
                      <a:pt x="1410" y="458"/>
                    </a:lnTo>
                    <a:lnTo>
                      <a:pt x="1396" y="448"/>
                    </a:lnTo>
                    <a:lnTo>
                      <a:pt x="1383" y="446"/>
                    </a:lnTo>
                    <a:lnTo>
                      <a:pt x="1378" y="448"/>
                    </a:lnTo>
                    <a:lnTo>
                      <a:pt x="1360" y="446"/>
                    </a:lnTo>
                    <a:lnTo>
                      <a:pt x="1350" y="446"/>
                    </a:lnTo>
                    <a:lnTo>
                      <a:pt x="1346" y="450"/>
                    </a:lnTo>
                    <a:lnTo>
                      <a:pt x="1340" y="455"/>
                    </a:lnTo>
                    <a:lnTo>
                      <a:pt x="1332" y="461"/>
                    </a:lnTo>
                    <a:lnTo>
                      <a:pt x="1326" y="468"/>
                    </a:lnTo>
                    <a:lnTo>
                      <a:pt x="1325" y="472"/>
                    </a:lnTo>
                    <a:lnTo>
                      <a:pt x="1323" y="475"/>
                    </a:lnTo>
                    <a:lnTo>
                      <a:pt x="1317" y="477"/>
                    </a:lnTo>
                    <a:lnTo>
                      <a:pt x="1312" y="480"/>
                    </a:lnTo>
                    <a:lnTo>
                      <a:pt x="1294" y="487"/>
                    </a:lnTo>
                    <a:lnTo>
                      <a:pt x="1289" y="490"/>
                    </a:lnTo>
                    <a:lnTo>
                      <a:pt x="1284" y="492"/>
                    </a:lnTo>
                    <a:lnTo>
                      <a:pt x="1280" y="493"/>
                    </a:lnTo>
                    <a:lnTo>
                      <a:pt x="1277" y="496"/>
                    </a:lnTo>
                    <a:lnTo>
                      <a:pt x="1257" y="496"/>
                    </a:lnTo>
                    <a:lnTo>
                      <a:pt x="1248" y="482"/>
                    </a:lnTo>
                    <a:lnTo>
                      <a:pt x="1247" y="478"/>
                    </a:lnTo>
                    <a:lnTo>
                      <a:pt x="1246" y="474"/>
                    </a:lnTo>
                    <a:lnTo>
                      <a:pt x="1245" y="461"/>
                    </a:lnTo>
                    <a:lnTo>
                      <a:pt x="1244" y="448"/>
                    </a:lnTo>
                    <a:lnTo>
                      <a:pt x="1240" y="441"/>
                    </a:lnTo>
                    <a:lnTo>
                      <a:pt x="1237" y="440"/>
                    </a:lnTo>
                    <a:lnTo>
                      <a:pt x="1233" y="438"/>
                    </a:lnTo>
                    <a:lnTo>
                      <a:pt x="1230" y="433"/>
                    </a:lnTo>
                    <a:lnTo>
                      <a:pt x="1227" y="428"/>
                    </a:lnTo>
                    <a:lnTo>
                      <a:pt x="1225" y="422"/>
                    </a:lnTo>
                    <a:lnTo>
                      <a:pt x="1222" y="417"/>
                    </a:lnTo>
                    <a:lnTo>
                      <a:pt x="1223" y="409"/>
                    </a:lnTo>
                    <a:lnTo>
                      <a:pt x="1232" y="401"/>
                    </a:lnTo>
                    <a:lnTo>
                      <a:pt x="1238" y="394"/>
                    </a:lnTo>
                    <a:lnTo>
                      <a:pt x="1238" y="383"/>
                    </a:lnTo>
                    <a:lnTo>
                      <a:pt x="1234" y="372"/>
                    </a:lnTo>
                    <a:lnTo>
                      <a:pt x="1228" y="363"/>
                    </a:lnTo>
                    <a:lnTo>
                      <a:pt x="1222" y="357"/>
                    </a:lnTo>
                    <a:lnTo>
                      <a:pt x="1214" y="353"/>
                    </a:lnTo>
                    <a:lnTo>
                      <a:pt x="1212" y="352"/>
                    </a:lnTo>
                    <a:lnTo>
                      <a:pt x="1212" y="341"/>
                    </a:lnTo>
                    <a:lnTo>
                      <a:pt x="1215" y="303"/>
                    </a:lnTo>
                    <a:lnTo>
                      <a:pt x="1214" y="271"/>
                    </a:lnTo>
                    <a:lnTo>
                      <a:pt x="1209" y="268"/>
                    </a:lnTo>
                    <a:lnTo>
                      <a:pt x="1205" y="265"/>
                    </a:lnTo>
                    <a:lnTo>
                      <a:pt x="1195" y="263"/>
                    </a:lnTo>
                    <a:lnTo>
                      <a:pt x="1185" y="261"/>
                    </a:lnTo>
                    <a:lnTo>
                      <a:pt x="1170" y="253"/>
                    </a:lnTo>
                    <a:lnTo>
                      <a:pt x="1157" y="248"/>
                    </a:lnTo>
                    <a:lnTo>
                      <a:pt x="1132" y="244"/>
                    </a:lnTo>
                    <a:lnTo>
                      <a:pt x="1116" y="252"/>
                    </a:lnTo>
                    <a:lnTo>
                      <a:pt x="1102" y="259"/>
                    </a:lnTo>
                    <a:lnTo>
                      <a:pt x="1096" y="261"/>
                    </a:lnTo>
                    <a:lnTo>
                      <a:pt x="1089" y="263"/>
                    </a:lnTo>
                    <a:lnTo>
                      <a:pt x="1076" y="265"/>
                    </a:lnTo>
                    <a:lnTo>
                      <a:pt x="1063" y="267"/>
                    </a:lnTo>
                    <a:lnTo>
                      <a:pt x="1027" y="284"/>
                    </a:lnTo>
                    <a:lnTo>
                      <a:pt x="984" y="306"/>
                    </a:lnTo>
                    <a:lnTo>
                      <a:pt x="964" y="313"/>
                    </a:lnTo>
                    <a:lnTo>
                      <a:pt x="938" y="314"/>
                    </a:lnTo>
                    <a:lnTo>
                      <a:pt x="914" y="305"/>
                    </a:lnTo>
                    <a:lnTo>
                      <a:pt x="893" y="301"/>
                    </a:lnTo>
                    <a:lnTo>
                      <a:pt x="865" y="292"/>
                    </a:lnTo>
                    <a:lnTo>
                      <a:pt x="826" y="281"/>
                    </a:lnTo>
                    <a:lnTo>
                      <a:pt x="794" y="269"/>
                    </a:lnTo>
                    <a:lnTo>
                      <a:pt x="770" y="251"/>
                    </a:lnTo>
                    <a:lnTo>
                      <a:pt x="751" y="236"/>
                    </a:lnTo>
                    <a:lnTo>
                      <a:pt x="735" y="223"/>
                    </a:lnTo>
                    <a:lnTo>
                      <a:pt x="715" y="206"/>
                    </a:lnTo>
                    <a:lnTo>
                      <a:pt x="697" y="189"/>
                    </a:lnTo>
                    <a:lnTo>
                      <a:pt x="684" y="177"/>
                    </a:lnTo>
                    <a:lnTo>
                      <a:pt x="660" y="158"/>
                    </a:lnTo>
                    <a:lnTo>
                      <a:pt x="640" y="142"/>
                    </a:lnTo>
                    <a:lnTo>
                      <a:pt x="616" y="122"/>
                    </a:lnTo>
                    <a:lnTo>
                      <a:pt x="586" y="103"/>
                    </a:lnTo>
                    <a:lnTo>
                      <a:pt x="563" y="93"/>
                    </a:lnTo>
                    <a:lnTo>
                      <a:pt x="535" y="82"/>
                    </a:lnTo>
                    <a:lnTo>
                      <a:pt x="503" y="69"/>
                    </a:lnTo>
                    <a:lnTo>
                      <a:pt x="474" y="58"/>
                    </a:lnTo>
                    <a:lnTo>
                      <a:pt x="455" y="50"/>
                    </a:lnTo>
                    <a:lnTo>
                      <a:pt x="435" y="38"/>
                    </a:lnTo>
                    <a:lnTo>
                      <a:pt x="413" y="24"/>
                    </a:lnTo>
                    <a:lnTo>
                      <a:pt x="405" y="17"/>
                    </a:lnTo>
                    <a:lnTo>
                      <a:pt x="396" y="6"/>
                    </a:lnTo>
                    <a:lnTo>
                      <a:pt x="398" y="0"/>
                    </a:lnTo>
                    <a:lnTo>
                      <a:pt x="387" y="3"/>
                    </a:lnTo>
                    <a:lnTo>
                      <a:pt x="365" y="18"/>
                    </a:lnTo>
                    <a:lnTo>
                      <a:pt x="348" y="34"/>
                    </a:lnTo>
                    <a:lnTo>
                      <a:pt x="335" y="44"/>
                    </a:lnTo>
                    <a:lnTo>
                      <a:pt x="331" y="50"/>
                    </a:lnTo>
                    <a:lnTo>
                      <a:pt x="326" y="56"/>
                    </a:lnTo>
                    <a:lnTo>
                      <a:pt x="314" y="61"/>
                    </a:lnTo>
                    <a:lnTo>
                      <a:pt x="304" y="65"/>
                    </a:lnTo>
                    <a:lnTo>
                      <a:pt x="297" y="67"/>
                    </a:lnTo>
                    <a:lnTo>
                      <a:pt x="289" y="69"/>
                    </a:lnTo>
                    <a:lnTo>
                      <a:pt x="273" y="72"/>
                    </a:lnTo>
                    <a:lnTo>
                      <a:pt x="258" y="75"/>
                    </a:lnTo>
                    <a:lnTo>
                      <a:pt x="232" y="75"/>
                    </a:lnTo>
                    <a:lnTo>
                      <a:pt x="223" y="75"/>
                    </a:lnTo>
                    <a:lnTo>
                      <a:pt x="210" y="89"/>
                    </a:lnTo>
                    <a:lnTo>
                      <a:pt x="199" y="117"/>
                    </a:lnTo>
                    <a:lnTo>
                      <a:pt x="194" y="143"/>
                    </a:lnTo>
                    <a:lnTo>
                      <a:pt x="201" y="167"/>
                    </a:lnTo>
                    <a:lnTo>
                      <a:pt x="227" y="172"/>
                    </a:lnTo>
                    <a:lnTo>
                      <a:pt x="260" y="166"/>
                    </a:lnTo>
                    <a:lnTo>
                      <a:pt x="291" y="158"/>
                    </a:lnTo>
                    <a:lnTo>
                      <a:pt x="305" y="153"/>
                    </a:lnTo>
                    <a:lnTo>
                      <a:pt x="334" y="157"/>
                    </a:lnTo>
                    <a:lnTo>
                      <a:pt x="356" y="162"/>
                    </a:lnTo>
                    <a:lnTo>
                      <a:pt x="372" y="170"/>
                    </a:lnTo>
                    <a:lnTo>
                      <a:pt x="382" y="183"/>
                    </a:lnTo>
                    <a:lnTo>
                      <a:pt x="382" y="238"/>
                    </a:lnTo>
                    <a:lnTo>
                      <a:pt x="375" y="247"/>
                    </a:lnTo>
                    <a:lnTo>
                      <a:pt x="363" y="259"/>
                    </a:lnTo>
                    <a:lnTo>
                      <a:pt x="346" y="264"/>
                    </a:lnTo>
                    <a:lnTo>
                      <a:pt x="341" y="265"/>
                    </a:lnTo>
                    <a:lnTo>
                      <a:pt x="329" y="266"/>
                    </a:lnTo>
                    <a:lnTo>
                      <a:pt x="315" y="267"/>
                    </a:lnTo>
                    <a:lnTo>
                      <a:pt x="308" y="268"/>
                    </a:lnTo>
                    <a:lnTo>
                      <a:pt x="301" y="270"/>
                    </a:lnTo>
                    <a:lnTo>
                      <a:pt x="287" y="275"/>
                    </a:lnTo>
                    <a:lnTo>
                      <a:pt x="274" y="279"/>
                    </a:lnTo>
                    <a:lnTo>
                      <a:pt x="267" y="281"/>
                    </a:lnTo>
                    <a:lnTo>
                      <a:pt x="254" y="296"/>
                    </a:lnTo>
                    <a:lnTo>
                      <a:pt x="237" y="309"/>
                    </a:lnTo>
                    <a:lnTo>
                      <a:pt x="213" y="314"/>
                    </a:lnTo>
                    <a:lnTo>
                      <a:pt x="174" y="324"/>
                    </a:lnTo>
                    <a:lnTo>
                      <a:pt x="150" y="324"/>
                    </a:lnTo>
                    <a:lnTo>
                      <a:pt x="115" y="330"/>
                    </a:lnTo>
                    <a:lnTo>
                      <a:pt x="76" y="348"/>
                    </a:lnTo>
                    <a:lnTo>
                      <a:pt x="36" y="353"/>
                    </a:lnTo>
                    <a:lnTo>
                      <a:pt x="10" y="357"/>
                    </a:lnTo>
                    <a:lnTo>
                      <a:pt x="0" y="366"/>
                    </a:lnTo>
                    <a:lnTo>
                      <a:pt x="22" y="363"/>
                    </a:lnTo>
                    <a:lnTo>
                      <a:pt x="36" y="363"/>
                    </a:lnTo>
                    <a:lnTo>
                      <a:pt x="49" y="371"/>
                    </a:lnTo>
                    <a:lnTo>
                      <a:pt x="71" y="390"/>
                    </a:lnTo>
                    <a:lnTo>
                      <a:pt x="97" y="387"/>
                    </a:lnTo>
                    <a:lnTo>
                      <a:pt x="112" y="382"/>
                    </a:lnTo>
                    <a:lnTo>
                      <a:pt x="139" y="382"/>
                    </a:lnTo>
                    <a:lnTo>
                      <a:pt x="148" y="384"/>
                    </a:lnTo>
                    <a:lnTo>
                      <a:pt x="159" y="396"/>
                    </a:lnTo>
                    <a:lnTo>
                      <a:pt x="168" y="410"/>
                    </a:lnTo>
                    <a:lnTo>
                      <a:pt x="177" y="433"/>
                    </a:lnTo>
                    <a:lnTo>
                      <a:pt x="201" y="430"/>
                    </a:lnTo>
                    <a:lnTo>
                      <a:pt x="218" y="426"/>
                    </a:lnTo>
                    <a:lnTo>
                      <a:pt x="239" y="433"/>
                    </a:lnTo>
                    <a:lnTo>
                      <a:pt x="260" y="441"/>
                    </a:lnTo>
                    <a:lnTo>
                      <a:pt x="274" y="441"/>
                    </a:lnTo>
                    <a:lnTo>
                      <a:pt x="294" y="448"/>
                    </a:lnTo>
                    <a:lnTo>
                      <a:pt x="301" y="449"/>
                    </a:lnTo>
                    <a:lnTo>
                      <a:pt x="334" y="446"/>
                    </a:lnTo>
                    <a:lnTo>
                      <a:pt x="391" y="441"/>
                    </a:lnTo>
                    <a:lnTo>
                      <a:pt x="402" y="444"/>
                    </a:lnTo>
                    <a:lnTo>
                      <a:pt x="402" y="450"/>
                    </a:lnTo>
                    <a:lnTo>
                      <a:pt x="396" y="457"/>
                    </a:lnTo>
                    <a:lnTo>
                      <a:pt x="392" y="463"/>
                    </a:lnTo>
                    <a:lnTo>
                      <a:pt x="394" y="468"/>
                    </a:lnTo>
                    <a:lnTo>
                      <a:pt x="399" y="475"/>
                    </a:lnTo>
                    <a:lnTo>
                      <a:pt x="392" y="481"/>
                    </a:lnTo>
                    <a:lnTo>
                      <a:pt x="384" y="488"/>
                    </a:lnTo>
                    <a:lnTo>
                      <a:pt x="380" y="501"/>
                    </a:lnTo>
                    <a:lnTo>
                      <a:pt x="365" y="507"/>
                    </a:lnTo>
                    <a:lnTo>
                      <a:pt x="347" y="507"/>
                    </a:lnTo>
                    <a:lnTo>
                      <a:pt x="338" y="510"/>
                    </a:lnTo>
                    <a:lnTo>
                      <a:pt x="338" y="516"/>
                    </a:lnTo>
                    <a:lnTo>
                      <a:pt x="344" y="524"/>
                    </a:lnTo>
                    <a:lnTo>
                      <a:pt x="343" y="534"/>
                    </a:lnTo>
                    <a:lnTo>
                      <a:pt x="338" y="538"/>
                    </a:lnTo>
                    <a:lnTo>
                      <a:pt x="335" y="548"/>
                    </a:lnTo>
                    <a:lnTo>
                      <a:pt x="324" y="560"/>
                    </a:lnTo>
                    <a:lnTo>
                      <a:pt x="299" y="577"/>
                    </a:lnTo>
                    <a:lnTo>
                      <a:pt x="277" y="596"/>
                    </a:lnTo>
                    <a:lnTo>
                      <a:pt x="252" y="611"/>
                    </a:lnTo>
                    <a:lnTo>
                      <a:pt x="229" y="630"/>
                    </a:lnTo>
                    <a:lnTo>
                      <a:pt x="213" y="651"/>
                    </a:lnTo>
                    <a:lnTo>
                      <a:pt x="195" y="665"/>
                    </a:lnTo>
                    <a:lnTo>
                      <a:pt x="182" y="676"/>
                    </a:lnTo>
                    <a:lnTo>
                      <a:pt x="168" y="684"/>
                    </a:lnTo>
                    <a:lnTo>
                      <a:pt x="157" y="686"/>
                    </a:lnTo>
                    <a:lnTo>
                      <a:pt x="139" y="692"/>
                    </a:lnTo>
                    <a:lnTo>
                      <a:pt x="123" y="700"/>
                    </a:lnTo>
                    <a:lnTo>
                      <a:pt x="115" y="701"/>
                    </a:lnTo>
                    <a:lnTo>
                      <a:pt x="108" y="703"/>
                    </a:lnTo>
                    <a:lnTo>
                      <a:pt x="104" y="704"/>
                    </a:lnTo>
                    <a:lnTo>
                      <a:pt x="100" y="705"/>
                    </a:lnTo>
                    <a:lnTo>
                      <a:pt x="77" y="708"/>
                    </a:lnTo>
                    <a:lnTo>
                      <a:pt x="64" y="710"/>
                    </a:lnTo>
                    <a:lnTo>
                      <a:pt x="59" y="712"/>
                    </a:lnTo>
                    <a:lnTo>
                      <a:pt x="59" y="721"/>
                    </a:lnTo>
                    <a:lnTo>
                      <a:pt x="39" y="742"/>
                    </a:lnTo>
                    <a:lnTo>
                      <a:pt x="38" y="755"/>
                    </a:lnTo>
                    <a:lnTo>
                      <a:pt x="48" y="763"/>
                    </a:lnTo>
                    <a:lnTo>
                      <a:pt x="65" y="763"/>
                    </a:lnTo>
                    <a:lnTo>
                      <a:pt x="72" y="771"/>
                    </a:lnTo>
                    <a:lnTo>
                      <a:pt x="72" y="788"/>
                    </a:lnTo>
                    <a:lnTo>
                      <a:pt x="69" y="795"/>
                    </a:lnTo>
                    <a:lnTo>
                      <a:pt x="61" y="804"/>
                    </a:lnTo>
                    <a:lnTo>
                      <a:pt x="59" y="837"/>
                    </a:lnTo>
                    <a:lnTo>
                      <a:pt x="46" y="847"/>
                    </a:lnTo>
                    <a:lnTo>
                      <a:pt x="35" y="851"/>
                    </a:lnTo>
                    <a:lnTo>
                      <a:pt x="25" y="859"/>
                    </a:lnTo>
                    <a:lnTo>
                      <a:pt x="25" y="864"/>
                    </a:lnTo>
                    <a:lnTo>
                      <a:pt x="26" y="869"/>
                    </a:lnTo>
                    <a:lnTo>
                      <a:pt x="42" y="869"/>
                    </a:lnTo>
                    <a:lnTo>
                      <a:pt x="61" y="872"/>
                    </a:lnTo>
                    <a:lnTo>
                      <a:pt x="69" y="876"/>
                    </a:lnTo>
                    <a:lnTo>
                      <a:pt x="73" y="898"/>
                    </a:lnTo>
                    <a:lnTo>
                      <a:pt x="84" y="910"/>
                    </a:lnTo>
                    <a:lnTo>
                      <a:pt x="112" y="910"/>
                    </a:lnTo>
                    <a:lnTo>
                      <a:pt x="132" y="904"/>
                    </a:lnTo>
                    <a:lnTo>
                      <a:pt x="175" y="903"/>
                    </a:lnTo>
                    <a:lnTo>
                      <a:pt x="190" y="897"/>
                    </a:lnTo>
                    <a:lnTo>
                      <a:pt x="196" y="892"/>
                    </a:lnTo>
                    <a:lnTo>
                      <a:pt x="207" y="898"/>
                    </a:lnTo>
                    <a:lnTo>
                      <a:pt x="218" y="899"/>
                    </a:lnTo>
                    <a:lnTo>
                      <a:pt x="226" y="893"/>
                    </a:lnTo>
                    <a:lnTo>
                      <a:pt x="231" y="899"/>
                    </a:lnTo>
                    <a:lnTo>
                      <a:pt x="240" y="890"/>
                    </a:lnTo>
                    <a:lnTo>
                      <a:pt x="254" y="890"/>
                    </a:lnTo>
                    <a:lnTo>
                      <a:pt x="263" y="901"/>
                    </a:lnTo>
                    <a:lnTo>
                      <a:pt x="273" y="918"/>
                    </a:lnTo>
                    <a:lnTo>
                      <a:pt x="273" y="918"/>
                    </a:lnTo>
                    <a:lnTo>
                      <a:pt x="271" y="929"/>
                    </a:lnTo>
                    <a:lnTo>
                      <a:pt x="271" y="936"/>
                    </a:lnTo>
                    <a:lnTo>
                      <a:pt x="276" y="945"/>
                    </a:lnTo>
                    <a:lnTo>
                      <a:pt x="276" y="954"/>
                    </a:lnTo>
                    <a:lnTo>
                      <a:pt x="276" y="960"/>
                    </a:lnTo>
                    <a:lnTo>
                      <a:pt x="316" y="951"/>
                    </a:lnTo>
                    <a:lnTo>
                      <a:pt x="348" y="951"/>
                    </a:lnTo>
                    <a:lnTo>
                      <a:pt x="381" y="964"/>
                    </a:lnTo>
                    <a:lnTo>
                      <a:pt x="413" y="958"/>
                    </a:lnTo>
                    <a:lnTo>
                      <a:pt x="451" y="935"/>
                    </a:lnTo>
                    <a:lnTo>
                      <a:pt x="485" y="926"/>
                    </a:lnTo>
                    <a:lnTo>
                      <a:pt x="508" y="915"/>
                    </a:lnTo>
                    <a:lnTo>
                      <a:pt x="517" y="923"/>
                    </a:lnTo>
                    <a:lnTo>
                      <a:pt x="523" y="948"/>
                    </a:lnTo>
                    <a:lnTo>
                      <a:pt x="536" y="972"/>
                    </a:lnTo>
                    <a:lnTo>
                      <a:pt x="556" y="987"/>
                    </a:lnTo>
                    <a:lnTo>
                      <a:pt x="578" y="981"/>
                    </a:lnTo>
                    <a:lnTo>
                      <a:pt x="594" y="969"/>
                    </a:lnTo>
                    <a:lnTo>
                      <a:pt x="633" y="965"/>
                    </a:lnTo>
                    <a:lnTo>
                      <a:pt x="722" y="963"/>
                    </a:lnTo>
                    <a:lnTo>
                      <a:pt x="726" y="968"/>
                    </a:lnTo>
                    <a:lnTo>
                      <a:pt x="734" y="979"/>
                    </a:lnTo>
                    <a:lnTo>
                      <a:pt x="741" y="990"/>
                    </a:lnTo>
                    <a:lnTo>
                      <a:pt x="744" y="997"/>
                    </a:lnTo>
                    <a:lnTo>
                      <a:pt x="760" y="1011"/>
                    </a:lnTo>
                    <a:lnTo>
                      <a:pt x="782" y="1020"/>
                    </a:lnTo>
                    <a:lnTo>
                      <a:pt x="821" y="1025"/>
                    </a:lnTo>
                    <a:lnTo>
                      <a:pt x="842" y="1016"/>
                    </a:lnTo>
                    <a:lnTo>
                      <a:pt x="888" y="1007"/>
                    </a:lnTo>
                    <a:lnTo>
                      <a:pt x="920" y="988"/>
                    </a:lnTo>
                    <a:lnTo>
                      <a:pt x="950" y="988"/>
                    </a:lnTo>
                    <a:lnTo>
                      <a:pt x="972" y="1004"/>
                    </a:lnTo>
                    <a:lnTo>
                      <a:pt x="989" y="1013"/>
                    </a:lnTo>
                    <a:lnTo>
                      <a:pt x="1000" y="1017"/>
                    </a:lnTo>
                    <a:lnTo>
                      <a:pt x="1012" y="1032"/>
                    </a:lnTo>
                    <a:lnTo>
                      <a:pt x="1020" y="1038"/>
                    </a:lnTo>
                    <a:lnTo>
                      <a:pt x="1035" y="1029"/>
                    </a:lnTo>
                    <a:lnTo>
                      <a:pt x="1051" y="1016"/>
                    </a:lnTo>
                    <a:lnTo>
                      <a:pt x="1089" y="1013"/>
                    </a:lnTo>
                    <a:lnTo>
                      <a:pt x="1139" y="1015"/>
                    </a:lnTo>
                    <a:lnTo>
                      <a:pt x="1152" y="1011"/>
                    </a:lnTo>
                    <a:lnTo>
                      <a:pt x="1164" y="1006"/>
                    </a:lnTo>
                    <a:lnTo>
                      <a:pt x="1182" y="1001"/>
                    </a:lnTo>
                    <a:lnTo>
                      <a:pt x="1191" y="999"/>
                    </a:lnTo>
                    <a:lnTo>
                      <a:pt x="1203" y="997"/>
                    </a:lnTo>
                    <a:lnTo>
                      <a:pt x="1220" y="1007"/>
                    </a:lnTo>
                    <a:lnTo>
                      <a:pt x="1244" y="1004"/>
                    </a:lnTo>
                    <a:lnTo>
                      <a:pt x="1256" y="1012"/>
                    </a:lnTo>
                    <a:lnTo>
                      <a:pt x="1283" y="1026"/>
                    </a:lnTo>
                    <a:lnTo>
                      <a:pt x="1304" y="1030"/>
                    </a:lnTo>
                    <a:lnTo>
                      <a:pt x="1313" y="1050"/>
                    </a:lnTo>
                    <a:lnTo>
                      <a:pt x="1317" y="1060"/>
                    </a:lnTo>
                    <a:lnTo>
                      <a:pt x="1323" y="1060"/>
                    </a:lnTo>
                    <a:lnTo>
                      <a:pt x="1344" y="1060"/>
                    </a:lnTo>
                    <a:lnTo>
                      <a:pt x="1364" y="1054"/>
                    </a:lnTo>
                    <a:lnTo>
                      <a:pt x="1394" y="1049"/>
                    </a:lnTo>
                    <a:lnTo>
                      <a:pt x="1425" y="1035"/>
                    </a:lnTo>
                    <a:lnTo>
                      <a:pt x="1463" y="1015"/>
                    </a:lnTo>
                    <a:lnTo>
                      <a:pt x="1488" y="1000"/>
                    </a:lnTo>
                    <a:lnTo>
                      <a:pt x="1510" y="995"/>
                    </a:lnTo>
                    <a:lnTo>
                      <a:pt x="1544" y="985"/>
                    </a:lnTo>
                    <a:lnTo>
                      <a:pt x="1587" y="970"/>
                    </a:lnTo>
                    <a:lnTo>
                      <a:pt x="1600" y="955"/>
                    </a:lnTo>
                    <a:lnTo>
                      <a:pt x="1628" y="927"/>
                    </a:lnTo>
                    <a:lnTo>
                      <a:pt x="1650" y="919"/>
                    </a:lnTo>
                    <a:lnTo>
                      <a:pt x="1677" y="915"/>
                    </a:lnTo>
                    <a:lnTo>
                      <a:pt x="1695" y="909"/>
                    </a:lnTo>
                    <a:lnTo>
                      <a:pt x="1693" y="891"/>
                    </a:lnTo>
                    <a:lnTo>
                      <a:pt x="1682" y="888"/>
                    </a:lnTo>
                    <a:lnTo>
                      <a:pt x="1678" y="883"/>
                    </a:lnTo>
                    <a:lnTo>
                      <a:pt x="1674" y="878"/>
                    </a:lnTo>
                    <a:lnTo>
                      <a:pt x="1672" y="875"/>
                    </a:lnTo>
                    <a:lnTo>
                      <a:pt x="1653" y="880"/>
                    </a:lnTo>
                    <a:lnTo>
                      <a:pt x="1639" y="887"/>
                    </a:lnTo>
                    <a:lnTo>
                      <a:pt x="1631" y="892"/>
                    </a:lnTo>
                    <a:lnTo>
                      <a:pt x="1627" y="888"/>
                    </a:lnTo>
                    <a:lnTo>
                      <a:pt x="1623" y="884"/>
                    </a:lnTo>
                    <a:lnTo>
                      <a:pt x="1626" y="877"/>
                    </a:lnTo>
                    <a:lnTo>
                      <a:pt x="1626" y="871"/>
                    </a:lnTo>
                    <a:lnTo>
                      <a:pt x="1621" y="862"/>
                    </a:lnTo>
                    <a:lnTo>
                      <a:pt x="1619" y="861"/>
                    </a:lnTo>
                    <a:lnTo>
                      <a:pt x="1615" y="854"/>
                    </a:lnTo>
                    <a:lnTo>
                      <a:pt x="1612" y="845"/>
                    </a:lnTo>
                    <a:lnTo>
                      <a:pt x="1608" y="840"/>
                    </a:lnTo>
                    <a:lnTo>
                      <a:pt x="1603" y="835"/>
                    </a:lnTo>
                    <a:lnTo>
                      <a:pt x="1601" y="832"/>
                    </a:lnTo>
                    <a:lnTo>
                      <a:pt x="1600" y="829"/>
                    </a:lnTo>
                    <a:lnTo>
                      <a:pt x="1606" y="821"/>
                    </a:lnTo>
                    <a:lnTo>
                      <a:pt x="1623" y="815"/>
                    </a:lnTo>
                    <a:lnTo>
                      <a:pt x="1645" y="807"/>
                    </a:lnTo>
                    <a:lnTo>
                      <a:pt x="1654" y="800"/>
                    </a:lnTo>
                    <a:lnTo>
                      <a:pt x="1666" y="791"/>
                    </a:lnTo>
                    <a:lnTo>
                      <a:pt x="1680" y="782"/>
                    </a:lnTo>
                    <a:lnTo>
                      <a:pt x="1699" y="773"/>
                    </a:lnTo>
                    <a:lnTo>
                      <a:pt x="1722" y="770"/>
                    </a:lnTo>
                    <a:lnTo>
                      <a:pt x="1738" y="767"/>
                    </a:lnTo>
                    <a:lnTo>
                      <a:pt x="1754" y="762"/>
                    </a:lnTo>
                    <a:lnTo>
                      <a:pt x="1775" y="753"/>
                    </a:lnTo>
                    <a:lnTo>
                      <a:pt x="1793" y="743"/>
                    </a:lnTo>
                    <a:lnTo>
                      <a:pt x="1797" y="728"/>
                    </a:lnTo>
                    <a:lnTo>
                      <a:pt x="1801" y="714"/>
                    </a:lnTo>
                    <a:lnTo>
                      <a:pt x="1813" y="692"/>
                    </a:lnTo>
                    <a:lnTo>
                      <a:pt x="1825" y="673"/>
                    </a:lnTo>
                    <a:lnTo>
                      <a:pt x="1823" y="659"/>
                    </a:lnTo>
                    <a:lnTo>
                      <a:pt x="1821" y="653"/>
                    </a:lnTo>
                    <a:lnTo>
                      <a:pt x="1821" y="643"/>
                    </a:lnTo>
                    <a:lnTo>
                      <a:pt x="1832" y="625"/>
                    </a:lnTo>
                    <a:lnTo>
                      <a:pt x="1836" y="613"/>
                    </a:lnTo>
                    <a:lnTo>
                      <a:pt x="1838" y="607"/>
                    </a:lnTo>
                    <a:lnTo>
                      <a:pt x="1850" y="600"/>
                    </a:lnTo>
                    <a:lnTo>
                      <a:pt x="1861" y="597"/>
                    </a:lnTo>
                    <a:lnTo>
                      <a:pt x="1880" y="593"/>
                    </a:lnTo>
                    <a:lnTo>
                      <a:pt x="1887" y="588"/>
                    </a:lnTo>
                    <a:lnTo>
                      <a:pt x="1891" y="577"/>
                    </a:lnTo>
                    <a:lnTo>
                      <a:pt x="1899" y="570"/>
                    </a:lnTo>
                    <a:lnTo>
                      <a:pt x="1903" y="563"/>
                    </a:lnTo>
                    <a:lnTo>
                      <a:pt x="1912" y="554"/>
                    </a:lnTo>
                    <a:lnTo>
                      <a:pt x="1915" y="551"/>
                    </a:lnTo>
                    <a:lnTo>
                      <a:pt x="1915" y="540"/>
                    </a:lnTo>
                    <a:lnTo>
                      <a:pt x="1907" y="534"/>
                    </a:lnTo>
                    <a:lnTo>
                      <a:pt x="1901" y="529"/>
                    </a:lnTo>
                    <a:lnTo>
                      <a:pt x="1894" y="529"/>
                    </a:lnTo>
                    <a:lnTo>
                      <a:pt x="1882" y="539"/>
                    </a:lnTo>
                    <a:lnTo>
                      <a:pt x="1872" y="548"/>
                    </a:lnTo>
                    <a:lnTo>
                      <a:pt x="1863" y="557"/>
                    </a:lnTo>
                    <a:lnTo>
                      <a:pt x="1855" y="563"/>
                    </a:lnTo>
                    <a:lnTo>
                      <a:pt x="1845" y="566"/>
                    </a:lnTo>
                    <a:lnTo>
                      <a:pt x="1809" y="567"/>
                    </a:lnTo>
                    <a:lnTo>
                      <a:pt x="1798" y="556"/>
                    </a:lnTo>
                    <a:lnTo>
                      <a:pt x="1789" y="543"/>
                    </a:lnTo>
                    <a:lnTo>
                      <a:pt x="1779" y="537"/>
                    </a:lnTo>
                    <a:lnTo>
                      <a:pt x="1768" y="531"/>
                    </a:lnTo>
                    <a:lnTo>
                      <a:pt x="1759" y="51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4581439" y="3238737"/>
                <a:ext cx="364932" cy="533679"/>
              </a:xfrm>
              <a:custGeom>
                <a:avLst/>
                <a:gdLst>
                  <a:gd name="T0" fmla="*/ 269 w 797"/>
                  <a:gd name="T1" fmla="*/ 177 h 1168"/>
                  <a:gd name="T2" fmla="*/ 248 w 797"/>
                  <a:gd name="T3" fmla="*/ 224 h 1168"/>
                  <a:gd name="T4" fmla="*/ 247 w 797"/>
                  <a:gd name="T5" fmla="*/ 270 h 1168"/>
                  <a:gd name="T6" fmla="*/ 233 w 797"/>
                  <a:gd name="T7" fmla="*/ 331 h 1168"/>
                  <a:gd name="T8" fmla="*/ 232 w 797"/>
                  <a:gd name="T9" fmla="*/ 379 h 1168"/>
                  <a:gd name="T10" fmla="*/ 241 w 797"/>
                  <a:gd name="T11" fmla="*/ 405 h 1168"/>
                  <a:gd name="T12" fmla="*/ 261 w 797"/>
                  <a:gd name="T13" fmla="*/ 447 h 1168"/>
                  <a:gd name="T14" fmla="*/ 247 w 797"/>
                  <a:gd name="T15" fmla="*/ 491 h 1168"/>
                  <a:gd name="T16" fmla="*/ 217 w 797"/>
                  <a:gd name="T17" fmla="*/ 534 h 1168"/>
                  <a:gd name="T18" fmla="*/ 196 w 797"/>
                  <a:gd name="T19" fmla="*/ 578 h 1168"/>
                  <a:gd name="T20" fmla="*/ 159 w 797"/>
                  <a:gd name="T21" fmla="*/ 640 h 1168"/>
                  <a:gd name="T22" fmla="*/ 123 w 797"/>
                  <a:gd name="T23" fmla="*/ 672 h 1168"/>
                  <a:gd name="T24" fmla="*/ 85 w 797"/>
                  <a:gd name="T25" fmla="*/ 709 h 1168"/>
                  <a:gd name="T26" fmla="*/ 64 w 797"/>
                  <a:gd name="T27" fmla="*/ 766 h 1168"/>
                  <a:gd name="T28" fmla="*/ 60 w 797"/>
                  <a:gd name="T29" fmla="*/ 818 h 1168"/>
                  <a:gd name="T30" fmla="*/ 35 w 797"/>
                  <a:gd name="T31" fmla="*/ 846 h 1168"/>
                  <a:gd name="T32" fmla="*/ 4 w 797"/>
                  <a:gd name="T33" fmla="*/ 875 h 1168"/>
                  <a:gd name="T34" fmla="*/ 0 w 797"/>
                  <a:gd name="T35" fmla="*/ 895 h 1168"/>
                  <a:gd name="T36" fmla="*/ 18 w 797"/>
                  <a:gd name="T37" fmla="*/ 928 h 1168"/>
                  <a:gd name="T38" fmla="*/ 48 w 797"/>
                  <a:gd name="T39" fmla="*/ 926 h 1168"/>
                  <a:gd name="T40" fmla="*/ 65 w 797"/>
                  <a:gd name="T41" fmla="*/ 942 h 1168"/>
                  <a:gd name="T42" fmla="*/ 72 w 797"/>
                  <a:gd name="T43" fmla="*/ 962 h 1168"/>
                  <a:gd name="T44" fmla="*/ 92 w 797"/>
                  <a:gd name="T45" fmla="*/ 967 h 1168"/>
                  <a:gd name="T46" fmla="*/ 84 w 797"/>
                  <a:gd name="T47" fmla="*/ 992 h 1168"/>
                  <a:gd name="T48" fmla="*/ 121 w 797"/>
                  <a:gd name="T49" fmla="*/ 1019 h 1168"/>
                  <a:gd name="T50" fmla="*/ 186 w 797"/>
                  <a:gd name="T51" fmla="*/ 1062 h 1168"/>
                  <a:gd name="T52" fmla="*/ 215 w 797"/>
                  <a:gd name="T53" fmla="*/ 1090 h 1168"/>
                  <a:gd name="T54" fmla="*/ 238 w 797"/>
                  <a:gd name="T55" fmla="*/ 1101 h 1168"/>
                  <a:gd name="T56" fmla="*/ 286 w 797"/>
                  <a:gd name="T57" fmla="*/ 1112 h 1168"/>
                  <a:gd name="T58" fmla="*/ 320 w 797"/>
                  <a:gd name="T59" fmla="*/ 1165 h 1168"/>
                  <a:gd name="T60" fmla="*/ 382 w 797"/>
                  <a:gd name="T61" fmla="*/ 1152 h 1168"/>
                  <a:gd name="T62" fmla="*/ 468 w 797"/>
                  <a:gd name="T63" fmla="*/ 1132 h 1168"/>
                  <a:gd name="T64" fmla="*/ 503 w 797"/>
                  <a:gd name="T65" fmla="*/ 1085 h 1168"/>
                  <a:gd name="T66" fmla="*/ 505 w 797"/>
                  <a:gd name="T67" fmla="*/ 1045 h 1168"/>
                  <a:gd name="T68" fmla="*/ 515 w 797"/>
                  <a:gd name="T69" fmla="*/ 1007 h 1168"/>
                  <a:gd name="T70" fmla="*/ 587 w 797"/>
                  <a:gd name="T71" fmla="*/ 898 h 1168"/>
                  <a:gd name="T72" fmla="*/ 596 w 797"/>
                  <a:gd name="T73" fmla="*/ 777 h 1168"/>
                  <a:gd name="T74" fmla="*/ 662 w 797"/>
                  <a:gd name="T75" fmla="*/ 725 h 1168"/>
                  <a:gd name="T76" fmla="*/ 722 w 797"/>
                  <a:gd name="T77" fmla="*/ 677 h 1168"/>
                  <a:gd name="T78" fmla="*/ 765 w 797"/>
                  <a:gd name="T79" fmla="*/ 619 h 1168"/>
                  <a:gd name="T80" fmla="*/ 767 w 797"/>
                  <a:gd name="T81" fmla="*/ 491 h 1168"/>
                  <a:gd name="T82" fmla="*/ 797 w 797"/>
                  <a:gd name="T83" fmla="*/ 355 h 1168"/>
                  <a:gd name="T84" fmla="*/ 758 w 797"/>
                  <a:gd name="T85" fmla="*/ 259 h 1168"/>
                  <a:gd name="T86" fmla="*/ 767 w 797"/>
                  <a:gd name="T87" fmla="*/ 195 h 1168"/>
                  <a:gd name="T88" fmla="*/ 773 w 797"/>
                  <a:gd name="T89" fmla="*/ 44 h 1168"/>
                  <a:gd name="T90" fmla="*/ 730 w 797"/>
                  <a:gd name="T91" fmla="*/ 24 h 1168"/>
                  <a:gd name="T92" fmla="*/ 668 w 797"/>
                  <a:gd name="T93" fmla="*/ 70 h 1168"/>
                  <a:gd name="T94" fmla="*/ 604 w 797"/>
                  <a:gd name="T95" fmla="*/ 104 h 1168"/>
                  <a:gd name="T96" fmla="*/ 568 w 797"/>
                  <a:gd name="T97" fmla="*/ 114 h 1168"/>
                  <a:gd name="T98" fmla="*/ 522 w 797"/>
                  <a:gd name="T99" fmla="*/ 172 h 1168"/>
                  <a:gd name="T100" fmla="*/ 467 w 797"/>
                  <a:gd name="T101" fmla="*/ 210 h 1168"/>
                  <a:gd name="T102" fmla="*/ 364 w 797"/>
                  <a:gd name="T103" fmla="*/ 167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97" h="1168">
                    <a:moveTo>
                      <a:pt x="306" y="195"/>
                    </a:moveTo>
                    <a:lnTo>
                      <a:pt x="294" y="195"/>
                    </a:lnTo>
                    <a:lnTo>
                      <a:pt x="279" y="177"/>
                    </a:lnTo>
                    <a:lnTo>
                      <a:pt x="269" y="177"/>
                    </a:lnTo>
                    <a:lnTo>
                      <a:pt x="265" y="182"/>
                    </a:lnTo>
                    <a:lnTo>
                      <a:pt x="254" y="190"/>
                    </a:lnTo>
                    <a:lnTo>
                      <a:pt x="251" y="206"/>
                    </a:lnTo>
                    <a:lnTo>
                      <a:pt x="248" y="224"/>
                    </a:lnTo>
                    <a:lnTo>
                      <a:pt x="232" y="237"/>
                    </a:lnTo>
                    <a:lnTo>
                      <a:pt x="227" y="247"/>
                    </a:lnTo>
                    <a:lnTo>
                      <a:pt x="240" y="263"/>
                    </a:lnTo>
                    <a:lnTo>
                      <a:pt x="247" y="270"/>
                    </a:lnTo>
                    <a:lnTo>
                      <a:pt x="242" y="276"/>
                    </a:lnTo>
                    <a:lnTo>
                      <a:pt x="229" y="298"/>
                    </a:lnTo>
                    <a:lnTo>
                      <a:pt x="229" y="311"/>
                    </a:lnTo>
                    <a:lnTo>
                      <a:pt x="233" y="331"/>
                    </a:lnTo>
                    <a:lnTo>
                      <a:pt x="232" y="331"/>
                    </a:lnTo>
                    <a:lnTo>
                      <a:pt x="232" y="359"/>
                    </a:lnTo>
                    <a:lnTo>
                      <a:pt x="230" y="371"/>
                    </a:lnTo>
                    <a:lnTo>
                      <a:pt x="232" y="379"/>
                    </a:lnTo>
                    <a:lnTo>
                      <a:pt x="253" y="381"/>
                    </a:lnTo>
                    <a:lnTo>
                      <a:pt x="253" y="392"/>
                    </a:lnTo>
                    <a:lnTo>
                      <a:pt x="248" y="399"/>
                    </a:lnTo>
                    <a:lnTo>
                      <a:pt x="241" y="405"/>
                    </a:lnTo>
                    <a:lnTo>
                      <a:pt x="238" y="410"/>
                    </a:lnTo>
                    <a:lnTo>
                      <a:pt x="236" y="415"/>
                    </a:lnTo>
                    <a:lnTo>
                      <a:pt x="238" y="432"/>
                    </a:lnTo>
                    <a:lnTo>
                      <a:pt x="261" y="447"/>
                    </a:lnTo>
                    <a:lnTo>
                      <a:pt x="259" y="454"/>
                    </a:lnTo>
                    <a:lnTo>
                      <a:pt x="253" y="463"/>
                    </a:lnTo>
                    <a:lnTo>
                      <a:pt x="248" y="475"/>
                    </a:lnTo>
                    <a:lnTo>
                      <a:pt x="247" y="491"/>
                    </a:lnTo>
                    <a:lnTo>
                      <a:pt x="246" y="503"/>
                    </a:lnTo>
                    <a:lnTo>
                      <a:pt x="234" y="515"/>
                    </a:lnTo>
                    <a:lnTo>
                      <a:pt x="223" y="520"/>
                    </a:lnTo>
                    <a:lnTo>
                      <a:pt x="217" y="534"/>
                    </a:lnTo>
                    <a:lnTo>
                      <a:pt x="205" y="550"/>
                    </a:lnTo>
                    <a:lnTo>
                      <a:pt x="205" y="556"/>
                    </a:lnTo>
                    <a:lnTo>
                      <a:pt x="205" y="564"/>
                    </a:lnTo>
                    <a:lnTo>
                      <a:pt x="196" y="578"/>
                    </a:lnTo>
                    <a:lnTo>
                      <a:pt x="186" y="593"/>
                    </a:lnTo>
                    <a:lnTo>
                      <a:pt x="176" y="613"/>
                    </a:lnTo>
                    <a:lnTo>
                      <a:pt x="165" y="630"/>
                    </a:lnTo>
                    <a:lnTo>
                      <a:pt x="159" y="640"/>
                    </a:lnTo>
                    <a:lnTo>
                      <a:pt x="152" y="649"/>
                    </a:lnTo>
                    <a:lnTo>
                      <a:pt x="145" y="655"/>
                    </a:lnTo>
                    <a:lnTo>
                      <a:pt x="139" y="661"/>
                    </a:lnTo>
                    <a:lnTo>
                      <a:pt x="123" y="672"/>
                    </a:lnTo>
                    <a:lnTo>
                      <a:pt x="110" y="688"/>
                    </a:lnTo>
                    <a:lnTo>
                      <a:pt x="106" y="696"/>
                    </a:lnTo>
                    <a:lnTo>
                      <a:pt x="101" y="702"/>
                    </a:lnTo>
                    <a:lnTo>
                      <a:pt x="85" y="709"/>
                    </a:lnTo>
                    <a:lnTo>
                      <a:pt x="72" y="722"/>
                    </a:lnTo>
                    <a:lnTo>
                      <a:pt x="68" y="744"/>
                    </a:lnTo>
                    <a:lnTo>
                      <a:pt x="64" y="754"/>
                    </a:lnTo>
                    <a:lnTo>
                      <a:pt x="64" y="766"/>
                    </a:lnTo>
                    <a:lnTo>
                      <a:pt x="64" y="794"/>
                    </a:lnTo>
                    <a:lnTo>
                      <a:pt x="64" y="801"/>
                    </a:lnTo>
                    <a:lnTo>
                      <a:pt x="64" y="809"/>
                    </a:lnTo>
                    <a:lnTo>
                      <a:pt x="60" y="818"/>
                    </a:lnTo>
                    <a:lnTo>
                      <a:pt x="57" y="827"/>
                    </a:lnTo>
                    <a:lnTo>
                      <a:pt x="45" y="841"/>
                    </a:lnTo>
                    <a:lnTo>
                      <a:pt x="41" y="844"/>
                    </a:lnTo>
                    <a:lnTo>
                      <a:pt x="35" y="846"/>
                    </a:lnTo>
                    <a:lnTo>
                      <a:pt x="30" y="849"/>
                    </a:lnTo>
                    <a:lnTo>
                      <a:pt x="25" y="852"/>
                    </a:lnTo>
                    <a:lnTo>
                      <a:pt x="12" y="861"/>
                    </a:lnTo>
                    <a:lnTo>
                      <a:pt x="4" y="875"/>
                    </a:lnTo>
                    <a:lnTo>
                      <a:pt x="4" y="877"/>
                    </a:lnTo>
                    <a:lnTo>
                      <a:pt x="3" y="880"/>
                    </a:lnTo>
                    <a:lnTo>
                      <a:pt x="1" y="890"/>
                    </a:lnTo>
                    <a:lnTo>
                      <a:pt x="0" y="895"/>
                    </a:lnTo>
                    <a:lnTo>
                      <a:pt x="0" y="914"/>
                    </a:lnTo>
                    <a:lnTo>
                      <a:pt x="6" y="923"/>
                    </a:lnTo>
                    <a:lnTo>
                      <a:pt x="11" y="926"/>
                    </a:lnTo>
                    <a:lnTo>
                      <a:pt x="18" y="928"/>
                    </a:lnTo>
                    <a:lnTo>
                      <a:pt x="24" y="931"/>
                    </a:lnTo>
                    <a:lnTo>
                      <a:pt x="30" y="933"/>
                    </a:lnTo>
                    <a:lnTo>
                      <a:pt x="40" y="929"/>
                    </a:lnTo>
                    <a:lnTo>
                      <a:pt x="48" y="926"/>
                    </a:lnTo>
                    <a:lnTo>
                      <a:pt x="59" y="926"/>
                    </a:lnTo>
                    <a:lnTo>
                      <a:pt x="64" y="933"/>
                    </a:lnTo>
                    <a:lnTo>
                      <a:pt x="65" y="936"/>
                    </a:lnTo>
                    <a:lnTo>
                      <a:pt x="65" y="942"/>
                    </a:lnTo>
                    <a:lnTo>
                      <a:pt x="67" y="948"/>
                    </a:lnTo>
                    <a:lnTo>
                      <a:pt x="69" y="953"/>
                    </a:lnTo>
                    <a:lnTo>
                      <a:pt x="70" y="960"/>
                    </a:lnTo>
                    <a:lnTo>
                      <a:pt x="72" y="962"/>
                    </a:lnTo>
                    <a:lnTo>
                      <a:pt x="74" y="964"/>
                    </a:lnTo>
                    <a:lnTo>
                      <a:pt x="78" y="963"/>
                    </a:lnTo>
                    <a:lnTo>
                      <a:pt x="81" y="962"/>
                    </a:lnTo>
                    <a:lnTo>
                      <a:pt x="92" y="967"/>
                    </a:lnTo>
                    <a:lnTo>
                      <a:pt x="93" y="971"/>
                    </a:lnTo>
                    <a:lnTo>
                      <a:pt x="89" y="977"/>
                    </a:lnTo>
                    <a:lnTo>
                      <a:pt x="83" y="984"/>
                    </a:lnTo>
                    <a:lnTo>
                      <a:pt x="84" y="992"/>
                    </a:lnTo>
                    <a:lnTo>
                      <a:pt x="85" y="1002"/>
                    </a:lnTo>
                    <a:lnTo>
                      <a:pt x="90" y="1008"/>
                    </a:lnTo>
                    <a:lnTo>
                      <a:pt x="90" y="1013"/>
                    </a:lnTo>
                    <a:lnTo>
                      <a:pt x="121" y="1019"/>
                    </a:lnTo>
                    <a:lnTo>
                      <a:pt x="147" y="1036"/>
                    </a:lnTo>
                    <a:lnTo>
                      <a:pt x="165" y="1054"/>
                    </a:lnTo>
                    <a:lnTo>
                      <a:pt x="186" y="1054"/>
                    </a:lnTo>
                    <a:lnTo>
                      <a:pt x="186" y="1062"/>
                    </a:lnTo>
                    <a:lnTo>
                      <a:pt x="186" y="1081"/>
                    </a:lnTo>
                    <a:lnTo>
                      <a:pt x="200" y="1079"/>
                    </a:lnTo>
                    <a:lnTo>
                      <a:pt x="207" y="1084"/>
                    </a:lnTo>
                    <a:lnTo>
                      <a:pt x="215" y="1090"/>
                    </a:lnTo>
                    <a:lnTo>
                      <a:pt x="224" y="1094"/>
                    </a:lnTo>
                    <a:lnTo>
                      <a:pt x="236" y="1100"/>
                    </a:lnTo>
                    <a:lnTo>
                      <a:pt x="237" y="1100"/>
                    </a:lnTo>
                    <a:lnTo>
                      <a:pt x="238" y="1101"/>
                    </a:lnTo>
                    <a:lnTo>
                      <a:pt x="251" y="1090"/>
                    </a:lnTo>
                    <a:lnTo>
                      <a:pt x="261" y="1093"/>
                    </a:lnTo>
                    <a:lnTo>
                      <a:pt x="269" y="1099"/>
                    </a:lnTo>
                    <a:lnTo>
                      <a:pt x="286" y="1112"/>
                    </a:lnTo>
                    <a:lnTo>
                      <a:pt x="297" y="1127"/>
                    </a:lnTo>
                    <a:lnTo>
                      <a:pt x="300" y="1150"/>
                    </a:lnTo>
                    <a:lnTo>
                      <a:pt x="308" y="1159"/>
                    </a:lnTo>
                    <a:lnTo>
                      <a:pt x="320" y="1165"/>
                    </a:lnTo>
                    <a:lnTo>
                      <a:pt x="345" y="1168"/>
                    </a:lnTo>
                    <a:lnTo>
                      <a:pt x="358" y="1161"/>
                    </a:lnTo>
                    <a:lnTo>
                      <a:pt x="362" y="1156"/>
                    </a:lnTo>
                    <a:lnTo>
                      <a:pt x="382" y="1152"/>
                    </a:lnTo>
                    <a:lnTo>
                      <a:pt x="397" y="1139"/>
                    </a:lnTo>
                    <a:lnTo>
                      <a:pt x="412" y="1127"/>
                    </a:lnTo>
                    <a:lnTo>
                      <a:pt x="454" y="1126"/>
                    </a:lnTo>
                    <a:lnTo>
                      <a:pt x="468" y="1132"/>
                    </a:lnTo>
                    <a:lnTo>
                      <a:pt x="470" y="1130"/>
                    </a:lnTo>
                    <a:lnTo>
                      <a:pt x="477" y="1127"/>
                    </a:lnTo>
                    <a:lnTo>
                      <a:pt x="491" y="1107"/>
                    </a:lnTo>
                    <a:lnTo>
                      <a:pt x="503" y="1085"/>
                    </a:lnTo>
                    <a:lnTo>
                      <a:pt x="503" y="1079"/>
                    </a:lnTo>
                    <a:lnTo>
                      <a:pt x="504" y="1065"/>
                    </a:lnTo>
                    <a:lnTo>
                      <a:pt x="505" y="1051"/>
                    </a:lnTo>
                    <a:lnTo>
                      <a:pt x="505" y="1045"/>
                    </a:lnTo>
                    <a:lnTo>
                      <a:pt x="507" y="1039"/>
                    </a:lnTo>
                    <a:lnTo>
                      <a:pt x="510" y="1025"/>
                    </a:lnTo>
                    <a:lnTo>
                      <a:pt x="513" y="1013"/>
                    </a:lnTo>
                    <a:lnTo>
                      <a:pt x="515" y="1007"/>
                    </a:lnTo>
                    <a:lnTo>
                      <a:pt x="536" y="983"/>
                    </a:lnTo>
                    <a:lnTo>
                      <a:pt x="557" y="950"/>
                    </a:lnTo>
                    <a:lnTo>
                      <a:pt x="570" y="926"/>
                    </a:lnTo>
                    <a:lnTo>
                      <a:pt x="587" y="898"/>
                    </a:lnTo>
                    <a:lnTo>
                      <a:pt x="595" y="871"/>
                    </a:lnTo>
                    <a:lnTo>
                      <a:pt x="601" y="835"/>
                    </a:lnTo>
                    <a:lnTo>
                      <a:pt x="598" y="798"/>
                    </a:lnTo>
                    <a:lnTo>
                      <a:pt x="596" y="777"/>
                    </a:lnTo>
                    <a:lnTo>
                      <a:pt x="606" y="758"/>
                    </a:lnTo>
                    <a:lnTo>
                      <a:pt x="615" y="730"/>
                    </a:lnTo>
                    <a:lnTo>
                      <a:pt x="636" y="725"/>
                    </a:lnTo>
                    <a:lnTo>
                      <a:pt x="662" y="725"/>
                    </a:lnTo>
                    <a:lnTo>
                      <a:pt x="671" y="703"/>
                    </a:lnTo>
                    <a:lnTo>
                      <a:pt x="680" y="691"/>
                    </a:lnTo>
                    <a:lnTo>
                      <a:pt x="707" y="686"/>
                    </a:lnTo>
                    <a:lnTo>
                      <a:pt x="722" y="677"/>
                    </a:lnTo>
                    <a:lnTo>
                      <a:pt x="724" y="646"/>
                    </a:lnTo>
                    <a:lnTo>
                      <a:pt x="731" y="627"/>
                    </a:lnTo>
                    <a:lnTo>
                      <a:pt x="735" y="624"/>
                    </a:lnTo>
                    <a:lnTo>
                      <a:pt x="765" y="619"/>
                    </a:lnTo>
                    <a:lnTo>
                      <a:pt x="758" y="605"/>
                    </a:lnTo>
                    <a:lnTo>
                      <a:pt x="760" y="583"/>
                    </a:lnTo>
                    <a:lnTo>
                      <a:pt x="767" y="553"/>
                    </a:lnTo>
                    <a:lnTo>
                      <a:pt x="767" y="491"/>
                    </a:lnTo>
                    <a:lnTo>
                      <a:pt x="771" y="447"/>
                    </a:lnTo>
                    <a:lnTo>
                      <a:pt x="786" y="421"/>
                    </a:lnTo>
                    <a:lnTo>
                      <a:pt x="795" y="402"/>
                    </a:lnTo>
                    <a:lnTo>
                      <a:pt x="797" y="355"/>
                    </a:lnTo>
                    <a:lnTo>
                      <a:pt x="795" y="332"/>
                    </a:lnTo>
                    <a:lnTo>
                      <a:pt x="772" y="307"/>
                    </a:lnTo>
                    <a:lnTo>
                      <a:pt x="764" y="277"/>
                    </a:lnTo>
                    <a:lnTo>
                      <a:pt x="758" y="259"/>
                    </a:lnTo>
                    <a:lnTo>
                      <a:pt x="767" y="239"/>
                    </a:lnTo>
                    <a:lnTo>
                      <a:pt x="772" y="234"/>
                    </a:lnTo>
                    <a:lnTo>
                      <a:pt x="770" y="217"/>
                    </a:lnTo>
                    <a:lnTo>
                      <a:pt x="767" y="195"/>
                    </a:lnTo>
                    <a:lnTo>
                      <a:pt x="772" y="160"/>
                    </a:lnTo>
                    <a:lnTo>
                      <a:pt x="780" y="112"/>
                    </a:lnTo>
                    <a:lnTo>
                      <a:pt x="777" y="71"/>
                    </a:lnTo>
                    <a:lnTo>
                      <a:pt x="773" y="44"/>
                    </a:lnTo>
                    <a:lnTo>
                      <a:pt x="772" y="7"/>
                    </a:lnTo>
                    <a:lnTo>
                      <a:pt x="764" y="0"/>
                    </a:lnTo>
                    <a:lnTo>
                      <a:pt x="754" y="5"/>
                    </a:lnTo>
                    <a:lnTo>
                      <a:pt x="730" y="24"/>
                    </a:lnTo>
                    <a:lnTo>
                      <a:pt x="710" y="40"/>
                    </a:lnTo>
                    <a:lnTo>
                      <a:pt x="692" y="56"/>
                    </a:lnTo>
                    <a:lnTo>
                      <a:pt x="679" y="65"/>
                    </a:lnTo>
                    <a:lnTo>
                      <a:pt x="668" y="70"/>
                    </a:lnTo>
                    <a:lnTo>
                      <a:pt x="643" y="71"/>
                    </a:lnTo>
                    <a:lnTo>
                      <a:pt x="624" y="68"/>
                    </a:lnTo>
                    <a:lnTo>
                      <a:pt x="613" y="92"/>
                    </a:lnTo>
                    <a:lnTo>
                      <a:pt x="604" y="104"/>
                    </a:lnTo>
                    <a:lnTo>
                      <a:pt x="600" y="107"/>
                    </a:lnTo>
                    <a:lnTo>
                      <a:pt x="595" y="111"/>
                    </a:lnTo>
                    <a:lnTo>
                      <a:pt x="581" y="112"/>
                    </a:lnTo>
                    <a:lnTo>
                      <a:pt x="568" y="114"/>
                    </a:lnTo>
                    <a:lnTo>
                      <a:pt x="566" y="134"/>
                    </a:lnTo>
                    <a:lnTo>
                      <a:pt x="566" y="156"/>
                    </a:lnTo>
                    <a:lnTo>
                      <a:pt x="552" y="168"/>
                    </a:lnTo>
                    <a:lnTo>
                      <a:pt x="522" y="172"/>
                    </a:lnTo>
                    <a:lnTo>
                      <a:pt x="514" y="168"/>
                    </a:lnTo>
                    <a:lnTo>
                      <a:pt x="507" y="173"/>
                    </a:lnTo>
                    <a:lnTo>
                      <a:pt x="482" y="194"/>
                    </a:lnTo>
                    <a:lnTo>
                      <a:pt x="467" y="210"/>
                    </a:lnTo>
                    <a:lnTo>
                      <a:pt x="446" y="204"/>
                    </a:lnTo>
                    <a:lnTo>
                      <a:pt x="414" y="191"/>
                    </a:lnTo>
                    <a:lnTo>
                      <a:pt x="380" y="175"/>
                    </a:lnTo>
                    <a:lnTo>
                      <a:pt x="364" y="167"/>
                    </a:lnTo>
                    <a:lnTo>
                      <a:pt x="346" y="173"/>
                    </a:lnTo>
                    <a:lnTo>
                      <a:pt x="330" y="182"/>
                    </a:lnTo>
                    <a:lnTo>
                      <a:pt x="306" y="19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1" name="Freeform 294"/>
              <p:cNvSpPr>
                <a:spLocks/>
              </p:cNvSpPr>
              <p:nvPr/>
            </p:nvSpPr>
            <p:spPr bwMode="auto">
              <a:xfrm>
                <a:off x="3851575" y="3034319"/>
                <a:ext cx="853337" cy="668128"/>
              </a:xfrm>
              <a:custGeom>
                <a:avLst/>
                <a:gdLst>
                  <a:gd name="T0" fmla="*/ 1844 w 1866"/>
                  <a:gd name="T1" fmla="*/ 718 h 1462"/>
                  <a:gd name="T2" fmla="*/ 1862 w 1866"/>
                  <a:gd name="T3" fmla="*/ 630 h 1462"/>
                  <a:gd name="T4" fmla="*/ 1703 w 1866"/>
                  <a:gd name="T5" fmla="*/ 585 h 1462"/>
                  <a:gd name="T6" fmla="*/ 1698 w 1866"/>
                  <a:gd name="T7" fmla="*/ 342 h 1462"/>
                  <a:gd name="T8" fmla="*/ 1732 w 1866"/>
                  <a:gd name="T9" fmla="*/ 75 h 1462"/>
                  <a:gd name="T10" fmla="*/ 1578 w 1866"/>
                  <a:gd name="T11" fmla="*/ 3 h 1462"/>
                  <a:gd name="T12" fmla="*/ 1389 w 1866"/>
                  <a:gd name="T13" fmla="*/ 62 h 1462"/>
                  <a:gd name="T14" fmla="*/ 1306 w 1866"/>
                  <a:gd name="T15" fmla="*/ 168 h 1462"/>
                  <a:gd name="T16" fmla="*/ 1190 w 1866"/>
                  <a:gd name="T17" fmla="*/ 276 h 1462"/>
                  <a:gd name="T18" fmla="*/ 1106 w 1866"/>
                  <a:gd name="T19" fmla="*/ 297 h 1462"/>
                  <a:gd name="T20" fmla="*/ 926 w 1866"/>
                  <a:gd name="T21" fmla="*/ 286 h 1462"/>
                  <a:gd name="T22" fmla="*/ 859 w 1866"/>
                  <a:gd name="T23" fmla="*/ 175 h 1462"/>
                  <a:gd name="T24" fmla="*/ 782 w 1866"/>
                  <a:gd name="T25" fmla="*/ 145 h 1462"/>
                  <a:gd name="T26" fmla="*/ 679 w 1866"/>
                  <a:gd name="T27" fmla="*/ 141 h 1462"/>
                  <a:gd name="T28" fmla="*/ 745 w 1866"/>
                  <a:gd name="T29" fmla="*/ 160 h 1462"/>
                  <a:gd name="T30" fmla="*/ 652 w 1866"/>
                  <a:gd name="T31" fmla="*/ 194 h 1462"/>
                  <a:gd name="T32" fmla="*/ 469 w 1866"/>
                  <a:gd name="T33" fmla="*/ 176 h 1462"/>
                  <a:gd name="T34" fmla="*/ 369 w 1866"/>
                  <a:gd name="T35" fmla="*/ 121 h 1462"/>
                  <a:gd name="T36" fmla="*/ 244 w 1866"/>
                  <a:gd name="T37" fmla="*/ 213 h 1462"/>
                  <a:gd name="T38" fmla="*/ 59 w 1866"/>
                  <a:gd name="T39" fmla="*/ 305 h 1462"/>
                  <a:gd name="T40" fmla="*/ 17 w 1866"/>
                  <a:gd name="T41" fmla="*/ 363 h 1462"/>
                  <a:gd name="T42" fmla="*/ 190 w 1866"/>
                  <a:gd name="T43" fmla="*/ 442 h 1462"/>
                  <a:gd name="T44" fmla="*/ 339 w 1866"/>
                  <a:gd name="T45" fmla="*/ 562 h 1462"/>
                  <a:gd name="T46" fmla="*/ 518 w 1866"/>
                  <a:gd name="T47" fmla="*/ 644 h 1462"/>
                  <a:gd name="T48" fmla="*/ 693 w 1866"/>
                  <a:gd name="T49" fmla="*/ 602 h 1462"/>
                  <a:gd name="T50" fmla="*/ 774 w 1866"/>
                  <a:gd name="T51" fmla="*/ 592 h 1462"/>
                  <a:gd name="T52" fmla="*/ 816 w 1866"/>
                  <a:gd name="T53" fmla="*/ 680 h 1462"/>
                  <a:gd name="T54" fmla="*/ 842 w 1866"/>
                  <a:gd name="T55" fmla="*/ 733 h 1462"/>
                  <a:gd name="T56" fmla="*/ 837 w 1866"/>
                  <a:gd name="T57" fmla="*/ 777 h 1462"/>
                  <a:gd name="T58" fmla="*/ 852 w 1866"/>
                  <a:gd name="T59" fmla="*/ 821 h 1462"/>
                  <a:gd name="T60" fmla="*/ 916 w 1866"/>
                  <a:gd name="T61" fmla="*/ 819 h 1462"/>
                  <a:gd name="T62" fmla="*/ 950 w 1866"/>
                  <a:gd name="T63" fmla="*/ 789 h 1462"/>
                  <a:gd name="T64" fmla="*/ 1036 w 1866"/>
                  <a:gd name="T65" fmla="*/ 796 h 1462"/>
                  <a:gd name="T66" fmla="*/ 1100 w 1866"/>
                  <a:gd name="T67" fmla="*/ 820 h 1462"/>
                  <a:gd name="T68" fmla="*/ 1177 w 1866"/>
                  <a:gd name="T69" fmla="*/ 800 h 1462"/>
                  <a:gd name="T70" fmla="*/ 1281 w 1866"/>
                  <a:gd name="T71" fmla="*/ 807 h 1462"/>
                  <a:gd name="T72" fmla="*/ 1383 w 1866"/>
                  <a:gd name="T73" fmla="*/ 876 h 1462"/>
                  <a:gd name="T74" fmla="*/ 1476 w 1866"/>
                  <a:gd name="T75" fmla="*/ 887 h 1462"/>
                  <a:gd name="T76" fmla="*/ 1516 w 1866"/>
                  <a:gd name="T77" fmla="*/ 893 h 1462"/>
                  <a:gd name="T78" fmla="*/ 1454 w 1866"/>
                  <a:gd name="T79" fmla="*/ 939 h 1462"/>
                  <a:gd name="T80" fmla="*/ 1429 w 1866"/>
                  <a:gd name="T81" fmla="*/ 1012 h 1462"/>
                  <a:gd name="T82" fmla="*/ 1342 w 1866"/>
                  <a:gd name="T83" fmla="*/ 1106 h 1462"/>
                  <a:gd name="T84" fmla="*/ 1227 w 1866"/>
                  <a:gd name="T85" fmla="*/ 1154 h 1462"/>
                  <a:gd name="T86" fmla="*/ 1219 w 1866"/>
                  <a:gd name="T87" fmla="*/ 1193 h 1462"/>
                  <a:gd name="T88" fmla="*/ 1235 w 1866"/>
                  <a:gd name="T89" fmla="*/ 1231 h 1462"/>
                  <a:gd name="T90" fmla="*/ 1297 w 1866"/>
                  <a:gd name="T91" fmla="*/ 1230 h 1462"/>
                  <a:gd name="T92" fmla="*/ 1367 w 1866"/>
                  <a:gd name="T93" fmla="*/ 1289 h 1462"/>
                  <a:gd name="T94" fmla="*/ 1514 w 1866"/>
                  <a:gd name="T95" fmla="*/ 1341 h 1462"/>
                  <a:gd name="T96" fmla="*/ 1619 w 1866"/>
                  <a:gd name="T97" fmla="*/ 1408 h 1462"/>
                  <a:gd name="T98" fmla="*/ 1667 w 1866"/>
                  <a:gd name="T99" fmla="*/ 1442 h 1462"/>
                  <a:gd name="T100" fmla="*/ 1687 w 1866"/>
                  <a:gd name="T101" fmla="*/ 1461 h 1462"/>
                  <a:gd name="T102" fmla="*/ 1689 w 1866"/>
                  <a:gd name="T103" fmla="*/ 1415 h 1462"/>
                  <a:gd name="T104" fmla="*/ 1664 w 1866"/>
                  <a:gd name="T105" fmla="*/ 1396 h 1462"/>
                  <a:gd name="T106" fmla="*/ 1627 w 1866"/>
                  <a:gd name="T107" fmla="*/ 1381 h 1462"/>
                  <a:gd name="T108" fmla="*/ 1598 w 1866"/>
                  <a:gd name="T109" fmla="*/ 1338 h 1462"/>
                  <a:gd name="T110" fmla="*/ 1632 w 1866"/>
                  <a:gd name="T111" fmla="*/ 1294 h 1462"/>
                  <a:gd name="T112" fmla="*/ 1661 w 1866"/>
                  <a:gd name="T113" fmla="*/ 1242 h 1462"/>
                  <a:gd name="T114" fmla="*/ 1703 w 1866"/>
                  <a:gd name="T115" fmla="*/ 1144 h 1462"/>
                  <a:gd name="T116" fmla="*/ 1762 w 1866"/>
                  <a:gd name="T117" fmla="*/ 1078 h 1462"/>
                  <a:gd name="T118" fmla="*/ 1814 w 1866"/>
                  <a:gd name="T119" fmla="*/ 982 h 1462"/>
                  <a:gd name="T120" fmla="*/ 1856 w 1866"/>
                  <a:gd name="T121" fmla="*/ 902 h 1462"/>
                  <a:gd name="T122" fmla="*/ 1850 w 1866"/>
                  <a:gd name="T123" fmla="*/ 840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66" h="1462">
                    <a:moveTo>
                      <a:pt x="1829" y="807"/>
                    </a:moveTo>
                    <a:lnTo>
                      <a:pt x="1829" y="779"/>
                    </a:lnTo>
                    <a:lnTo>
                      <a:pt x="1830" y="779"/>
                    </a:lnTo>
                    <a:lnTo>
                      <a:pt x="1826" y="759"/>
                    </a:lnTo>
                    <a:lnTo>
                      <a:pt x="1826" y="746"/>
                    </a:lnTo>
                    <a:lnTo>
                      <a:pt x="1839" y="724"/>
                    </a:lnTo>
                    <a:lnTo>
                      <a:pt x="1844" y="718"/>
                    </a:lnTo>
                    <a:lnTo>
                      <a:pt x="1837" y="711"/>
                    </a:lnTo>
                    <a:lnTo>
                      <a:pt x="1824" y="695"/>
                    </a:lnTo>
                    <a:lnTo>
                      <a:pt x="1829" y="685"/>
                    </a:lnTo>
                    <a:lnTo>
                      <a:pt x="1845" y="672"/>
                    </a:lnTo>
                    <a:lnTo>
                      <a:pt x="1848" y="654"/>
                    </a:lnTo>
                    <a:lnTo>
                      <a:pt x="1851" y="638"/>
                    </a:lnTo>
                    <a:lnTo>
                      <a:pt x="1862" y="630"/>
                    </a:lnTo>
                    <a:lnTo>
                      <a:pt x="1866" y="625"/>
                    </a:lnTo>
                    <a:lnTo>
                      <a:pt x="1849" y="618"/>
                    </a:lnTo>
                    <a:lnTo>
                      <a:pt x="1819" y="614"/>
                    </a:lnTo>
                    <a:lnTo>
                      <a:pt x="1808" y="613"/>
                    </a:lnTo>
                    <a:lnTo>
                      <a:pt x="1762" y="599"/>
                    </a:lnTo>
                    <a:lnTo>
                      <a:pt x="1735" y="595"/>
                    </a:lnTo>
                    <a:lnTo>
                      <a:pt x="1703" y="585"/>
                    </a:lnTo>
                    <a:lnTo>
                      <a:pt x="1690" y="548"/>
                    </a:lnTo>
                    <a:lnTo>
                      <a:pt x="1677" y="495"/>
                    </a:lnTo>
                    <a:lnTo>
                      <a:pt x="1665" y="437"/>
                    </a:lnTo>
                    <a:lnTo>
                      <a:pt x="1665" y="419"/>
                    </a:lnTo>
                    <a:lnTo>
                      <a:pt x="1672" y="400"/>
                    </a:lnTo>
                    <a:lnTo>
                      <a:pt x="1689" y="374"/>
                    </a:lnTo>
                    <a:lnTo>
                      <a:pt x="1698" y="342"/>
                    </a:lnTo>
                    <a:lnTo>
                      <a:pt x="1705" y="288"/>
                    </a:lnTo>
                    <a:lnTo>
                      <a:pt x="1713" y="244"/>
                    </a:lnTo>
                    <a:lnTo>
                      <a:pt x="1723" y="207"/>
                    </a:lnTo>
                    <a:lnTo>
                      <a:pt x="1744" y="163"/>
                    </a:lnTo>
                    <a:lnTo>
                      <a:pt x="1751" y="132"/>
                    </a:lnTo>
                    <a:lnTo>
                      <a:pt x="1748" y="105"/>
                    </a:lnTo>
                    <a:lnTo>
                      <a:pt x="1732" y="75"/>
                    </a:lnTo>
                    <a:lnTo>
                      <a:pt x="1710" y="46"/>
                    </a:lnTo>
                    <a:lnTo>
                      <a:pt x="1691" y="15"/>
                    </a:lnTo>
                    <a:lnTo>
                      <a:pt x="1683" y="15"/>
                    </a:lnTo>
                    <a:lnTo>
                      <a:pt x="1672" y="15"/>
                    </a:lnTo>
                    <a:lnTo>
                      <a:pt x="1646" y="0"/>
                    </a:lnTo>
                    <a:lnTo>
                      <a:pt x="1616" y="3"/>
                    </a:lnTo>
                    <a:lnTo>
                      <a:pt x="1578" y="3"/>
                    </a:lnTo>
                    <a:lnTo>
                      <a:pt x="1513" y="6"/>
                    </a:lnTo>
                    <a:lnTo>
                      <a:pt x="1463" y="13"/>
                    </a:lnTo>
                    <a:lnTo>
                      <a:pt x="1432" y="25"/>
                    </a:lnTo>
                    <a:lnTo>
                      <a:pt x="1429" y="28"/>
                    </a:lnTo>
                    <a:lnTo>
                      <a:pt x="1421" y="43"/>
                    </a:lnTo>
                    <a:lnTo>
                      <a:pt x="1408" y="49"/>
                    </a:lnTo>
                    <a:lnTo>
                      <a:pt x="1389" y="62"/>
                    </a:lnTo>
                    <a:lnTo>
                      <a:pt x="1373" y="68"/>
                    </a:lnTo>
                    <a:lnTo>
                      <a:pt x="1365" y="76"/>
                    </a:lnTo>
                    <a:lnTo>
                      <a:pt x="1347" y="78"/>
                    </a:lnTo>
                    <a:lnTo>
                      <a:pt x="1337" y="103"/>
                    </a:lnTo>
                    <a:lnTo>
                      <a:pt x="1325" y="129"/>
                    </a:lnTo>
                    <a:lnTo>
                      <a:pt x="1315" y="151"/>
                    </a:lnTo>
                    <a:lnTo>
                      <a:pt x="1306" y="168"/>
                    </a:lnTo>
                    <a:lnTo>
                      <a:pt x="1283" y="171"/>
                    </a:lnTo>
                    <a:lnTo>
                      <a:pt x="1280" y="185"/>
                    </a:lnTo>
                    <a:lnTo>
                      <a:pt x="1278" y="201"/>
                    </a:lnTo>
                    <a:lnTo>
                      <a:pt x="1270" y="219"/>
                    </a:lnTo>
                    <a:lnTo>
                      <a:pt x="1246" y="239"/>
                    </a:lnTo>
                    <a:lnTo>
                      <a:pt x="1211" y="259"/>
                    </a:lnTo>
                    <a:lnTo>
                      <a:pt x="1190" y="276"/>
                    </a:lnTo>
                    <a:lnTo>
                      <a:pt x="1177" y="283"/>
                    </a:lnTo>
                    <a:lnTo>
                      <a:pt x="1168" y="298"/>
                    </a:lnTo>
                    <a:lnTo>
                      <a:pt x="1159" y="303"/>
                    </a:lnTo>
                    <a:lnTo>
                      <a:pt x="1142" y="296"/>
                    </a:lnTo>
                    <a:lnTo>
                      <a:pt x="1119" y="287"/>
                    </a:lnTo>
                    <a:lnTo>
                      <a:pt x="1109" y="287"/>
                    </a:lnTo>
                    <a:lnTo>
                      <a:pt x="1106" y="297"/>
                    </a:lnTo>
                    <a:lnTo>
                      <a:pt x="1102" y="306"/>
                    </a:lnTo>
                    <a:lnTo>
                      <a:pt x="1086" y="322"/>
                    </a:lnTo>
                    <a:lnTo>
                      <a:pt x="978" y="322"/>
                    </a:lnTo>
                    <a:lnTo>
                      <a:pt x="966" y="316"/>
                    </a:lnTo>
                    <a:lnTo>
                      <a:pt x="948" y="305"/>
                    </a:lnTo>
                    <a:lnTo>
                      <a:pt x="938" y="300"/>
                    </a:lnTo>
                    <a:lnTo>
                      <a:pt x="926" y="286"/>
                    </a:lnTo>
                    <a:lnTo>
                      <a:pt x="918" y="270"/>
                    </a:lnTo>
                    <a:lnTo>
                      <a:pt x="905" y="264"/>
                    </a:lnTo>
                    <a:lnTo>
                      <a:pt x="887" y="246"/>
                    </a:lnTo>
                    <a:lnTo>
                      <a:pt x="876" y="224"/>
                    </a:lnTo>
                    <a:lnTo>
                      <a:pt x="862" y="205"/>
                    </a:lnTo>
                    <a:lnTo>
                      <a:pt x="861" y="188"/>
                    </a:lnTo>
                    <a:lnTo>
                      <a:pt x="859" y="175"/>
                    </a:lnTo>
                    <a:lnTo>
                      <a:pt x="856" y="171"/>
                    </a:lnTo>
                    <a:lnTo>
                      <a:pt x="853" y="160"/>
                    </a:lnTo>
                    <a:lnTo>
                      <a:pt x="845" y="159"/>
                    </a:lnTo>
                    <a:lnTo>
                      <a:pt x="813" y="158"/>
                    </a:lnTo>
                    <a:lnTo>
                      <a:pt x="803" y="153"/>
                    </a:lnTo>
                    <a:lnTo>
                      <a:pt x="793" y="149"/>
                    </a:lnTo>
                    <a:lnTo>
                      <a:pt x="782" y="145"/>
                    </a:lnTo>
                    <a:lnTo>
                      <a:pt x="774" y="141"/>
                    </a:lnTo>
                    <a:lnTo>
                      <a:pt x="766" y="138"/>
                    </a:lnTo>
                    <a:lnTo>
                      <a:pt x="740" y="115"/>
                    </a:lnTo>
                    <a:lnTo>
                      <a:pt x="729" y="106"/>
                    </a:lnTo>
                    <a:lnTo>
                      <a:pt x="716" y="109"/>
                    </a:lnTo>
                    <a:lnTo>
                      <a:pt x="700" y="127"/>
                    </a:lnTo>
                    <a:lnTo>
                      <a:pt x="679" y="141"/>
                    </a:lnTo>
                    <a:lnTo>
                      <a:pt x="659" y="152"/>
                    </a:lnTo>
                    <a:lnTo>
                      <a:pt x="655" y="157"/>
                    </a:lnTo>
                    <a:lnTo>
                      <a:pt x="662" y="158"/>
                    </a:lnTo>
                    <a:lnTo>
                      <a:pt x="686" y="158"/>
                    </a:lnTo>
                    <a:lnTo>
                      <a:pt x="699" y="159"/>
                    </a:lnTo>
                    <a:lnTo>
                      <a:pt x="722" y="159"/>
                    </a:lnTo>
                    <a:lnTo>
                      <a:pt x="745" y="160"/>
                    </a:lnTo>
                    <a:lnTo>
                      <a:pt x="755" y="161"/>
                    </a:lnTo>
                    <a:lnTo>
                      <a:pt x="755" y="182"/>
                    </a:lnTo>
                    <a:lnTo>
                      <a:pt x="742" y="197"/>
                    </a:lnTo>
                    <a:lnTo>
                      <a:pt x="731" y="212"/>
                    </a:lnTo>
                    <a:lnTo>
                      <a:pt x="695" y="212"/>
                    </a:lnTo>
                    <a:lnTo>
                      <a:pt x="675" y="204"/>
                    </a:lnTo>
                    <a:lnTo>
                      <a:pt x="652" y="194"/>
                    </a:lnTo>
                    <a:lnTo>
                      <a:pt x="606" y="193"/>
                    </a:lnTo>
                    <a:lnTo>
                      <a:pt x="600" y="191"/>
                    </a:lnTo>
                    <a:lnTo>
                      <a:pt x="593" y="189"/>
                    </a:lnTo>
                    <a:lnTo>
                      <a:pt x="585" y="182"/>
                    </a:lnTo>
                    <a:lnTo>
                      <a:pt x="577" y="176"/>
                    </a:lnTo>
                    <a:lnTo>
                      <a:pt x="545" y="175"/>
                    </a:lnTo>
                    <a:lnTo>
                      <a:pt x="469" y="176"/>
                    </a:lnTo>
                    <a:lnTo>
                      <a:pt x="446" y="172"/>
                    </a:lnTo>
                    <a:lnTo>
                      <a:pt x="427" y="168"/>
                    </a:lnTo>
                    <a:lnTo>
                      <a:pt x="421" y="161"/>
                    </a:lnTo>
                    <a:lnTo>
                      <a:pt x="414" y="148"/>
                    </a:lnTo>
                    <a:lnTo>
                      <a:pt x="411" y="132"/>
                    </a:lnTo>
                    <a:lnTo>
                      <a:pt x="393" y="127"/>
                    </a:lnTo>
                    <a:lnTo>
                      <a:pt x="369" y="121"/>
                    </a:lnTo>
                    <a:lnTo>
                      <a:pt x="342" y="117"/>
                    </a:lnTo>
                    <a:lnTo>
                      <a:pt x="331" y="105"/>
                    </a:lnTo>
                    <a:lnTo>
                      <a:pt x="324" y="121"/>
                    </a:lnTo>
                    <a:lnTo>
                      <a:pt x="309" y="147"/>
                    </a:lnTo>
                    <a:lnTo>
                      <a:pt x="292" y="169"/>
                    </a:lnTo>
                    <a:lnTo>
                      <a:pt x="266" y="191"/>
                    </a:lnTo>
                    <a:lnTo>
                      <a:pt x="244" y="213"/>
                    </a:lnTo>
                    <a:lnTo>
                      <a:pt x="235" y="235"/>
                    </a:lnTo>
                    <a:lnTo>
                      <a:pt x="210" y="252"/>
                    </a:lnTo>
                    <a:lnTo>
                      <a:pt x="189" y="265"/>
                    </a:lnTo>
                    <a:lnTo>
                      <a:pt x="161" y="285"/>
                    </a:lnTo>
                    <a:lnTo>
                      <a:pt x="134" y="294"/>
                    </a:lnTo>
                    <a:lnTo>
                      <a:pt x="94" y="302"/>
                    </a:lnTo>
                    <a:lnTo>
                      <a:pt x="59" y="305"/>
                    </a:lnTo>
                    <a:lnTo>
                      <a:pt x="45" y="310"/>
                    </a:lnTo>
                    <a:lnTo>
                      <a:pt x="27" y="319"/>
                    </a:lnTo>
                    <a:lnTo>
                      <a:pt x="2" y="337"/>
                    </a:lnTo>
                    <a:lnTo>
                      <a:pt x="2" y="339"/>
                    </a:lnTo>
                    <a:lnTo>
                      <a:pt x="0" y="345"/>
                    </a:lnTo>
                    <a:lnTo>
                      <a:pt x="9" y="356"/>
                    </a:lnTo>
                    <a:lnTo>
                      <a:pt x="17" y="363"/>
                    </a:lnTo>
                    <a:lnTo>
                      <a:pt x="39" y="377"/>
                    </a:lnTo>
                    <a:lnTo>
                      <a:pt x="59" y="389"/>
                    </a:lnTo>
                    <a:lnTo>
                      <a:pt x="78" y="397"/>
                    </a:lnTo>
                    <a:lnTo>
                      <a:pt x="107" y="408"/>
                    </a:lnTo>
                    <a:lnTo>
                      <a:pt x="139" y="421"/>
                    </a:lnTo>
                    <a:lnTo>
                      <a:pt x="167" y="432"/>
                    </a:lnTo>
                    <a:lnTo>
                      <a:pt x="190" y="442"/>
                    </a:lnTo>
                    <a:lnTo>
                      <a:pt x="220" y="461"/>
                    </a:lnTo>
                    <a:lnTo>
                      <a:pt x="244" y="481"/>
                    </a:lnTo>
                    <a:lnTo>
                      <a:pt x="264" y="497"/>
                    </a:lnTo>
                    <a:lnTo>
                      <a:pt x="288" y="516"/>
                    </a:lnTo>
                    <a:lnTo>
                      <a:pt x="301" y="528"/>
                    </a:lnTo>
                    <a:lnTo>
                      <a:pt x="319" y="545"/>
                    </a:lnTo>
                    <a:lnTo>
                      <a:pt x="339" y="562"/>
                    </a:lnTo>
                    <a:lnTo>
                      <a:pt x="355" y="575"/>
                    </a:lnTo>
                    <a:lnTo>
                      <a:pt x="374" y="590"/>
                    </a:lnTo>
                    <a:lnTo>
                      <a:pt x="398" y="608"/>
                    </a:lnTo>
                    <a:lnTo>
                      <a:pt x="430" y="620"/>
                    </a:lnTo>
                    <a:lnTo>
                      <a:pt x="469" y="631"/>
                    </a:lnTo>
                    <a:lnTo>
                      <a:pt x="497" y="640"/>
                    </a:lnTo>
                    <a:lnTo>
                      <a:pt x="518" y="644"/>
                    </a:lnTo>
                    <a:lnTo>
                      <a:pt x="542" y="653"/>
                    </a:lnTo>
                    <a:lnTo>
                      <a:pt x="568" y="652"/>
                    </a:lnTo>
                    <a:lnTo>
                      <a:pt x="588" y="645"/>
                    </a:lnTo>
                    <a:lnTo>
                      <a:pt x="631" y="623"/>
                    </a:lnTo>
                    <a:lnTo>
                      <a:pt x="667" y="606"/>
                    </a:lnTo>
                    <a:lnTo>
                      <a:pt x="680" y="604"/>
                    </a:lnTo>
                    <a:lnTo>
                      <a:pt x="693" y="602"/>
                    </a:lnTo>
                    <a:lnTo>
                      <a:pt x="700" y="600"/>
                    </a:lnTo>
                    <a:lnTo>
                      <a:pt x="706" y="598"/>
                    </a:lnTo>
                    <a:lnTo>
                      <a:pt x="713" y="595"/>
                    </a:lnTo>
                    <a:lnTo>
                      <a:pt x="720" y="591"/>
                    </a:lnTo>
                    <a:lnTo>
                      <a:pt x="736" y="583"/>
                    </a:lnTo>
                    <a:lnTo>
                      <a:pt x="761" y="587"/>
                    </a:lnTo>
                    <a:lnTo>
                      <a:pt x="774" y="592"/>
                    </a:lnTo>
                    <a:lnTo>
                      <a:pt x="789" y="600"/>
                    </a:lnTo>
                    <a:lnTo>
                      <a:pt x="799" y="602"/>
                    </a:lnTo>
                    <a:lnTo>
                      <a:pt x="809" y="604"/>
                    </a:lnTo>
                    <a:lnTo>
                      <a:pt x="813" y="607"/>
                    </a:lnTo>
                    <a:lnTo>
                      <a:pt x="818" y="610"/>
                    </a:lnTo>
                    <a:lnTo>
                      <a:pt x="819" y="642"/>
                    </a:lnTo>
                    <a:lnTo>
                      <a:pt x="816" y="680"/>
                    </a:lnTo>
                    <a:lnTo>
                      <a:pt x="816" y="691"/>
                    </a:lnTo>
                    <a:lnTo>
                      <a:pt x="818" y="692"/>
                    </a:lnTo>
                    <a:lnTo>
                      <a:pt x="826" y="696"/>
                    </a:lnTo>
                    <a:lnTo>
                      <a:pt x="832" y="702"/>
                    </a:lnTo>
                    <a:lnTo>
                      <a:pt x="838" y="711"/>
                    </a:lnTo>
                    <a:lnTo>
                      <a:pt x="842" y="722"/>
                    </a:lnTo>
                    <a:lnTo>
                      <a:pt x="842" y="733"/>
                    </a:lnTo>
                    <a:lnTo>
                      <a:pt x="836" y="740"/>
                    </a:lnTo>
                    <a:lnTo>
                      <a:pt x="827" y="748"/>
                    </a:lnTo>
                    <a:lnTo>
                      <a:pt x="826" y="756"/>
                    </a:lnTo>
                    <a:lnTo>
                      <a:pt x="829" y="761"/>
                    </a:lnTo>
                    <a:lnTo>
                      <a:pt x="831" y="767"/>
                    </a:lnTo>
                    <a:lnTo>
                      <a:pt x="834" y="772"/>
                    </a:lnTo>
                    <a:lnTo>
                      <a:pt x="837" y="777"/>
                    </a:lnTo>
                    <a:lnTo>
                      <a:pt x="841" y="779"/>
                    </a:lnTo>
                    <a:lnTo>
                      <a:pt x="844" y="780"/>
                    </a:lnTo>
                    <a:lnTo>
                      <a:pt x="848" y="787"/>
                    </a:lnTo>
                    <a:lnTo>
                      <a:pt x="849" y="800"/>
                    </a:lnTo>
                    <a:lnTo>
                      <a:pt x="850" y="813"/>
                    </a:lnTo>
                    <a:lnTo>
                      <a:pt x="851" y="817"/>
                    </a:lnTo>
                    <a:lnTo>
                      <a:pt x="852" y="821"/>
                    </a:lnTo>
                    <a:lnTo>
                      <a:pt x="861" y="835"/>
                    </a:lnTo>
                    <a:lnTo>
                      <a:pt x="881" y="835"/>
                    </a:lnTo>
                    <a:lnTo>
                      <a:pt x="884" y="832"/>
                    </a:lnTo>
                    <a:lnTo>
                      <a:pt x="888" y="831"/>
                    </a:lnTo>
                    <a:lnTo>
                      <a:pt x="893" y="829"/>
                    </a:lnTo>
                    <a:lnTo>
                      <a:pt x="898" y="826"/>
                    </a:lnTo>
                    <a:lnTo>
                      <a:pt x="916" y="819"/>
                    </a:lnTo>
                    <a:lnTo>
                      <a:pt x="921" y="816"/>
                    </a:lnTo>
                    <a:lnTo>
                      <a:pt x="927" y="814"/>
                    </a:lnTo>
                    <a:lnTo>
                      <a:pt x="929" y="811"/>
                    </a:lnTo>
                    <a:lnTo>
                      <a:pt x="930" y="807"/>
                    </a:lnTo>
                    <a:lnTo>
                      <a:pt x="936" y="800"/>
                    </a:lnTo>
                    <a:lnTo>
                      <a:pt x="944" y="794"/>
                    </a:lnTo>
                    <a:lnTo>
                      <a:pt x="950" y="789"/>
                    </a:lnTo>
                    <a:lnTo>
                      <a:pt x="954" y="785"/>
                    </a:lnTo>
                    <a:lnTo>
                      <a:pt x="964" y="785"/>
                    </a:lnTo>
                    <a:lnTo>
                      <a:pt x="982" y="787"/>
                    </a:lnTo>
                    <a:lnTo>
                      <a:pt x="987" y="785"/>
                    </a:lnTo>
                    <a:lnTo>
                      <a:pt x="1000" y="787"/>
                    </a:lnTo>
                    <a:lnTo>
                      <a:pt x="1014" y="797"/>
                    </a:lnTo>
                    <a:lnTo>
                      <a:pt x="1036" y="796"/>
                    </a:lnTo>
                    <a:lnTo>
                      <a:pt x="1049" y="793"/>
                    </a:lnTo>
                    <a:lnTo>
                      <a:pt x="1063" y="793"/>
                    </a:lnTo>
                    <a:lnTo>
                      <a:pt x="1067" y="798"/>
                    </a:lnTo>
                    <a:lnTo>
                      <a:pt x="1074" y="805"/>
                    </a:lnTo>
                    <a:lnTo>
                      <a:pt x="1075" y="821"/>
                    </a:lnTo>
                    <a:lnTo>
                      <a:pt x="1091" y="822"/>
                    </a:lnTo>
                    <a:lnTo>
                      <a:pt x="1100" y="820"/>
                    </a:lnTo>
                    <a:lnTo>
                      <a:pt x="1111" y="813"/>
                    </a:lnTo>
                    <a:lnTo>
                      <a:pt x="1126" y="804"/>
                    </a:lnTo>
                    <a:lnTo>
                      <a:pt x="1141" y="796"/>
                    </a:lnTo>
                    <a:lnTo>
                      <a:pt x="1142" y="810"/>
                    </a:lnTo>
                    <a:lnTo>
                      <a:pt x="1149" y="811"/>
                    </a:lnTo>
                    <a:lnTo>
                      <a:pt x="1158" y="809"/>
                    </a:lnTo>
                    <a:lnTo>
                      <a:pt x="1177" y="800"/>
                    </a:lnTo>
                    <a:lnTo>
                      <a:pt x="1205" y="801"/>
                    </a:lnTo>
                    <a:lnTo>
                      <a:pt x="1223" y="800"/>
                    </a:lnTo>
                    <a:lnTo>
                      <a:pt x="1231" y="793"/>
                    </a:lnTo>
                    <a:lnTo>
                      <a:pt x="1244" y="789"/>
                    </a:lnTo>
                    <a:lnTo>
                      <a:pt x="1256" y="791"/>
                    </a:lnTo>
                    <a:lnTo>
                      <a:pt x="1269" y="797"/>
                    </a:lnTo>
                    <a:lnTo>
                      <a:pt x="1281" y="807"/>
                    </a:lnTo>
                    <a:lnTo>
                      <a:pt x="1294" y="820"/>
                    </a:lnTo>
                    <a:lnTo>
                      <a:pt x="1311" y="831"/>
                    </a:lnTo>
                    <a:lnTo>
                      <a:pt x="1329" y="838"/>
                    </a:lnTo>
                    <a:lnTo>
                      <a:pt x="1356" y="843"/>
                    </a:lnTo>
                    <a:lnTo>
                      <a:pt x="1363" y="854"/>
                    </a:lnTo>
                    <a:lnTo>
                      <a:pt x="1372" y="870"/>
                    </a:lnTo>
                    <a:lnTo>
                      <a:pt x="1383" y="876"/>
                    </a:lnTo>
                    <a:lnTo>
                      <a:pt x="1393" y="882"/>
                    </a:lnTo>
                    <a:lnTo>
                      <a:pt x="1402" y="895"/>
                    </a:lnTo>
                    <a:lnTo>
                      <a:pt x="1413" y="906"/>
                    </a:lnTo>
                    <a:lnTo>
                      <a:pt x="1449" y="905"/>
                    </a:lnTo>
                    <a:lnTo>
                      <a:pt x="1459" y="902"/>
                    </a:lnTo>
                    <a:lnTo>
                      <a:pt x="1467" y="896"/>
                    </a:lnTo>
                    <a:lnTo>
                      <a:pt x="1476" y="887"/>
                    </a:lnTo>
                    <a:lnTo>
                      <a:pt x="1486" y="878"/>
                    </a:lnTo>
                    <a:lnTo>
                      <a:pt x="1498" y="868"/>
                    </a:lnTo>
                    <a:lnTo>
                      <a:pt x="1505" y="868"/>
                    </a:lnTo>
                    <a:lnTo>
                      <a:pt x="1511" y="873"/>
                    </a:lnTo>
                    <a:lnTo>
                      <a:pt x="1519" y="879"/>
                    </a:lnTo>
                    <a:lnTo>
                      <a:pt x="1519" y="890"/>
                    </a:lnTo>
                    <a:lnTo>
                      <a:pt x="1516" y="893"/>
                    </a:lnTo>
                    <a:lnTo>
                      <a:pt x="1507" y="902"/>
                    </a:lnTo>
                    <a:lnTo>
                      <a:pt x="1503" y="909"/>
                    </a:lnTo>
                    <a:lnTo>
                      <a:pt x="1495" y="916"/>
                    </a:lnTo>
                    <a:lnTo>
                      <a:pt x="1491" y="927"/>
                    </a:lnTo>
                    <a:lnTo>
                      <a:pt x="1484" y="932"/>
                    </a:lnTo>
                    <a:lnTo>
                      <a:pt x="1465" y="936"/>
                    </a:lnTo>
                    <a:lnTo>
                      <a:pt x="1454" y="939"/>
                    </a:lnTo>
                    <a:lnTo>
                      <a:pt x="1442" y="946"/>
                    </a:lnTo>
                    <a:lnTo>
                      <a:pt x="1440" y="952"/>
                    </a:lnTo>
                    <a:lnTo>
                      <a:pt x="1436" y="964"/>
                    </a:lnTo>
                    <a:lnTo>
                      <a:pt x="1425" y="982"/>
                    </a:lnTo>
                    <a:lnTo>
                      <a:pt x="1425" y="992"/>
                    </a:lnTo>
                    <a:lnTo>
                      <a:pt x="1427" y="998"/>
                    </a:lnTo>
                    <a:lnTo>
                      <a:pt x="1429" y="1012"/>
                    </a:lnTo>
                    <a:lnTo>
                      <a:pt x="1417" y="1031"/>
                    </a:lnTo>
                    <a:lnTo>
                      <a:pt x="1405" y="1053"/>
                    </a:lnTo>
                    <a:lnTo>
                      <a:pt x="1401" y="1067"/>
                    </a:lnTo>
                    <a:lnTo>
                      <a:pt x="1397" y="1082"/>
                    </a:lnTo>
                    <a:lnTo>
                      <a:pt x="1379" y="1092"/>
                    </a:lnTo>
                    <a:lnTo>
                      <a:pt x="1358" y="1101"/>
                    </a:lnTo>
                    <a:lnTo>
                      <a:pt x="1342" y="1106"/>
                    </a:lnTo>
                    <a:lnTo>
                      <a:pt x="1326" y="1109"/>
                    </a:lnTo>
                    <a:lnTo>
                      <a:pt x="1303" y="1112"/>
                    </a:lnTo>
                    <a:lnTo>
                      <a:pt x="1284" y="1121"/>
                    </a:lnTo>
                    <a:lnTo>
                      <a:pt x="1270" y="1130"/>
                    </a:lnTo>
                    <a:lnTo>
                      <a:pt x="1258" y="1139"/>
                    </a:lnTo>
                    <a:lnTo>
                      <a:pt x="1249" y="1146"/>
                    </a:lnTo>
                    <a:lnTo>
                      <a:pt x="1227" y="1154"/>
                    </a:lnTo>
                    <a:lnTo>
                      <a:pt x="1210" y="1160"/>
                    </a:lnTo>
                    <a:lnTo>
                      <a:pt x="1204" y="1168"/>
                    </a:lnTo>
                    <a:lnTo>
                      <a:pt x="1205" y="1171"/>
                    </a:lnTo>
                    <a:lnTo>
                      <a:pt x="1207" y="1174"/>
                    </a:lnTo>
                    <a:lnTo>
                      <a:pt x="1212" y="1179"/>
                    </a:lnTo>
                    <a:lnTo>
                      <a:pt x="1216" y="1184"/>
                    </a:lnTo>
                    <a:lnTo>
                      <a:pt x="1219" y="1193"/>
                    </a:lnTo>
                    <a:lnTo>
                      <a:pt x="1223" y="1200"/>
                    </a:lnTo>
                    <a:lnTo>
                      <a:pt x="1225" y="1201"/>
                    </a:lnTo>
                    <a:lnTo>
                      <a:pt x="1230" y="1210"/>
                    </a:lnTo>
                    <a:lnTo>
                      <a:pt x="1230" y="1216"/>
                    </a:lnTo>
                    <a:lnTo>
                      <a:pt x="1227" y="1223"/>
                    </a:lnTo>
                    <a:lnTo>
                      <a:pt x="1231" y="1227"/>
                    </a:lnTo>
                    <a:lnTo>
                      <a:pt x="1235" y="1231"/>
                    </a:lnTo>
                    <a:lnTo>
                      <a:pt x="1243" y="1226"/>
                    </a:lnTo>
                    <a:lnTo>
                      <a:pt x="1257" y="1219"/>
                    </a:lnTo>
                    <a:lnTo>
                      <a:pt x="1276" y="1214"/>
                    </a:lnTo>
                    <a:lnTo>
                      <a:pt x="1278" y="1217"/>
                    </a:lnTo>
                    <a:lnTo>
                      <a:pt x="1282" y="1222"/>
                    </a:lnTo>
                    <a:lnTo>
                      <a:pt x="1286" y="1227"/>
                    </a:lnTo>
                    <a:lnTo>
                      <a:pt x="1297" y="1230"/>
                    </a:lnTo>
                    <a:lnTo>
                      <a:pt x="1299" y="1231"/>
                    </a:lnTo>
                    <a:lnTo>
                      <a:pt x="1317" y="1233"/>
                    </a:lnTo>
                    <a:lnTo>
                      <a:pt x="1340" y="1238"/>
                    </a:lnTo>
                    <a:lnTo>
                      <a:pt x="1349" y="1240"/>
                    </a:lnTo>
                    <a:lnTo>
                      <a:pt x="1354" y="1244"/>
                    </a:lnTo>
                    <a:lnTo>
                      <a:pt x="1355" y="1260"/>
                    </a:lnTo>
                    <a:lnTo>
                      <a:pt x="1367" y="1289"/>
                    </a:lnTo>
                    <a:lnTo>
                      <a:pt x="1408" y="1295"/>
                    </a:lnTo>
                    <a:lnTo>
                      <a:pt x="1450" y="1293"/>
                    </a:lnTo>
                    <a:lnTo>
                      <a:pt x="1464" y="1298"/>
                    </a:lnTo>
                    <a:lnTo>
                      <a:pt x="1480" y="1302"/>
                    </a:lnTo>
                    <a:lnTo>
                      <a:pt x="1487" y="1314"/>
                    </a:lnTo>
                    <a:lnTo>
                      <a:pt x="1499" y="1329"/>
                    </a:lnTo>
                    <a:lnTo>
                      <a:pt x="1514" y="1341"/>
                    </a:lnTo>
                    <a:lnTo>
                      <a:pt x="1536" y="1360"/>
                    </a:lnTo>
                    <a:lnTo>
                      <a:pt x="1555" y="1372"/>
                    </a:lnTo>
                    <a:lnTo>
                      <a:pt x="1576" y="1379"/>
                    </a:lnTo>
                    <a:lnTo>
                      <a:pt x="1592" y="1389"/>
                    </a:lnTo>
                    <a:lnTo>
                      <a:pt x="1606" y="1403"/>
                    </a:lnTo>
                    <a:lnTo>
                      <a:pt x="1612" y="1405"/>
                    </a:lnTo>
                    <a:lnTo>
                      <a:pt x="1619" y="1408"/>
                    </a:lnTo>
                    <a:lnTo>
                      <a:pt x="1633" y="1415"/>
                    </a:lnTo>
                    <a:lnTo>
                      <a:pt x="1640" y="1422"/>
                    </a:lnTo>
                    <a:lnTo>
                      <a:pt x="1647" y="1425"/>
                    </a:lnTo>
                    <a:lnTo>
                      <a:pt x="1656" y="1430"/>
                    </a:lnTo>
                    <a:lnTo>
                      <a:pt x="1660" y="1433"/>
                    </a:lnTo>
                    <a:lnTo>
                      <a:pt x="1664" y="1437"/>
                    </a:lnTo>
                    <a:lnTo>
                      <a:pt x="1667" y="1442"/>
                    </a:lnTo>
                    <a:lnTo>
                      <a:pt x="1670" y="1445"/>
                    </a:lnTo>
                    <a:lnTo>
                      <a:pt x="1675" y="1452"/>
                    </a:lnTo>
                    <a:lnTo>
                      <a:pt x="1677" y="1455"/>
                    </a:lnTo>
                    <a:lnTo>
                      <a:pt x="1679" y="1457"/>
                    </a:lnTo>
                    <a:lnTo>
                      <a:pt x="1683" y="1459"/>
                    </a:lnTo>
                    <a:lnTo>
                      <a:pt x="1687" y="1462"/>
                    </a:lnTo>
                    <a:lnTo>
                      <a:pt x="1687" y="1461"/>
                    </a:lnTo>
                    <a:lnTo>
                      <a:pt x="1687" y="1456"/>
                    </a:lnTo>
                    <a:lnTo>
                      <a:pt x="1682" y="1450"/>
                    </a:lnTo>
                    <a:lnTo>
                      <a:pt x="1681" y="1440"/>
                    </a:lnTo>
                    <a:lnTo>
                      <a:pt x="1680" y="1432"/>
                    </a:lnTo>
                    <a:lnTo>
                      <a:pt x="1686" y="1425"/>
                    </a:lnTo>
                    <a:lnTo>
                      <a:pt x="1690" y="1419"/>
                    </a:lnTo>
                    <a:lnTo>
                      <a:pt x="1689" y="1415"/>
                    </a:lnTo>
                    <a:lnTo>
                      <a:pt x="1678" y="1410"/>
                    </a:lnTo>
                    <a:lnTo>
                      <a:pt x="1675" y="1411"/>
                    </a:lnTo>
                    <a:lnTo>
                      <a:pt x="1671" y="1412"/>
                    </a:lnTo>
                    <a:lnTo>
                      <a:pt x="1669" y="1410"/>
                    </a:lnTo>
                    <a:lnTo>
                      <a:pt x="1667" y="1408"/>
                    </a:lnTo>
                    <a:lnTo>
                      <a:pt x="1666" y="1401"/>
                    </a:lnTo>
                    <a:lnTo>
                      <a:pt x="1664" y="1396"/>
                    </a:lnTo>
                    <a:lnTo>
                      <a:pt x="1662" y="1390"/>
                    </a:lnTo>
                    <a:lnTo>
                      <a:pt x="1662" y="1384"/>
                    </a:lnTo>
                    <a:lnTo>
                      <a:pt x="1661" y="1381"/>
                    </a:lnTo>
                    <a:lnTo>
                      <a:pt x="1656" y="1374"/>
                    </a:lnTo>
                    <a:lnTo>
                      <a:pt x="1645" y="1374"/>
                    </a:lnTo>
                    <a:lnTo>
                      <a:pt x="1637" y="1377"/>
                    </a:lnTo>
                    <a:lnTo>
                      <a:pt x="1627" y="1381"/>
                    </a:lnTo>
                    <a:lnTo>
                      <a:pt x="1621" y="1379"/>
                    </a:lnTo>
                    <a:lnTo>
                      <a:pt x="1615" y="1376"/>
                    </a:lnTo>
                    <a:lnTo>
                      <a:pt x="1608" y="1374"/>
                    </a:lnTo>
                    <a:lnTo>
                      <a:pt x="1603" y="1371"/>
                    </a:lnTo>
                    <a:lnTo>
                      <a:pt x="1597" y="1362"/>
                    </a:lnTo>
                    <a:lnTo>
                      <a:pt x="1597" y="1343"/>
                    </a:lnTo>
                    <a:lnTo>
                      <a:pt x="1598" y="1338"/>
                    </a:lnTo>
                    <a:lnTo>
                      <a:pt x="1600" y="1328"/>
                    </a:lnTo>
                    <a:lnTo>
                      <a:pt x="1601" y="1325"/>
                    </a:lnTo>
                    <a:lnTo>
                      <a:pt x="1601" y="1323"/>
                    </a:lnTo>
                    <a:lnTo>
                      <a:pt x="1609" y="1309"/>
                    </a:lnTo>
                    <a:lnTo>
                      <a:pt x="1622" y="1300"/>
                    </a:lnTo>
                    <a:lnTo>
                      <a:pt x="1627" y="1297"/>
                    </a:lnTo>
                    <a:lnTo>
                      <a:pt x="1632" y="1294"/>
                    </a:lnTo>
                    <a:lnTo>
                      <a:pt x="1638" y="1292"/>
                    </a:lnTo>
                    <a:lnTo>
                      <a:pt x="1642" y="1289"/>
                    </a:lnTo>
                    <a:lnTo>
                      <a:pt x="1654" y="1275"/>
                    </a:lnTo>
                    <a:lnTo>
                      <a:pt x="1657" y="1266"/>
                    </a:lnTo>
                    <a:lnTo>
                      <a:pt x="1661" y="1257"/>
                    </a:lnTo>
                    <a:lnTo>
                      <a:pt x="1661" y="1249"/>
                    </a:lnTo>
                    <a:lnTo>
                      <a:pt x="1661" y="1242"/>
                    </a:lnTo>
                    <a:lnTo>
                      <a:pt x="1661" y="1214"/>
                    </a:lnTo>
                    <a:lnTo>
                      <a:pt x="1661" y="1202"/>
                    </a:lnTo>
                    <a:lnTo>
                      <a:pt x="1665" y="1192"/>
                    </a:lnTo>
                    <a:lnTo>
                      <a:pt x="1669" y="1170"/>
                    </a:lnTo>
                    <a:lnTo>
                      <a:pt x="1682" y="1157"/>
                    </a:lnTo>
                    <a:lnTo>
                      <a:pt x="1698" y="1150"/>
                    </a:lnTo>
                    <a:lnTo>
                      <a:pt x="1703" y="1144"/>
                    </a:lnTo>
                    <a:lnTo>
                      <a:pt x="1707" y="1136"/>
                    </a:lnTo>
                    <a:lnTo>
                      <a:pt x="1720" y="1120"/>
                    </a:lnTo>
                    <a:lnTo>
                      <a:pt x="1736" y="1109"/>
                    </a:lnTo>
                    <a:lnTo>
                      <a:pt x="1742" y="1103"/>
                    </a:lnTo>
                    <a:lnTo>
                      <a:pt x="1749" y="1097"/>
                    </a:lnTo>
                    <a:lnTo>
                      <a:pt x="1756" y="1088"/>
                    </a:lnTo>
                    <a:lnTo>
                      <a:pt x="1762" y="1078"/>
                    </a:lnTo>
                    <a:lnTo>
                      <a:pt x="1773" y="1061"/>
                    </a:lnTo>
                    <a:lnTo>
                      <a:pt x="1783" y="1041"/>
                    </a:lnTo>
                    <a:lnTo>
                      <a:pt x="1793" y="1026"/>
                    </a:lnTo>
                    <a:lnTo>
                      <a:pt x="1802" y="1012"/>
                    </a:lnTo>
                    <a:lnTo>
                      <a:pt x="1802" y="1004"/>
                    </a:lnTo>
                    <a:lnTo>
                      <a:pt x="1802" y="998"/>
                    </a:lnTo>
                    <a:lnTo>
                      <a:pt x="1814" y="982"/>
                    </a:lnTo>
                    <a:lnTo>
                      <a:pt x="1820" y="968"/>
                    </a:lnTo>
                    <a:lnTo>
                      <a:pt x="1831" y="963"/>
                    </a:lnTo>
                    <a:lnTo>
                      <a:pt x="1843" y="951"/>
                    </a:lnTo>
                    <a:lnTo>
                      <a:pt x="1844" y="939"/>
                    </a:lnTo>
                    <a:lnTo>
                      <a:pt x="1845" y="923"/>
                    </a:lnTo>
                    <a:lnTo>
                      <a:pt x="1850" y="911"/>
                    </a:lnTo>
                    <a:lnTo>
                      <a:pt x="1856" y="902"/>
                    </a:lnTo>
                    <a:lnTo>
                      <a:pt x="1858" y="895"/>
                    </a:lnTo>
                    <a:lnTo>
                      <a:pt x="1835" y="880"/>
                    </a:lnTo>
                    <a:lnTo>
                      <a:pt x="1833" y="863"/>
                    </a:lnTo>
                    <a:lnTo>
                      <a:pt x="1835" y="858"/>
                    </a:lnTo>
                    <a:lnTo>
                      <a:pt x="1838" y="853"/>
                    </a:lnTo>
                    <a:lnTo>
                      <a:pt x="1845" y="847"/>
                    </a:lnTo>
                    <a:lnTo>
                      <a:pt x="1850" y="840"/>
                    </a:lnTo>
                    <a:lnTo>
                      <a:pt x="1850" y="829"/>
                    </a:lnTo>
                    <a:lnTo>
                      <a:pt x="1829" y="827"/>
                    </a:lnTo>
                    <a:lnTo>
                      <a:pt x="1827" y="819"/>
                    </a:lnTo>
                    <a:lnTo>
                      <a:pt x="1829" y="80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2" name="Freeform 242"/>
              <p:cNvSpPr>
                <a:spLocks/>
              </p:cNvSpPr>
              <p:nvPr/>
            </p:nvSpPr>
            <p:spPr bwMode="auto">
              <a:xfrm>
                <a:off x="4612993" y="2978071"/>
                <a:ext cx="227740" cy="356700"/>
              </a:xfrm>
              <a:custGeom>
                <a:avLst/>
                <a:gdLst>
                  <a:gd name="T0" fmla="*/ 33 w 500"/>
                  <a:gd name="T1" fmla="*/ 463 h 779"/>
                  <a:gd name="T2" fmla="*/ 7 w 500"/>
                  <a:gd name="T3" fmla="*/ 521 h 779"/>
                  <a:gd name="T4" fmla="*/ 0 w 500"/>
                  <a:gd name="T5" fmla="*/ 558 h 779"/>
                  <a:gd name="T6" fmla="*/ 25 w 500"/>
                  <a:gd name="T7" fmla="*/ 669 h 779"/>
                  <a:gd name="T8" fmla="*/ 70 w 500"/>
                  <a:gd name="T9" fmla="*/ 716 h 779"/>
                  <a:gd name="T10" fmla="*/ 143 w 500"/>
                  <a:gd name="T11" fmla="*/ 734 h 779"/>
                  <a:gd name="T12" fmla="*/ 184 w 500"/>
                  <a:gd name="T13" fmla="*/ 739 h 779"/>
                  <a:gd name="T14" fmla="*/ 211 w 500"/>
                  <a:gd name="T15" fmla="*/ 746 h 779"/>
                  <a:gd name="T16" fmla="*/ 238 w 500"/>
                  <a:gd name="T17" fmla="*/ 764 h 779"/>
                  <a:gd name="T18" fmla="*/ 278 w 500"/>
                  <a:gd name="T19" fmla="*/ 742 h 779"/>
                  <a:gd name="T20" fmla="*/ 312 w 500"/>
                  <a:gd name="T21" fmla="*/ 744 h 779"/>
                  <a:gd name="T22" fmla="*/ 378 w 500"/>
                  <a:gd name="T23" fmla="*/ 773 h 779"/>
                  <a:gd name="T24" fmla="*/ 414 w 500"/>
                  <a:gd name="T25" fmla="*/ 763 h 779"/>
                  <a:gd name="T26" fmla="*/ 446 w 500"/>
                  <a:gd name="T27" fmla="*/ 737 h 779"/>
                  <a:gd name="T28" fmla="*/ 484 w 500"/>
                  <a:gd name="T29" fmla="*/ 737 h 779"/>
                  <a:gd name="T30" fmla="*/ 498 w 500"/>
                  <a:gd name="T31" fmla="*/ 703 h 779"/>
                  <a:gd name="T32" fmla="*/ 500 w 500"/>
                  <a:gd name="T33" fmla="*/ 678 h 779"/>
                  <a:gd name="T34" fmla="*/ 485 w 500"/>
                  <a:gd name="T35" fmla="*/ 617 h 779"/>
                  <a:gd name="T36" fmla="*/ 457 w 500"/>
                  <a:gd name="T37" fmla="*/ 566 h 779"/>
                  <a:gd name="T38" fmla="*/ 417 w 500"/>
                  <a:gd name="T39" fmla="*/ 560 h 779"/>
                  <a:gd name="T40" fmla="*/ 388 w 500"/>
                  <a:gd name="T41" fmla="*/ 532 h 779"/>
                  <a:gd name="T42" fmla="*/ 388 w 500"/>
                  <a:gd name="T43" fmla="*/ 480 h 779"/>
                  <a:gd name="T44" fmla="*/ 395 w 500"/>
                  <a:gd name="T45" fmla="*/ 377 h 779"/>
                  <a:gd name="T46" fmla="*/ 393 w 500"/>
                  <a:gd name="T47" fmla="*/ 308 h 779"/>
                  <a:gd name="T48" fmla="*/ 387 w 500"/>
                  <a:gd name="T49" fmla="*/ 240 h 779"/>
                  <a:gd name="T50" fmla="*/ 401 w 500"/>
                  <a:gd name="T51" fmla="*/ 206 h 779"/>
                  <a:gd name="T52" fmla="*/ 405 w 500"/>
                  <a:gd name="T53" fmla="*/ 163 h 779"/>
                  <a:gd name="T54" fmla="*/ 400 w 500"/>
                  <a:gd name="T55" fmla="*/ 154 h 779"/>
                  <a:gd name="T56" fmla="*/ 386 w 500"/>
                  <a:gd name="T57" fmla="*/ 169 h 779"/>
                  <a:gd name="T58" fmla="*/ 373 w 500"/>
                  <a:gd name="T59" fmla="*/ 184 h 779"/>
                  <a:gd name="T60" fmla="*/ 358 w 500"/>
                  <a:gd name="T61" fmla="*/ 199 h 779"/>
                  <a:gd name="T62" fmla="*/ 344 w 500"/>
                  <a:gd name="T63" fmla="*/ 202 h 779"/>
                  <a:gd name="T64" fmla="*/ 321 w 500"/>
                  <a:gd name="T65" fmla="*/ 198 h 779"/>
                  <a:gd name="T66" fmla="*/ 304 w 500"/>
                  <a:gd name="T67" fmla="*/ 185 h 779"/>
                  <a:gd name="T68" fmla="*/ 301 w 500"/>
                  <a:gd name="T69" fmla="*/ 160 h 779"/>
                  <a:gd name="T70" fmla="*/ 319 w 500"/>
                  <a:gd name="T71" fmla="*/ 128 h 779"/>
                  <a:gd name="T72" fmla="*/ 320 w 500"/>
                  <a:gd name="T73" fmla="*/ 101 h 779"/>
                  <a:gd name="T74" fmla="*/ 276 w 500"/>
                  <a:gd name="T75" fmla="*/ 85 h 779"/>
                  <a:gd name="T76" fmla="*/ 252 w 500"/>
                  <a:gd name="T77" fmla="*/ 64 h 779"/>
                  <a:gd name="T78" fmla="*/ 268 w 500"/>
                  <a:gd name="T79" fmla="*/ 38 h 779"/>
                  <a:gd name="T80" fmla="*/ 291 w 500"/>
                  <a:gd name="T81" fmla="*/ 1 h 779"/>
                  <a:gd name="T82" fmla="*/ 244 w 500"/>
                  <a:gd name="T83" fmla="*/ 7 h 779"/>
                  <a:gd name="T84" fmla="*/ 172 w 500"/>
                  <a:gd name="T85" fmla="*/ 15 h 779"/>
                  <a:gd name="T86" fmla="*/ 130 w 500"/>
                  <a:gd name="T87" fmla="*/ 32 h 779"/>
                  <a:gd name="T88" fmla="*/ 98 w 500"/>
                  <a:gd name="T89" fmla="*/ 79 h 779"/>
                  <a:gd name="T90" fmla="*/ 45 w 500"/>
                  <a:gd name="T91" fmla="*/ 114 h 779"/>
                  <a:gd name="T92" fmla="*/ 18 w 500"/>
                  <a:gd name="T93" fmla="*/ 136 h 779"/>
                  <a:gd name="T94" fmla="*/ 45 w 500"/>
                  <a:gd name="T95" fmla="*/ 167 h 779"/>
                  <a:gd name="T96" fmla="*/ 83 w 500"/>
                  <a:gd name="T97" fmla="*/ 226 h 779"/>
                  <a:gd name="T98" fmla="*/ 79 w 500"/>
                  <a:gd name="T99" fmla="*/ 284 h 779"/>
                  <a:gd name="T100" fmla="*/ 48 w 500"/>
                  <a:gd name="T101" fmla="*/ 365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0" h="779">
                    <a:moveTo>
                      <a:pt x="40" y="409"/>
                    </a:moveTo>
                    <a:lnTo>
                      <a:pt x="33" y="463"/>
                    </a:lnTo>
                    <a:lnTo>
                      <a:pt x="24" y="495"/>
                    </a:lnTo>
                    <a:lnTo>
                      <a:pt x="7" y="521"/>
                    </a:lnTo>
                    <a:lnTo>
                      <a:pt x="0" y="540"/>
                    </a:lnTo>
                    <a:lnTo>
                      <a:pt x="0" y="558"/>
                    </a:lnTo>
                    <a:lnTo>
                      <a:pt x="12" y="616"/>
                    </a:lnTo>
                    <a:lnTo>
                      <a:pt x="25" y="669"/>
                    </a:lnTo>
                    <a:lnTo>
                      <a:pt x="38" y="706"/>
                    </a:lnTo>
                    <a:lnTo>
                      <a:pt x="70" y="716"/>
                    </a:lnTo>
                    <a:lnTo>
                      <a:pt x="97" y="720"/>
                    </a:lnTo>
                    <a:lnTo>
                      <a:pt x="143" y="734"/>
                    </a:lnTo>
                    <a:lnTo>
                      <a:pt x="154" y="735"/>
                    </a:lnTo>
                    <a:lnTo>
                      <a:pt x="184" y="739"/>
                    </a:lnTo>
                    <a:lnTo>
                      <a:pt x="201" y="746"/>
                    </a:lnTo>
                    <a:lnTo>
                      <a:pt x="211" y="746"/>
                    </a:lnTo>
                    <a:lnTo>
                      <a:pt x="226" y="764"/>
                    </a:lnTo>
                    <a:lnTo>
                      <a:pt x="238" y="764"/>
                    </a:lnTo>
                    <a:lnTo>
                      <a:pt x="262" y="751"/>
                    </a:lnTo>
                    <a:lnTo>
                      <a:pt x="278" y="742"/>
                    </a:lnTo>
                    <a:lnTo>
                      <a:pt x="296" y="736"/>
                    </a:lnTo>
                    <a:lnTo>
                      <a:pt x="312" y="744"/>
                    </a:lnTo>
                    <a:lnTo>
                      <a:pt x="346" y="760"/>
                    </a:lnTo>
                    <a:lnTo>
                      <a:pt x="378" y="773"/>
                    </a:lnTo>
                    <a:lnTo>
                      <a:pt x="399" y="779"/>
                    </a:lnTo>
                    <a:lnTo>
                      <a:pt x="414" y="763"/>
                    </a:lnTo>
                    <a:lnTo>
                      <a:pt x="439" y="742"/>
                    </a:lnTo>
                    <a:lnTo>
                      <a:pt x="446" y="737"/>
                    </a:lnTo>
                    <a:lnTo>
                      <a:pt x="454" y="741"/>
                    </a:lnTo>
                    <a:lnTo>
                      <a:pt x="484" y="737"/>
                    </a:lnTo>
                    <a:lnTo>
                      <a:pt x="498" y="725"/>
                    </a:lnTo>
                    <a:lnTo>
                      <a:pt x="498" y="703"/>
                    </a:lnTo>
                    <a:lnTo>
                      <a:pt x="500" y="683"/>
                    </a:lnTo>
                    <a:lnTo>
                      <a:pt x="500" y="678"/>
                    </a:lnTo>
                    <a:lnTo>
                      <a:pt x="491" y="647"/>
                    </a:lnTo>
                    <a:lnTo>
                      <a:pt x="485" y="617"/>
                    </a:lnTo>
                    <a:lnTo>
                      <a:pt x="468" y="578"/>
                    </a:lnTo>
                    <a:lnTo>
                      <a:pt x="457" y="566"/>
                    </a:lnTo>
                    <a:lnTo>
                      <a:pt x="437" y="560"/>
                    </a:lnTo>
                    <a:lnTo>
                      <a:pt x="417" y="560"/>
                    </a:lnTo>
                    <a:lnTo>
                      <a:pt x="396" y="540"/>
                    </a:lnTo>
                    <a:lnTo>
                      <a:pt x="388" y="532"/>
                    </a:lnTo>
                    <a:lnTo>
                      <a:pt x="388" y="510"/>
                    </a:lnTo>
                    <a:lnTo>
                      <a:pt x="388" y="480"/>
                    </a:lnTo>
                    <a:lnTo>
                      <a:pt x="391" y="436"/>
                    </a:lnTo>
                    <a:lnTo>
                      <a:pt x="395" y="377"/>
                    </a:lnTo>
                    <a:lnTo>
                      <a:pt x="391" y="332"/>
                    </a:lnTo>
                    <a:lnTo>
                      <a:pt x="393" y="308"/>
                    </a:lnTo>
                    <a:lnTo>
                      <a:pt x="390" y="269"/>
                    </a:lnTo>
                    <a:lnTo>
                      <a:pt x="387" y="240"/>
                    </a:lnTo>
                    <a:lnTo>
                      <a:pt x="387" y="223"/>
                    </a:lnTo>
                    <a:lnTo>
                      <a:pt x="401" y="206"/>
                    </a:lnTo>
                    <a:lnTo>
                      <a:pt x="403" y="183"/>
                    </a:lnTo>
                    <a:lnTo>
                      <a:pt x="405" y="163"/>
                    </a:lnTo>
                    <a:lnTo>
                      <a:pt x="403" y="152"/>
                    </a:lnTo>
                    <a:lnTo>
                      <a:pt x="400" y="154"/>
                    </a:lnTo>
                    <a:lnTo>
                      <a:pt x="394" y="160"/>
                    </a:lnTo>
                    <a:lnTo>
                      <a:pt x="386" y="169"/>
                    </a:lnTo>
                    <a:lnTo>
                      <a:pt x="380" y="176"/>
                    </a:lnTo>
                    <a:lnTo>
                      <a:pt x="373" y="184"/>
                    </a:lnTo>
                    <a:lnTo>
                      <a:pt x="364" y="194"/>
                    </a:lnTo>
                    <a:lnTo>
                      <a:pt x="358" y="199"/>
                    </a:lnTo>
                    <a:lnTo>
                      <a:pt x="352" y="202"/>
                    </a:lnTo>
                    <a:lnTo>
                      <a:pt x="344" y="202"/>
                    </a:lnTo>
                    <a:lnTo>
                      <a:pt x="336" y="203"/>
                    </a:lnTo>
                    <a:lnTo>
                      <a:pt x="321" y="198"/>
                    </a:lnTo>
                    <a:lnTo>
                      <a:pt x="305" y="192"/>
                    </a:lnTo>
                    <a:lnTo>
                      <a:pt x="304" y="185"/>
                    </a:lnTo>
                    <a:lnTo>
                      <a:pt x="302" y="179"/>
                    </a:lnTo>
                    <a:lnTo>
                      <a:pt x="301" y="160"/>
                    </a:lnTo>
                    <a:lnTo>
                      <a:pt x="308" y="144"/>
                    </a:lnTo>
                    <a:lnTo>
                      <a:pt x="319" y="128"/>
                    </a:lnTo>
                    <a:lnTo>
                      <a:pt x="324" y="113"/>
                    </a:lnTo>
                    <a:lnTo>
                      <a:pt x="320" y="101"/>
                    </a:lnTo>
                    <a:lnTo>
                      <a:pt x="295" y="95"/>
                    </a:lnTo>
                    <a:lnTo>
                      <a:pt x="276" y="85"/>
                    </a:lnTo>
                    <a:lnTo>
                      <a:pt x="258" y="74"/>
                    </a:lnTo>
                    <a:lnTo>
                      <a:pt x="252" y="64"/>
                    </a:lnTo>
                    <a:lnTo>
                      <a:pt x="252" y="56"/>
                    </a:lnTo>
                    <a:lnTo>
                      <a:pt x="268" y="38"/>
                    </a:lnTo>
                    <a:lnTo>
                      <a:pt x="280" y="20"/>
                    </a:lnTo>
                    <a:lnTo>
                      <a:pt x="291" y="1"/>
                    </a:lnTo>
                    <a:lnTo>
                      <a:pt x="277" y="0"/>
                    </a:lnTo>
                    <a:lnTo>
                      <a:pt x="244" y="7"/>
                    </a:lnTo>
                    <a:lnTo>
                      <a:pt x="208" y="13"/>
                    </a:lnTo>
                    <a:lnTo>
                      <a:pt x="172" y="15"/>
                    </a:lnTo>
                    <a:lnTo>
                      <a:pt x="147" y="21"/>
                    </a:lnTo>
                    <a:lnTo>
                      <a:pt x="130" y="32"/>
                    </a:lnTo>
                    <a:lnTo>
                      <a:pt x="116" y="56"/>
                    </a:lnTo>
                    <a:lnTo>
                      <a:pt x="98" y="79"/>
                    </a:lnTo>
                    <a:lnTo>
                      <a:pt x="74" y="94"/>
                    </a:lnTo>
                    <a:lnTo>
                      <a:pt x="45" y="114"/>
                    </a:lnTo>
                    <a:lnTo>
                      <a:pt x="24" y="131"/>
                    </a:lnTo>
                    <a:lnTo>
                      <a:pt x="18" y="136"/>
                    </a:lnTo>
                    <a:lnTo>
                      <a:pt x="26" y="136"/>
                    </a:lnTo>
                    <a:lnTo>
                      <a:pt x="45" y="167"/>
                    </a:lnTo>
                    <a:lnTo>
                      <a:pt x="67" y="196"/>
                    </a:lnTo>
                    <a:lnTo>
                      <a:pt x="83" y="226"/>
                    </a:lnTo>
                    <a:lnTo>
                      <a:pt x="86" y="253"/>
                    </a:lnTo>
                    <a:lnTo>
                      <a:pt x="79" y="284"/>
                    </a:lnTo>
                    <a:lnTo>
                      <a:pt x="58" y="328"/>
                    </a:lnTo>
                    <a:lnTo>
                      <a:pt x="48" y="365"/>
                    </a:lnTo>
                    <a:lnTo>
                      <a:pt x="40" y="40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</p:grpSp>
      </p:grpSp>
      <p:grpSp>
        <p:nvGrpSpPr>
          <p:cNvPr id="166" name="AJK_NRSP"/>
          <p:cNvGrpSpPr/>
          <p:nvPr/>
        </p:nvGrpSpPr>
        <p:grpSpPr>
          <a:xfrm>
            <a:off x="8289079" y="1522390"/>
            <a:ext cx="493082" cy="872656"/>
            <a:chOff x="8289079" y="1522390"/>
            <a:chExt cx="493082" cy="872656"/>
          </a:xfrm>
        </p:grpSpPr>
        <p:sp>
          <p:nvSpPr>
            <p:cNvPr id="167" name="Freeform 19"/>
            <p:cNvSpPr>
              <a:spLocks/>
            </p:cNvSpPr>
            <p:nvPr/>
          </p:nvSpPr>
          <p:spPr bwMode="auto">
            <a:xfrm>
              <a:off x="8365867" y="1951797"/>
              <a:ext cx="290507" cy="221625"/>
            </a:xfrm>
            <a:custGeom>
              <a:avLst/>
              <a:gdLst>
                <a:gd name="T0" fmla="*/ 180 w 581"/>
                <a:gd name="T1" fmla="*/ 60 h 443"/>
                <a:gd name="T2" fmla="*/ 143 w 581"/>
                <a:gd name="T3" fmla="*/ 66 h 443"/>
                <a:gd name="T4" fmla="*/ 57 w 581"/>
                <a:gd name="T5" fmla="*/ 20 h 443"/>
                <a:gd name="T6" fmla="*/ 3 w 581"/>
                <a:gd name="T7" fmla="*/ 0 h 443"/>
                <a:gd name="T8" fmla="*/ 0 w 581"/>
                <a:gd name="T9" fmla="*/ 26 h 443"/>
                <a:gd name="T10" fmla="*/ 28 w 581"/>
                <a:gd name="T11" fmla="*/ 72 h 443"/>
                <a:gd name="T12" fmla="*/ 47 w 581"/>
                <a:gd name="T13" fmla="*/ 89 h 443"/>
                <a:gd name="T14" fmla="*/ 55 w 581"/>
                <a:gd name="T15" fmla="*/ 132 h 443"/>
                <a:gd name="T16" fmla="*/ 62 w 581"/>
                <a:gd name="T17" fmla="*/ 163 h 443"/>
                <a:gd name="T18" fmla="*/ 53 w 581"/>
                <a:gd name="T19" fmla="*/ 203 h 443"/>
                <a:gd name="T20" fmla="*/ 70 w 581"/>
                <a:gd name="T21" fmla="*/ 223 h 443"/>
                <a:gd name="T22" fmla="*/ 87 w 581"/>
                <a:gd name="T23" fmla="*/ 222 h 443"/>
                <a:gd name="T24" fmla="*/ 117 w 581"/>
                <a:gd name="T25" fmla="*/ 218 h 443"/>
                <a:gd name="T26" fmla="*/ 165 w 581"/>
                <a:gd name="T27" fmla="*/ 256 h 443"/>
                <a:gd name="T28" fmla="*/ 172 w 581"/>
                <a:gd name="T29" fmla="*/ 288 h 443"/>
                <a:gd name="T30" fmla="*/ 181 w 581"/>
                <a:gd name="T31" fmla="*/ 308 h 443"/>
                <a:gd name="T32" fmla="*/ 184 w 581"/>
                <a:gd name="T33" fmla="*/ 329 h 443"/>
                <a:gd name="T34" fmla="*/ 208 w 581"/>
                <a:gd name="T35" fmla="*/ 341 h 443"/>
                <a:gd name="T36" fmla="*/ 243 w 581"/>
                <a:gd name="T37" fmla="*/ 390 h 443"/>
                <a:gd name="T38" fmla="*/ 290 w 581"/>
                <a:gd name="T39" fmla="*/ 429 h 443"/>
                <a:gd name="T40" fmla="*/ 302 w 581"/>
                <a:gd name="T41" fmla="*/ 429 h 443"/>
                <a:gd name="T42" fmla="*/ 327 w 581"/>
                <a:gd name="T43" fmla="*/ 443 h 443"/>
                <a:gd name="T44" fmla="*/ 353 w 581"/>
                <a:gd name="T45" fmla="*/ 418 h 443"/>
                <a:gd name="T46" fmla="*/ 369 w 581"/>
                <a:gd name="T47" fmla="*/ 426 h 443"/>
                <a:gd name="T48" fmla="*/ 386 w 581"/>
                <a:gd name="T49" fmla="*/ 432 h 443"/>
                <a:gd name="T50" fmla="*/ 403 w 581"/>
                <a:gd name="T51" fmla="*/ 424 h 443"/>
                <a:gd name="T52" fmla="*/ 412 w 581"/>
                <a:gd name="T53" fmla="*/ 403 h 443"/>
                <a:gd name="T54" fmla="*/ 423 w 581"/>
                <a:gd name="T55" fmla="*/ 392 h 443"/>
                <a:gd name="T56" fmla="*/ 450 w 581"/>
                <a:gd name="T57" fmla="*/ 383 h 443"/>
                <a:gd name="T58" fmla="*/ 487 w 581"/>
                <a:gd name="T59" fmla="*/ 376 h 443"/>
                <a:gd name="T60" fmla="*/ 554 w 581"/>
                <a:gd name="T61" fmla="*/ 338 h 443"/>
                <a:gd name="T62" fmla="*/ 574 w 581"/>
                <a:gd name="T63" fmla="*/ 298 h 443"/>
                <a:gd name="T64" fmla="*/ 574 w 581"/>
                <a:gd name="T65" fmla="*/ 265 h 443"/>
                <a:gd name="T66" fmla="*/ 579 w 581"/>
                <a:gd name="T67" fmla="*/ 222 h 443"/>
                <a:gd name="T68" fmla="*/ 561 w 581"/>
                <a:gd name="T69" fmla="*/ 186 h 443"/>
                <a:gd name="T70" fmla="*/ 546 w 581"/>
                <a:gd name="T71" fmla="*/ 142 h 443"/>
                <a:gd name="T72" fmla="*/ 503 w 581"/>
                <a:gd name="T73" fmla="*/ 116 h 443"/>
                <a:gd name="T74" fmla="*/ 470 w 581"/>
                <a:gd name="T75" fmla="*/ 114 h 443"/>
                <a:gd name="T76" fmla="*/ 426 w 581"/>
                <a:gd name="T77" fmla="*/ 100 h 443"/>
                <a:gd name="T78" fmla="*/ 401 w 581"/>
                <a:gd name="T79" fmla="*/ 76 h 443"/>
                <a:gd name="T80" fmla="*/ 366 w 581"/>
                <a:gd name="T81" fmla="*/ 51 h 443"/>
                <a:gd name="T82" fmla="*/ 321 w 581"/>
                <a:gd name="T83" fmla="*/ 74 h 443"/>
                <a:gd name="T84" fmla="*/ 302 w 581"/>
                <a:gd name="T85" fmla="*/ 72 h 443"/>
                <a:gd name="T86" fmla="*/ 264 w 581"/>
                <a:gd name="T87" fmla="*/ 79 h 443"/>
                <a:gd name="T88" fmla="*/ 199 w 581"/>
                <a:gd name="T89" fmla="*/ 48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1" h="443">
                  <a:moveTo>
                    <a:pt x="199" y="48"/>
                  </a:moveTo>
                  <a:lnTo>
                    <a:pt x="180" y="60"/>
                  </a:lnTo>
                  <a:lnTo>
                    <a:pt x="152" y="48"/>
                  </a:lnTo>
                  <a:lnTo>
                    <a:pt x="143" y="66"/>
                  </a:lnTo>
                  <a:lnTo>
                    <a:pt x="108" y="39"/>
                  </a:lnTo>
                  <a:lnTo>
                    <a:pt x="57" y="20"/>
                  </a:lnTo>
                  <a:lnTo>
                    <a:pt x="2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6"/>
                  </a:lnTo>
                  <a:lnTo>
                    <a:pt x="9" y="54"/>
                  </a:lnTo>
                  <a:lnTo>
                    <a:pt x="28" y="72"/>
                  </a:lnTo>
                  <a:lnTo>
                    <a:pt x="36" y="74"/>
                  </a:lnTo>
                  <a:lnTo>
                    <a:pt x="47" y="89"/>
                  </a:lnTo>
                  <a:lnTo>
                    <a:pt x="55" y="106"/>
                  </a:lnTo>
                  <a:lnTo>
                    <a:pt x="55" y="132"/>
                  </a:lnTo>
                  <a:lnTo>
                    <a:pt x="62" y="146"/>
                  </a:lnTo>
                  <a:lnTo>
                    <a:pt x="62" y="163"/>
                  </a:lnTo>
                  <a:lnTo>
                    <a:pt x="50" y="180"/>
                  </a:lnTo>
                  <a:lnTo>
                    <a:pt x="53" y="203"/>
                  </a:lnTo>
                  <a:lnTo>
                    <a:pt x="62" y="223"/>
                  </a:lnTo>
                  <a:lnTo>
                    <a:pt x="70" y="223"/>
                  </a:lnTo>
                  <a:lnTo>
                    <a:pt x="79" y="215"/>
                  </a:lnTo>
                  <a:lnTo>
                    <a:pt x="87" y="222"/>
                  </a:lnTo>
                  <a:lnTo>
                    <a:pt x="98" y="220"/>
                  </a:lnTo>
                  <a:lnTo>
                    <a:pt x="117" y="218"/>
                  </a:lnTo>
                  <a:lnTo>
                    <a:pt x="143" y="238"/>
                  </a:lnTo>
                  <a:lnTo>
                    <a:pt x="165" y="256"/>
                  </a:lnTo>
                  <a:lnTo>
                    <a:pt x="176" y="269"/>
                  </a:lnTo>
                  <a:lnTo>
                    <a:pt x="172" y="288"/>
                  </a:lnTo>
                  <a:lnTo>
                    <a:pt x="170" y="302"/>
                  </a:lnTo>
                  <a:lnTo>
                    <a:pt x="181" y="308"/>
                  </a:lnTo>
                  <a:lnTo>
                    <a:pt x="192" y="321"/>
                  </a:lnTo>
                  <a:lnTo>
                    <a:pt x="184" y="329"/>
                  </a:lnTo>
                  <a:lnTo>
                    <a:pt x="197" y="337"/>
                  </a:lnTo>
                  <a:lnTo>
                    <a:pt x="208" y="341"/>
                  </a:lnTo>
                  <a:lnTo>
                    <a:pt x="208" y="351"/>
                  </a:lnTo>
                  <a:lnTo>
                    <a:pt x="243" y="390"/>
                  </a:lnTo>
                  <a:lnTo>
                    <a:pt x="269" y="411"/>
                  </a:lnTo>
                  <a:lnTo>
                    <a:pt x="290" y="429"/>
                  </a:lnTo>
                  <a:lnTo>
                    <a:pt x="300" y="429"/>
                  </a:lnTo>
                  <a:lnTo>
                    <a:pt x="302" y="429"/>
                  </a:lnTo>
                  <a:lnTo>
                    <a:pt x="313" y="440"/>
                  </a:lnTo>
                  <a:lnTo>
                    <a:pt x="327" y="443"/>
                  </a:lnTo>
                  <a:lnTo>
                    <a:pt x="345" y="428"/>
                  </a:lnTo>
                  <a:lnTo>
                    <a:pt x="353" y="418"/>
                  </a:lnTo>
                  <a:lnTo>
                    <a:pt x="363" y="418"/>
                  </a:lnTo>
                  <a:lnTo>
                    <a:pt x="369" y="426"/>
                  </a:lnTo>
                  <a:lnTo>
                    <a:pt x="378" y="433"/>
                  </a:lnTo>
                  <a:lnTo>
                    <a:pt x="386" y="432"/>
                  </a:lnTo>
                  <a:lnTo>
                    <a:pt x="399" y="430"/>
                  </a:lnTo>
                  <a:lnTo>
                    <a:pt x="403" y="424"/>
                  </a:lnTo>
                  <a:lnTo>
                    <a:pt x="411" y="412"/>
                  </a:lnTo>
                  <a:lnTo>
                    <a:pt x="412" y="403"/>
                  </a:lnTo>
                  <a:lnTo>
                    <a:pt x="413" y="395"/>
                  </a:lnTo>
                  <a:lnTo>
                    <a:pt x="423" y="392"/>
                  </a:lnTo>
                  <a:lnTo>
                    <a:pt x="431" y="389"/>
                  </a:lnTo>
                  <a:lnTo>
                    <a:pt x="450" y="383"/>
                  </a:lnTo>
                  <a:lnTo>
                    <a:pt x="467" y="379"/>
                  </a:lnTo>
                  <a:lnTo>
                    <a:pt x="487" y="376"/>
                  </a:lnTo>
                  <a:lnTo>
                    <a:pt x="526" y="357"/>
                  </a:lnTo>
                  <a:lnTo>
                    <a:pt x="554" y="338"/>
                  </a:lnTo>
                  <a:lnTo>
                    <a:pt x="559" y="323"/>
                  </a:lnTo>
                  <a:lnTo>
                    <a:pt x="574" y="298"/>
                  </a:lnTo>
                  <a:lnTo>
                    <a:pt x="581" y="282"/>
                  </a:lnTo>
                  <a:lnTo>
                    <a:pt x="574" y="265"/>
                  </a:lnTo>
                  <a:lnTo>
                    <a:pt x="574" y="246"/>
                  </a:lnTo>
                  <a:lnTo>
                    <a:pt x="579" y="222"/>
                  </a:lnTo>
                  <a:lnTo>
                    <a:pt x="579" y="195"/>
                  </a:lnTo>
                  <a:lnTo>
                    <a:pt x="561" y="186"/>
                  </a:lnTo>
                  <a:lnTo>
                    <a:pt x="555" y="159"/>
                  </a:lnTo>
                  <a:lnTo>
                    <a:pt x="546" y="142"/>
                  </a:lnTo>
                  <a:lnTo>
                    <a:pt x="525" y="127"/>
                  </a:lnTo>
                  <a:lnTo>
                    <a:pt x="503" y="116"/>
                  </a:lnTo>
                  <a:lnTo>
                    <a:pt x="476" y="108"/>
                  </a:lnTo>
                  <a:lnTo>
                    <a:pt x="470" y="114"/>
                  </a:lnTo>
                  <a:lnTo>
                    <a:pt x="439" y="114"/>
                  </a:lnTo>
                  <a:lnTo>
                    <a:pt x="426" y="100"/>
                  </a:lnTo>
                  <a:lnTo>
                    <a:pt x="409" y="83"/>
                  </a:lnTo>
                  <a:lnTo>
                    <a:pt x="401" y="76"/>
                  </a:lnTo>
                  <a:lnTo>
                    <a:pt x="388" y="66"/>
                  </a:lnTo>
                  <a:lnTo>
                    <a:pt x="366" y="51"/>
                  </a:lnTo>
                  <a:lnTo>
                    <a:pt x="338" y="59"/>
                  </a:lnTo>
                  <a:lnTo>
                    <a:pt x="321" y="74"/>
                  </a:lnTo>
                  <a:lnTo>
                    <a:pt x="310" y="73"/>
                  </a:lnTo>
                  <a:lnTo>
                    <a:pt x="302" y="72"/>
                  </a:lnTo>
                  <a:lnTo>
                    <a:pt x="286" y="71"/>
                  </a:lnTo>
                  <a:lnTo>
                    <a:pt x="264" y="79"/>
                  </a:lnTo>
                  <a:lnTo>
                    <a:pt x="223" y="57"/>
                  </a:lnTo>
                  <a:lnTo>
                    <a:pt x="199" y="48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auto">
            <a:xfrm>
              <a:off x="8368861" y="2059615"/>
              <a:ext cx="161726" cy="232107"/>
            </a:xfrm>
            <a:custGeom>
              <a:avLst/>
              <a:gdLst>
                <a:gd name="T0" fmla="*/ 164 w 322"/>
                <a:gd name="T1" fmla="*/ 87 h 465"/>
                <a:gd name="T2" fmla="*/ 170 w 322"/>
                <a:gd name="T3" fmla="*/ 54 h 465"/>
                <a:gd name="T4" fmla="*/ 137 w 322"/>
                <a:gd name="T5" fmla="*/ 23 h 465"/>
                <a:gd name="T6" fmla="*/ 92 w 322"/>
                <a:gd name="T7" fmla="*/ 5 h 465"/>
                <a:gd name="T8" fmla="*/ 73 w 322"/>
                <a:gd name="T9" fmla="*/ 0 h 465"/>
                <a:gd name="T10" fmla="*/ 56 w 322"/>
                <a:gd name="T11" fmla="*/ 8 h 465"/>
                <a:gd name="T12" fmla="*/ 30 w 322"/>
                <a:gd name="T13" fmla="*/ 28 h 465"/>
                <a:gd name="T14" fmla="*/ 8 w 322"/>
                <a:gd name="T15" fmla="*/ 65 h 465"/>
                <a:gd name="T16" fmla="*/ 13 w 322"/>
                <a:gd name="T17" fmla="*/ 111 h 465"/>
                <a:gd name="T18" fmla="*/ 18 w 322"/>
                <a:gd name="T19" fmla="*/ 147 h 465"/>
                <a:gd name="T20" fmla="*/ 45 w 322"/>
                <a:gd name="T21" fmla="*/ 200 h 465"/>
                <a:gd name="T22" fmla="*/ 80 w 322"/>
                <a:gd name="T23" fmla="*/ 239 h 465"/>
                <a:gd name="T24" fmla="*/ 87 w 322"/>
                <a:gd name="T25" fmla="*/ 302 h 465"/>
                <a:gd name="T26" fmla="*/ 60 w 322"/>
                <a:gd name="T27" fmla="*/ 357 h 465"/>
                <a:gd name="T28" fmla="*/ 134 w 322"/>
                <a:gd name="T29" fmla="*/ 364 h 465"/>
                <a:gd name="T30" fmla="*/ 170 w 322"/>
                <a:gd name="T31" fmla="*/ 422 h 465"/>
                <a:gd name="T32" fmla="*/ 217 w 322"/>
                <a:gd name="T33" fmla="*/ 465 h 465"/>
                <a:gd name="T34" fmla="*/ 232 w 322"/>
                <a:gd name="T35" fmla="*/ 436 h 465"/>
                <a:gd name="T36" fmla="*/ 261 w 322"/>
                <a:gd name="T37" fmla="*/ 423 h 465"/>
                <a:gd name="T38" fmla="*/ 282 w 322"/>
                <a:gd name="T39" fmla="*/ 395 h 465"/>
                <a:gd name="T40" fmla="*/ 275 w 322"/>
                <a:gd name="T41" fmla="*/ 372 h 465"/>
                <a:gd name="T42" fmla="*/ 262 w 322"/>
                <a:gd name="T43" fmla="*/ 348 h 465"/>
                <a:gd name="T44" fmla="*/ 291 w 322"/>
                <a:gd name="T45" fmla="*/ 329 h 465"/>
                <a:gd name="T46" fmla="*/ 285 w 322"/>
                <a:gd name="T47" fmla="*/ 304 h 465"/>
                <a:gd name="T48" fmla="*/ 322 w 322"/>
                <a:gd name="T49" fmla="*/ 283 h 465"/>
                <a:gd name="T50" fmla="*/ 310 w 322"/>
                <a:gd name="T51" fmla="*/ 259 h 465"/>
                <a:gd name="T52" fmla="*/ 307 w 322"/>
                <a:gd name="T53" fmla="*/ 225 h 465"/>
                <a:gd name="T54" fmla="*/ 294 w 322"/>
                <a:gd name="T55" fmla="*/ 214 h 465"/>
                <a:gd name="T56" fmla="*/ 263 w 322"/>
                <a:gd name="T57" fmla="*/ 196 h 465"/>
                <a:gd name="T58" fmla="*/ 202 w 322"/>
                <a:gd name="T59" fmla="*/ 136 h 465"/>
                <a:gd name="T60" fmla="*/ 191 w 322"/>
                <a:gd name="T61" fmla="*/ 122 h 465"/>
                <a:gd name="T62" fmla="*/ 186 w 322"/>
                <a:gd name="T63" fmla="*/ 10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2" h="465">
                  <a:moveTo>
                    <a:pt x="175" y="93"/>
                  </a:moveTo>
                  <a:lnTo>
                    <a:pt x="164" y="87"/>
                  </a:lnTo>
                  <a:lnTo>
                    <a:pt x="166" y="73"/>
                  </a:lnTo>
                  <a:lnTo>
                    <a:pt x="170" y="54"/>
                  </a:lnTo>
                  <a:lnTo>
                    <a:pt x="159" y="41"/>
                  </a:lnTo>
                  <a:lnTo>
                    <a:pt x="137" y="23"/>
                  </a:lnTo>
                  <a:lnTo>
                    <a:pt x="111" y="3"/>
                  </a:lnTo>
                  <a:lnTo>
                    <a:pt x="92" y="5"/>
                  </a:lnTo>
                  <a:lnTo>
                    <a:pt x="81" y="7"/>
                  </a:lnTo>
                  <a:lnTo>
                    <a:pt x="73" y="0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7" y="20"/>
                  </a:lnTo>
                  <a:lnTo>
                    <a:pt x="30" y="28"/>
                  </a:lnTo>
                  <a:lnTo>
                    <a:pt x="25" y="52"/>
                  </a:lnTo>
                  <a:lnTo>
                    <a:pt x="8" y="65"/>
                  </a:lnTo>
                  <a:lnTo>
                    <a:pt x="0" y="83"/>
                  </a:lnTo>
                  <a:lnTo>
                    <a:pt x="13" y="111"/>
                  </a:lnTo>
                  <a:lnTo>
                    <a:pt x="30" y="118"/>
                  </a:lnTo>
                  <a:lnTo>
                    <a:pt x="18" y="147"/>
                  </a:lnTo>
                  <a:lnTo>
                    <a:pt x="32" y="156"/>
                  </a:lnTo>
                  <a:lnTo>
                    <a:pt x="45" y="200"/>
                  </a:lnTo>
                  <a:lnTo>
                    <a:pt x="53" y="213"/>
                  </a:lnTo>
                  <a:lnTo>
                    <a:pt x="80" y="239"/>
                  </a:lnTo>
                  <a:lnTo>
                    <a:pt x="87" y="277"/>
                  </a:lnTo>
                  <a:lnTo>
                    <a:pt x="87" y="302"/>
                  </a:lnTo>
                  <a:lnTo>
                    <a:pt x="63" y="336"/>
                  </a:lnTo>
                  <a:lnTo>
                    <a:pt x="60" y="357"/>
                  </a:lnTo>
                  <a:lnTo>
                    <a:pt x="95" y="357"/>
                  </a:lnTo>
                  <a:lnTo>
                    <a:pt x="134" y="364"/>
                  </a:lnTo>
                  <a:lnTo>
                    <a:pt x="163" y="381"/>
                  </a:lnTo>
                  <a:lnTo>
                    <a:pt x="170" y="422"/>
                  </a:lnTo>
                  <a:lnTo>
                    <a:pt x="206" y="442"/>
                  </a:lnTo>
                  <a:lnTo>
                    <a:pt x="217" y="465"/>
                  </a:lnTo>
                  <a:lnTo>
                    <a:pt x="232" y="447"/>
                  </a:lnTo>
                  <a:lnTo>
                    <a:pt x="232" y="436"/>
                  </a:lnTo>
                  <a:lnTo>
                    <a:pt x="246" y="423"/>
                  </a:lnTo>
                  <a:lnTo>
                    <a:pt x="261" y="423"/>
                  </a:lnTo>
                  <a:lnTo>
                    <a:pt x="264" y="407"/>
                  </a:lnTo>
                  <a:lnTo>
                    <a:pt x="282" y="395"/>
                  </a:lnTo>
                  <a:lnTo>
                    <a:pt x="284" y="377"/>
                  </a:lnTo>
                  <a:lnTo>
                    <a:pt x="275" y="372"/>
                  </a:lnTo>
                  <a:lnTo>
                    <a:pt x="266" y="360"/>
                  </a:lnTo>
                  <a:lnTo>
                    <a:pt x="262" y="348"/>
                  </a:lnTo>
                  <a:lnTo>
                    <a:pt x="274" y="333"/>
                  </a:lnTo>
                  <a:lnTo>
                    <a:pt x="291" y="329"/>
                  </a:lnTo>
                  <a:lnTo>
                    <a:pt x="291" y="313"/>
                  </a:lnTo>
                  <a:lnTo>
                    <a:pt x="285" y="304"/>
                  </a:lnTo>
                  <a:lnTo>
                    <a:pt x="302" y="296"/>
                  </a:lnTo>
                  <a:lnTo>
                    <a:pt x="322" y="283"/>
                  </a:lnTo>
                  <a:lnTo>
                    <a:pt x="321" y="271"/>
                  </a:lnTo>
                  <a:lnTo>
                    <a:pt x="310" y="259"/>
                  </a:lnTo>
                  <a:lnTo>
                    <a:pt x="305" y="248"/>
                  </a:lnTo>
                  <a:lnTo>
                    <a:pt x="307" y="225"/>
                  </a:lnTo>
                  <a:lnTo>
                    <a:pt x="296" y="214"/>
                  </a:lnTo>
                  <a:lnTo>
                    <a:pt x="294" y="214"/>
                  </a:lnTo>
                  <a:lnTo>
                    <a:pt x="284" y="214"/>
                  </a:lnTo>
                  <a:lnTo>
                    <a:pt x="263" y="196"/>
                  </a:lnTo>
                  <a:lnTo>
                    <a:pt x="237" y="175"/>
                  </a:lnTo>
                  <a:lnTo>
                    <a:pt x="202" y="136"/>
                  </a:lnTo>
                  <a:lnTo>
                    <a:pt x="202" y="126"/>
                  </a:lnTo>
                  <a:lnTo>
                    <a:pt x="191" y="122"/>
                  </a:lnTo>
                  <a:lnTo>
                    <a:pt x="178" y="114"/>
                  </a:lnTo>
                  <a:lnTo>
                    <a:pt x="186" y="106"/>
                  </a:lnTo>
                  <a:lnTo>
                    <a:pt x="175" y="93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8485664" y="2161442"/>
              <a:ext cx="296497" cy="233604"/>
            </a:xfrm>
            <a:custGeom>
              <a:avLst/>
              <a:gdLst>
                <a:gd name="T0" fmla="*/ 73 w 596"/>
                <a:gd name="T1" fmla="*/ 45 h 470"/>
                <a:gd name="T2" fmla="*/ 89 w 596"/>
                <a:gd name="T3" fmla="*/ 68 h 470"/>
                <a:gd name="T4" fmla="*/ 70 w 596"/>
                <a:gd name="T5" fmla="*/ 93 h 470"/>
                <a:gd name="T6" fmla="*/ 59 w 596"/>
                <a:gd name="T7" fmla="*/ 110 h 470"/>
                <a:gd name="T8" fmla="*/ 42 w 596"/>
                <a:gd name="T9" fmla="*/ 130 h 470"/>
                <a:gd name="T10" fmla="*/ 34 w 596"/>
                <a:gd name="T11" fmla="*/ 157 h 470"/>
                <a:gd name="T12" fmla="*/ 52 w 596"/>
                <a:gd name="T13" fmla="*/ 174 h 470"/>
                <a:gd name="T14" fmla="*/ 32 w 596"/>
                <a:gd name="T15" fmla="*/ 204 h 470"/>
                <a:gd name="T16" fmla="*/ 14 w 596"/>
                <a:gd name="T17" fmla="*/ 220 h 470"/>
                <a:gd name="T18" fmla="*/ 1 w 596"/>
                <a:gd name="T19" fmla="*/ 232 h 470"/>
                <a:gd name="T20" fmla="*/ 63 w 596"/>
                <a:gd name="T21" fmla="*/ 240 h 470"/>
                <a:gd name="T22" fmla="*/ 129 w 596"/>
                <a:gd name="T23" fmla="*/ 251 h 470"/>
                <a:gd name="T24" fmla="*/ 174 w 596"/>
                <a:gd name="T25" fmla="*/ 274 h 470"/>
                <a:gd name="T26" fmla="*/ 180 w 596"/>
                <a:gd name="T27" fmla="*/ 301 h 470"/>
                <a:gd name="T28" fmla="*/ 247 w 596"/>
                <a:gd name="T29" fmla="*/ 331 h 470"/>
                <a:gd name="T30" fmla="*/ 335 w 596"/>
                <a:gd name="T31" fmla="*/ 347 h 470"/>
                <a:gd name="T32" fmla="*/ 411 w 596"/>
                <a:gd name="T33" fmla="*/ 390 h 470"/>
                <a:gd name="T34" fmla="*/ 474 w 596"/>
                <a:gd name="T35" fmla="*/ 416 h 470"/>
                <a:gd name="T36" fmla="*/ 546 w 596"/>
                <a:gd name="T37" fmla="*/ 470 h 470"/>
                <a:gd name="T38" fmla="*/ 596 w 596"/>
                <a:gd name="T39" fmla="*/ 449 h 470"/>
                <a:gd name="T40" fmla="*/ 561 w 596"/>
                <a:gd name="T41" fmla="*/ 378 h 470"/>
                <a:gd name="T42" fmla="*/ 518 w 596"/>
                <a:gd name="T43" fmla="*/ 334 h 470"/>
                <a:gd name="T44" fmla="*/ 465 w 596"/>
                <a:gd name="T45" fmla="*/ 319 h 470"/>
                <a:gd name="T46" fmla="*/ 481 w 596"/>
                <a:gd name="T47" fmla="*/ 263 h 470"/>
                <a:gd name="T48" fmla="*/ 447 w 596"/>
                <a:gd name="T49" fmla="*/ 215 h 470"/>
                <a:gd name="T50" fmla="*/ 356 w 596"/>
                <a:gd name="T51" fmla="*/ 178 h 470"/>
                <a:gd name="T52" fmla="*/ 320 w 596"/>
                <a:gd name="T53" fmla="*/ 142 h 470"/>
                <a:gd name="T54" fmla="*/ 298 w 596"/>
                <a:gd name="T55" fmla="*/ 101 h 470"/>
                <a:gd name="T56" fmla="*/ 233 w 596"/>
                <a:gd name="T57" fmla="*/ 69 h 470"/>
                <a:gd name="T58" fmla="*/ 173 w 596"/>
                <a:gd name="T59" fmla="*/ 43 h 470"/>
                <a:gd name="T60" fmla="*/ 161 w 596"/>
                <a:gd name="T61" fmla="*/ 12 h 470"/>
                <a:gd name="T62" fmla="*/ 140 w 596"/>
                <a:gd name="T63" fmla="*/ 15 h 470"/>
                <a:gd name="T64" fmla="*/ 125 w 596"/>
                <a:gd name="T65" fmla="*/ 0 h 470"/>
                <a:gd name="T66" fmla="*/ 107 w 596"/>
                <a:gd name="T67" fmla="*/ 10 h 470"/>
                <a:gd name="T68" fmla="*/ 75 w 596"/>
                <a:gd name="T69" fmla="*/ 2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6" h="470">
                  <a:moveTo>
                    <a:pt x="75" y="22"/>
                  </a:moveTo>
                  <a:lnTo>
                    <a:pt x="73" y="45"/>
                  </a:lnTo>
                  <a:lnTo>
                    <a:pt x="78" y="56"/>
                  </a:lnTo>
                  <a:lnTo>
                    <a:pt x="89" y="68"/>
                  </a:lnTo>
                  <a:lnTo>
                    <a:pt x="90" y="80"/>
                  </a:lnTo>
                  <a:lnTo>
                    <a:pt x="70" y="93"/>
                  </a:lnTo>
                  <a:lnTo>
                    <a:pt x="53" y="101"/>
                  </a:lnTo>
                  <a:lnTo>
                    <a:pt x="59" y="110"/>
                  </a:lnTo>
                  <a:lnTo>
                    <a:pt x="59" y="126"/>
                  </a:lnTo>
                  <a:lnTo>
                    <a:pt x="42" y="130"/>
                  </a:lnTo>
                  <a:lnTo>
                    <a:pt x="30" y="145"/>
                  </a:lnTo>
                  <a:lnTo>
                    <a:pt x="34" y="157"/>
                  </a:lnTo>
                  <a:lnTo>
                    <a:pt x="43" y="169"/>
                  </a:lnTo>
                  <a:lnTo>
                    <a:pt x="52" y="174"/>
                  </a:lnTo>
                  <a:lnTo>
                    <a:pt x="50" y="192"/>
                  </a:lnTo>
                  <a:lnTo>
                    <a:pt x="32" y="204"/>
                  </a:lnTo>
                  <a:lnTo>
                    <a:pt x="29" y="220"/>
                  </a:lnTo>
                  <a:lnTo>
                    <a:pt x="14" y="220"/>
                  </a:lnTo>
                  <a:lnTo>
                    <a:pt x="0" y="233"/>
                  </a:lnTo>
                  <a:lnTo>
                    <a:pt x="1" y="232"/>
                  </a:lnTo>
                  <a:lnTo>
                    <a:pt x="47" y="236"/>
                  </a:lnTo>
                  <a:lnTo>
                    <a:pt x="63" y="240"/>
                  </a:lnTo>
                  <a:lnTo>
                    <a:pt x="90" y="234"/>
                  </a:lnTo>
                  <a:lnTo>
                    <a:pt x="129" y="251"/>
                  </a:lnTo>
                  <a:lnTo>
                    <a:pt x="145" y="262"/>
                  </a:lnTo>
                  <a:lnTo>
                    <a:pt x="174" y="274"/>
                  </a:lnTo>
                  <a:lnTo>
                    <a:pt x="184" y="284"/>
                  </a:lnTo>
                  <a:lnTo>
                    <a:pt x="180" y="301"/>
                  </a:lnTo>
                  <a:lnTo>
                    <a:pt x="225" y="301"/>
                  </a:lnTo>
                  <a:lnTo>
                    <a:pt x="247" y="331"/>
                  </a:lnTo>
                  <a:lnTo>
                    <a:pt x="283" y="339"/>
                  </a:lnTo>
                  <a:lnTo>
                    <a:pt x="335" y="347"/>
                  </a:lnTo>
                  <a:lnTo>
                    <a:pt x="368" y="368"/>
                  </a:lnTo>
                  <a:lnTo>
                    <a:pt x="411" y="390"/>
                  </a:lnTo>
                  <a:lnTo>
                    <a:pt x="448" y="404"/>
                  </a:lnTo>
                  <a:lnTo>
                    <a:pt x="474" y="416"/>
                  </a:lnTo>
                  <a:lnTo>
                    <a:pt x="507" y="458"/>
                  </a:lnTo>
                  <a:lnTo>
                    <a:pt x="546" y="470"/>
                  </a:lnTo>
                  <a:lnTo>
                    <a:pt x="573" y="451"/>
                  </a:lnTo>
                  <a:lnTo>
                    <a:pt x="596" y="449"/>
                  </a:lnTo>
                  <a:lnTo>
                    <a:pt x="572" y="403"/>
                  </a:lnTo>
                  <a:lnTo>
                    <a:pt x="561" y="378"/>
                  </a:lnTo>
                  <a:lnTo>
                    <a:pt x="561" y="352"/>
                  </a:lnTo>
                  <a:lnTo>
                    <a:pt x="518" y="334"/>
                  </a:lnTo>
                  <a:lnTo>
                    <a:pt x="472" y="333"/>
                  </a:lnTo>
                  <a:lnTo>
                    <a:pt x="465" y="319"/>
                  </a:lnTo>
                  <a:lnTo>
                    <a:pt x="487" y="296"/>
                  </a:lnTo>
                  <a:lnTo>
                    <a:pt x="481" y="263"/>
                  </a:lnTo>
                  <a:lnTo>
                    <a:pt x="470" y="232"/>
                  </a:lnTo>
                  <a:lnTo>
                    <a:pt x="447" y="215"/>
                  </a:lnTo>
                  <a:lnTo>
                    <a:pt x="393" y="195"/>
                  </a:lnTo>
                  <a:lnTo>
                    <a:pt x="356" y="178"/>
                  </a:lnTo>
                  <a:lnTo>
                    <a:pt x="330" y="163"/>
                  </a:lnTo>
                  <a:lnTo>
                    <a:pt x="320" y="142"/>
                  </a:lnTo>
                  <a:lnTo>
                    <a:pt x="318" y="121"/>
                  </a:lnTo>
                  <a:lnTo>
                    <a:pt x="298" y="101"/>
                  </a:lnTo>
                  <a:lnTo>
                    <a:pt x="271" y="88"/>
                  </a:lnTo>
                  <a:lnTo>
                    <a:pt x="233" y="69"/>
                  </a:lnTo>
                  <a:lnTo>
                    <a:pt x="207" y="62"/>
                  </a:lnTo>
                  <a:lnTo>
                    <a:pt x="173" y="43"/>
                  </a:lnTo>
                  <a:lnTo>
                    <a:pt x="165" y="6"/>
                  </a:lnTo>
                  <a:lnTo>
                    <a:pt x="161" y="12"/>
                  </a:lnTo>
                  <a:lnTo>
                    <a:pt x="148" y="14"/>
                  </a:lnTo>
                  <a:lnTo>
                    <a:pt x="140" y="15"/>
                  </a:lnTo>
                  <a:lnTo>
                    <a:pt x="131" y="8"/>
                  </a:lnTo>
                  <a:lnTo>
                    <a:pt x="125" y="0"/>
                  </a:lnTo>
                  <a:lnTo>
                    <a:pt x="115" y="0"/>
                  </a:lnTo>
                  <a:lnTo>
                    <a:pt x="107" y="10"/>
                  </a:lnTo>
                  <a:lnTo>
                    <a:pt x="89" y="25"/>
                  </a:lnTo>
                  <a:lnTo>
                    <a:pt x="75" y="22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70" name="Freeform 11"/>
            <p:cNvSpPr>
              <a:spLocks/>
            </p:cNvSpPr>
            <p:nvPr/>
          </p:nvSpPr>
          <p:spPr bwMode="auto">
            <a:xfrm>
              <a:off x="8331425" y="1736162"/>
              <a:ext cx="239594" cy="124290"/>
            </a:xfrm>
            <a:custGeom>
              <a:avLst/>
              <a:gdLst>
                <a:gd name="T0" fmla="*/ 262 w 479"/>
                <a:gd name="T1" fmla="*/ 50 h 248"/>
                <a:gd name="T2" fmla="*/ 223 w 479"/>
                <a:gd name="T3" fmla="*/ 52 h 248"/>
                <a:gd name="T4" fmla="*/ 188 w 479"/>
                <a:gd name="T5" fmla="*/ 50 h 248"/>
                <a:gd name="T6" fmla="*/ 162 w 479"/>
                <a:gd name="T7" fmla="*/ 69 h 248"/>
                <a:gd name="T8" fmla="*/ 119 w 479"/>
                <a:gd name="T9" fmla="*/ 50 h 248"/>
                <a:gd name="T10" fmla="*/ 100 w 479"/>
                <a:gd name="T11" fmla="*/ 66 h 248"/>
                <a:gd name="T12" fmla="*/ 59 w 479"/>
                <a:gd name="T13" fmla="*/ 31 h 248"/>
                <a:gd name="T14" fmla="*/ 31 w 479"/>
                <a:gd name="T15" fmla="*/ 7 h 248"/>
                <a:gd name="T16" fmla="*/ 13 w 479"/>
                <a:gd name="T17" fmla="*/ 23 h 248"/>
                <a:gd name="T18" fmla="*/ 13 w 479"/>
                <a:gd name="T19" fmla="*/ 72 h 248"/>
                <a:gd name="T20" fmla="*/ 35 w 479"/>
                <a:gd name="T21" fmla="*/ 132 h 248"/>
                <a:gd name="T22" fmla="*/ 62 w 479"/>
                <a:gd name="T23" fmla="*/ 189 h 248"/>
                <a:gd name="T24" fmla="*/ 87 w 479"/>
                <a:gd name="T25" fmla="*/ 211 h 248"/>
                <a:gd name="T26" fmla="*/ 101 w 479"/>
                <a:gd name="T27" fmla="*/ 185 h 248"/>
                <a:gd name="T28" fmla="*/ 124 w 479"/>
                <a:gd name="T29" fmla="*/ 157 h 248"/>
                <a:gd name="T30" fmla="*/ 152 w 479"/>
                <a:gd name="T31" fmla="*/ 155 h 248"/>
                <a:gd name="T32" fmla="*/ 173 w 479"/>
                <a:gd name="T33" fmla="*/ 188 h 248"/>
                <a:gd name="T34" fmla="*/ 208 w 479"/>
                <a:gd name="T35" fmla="*/ 214 h 248"/>
                <a:gd name="T36" fmla="*/ 223 w 479"/>
                <a:gd name="T37" fmla="*/ 229 h 248"/>
                <a:gd name="T38" fmla="*/ 263 w 479"/>
                <a:gd name="T39" fmla="*/ 236 h 248"/>
                <a:gd name="T40" fmla="*/ 308 w 479"/>
                <a:gd name="T41" fmla="*/ 248 h 248"/>
                <a:gd name="T42" fmla="*/ 314 w 479"/>
                <a:gd name="T43" fmla="*/ 223 h 248"/>
                <a:gd name="T44" fmla="*/ 346 w 479"/>
                <a:gd name="T45" fmla="*/ 229 h 248"/>
                <a:gd name="T46" fmla="*/ 371 w 479"/>
                <a:gd name="T47" fmla="*/ 225 h 248"/>
                <a:gd name="T48" fmla="*/ 391 w 479"/>
                <a:gd name="T49" fmla="*/ 232 h 248"/>
                <a:gd name="T50" fmla="*/ 414 w 479"/>
                <a:gd name="T51" fmla="*/ 232 h 248"/>
                <a:gd name="T52" fmla="*/ 449 w 479"/>
                <a:gd name="T53" fmla="*/ 209 h 248"/>
                <a:gd name="T54" fmla="*/ 460 w 479"/>
                <a:gd name="T55" fmla="*/ 188 h 248"/>
                <a:gd name="T56" fmla="*/ 476 w 479"/>
                <a:gd name="T57" fmla="*/ 176 h 248"/>
                <a:gd name="T58" fmla="*/ 479 w 479"/>
                <a:gd name="T59" fmla="*/ 153 h 248"/>
                <a:gd name="T60" fmla="*/ 436 w 479"/>
                <a:gd name="T61" fmla="*/ 141 h 248"/>
                <a:gd name="T62" fmla="*/ 427 w 479"/>
                <a:gd name="T63" fmla="*/ 125 h 248"/>
                <a:gd name="T64" fmla="*/ 383 w 479"/>
                <a:gd name="T65" fmla="*/ 117 h 248"/>
                <a:gd name="T66" fmla="*/ 363 w 479"/>
                <a:gd name="T67" fmla="*/ 113 h 248"/>
                <a:gd name="T68" fmla="*/ 346 w 479"/>
                <a:gd name="T69" fmla="*/ 105 h 248"/>
                <a:gd name="T70" fmla="*/ 336 w 479"/>
                <a:gd name="T71" fmla="*/ 63 h 248"/>
                <a:gd name="T72" fmla="*/ 313 w 479"/>
                <a:gd name="T73" fmla="*/ 51 h 248"/>
                <a:gd name="T74" fmla="*/ 292 w 479"/>
                <a:gd name="T75" fmla="*/ 5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9" h="248">
                  <a:moveTo>
                    <a:pt x="275" y="55"/>
                  </a:moveTo>
                  <a:lnTo>
                    <a:pt x="262" y="50"/>
                  </a:lnTo>
                  <a:lnTo>
                    <a:pt x="247" y="50"/>
                  </a:lnTo>
                  <a:lnTo>
                    <a:pt x="223" y="52"/>
                  </a:lnTo>
                  <a:lnTo>
                    <a:pt x="204" y="54"/>
                  </a:lnTo>
                  <a:lnTo>
                    <a:pt x="188" y="50"/>
                  </a:lnTo>
                  <a:lnTo>
                    <a:pt x="180" y="62"/>
                  </a:lnTo>
                  <a:lnTo>
                    <a:pt x="162" y="69"/>
                  </a:lnTo>
                  <a:lnTo>
                    <a:pt x="134" y="66"/>
                  </a:lnTo>
                  <a:lnTo>
                    <a:pt x="119" y="50"/>
                  </a:lnTo>
                  <a:lnTo>
                    <a:pt x="109" y="62"/>
                  </a:lnTo>
                  <a:lnTo>
                    <a:pt x="100" y="66"/>
                  </a:lnTo>
                  <a:lnTo>
                    <a:pt x="75" y="46"/>
                  </a:lnTo>
                  <a:lnTo>
                    <a:pt x="59" y="31"/>
                  </a:lnTo>
                  <a:lnTo>
                    <a:pt x="37" y="28"/>
                  </a:lnTo>
                  <a:lnTo>
                    <a:pt x="31" y="7"/>
                  </a:lnTo>
                  <a:lnTo>
                    <a:pt x="20" y="0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13" y="72"/>
                  </a:lnTo>
                  <a:lnTo>
                    <a:pt x="22" y="112"/>
                  </a:lnTo>
                  <a:lnTo>
                    <a:pt x="35" y="132"/>
                  </a:lnTo>
                  <a:lnTo>
                    <a:pt x="42" y="161"/>
                  </a:lnTo>
                  <a:lnTo>
                    <a:pt x="62" y="189"/>
                  </a:lnTo>
                  <a:lnTo>
                    <a:pt x="86" y="214"/>
                  </a:lnTo>
                  <a:lnTo>
                    <a:pt x="87" y="211"/>
                  </a:lnTo>
                  <a:lnTo>
                    <a:pt x="96" y="189"/>
                  </a:lnTo>
                  <a:lnTo>
                    <a:pt x="101" y="185"/>
                  </a:lnTo>
                  <a:lnTo>
                    <a:pt x="107" y="166"/>
                  </a:lnTo>
                  <a:lnTo>
                    <a:pt x="124" y="157"/>
                  </a:lnTo>
                  <a:lnTo>
                    <a:pt x="139" y="153"/>
                  </a:lnTo>
                  <a:lnTo>
                    <a:pt x="152" y="155"/>
                  </a:lnTo>
                  <a:lnTo>
                    <a:pt x="161" y="166"/>
                  </a:lnTo>
                  <a:lnTo>
                    <a:pt x="173" y="188"/>
                  </a:lnTo>
                  <a:lnTo>
                    <a:pt x="189" y="193"/>
                  </a:lnTo>
                  <a:lnTo>
                    <a:pt x="208" y="214"/>
                  </a:lnTo>
                  <a:lnTo>
                    <a:pt x="223" y="214"/>
                  </a:lnTo>
                  <a:lnTo>
                    <a:pt x="223" y="229"/>
                  </a:lnTo>
                  <a:lnTo>
                    <a:pt x="240" y="236"/>
                  </a:lnTo>
                  <a:lnTo>
                    <a:pt x="263" y="236"/>
                  </a:lnTo>
                  <a:lnTo>
                    <a:pt x="274" y="248"/>
                  </a:lnTo>
                  <a:lnTo>
                    <a:pt x="308" y="248"/>
                  </a:lnTo>
                  <a:lnTo>
                    <a:pt x="311" y="229"/>
                  </a:lnTo>
                  <a:lnTo>
                    <a:pt x="314" y="223"/>
                  </a:lnTo>
                  <a:lnTo>
                    <a:pt x="329" y="220"/>
                  </a:lnTo>
                  <a:lnTo>
                    <a:pt x="346" y="229"/>
                  </a:lnTo>
                  <a:lnTo>
                    <a:pt x="362" y="228"/>
                  </a:lnTo>
                  <a:lnTo>
                    <a:pt x="371" y="225"/>
                  </a:lnTo>
                  <a:lnTo>
                    <a:pt x="379" y="225"/>
                  </a:lnTo>
                  <a:lnTo>
                    <a:pt x="391" y="232"/>
                  </a:lnTo>
                  <a:lnTo>
                    <a:pt x="405" y="243"/>
                  </a:lnTo>
                  <a:lnTo>
                    <a:pt x="414" y="232"/>
                  </a:lnTo>
                  <a:lnTo>
                    <a:pt x="429" y="220"/>
                  </a:lnTo>
                  <a:lnTo>
                    <a:pt x="449" y="209"/>
                  </a:lnTo>
                  <a:lnTo>
                    <a:pt x="452" y="200"/>
                  </a:lnTo>
                  <a:lnTo>
                    <a:pt x="460" y="188"/>
                  </a:lnTo>
                  <a:lnTo>
                    <a:pt x="464" y="181"/>
                  </a:lnTo>
                  <a:lnTo>
                    <a:pt x="476" y="176"/>
                  </a:lnTo>
                  <a:lnTo>
                    <a:pt x="479" y="165"/>
                  </a:lnTo>
                  <a:lnTo>
                    <a:pt x="479" y="153"/>
                  </a:lnTo>
                  <a:lnTo>
                    <a:pt x="451" y="144"/>
                  </a:lnTo>
                  <a:lnTo>
                    <a:pt x="436" y="141"/>
                  </a:lnTo>
                  <a:lnTo>
                    <a:pt x="427" y="131"/>
                  </a:lnTo>
                  <a:lnTo>
                    <a:pt x="427" y="125"/>
                  </a:lnTo>
                  <a:lnTo>
                    <a:pt x="388" y="121"/>
                  </a:lnTo>
                  <a:lnTo>
                    <a:pt x="383" y="117"/>
                  </a:lnTo>
                  <a:lnTo>
                    <a:pt x="375" y="113"/>
                  </a:lnTo>
                  <a:lnTo>
                    <a:pt x="363" y="113"/>
                  </a:lnTo>
                  <a:lnTo>
                    <a:pt x="354" y="113"/>
                  </a:lnTo>
                  <a:lnTo>
                    <a:pt x="346" y="105"/>
                  </a:lnTo>
                  <a:lnTo>
                    <a:pt x="336" y="97"/>
                  </a:lnTo>
                  <a:lnTo>
                    <a:pt x="336" y="63"/>
                  </a:lnTo>
                  <a:lnTo>
                    <a:pt x="329" y="63"/>
                  </a:lnTo>
                  <a:lnTo>
                    <a:pt x="313" y="51"/>
                  </a:lnTo>
                  <a:lnTo>
                    <a:pt x="298" y="48"/>
                  </a:lnTo>
                  <a:lnTo>
                    <a:pt x="292" y="50"/>
                  </a:lnTo>
                  <a:lnTo>
                    <a:pt x="275" y="55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71" name="Freeform 13"/>
            <p:cNvSpPr>
              <a:spLocks/>
            </p:cNvSpPr>
            <p:nvPr/>
          </p:nvSpPr>
          <p:spPr bwMode="auto">
            <a:xfrm>
              <a:off x="8544064" y="1784082"/>
              <a:ext cx="152741" cy="97336"/>
            </a:xfrm>
            <a:custGeom>
              <a:avLst/>
              <a:gdLst>
                <a:gd name="T0" fmla="*/ 66 w 305"/>
                <a:gd name="T1" fmla="*/ 9 h 195"/>
                <a:gd name="T2" fmla="*/ 52 w 305"/>
                <a:gd name="T3" fmla="*/ 24 h 195"/>
                <a:gd name="T4" fmla="*/ 0 w 305"/>
                <a:gd name="T5" fmla="*/ 28 h 195"/>
                <a:gd name="T6" fmla="*/ 0 w 305"/>
                <a:gd name="T7" fmla="*/ 34 h 195"/>
                <a:gd name="T8" fmla="*/ 9 w 305"/>
                <a:gd name="T9" fmla="*/ 44 h 195"/>
                <a:gd name="T10" fmla="*/ 24 w 305"/>
                <a:gd name="T11" fmla="*/ 47 h 195"/>
                <a:gd name="T12" fmla="*/ 52 w 305"/>
                <a:gd name="T13" fmla="*/ 56 h 195"/>
                <a:gd name="T14" fmla="*/ 52 w 305"/>
                <a:gd name="T15" fmla="*/ 68 h 195"/>
                <a:gd name="T16" fmla="*/ 49 w 305"/>
                <a:gd name="T17" fmla="*/ 79 h 195"/>
                <a:gd name="T18" fmla="*/ 37 w 305"/>
                <a:gd name="T19" fmla="*/ 84 h 195"/>
                <a:gd name="T20" fmla="*/ 33 w 305"/>
                <a:gd name="T21" fmla="*/ 91 h 195"/>
                <a:gd name="T22" fmla="*/ 25 w 305"/>
                <a:gd name="T23" fmla="*/ 103 h 195"/>
                <a:gd name="T24" fmla="*/ 33 w 305"/>
                <a:gd name="T25" fmla="*/ 120 h 195"/>
                <a:gd name="T26" fmla="*/ 43 w 305"/>
                <a:gd name="T27" fmla="*/ 131 h 195"/>
                <a:gd name="T28" fmla="*/ 44 w 305"/>
                <a:gd name="T29" fmla="*/ 147 h 195"/>
                <a:gd name="T30" fmla="*/ 55 w 305"/>
                <a:gd name="T31" fmla="*/ 163 h 195"/>
                <a:gd name="T32" fmla="*/ 67 w 305"/>
                <a:gd name="T33" fmla="*/ 178 h 195"/>
                <a:gd name="T34" fmla="*/ 85 w 305"/>
                <a:gd name="T35" fmla="*/ 195 h 195"/>
                <a:gd name="T36" fmla="*/ 111 w 305"/>
                <a:gd name="T37" fmla="*/ 191 h 195"/>
                <a:gd name="T38" fmla="*/ 173 w 305"/>
                <a:gd name="T39" fmla="*/ 186 h 195"/>
                <a:gd name="T40" fmla="*/ 209 w 305"/>
                <a:gd name="T41" fmla="*/ 179 h 195"/>
                <a:gd name="T42" fmla="*/ 232 w 305"/>
                <a:gd name="T43" fmla="*/ 178 h 195"/>
                <a:gd name="T44" fmla="*/ 235 w 305"/>
                <a:gd name="T45" fmla="*/ 164 h 195"/>
                <a:gd name="T46" fmla="*/ 259 w 305"/>
                <a:gd name="T47" fmla="*/ 149 h 195"/>
                <a:gd name="T48" fmla="*/ 276 w 305"/>
                <a:gd name="T49" fmla="*/ 143 h 195"/>
                <a:gd name="T50" fmla="*/ 285 w 305"/>
                <a:gd name="T51" fmla="*/ 132 h 195"/>
                <a:gd name="T52" fmla="*/ 305 w 305"/>
                <a:gd name="T53" fmla="*/ 124 h 195"/>
                <a:gd name="T54" fmla="*/ 305 w 305"/>
                <a:gd name="T55" fmla="*/ 89 h 195"/>
                <a:gd name="T56" fmla="*/ 299 w 305"/>
                <a:gd name="T57" fmla="*/ 70 h 195"/>
                <a:gd name="T58" fmla="*/ 292 w 305"/>
                <a:gd name="T59" fmla="*/ 50 h 195"/>
                <a:gd name="T60" fmla="*/ 289 w 305"/>
                <a:gd name="T61" fmla="*/ 37 h 195"/>
                <a:gd name="T62" fmla="*/ 270 w 305"/>
                <a:gd name="T63" fmla="*/ 41 h 195"/>
                <a:gd name="T64" fmla="*/ 235 w 305"/>
                <a:gd name="T65" fmla="*/ 36 h 195"/>
                <a:gd name="T66" fmla="*/ 231 w 305"/>
                <a:gd name="T67" fmla="*/ 19 h 195"/>
                <a:gd name="T68" fmla="*/ 215 w 305"/>
                <a:gd name="T69" fmla="*/ 16 h 195"/>
                <a:gd name="T70" fmla="*/ 203 w 305"/>
                <a:gd name="T71" fmla="*/ 4 h 195"/>
                <a:gd name="T72" fmla="*/ 185 w 305"/>
                <a:gd name="T73" fmla="*/ 5 h 195"/>
                <a:gd name="T74" fmla="*/ 144 w 305"/>
                <a:gd name="T75" fmla="*/ 0 h 195"/>
                <a:gd name="T76" fmla="*/ 142 w 305"/>
                <a:gd name="T77" fmla="*/ 19 h 195"/>
                <a:gd name="T78" fmla="*/ 125 w 305"/>
                <a:gd name="T79" fmla="*/ 5 h 195"/>
                <a:gd name="T80" fmla="*/ 115 w 305"/>
                <a:gd name="T81" fmla="*/ 9 h 195"/>
                <a:gd name="T82" fmla="*/ 66 w 305"/>
                <a:gd name="T83" fmla="*/ 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5" h="195">
                  <a:moveTo>
                    <a:pt x="66" y="9"/>
                  </a:moveTo>
                  <a:lnTo>
                    <a:pt x="52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9" y="44"/>
                  </a:lnTo>
                  <a:lnTo>
                    <a:pt x="24" y="47"/>
                  </a:lnTo>
                  <a:lnTo>
                    <a:pt x="52" y="56"/>
                  </a:lnTo>
                  <a:lnTo>
                    <a:pt x="52" y="68"/>
                  </a:lnTo>
                  <a:lnTo>
                    <a:pt x="49" y="79"/>
                  </a:lnTo>
                  <a:lnTo>
                    <a:pt x="37" y="84"/>
                  </a:lnTo>
                  <a:lnTo>
                    <a:pt x="33" y="91"/>
                  </a:lnTo>
                  <a:lnTo>
                    <a:pt x="25" y="103"/>
                  </a:lnTo>
                  <a:lnTo>
                    <a:pt x="33" y="120"/>
                  </a:lnTo>
                  <a:lnTo>
                    <a:pt x="43" y="131"/>
                  </a:lnTo>
                  <a:lnTo>
                    <a:pt x="44" y="147"/>
                  </a:lnTo>
                  <a:lnTo>
                    <a:pt x="55" y="163"/>
                  </a:lnTo>
                  <a:lnTo>
                    <a:pt x="67" y="178"/>
                  </a:lnTo>
                  <a:lnTo>
                    <a:pt x="85" y="195"/>
                  </a:lnTo>
                  <a:lnTo>
                    <a:pt x="111" y="191"/>
                  </a:lnTo>
                  <a:lnTo>
                    <a:pt x="173" y="186"/>
                  </a:lnTo>
                  <a:lnTo>
                    <a:pt x="209" y="179"/>
                  </a:lnTo>
                  <a:lnTo>
                    <a:pt x="232" y="178"/>
                  </a:lnTo>
                  <a:lnTo>
                    <a:pt x="235" y="164"/>
                  </a:lnTo>
                  <a:lnTo>
                    <a:pt x="259" y="149"/>
                  </a:lnTo>
                  <a:lnTo>
                    <a:pt x="276" y="143"/>
                  </a:lnTo>
                  <a:lnTo>
                    <a:pt x="285" y="132"/>
                  </a:lnTo>
                  <a:lnTo>
                    <a:pt x="305" y="124"/>
                  </a:lnTo>
                  <a:lnTo>
                    <a:pt x="305" y="89"/>
                  </a:lnTo>
                  <a:lnTo>
                    <a:pt x="299" y="70"/>
                  </a:lnTo>
                  <a:lnTo>
                    <a:pt x="292" y="50"/>
                  </a:lnTo>
                  <a:lnTo>
                    <a:pt x="289" y="37"/>
                  </a:lnTo>
                  <a:lnTo>
                    <a:pt x="270" y="41"/>
                  </a:lnTo>
                  <a:lnTo>
                    <a:pt x="235" y="36"/>
                  </a:lnTo>
                  <a:lnTo>
                    <a:pt x="231" y="19"/>
                  </a:lnTo>
                  <a:lnTo>
                    <a:pt x="215" y="16"/>
                  </a:lnTo>
                  <a:lnTo>
                    <a:pt x="203" y="4"/>
                  </a:lnTo>
                  <a:lnTo>
                    <a:pt x="185" y="5"/>
                  </a:lnTo>
                  <a:lnTo>
                    <a:pt x="144" y="0"/>
                  </a:lnTo>
                  <a:lnTo>
                    <a:pt x="142" y="19"/>
                  </a:lnTo>
                  <a:lnTo>
                    <a:pt x="125" y="5"/>
                  </a:lnTo>
                  <a:lnTo>
                    <a:pt x="115" y="9"/>
                  </a:lnTo>
                  <a:lnTo>
                    <a:pt x="66" y="9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72" name="Freeform 15"/>
            <p:cNvSpPr>
              <a:spLocks/>
            </p:cNvSpPr>
            <p:nvPr/>
          </p:nvSpPr>
          <p:spPr bwMode="auto">
            <a:xfrm>
              <a:off x="8368861" y="1812534"/>
              <a:ext cx="218629" cy="178198"/>
            </a:xfrm>
            <a:custGeom>
              <a:avLst/>
              <a:gdLst>
                <a:gd name="T0" fmla="*/ 354 w 437"/>
                <a:gd name="T1" fmla="*/ 67 h 356"/>
                <a:gd name="T2" fmla="*/ 330 w 437"/>
                <a:gd name="T3" fmla="*/ 90 h 356"/>
                <a:gd name="T4" fmla="*/ 304 w 437"/>
                <a:gd name="T5" fmla="*/ 72 h 356"/>
                <a:gd name="T6" fmla="*/ 287 w 437"/>
                <a:gd name="T7" fmla="*/ 75 h 356"/>
                <a:gd name="T8" fmla="*/ 254 w 437"/>
                <a:gd name="T9" fmla="*/ 67 h 356"/>
                <a:gd name="T10" fmla="*/ 236 w 437"/>
                <a:gd name="T11" fmla="*/ 76 h 356"/>
                <a:gd name="T12" fmla="*/ 199 w 437"/>
                <a:gd name="T13" fmla="*/ 95 h 356"/>
                <a:gd name="T14" fmla="*/ 165 w 437"/>
                <a:gd name="T15" fmla="*/ 83 h 356"/>
                <a:gd name="T16" fmla="*/ 148 w 437"/>
                <a:gd name="T17" fmla="*/ 61 h 356"/>
                <a:gd name="T18" fmla="*/ 114 w 437"/>
                <a:gd name="T19" fmla="*/ 40 h 356"/>
                <a:gd name="T20" fmla="*/ 86 w 437"/>
                <a:gd name="T21" fmla="*/ 13 h 356"/>
                <a:gd name="T22" fmla="*/ 64 w 437"/>
                <a:gd name="T23" fmla="*/ 0 h 356"/>
                <a:gd name="T24" fmla="*/ 32 w 437"/>
                <a:gd name="T25" fmla="*/ 13 h 356"/>
                <a:gd name="T26" fmla="*/ 21 w 437"/>
                <a:gd name="T27" fmla="*/ 36 h 356"/>
                <a:gd name="T28" fmla="*/ 19 w 437"/>
                <a:gd name="T29" fmla="*/ 75 h 356"/>
                <a:gd name="T30" fmla="*/ 8 w 437"/>
                <a:gd name="T31" fmla="*/ 113 h 356"/>
                <a:gd name="T32" fmla="*/ 1 w 437"/>
                <a:gd name="T33" fmla="*/ 148 h 356"/>
                <a:gd name="T34" fmla="*/ 23 w 437"/>
                <a:gd name="T35" fmla="*/ 164 h 356"/>
                <a:gd name="T36" fmla="*/ 45 w 437"/>
                <a:gd name="T37" fmla="*/ 160 h 356"/>
                <a:gd name="T38" fmla="*/ 71 w 437"/>
                <a:gd name="T39" fmla="*/ 157 h 356"/>
                <a:gd name="T40" fmla="*/ 81 w 437"/>
                <a:gd name="T41" fmla="*/ 163 h 356"/>
                <a:gd name="T42" fmla="*/ 86 w 437"/>
                <a:gd name="T43" fmla="*/ 169 h 356"/>
                <a:gd name="T44" fmla="*/ 193 w 437"/>
                <a:gd name="T45" fmla="*/ 209 h 356"/>
                <a:gd name="T46" fmla="*/ 240 w 437"/>
                <a:gd name="T47" fmla="*/ 246 h 356"/>
                <a:gd name="T48" fmla="*/ 273 w 437"/>
                <a:gd name="T49" fmla="*/ 254 h 356"/>
                <a:gd name="T50" fmla="*/ 290 w 437"/>
                <a:gd name="T51" fmla="*/ 280 h 356"/>
                <a:gd name="T52" fmla="*/ 316 w 437"/>
                <a:gd name="T53" fmla="*/ 291 h 356"/>
                <a:gd name="T54" fmla="*/ 308 w 437"/>
                <a:gd name="T55" fmla="*/ 323 h 356"/>
                <a:gd name="T56" fmla="*/ 297 w 437"/>
                <a:gd name="T57" fmla="*/ 352 h 356"/>
                <a:gd name="T58" fmla="*/ 316 w 437"/>
                <a:gd name="T59" fmla="*/ 354 h 356"/>
                <a:gd name="T60" fmla="*/ 361 w 437"/>
                <a:gd name="T61" fmla="*/ 331 h 356"/>
                <a:gd name="T62" fmla="*/ 396 w 437"/>
                <a:gd name="T63" fmla="*/ 356 h 356"/>
                <a:gd name="T64" fmla="*/ 386 w 437"/>
                <a:gd name="T65" fmla="*/ 279 h 356"/>
                <a:gd name="T66" fmla="*/ 384 w 437"/>
                <a:gd name="T67" fmla="*/ 233 h 356"/>
                <a:gd name="T68" fmla="*/ 404 w 437"/>
                <a:gd name="T69" fmla="*/ 190 h 356"/>
                <a:gd name="T70" fmla="*/ 437 w 437"/>
                <a:gd name="T71" fmla="*/ 139 h 356"/>
                <a:gd name="T72" fmla="*/ 407 w 437"/>
                <a:gd name="T73" fmla="*/ 107 h 356"/>
                <a:gd name="T74" fmla="*/ 395 w 437"/>
                <a:gd name="T75" fmla="*/ 75 h 356"/>
                <a:gd name="T76" fmla="*/ 377 w 437"/>
                <a:gd name="T77" fmla="*/ 4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56">
                  <a:moveTo>
                    <a:pt x="374" y="56"/>
                  </a:moveTo>
                  <a:lnTo>
                    <a:pt x="354" y="67"/>
                  </a:lnTo>
                  <a:lnTo>
                    <a:pt x="339" y="79"/>
                  </a:lnTo>
                  <a:lnTo>
                    <a:pt x="330" y="90"/>
                  </a:lnTo>
                  <a:lnTo>
                    <a:pt x="316" y="79"/>
                  </a:lnTo>
                  <a:lnTo>
                    <a:pt x="304" y="72"/>
                  </a:lnTo>
                  <a:lnTo>
                    <a:pt x="296" y="72"/>
                  </a:lnTo>
                  <a:lnTo>
                    <a:pt x="287" y="75"/>
                  </a:lnTo>
                  <a:lnTo>
                    <a:pt x="271" y="76"/>
                  </a:lnTo>
                  <a:lnTo>
                    <a:pt x="254" y="67"/>
                  </a:lnTo>
                  <a:lnTo>
                    <a:pt x="239" y="70"/>
                  </a:lnTo>
                  <a:lnTo>
                    <a:pt x="236" y="76"/>
                  </a:lnTo>
                  <a:lnTo>
                    <a:pt x="233" y="95"/>
                  </a:lnTo>
                  <a:lnTo>
                    <a:pt x="199" y="95"/>
                  </a:lnTo>
                  <a:lnTo>
                    <a:pt x="188" y="83"/>
                  </a:lnTo>
                  <a:lnTo>
                    <a:pt x="165" y="83"/>
                  </a:lnTo>
                  <a:lnTo>
                    <a:pt x="148" y="76"/>
                  </a:lnTo>
                  <a:lnTo>
                    <a:pt x="148" y="61"/>
                  </a:lnTo>
                  <a:lnTo>
                    <a:pt x="133" y="61"/>
                  </a:lnTo>
                  <a:lnTo>
                    <a:pt x="114" y="40"/>
                  </a:lnTo>
                  <a:lnTo>
                    <a:pt x="98" y="35"/>
                  </a:lnTo>
                  <a:lnTo>
                    <a:pt x="86" y="13"/>
                  </a:lnTo>
                  <a:lnTo>
                    <a:pt x="77" y="2"/>
                  </a:lnTo>
                  <a:lnTo>
                    <a:pt x="64" y="0"/>
                  </a:lnTo>
                  <a:lnTo>
                    <a:pt x="49" y="4"/>
                  </a:lnTo>
                  <a:lnTo>
                    <a:pt x="32" y="13"/>
                  </a:lnTo>
                  <a:lnTo>
                    <a:pt x="26" y="32"/>
                  </a:lnTo>
                  <a:lnTo>
                    <a:pt x="21" y="36"/>
                  </a:lnTo>
                  <a:lnTo>
                    <a:pt x="12" y="58"/>
                  </a:lnTo>
                  <a:lnTo>
                    <a:pt x="19" y="75"/>
                  </a:lnTo>
                  <a:lnTo>
                    <a:pt x="18" y="95"/>
                  </a:lnTo>
                  <a:lnTo>
                    <a:pt x="8" y="113"/>
                  </a:lnTo>
                  <a:lnTo>
                    <a:pt x="0" y="137"/>
                  </a:lnTo>
                  <a:lnTo>
                    <a:pt x="1" y="148"/>
                  </a:lnTo>
                  <a:lnTo>
                    <a:pt x="2" y="164"/>
                  </a:lnTo>
                  <a:lnTo>
                    <a:pt x="23" y="164"/>
                  </a:lnTo>
                  <a:lnTo>
                    <a:pt x="30" y="163"/>
                  </a:lnTo>
                  <a:lnTo>
                    <a:pt x="45" y="160"/>
                  </a:lnTo>
                  <a:lnTo>
                    <a:pt x="61" y="158"/>
                  </a:lnTo>
                  <a:lnTo>
                    <a:pt x="71" y="157"/>
                  </a:lnTo>
                  <a:lnTo>
                    <a:pt x="75" y="159"/>
                  </a:lnTo>
                  <a:lnTo>
                    <a:pt x="81" y="163"/>
                  </a:lnTo>
                  <a:lnTo>
                    <a:pt x="85" y="167"/>
                  </a:lnTo>
                  <a:lnTo>
                    <a:pt x="86" y="169"/>
                  </a:lnTo>
                  <a:lnTo>
                    <a:pt x="138" y="181"/>
                  </a:lnTo>
                  <a:lnTo>
                    <a:pt x="193" y="209"/>
                  </a:lnTo>
                  <a:lnTo>
                    <a:pt x="200" y="231"/>
                  </a:lnTo>
                  <a:lnTo>
                    <a:pt x="240" y="246"/>
                  </a:lnTo>
                  <a:lnTo>
                    <a:pt x="264" y="244"/>
                  </a:lnTo>
                  <a:lnTo>
                    <a:pt x="273" y="254"/>
                  </a:lnTo>
                  <a:lnTo>
                    <a:pt x="280" y="276"/>
                  </a:lnTo>
                  <a:lnTo>
                    <a:pt x="290" y="280"/>
                  </a:lnTo>
                  <a:lnTo>
                    <a:pt x="307" y="287"/>
                  </a:lnTo>
                  <a:lnTo>
                    <a:pt x="316" y="291"/>
                  </a:lnTo>
                  <a:lnTo>
                    <a:pt x="319" y="293"/>
                  </a:lnTo>
                  <a:lnTo>
                    <a:pt x="308" y="323"/>
                  </a:lnTo>
                  <a:lnTo>
                    <a:pt x="295" y="341"/>
                  </a:lnTo>
                  <a:lnTo>
                    <a:pt x="297" y="352"/>
                  </a:lnTo>
                  <a:lnTo>
                    <a:pt x="305" y="353"/>
                  </a:lnTo>
                  <a:lnTo>
                    <a:pt x="316" y="354"/>
                  </a:lnTo>
                  <a:lnTo>
                    <a:pt x="333" y="339"/>
                  </a:lnTo>
                  <a:lnTo>
                    <a:pt x="361" y="331"/>
                  </a:lnTo>
                  <a:lnTo>
                    <a:pt x="383" y="346"/>
                  </a:lnTo>
                  <a:lnTo>
                    <a:pt x="396" y="356"/>
                  </a:lnTo>
                  <a:lnTo>
                    <a:pt x="393" y="307"/>
                  </a:lnTo>
                  <a:lnTo>
                    <a:pt x="386" y="279"/>
                  </a:lnTo>
                  <a:lnTo>
                    <a:pt x="374" y="246"/>
                  </a:lnTo>
                  <a:lnTo>
                    <a:pt x="384" y="233"/>
                  </a:lnTo>
                  <a:lnTo>
                    <a:pt x="397" y="224"/>
                  </a:lnTo>
                  <a:lnTo>
                    <a:pt x="404" y="190"/>
                  </a:lnTo>
                  <a:lnTo>
                    <a:pt x="425" y="161"/>
                  </a:lnTo>
                  <a:lnTo>
                    <a:pt x="437" y="139"/>
                  </a:lnTo>
                  <a:lnTo>
                    <a:pt x="419" y="122"/>
                  </a:lnTo>
                  <a:lnTo>
                    <a:pt x="407" y="107"/>
                  </a:lnTo>
                  <a:lnTo>
                    <a:pt x="396" y="91"/>
                  </a:lnTo>
                  <a:lnTo>
                    <a:pt x="395" y="75"/>
                  </a:lnTo>
                  <a:lnTo>
                    <a:pt x="385" y="64"/>
                  </a:lnTo>
                  <a:lnTo>
                    <a:pt x="377" y="47"/>
                  </a:lnTo>
                  <a:lnTo>
                    <a:pt x="374" y="56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auto">
            <a:xfrm>
              <a:off x="8361374" y="1884412"/>
              <a:ext cx="166219" cy="107818"/>
            </a:xfrm>
            <a:custGeom>
              <a:avLst/>
              <a:gdLst>
                <a:gd name="T0" fmla="*/ 216 w 335"/>
                <a:gd name="T1" fmla="*/ 87 h 215"/>
                <a:gd name="T2" fmla="*/ 209 w 335"/>
                <a:gd name="T3" fmla="*/ 65 h 215"/>
                <a:gd name="T4" fmla="*/ 154 w 335"/>
                <a:gd name="T5" fmla="*/ 37 h 215"/>
                <a:gd name="T6" fmla="*/ 102 w 335"/>
                <a:gd name="T7" fmla="*/ 25 h 215"/>
                <a:gd name="T8" fmla="*/ 101 w 335"/>
                <a:gd name="T9" fmla="*/ 23 h 215"/>
                <a:gd name="T10" fmla="*/ 97 w 335"/>
                <a:gd name="T11" fmla="*/ 19 h 215"/>
                <a:gd name="T12" fmla="*/ 91 w 335"/>
                <a:gd name="T13" fmla="*/ 15 h 215"/>
                <a:gd name="T14" fmla="*/ 87 w 335"/>
                <a:gd name="T15" fmla="*/ 13 h 215"/>
                <a:gd name="T16" fmla="*/ 77 w 335"/>
                <a:gd name="T17" fmla="*/ 14 h 215"/>
                <a:gd name="T18" fmla="*/ 61 w 335"/>
                <a:gd name="T19" fmla="*/ 16 h 215"/>
                <a:gd name="T20" fmla="*/ 46 w 335"/>
                <a:gd name="T21" fmla="*/ 19 h 215"/>
                <a:gd name="T22" fmla="*/ 39 w 335"/>
                <a:gd name="T23" fmla="*/ 20 h 215"/>
                <a:gd name="T24" fmla="*/ 18 w 335"/>
                <a:gd name="T25" fmla="*/ 20 h 215"/>
                <a:gd name="T26" fmla="*/ 17 w 335"/>
                <a:gd name="T27" fmla="*/ 4 h 215"/>
                <a:gd name="T28" fmla="*/ 13 w 335"/>
                <a:gd name="T29" fmla="*/ 0 h 215"/>
                <a:gd name="T30" fmla="*/ 9 w 335"/>
                <a:gd name="T31" fmla="*/ 11 h 215"/>
                <a:gd name="T32" fmla="*/ 0 w 335"/>
                <a:gd name="T33" fmla="*/ 34 h 215"/>
                <a:gd name="T34" fmla="*/ 18 w 335"/>
                <a:gd name="T35" fmla="*/ 54 h 215"/>
                <a:gd name="T36" fmla="*/ 34 w 335"/>
                <a:gd name="T37" fmla="*/ 67 h 215"/>
                <a:gd name="T38" fmla="*/ 47 w 335"/>
                <a:gd name="T39" fmla="*/ 65 h 215"/>
                <a:gd name="T40" fmla="*/ 42 w 335"/>
                <a:gd name="T41" fmla="*/ 82 h 215"/>
                <a:gd name="T42" fmla="*/ 47 w 335"/>
                <a:gd name="T43" fmla="*/ 97 h 215"/>
                <a:gd name="T44" fmla="*/ 43 w 335"/>
                <a:gd name="T45" fmla="*/ 120 h 215"/>
                <a:gd name="T46" fmla="*/ 14 w 335"/>
                <a:gd name="T47" fmla="*/ 136 h 215"/>
                <a:gd name="T48" fmla="*/ 33 w 335"/>
                <a:gd name="T49" fmla="*/ 136 h 215"/>
                <a:gd name="T50" fmla="*/ 68 w 335"/>
                <a:gd name="T51" fmla="*/ 156 h 215"/>
                <a:gd name="T52" fmla="*/ 119 w 335"/>
                <a:gd name="T53" fmla="*/ 175 h 215"/>
                <a:gd name="T54" fmla="*/ 154 w 335"/>
                <a:gd name="T55" fmla="*/ 202 h 215"/>
                <a:gd name="T56" fmla="*/ 163 w 335"/>
                <a:gd name="T57" fmla="*/ 184 h 215"/>
                <a:gd name="T58" fmla="*/ 191 w 335"/>
                <a:gd name="T59" fmla="*/ 196 h 215"/>
                <a:gd name="T60" fmla="*/ 210 w 335"/>
                <a:gd name="T61" fmla="*/ 184 h 215"/>
                <a:gd name="T62" fmla="*/ 234 w 335"/>
                <a:gd name="T63" fmla="*/ 193 h 215"/>
                <a:gd name="T64" fmla="*/ 275 w 335"/>
                <a:gd name="T65" fmla="*/ 215 h 215"/>
                <a:gd name="T66" fmla="*/ 297 w 335"/>
                <a:gd name="T67" fmla="*/ 207 h 215"/>
                <a:gd name="T68" fmla="*/ 313 w 335"/>
                <a:gd name="T69" fmla="*/ 208 h 215"/>
                <a:gd name="T70" fmla="*/ 311 w 335"/>
                <a:gd name="T71" fmla="*/ 197 h 215"/>
                <a:gd name="T72" fmla="*/ 324 w 335"/>
                <a:gd name="T73" fmla="*/ 179 h 215"/>
                <a:gd name="T74" fmla="*/ 335 w 335"/>
                <a:gd name="T75" fmla="*/ 149 h 215"/>
                <a:gd name="T76" fmla="*/ 332 w 335"/>
                <a:gd name="T77" fmla="*/ 147 h 215"/>
                <a:gd name="T78" fmla="*/ 323 w 335"/>
                <a:gd name="T79" fmla="*/ 143 h 215"/>
                <a:gd name="T80" fmla="*/ 306 w 335"/>
                <a:gd name="T81" fmla="*/ 136 h 215"/>
                <a:gd name="T82" fmla="*/ 296 w 335"/>
                <a:gd name="T83" fmla="*/ 132 h 215"/>
                <a:gd name="T84" fmla="*/ 289 w 335"/>
                <a:gd name="T85" fmla="*/ 110 h 215"/>
                <a:gd name="T86" fmla="*/ 280 w 335"/>
                <a:gd name="T87" fmla="*/ 100 h 215"/>
                <a:gd name="T88" fmla="*/ 256 w 335"/>
                <a:gd name="T89" fmla="*/ 102 h 215"/>
                <a:gd name="T90" fmla="*/ 216 w 335"/>
                <a:gd name="T91" fmla="*/ 8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5" h="215">
                  <a:moveTo>
                    <a:pt x="216" y="87"/>
                  </a:moveTo>
                  <a:lnTo>
                    <a:pt x="209" y="65"/>
                  </a:lnTo>
                  <a:lnTo>
                    <a:pt x="154" y="37"/>
                  </a:lnTo>
                  <a:lnTo>
                    <a:pt x="102" y="25"/>
                  </a:lnTo>
                  <a:lnTo>
                    <a:pt x="101" y="23"/>
                  </a:lnTo>
                  <a:lnTo>
                    <a:pt x="97" y="19"/>
                  </a:lnTo>
                  <a:lnTo>
                    <a:pt x="91" y="15"/>
                  </a:lnTo>
                  <a:lnTo>
                    <a:pt x="87" y="13"/>
                  </a:lnTo>
                  <a:lnTo>
                    <a:pt x="77" y="14"/>
                  </a:lnTo>
                  <a:lnTo>
                    <a:pt x="61" y="16"/>
                  </a:lnTo>
                  <a:lnTo>
                    <a:pt x="46" y="19"/>
                  </a:lnTo>
                  <a:lnTo>
                    <a:pt x="39" y="20"/>
                  </a:lnTo>
                  <a:lnTo>
                    <a:pt x="18" y="20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9" y="11"/>
                  </a:lnTo>
                  <a:lnTo>
                    <a:pt x="0" y="34"/>
                  </a:lnTo>
                  <a:lnTo>
                    <a:pt x="18" y="54"/>
                  </a:lnTo>
                  <a:lnTo>
                    <a:pt x="34" y="67"/>
                  </a:lnTo>
                  <a:lnTo>
                    <a:pt x="47" y="65"/>
                  </a:lnTo>
                  <a:lnTo>
                    <a:pt x="42" y="82"/>
                  </a:lnTo>
                  <a:lnTo>
                    <a:pt x="47" y="97"/>
                  </a:lnTo>
                  <a:lnTo>
                    <a:pt x="43" y="120"/>
                  </a:lnTo>
                  <a:lnTo>
                    <a:pt x="14" y="136"/>
                  </a:lnTo>
                  <a:lnTo>
                    <a:pt x="33" y="136"/>
                  </a:lnTo>
                  <a:lnTo>
                    <a:pt x="68" y="156"/>
                  </a:lnTo>
                  <a:lnTo>
                    <a:pt x="119" y="175"/>
                  </a:lnTo>
                  <a:lnTo>
                    <a:pt x="154" y="202"/>
                  </a:lnTo>
                  <a:lnTo>
                    <a:pt x="163" y="184"/>
                  </a:lnTo>
                  <a:lnTo>
                    <a:pt x="191" y="196"/>
                  </a:lnTo>
                  <a:lnTo>
                    <a:pt x="210" y="184"/>
                  </a:lnTo>
                  <a:lnTo>
                    <a:pt x="234" y="193"/>
                  </a:lnTo>
                  <a:lnTo>
                    <a:pt x="275" y="215"/>
                  </a:lnTo>
                  <a:lnTo>
                    <a:pt x="297" y="207"/>
                  </a:lnTo>
                  <a:lnTo>
                    <a:pt x="313" y="208"/>
                  </a:lnTo>
                  <a:lnTo>
                    <a:pt x="311" y="197"/>
                  </a:lnTo>
                  <a:lnTo>
                    <a:pt x="324" y="179"/>
                  </a:lnTo>
                  <a:lnTo>
                    <a:pt x="335" y="149"/>
                  </a:lnTo>
                  <a:lnTo>
                    <a:pt x="332" y="147"/>
                  </a:lnTo>
                  <a:lnTo>
                    <a:pt x="323" y="143"/>
                  </a:lnTo>
                  <a:lnTo>
                    <a:pt x="306" y="136"/>
                  </a:lnTo>
                  <a:lnTo>
                    <a:pt x="296" y="132"/>
                  </a:lnTo>
                  <a:lnTo>
                    <a:pt x="289" y="110"/>
                  </a:lnTo>
                  <a:lnTo>
                    <a:pt x="280" y="100"/>
                  </a:lnTo>
                  <a:lnTo>
                    <a:pt x="256" y="102"/>
                  </a:lnTo>
                  <a:lnTo>
                    <a:pt x="216" y="87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74" name="Freeform 7"/>
            <p:cNvSpPr>
              <a:spLocks/>
            </p:cNvSpPr>
            <p:nvPr/>
          </p:nvSpPr>
          <p:spPr bwMode="auto">
            <a:xfrm>
              <a:off x="8289079" y="1522390"/>
              <a:ext cx="166219" cy="250077"/>
            </a:xfrm>
            <a:custGeom>
              <a:avLst/>
              <a:gdLst>
                <a:gd name="T0" fmla="*/ 332 w 332"/>
                <a:gd name="T1" fmla="*/ 61 h 502"/>
                <a:gd name="T2" fmla="*/ 283 w 332"/>
                <a:gd name="T3" fmla="*/ 55 h 502"/>
                <a:gd name="T4" fmla="*/ 252 w 332"/>
                <a:gd name="T5" fmla="*/ 37 h 502"/>
                <a:gd name="T6" fmla="*/ 227 w 332"/>
                <a:gd name="T7" fmla="*/ 28 h 502"/>
                <a:gd name="T8" fmla="*/ 173 w 332"/>
                <a:gd name="T9" fmla="*/ 3 h 502"/>
                <a:gd name="T10" fmla="*/ 124 w 332"/>
                <a:gd name="T11" fmla="*/ 13 h 502"/>
                <a:gd name="T12" fmla="*/ 38 w 332"/>
                <a:gd name="T13" fmla="*/ 13 h 502"/>
                <a:gd name="T14" fmla="*/ 20 w 332"/>
                <a:gd name="T15" fmla="*/ 103 h 502"/>
                <a:gd name="T16" fmla="*/ 11 w 332"/>
                <a:gd name="T17" fmla="*/ 164 h 502"/>
                <a:gd name="T18" fmla="*/ 0 w 332"/>
                <a:gd name="T19" fmla="*/ 193 h 502"/>
                <a:gd name="T20" fmla="*/ 33 w 332"/>
                <a:gd name="T21" fmla="*/ 255 h 502"/>
                <a:gd name="T22" fmla="*/ 67 w 332"/>
                <a:gd name="T23" fmla="*/ 303 h 502"/>
                <a:gd name="T24" fmla="*/ 79 w 332"/>
                <a:gd name="T25" fmla="*/ 346 h 502"/>
                <a:gd name="T26" fmla="*/ 83 w 332"/>
                <a:gd name="T27" fmla="*/ 456 h 502"/>
                <a:gd name="T28" fmla="*/ 103 w 332"/>
                <a:gd name="T29" fmla="*/ 433 h 502"/>
                <a:gd name="T30" fmla="*/ 120 w 332"/>
                <a:gd name="T31" fmla="*/ 461 h 502"/>
                <a:gd name="T32" fmla="*/ 158 w 332"/>
                <a:gd name="T33" fmla="*/ 479 h 502"/>
                <a:gd name="T34" fmla="*/ 192 w 332"/>
                <a:gd name="T35" fmla="*/ 495 h 502"/>
                <a:gd name="T36" fmla="*/ 217 w 332"/>
                <a:gd name="T37" fmla="*/ 499 h 502"/>
                <a:gd name="T38" fmla="*/ 263 w 332"/>
                <a:gd name="T39" fmla="*/ 495 h 502"/>
                <a:gd name="T40" fmla="*/ 263 w 332"/>
                <a:gd name="T41" fmla="*/ 475 h 502"/>
                <a:gd name="T42" fmla="*/ 245 w 332"/>
                <a:gd name="T43" fmla="*/ 460 h 502"/>
                <a:gd name="T44" fmla="*/ 221 w 332"/>
                <a:gd name="T45" fmla="*/ 430 h 502"/>
                <a:gd name="T46" fmla="*/ 209 w 332"/>
                <a:gd name="T47" fmla="*/ 383 h 502"/>
                <a:gd name="T48" fmla="*/ 206 w 332"/>
                <a:gd name="T49" fmla="*/ 357 h 502"/>
                <a:gd name="T50" fmla="*/ 230 w 332"/>
                <a:gd name="T51" fmla="*/ 368 h 502"/>
                <a:gd name="T52" fmla="*/ 254 w 332"/>
                <a:gd name="T53" fmla="*/ 363 h 502"/>
                <a:gd name="T54" fmla="*/ 283 w 332"/>
                <a:gd name="T55" fmla="*/ 349 h 502"/>
                <a:gd name="T56" fmla="*/ 312 w 332"/>
                <a:gd name="T57" fmla="*/ 328 h 502"/>
                <a:gd name="T58" fmla="*/ 327 w 332"/>
                <a:gd name="T59" fmla="*/ 295 h 502"/>
                <a:gd name="T60" fmla="*/ 320 w 332"/>
                <a:gd name="T61" fmla="*/ 266 h 502"/>
                <a:gd name="T62" fmla="*/ 319 w 332"/>
                <a:gd name="T63" fmla="*/ 247 h 502"/>
                <a:gd name="T64" fmla="*/ 312 w 332"/>
                <a:gd name="T65" fmla="*/ 196 h 502"/>
                <a:gd name="T66" fmla="*/ 319 w 332"/>
                <a:gd name="T67" fmla="*/ 163 h 502"/>
                <a:gd name="T68" fmla="*/ 317 w 332"/>
                <a:gd name="T69" fmla="*/ 133 h 502"/>
                <a:gd name="T70" fmla="*/ 310 w 332"/>
                <a:gd name="T71" fmla="*/ 100 h 502"/>
                <a:gd name="T72" fmla="*/ 326 w 332"/>
                <a:gd name="T73" fmla="*/ 7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502">
                  <a:moveTo>
                    <a:pt x="326" y="79"/>
                  </a:moveTo>
                  <a:lnTo>
                    <a:pt x="332" y="61"/>
                  </a:lnTo>
                  <a:lnTo>
                    <a:pt x="307" y="55"/>
                  </a:lnTo>
                  <a:lnTo>
                    <a:pt x="283" y="55"/>
                  </a:lnTo>
                  <a:lnTo>
                    <a:pt x="261" y="41"/>
                  </a:lnTo>
                  <a:lnTo>
                    <a:pt x="252" y="37"/>
                  </a:lnTo>
                  <a:lnTo>
                    <a:pt x="241" y="46"/>
                  </a:lnTo>
                  <a:lnTo>
                    <a:pt x="227" y="28"/>
                  </a:lnTo>
                  <a:lnTo>
                    <a:pt x="197" y="21"/>
                  </a:lnTo>
                  <a:lnTo>
                    <a:pt x="173" y="3"/>
                  </a:lnTo>
                  <a:lnTo>
                    <a:pt x="136" y="0"/>
                  </a:lnTo>
                  <a:lnTo>
                    <a:pt x="124" y="13"/>
                  </a:lnTo>
                  <a:lnTo>
                    <a:pt x="77" y="11"/>
                  </a:lnTo>
                  <a:lnTo>
                    <a:pt x="38" y="13"/>
                  </a:lnTo>
                  <a:lnTo>
                    <a:pt x="29" y="48"/>
                  </a:lnTo>
                  <a:lnTo>
                    <a:pt x="20" y="103"/>
                  </a:lnTo>
                  <a:lnTo>
                    <a:pt x="20" y="128"/>
                  </a:lnTo>
                  <a:lnTo>
                    <a:pt x="11" y="164"/>
                  </a:lnTo>
                  <a:lnTo>
                    <a:pt x="11" y="175"/>
                  </a:lnTo>
                  <a:lnTo>
                    <a:pt x="0" y="193"/>
                  </a:lnTo>
                  <a:lnTo>
                    <a:pt x="12" y="219"/>
                  </a:lnTo>
                  <a:lnTo>
                    <a:pt x="33" y="255"/>
                  </a:lnTo>
                  <a:lnTo>
                    <a:pt x="62" y="275"/>
                  </a:lnTo>
                  <a:lnTo>
                    <a:pt x="67" y="303"/>
                  </a:lnTo>
                  <a:lnTo>
                    <a:pt x="68" y="329"/>
                  </a:lnTo>
                  <a:lnTo>
                    <a:pt x="79" y="346"/>
                  </a:lnTo>
                  <a:lnTo>
                    <a:pt x="77" y="375"/>
                  </a:lnTo>
                  <a:lnTo>
                    <a:pt x="83" y="456"/>
                  </a:lnTo>
                  <a:lnTo>
                    <a:pt x="96" y="456"/>
                  </a:lnTo>
                  <a:lnTo>
                    <a:pt x="103" y="433"/>
                  </a:lnTo>
                  <a:lnTo>
                    <a:pt x="114" y="440"/>
                  </a:lnTo>
                  <a:lnTo>
                    <a:pt x="120" y="461"/>
                  </a:lnTo>
                  <a:lnTo>
                    <a:pt x="142" y="464"/>
                  </a:lnTo>
                  <a:lnTo>
                    <a:pt x="158" y="479"/>
                  </a:lnTo>
                  <a:lnTo>
                    <a:pt x="183" y="499"/>
                  </a:lnTo>
                  <a:lnTo>
                    <a:pt x="192" y="495"/>
                  </a:lnTo>
                  <a:lnTo>
                    <a:pt x="202" y="483"/>
                  </a:lnTo>
                  <a:lnTo>
                    <a:pt x="217" y="499"/>
                  </a:lnTo>
                  <a:lnTo>
                    <a:pt x="245" y="502"/>
                  </a:lnTo>
                  <a:lnTo>
                    <a:pt x="263" y="495"/>
                  </a:lnTo>
                  <a:lnTo>
                    <a:pt x="271" y="483"/>
                  </a:lnTo>
                  <a:lnTo>
                    <a:pt x="263" y="475"/>
                  </a:lnTo>
                  <a:lnTo>
                    <a:pt x="258" y="469"/>
                  </a:lnTo>
                  <a:lnTo>
                    <a:pt x="245" y="460"/>
                  </a:lnTo>
                  <a:lnTo>
                    <a:pt x="232" y="452"/>
                  </a:lnTo>
                  <a:lnTo>
                    <a:pt x="221" y="430"/>
                  </a:lnTo>
                  <a:lnTo>
                    <a:pt x="217" y="397"/>
                  </a:lnTo>
                  <a:lnTo>
                    <a:pt x="209" y="383"/>
                  </a:lnTo>
                  <a:lnTo>
                    <a:pt x="198" y="368"/>
                  </a:lnTo>
                  <a:lnTo>
                    <a:pt x="206" y="357"/>
                  </a:lnTo>
                  <a:lnTo>
                    <a:pt x="214" y="360"/>
                  </a:lnTo>
                  <a:lnTo>
                    <a:pt x="230" y="368"/>
                  </a:lnTo>
                  <a:lnTo>
                    <a:pt x="245" y="368"/>
                  </a:lnTo>
                  <a:lnTo>
                    <a:pt x="254" y="363"/>
                  </a:lnTo>
                  <a:lnTo>
                    <a:pt x="268" y="359"/>
                  </a:lnTo>
                  <a:lnTo>
                    <a:pt x="283" y="349"/>
                  </a:lnTo>
                  <a:lnTo>
                    <a:pt x="292" y="337"/>
                  </a:lnTo>
                  <a:lnTo>
                    <a:pt x="312" y="328"/>
                  </a:lnTo>
                  <a:lnTo>
                    <a:pt x="324" y="310"/>
                  </a:lnTo>
                  <a:lnTo>
                    <a:pt x="327" y="295"/>
                  </a:lnTo>
                  <a:lnTo>
                    <a:pt x="327" y="282"/>
                  </a:lnTo>
                  <a:lnTo>
                    <a:pt x="320" y="266"/>
                  </a:lnTo>
                  <a:lnTo>
                    <a:pt x="320" y="251"/>
                  </a:lnTo>
                  <a:lnTo>
                    <a:pt x="319" y="247"/>
                  </a:lnTo>
                  <a:lnTo>
                    <a:pt x="312" y="228"/>
                  </a:lnTo>
                  <a:lnTo>
                    <a:pt x="312" y="196"/>
                  </a:lnTo>
                  <a:lnTo>
                    <a:pt x="317" y="174"/>
                  </a:lnTo>
                  <a:lnTo>
                    <a:pt x="319" y="163"/>
                  </a:lnTo>
                  <a:lnTo>
                    <a:pt x="311" y="142"/>
                  </a:lnTo>
                  <a:lnTo>
                    <a:pt x="317" y="133"/>
                  </a:lnTo>
                  <a:lnTo>
                    <a:pt x="307" y="110"/>
                  </a:lnTo>
                  <a:lnTo>
                    <a:pt x="310" y="100"/>
                  </a:lnTo>
                  <a:lnTo>
                    <a:pt x="329" y="93"/>
                  </a:lnTo>
                  <a:lnTo>
                    <a:pt x="326" y="79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175" name="Punjab_NRSP"/>
          <p:cNvGrpSpPr/>
          <p:nvPr/>
        </p:nvGrpSpPr>
        <p:grpSpPr>
          <a:xfrm>
            <a:off x="6315687" y="1800172"/>
            <a:ext cx="2920050" cy="3026370"/>
            <a:chOff x="6315687" y="1800172"/>
            <a:chExt cx="2920050" cy="3026370"/>
          </a:xfrm>
        </p:grpSpPr>
        <p:sp>
          <p:nvSpPr>
            <p:cNvPr id="176" name="Freeform 107"/>
            <p:cNvSpPr>
              <a:spLocks noEditPoints="1"/>
            </p:cNvSpPr>
            <p:nvPr/>
          </p:nvSpPr>
          <p:spPr bwMode="auto">
            <a:xfrm>
              <a:off x="8216220" y="3183860"/>
              <a:ext cx="447742" cy="428275"/>
            </a:xfrm>
            <a:custGeom>
              <a:avLst/>
              <a:gdLst>
                <a:gd name="T0" fmla="*/ 293 w 897"/>
                <a:gd name="T1" fmla="*/ 608 h 856"/>
                <a:gd name="T2" fmla="*/ 340 w 897"/>
                <a:gd name="T3" fmla="*/ 632 h 856"/>
                <a:gd name="T4" fmla="*/ 354 w 897"/>
                <a:gd name="T5" fmla="*/ 649 h 856"/>
                <a:gd name="T6" fmla="*/ 318 w 897"/>
                <a:gd name="T7" fmla="*/ 697 h 856"/>
                <a:gd name="T8" fmla="*/ 341 w 897"/>
                <a:gd name="T9" fmla="*/ 711 h 856"/>
                <a:gd name="T10" fmla="*/ 345 w 897"/>
                <a:gd name="T11" fmla="*/ 751 h 856"/>
                <a:gd name="T12" fmla="*/ 362 w 897"/>
                <a:gd name="T13" fmla="*/ 856 h 856"/>
                <a:gd name="T14" fmla="*/ 430 w 897"/>
                <a:gd name="T15" fmla="*/ 835 h 856"/>
                <a:gd name="T16" fmla="*/ 535 w 897"/>
                <a:gd name="T17" fmla="*/ 792 h 856"/>
                <a:gd name="T18" fmla="*/ 610 w 897"/>
                <a:gd name="T19" fmla="*/ 775 h 856"/>
                <a:gd name="T20" fmla="*/ 670 w 897"/>
                <a:gd name="T21" fmla="*/ 747 h 856"/>
                <a:gd name="T22" fmla="*/ 677 w 897"/>
                <a:gd name="T23" fmla="*/ 698 h 856"/>
                <a:gd name="T24" fmla="*/ 733 w 897"/>
                <a:gd name="T25" fmla="*/ 651 h 856"/>
                <a:gd name="T26" fmla="*/ 831 w 897"/>
                <a:gd name="T27" fmla="*/ 626 h 856"/>
                <a:gd name="T28" fmla="*/ 897 w 897"/>
                <a:gd name="T29" fmla="*/ 539 h 856"/>
                <a:gd name="T30" fmla="*/ 854 w 897"/>
                <a:gd name="T31" fmla="*/ 460 h 856"/>
                <a:gd name="T32" fmla="*/ 804 w 897"/>
                <a:gd name="T33" fmla="*/ 396 h 856"/>
                <a:gd name="T34" fmla="*/ 766 w 897"/>
                <a:gd name="T35" fmla="*/ 332 h 856"/>
                <a:gd name="T36" fmla="*/ 719 w 897"/>
                <a:gd name="T37" fmla="*/ 300 h 856"/>
                <a:gd name="T38" fmla="*/ 674 w 897"/>
                <a:gd name="T39" fmla="*/ 292 h 856"/>
                <a:gd name="T40" fmla="*/ 593 w 897"/>
                <a:gd name="T41" fmla="*/ 271 h 856"/>
                <a:gd name="T42" fmla="*/ 541 w 897"/>
                <a:gd name="T43" fmla="*/ 216 h 856"/>
                <a:gd name="T44" fmla="*/ 474 w 897"/>
                <a:gd name="T45" fmla="*/ 190 h 856"/>
                <a:gd name="T46" fmla="*/ 439 w 897"/>
                <a:gd name="T47" fmla="*/ 112 h 856"/>
                <a:gd name="T48" fmla="*/ 383 w 897"/>
                <a:gd name="T49" fmla="*/ 68 h 856"/>
                <a:gd name="T50" fmla="*/ 382 w 897"/>
                <a:gd name="T51" fmla="*/ 12 h 856"/>
                <a:gd name="T52" fmla="*/ 325 w 897"/>
                <a:gd name="T53" fmla="*/ 46 h 856"/>
                <a:gd name="T54" fmla="*/ 267 w 897"/>
                <a:gd name="T55" fmla="*/ 35 h 856"/>
                <a:gd name="T56" fmla="*/ 188 w 897"/>
                <a:gd name="T57" fmla="*/ 50 h 856"/>
                <a:gd name="T58" fmla="*/ 128 w 897"/>
                <a:gd name="T59" fmla="*/ 107 h 856"/>
                <a:gd name="T60" fmla="*/ 125 w 897"/>
                <a:gd name="T61" fmla="*/ 135 h 856"/>
                <a:gd name="T62" fmla="*/ 80 w 897"/>
                <a:gd name="T63" fmla="*/ 148 h 856"/>
                <a:gd name="T64" fmla="*/ 37 w 897"/>
                <a:gd name="T65" fmla="*/ 151 h 856"/>
                <a:gd name="T66" fmla="*/ 0 w 897"/>
                <a:gd name="T67" fmla="*/ 197 h 856"/>
                <a:gd name="T68" fmla="*/ 30 w 897"/>
                <a:gd name="T69" fmla="*/ 248 h 856"/>
                <a:gd name="T70" fmla="*/ 36 w 897"/>
                <a:gd name="T71" fmla="*/ 277 h 856"/>
                <a:gd name="T72" fmla="*/ 7 w 897"/>
                <a:gd name="T73" fmla="*/ 317 h 856"/>
                <a:gd name="T74" fmla="*/ 57 w 897"/>
                <a:gd name="T75" fmla="*/ 338 h 856"/>
                <a:gd name="T76" fmla="*/ 89 w 897"/>
                <a:gd name="T77" fmla="*/ 419 h 856"/>
                <a:gd name="T78" fmla="*/ 101 w 897"/>
                <a:gd name="T79" fmla="*/ 492 h 856"/>
                <a:gd name="T80" fmla="*/ 88 w 897"/>
                <a:gd name="T81" fmla="*/ 542 h 856"/>
                <a:gd name="T82" fmla="*/ 30 w 897"/>
                <a:gd name="T83" fmla="*/ 566 h 856"/>
                <a:gd name="T84" fmla="*/ 34 w 897"/>
                <a:gd name="T85" fmla="*/ 580 h 856"/>
                <a:gd name="T86" fmla="*/ 53 w 897"/>
                <a:gd name="T87" fmla="*/ 613 h 856"/>
                <a:gd name="T88" fmla="*/ 87 w 897"/>
                <a:gd name="T89" fmla="*/ 598 h 856"/>
                <a:gd name="T90" fmla="*/ 119 w 897"/>
                <a:gd name="T91" fmla="*/ 591 h 856"/>
                <a:gd name="T92" fmla="*/ 147 w 897"/>
                <a:gd name="T93" fmla="*/ 553 h 856"/>
                <a:gd name="T94" fmla="*/ 173 w 897"/>
                <a:gd name="T95" fmla="*/ 536 h 856"/>
                <a:gd name="T96" fmla="*/ 184 w 897"/>
                <a:gd name="T97" fmla="*/ 517 h 856"/>
                <a:gd name="T98" fmla="*/ 208 w 897"/>
                <a:gd name="T99" fmla="*/ 526 h 856"/>
                <a:gd name="T100" fmla="*/ 197 w 897"/>
                <a:gd name="T101" fmla="*/ 573 h 856"/>
                <a:gd name="T102" fmla="*/ 238 w 897"/>
                <a:gd name="T103" fmla="*/ 60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7" h="856">
                  <a:moveTo>
                    <a:pt x="28" y="580"/>
                  </a:moveTo>
                  <a:lnTo>
                    <a:pt x="29" y="580"/>
                  </a:lnTo>
                  <a:lnTo>
                    <a:pt x="28" y="580"/>
                  </a:lnTo>
                  <a:close/>
                  <a:moveTo>
                    <a:pt x="287" y="603"/>
                  </a:moveTo>
                  <a:lnTo>
                    <a:pt x="293" y="608"/>
                  </a:lnTo>
                  <a:lnTo>
                    <a:pt x="314" y="609"/>
                  </a:lnTo>
                  <a:lnTo>
                    <a:pt x="312" y="617"/>
                  </a:lnTo>
                  <a:lnTo>
                    <a:pt x="317" y="623"/>
                  </a:lnTo>
                  <a:lnTo>
                    <a:pt x="337" y="626"/>
                  </a:lnTo>
                  <a:lnTo>
                    <a:pt x="340" y="632"/>
                  </a:lnTo>
                  <a:lnTo>
                    <a:pt x="340" y="633"/>
                  </a:lnTo>
                  <a:lnTo>
                    <a:pt x="340" y="635"/>
                  </a:lnTo>
                  <a:lnTo>
                    <a:pt x="349" y="638"/>
                  </a:lnTo>
                  <a:lnTo>
                    <a:pt x="358" y="641"/>
                  </a:lnTo>
                  <a:lnTo>
                    <a:pt x="354" y="649"/>
                  </a:lnTo>
                  <a:lnTo>
                    <a:pt x="346" y="662"/>
                  </a:lnTo>
                  <a:lnTo>
                    <a:pt x="348" y="679"/>
                  </a:lnTo>
                  <a:lnTo>
                    <a:pt x="333" y="682"/>
                  </a:lnTo>
                  <a:lnTo>
                    <a:pt x="323" y="683"/>
                  </a:lnTo>
                  <a:lnTo>
                    <a:pt x="318" y="697"/>
                  </a:lnTo>
                  <a:lnTo>
                    <a:pt x="304" y="717"/>
                  </a:lnTo>
                  <a:lnTo>
                    <a:pt x="309" y="722"/>
                  </a:lnTo>
                  <a:lnTo>
                    <a:pt x="323" y="720"/>
                  </a:lnTo>
                  <a:lnTo>
                    <a:pt x="323" y="711"/>
                  </a:lnTo>
                  <a:lnTo>
                    <a:pt x="341" y="711"/>
                  </a:lnTo>
                  <a:lnTo>
                    <a:pt x="350" y="714"/>
                  </a:lnTo>
                  <a:lnTo>
                    <a:pt x="349" y="728"/>
                  </a:lnTo>
                  <a:lnTo>
                    <a:pt x="360" y="730"/>
                  </a:lnTo>
                  <a:lnTo>
                    <a:pt x="360" y="749"/>
                  </a:lnTo>
                  <a:lnTo>
                    <a:pt x="345" y="751"/>
                  </a:lnTo>
                  <a:lnTo>
                    <a:pt x="344" y="802"/>
                  </a:lnTo>
                  <a:lnTo>
                    <a:pt x="345" y="835"/>
                  </a:lnTo>
                  <a:lnTo>
                    <a:pt x="356" y="835"/>
                  </a:lnTo>
                  <a:lnTo>
                    <a:pt x="351" y="856"/>
                  </a:lnTo>
                  <a:lnTo>
                    <a:pt x="362" y="856"/>
                  </a:lnTo>
                  <a:lnTo>
                    <a:pt x="373" y="835"/>
                  </a:lnTo>
                  <a:lnTo>
                    <a:pt x="383" y="835"/>
                  </a:lnTo>
                  <a:lnTo>
                    <a:pt x="388" y="835"/>
                  </a:lnTo>
                  <a:lnTo>
                    <a:pt x="408" y="846"/>
                  </a:lnTo>
                  <a:lnTo>
                    <a:pt x="430" y="835"/>
                  </a:lnTo>
                  <a:lnTo>
                    <a:pt x="449" y="846"/>
                  </a:lnTo>
                  <a:lnTo>
                    <a:pt x="488" y="826"/>
                  </a:lnTo>
                  <a:lnTo>
                    <a:pt x="493" y="792"/>
                  </a:lnTo>
                  <a:lnTo>
                    <a:pt x="512" y="786"/>
                  </a:lnTo>
                  <a:lnTo>
                    <a:pt x="535" y="792"/>
                  </a:lnTo>
                  <a:lnTo>
                    <a:pt x="557" y="798"/>
                  </a:lnTo>
                  <a:lnTo>
                    <a:pt x="565" y="813"/>
                  </a:lnTo>
                  <a:lnTo>
                    <a:pt x="574" y="802"/>
                  </a:lnTo>
                  <a:lnTo>
                    <a:pt x="599" y="783"/>
                  </a:lnTo>
                  <a:lnTo>
                    <a:pt x="610" y="775"/>
                  </a:lnTo>
                  <a:lnTo>
                    <a:pt x="617" y="786"/>
                  </a:lnTo>
                  <a:lnTo>
                    <a:pt x="628" y="782"/>
                  </a:lnTo>
                  <a:lnTo>
                    <a:pt x="645" y="772"/>
                  </a:lnTo>
                  <a:lnTo>
                    <a:pt x="656" y="760"/>
                  </a:lnTo>
                  <a:lnTo>
                    <a:pt x="670" y="747"/>
                  </a:lnTo>
                  <a:lnTo>
                    <a:pt x="692" y="732"/>
                  </a:lnTo>
                  <a:lnTo>
                    <a:pt x="676" y="726"/>
                  </a:lnTo>
                  <a:lnTo>
                    <a:pt x="675" y="718"/>
                  </a:lnTo>
                  <a:lnTo>
                    <a:pt x="675" y="710"/>
                  </a:lnTo>
                  <a:lnTo>
                    <a:pt x="677" y="698"/>
                  </a:lnTo>
                  <a:lnTo>
                    <a:pt x="678" y="686"/>
                  </a:lnTo>
                  <a:lnTo>
                    <a:pt x="700" y="676"/>
                  </a:lnTo>
                  <a:lnTo>
                    <a:pt x="713" y="689"/>
                  </a:lnTo>
                  <a:lnTo>
                    <a:pt x="718" y="673"/>
                  </a:lnTo>
                  <a:lnTo>
                    <a:pt x="733" y="651"/>
                  </a:lnTo>
                  <a:lnTo>
                    <a:pt x="759" y="633"/>
                  </a:lnTo>
                  <a:lnTo>
                    <a:pt x="785" y="623"/>
                  </a:lnTo>
                  <a:lnTo>
                    <a:pt x="806" y="623"/>
                  </a:lnTo>
                  <a:lnTo>
                    <a:pt x="815" y="626"/>
                  </a:lnTo>
                  <a:lnTo>
                    <a:pt x="831" y="626"/>
                  </a:lnTo>
                  <a:lnTo>
                    <a:pt x="844" y="604"/>
                  </a:lnTo>
                  <a:lnTo>
                    <a:pt x="859" y="584"/>
                  </a:lnTo>
                  <a:lnTo>
                    <a:pt x="866" y="559"/>
                  </a:lnTo>
                  <a:lnTo>
                    <a:pt x="881" y="539"/>
                  </a:lnTo>
                  <a:lnTo>
                    <a:pt x="897" y="539"/>
                  </a:lnTo>
                  <a:lnTo>
                    <a:pt x="891" y="518"/>
                  </a:lnTo>
                  <a:lnTo>
                    <a:pt x="867" y="490"/>
                  </a:lnTo>
                  <a:lnTo>
                    <a:pt x="860" y="468"/>
                  </a:lnTo>
                  <a:lnTo>
                    <a:pt x="857" y="470"/>
                  </a:lnTo>
                  <a:lnTo>
                    <a:pt x="854" y="460"/>
                  </a:lnTo>
                  <a:lnTo>
                    <a:pt x="839" y="453"/>
                  </a:lnTo>
                  <a:lnTo>
                    <a:pt x="835" y="436"/>
                  </a:lnTo>
                  <a:lnTo>
                    <a:pt x="827" y="432"/>
                  </a:lnTo>
                  <a:lnTo>
                    <a:pt x="822" y="414"/>
                  </a:lnTo>
                  <a:lnTo>
                    <a:pt x="804" y="396"/>
                  </a:lnTo>
                  <a:lnTo>
                    <a:pt x="784" y="376"/>
                  </a:lnTo>
                  <a:lnTo>
                    <a:pt x="775" y="371"/>
                  </a:lnTo>
                  <a:lnTo>
                    <a:pt x="783" y="359"/>
                  </a:lnTo>
                  <a:lnTo>
                    <a:pt x="774" y="337"/>
                  </a:lnTo>
                  <a:lnTo>
                    <a:pt x="766" y="332"/>
                  </a:lnTo>
                  <a:lnTo>
                    <a:pt x="750" y="332"/>
                  </a:lnTo>
                  <a:lnTo>
                    <a:pt x="736" y="330"/>
                  </a:lnTo>
                  <a:lnTo>
                    <a:pt x="723" y="315"/>
                  </a:lnTo>
                  <a:lnTo>
                    <a:pt x="722" y="308"/>
                  </a:lnTo>
                  <a:lnTo>
                    <a:pt x="719" y="300"/>
                  </a:lnTo>
                  <a:lnTo>
                    <a:pt x="705" y="300"/>
                  </a:lnTo>
                  <a:lnTo>
                    <a:pt x="700" y="307"/>
                  </a:lnTo>
                  <a:lnTo>
                    <a:pt x="687" y="298"/>
                  </a:lnTo>
                  <a:lnTo>
                    <a:pt x="683" y="293"/>
                  </a:lnTo>
                  <a:lnTo>
                    <a:pt x="674" y="292"/>
                  </a:lnTo>
                  <a:lnTo>
                    <a:pt x="664" y="291"/>
                  </a:lnTo>
                  <a:lnTo>
                    <a:pt x="656" y="284"/>
                  </a:lnTo>
                  <a:lnTo>
                    <a:pt x="651" y="270"/>
                  </a:lnTo>
                  <a:lnTo>
                    <a:pt x="631" y="268"/>
                  </a:lnTo>
                  <a:lnTo>
                    <a:pt x="593" y="271"/>
                  </a:lnTo>
                  <a:lnTo>
                    <a:pt x="570" y="267"/>
                  </a:lnTo>
                  <a:lnTo>
                    <a:pt x="563" y="265"/>
                  </a:lnTo>
                  <a:lnTo>
                    <a:pt x="564" y="247"/>
                  </a:lnTo>
                  <a:lnTo>
                    <a:pt x="555" y="230"/>
                  </a:lnTo>
                  <a:lnTo>
                    <a:pt x="541" y="216"/>
                  </a:lnTo>
                  <a:lnTo>
                    <a:pt x="533" y="201"/>
                  </a:lnTo>
                  <a:lnTo>
                    <a:pt x="524" y="199"/>
                  </a:lnTo>
                  <a:lnTo>
                    <a:pt x="506" y="208"/>
                  </a:lnTo>
                  <a:lnTo>
                    <a:pt x="493" y="205"/>
                  </a:lnTo>
                  <a:lnTo>
                    <a:pt x="474" y="190"/>
                  </a:lnTo>
                  <a:lnTo>
                    <a:pt x="470" y="182"/>
                  </a:lnTo>
                  <a:lnTo>
                    <a:pt x="478" y="170"/>
                  </a:lnTo>
                  <a:lnTo>
                    <a:pt x="480" y="145"/>
                  </a:lnTo>
                  <a:lnTo>
                    <a:pt x="454" y="138"/>
                  </a:lnTo>
                  <a:lnTo>
                    <a:pt x="439" y="112"/>
                  </a:lnTo>
                  <a:lnTo>
                    <a:pt x="432" y="94"/>
                  </a:lnTo>
                  <a:lnTo>
                    <a:pt x="405" y="84"/>
                  </a:lnTo>
                  <a:lnTo>
                    <a:pt x="384" y="77"/>
                  </a:lnTo>
                  <a:lnTo>
                    <a:pt x="383" y="74"/>
                  </a:lnTo>
                  <a:lnTo>
                    <a:pt x="383" y="68"/>
                  </a:lnTo>
                  <a:lnTo>
                    <a:pt x="384" y="51"/>
                  </a:lnTo>
                  <a:lnTo>
                    <a:pt x="395" y="47"/>
                  </a:lnTo>
                  <a:lnTo>
                    <a:pt x="398" y="42"/>
                  </a:lnTo>
                  <a:lnTo>
                    <a:pt x="393" y="30"/>
                  </a:lnTo>
                  <a:lnTo>
                    <a:pt x="382" y="12"/>
                  </a:lnTo>
                  <a:lnTo>
                    <a:pt x="378" y="2"/>
                  </a:lnTo>
                  <a:lnTo>
                    <a:pt x="360" y="0"/>
                  </a:lnTo>
                  <a:lnTo>
                    <a:pt x="337" y="13"/>
                  </a:lnTo>
                  <a:lnTo>
                    <a:pt x="331" y="36"/>
                  </a:lnTo>
                  <a:lnTo>
                    <a:pt x="325" y="46"/>
                  </a:lnTo>
                  <a:lnTo>
                    <a:pt x="315" y="46"/>
                  </a:lnTo>
                  <a:lnTo>
                    <a:pt x="302" y="37"/>
                  </a:lnTo>
                  <a:lnTo>
                    <a:pt x="294" y="36"/>
                  </a:lnTo>
                  <a:lnTo>
                    <a:pt x="282" y="33"/>
                  </a:lnTo>
                  <a:lnTo>
                    <a:pt x="267" y="35"/>
                  </a:lnTo>
                  <a:lnTo>
                    <a:pt x="237" y="51"/>
                  </a:lnTo>
                  <a:lnTo>
                    <a:pt x="217" y="48"/>
                  </a:lnTo>
                  <a:lnTo>
                    <a:pt x="210" y="44"/>
                  </a:lnTo>
                  <a:lnTo>
                    <a:pt x="202" y="50"/>
                  </a:lnTo>
                  <a:lnTo>
                    <a:pt x="188" y="50"/>
                  </a:lnTo>
                  <a:lnTo>
                    <a:pt x="177" y="66"/>
                  </a:lnTo>
                  <a:lnTo>
                    <a:pt x="162" y="71"/>
                  </a:lnTo>
                  <a:lnTo>
                    <a:pt x="158" y="87"/>
                  </a:lnTo>
                  <a:lnTo>
                    <a:pt x="153" y="97"/>
                  </a:lnTo>
                  <a:lnTo>
                    <a:pt x="128" y="107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25" y="125"/>
                  </a:lnTo>
                  <a:lnTo>
                    <a:pt x="125" y="130"/>
                  </a:lnTo>
                  <a:lnTo>
                    <a:pt x="125" y="135"/>
                  </a:lnTo>
                  <a:lnTo>
                    <a:pt x="123" y="139"/>
                  </a:lnTo>
                  <a:lnTo>
                    <a:pt x="111" y="145"/>
                  </a:lnTo>
                  <a:lnTo>
                    <a:pt x="105" y="136"/>
                  </a:lnTo>
                  <a:lnTo>
                    <a:pt x="93" y="135"/>
                  </a:lnTo>
                  <a:lnTo>
                    <a:pt x="80" y="148"/>
                  </a:lnTo>
                  <a:lnTo>
                    <a:pt x="71" y="149"/>
                  </a:lnTo>
                  <a:lnTo>
                    <a:pt x="67" y="153"/>
                  </a:lnTo>
                  <a:lnTo>
                    <a:pt x="55" y="154"/>
                  </a:lnTo>
                  <a:lnTo>
                    <a:pt x="53" y="148"/>
                  </a:lnTo>
                  <a:lnTo>
                    <a:pt x="37" y="151"/>
                  </a:lnTo>
                  <a:lnTo>
                    <a:pt x="37" y="161"/>
                  </a:lnTo>
                  <a:lnTo>
                    <a:pt x="25" y="161"/>
                  </a:lnTo>
                  <a:lnTo>
                    <a:pt x="19" y="179"/>
                  </a:lnTo>
                  <a:lnTo>
                    <a:pt x="0" y="190"/>
                  </a:lnTo>
                  <a:lnTo>
                    <a:pt x="0" y="197"/>
                  </a:lnTo>
                  <a:lnTo>
                    <a:pt x="0" y="212"/>
                  </a:lnTo>
                  <a:lnTo>
                    <a:pt x="0" y="243"/>
                  </a:lnTo>
                  <a:lnTo>
                    <a:pt x="9" y="254"/>
                  </a:lnTo>
                  <a:lnTo>
                    <a:pt x="24" y="243"/>
                  </a:lnTo>
                  <a:lnTo>
                    <a:pt x="30" y="248"/>
                  </a:lnTo>
                  <a:lnTo>
                    <a:pt x="21" y="261"/>
                  </a:lnTo>
                  <a:lnTo>
                    <a:pt x="18" y="266"/>
                  </a:lnTo>
                  <a:lnTo>
                    <a:pt x="19" y="271"/>
                  </a:lnTo>
                  <a:lnTo>
                    <a:pt x="36" y="271"/>
                  </a:lnTo>
                  <a:lnTo>
                    <a:pt x="36" y="277"/>
                  </a:lnTo>
                  <a:lnTo>
                    <a:pt x="13" y="285"/>
                  </a:lnTo>
                  <a:lnTo>
                    <a:pt x="8" y="291"/>
                  </a:lnTo>
                  <a:lnTo>
                    <a:pt x="19" y="305"/>
                  </a:lnTo>
                  <a:lnTo>
                    <a:pt x="22" y="315"/>
                  </a:lnTo>
                  <a:lnTo>
                    <a:pt x="7" y="317"/>
                  </a:lnTo>
                  <a:lnTo>
                    <a:pt x="17" y="336"/>
                  </a:lnTo>
                  <a:lnTo>
                    <a:pt x="26" y="348"/>
                  </a:lnTo>
                  <a:lnTo>
                    <a:pt x="35" y="351"/>
                  </a:lnTo>
                  <a:lnTo>
                    <a:pt x="49" y="338"/>
                  </a:lnTo>
                  <a:lnTo>
                    <a:pt x="57" y="338"/>
                  </a:lnTo>
                  <a:lnTo>
                    <a:pt x="70" y="343"/>
                  </a:lnTo>
                  <a:lnTo>
                    <a:pt x="90" y="357"/>
                  </a:lnTo>
                  <a:lnTo>
                    <a:pt x="94" y="370"/>
                  </a:lnTo>
                  <a:lnTo>
                    <a:pt x="94" y="409"/>
                  </a:lnTo>
                  <a:lnTo>
                    <a:pt x="89" y="419"/>
                  </a:lnTo>
                  <a:lnTo>
                    <a:pt x="78" y="426"/>
                  </a:lnTo>
                  <a:lnTo>
                    <a:pt x="77" y="442"/>
                  </a:lnTo>
                  <a:lnTo>
                    <a:pt x="87" y="463"/>
                  </a:lnTo>
                  <a:lnTo>
                    <a:pt x="90" y="478"/>
                  </a:lnTo>
                  <a:lnTo>
                    <a:pt x="101" y="492"/>
                  </a:lnTo>
                  <a:lnTo>
                    <a:pt x="102" y="508"/>
                  </a:lnTo>
                  <a:lnTo>
                    <a:pt x="91" y="518"/>
                  </a:lnTo>
                  <a:lnTo>
                    <a:pt x="73" y="528"/>
                  </a:lnTo>
                  <a:lnTo>
                    <a:pt x="80" y="536"/>
                  </a:lnTo>
                  <a:lnTo>
                    <a:pt x="88" y="542"/>
                  </a:lnTo>
                  <a:lnTo>
                    <a:pt x="88" y="550"/>
                  </a:lnTo>
                  <a:lnTo>
                    <a:pt x="64" y="553"/>
                  </a:lnTo>
                  <a:lnTo>
                    <a:pt x="51" y="559"/>
                  </a:lnTo>
                  <a:lnTo>
                    <a:pt x="39" y="568"/>
                  </a:lnTo>
                  <a:lnTo>
                    <a:pt x="30" y="566"/>
                  </a:lnTo>
                  <a:lnTo>
                    <a:pt x="16" y="575"/>
                  </a:lnTo>
                  <a:lnTo>
                    <a:pt x="19" y="581"/>
                  </a:lnTo>
                  <a:lnTo>
                    <a:pt x="28" y="580"/>
                  </a:lnTo>
                  <a:lnTo>
                    <a:pt x="29" y="580"/>
                  </a:lnTo>
                  <a:lnTo>
                    <a:pt x="34" y="580"/>
                  </a:lnTo>
                  <a:lnTo>
                    <a:pt x="36" y="588"/>
                  </a:lnTo>
                  <a:lnTo>
                    <a:pt x="51" y="596"/>
                  </a:lnTo>
                  <a:lnTo>
                    <a:pt x="56" y="602"/>
                  </a:lnTo>
                  <a:lnTo>
                    <a:pt x="55" y="607"/>
                  </a:lnTo>
                  <a:lnTo>
                    <a:pt x="53" y="613"/>
                  </a:lnTo>
                  <a:lnTo>
                    <a:pt x="58" y="619"/>
                  </a:lnTo>
                  <a:lnTo>
                    <a:pt x="68" y="613"/>
                  </a:lnTo>
                  <a:lnTo>
                    <a:pt x="73" y="609"/>
                  </a:lnTo>
                  <a:lnTo>
                    <a:pt x="77" y="600"/>
                  </a:lnTo>
                  <a:lnTo>
                    <a:pt x="87" y="598"/>
                  </a:lnTo>
                  <a:lnTo>
                    <a:pt x="95" y="604"/>
                  </a:lnTo>
                  <a:lnTo>
                    <a:pt x="102" y="602"/>
                  </a:lnTo>
                  <a:lnTo>
                    <a:pt x="105" y="608"/>
                  </a:lnTo>
                  <a:lnTo>
                    <a:pt x="123" y="606"/>
                  </a:lnTo>
                  <a:lnTo>
                    <a:pt x="119" y="591"/>
                  </a:lnTo>
                  <a:lnTo>
                    <a:pt x="134" y="588"/>
                  </a:lnTo>
                  <a:lnTo>
                    <a:pt x="135" y="576"/>
                  </a:lnTo>
                  <a:lnTo>
                    <a:pt x="142" y="576"/>
                  </a:lnTo>
                  <a:lnTo>
                    <a:pt x="140" y="562"/>
                  </a:lnTo>
                  <a:lnTo>
                    <a:pt x="147" y="553"/>
                  </a:lnTo>
                  <a:lnTo>
                    <a:pt x="159" y="552"/>
                  </a:lnTo>
                  <a:lnTo>
                    <a:pt x="159" y="540"/>
                  </a:lnTo>
                  <a:lnTo>
                    <a:pt x="164" y="534"/>
                  </a:lnTo>
                  <a:lnTo>
                    <a:pt x="167" y="532"/>
                  </a:lnTo>
                  <a:lnTo>
                    <a:pt x="173" y="536"/>
                  </a:lnTo>
                  <a:lnTo>
                    <a:pt x="178" y="534"/>
                  </a:lnTo>
                  <a:lnTo>
                    <a:pt x="185" y="533"/>
                  </a:lnTo>
                  <a:lnTo>
                    <a:pt x="185" y="528"/>
                  </a:lnTo>
                  <a:lnTo>
                    <a:pt x="177" y="522"/>
                  </a:lnTo>
                  <a:lnTo>
                    <a:pt x="184" y="517"/>
                  </a:lnTo>
                  <a:lnTo>
                    <a:pt x="191" y="513"/>
                  </a:lnTo>
                  <a:lnTo>
                    <a:pt x="202" y="510"/>
                  </a:lnTo>
                  <a:lnTo>
                    <a:pt x="208" y="517"/>
                  </a:lnTo>
                  <a:lnTo>
                    <a:pt x="207" y="522"/>
                  </a:lnTo>
                  <a:lnTo>
                    <a:pt x="208" y="526"/>
                  </a:lnTo>
                  <a:lnTo>
                    <a:pt x="208" y="529"/>
                  </a:lnTo>
                  <a:lnTo>
                    <a:pt x="208" y="533"/>
                  </a:lnTo>
                  <a:lnTo>
                    <a:pt x="197" y="545"/>
                  </a:lnTo>
                  <a:lnTo>
                    <a:pt x="193" y="566"/>
                  </a:lnTo>
                  <a:lnTo>
                    <a:pt x="197" y="573"/>
                  </a:lnTo>
                  <a:lnTo>
                    <a:pt x="203" y="573"/>
                  </a:lnTo>
                  <a:lnTo>
                    <a:pt x="211" y="573"/>
                  </a:lnTo>
                  <a:lnTo>
                    <a:pt x="211" y="580"/>
                  </a:lnTo>
                  <a:lnTo>
                    <a:pt x="228" y="585"/>
                  </a:lnTo>
                  <a:lnTo>
                    <a:pt x="238" y="600"/>
                  </a:lnTo>
                  <a:lnTo>
                    <a:pt x="261" y="610"/>
                  </a:lnTo>
                  <a:lnTo>
                    <a:pt x="278" y="603"/>
                  </a:lnTo>
                  <a:lnTo>
                    <a:pt x="287" y="603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77" name="Freeform 91"/>
            <p:cNvSpPr>
              <a:spLocks/>
            </p:cNvSpPr>
            <p:nvPr/>
          </p:nvSpPr>
          <p:spPr bwMode="auto">
            <a:xfrm>
              <a:off x="7792438" y="3282692"/>
              <a:ext cx="474696" cy="375864"/>
            </a:xfrm>
            <a:custGeom>
              <a:avLst/>
              <a:gdLst>
                <a:gd name="T0" fmla="*/ 29 w 952"/>
                <a:gd name="T1" fmla="*/ 577 h 752"/>
                <a:gd name="T2" fmla="*/ 9 w 952"/>
                <a:gd name="T3" fmla="*/ 598 h 752"/>
                <a:gd name="T4" fmla="*/ 9 w 952"/>
                <a:gd name="T5" fmla="*/ 662 h 752"/>
                <a:gd name="T6" fmla="*/ 5 w 952"/>
                <a:gd name="T7" fmla="*/ 722 h 752"/>
                <a:gd name="T8" fmla="*/ 55 w 952"/>
                <a:gd name="T9" fmla="*/ 744 h 752"/>
                <a:gd name="T10" fmla="*/ 119 w 952"/>
                <a:gd name="T11" fmla="*/ 696 h 752"/>
                <a:gd name="T12" fmla="*/ 148 w 952"/>
                <a:gd name="T13" fmla="*/ 645 h 752"/>
                <a:gd name="T14" fmla="*/ 191 w 952"/>
                <a:gd name="T15" fmla="*/ 684 h 752"/>
                <a:gd name="T16" fmla="*/ 237 w 952"/>
                <a:gd name="T17" fmla="*/ 630 h 752"/>
                <a:gd name="T18" fmla="*/ 276 w 952"/>
                <a:gd name="T19" fmla="*/ 589 h 752"/>
                <a:gd name="T20" fmla="*/ 318 w 952"/>
                <a:gd name="T21" fmla="*/ 593 h 752"/>
                <a:gd name="T22" fmla="*/ 373 w 952"/>
                <a:gd name="T23" fmla="*/ 592 h 752"/>
                <a:gd name="T24" fmla="*/ 405 w 952"/>
                <a:gd name="T25" fmla="*/ 567 h 752"/>
                <a:gd name="T26" fmla="*/ 438 w 952"/>
                <a:gd name="T27" fmla="*/ 552 h 752"/>
                <a:gd name="T28" fmla="*/ 457 w 952"/>
                <a:gd name="T29" fmla="*/ 521 h 752"/>
                <a:gd name="T30" fmla="*/ 506 w 952"/>
                <a:gd name="T31" fmla="*/ 501 h 752"/>
                <a:gd name="T32" fmla="*/ 533 w 952"/>
                <a:gd name="T33" fmla="*/ 484 h 752"/>
                <a:gd name="T34" fmla="*/ 587 w 952"/>
                <a:gd name="T35" fmla="*/ 503 h 752"/>
                <a:gd name="T36" fmla="*/ 625 w 952"/>
                <a:gd name="T37" fmla="*/ 509 h 752"/>
                <a:gd name="T38" fmla="*/ 644 w 952"/>
                <a:gd name="T39" fmla="*/ 501 h 752"/>
                <a:gd name="T40" fmla="*/ 678 w 952"/>
                <a:gd name="T41" fmla="*/ 476 h 752"/>
                <a:gd name="T42" fmla="*/ 720 w 952"/>
                <a:gd name="T43" fmla="*/ 451 h 752"/>
                <a:gd name="T44" fmla="*/ 793 w 952"/>
                <a:gd name="T45" fmla="*/ 418 h 752"/>
                <a:gd name="T46" fmla="*/ 773 w 952"/>
                <a:gd name="T47" fmla="*/ 413 h 752"/>
                <a:gd name="T48" fmla="*/ 799 w 952"/>
                <a:gd name="T49" fmla="*/ 395 h 752"/>
                <a:gd name="T50" fmla="*/ 859 w 952"/>
                <a:gd name="T51" fmla="*/ 389 h 752"/>
                <a:gd name="T52" fmla="*/ 889 w 952"/>
                <a:gd name="T53" fmla="*/ 371 h 752"/>
                <a:gd name="T54" fmla="*/ 941 w 952"/>
                <a:gd name="T55" fmla="*/ 321 h 752"/>
                <a:gd name="T56" fmla="*/ 939 w 952"/>
                <a:gd name="T57" fmla="*/ 222 h 752"/>
                <a:gd name="T58" fmla="*/ 885 w 952"/>
                <a:gd name="T59" fmla="*/ 154 h 752"/>
                <a:gd name="T60" fmla="*/ 863 w 952"/>
                <a:gd name="T61" fmla="*/ 88 h 752"/>
                <a:gd name="T62" fmla="*/ 874 w 952"/>
                <a:gd name="T63" fmla="*/ 46 h 752"/>
                <a:gd name="T64" fmla="*/ 818 w 952"/>
                <a:gd name="T65" fmla="*/ 9 h 752"/>
                <a:gd name="T66" fmla="*/ 772 w 952"/>
                <a:gd name="T67" fmla="*/ 21 h 752"/>
                <a:gd name="T68" fmla="*/ 761 w 952"/>
                <a:gd name="T69" fmla="*/ 62 h 752"/>
                <a:gd name="T70" fmla="*/ 752 w 952"/>
                <a:gd name="T71" fmla="*/ 86 h 752"/>
                <a:gd name="T72" fmla="*/ 727 w 952"/>
                <a:gd name="T73" fmla="*/ 101 h 752"/>
                <a:gd name="T74" fmla="*/ 657 w 952"/>
                <a:gd name="T75" fmla="*/ 133 h 752"/>
                <a:gd name="T76" fmla="*/ 622 w 952"/>
                <a:gd name="T77" fmla="*/ 151 h 752"/>
                <a:gd name="T78" fmla="*/ 593 w 952"/>
                <a:gd name="T79" fmla="*/ 129 h 752"/>
                <a:gd name="T80" fmla="*/ 572 w 952"/>
                <a:gd name="T81" fmla="*/ 146 h 752"/>
                <a:gd name="T82" fmla="*/ 509 w 952"/>
                <a:gd name="T83" fmla="*/ 199 h 752"/>
                <a:gd name="T84" fmla="*/ 491 w 952"/>
                <a:gd name="T85" fmla="*/ 252 h 752"/>
                <a:gd name="T86" fmla="*/ 444 w 952"/>
                <a:gd name="T87" fmla="*/ 228 h 752"/>
                <a:gd name="T88" fmla="*/ 406 w 952"/>
                <a:gd name="T89" fmla="*/ 244 h 752"/>
                <a:gd name="T90" fmla="*/ 355 w 952"/>
                <a:gd name="T91" fmla="*/ 259 h 752"/>
                <a:gd name="T92" fmla="*/ 378 w 952"/>
                <a:gd name="T93" fmla="*/ 281 h 752"/>
                <a:gd name="T94" fmla="*/ 321 w 952"/>
                <a:gd name="T95" fmla="*/ 330 h 752"/>
                <a:gd name="T96" fmla="*/ 329 w 952"/>
                <a:gd name="T97" fmla="*/ 341 h 752"/>
                <a:gd name="T98" fmla="*/ 264 w 952"/>
                <a:gd name="T99" fmla="*/ 346 h 752"/>
                <a:gd name="T100" fmla="*/ 230 w 952"/>
                <a:gd name="T101" fmla="*/ 345 h 752"/>
                <a:gd name="T102" fmla="*/ 171 w 952"/>
                <a:gd name="T103" fmla="*/ 312 h 752"/>
                <a:gd name="T104" fmla="*/ 148 w 952"/>
                <a:gd name="T105" fmla="*/ 326 h 752"/>
                <a:gd name="T106" fmla="*/ 108 w 952"/>
                <a:gd name="T107" fmla="*/ 349 h 752"/>
                <a:gd name="T108" fmla="*/ 86 w 952"/>
                <a:gd name="T109" fmla="*/ 39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2" h="752">
                  <a:moveTo>
                    <a:pt x="86" y="408"/>
                  </a:moveTo>
                  <a:lnTo>
                    <a:pt x="86" y="425"/>
                  </a:lnTo>
                  <a:lnTo>
                    <a:pt x="66" y="451"/>
                  </a:lnTo>
                  <a:lnTo>
                    <a:pt x="47" y="474"/>
                  </a:lnTo>
                  <a:lnTo>
                    <a:pt x="47" y="549"/>
                  </a:lnTo>
                  <a:lnTo>
                    <a:pt x="40" y="558"/>
                  </a:lnTo>
                  <a:lnTo>
                    <a:pt x="29" y="577"/>
                  </a:lnTo>
                  <a:lnTo>
                    <a:pt x="26" y="588"/>
                  </a:lnTo>
                  <a:lnTo>
                    <a:pt x="20" y="589"/>
                  </a:lnTo>
                  <a:lnTo>
                    <a:pt x="11" y="590"/>
                  </a:lnTo>
                  <a:lnTo>
                    <a:pt x="10" y="591"/>
                  </a:lnTo>
                  <a:lnTo>
                    <a:pt x="9" y="592"/>
                  </a:lnTo>
                  <a:lnTo>
                    <a:pt x="9" y="595"/>
                  </a:lnTo>
                  <a:lnTo>
                    <a:pt x="9" y="598"/>
                  </a:lnTo>
                  <a:lnTo>
                    <a:pt x="10" y="603"/>
                  </a:lnTo>
                  <a:lnTo>
                    <a:pt x="11" y="606"/>
                  </a:lnTo>
                  <a:lnTo>
                    <a:pt x="9" y="612"/>
                  </a:lnTo>
                  <a:lnTo>
                    <a:pt x="0" y="626"/>
                  </a:lnTo>
                  <a:lnTo>
                    <a:pt x="9" y="633"/>
                  </a:lnTo>
                  <a:lnTo>
                    <a:pt x="9" y="650"/>
                  </a:lnTo>
                  <a:lnTo>
                    <a:pt x="9" y="662"/>
                  </a:lnTo>
                  <a:lnTo>
                    <a:pt x="9" y="694"/>
                  </a:lnTo>
                  <a:lnTo>
                    <a:pt x="12" y="695"/>
                  </a:lnTo>
                  <a:lnTo>
                    <a:pt x="15" y="698"/>
                  </a:lnTo>
                  <a:lnTo>
                    <a:pt x="15" y="707"/>
                  </a:lnTo>
                  <a:lnTo>
                    <a:pt x="11" y="712"/>
                  </a:lnTo>
                  <a:lnTo>
                    <a:pt x="5" y="719"/>
                  </a:lnTo>
                  <a:lnTo>
                    <a:pt x="5" y="722"/>
                  </a:lnTo>
                  <a:lnTo>
                    <a:pt x="5" y="726"/>
                  </a:lnTo>
                  <a:lnTo>
                    <a:pt x="11" y="727"/>
                  </a:lnTo>
                  <a:lnTo>
                    <a:pt x="16" y="728"/>
                  </a:lnTo>
                  <a:lnTo>
                    <a:pt x="37" y="731"/>
                  </a:lnTo>
                  <a:lnTo>
                    <a:pt x="49" y="732"/>
                  </a:lnTo>
                  <a:lnTo>
                    <a:pt x="53" y="736"/>
                  </a:lnTo>
                  <a:lnTo>
                    <a:pt x="55" y="744"/>
                  </a:lnTo>
                  <a:lnTo>
                    <a:pt x="66" y="752"/>
                  </a:lnTo>
                  <a:lnTo>
                    <a:pt x="72" y="748"/>
                  </a:lnTo>
                  <a:lnTo>
                    <a:pt x="75" y="740"/>
                  </a:lnTo>
                  <a:lnTo>
                    <a:pt x="89" y="737"/>
                  </a:lnTo>
                  <a:lnTo>
                    <a:pt x="92" y="717"/>
                  </a:lnTo>
                  <a:lnTo>
                    <a:pt x="105" y="707"/>
                  </a:lnTo>
                  <a:lnTo>
                    <a:pt x="119" y="696"/>
                  </a:lnTo>
                  <a:lnTo>
                    <a:pt x="115" y="684"/>
                  </a:lnTo>
                  <a:lnTo>
                    <a:pt x="122" y="673"/>
                  </a:lnTo>
                  <a:lnTo>
                    <a:pt x="120" y="660"/>
                  </a:lnTo>
                  <a:lnTo>
                    <a:pt x="123" y="654"/>
                  </a:lnTo>
                  <a:lnTo>
                    <a:pt x="138" y="654"/>
                  </a:lnTo>
                  <a:lnTo>
                    <a:pt x="140" y="645"/>
                  </a:lnTo>
                  <a:lnTo>
                    <a:pt x="148" y="645"/>
                  </a:lnTo>
                  <a:lnTo>
                    <a:pt x="153" y="653"/>
                  </a:lnTo>
                  <a:lnTo>
                    <a:pt x="159" y="645"/>
                  </a:lnTo>
                  <a:lnTo>
                    <a:pt x="179" y="651"/>
                  </a:lnTo>
                  <a:lnTo>
                    <a:pt x="182" y="666"/>
                  </a:lnTo>
                  <a:lnTo>
                    <a:pt x="177" y="675"/>
                  </a:lnTo>
                  <a:lnTo>
                    <a:pt x="185" y="684"/>
                  </a:lnTo>
                  <a:lnTo>
                    <a:pt x="191" y="684"/>
                  </a:lnTo>
                  <a:lnTo>
                    <a:pt x="191" y="673"/>
                  </a:lnTo>
                  <a:lnTo>
                    <a:pt x="202" y="677"/>
                  </a:lnTo>
                  <a:lnTo>
                    <a:pt x="208" y="662"/>
                  </a:lnTo>
                  <a:lnTo>
                    <a:pt x="221" y="663"/>
                  </a:lnTo>
                  <a:lnTo>
                    <a:pt x="232" y="651"/>
                  </a:lnTo>
                  <a:lnTo>
                    <a:pt x="225" y="634"/>
                  </a:lnTo>
                  <a:lnTo>
                    <a:pt x="237" y="630"/>
                  </a:lnTo>
                  <a:lnTo>
                    <a:pt x="246" y="620"/>
                  </a:lnTo>
                  <a:lnTo>
                    <a:pt x="241" y="616"/>
                  </a:lnTo>
                  <a:lnTo>
                    <a:pt x="255" y="613"/>
                  </a:lnTo>
                  <a:lnTo>
                    <a:pt x="249" y="601"/>
                  </a:lnTo>
                  <a:lnTo>
                    <a:pt x="269" y="606"/>
                  </a:lnTo>
                  <a:lnTo>
                    <a:pt x="270" y="595"/>
                  </a:lnTo>
                  <a:lnTo>
                    <a:pt x="276" y="589"/>
                  </a:lnTo>
                  <a:lnTo>
                    <a:pt x="284" y="599"/>
                  </a:lnTo>
                  <a:lnTo>
                    <a:pt x="284" y="610"/>
                  </a:lnTo>
                  <a:lnTo>
                    <a:pt x="296" y="616"/>
                  </a:lnTo>
                  <a:lnTo>
                    <a:pt x="304" y="618"/>
                  </a:lnTo>
                  <a:lnTo>
                    <a:pt x="318" y="611"/>
                  </a:lnTo>
                  <a:lnTo>
                    <a:pt x="318" y="605"/>
                  </a:lnTo>
                  <a:lnTo>
                    <a:pt x="318" y="593"/>
                  </a:lnTo>
                  <a:lnTo>
                    <a:pt x="318" y="585"/>
                  </a:lnTo>
                  <a:lnTo>
                    <a:pt x="329" y="581"/>
                  </a:lnTo>
                  <a:lnTo>
                    <a:pt x="341" y="581"/>
                  </a:lnTo>
                  <a:lnTo>
                    <a:pt x="341" y="587"/>
                  </a:lnTo>
                  <a:lnTo>
                    <a:pt x="355" y="591"/>
                  </a:lnTo>
                  <a:lnTo>
                    <a:pt x="361" y="591"/>
                  </a:lnTo>
                  <a:lnTo>
                    <a:pt x="373" y="592"/>
                  </a:lnTo>
                  <a:lnTo>
                    <a:pt x="373" y="581"/>
                  </a:lnTo>
                  <a:lnTo>
                    <a:pt x="379" y="577"/>
                  </a:lnTo>
                  <a:lnTo>
                    <a:pt x="382" y="584"/>
                  </a:lnTo>
                  <a:lnTo>
                    <a:pt x="393" y="581"/>
                  </a:lnTo>
                  <a:lnTo>
                    <a:pt x="390" y="574"/>
                  </a:lnTo>
                  <a:lnTo>
                    <a:pt x="402" y="572"/>
                  </a:lnTo>
                  <a:lnTo>
                    <a:pt x="405" y="567"/>
                  </a:lnTo>
                  <a:lnTo>
                    <a:pt x="397" y="556"/>
                  </a:lnTo>
                  <a:lnTo>
                    <a:pt x="401" y="552"/>
                  </a:lnTo>
                  <a:lnTo>
                    <a:pt x="415" y="552"/>
                  </a:lnTo>
                  <a:lnTo>
                    <a:pt x="426" y="549"/>
                  </a:lnTo>
                  <a:lnTo>
                    <a:pt x="438" y="549"/>
                  </a:lnTo>
                  <a:lnTo>
                    <a:pt x="438" y="550"/>
                  </a:lnTo>
                  <a:lnTo>
                    <a:pt x="438" y="552"/>
                  </a:lnTo>
                  <a:lnTo>
                    <a:pt x="440" y="549"/>
                  </a:lnTo>
                  <a:lnTo>
                    <a:pt x="440" y="538"/>
                  </a:lnTo>
                  <a:lnTo>
                    <a:pt x="430" y="530"/>
                  </a:lnTo>
                  <a:lnTo>
                    <a:pt x="426" y="516"/>
                  </a:lnTo>
                  <a:lnTo>
                    <a:pt x="442" y="516"/>
                  </a:lnTo>
                  <a:lnTo>
                    <a:pt x="453" y="512"/>
                  </a:lnTo>
                  <a:lnTo>
                    <a:pt x="457" y="521"/>
                  </a:lnTo>
                  <a:lnTo>
                    <a:pt x="471" y="519"/>
                  </a:lnTo>
                  <a:lnTo>
                    <a:pt x="484" y="525"/>
                  </a:lnTo>
                  <a:lnTo>
                    <a:pt x="484" y="518"/>
                  </a:lnTo>
                  <a:lnTo>
                    <a:pt x="477" y="508"/>
                  </a:lnTo>
                  <a:lnTo>
                    <a:pt x="493" y="508"/>
                  </a:lnTo>
                  <a:lnTo>
                    <a:pt x="493" y="496"/>
                  </a:lnTo>
                  <a:lnTo>
                    <a:pt x="506" y="501"/>
                  </a:lnTo>
                  <a:lnTo>
                    <a:pt x="516" y="500"/>
                  </a:lnTo>
                  <a:lnTo>
                    <a:pt x="523" y="496"/>
                  </a:lnTo>
                  <a:lnTo>
                    <a:pt x="525" y="481"/>
                  </a:lnTo>
                  <a:lnTo>
                    <a:pt x="527" y="481"/>
                  </a:lnTo>
                  <a:lnTo>
                    <a:pt x="529" y="481"/>
                  </a:lnTo>
                  <a:lnTo>
                    <a:pt x="532" y="482"/>
                  </a:lnTo>
                  <a:lnTo>
                    <a:pt x="533" y="484"/>
                  </a:lnTo>
                  <a:lnTo>
                    <a:pt x="535" y="491"/>
                  </a:lnTo>
                  <a:lnTo>
                    <a:pt x="537" y="496"/>
                  </a:lnTo>
                  <a:lnTo>
                    <a:pt x="549" y="481"/>
                  </a:lnTo>
                  <a:lnTo>
                    <a:pt x="552" y="469"/>
                  </a:lnTo>
                  <a:lnTo>
                    <a:pt x="563" y="474"/>
                  </a:lnTo>
                  <a:lnTo>
                    <a:pt x="579" y="501"/>
                  </a:lnTo>
                  <a:lnTo>
                    <a:pt x="587" y="503"/>
                  </a:lnTo>
                  <a:lnTo>
                    <a:pt x="590" y="515"/>
                  </a:lnTo>
                  <a:lnTo>
                    <a:pt x="601" y="516"/>
                  </a:lnTo>
                  <a:lnTo>
                    <a:pt x="598" y="503"/>
                  </a:lnTo>
                  <a:lnTo>
                    <a:pt x="601" y="499"/>
                  </a:lnTo>
                  <a:lnTo>
                    <a:pt x="610" y="509"/>
                  </a:lnTo>
                  <a:lnTo>
                    <a:pt x="618" y="512"/>
                  </a:lnTo>
                  <a:lnTo>
                    <a:pt x="625" y="509"/>
                  </a:lnTo>
                  <a:lnTo>
                    <a:pt x="621" y="503"/>
                  </a:lnTo>
                  <a:lnTo>
                    <a:pt x="617" y="488"/>
                  </a:lnTo>
                  <a:lnTo>
                    <a:pt x="625" y="489"/>
                  </a:lnTo>
                  <a:lnTo>
                    <a:pt x="628" y="500"/>
                  </a:lnTo>
                  <a:lnTo>
                    <a:pt x="637" y="509"/>
                  </a:lnTo>
                  <a:lnTo>
                    <a:pt x="644" y="512"/>
                  </a:lnTo>
                  <a:lnTo>
                    <a:pt x="644" y="501"/>
                  </a:lnTo>
                  <a:lnTo>
                    <a:pt x="657" y="500"/>
                  </a:lnTo>
                  <a:lnTo>
                    <a:pt x="663" y="485"/>
                  </a:lnTo>
                  <a:lnTo>
                    <a:pt x="665" y="478"/>
                  </a:lnTo>
                  <a:lnTo>
                    <a:pt x="658" y="471"/>
                  </a:lnTo>
                  <a:lnTo>
                    <a:pt x="663" y="464"/>
                  </a:lnTo>
                  <a:lnTo>
                    <a:pt x="665" y="462"/>
                  </a:lnTo>
                  <a:lnTo>
                    <a:pt x="678" y="476"/>
                  </a:lnTo>
                  <a:lnTo>
                    <a:pt x="689" y="477"/>
                  </a:lnTo>
                  <a:lnTo>
                    <a:pt x="689" y="473"/>
                  </a:lnTo>
                  <a:lnTo>
                    <a:pt x="695" y="462"/>
                  </a:lnTo>
                  <a:lnTo>
                    <a:pt x="680" y="454"/>
                  </a:lnTo>
                  <a:lnTo>
                    <a:pt x="689" y="451"/>
                  </a:lnTo>
                  <a:lnTo>
                    <a:pt x="713" y="451"/>
                  </a:lnTo>
                  <a:lnTo>
                    <a:pt x="720" y="451"/>
                  </a:lnTo>
                  <a:lnTo>
                    <a:pt x="724" y="449"/>
                  </a:lnTo>
                  <a:lnTo>
                    <a:pt x="717" y="438"/>
                  </a:lnTo>
                  <a:lnTo>
                    <a:pt x="752" y="438"/>
                  </a:lnTo>
                  <a:lnTo>
                    <a:pt x="765" y="430"/>
                  </a:lnTo>
                  <a:lnTo>
                    <a:pt x="786" y="428"/>
                  </a:lnTo>
                  <a:lnTo>
                    <a:pt x="789" y="423"/>
                  </a:lnTo>
                  <a:lnTo>
                    <a:pt x="793" y="418"/>
                  </a:lnTo>
                  <a:lnTo>
                    <a:pt x="794" y="417"/>
                  </a:lnTo>
                  <a:lnTo>
                    <a:pt x="794" y="416"/>
                  </a:lnTo>
                  <a:lnTo>
                    <a:pt x="794" y="414"/>
                  </a:lnTo>
                  <a:lnTo>
                    <a:pt x="793" y="413"/>
                  </a:lnTo>
                  <a:lnTo>
                    <a:pt x="783" y="416"/>
                  </a:lnTo>
                  <a:lnTo>
                    <a:pt x="776" y="419"/>
                  </a:lnTo>
                  <a:lnTo>
                    <a:pt x="773" y="413"/>
                  </a:lnTo>
                  <a:lnTo>
                    <a:pt x="773" y="408"/>
                  </a:lnTo>
                  <a:lnTo>
                    <a:pt x="766" y="404"/>
                  </a:lnTo>
                  <a:lnTo>
                    <a:pt x="766" y="399"/>
                  </a:lnTo>
                  <a:lnTo>
                    <a:pt x="777" y="399"/>
                  </a:lnTo>
                  <a:lnTo>
                    <a:pt x="786" y="399"/>
                  </a:lnTo>
                  <a:lnTo>
                    <a:pt x="792" y="402"/>
                  </a:lnTo>
                  <a:lnTo>
                    <a:pt x="799" y="395"/>
                  </a:lnTo>
                  <a:lnTo>
                    <a:pt x="806" y="391"/>
                  </a:lnTo>
                  <a:lnTo>
                    <a:pt x="820" y="399"/>
                  </a:lnTo>
                  <a:lnTo>
                    <a:pt x="814" y="382"/>
                  </a:lnTo>
                  <a:lnTo>
                    <a:pt x="820" y="379"/>
                  </a:lnTo>
                  <a:lnTo>
                    <a:pt x="832" y="391"/>
                  </a:lnTo>
                  <a:lnTo>
                    <a:pt x="847" y="390"/>
                  </a:lnTo>
                  <a:lnTo>
                    <a:pt x="859" y="389"/>
                  </a:lnTo>
                  <a:lnTo>
                    <a:pt x="866" y="403"/>
                  </a:lnTo>
                  <a:lnTo>
                    <a:pt x="876" y="403"/>
                  </a:lnTo>
                  <a:lnTo>
                    <a:pt x="878" y="383"/>
                  </a:lnTo>
                  <a:lnTo>
                    <a:pt x="869" y="384"/>
                  </a:lnTo>
                  <a:lnTo>
                    <a:pt x="866" y="378"/>
                  </a:lnTo>
                  <a:lnTo>
                    <a:pt x="880" y="369"/>
                  </a:lnTo>
                  <a:lnTo>
                    <a:pt x="889" y="371"/>
                  </a:lnTo>
                  <a:lnTo>
                    <a:pt x="901" y="362"/>
                  </a:lnTo>
                  <a:lnTo>
                    <a:pt x="914" y="356"/>
                  </a:lnTo>
                  <a:lnTo>
                    <a:pt x="938" y="353"/>
                  </a:lnTo>
                  <a:lnTo>
                    <a:pt x="938" y="345"/>
                  </a:lnTo>
                  <a:lnTo>
                    <a:pt x="930" y="339"/>
                  </a:lnTo>
                  <a:lnTo>
                    <a:pt x="923" y="331"/>
                  </a:lnTo>
                  <a:lnTo>
                    <a:pt x="941" y="321"/>
                  </a:lnTo>
                  <a:lnTo>
                    <a:pt x="952" y="311"/>
                  </a:lnTo>
                  <a:lnTo>
                    <a:pt x="951" y="295"/>
                  </a:lnTo>
                  <a:lnTo>
                    <a:pt x="940" y="281"/>
                  </a:lnTo>
                  <a:lnTo>
                    <a:pt x="937" y="266"/>
                  </a:lnTo>
                  <a:lnTo>
                    <a:pt x="927" y="245"/>
                  </a:lnTo>
                  <a:lnTo>
                    <a:pt x="928" y="229"/>
                  </a:lnTo>
                  <a:lnTo>
                    <a:pt x="939" y="222"/>
                  </a:lnTo>
                  <a:lnTo>
                    <a:pt x="944" y="212"/>
                  </a:lnTo>
                  <a:lnTo>
                    <a:pt x="944" y="173"/>
                  </a:lnTo>
                  <a:lnTo>
                    <a:pt x="940" y="160"/>
                  </a:lnTo>
                  <a:lnTo>
                    <a:pt x="920" y="146"/>
                  </a:lnTo>
                  <a:lnTo>
                    <a:pt x="907" y="141"/>
                  </a:lnTo>
                  <a:lnTo>
                    <a:pt x="899" y="141"/>
                  </a:lnTo>
                  <a:lnTo>
                    <a:pt x="885" y="154"/>
                  </a:lnTo>
                  <a:lnTo>
                    <a:pt x="876" y="151"/>
                  </a:lnTo>
                  <a:lnTo>
                    <a:pt x="867" y="139"/>
                  </a:lnTo>
                  <a:lnTo>
                    <a:pt x="857" y="120"/>
                  </a:lnTo>
                  <a:lnTo>
                    <a:pt x="872" y="118"/>
                  </a:lnTo>
                  <a:lnTo>
                    <a:pt x="869" y="108"/>
                  </a:lnTo>
                  <a:lnTo>
                    <a:pt x="858" y="94"/>
                  </a:lnTo>
                  <a:lnTo>
                    <a:pt x="863" y="88"/>
                  </a:lnTo>
                  <a:lnTo>
                    <a:pt x="886" y="80"/>
                  </a:lnTo>
                  <a:lnTo>
                    <a:pt x="886" y="74"/>
                  </a:lnTo>
                  <a:lnTo>
                    <a:pt x="869" y="74"/>
                  </a:lnTo>
                  <a:lnTo>
                    <a:pt x="868" y="69"/>
                  </a:lnTo>
                  <a:lnTo>
                    <a:pt x="871" y="64"/>
                  </a:lnTo>
                  <a:lnTo>
                    <a:pt x="880" y="51"/>
                  </a:lnTo>
                  <a:lnTo>
                    <a:pt x="874" y="46"/>
                  </a:lnTo>
                  <a:lnTo>
                    <a:pt x="859" y="57"/>
                  </a:lnTo>
                  <a:lnTo>
                    <a:pt x="850" y="46"/>
                  </a:lnTo>
                  <a:lnTo>
                    <a:pt x="850" y="15"/>
                  </a:lnTo>
                  <a:lnTo>
                    <a:pt x="850" y="0"/>
                  </a:lnTo>
                  <a:lnTo>
                    <a:pt x="838" y="0"/>
                  </a:lnTo>
                  <a:lnTo>
                    <a:pt x="825" y="7"/>
                  </a:lnTo>
                  <a:lnTo>
                    <a:pt x="818" y="9"/>
                  </a:lnTo>
                  <a:lnTo>
                    <a:pt x="811" y="26"/>
                  </a:lnTo>
                  <a:lnTo>
                    <a:pt x="804" y="25"/>
                  </a:lnTo>
                  <a:lnTo>
                    <a:pt x="795" y="30"/>
                  </a:lnTo>
                  <a:lnTo>
                    <a:pt x="793" y="27"/>
                  </a:lnTo>
                  <a:lnTo>
                    <a:pt x="793" y="17"/>
                  </a:lnTo>
                  <a:lnTo>
                    <a:pt x="781" y="9"/>
                  </a:lnTo>
                  <a:lnTo>
                    <a:pt x="772" y="21"/>
                  </a:lnTo>
                  <a:lnTo>
                    <a:pt x="781" y="32"/>
                  </a:lnTo>
                  <a:lnTo>
                    <a:pt x="774" y="35"/>
                  </a:lnTo>
                  <a:lnTo>
                    <a:pt x="758" y="35"/>
                  </a:lnTo>
                  <a:lnTo>
                    <a:pt x="755" y="46"/>
                  </a:lnTo>
                  <a:lnTo>
                    <a:pt x="769" y="51"/>
                  </a:lnTo>
                  <a:lnTo>
                    <a:pt x="769" y="58"/>
                  </a:lnTo>
                  <a:lnTo>
                    <a:pt x="761" y="62"/>
                  </a:lnTo>
                  <a:lnTo>
                    <a:pt x="761" y="66"/>
                  </a:lnTo>
                  <a:lnTo>
                    <a:pt x="774" y="66"/>
                  </a:lnTo>
                  <a:lnTo>
                    <a:pt x="774" y="72"/>
                  </a:lnTo>
                  <a:lnTo>
                    <a:pt x="762" y="76"/>
                  </a:lnTo>
                  <a:lnTo>
                    <a:pt x="760" y="87"/>
                  </a:lnTo>
                  <a:lnTo>
                    <a:pt x="752" y="91"/>
                  </a:lnTo>
                  <a:lnTo>
                    <a:pt x="752" y="86"/>
                  </a:lnTo>
                  <a:lnTo>
                    <a:pt x="741" y="84"/>
                  </a:lnTo>
                  <a:lnTo>
                    <a:pt x="748" y="66"/>
                  </a:lnTo>
                  <a:lnTo>
                    <a:pt x="732" y="66"/>
                  </a:lnTo>
                  <a:lnTo>
                    <a:pt x="718" y="66"/>
                  </a:lnTo>
                  <a:lnTo>
                    <a:pt x="712" y="76"/>
                  </a:lnTo>
                  <a:lnTo>
                    <a:pt x="727" y="87"/>
                  </a:lnTo>
                  <a:lnTo>
                    <a:pt x="727" y="101"/>
                  </a:lnTo>
                  <a:lnTo>
                    <a:pt x="718" y="103"/>
                  </a:lnTo>
                  <a:lnTo>
                    <a:pt x="701" y="119"/>
                  </a:lnTo>
                  <a:lnTo>
                    <a:pt x="685" y="127"/>
                  </a:lnTo>
                  <a:lnTo>
                    <a:pt x="685" y="116"/>
                  </a:lnTo>
                  <a:lnTo>
                    <a:pt x="679" y="116"/>
                  </a:lnTo>
                  <a:lnTo>
                    <a:pt x="673" y="132"/>
                  </a:lnTo>
                  <a:lnTo>
                    <a:pt x="657" y="133"/>
                  </a:lnTo>
                  <a:lnTo>
                    <a:pt x="651" y="123"/>
                  </a:lnTo>
                  <a:lnTo>
                    <a:pt x="637" y="123"/>
                  </a:lnTo>
                  <a:lnTo>
                    <a:pt x="632" y="133"/>
                  </a:lnTo>
                  <a:lnTo>
                    <a:pt x="623" y="136"/>
                  </a:lnTo>
                  <a:lnTo>
                    <a:pt x="626" y="141"/>
                  </a:lnTo>
                  <a:lnTo>
                    <a:pt x="626" y="151"/>
                  </a:lnTo>
                  <a:lnTo>
                    <a:pt x="622" y="151"/>
                  </a:lnTo>
                  <a:lnTo>
                    <a:pt x="613" y="153"/>
                  </a:lnTo>
                  <a:lnTo>
                    <a:pt x="606" y="157"/>
                  </a:lnTo>
                  <a:lnTo>
                    <a:pt x="600" y="158"/>
                  </a:lnTo>
                  <a:lnTo>
                    <a:pt x="603" y="145"/>
                  </a:lnTo>
                  <a:lnTo>
                    <a:pt x="613" y="133"/>
                  </a:lnTo>
                  <a:lnTo>
                    <a:pt x="609" y="127"/>
                  </a:lnTo>
                  <a:lnTo>
                    <a:pt x="593" y="129"/>
                  </a:lnTo>
                  <a:lnTo>
                    <a:pt x="598" y="135"/>
                  </a:lnTo>
                  <a:lnTo>
                    <a:pt x="593" y="146"/>
                  </a:lnTo>
                  <a:lnTo>
                    <a:pt x="590" y="171"/>
                  </a:lnTo>
                  <a:lnTo>
                    <a:pt x="579" y="171"/>
                  </a:lnTo>
                  <a:lnTo>
                    <a:pt x="577" y="163"/>
                  </a:lnTo>
                  <a:lnTo>
                    <a:pt x="582" y="146"/>
                  </a:lnTo>
                  <a:lnTo>
                    <a:pt x="572" y="146"/>
                  </a:lnTo>
                  <a:lnTo>
                    <a:pt x="569" y="159"/>
                  </a:lnTo>
                  <a:lnTo>
                    <a:pt x="562" y="159"/>
                  </a:lnTo>
                  <a:lnTo>
                    <a:pt x="558" y="167"/>
                  </a:lnTo>
                  <a:lnTo>
                    <a:pt x="539" y="175"/>
                  </a:lnTo>
                  <a:lnTo>
                    <a:pt x="522" y="187"/>
                  </a:lnTo>
                  <a:lnTo>
                    <a:pt x="511" y="187"/>
                  </a:lnTo>
                  <a:lnTo>
                    <a:pt x="509" y="199"/>
                  </a:lnTo>
                  <a:lnTo>
                    <a:pt x="530" y="202"/>
                  </a:lnTo>
                  <a:lnTo>
                    <a:pt x="530" y="206"/>
                  </a:lnTo>
                  <a:lnTo>
                    <a:pt x="520" y="218"/>
                  </a:lnTo>
                  <a:lnTo>
                    <a:pt x="520" y="233"/>
                  </a:lnTo>
                  <a:lnTo>
                    <a:pt x="512" y="233"/>
                  </a:lnTo>
                  <a:lnTo>
                    <a:pt x="506" y="252"/>
                  </a:lnTo>
                  <a:lnTo>
                    <a:pt x="491" y="252"/>
                  </a:lnTo>
                  <a:lnTo>
                    <a:pt x="486" y="246"/>
                  </a:lnTo>
                  <a:lnTo>
                    <a:pt x="473" y="245"/>
                  </a:lnTo>
                  <a:lnTo>
                    <a:pt x="467" y="234"/>
                  </a:lnTo>
                  <a:lnTo>
                    <a:pt x="454" y="236"/>
                  </a:lnTo>
                  <a:lnTo>
                    <a:pt x="454" y="228"/>
                  </a:lnTo>
                  <a:lnTo>
                    <a:pt x="450" y="228"/>
                  </a:lnTo>
                  <a:lnTo>
                    <a:pt x="444" y="228"/>
                  </a:lnTo>
                  <a:lnTo>
                    <a:pt x="442" y="232"/>
                  </a:lnTo>
                  <a:lnTo>
                    <a:pt x="441" y="235"/>
                  </a:lnTo>
                  <a:lnTo>
                    <a:pt x="437" y="243"/>
                  </a:lnTo>
                  <a:lnTo>
                    <a:pt x="428" y="243"/>
                  </a:lnTo>
                  <a:lnTo>
                    <a:pt x="424" y="235"/>
                  </a:lnTo>
                  <a:lnTo>
                    <a:pt x="417" y="235"/>
                  </a:lnTo>
                  <a:lnTo>
                    <a:pt x="406" y="244"/>
                  </a:lnTo>
                  <a:lnTo>
                    <a:pt x="392" y="246"/>
                  </a:lnTo>
                  <a:lnTo>
                    <a:pt x="381" y="251"/>
                  </a:lnTo>
                  <a:lnTo>
                    <a:pt x="380" y="251"/>
                  </a:lnTo>
                  <a:lnTo>
                    <a:pt x="376" y="250"/>
                  </a:lnTo>
                  <a:lnTo>
                    <a:pt x="364" y="244"/>
                  </a:lnTo>
                  <a:lnTo>
                    <a:pt x="358" y="250"/>
                  </a:lnTo>
                  <a:lnTo>
                    <a:pt x="355" y="259"/>
                  </a:lnTo>
                  <a:lnTo>
                    <a:pt x="364" y="268"/>
                  </a:lnTo>
                  <a:lnTo>
                    <a:pt x="383" y="266"/>
                  </a:lnTo>
                  <a:lnTo>
                    <a:pt x="379" y="269"/>
                  </a:lnTo>
                  <a:lnTo>
                    <a:pt x="374" y="273"/>
                  </a:lnTo>
                  <a:lnTo>
                    <a:pt x="370" y="275"/>
                  </a:lnTo>
                  <a:lnTo>
                    <a:pt x="367" y="278"/>
                  </a:lnTo>
                  <a:lnTo>
                    <a:pt x="378" y="281"/>
                  </a:lnTo>
                  <a:lnTo>
                    <a:pt x="378" y="293"/>
                  </a:lnTo>
                  <a:lnTo>
                    <a:pt x="368" y="298"/>
                  </a:lnTo>
                  <a:lnTo>
                    <a:pt x="361" y="301"/>
                  </a:lnTo>
                  <a:lnTo>
                    <a:pt x="357" y="316"/>
                  </a:lnTo>
                  <a:lnTo>
                    <a:pt x="353" y="325"/>
                  </a:lnTo>
                  <a:lnTo>
                    <a:pt x="328" y="325"/>
                  </a:lnTo>
                  <a:lnTo>
                    <a:pt x="321" y="330"/>
                  </a:lnTo>
                  <a:lnTo>
                    <a:pt x="329" y="331"/>
                  </a:lnTo>
                  <a:lnTo>
                    <a:pt x="339" y="332"/>
                  </a:lnTo>
                  <a:lnTo>
                    <a:pt x="341" y="335"/>
                  </a:lnTo>
                  <a:lnTo>
                    <a:pt x="341" y="338"/>
                  </a:lnTo>
                  <a:lnTo>
                    <a:pt x="338" y="341"/>
                  </a:lnTo>
                  <a:lnTo>
                    <a:pt x="334" y="343"/>
                  </a:lnTo>
                  <a:lnTo>
                    <a:pt x="329" y="341"/>
                  </a:lnTo>
                  <a:lnTo>
                    <a:pt x="323" y="340"/>
                  </a:lnTo>
                  <a:lnTo>
                    <a:pt x="320" y="341"/>
                  </a:lnTo>
                  <a:lnTo>
                    <a:pt x="317" y="344"/>
                  </a:lnTo>
                  <a:lnTo>
                    <a:pt x="305" y="344"/>
                  </a:lnTo>
                  <a:lnTo>
                    <a:pt x="278" y="344"/>
                  </a:lnTo>
                  <a:lnTo>
                    <a:pt x="267" y="348"/>
                  </a:lnTo>
                  <a:lnTo>
                    <a:pt x="264" y="346"/>
                  </a:lnTo>
                  <a:lnTo>
                    <a:pt x="264" y="336"/>
                  </a:lnTo>
                  <a:lnTo>
                    <a:pt x="262" y="335"/>
                  </a:lnTo>
                  <a:lnTo>
                    <a:pt x="260" y="334"/>
                  </a:lnTo>
                  <a:lnTo>
                    <a:pt x="258" y="340"/>
                  </a:lnTo>
                  <a:lnTo>
                    <a:pt x="249" y="352"/>
                  </a:lnTo>
                  <a:lnTo>
                    <a:pt x="242" y="346"/>
                  </a:lnTo>
                  <a:lnTo>
                    <a:pt x="230" y="345"/>
                  </a:lnTo>
                  <a:lnTo>
                    <a:pt x="205" y="352"/>
                  </a:lnTo>
                  <a:lnTo>
                    <a:pt x="194" y="344"/>
                  </a:lnTo>
                  <a:lnTo>
                    <a:pt x="205" y="332"/>
                  </a:lnTo>
                  <a:lnTo>
                    <a:pt x="192" y="333"/>
                  </a:lnTo>
                  <a:lnTo>
                    <a:pt x="190" y="318"/>
                  </a:lnTo>
                  <a:lnTo>
                    <a:pt x="183" y="315"/>
                  </a:lnTo>
                  <a:lnTo>
                    <a:pt x="171" y="312"/>
                  </a:lnTo>
                  <a:lnTo>
                    <a:pt x="166" y="323"/>
                  </a:lnTo>
                  <a:lnTo>
                    <a:pt x="161" y="327"/>
                  </a:lnTo>
                  <a:lnTo>
                    <a:pt x="157" y="323"/>
                  </a:lnTo>
                  <a:lnTo>
                    <a:pt x="163" y="312"/>
                  </a:lnTo>
                  <a:lnTo>
                    <a:pt x="141" y="310"/>
                  </a:lnTo>
                  <a:lnTo>
                    <a:pt x="143" y="319"/>
                  </a:lnTo>
                  <a:lnTo>
                    <a:pt x="148" y="326"/>
                  </a:lnTo>
                  <a:lnTo>
                    <a:pt x="134" y="326"/>
                  </a:lnTo>
                  <a:lnTo>
                    <a:pt x="126" y="321"/>
                  </a:lnTo>
                  <a:lnTo>
                    <a:pt x="121" y="327"/>
                  </a:lnTo>
                  <a:lnTo>
                    <a:pt x="128" y="335"/>
                  </a:lnTo>
                  <a:lnTo>
                    <a:pt x="128" y="343"/>
                  </a:lnTo>
                  <a:lnTo>
                    <a:pt x="115" y="345"/>
                  </a:lnTo>
                  <a:lnTo>
                    <a:pt x="108" y="349"/>
                  </a:lnTo>
                  <a:lnTo>
                    <a:pt x="103" y="351"/>
                  </a:lnTo>
                  <a:lnTo>
                    <a:pt x="98" y="361"/>
                  </a:lnTo>
                  <a:lnTo>
                    <a:pt x="105" y="370"/>
                  </a:lnTo>
                  <a:lnTo>
                    <a:pt x="103" y="375"/>
                  </a:lnTo>
                  <a:lnTo>
                    <a:pt x="82" y="383"/>
                  </a:lnTo>
                  <a:lnTo>
                    <a:pt x="84" y="387"/>
                  </a:lnTo>
                  <a:lnTo>
                    <a:pt x="86" y="390"/>
                  </a:lnTo>
                  <a:lnTo>
                    <a:pt x="86" y="408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78" name="Freeform 83"/>
            <p:cNvSpPr>
              <a:spLocks/>
            </p:cNvSpPr>
            <p:nvPr/>
          </p:nvSpPr>
          <p:spPr bwMode="auto">
            <a:xfrm>
              <a:off x="7675636" y="3089519"/>
              <a:ext cx="339924" cy="390838"/>
            </a:xfrm>
            <a:custGeom>
              <a:avLst/>
              <a:gdLst>
                <a:gd name="T0" fmla="*/ 606 w 683"/>
                <a:gd name="T1" fmla="*/ 252 h 782"/>
                <a:gd name="T2" fmla="*/ 606 w 683"/>
                <a:gd name="T3" fmla="*/ 217 h 782"/>
                <a:gd name="T4" fmla="*/ 607 w 683"/>
                <a:gd name="T5" fmla="*/ 156 h 782"/>
                <a:gd name="T6" fmla="*/ 661 w 683"/>
                <a:gd name="T7" fmla="*/ 88 h 782"/>
                <a:gd name="T8" fmla="*/ 659 w 683"/>
                <a:gd name="T9" fmla="*/ 24 h 782"/>
                <a:gd name="T10" fmla="*/ 621 w 683"/>
                <a:gd name="T11" fmla="*/ 15 h 782"/>
                <a:gd name="T12" fmla="*/ 551 w 683"/>
                <a:gd name="T13" fmla="*/ 70 h 782"/>
                <a:gd name="T14" fmla="*/ 443 w 683"/>
                <a:gd name="T15" fmla="*/ 93 h 782"/>
                <a:gd name="T16" fmla="*/ 399 w 683"/>
                <a:gd name="T17" fmla="*/ 87 h 782"/>
                <a:gd name="T18" fmla="*/ 332 w 683"/>
                <a:gd name="T19" fmla="*/ 113 h 782"/>
                <a:gd name="T20" fmla="*/ 338 w 683"/>
                <a:gd name="T21" fmla="*/ 169 h 782"/>
                <a:gd name="T22" fmla="*/ 328 w 683"/>
                <a:gd name="T23" fmla="*/ 204 h 782"/>
                <a:gd name="T24" fmla="*/ 281 w 683"/>
                <a:gd name="T25" fmla="*/ 254 h 782"/>
                <a:gd name="T26" fmla="*/ 221 w 683"/>
                <a:gd name="T27" fmla="*/ 306 h 782"/>
                <a:gd name="T28" fmla="*/ 198 w 683"/>
                <a:gd name="T29" fmla="*/ 374 h 782"/>
                <a:gd name="T30" fmla="*/ 158 w 683"/>
                <a:gd name="T31" fmla="*/ 415 h 782"/>
                <a:gd name="T32" fmla="*/ 108 w 683"/>
                <a:gd name="T33" fmla="*/ 448 h 782"/>
                <a:gd name="T34" fmla="*/ 131 w 683"/>
                <a:gd name="T35" fmla="*/ 482 h 782"/>
                <a:gd name="T36" fmla="*/ 186 w 683"/>
                <a:gd name="T37" fmla="*/ 491 h 782"/>
                <a:gd name="T38" fmla="*/ 211 w 683"/>
                <a:gd name="T39" fmla="*/ 558 h 782"/>
                <a:gd name="T40" fmla="*/ 205 w 683"/>
                <a:gd name="T41" fmla="*/ 579 h 782"/>
                <a:gd name="T42" fmla="*/ 152 w 683"/>
                <a:gd name="T43" fmla="*/ 599 h 782"/>
                <a:gd name="T44" fmla="*/ 95 w 683"/>
                <a:gd name="T45" fmla="*/ 586 h 782"/>
                <a:gd name="T46" fmla="*/ 66 w 683"/>
                <a:gd name="T47" fmla="*/ 625 h 782"/>
                <a:gd name="T48" fmla="*/ 47 w 683"/>
                <a:gd name="T49" fmla="*/ 652 h 782"/>
                <a:gd name="T50" fmla="*/ 28 w 683"/>
                <a:gd name="T51" fmla="*/ 690 h 782"/>
                <a:gd name="T52" fmla="*/ 15 w 683"/>
                <a:gd name="T53" fmla="*/ 744 h 782"/>
                <a:gd name="T54" fmla="*/ 89 w 683"/>
                <a:gd name="T55" fmla="*/ 743 h 782"/>
                <a:gd name="T56" fmla="*/ 150 w 683"/>
                <a:gd name="T57" fmla="*/ 750 h 782"/>
                <a:gd name="T58" fmla="*/ 141 w 683"/>
                <a:gd name="T59" fmla="*/ 774 h 782"/>
                <a:gd name="T60" fmla="*/ 154 w 683"/>
                <a:gd name="T61" fmla="*/ 772 h 782"/>
                <a:gd name="T62" fmla="*/ 187 w 683"/>
                <a:gd name="T63" fmla="*/ 735 h 782"/>
                <a:gd name="T64" fmla="*/ 219 w 683"/>
                <a:gd name="T65" fmla="*/ 746 h 782"/>
                <a:gd name="T66" fmla="*/ 286 w 683"/>
                <a:gd name="T67" fmla="*/ 715 h 782"/>
                <a:gd name="T68" fmla="*/ 327 w 683"/>
                <a:gd name="T69" fmla="*/ 729 h 782"/>
                <a:gd name="T70" fmla="*/ 355 w 683"/>
                <a:gd name="T71" fmla="*/ 714 h 782"/>
                <a:gd name="T72" fmla="*/ 375 w 683"/>
                <a:gd name="T73" fmla="*/ 697 h 782"/>
                <a:gd name="T74" fmla="*/ 405 w 683"/>
                <a:gd name="T75" fmla="*/ 699 h 782"/>
                <a:gd name="T76" fmla="*/ 428 w 683"/>
                <a:gd name="T77" fmla="*/ 731 h 782"/>
                <a:gd name="T78" fmla="*/ 492 w 683"/>
                <a:gd name="T79" fmla="*/ 727 h 782"/>
                <a:gd name="T80" fmla="*/ 501 w 683"/>
                <a:gd name="T81" fmla="*/ 735 h 782"/>
                <a:gd name="T82" fmla="*/ 557 w 683"/>
                <a:gd name="T83" fmla="*/ 727 h 782"/>
                <a:gd name="T84" fmla="*/ 575 w 683"/>
                <a:gd name="T85" fmla="*/ 722 h 782"/>
                <a:gd name="T86" fmla="*/ 587 w 683"/>
                <a:gd name="T87" fmla="*/ 712 h 782"/>
                <a:gd name="T88" fmla="*/ 612 w 683"/>
                <a:gd name="T89" fmla="*/ 668 h 782"/>
                <a:gd name="T90" fmla="*/ 617 w 683"/>
                <a:gd name="T91" fmla="*/ 653 h 782"/>
                <a:gd name="T92" fmla="*/ 610 w 683"/>
                <a:gd name="T93" fmla="*/ 637 h 782"/>
                <a:gd name="T94" fmla="*/ 612 w 683"/>
                <a:gd name="T95" fmla="*/ 614 h 782"/>
                <a:gd name="T96" fmla="*/ 673 w 683"/>
                <a:gd name="T97" fmla="*/ 604 h 782"/>
                <a:gd name="T98" fmla="*/ 642 w 683"/>
                <a:gd name="T99" fmla="*/ 566 h 782"/>
                <a:gd name="T100" fmla="*/ 588 w 683"/>
                <a:gd name="T101" fmla="*/ 575 h 782"/>
                <a:gd name="T102" fmla="*/ 564 w 683"/>
                <a:gd name="T103" fmla="*/ 547 h 782"/>
                <a:gd name="T104" fmla="*/ 585 w 683"/>
                <a:gd name="T105" fmla="*/ 528 h 782"/>
                <a:gd name="T106" fmla="*/ 597 w 683"/>
                <a:gd name="T107" fmla="*/ 494 h 782"/>
                <a:gd name="T108" fmla="*/ 568 w 683"/>
                <a:gd name="T109" fmla="*/ 459 h 782"/>
                <a:gd name="T110" fmla="*/ 540 w 683"/>
                <a:gd name="T111" fmla="*/ 419 h 782"/>
                <a:gd name="T112" fmla="*/ 590 w 683"/>
                <a:gd name="T113" fmla="*/ 378 h 782"/>
                <a:gd name="T114" fmla="*/ 606 w 683"/>
                <a:gd name="T115" fmla="*/ 349 h 782"/>
                <a:gd name="T116" fmla="*/ 636 w 683"/>
                <a:gd name="T117" fmla="*/ 295 h 782"/>
                <a:gd name="T118" fmla="*/ 649 w 683"/>
                <a:gd name="T119" fmla="*/ 26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3" h="782">
                  <a:moveTo>
                    <a:pt x="649" y="263"/>
                  </a:moveTo>
                  <a:lnTo>
                    <a:pt x="644" y="254"/>
                  </a:lnTo>
                  <a:lnTo>
                    <a:pt x="626" y="241"/>
                  </a:lnTo>
                  <a:lnTo>
                    <a:pt x="617" y="241"/>
                  </a:lnTo>
                  <a:lnTo>
                    <a:pt x="606" y="252"/>
                  </a:lnTo>
                  <a:lnTo>
                    <a:pt x="599" y="256"/>
                  </a:lnTo>
                  <a:lnTo>
                    <a:pt x="582" y="246"/>
                  </a:lnTo>
                  <a:lnTo>
                    <a:pt x="577" y="235"/>
                  </a:lnTo>
                  <a:lnTo>
                    <a:pt x="596" y="228"/>
                  </a:lnTo>
                  <a:lnTo>
                    <a:pt x="606" y="217"/>
                  </a:lnTo>
                  <a:lnTo>
                    <a:pt x="609" y="200"/>
                  </a:lnTo>
                  <a:lnTo>
                    <a:pt x="608" y="181"/>
                  </a:lnTo>
                  <a:lnTo>
                    <a:pt x="614" y="172"/>
                  </a:lnTo>
                  <a:lnTo>
                    <a:pt x="614" y="166"/>
                  </a:lnTo>
                  <a:lnTo>
                    <a:pt x="607" y="156"/>
                  </a:lnTo>
                  <a:lnTo>
                    <a:pt x="610" y="128"/>
                  </a:lnTo>
                  <a:lnTo>
                    <a:pt x="624" y="126"/>
                  </a:lnTo>
                  <a:lnTo>
                    <a:pt x="635" y="122"/>
                  </a:lnTo>
                  <a:lnTo>
                    <a:pt x="648" y="108"/>
                  </a:lnTo>
                  <a:lnTo>
                    <a:pt x="661" y="88"/>
                  </a:lnTo>
                  <a:lnTo>
                    <a:pt x="668" y="73"/>
                  </a:lnTo>
                  <a:lnTo>
                    <a:pt x="683" y="64"/>
                  </a:lnTo>
                  <a:lnTo>
                    <a:pt x="683" y="47"/>
                  </a:lnTo>
                  <a:lnTo>
                    <a:pt x="673" y="34"/>
                  </a:lnTo>
                  <a:lnTo>
                    <a:pt x="659" y="24"/>
                  </a:lnTo>
                  <a:lnTo>
                    <a:pt x="646" y="13"/>
                  </a:lnTo>
                  <a:lnTo>
                    <a:pt x="638" y="0"/>
                  </a:lnTo>
                  <a:lnTo>
                    <a:pt x="635" y="3"/>
                  </a:lnTo>
                  <a:lnTo>
                    <a:pt x="632" y="5"/>
                  </a:lnTo>
                  <a:lnTo>
                    <a:pt x="621" y="15"/>
                  </a:lnTo>
                  <a:lnTo>
                    <a:pt x="608" y="28"/>
                  </a:lnTo>
                  <a:lnTo>
                    <a:pt x="591" y="46"/>
                  </a:lnTo>
                  <a:lnTo>
                    <a:pt x="589" y="55"/>
                  </a:lnTo>
                  <a:lnTo>
                    <a:pt x="582" y="58"/>
                  </a:lnTo>
                  <a:lnTo>
                    <a:pt x="551" y="70"/>
                  </a:lnTo>
                  <a:lnTo>
                    <a:pt x="547" y="73"/>
                  </a:lnTo>
                  <a:lnTo>
                    <a:pt x="519" y="96"/>
                  </a:lnTo>
                  <a:lnTo>
                    <a:pt x="501" y="97"/>
                  </a:lnTo>
                  <a:lnTo>
                    <a:pt x="462" y="90"/>
                  </a:lnTo>
                  <a:lnTo>
                    <a:pt x="443" y="93"/>
                  </a:lnTo>
                  <a:lnTo>
                    <a:pt x="434" y="93"/>
                  </a:lnTo>
                  <a:lnTo>
                    <a:pt x="424" y="94"/>
                  </a:lnTo>
                  <a:lnTo>
                    <a:pt x="419" y="89"/>
                  </a:lnTo>
                  <a:lnTo>
                    <a:pt x="415" y="85"/>
                  </a:lnTo>
                  <a:lnTo>
                    <a:pt x="399" y="87"/>
                  </a:lnTo>
                  <a:lnTo>
                    <a:pt x="387" y="111"/>
                  </a:lnTo>
                  <a:lnTo>
                    <a:pt x="365" y="113"/>
                  </a:lnTo>
                  <a:lnTo>
                    <a:pt x="353" y="113"/>
                  </a:lnTo>
                  <a:lnTo>
                    <a:pt x="340" y="111"/>
                  </a:lnTo>
                  <a:lnTo>
                    <a:pt x="332" y="113"/>
                  </a:lnTo>
                  <a:lnTo>
                    <a:pt x="327" y="125"/>
                  </a:lnTo>
                  <a:lnTo>
                    <a:pt x="327" y="144"/>
                  </a:lnTo>
                  <a:lnTo>
                    <a:pt x="343" y="149"/>
                  </a:lnTo>
                  <a:lnTo>
                    <a:pt x="343" y="159"/>
                  </a:lnTo>
                  <a:lnTo>
                    <a:pt x="338" y="169"/>
                  </a:lnTo>
                  <a:lnTo>
                    <a:pt x="314" y="169"/>
                  </a:lnTo>
                  <a:lnTo>
                    <a:pt x="314" y="178"/>
                  </a:lnTo>
                  <a:lnTo>
                    <a:pt x="330" y="187"/>
                  </a:lnTo>
                  <a:lnTo>
                    <a:pt x="332" y="193"/>
                  </a:lnTo>
                  <a:lnTo>
                    <a:pt x="328" y="204"/>
                  </a:lnTo>
                  <a:lnTo>
                    <a:pt x="307" y="206"/>
                  </a:lnTo>
                  <a:lnTo>
                    <a:pt x="298" y="216"/>
                  </a:lnTo>
                  <a:lnTo>
                    <a:pt x="281" y="221"/>
                  </a:lnTo>
                  <a:lnTo>
                    <a:pt x="281" y="239"/>
                  </a:lnTo>
                  <a:lnTo>
                    <a:pt x="281" y="254"/>
                  </a:lnTo>
                  <a:lnTo>
                    <a:pt x="274" y="275"/>
                  </a:lnTo>
                  <a:lnTo>
                    <a:pt x="262" y="275"/>
                  </a:lnTo>
                  <a:lnTo>
                    <a:pt x="257" y="291"/>
                  </a:lnTo>
                  <a:lnTo>
                    <a:pt x="244" y="291"/>
                  </a:lnTo>
                  <a:lnTo>
                    <a:pt x="221" y="306"/>
                  </a:lnTo>
                  <a:lnTo>
                    <a:pt x="218" y="322"/>
                  </a:lnTo>
                  <a:lnTo>
                    <a:pt x="209" y="344"/>
                  </a:lnTo>
                  <a:lnTo>
                    <a:pt x="200" y="352"/>
                  </a:lnTo>
                  <a:lnTo>
                    <a:pt x="196" y="361"/>
                  </a:lnTo>
                  <a:lnTo>
                    <a:pt x="198" y="374"/>
                  </a:lnTo>
                  <a:lnTo>
                    <a:pt x="188" y="394"/>
                  </a:lnTo>
                  <a:lnTo>
                    <a:pt x="181" y="394"/>
                  </a:lnTo>
                  <a:lnTo>
                    <a:pt x="176" y="408"/>
                  </a:lnTo>
                  <a:lnTo>
                    <a:pt x="168" y="410"/>
                  </a:lnTo>
                  <a:lnTo>
                    <a:pt x="158" y="415"/>
                  </a:lnTo>
                  <a:lnTo>
                    <a:pt x="150" y="421"/>
                  </a:lnTo>
                  <a:lnTo>
                    <a:pt x="130" y="426"/>
                  </a:lnTo>
                  <a:lnTo>
                    <a:pt x="117" y="431"/>
                  </a:lnTo>
                  <a:lnTo>
                    <a:pt x="110" y="439"/>
                  </a:lnTo>
                  <a:lnTo>
                    <a:pt x="108" y="448"/>
                  </a:lnTo>
                  <a:lnTo>
                    <a:pt x="98" y="458"/>
                  </a:lnTo>
                  <a:lnTo>
                    <a:pt x="97" y="475"/>
                  </a:lnTo>
                  <a:lnTo>
                    <a:pt x="109" y="478"/>
                  </a:lnTo>
                  <a:lnTo>
                    <a:pt x="126" y="482"/>
                  </a:lnTo>
                  <a:lnTo>
                    <a:pt x="131" y="482"/>
                  </a:lnTo>
                  <a:lnTo>
                    <a:pt x="141" y="493"/>
                  </a:lnTo>
                  <a:lnTo>
                    <a:pt x="154" y="509"/>
                  </a:lnTo>
                  <a:lnTo>
                    <a:pt x="170" y="510"/>
                  </a:lnTo>
                  <a:lnTo>
                    <a:pt x="180" y="506"/>
                  </a:lnTo>
                  <a:lnTo>
                    <a:pt x="186" y="491"/>
                  </a:lnTo>
                  <a:lnTo>
                    <a:pt x="195" y="500"/>
                  </a:lnTo>
                  <a:lnTo>
                    <a:pt x="187" y="515"/>
                  </a:lnTo>
                  <a:lnTo>
                    <a:pt x="186" y="536"/>
                  </a:lnTo>
                  <a:lnTo>
                    <a:pt x="195" y="544"/>
                  </a:lnTo>
                  <a:lnTo>
                    <a:pt x="211" y="558"/>
                  </a:lnTo>
                  <a:lnTo>
                    <a:pt x="204" y="561"/>
                  </a:lnTo>
                  <a:lnTo>
                    <a:pt x="196" y="563"/>
                  </a:lnTo>
                  <a:lnTo>
                    <a:pt x="195" y="569"/>
                  </a:lnTo>
                  <a:lnTo>
                    <a:pt x="195" y="574"/>
                  </a:lnTo>
                  <a:lnTo>
                    <a:pt x="205" y="579"/>
                  </a:lnTo>
                  <a:lnTo>
                    <a:pt x="205" y="586"/>
                  </a:lnTo>
                  <a:lnTo>
                    <a:pt x="195" y="597"/>
                  </a:lnTo>
                  <a:lnTo>
                    <a:pt x="182" y="604"/>
                  </a:lnTo>
                  <a:lnTo>
                    <a:pt x="165" y="594"/>
                  </a:lnTo>
                  <a:lnTo>
                    <a:pt x="152" y="599"/>
                  </a:lnTo>
                  <a:lnTo>
                    <a:pt x="147" y="594"/>
                  </a:lnTo>
                  <a:lnTo>
                    <a:pt x="134" y="594"/>
                  </a:lnTo>
                  <a:lnTo>
                    <a:pt x="120" y="597"/>
                  </a:lnTo>
                  <a:lnTo>
                    <a:pt x="107" y="596"/>
                  </a:lnTo>
                  <a:lnTo>
                    <a:pt x="95" y="586"/>
                  </a:lnTo>
                  <a:lnTo>
                    <a:pt x="84" y="586"/>
                  </a:lnTo>
                  <a:lnTo>
                    <a:pt x="70" y="602"/>
                  </a:lnTo>
                  <a:lnTo>
                    <a:pt x="70" y="612"/>
                  </a:lnTo>
                  <a:lnTo>
                    <a:pt x="69" y="616"/>
                  </a:lnTo>
                  <a:lnTo>
                    <a:pt x="66" y="625"/>
                  </a:lnTo>
                  <a:lnTo>
                    <a:pt x="62" y="635"/>
                  </a:lnTo>
                  <a:lnTo>
                    <a:pt x="59" y="639"/>
                  </a:lnTo>
                  <a:lnTo>
                    <a:pt x="56" y="641"/>
                  </a:lnTo>
                  <a:lnTo>
                    <a:pt x="51" y="647"/>
                  </a:lnTo>
                  <a:lnTo>
                    <a:pt x="47" y="652"/>
                  </a:lnTo>
                  <a:lnTo>
                    <a:pt x="46" y="655"/>
                  </a:lnTo>
                  <a:lnTo>
                    <a:pt x="32" y="673"/>
                  </a:lnTo>
                  <a:lnTo>
                    <a:pt x="24" y="679"/>
                  </a:lnTo>
                  <a:lnTo>
                    <a:pt x="23" y="680"/>
                  </a:lnTo>
                  <a:lnTo>
                    <a:pt x="28" y="690"/>
                  </a:lnTo>
                  <a:lnTo>
                    <a:pt x="20" y="707"/>
                  </a:lnTo>
                  <a:lnTo>
                    <a:pt x="15" y="723"/>
                  </a:lnTo>
                  <a:lnTo>
                    <a:pt x="9" y="722"/>
                  </a:lnTo>
                  <a:lnTo>
                    <a:pt x="0" y="733"/>
                  </a:lnTo>
                  <a:lnTo>
                    <a:pt x="15" y="744"/>
                  </a:lnTo>
                  <a:lnTo>
                    <a:pt x="36" y="744"/>
                  </a:lnTo>
                  <a:lnTo>
                    <a:pt x="62" y="749"/>
                  </a:lnTo>
                  <a:lnTo>
                    <a:pt x="77" y="749"/>
                  </a:lnTo>
                  <a:lnTo>
                    <a:pt x="83" y="745"/>
                  </a:lnTo>
                  <a:lnTo>
                    <a:pt x="89" y="743"/>
                  </a:lnTo>
                  <a:lnTo>
                    <a:pt x="95" y="751"/>
                  </a:lnTo>
                  <a:lnTo>
                    <a:pt x="100" y="757"/>
                  </a:lnTo>
                  <a:lnTo>
                    <a:pt x="111" y="762"/>
                  </a:lnTo>
                  <a:lnTo>
                    <a:pt x="125" y="762"/>
                  </a:lnTo>
                  <a:lnTo>
                    <a:pt x="150" y="750"/>
                  </a:lnTo>
                  <a:lnTo>
                    <a:pt x="167" y="742"/>
                  </a:lnTo>
                  <a:lnTo>
                    <a:pt x="157" y="755"/>
                  </a:lnTo>
                  <a:lnTo>
                    <a:pt x="147" y="762"/>
                  </a:lnTo>
                  <a:lnTo>
                    <a:pt x="142" y="771"/>
                  </a:lnTo>
                  <a:lnTo>
                    <a:pt x="141" y="774"/>
                  </a:lnTo>
                  <a:lnTo>
                    <a:pt x="142" y="776"/>
                  </a:lnTo>
                  <a:lnTo>
                    <a:pt x="146" y="779"/>
                  </a:lnTo>
                  <a:lnTo>
                    <a:pt x="148" y="782"/>
                  </a:lnTo>
                  <a:lnTo>
                    <a:pt x="152" y="778"/>
                  </a:lnTo>
                  <a:lnTo>
                    <a:pt x="154" y="772"/>
                  </a:lnTo>
                  <a:lnTo>
                    <a:pt x="163" y="765"/>
                  </a:lnTo>
                  <a:lnTo>
                    <a:pt x="170" y="757"/>
                  </a:lnTo>
                  <a:lnTo>
                    <a:pt x="176" y="750"/>
                  </a:lnTo>
                  <a:lnTo>
                    <a:pt x="181" y="740"/>
                  </a:lnTo>
                  <a:lnTo>
                    <a:pt x="187" y="735"/>
                  </a:lnTo>
                  <a:lnTo>
                    <a:pt x="197" y="732"/>
                  </a:lnTo>
                  <a:lnTo>
                    <a:pt x="207" y="736"/>
                  </a:lnTo>
                  <a:lnTo>
                    <a:pt x="199" y="747"/>
                  </a:lnTo>
                  <a:lnTo>
                    <a:pt x="213" y="743"/>
                  </a:lnTo>
                  <a:lnTo>
                    <a:pt x="219" y="746"/>
                  </a:lnTo>
                  <a:lnTo>
                    <a:pt x="231" y="745"/>
                  </a:lnTo>
                  <a:lnTo>
                    <a:pt x="236" y="730"/>
                  </a:lnTo>
                  <a:lnTo>
                    <a:pt x="258" y="720"/>
                  </a:lnTo>
                  <a:lnTo>
                    <a:pt x="265" y="722"/>
                  </a:lnTo>
                  <a:lnTo>
                    <a:pt x="286" y="715"/>
                  </a:lnTo>
                  <a:lnTo>
                    <a:pt x="312" y="715"/>
                  </a:lnTo>
                  <a:lnTo>
                    <a:pt x="314" y="720"/>
                  </a:lnTo>
                  <a:lnTo>
                    <a:pt x="318" y="724"/>
                  </a:lnTo>
                  <a:lnTo>
                    <a:pt x="324" y="727"/>
                  </a:lnTo>
                  <a:lnTo>
                    <a:pt x="327" y="729"/>
                  </a:lnTo>
                  <a:lnTo>
                    <a:pt x="342" y="736"/>
                  </a:lnTo>
                  <a:lnTo>
                    <a:pt x="349" y="732"/>
                  </a:lnTo>
                  <a:lnTo>
                    <a:pt x="362" y="730"/>
                  </a:lnTo>
                  <a:lnTo>
                    <a:pt x="362" y="722"/>
                  </a:lnTo>
                  <a:lnTo>
                    <a:pt x="355" y="714"/>
                  </a:lnTo>
                  <a:lnTo>
                    <a:pt x="360" y="708"/>
                  </a:lnTo>
                  <a:lnTo>
                    <a:pt x="368" y="713"/>
                  </a:lnTo>
                  <a:lnTo>
                    <a:pt x="382" y="713"/>
                  </a:lnTo>
                  <a:lnTo>
                    <a:pt x="377" y="706"/>
                  </a:lnTo>
                  <a:lnTo>
                    <a:pt x="375" y="697"/>
                  </a:lnTo>
                  <a:lnTo>
                    <a:pt x="397" y="699"/>
                  </a:lnTo>
                  <a:lnTo>
                    <a:pt x="391" y="710"/>
                  </a:lnTo>
                  <a:lnTo>
                    <a:pt x="395" y="714"/>
                  </a:lnTo>
                  <a:lnTo>
                    <a:pt x="400" y="710"/>
                  </a:lnTo>
                  <a:lnTo>
                    <a:pt x="405" y="699"/>
                  </a:lnTo>
                  <a:lnTo>
                    <a:pt x="417" y="702"/>
                  </a:lnTo>
                  <a:lnTo>
                    <a:pt x="424" y="705"/>
                  </a:lnTo>
                  <a:lnTo>
                    <a:pt x="426" y="720"/>
                  </a:lnTo>
                  <a:lnTo>
                    <a:pt x="439" y="719"/>
                  </a:lnTo>
                  <a:lnTo>
                    <a:pt x="428" y="731"/>
                  </a:lnTo>
                  <a:lnTo>
                    <a:pt x="439" y="739"/>
                  </a:lnTo>
                  <a:lnTo>
                    <a:pt x="464" y="732"/>
                  </a:lnTo>
                  <a:lnTo>
                    <a:pt x="476" y="733"/>
                  </a:lnTo>
                  <a:lnTo>
                    <a:pt x="483" y="739"/>
                  </a:lnTo>
                  <a:lnTo>
                    <a:pt x="492" y="727"/>
                  </a:lnTo>
                  <a:lnTo>
                    <a:pt x="494" y="721"/>
                  </a:lnTo>
                  <a:lnTo>
                    <a:pt x="496" y="722"/>
                  </a:lnTo>
                  <a:lnTo>
                    <a:pt x="498" y="723"/>
                  </a:lnTo>
                  <a:lnTo>
                    <a:pt x="498" y="733"/>
                  </a:lnTo>
                  <a:lnTo>
                    <a:pt x="501" y="735"/>
                  </a:lnTo>
                  <a:lnTo>
                    <a:pt x="512" y="731"/>
                  </a:lnTo>
                  <a:lnTo>
                    <a:pt x="539" y="731"/>
                  </a:lnTo>
                  <a:lnTo>
                    <a:pt x="551" y="731"/>
                  </a:lnTo>
                  <a:lnTo>
                    <a:pt x="554" y="728"/>
                  </a:lnTo>
                  <a:lnTo>
                    <a:pt x="557" y="727"/>
                  </a:lnTo>
                  <a:lnTo>
                    <a:pt x="563" y="728"/>
                  </a:lnTo>
                  <a:lnTo>
                    <a:pt x="568" y="730"/>
                  </a:lnTo>
                  <a:lnTo>
                    <a:pt x="572" y="728"/>
                  </a:lnTo>
                  <a:lnTo>
                    <a:pt x="575" y="725"/>
                  </a:lnTo>
                  <a:lnTo>
                    <a:pt x="575" y="722"/>
                  </a:lnTo>
                  <a:lnTo>
                    <a:pt x="573" y="719"/>
                  </a:lnTo>
                  <a:lnTo>
                    <a:pt x="563" y="718"/>
                  </a:lnTo>
                  <a:lnTo>
                    <a:pt x="555" y="717"/>
                  </a:lnTo>
                  <a:lnTo>
                    <a:pt x="562" y="712"/>
                  </a:lnTo>
                  <a:lnTo>
                    <a:pt x="587" y="712"/>
                  </a:lnTo>
                  <a:lnTo>
                    <a:pt x="591" y="703"/>
                  </a:lnTo>
                  <a:lnTo>
                    <a:pt x="595" y="688"/>
                  </a:lnTo>
                  <a:lnTo>
                    <a:pt x="602" y="685"/>
                  </a:lnTo>
                  <a:lnTo>
                    <a:pt x="612" y="680"/>
                  </a:lnTo>
                  <a:lnTo>
                    <a:pt x="612" y="668"/>
                  </a:lnTo>
                  <a:lnTo>
                    <a:pt x="601" y="665"/>
                  </a:lnTo>
                  <a:lnTo>
                    <a:pt x="604" y="662"/>
                  </a:lnTo>
                  <a:lnTo>
                    <a:pt x="608" y="660"/>
                  </a:lnTo>
                  <a:lnTo>
                    <a:pt x="613" y="656"/>
                  </a:lnTo>
                  <a:lnTo>
                    <a:pt x="617" y="653"/>
                  </a:lnTo>
                  <a:lnTo>
                    <a:pt x="598" y="655"/>
                  </a:lnTo>
                  <a:lnTo>
                    <a:pt x="589" y="646"/>
                  </a:lnTo>
                  <a:lnTo>
                    <a:pt x="592" y="637"/>
                  </a:lnTo>
                  <a:lnTo>
                    <a:pt x="598" y="631"/>
                  </a:lnTo>
                  <a:lnTo>
                    <a:pt x="610" y="637"/>
                  </a:lnTo>
                  <a:lnTo>
                    <a:pt x="614" y="638"/>
                  </a:lnTo>
                  <a:lnTo>
                    <a:pt x="615" y="638"/>
                  </a:lnTo>
                  <a:lnTo>
                    <a:pt x="614" y="629"/>
                  </a:lnTo>
                  <a:lnTo>
                    <a:pt x="611" y="617"/>
                  </a:lnTo>
                  <a:lnTo>
                    <a:pt x="612" y="614"/>
                  </a:lnTo>
                  <a:lnTo>
                    <a:pt x="625" y="614"/>
                  </a:lnTo>
                  <a:lnTo>
                    <a:pt x="630" y="604"/>
                  </a:lnTo>
                  <a:lnTo>
                    <a:pt x="646" y="599"/>
                  </a:lnTo>
                  <a:lnTo>
                    <a:pt x="662" y="601"/>
                  </a:lnTo>
                  <a:lnTo>
                    <a:pt x="673" y="604"/>
                  </a:lnTo>
                  <a:lnTo>
                    <a:pt x="673" y="596"/>
                  </a:lnTo>
                  <a:lnTo>
                    <a:pt x="664" y="591"/>
                  </a:lnTo>
                  <a:lnTo>
                    <a:pt x="662" y="578"/>
                  </a:lnTo>
                  <a:lnTo>
                    <a:pt x="659" y="571"/>
                  </a:lnTo>
                  <a:lnTo>
                    <a:pt x="642" y="566"/>
                  </a:lnTo>
                  <a:lnTo>
                    <a:pt x="630" y="563"/>
                  </a:lnTo>
                  <a:lnTo>
                    <a:pt x="624" y="563"/>
                  </a:lnTo>
                  <a:lnTo>
                    <a:pt x="617" y="567"/>
                  </a:lnTo>
                  <a:lnTo>
                    <a:pt x="608" y="576"/>
                  </a:lnTo>
                  <a:lnTo>
                    <a:pt x="588" y="575"/>
                  </a:lnTo>
                  <a:lnTo>
                    <a:pt x="580" y="573"/>
                  </a:lnTo>
                  <a:lnTo>
                    <a:pt x="570" y="572"/>
                  </a:lnTo>
                  <a:lnTo>
                    <a:pt x="567" y="565"/>
                  </a:lnTo>
                  <a:lnTo>
                    <a:pt x="564" y="557"/>
                  </a:lnTo>
                  <a:lnTo>
                    <a:pt x="564" y="547"/>
                  </a:lnTo>
                  <a:lnTo>
                    <a:pt x="576" y="545"/>
                  </a:lnTo>
                  <a:lnTo>
                    <a:pt x="577" y="541"/>
                  </a:lnTo>
                  <a:lnTo>
                    <a:pt x="580" y="535"/>
                  </a:lnTo>
                  <a:lnTo>
                    <a:pt x="582" y="530"/>
                  </a:lnTo>
                  <a:lnTo>
                    <a:pt x="585" y="528"/>
                  </a:lnTo>
                  <a:lnTo>
                    <a:pt x="596" y="518"/>
                  </a:lnTo>
                  <a:lnTo>
                    <a:pt x="600" y="513"/>
                  </a:lnTo>
                  <a:lnTo>
                    <a:pt x="599" y="507"/>
                  </a:lnTo>
                  <a:lnTo>
                    <a:pt x="594" y="503"/>
                  </a:lnTo>
                  <a:lnTo>
                    <a:pt x="597" y="494"/>
                  </a:lnTo>
                  <a:lnTo>
                    <a:pt x="606" y="481"/>
                  </a:lnTo>
                  <a:lnTo>
                    <a:pt x="600" y="475"/>
                  </a:lnTo>
                  <a:lnTo>
                    <a:pt x="595" y="473"/>
                  </a:lnTo>
                  <a:lnTo>
                    <a:pt x="578" y="467"/>
                  </a:lnTo>
                  <a:lnTo>
                    <a:pt x="568" y="459"/>
                  </a:lnTo>
                  <a:lnTo>
                    <a:pt x="556" y="454"/>
                  </a:lnTo>
                  <a:lnTo>
                    <a:pt x="550" y="449"/>
                  </a:lnTo>
                  <a:lnTo>
                    <a:pt x="540" y="445"/>
                  </a:lnTo>
                  <a:lnTo>
                    <a:pt x="536" y="433"/>
                  </a:lnTo>
                  <a:lnTo>
                    <a:pt x="540" y="419"/>
                  </a:lnTo>
                  <a:lnTo>
                    <a:pt x="557" y="416"/>
                  </a:lnTo>
                  <a:lnTo>
                    <a:pt x="561" y="407"/>
                  </a:lnTo>
                  <a:lnTo>
                    <a:pt x="570" y="387"/>
                  </a:lnTo>
                  <a:lnTo>
                    <a:pt x="582" y="390"/>
                  </a:lnTo>
                  <a:lnTo>
                    <a:pt x="590" y="378"/>
                  </a:lnTo>
                  <a:lnTo>
                    <a:pt x="599" y="378"/>
                  </a:lnTo>
                  <a:lnTo>
                    <a:pt x="606" y="366"/>
                  </a:lnTo>
                  <a:lnTo>
                    <a:pt x="606" y="360"/>
                  </a:lnTo>
                  <a:lnTo>
                    <a:pt x="603" y="358"/>
                  </a:lnTo>
                  <a:lnTo>
                    <a:pt x="606" y="349"/>
                  </a:lnTo>
                  <a:lnTo>
                    <a:pt x="615" y="342"/>
                  </a:lnTo>
                  <a:lnTo>
                    <a:pt x="624" y="330"/>
                  </a:lnTo>
                  <a:lnTo>
                    <a:pt x="625" y="318"/>
                  </a:lnTo>
                  <a:lnTo>
                    <a:pt x="627" y="308"/>
                  </a:lnTo>
                  <a:lnTo>
                    <a:pt x="636" y="295"/>
                  </a:lnTo>
                  <a:lnTo>
                    <a:pt x="648" y="297"/>
                  </a:lnTo>
                  <a:lnTo>
                    <a:pt x="648" y="287"/>
                  </a:lnTo>
                  <a:lnTo>
                    <a:pt x="646" y="274"/>
                  </a:lnTo>
                  <a:lnTo>
                    <a:pt x="640" y="267"/>
                  </a:lnTo>
                  <a:lnTo>
                    <a:pt x="649" y="263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79" name="Freeform 97"/>
            <p:cNvSpPr>
              <a:spLocks/>
            </p:cNvSpPr>
            <p:nvPr/>
          </p:nvSpPr>
          <p:spPr bwMode="auto">
            <a:xfrm>
              <a:off x="6315687" y="3787305"/>
              <a:ext cx="666371" cy="723275"/>
            </a:xfrm>
            <a:custGeom>
              <a:avLst/>
              <a:gdLst>
                <a:gd name="T0" fmla="*/ 1271 w 1337"/>
                <a:gd name="T1" fmla="*/ 388 h 1449"/>
                <a:gd name="T2" fmla="*/ 1320 w 1337"/>
                <a:gd name="T3" fmla="*/ 359 h 1449"/>
                <a:gd name="T4" fmla="*/ 1319 w 1337"/>
                <a:gd name="T5" fmla="*/ 297 h 1449"/>
                <a:gd name="T6" fmla="*/ 1325 w 1337"/>
                <a:gd name="T7" fmla="*/ 236 h 1449"/>
                <a:gd name="T8" fmla="*/ 1337 w 1337"/>
                <a:gd name="T9" fmla="*/ 214 h 1449"/>
                <a:gd name="T10" fmla="*/ 1310 w 1337"/>
                <a:gd name="T11" fmla="*/ 146 h 1449"/>
                <a:gd name="T12" fmla="*/ 1304 w 1337"/>
                <a:gd name="T13" fmla="*/ 101 h 1449"/>
                <a:gd name="T14" fmla="*/ 1239 w 1337"/>
                <a:gd name="T15" fmla="*/ 81 h 1449"/>
                <a:gd name="T16" fmla="*/ 1202 w 1337"/>
                <a:gd name="T17" fmla="*/ 152 h 1449"/>
                <a:gd name="T18" fmla="*/ 1127 w 1337"/>
                <a:gd name="T19" fmla="*/ 234 h 1449"/>
                <a:gd name="T20" fmla="*/ 1075 w 1337"/>
                <a:gd name="T21" fmla="*/ 256 h 1449"/>
                <a:gd name="T22" fmla="*/ 1046 w 1337"/>
                <a:gd name="T23" fmla="*/ 239 h 1449"/>
                <a:gd name="T24" fmla="*/ 999 w 1337"/>
                <a:gd name="T25" fmla="*/ 166 h 1449"/>
                <a:gd name="T26" fmla="*/ 772 w 1337"/>
                <a:gd name="T27" fmla="*/ 117 h 1449"/>
                <a:gd name="T28" fmla="*/ 628 w 1337"/>
                <a:gd name="T29" fmla="*/ 44 h 1449"/>
                <a:gd name="T30" fmla="*/ 508 w 1337"/>
                <a:gd name="T31" fmla="*/ 11 h 1449"/>
                <a:gd name="T32" fmla="*/ 379 w 1337"/>
                <a:gd name="T33" fmla="*/ 172 h 1449"/>
                <a:gd name="T34" fmla="*/ 268 w 1337"/>
                <a:gd name="T35" fmla="*/ 248 h 1449"/>
                <a:gd name="T36" fmla="*/ 247 w 1337"/>
                <a:gd name="T37" fmla="*/ 384 h 1449"/>
                <a:gd name="T38" fmla="*/ 288 w 1337"/>
                <a:gd name="T39" fmla="*/ 462 h 1449"/>
                <a:gd name="T40" fmla="*/ 308 w 1337"/>
                <a:gd name="T41" fmla="*/ 555 h 1449"/>
                <a:gd name="T42" fmla="*/ 392 w 1337"/>
                <a:gd name="T43" fmla="*/ 569 h 1449"/>
                <a:gd name="T44" fmla="*/ 403 w 1337"/>
                <a:gd name="T45" fmla="*/ 682 h 1449"/>
                <a:gd name="T46" fmla="*/ 274 w 1337"/>
                <a:gd name="T47" fmla="*/ 846 h 1449"/>
                <a:gd name="T48" fmla="*/ 159 w 1337"/>
                <a:gd name="T49" fmla="*/ 973 h 1449"/>
                <a:gd name="T50" fmla="*/ 193 w 1337"/>
                <a:gd name="T51" fmla="*/ 1036 h 1449"/>
                <a:gd name="T52" fmla="*/ 72 w 1337"/>
                <a:gd name="T53" fmla="*/ 1260 h 1449"/>
                <a:gd name="T54" fmla="*/ 28 w 1337"/>
                <a:gd name="T55" fmla="*/ 1382 h 1449"/>
                <a:gd name="T56" fmla="*/ 137 w 1337"/>
                <a:gd name="T57" fmla="*/ 1351 h 1449"/>
                <a:gd name="T58" fmla="*/ 242 w 1337"/>
                <a:gd name="T59" fmla="*/ 1359 h 1449"/>
                <a:gd name="T60" fmla="*/ 300 w 1337"/>
                <a:gd name="T61" fmla="*/ 1397 h 1449"/>
                <a:gd name="T62" fmla="*/ 389 w 1337"/>
                <a:gd name="T63" fmla="*/ 1420 h 1449"/>
                <a:gd name="T64" fmla="*/ 435 w 1337"/>
                <a:gd name="T65" fmla="*/ 1443 h 1449"/>
                <a:gd name="T66" fmla="*/ 482 w 1337"/>
                <a:gd name="T67" fmla="*/ 1421 h 1449"/>
                <a:gd name="T68" fmla="*/ 495 w 1337"/>
                <a:gd name="T69" fmla="*/ 1388 h 1449"/>
                <a:gd name="T70" fmla="*/ 541 w 1337"/>
                <a:gd name="T71" fmla="*/ 1416 h 1449"/>
                <a:gd name="T72" fmla="*/ 611 w 1337"/>
                <a:gd name="T73" fmla="*/ 1344 h 1449"/>
                <a:gd name="T74" fmla="*/ 663 w 1337"/>
                <a:gd name="T75" fmla="*/ 1302 h 1449"/>
                <a:gd name="T76" fmla="*/ 732 w 1337"/>
                <a:gd name="T77" fmla="*/ 1260 h 1449"/>
                <a:gd name="T78" fmla="*/ 714 w 1337"/>
                <a:gd name="T79" fmla="*/ 1215 h 1449"/>
                <a:gd name="T80" fmla="*/ 861 w 1337"/>
                <a:gd name="T81" fmla="*/ 1166 h 1449"/>
                <a:gd name="T82" fmla="*/ 832 w 1337"/>
                <a:gd name="T83" fmla="*/ 1100 h 1449"/>
                <a:gd name="T84" fmla="*/ 868 w 1337"/>
                <a:gd name="T85" fmla="*/ 1087 h 1449"/>
                <a:gd name="T86" fmla="*/ 932 w 1337"/>
                <a:gd name="T87" fmla="*/ 1102 h 1449"/>
                <a:gd name="T88" fmla="*/ 920 w 1337"/>
                <a:gd name="T89" fmla="*/ 1050 h 1449"/>
                <a:gd name="T90" fmla="*/ 980 w 1337"/>
                <a:gd name="T91" fmla="*/ 1036 h 1449"/>
                <a:gd name="T92" fmla="*/ 1024 w 1337"/>
                <a:gd name="T93" fmla="*/ 1040 h 1449"/>
                <a:gd name="T94" fmla="*/ 1019 w 1337"/>
                <a:gd name="T95" fmla="*/ 976 h 1449"/>
                <a:gd name="T96" fmla="*/ 1021 w 1337"/>
                <a:gd name="T97" fmla="*/ 914 h 1449"/>
                <a:gd name="T98" fmla="*/ 1109 w 1337"/>
                <a:gd name="T99" fmla="*/ 899 h 1449"/>
                <a:gd name="T100" fmla="*/ 1131 w 1337"/>
                <a:gd name="T101" fmla="*/ 864 h 1449"/>
                <a:gd name="T102" fmla="*/ 1162 w 1337"/>
                <a:gd name="T103" fmla="*/ 839 h 1449"/>
                <a:gd name="T104" fmla="*/ 1172 w 1337"/>
                <a:gd name="T105" fmla="*/ 793 h 1449"/>
                <a:gd name="T106" fmla="*/ 1196 w 1337"/>
                <a:gd name="T107" fmla="*/ 739 h 1449"/>
                <a:gd name="T108" fmla="*/ 1191 w 1337"/>
                <a:gd name="T109" fmla="*/ 656 h 1449"/>
                <a:gd name="T110" fmla="*/ 1203 w 1337"/>
                <a:gd name="T111" fmla="*/ 632 h 1449"/>
                <a:gd name="T112" fmla="*/ 1245 w 1337"/>
                <a:gd name="T113" fmla="*/ 560 h 1449"/>
                <a:gd name="T114" fmla="*/ 1241 w 1337"/>
                <a:gd name="T115" fmla="*/ 493 h 1449"/>
                <a:gd name="T116" fmla="*/ 1242 w 1337"/>
                <a:gd name="T117" fmla="*/ 462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37" h="1449">
                  <a:moveTo>
                    <a:pt x="1254" y="460"/>
                  </a:moveTo>
                  <a:lnTo>
                    <a:pt x="1255" y="431"/>
                  </a:lnTo>
                  <a:lnTo>
                    <a:pt x="1251" y="415"/>
                  </a:lnTo>
                  <a:lnTo>
                    <a:pt x="1260" y="395"/>
                  </a:lnTo>
                  <a:lnTo>
                    <a:pt x="1271" y="388"/>
                  </a:lnTo>
                  <a:lnTo>
                    <a:pt x="1287" y="390"/>
                  </a:lnTo>
                  <a:lnTo>
                    <a:pt x="1317" y="389"/>
                  </a:lnTo>
                  <a:lnTo>
                    <a:pt x="1320" y="379"/>
                  </a:lnTo>
                  <a:lnTo>
                    <a:pt x="1313" y="364"/>
                  </a:lnTo>
                  <a:lnTo>
                    <a:pt x="1320" y="359"/>
                  </a:lnTo>
                  <a:lnTo>
                    <a:pt x="1322" y="351"/>
                  </a:lnTo>
                  <a:lnTo>
                    <a:pt x="1316" y="343"/>
                  </a:lnTo>
                  <a:lnTo>
                    <a:pt x="1304" y="326"/>
                  </a:lnTo>
                  <a:lnTo>
                    <a:pt x="1299" y="318"/>
                  </a:lnTo>
                  <a:lnTo>
                    <a:pt x="1319" y="297"/>
                  </a:lnTo>
                  <a:lnTo>
                    <a:pt x="1325" y="273"/>
                  </a:lnTo>
                  <a:lnTo>
                    <a:pt x="1333" y="260"/>
                  </a:lnTo>
                  <a:lnTo>
                    <a:pt x="1334" y="240"/>
                  </a:lnTo>
                  <a:lnTo>
                    <a:pt x="1330" y="238"/>
                  </a:lnTo>
                  <a:lnTo>
                    <a:pt x="1325" y="236"/>
                  </a:lnTo>
                  <a:lnTo>
                    <a:pt x="1322" y="232"/>
                  </a:lnTo>
                  <a:lnTo>
                    <a:pt x="1320" y="228"/>
                  </a:lnTo>
                  <a:lnTo>
                    <a:pt x="1329" y="224"/>
                  </a:lnTo>
                  <a:lnTo>
                    <a:pt x="1337" y="218"/>
                  </a:lnTo>
                  <a:lnTo>
                    <a:pt x="1337" y="214"/>
                  </a:lnTo>
                  <a:lnTo>
                    <a:pt x="1329" y="194"/>
                  </a:lnTo>
                  <a:lnTo>
                    <a:pt x="1320" y="181"/>
                  </a:lnTo>
                  <a:lnTo>
                    <a:pt x="1314" y="164"/>
                  </a:lnTo>
                  <a:lnTo>
                    <a:pt x="1318" y="157"/>
                  </a:lnTo>
                  <a:lnTo>
                    <a:pt x="1310" y="146"/>
                  </a:lnTo>
                  <a:lnTo>
                    <a:pt x="1303" y="133"/>
                  </a:lnTo>
                  <a:lnTo>
                    <a:pt x="1305" y="117"/>
                  </a:lnTo>
                  <a:lnTo>
                    <a:pt x="1306" y="110"/>
                  </a:lnTo>
                  <a:lnTo>
                    <a:pt x="1305" y="102"/>
                  </a:lnTo>
                  <a:lnTo>
                    <a:pt x="1304" y="101"/>
                  </a:lnTo>
                  <a:lnTo>
                    <a:pt x="1302" y="100"/>
                  </a:lnTo>
                  <a:lnTo>
                    <a:pt x="1290" y="92"/>
                  </a:lnTo>
                  <a:lnTo>
                    <a:pt x="1283" y="88"/>
                  </a:lnTo>
                  <a:lnTo>
                    <a:pt x="1265" y="81"/>
                  </a:lnTo>
                  <a:lnTo>
                    <a:pt x="1239" y="81"/>
                  </a:lnTo>
                  <a:lnTo>
                    <a:pt x="1223" y="81"/>
                  </a:lnTo>
                  <a:lnTo>
                    <a:pt x="1220" y="93"/>
                  </a:lnTo>
                  <a:lnTo>
                    <a:pt x="1202" y="101"/>
                  </a:lnTo>
                  <a:lnTo>
                    <a:pt x="1199" y="117"/>
                  </a:lnTo>
                  <a:lnTo>
                    <a:pt x="1202" y="152"/>
                  </a:lnTo>
                  <a:lnTo>
                    <a:pt x="1189" y="171"/>
                  </a:lnTo>
                  <a:lnTo>
                    <a:pt x="1165" y="204"/>
                  </a:lnTo>
                  <a:lnTo>
                    <a:pt x="1153" y="222"/>
                  </a:lnTo>
                  <a:lnTo>
                    <a:pt x="1133" y="229"/>
                  </a:lnTo>
                  <a:lnTo>
                    <a:pt x="1127" y="234"/>
                  </a:lnTo>
                  <a:lnTo>
                    <a:pt x="1114" y="242"/>
                  </a:lnTo>
                  <a:lnTo>
                    <a:pt x="1100" y="250"/>
                  </a:lnTo>
                  <a:lnTo>
                    <a:pt x="1092" y="254"/>
                  </a:lnTo>
                  <a:lnTo>
                    <a:pt x="1086" y="255"/>
                  </a:lnTo>
                  <a:lnTo>
                    <a:pt x="1075" y="256"/>
                  </a:lnTo>
                  <a:lnTo>
                    <a:pt x="1064" y="257"/>
                  </a:lnTo>
                  <a:lnTo>
                    <a:pt x="1059" y="257"/>
                  </a:lnTo>
                  <a:lnTo>
                    <a:pt x="1049" y="260"/>
                  </a:lnTo>
                  <a:lnTo>
                    <a:pt x="1051" y="245"/>
                  </a:lnTo>
                  <a:lnTo>
                    <a:pt x="1046" y="239"/>
                  </a:lnTo>
                  <a:lnTo>
                    <a:pt x="1036" y="228"/>
                  </a:lnTo>
                  <a:lnTo>
                    <a:pt x="1025" y="214"/>
                  </a:lnTo>
                  <a:lnTo>
                    <a:pt x="1025" y="204"/>
                  </a:lnTo>
                  <a:lnTo>
                    <a:pt x="1017" y="183"/>
                  </a:lnTo>
                  <a:lnTo>
                    <a:pt x="999" y="166"/>
                  </a:lnTo>
                  <a:lnTo>
                    <a:pt x="978" y="149"/>
                  </a:lnTo>
                  <a:lnTo>
                    <a:pt x="927" y="153"/>
                  </a:lnTo>
                  <a:lnTo>
                    <a:pt x="862" y="148"/>
                  </a:lnTo>
                  <a:lnTo>
                    <a:pt x="816" y="139"/>
                  </a:lnTo>
                  <a:lnTo>
                    <a:pt x="772" y="117"/>
                  </a:lnTo>
                  <a:lnTo>
                    <a:pt x="762" y="108"/>
                  </a:lnTo>
                  <a:lnTo>
                    <a:pt x="744" y="83"/>
                  </a:lnTo>
                  <a:lnTo>
                    <a:pt x="709" y="62"/>
                  </a:lnTo>
                  <a:lnTo>
                    <a:pt x="654" y="53"/>
                  </a:lnTo>
                  <a:lnTo>
                    <a:pt x="628" y="44"/>
                  </a:lnTo>
                  <a:lnTo>
                    <a:pt x="582" y="36"/>
                  </a:lnTo>
                  <a:lnTo>
                    <a:pt x="556" y="26"/>
                  </a:lnTo>
                  <a:lnTo>
                    <a:pt x="537" y="16"/>
                  </a:lnTo>
                  <a:lnTo>
                    <a:pt x="523" y="0"/>
                  </a:lnTo>
                  <a:lnTo>
                    <a:pt x="508" y="11"/>
                  </a:lnTo>
                  <a:lnTo>
                    <a:pt x="480" y="37"/>
                  </a:lnTo>
                  <a:lnTo>
                    <a:pt x="467" y="70"/>
                  </a:lnTo>
                  <a:lnTo>
                    <a:pt x="443" y="115"/>
                  </a:lnTo>
                  <a:lnTo>
                    <a:pt x="415" y="141"/>
                  </a:lnTo>
                  <a:lnTo>
                    <a:pt x="379" y="172"/>
                  </a:lnTo>
                  <a:lnTo>
                    <a:pt x="350" y="181"/>
                  </a:lnTo>
                  <a:lnTo>
                    <a:pt x="314" y="195"/>
                  </a:lnTo>
                  <a:lnTo>
                    <a:pt x="298" y="204"/>
                  </a:lnTo>
                  <a:lnTo>
                    <a:pt x="282" y="241"/>
                  </a:lnTo>
                  <a:lnTo>
                    <a:pt x="268" y="248"/>
                  </a:lnTo>
                  <a:lnTo>
                    <a:pt x="255" y="248"/>
                  </a:lnTo>
                  <a:lnTo>
                    <a:pt x="257" y="267"/>
                  </a:lnTo>
                  <a:lnTo>
                    <a:pt x="264" y="301"/>
                  </a:lnTo>
                  <a:lnTo>
                    <a:pt x="257" y="350"/>
                  </a:lnTo>
                  <a:lnTo>
                    <a:pt x="247" y="384"/>
                  </a:lnTo>
                  <a:lnTo>
                    <a:pt x="225" y="411"/>
                  </a:lnTo>
                  <a:lnTo>
                    <a:pt x="225" y="445"/>
                  </a:lnTo>
                  <a:lnTo>
                    <a:pt x="232" y="453"/>
                  </a:lnTo>
                  <a:lnTo>
                    <a:pt x="266" y="445"/>
                  </a:lnTo>
                  <a:lnTo>
                    <a:pt x="288" y="462"/>
                  </a:lnTo>
                  <a:lnTo>
                    <a:pt x="307" y="484"/>
                  </a:lnTo>
                  <a:lnTo>
                    <a:pt x="322" y="506"/>
                  </a:lnTo>
                  <a:lnTo>
                    <a:pt x="324" y="520"/>
                  </a:lnTo>
                  <a:lnTo>
                    <a:pt x="302" y="545"/>
                  </a:lnTo>
                  <a:lnTo>
                    <a:pt x="308" y="555"/>
                  </a:lnTo>
                  <a:lnTo>
                    <a:pt x="331" y="569"/>
                  </a:lnTo>
                  <a:lnTo>
                    <a:pt x="340" y="590"/>
                  </a:lnTo>
                  <a:lnTo>
                    <a:pt x="359" y="588"/>
                  </a:lnTo>
                  <a:lnTo>
                    <a:pt x="370" y="578"/>
                  </a:lnTo>
                  <a:lnTo>
                    <a:pt x="392" y="569"/>
                  </a:lnTo>
                  <a:lnTo>
                    <a:pt x="411" y="569"/>
                  </a:lnTo>
                  <a:lnTo>
                    <a:pt x="417" y="593"/>
                  </a:lnTo>
                  <a:lnTo>
                    <a:pt x="409" y="611"/>
                  </a:lnTo>
                  <a:lnTo>
                    <a:pt x="398" y="654"/>
                  </a:lnTo>
                  <a:lnTo>
                    <a:pt x="403" y="682"/>
                  </a:lnTo>
                  <a:lnTo>
                    <a:pt x="395" y="717"/>
                  </a:lnTo>
                  <a:lnTo>
                    <a:pt x="368" y="767"/>
                  </a:lnTo>
                  <a:lnTo>
                    <a:pt x="345" y="784"/>
                  </a:lnTo>
                  <a:lnTo>
                    <a:pt x="303" y="806"/>
                  </a:lnTo>
                  <a:lnTo>
                    <a:pt x="274" y="846"/>
                  </a:lnTo>
                  <a:lnTo>
                    <a:pt x="248" y="885"/>
                  </a:lnTo>
                  <a:lnTo>
                    <a:pt x="233" y="905"/>
                  </a:lnTo>
                  <a:lnTo>
                    <a:pt x="215" y="914"/>
                  </a:lnTo>
                  <a:lnTo>
                    <a:pt x="188" y="944"/>
                  </a:lnTo>
                  <a:lnTo>
                    <a:pt x="159" y="973"/>
                  </a:lnTo>
                  <a:lnTo>
                    <a:pt x="158" y="988"/>
                  </a:lnTo>
                  <a:lnTo>
                    <a:pt x="157" y="1003"/>
                  </a:lnTo>
                  <a:lnTo>
                    <a:pt x="165" y="1011"/>
                  </a:lnTo>
                  <a:lnTo>
                    <a:pt x="173" y="1016"/>
                  </a:lnTo>
                  <a:lnTo>
                    <a:pt x="193" y="1036"/>
                  </a:lnTo>
                  <a:lnTo>
                    <a:pt x="200" y="1082"/>
                  </a:lnTo>
                  <a:lnTo>
                    <a:pt x="165" y="1128"/>
                  </a:lnTo>
                  <a:lnTo>
                    <a:pt x="136" y="1167"/>
                  </a:lnTo>
                  <a:lnTo>
                    <a:pt x="105" y="1221"/>
                  </a:lnTo>
                  <a:lnTo>
                    <a:pt x="72" y="1260"/>
                  </a:lnTo>
                  <a:lnTo>
                    <a:pt x="44" y="1269"/>
                  </a:lnTo>
                  <a:lnTo>
                    <a:pt x="12" y="1292"/>
                  </a:lnTo>
                  <a:lnTo>
                    <a:pt x="0" y="1304"/>
                  </a:lnTo>
                  <a:lnTo>
                    <a:pt x="8" y="1342"/>
                  </a:lnTo>
                  <a:lnTo>
                    <a:pt x="28" y="1382"/>
                  </a:lnTo>
                  <a:lnTo>
                    <a:pt x="56" y="1385"/>
                  </a:lnTo>
                  <a:lnTo>
                    <a:pt x="70" y="1382"/>
                  </a:lnTo>
                  <a:lnTo>
                    <a:pt x="86" y="1362"/>
                  </a:lnTo>
                  <a:lnTo>
                    <a:pt x="124" y="1351"/>
                  </a:lnTo>
                  <a:lnTo>
                    <a:pt x="137" y="1351"/>
                  </a:lnTo>
                  <a:lnTo>
                    <a:pt x="167" y="1351"/>
                  </a:lnTo>
                  <a:lnTo>
                    <a:pt x="198" y="1351"/>
                  </a:lnTo>
                  <a:lnTo>
                    <a:pt x="214" y="1351"/>
                  </a:lnTo>
                  <a:lnTo>
                    <a:pt x="224" y="1354"/>
                  </a:lnTo>
                  <a:lnTo>
                    <a:pt x="242" y="1359"/>
                  </a:lnTo>
                  <a:lnTo>
                    <a:pt x="259" y="1364"/>
                  </a:lnTo>
                  <a:lnTo>
                    <a:pt x="267" y="1366"/>
                  </a:lnTo>
                  <a:lnTo>
                    <a:pt x="280" y="1382"/>
                  </a:lnTo>
                  <a:lnTo>
                    <a:pt x="280" y="1397"/>
                  </a:lnTo>
                  <a:lnTo>
                    <a:pt x="300" y="1397"/>
                  </a:lnTo>
                  <a:lnTo>
                    <a:pt x="311" y="1399"/>
                  </a:lnTo>
                  <a:lnTo>
                    <a:pt x="334" y="1403"/>
                  </a:lnTo>
                  <a:lnTo>
                    <a:pt x="360" y="1408"/>
                  </a:lnTo>
                  <a:lnTo>
                    <a:pt x="373" y="1410"/>
                  </a:lnTo>
                  <a:lnTo>
                    <a:pt x="389" y="1420"/>
                  </a:lnTo>
                  <a:lnTo>
                    <a:pt x="403" y="1430"/>
                  </a:lnTo>
                  <a:lnTo>
                    <a:pt x="406" y="1432"/>
                  </a:lnTo>
                  <a:lnTo>
                    <a:pt x="414" y="1436"/>
                  </a:lnTo>
                  <a:lnTo>
                    <a:pt x="424" y="1439"/>
                  </a:lnTo>
                  <a:lnTo>
                    <a:pt x="435" y="1443"/>
                  </a:lnTo>
                  <a:lnTo>
                    <a:pt x="445" y="1447"/>
                  </a:lnTo>
                  <a:lnTo>
                    <a:pt x="452" y="1449"/>
                  </a:lnTo>
                  <a:lnTo>
                    <a:pt x="464" y="1442"/>
                  </a:lnTo>
                  <a:lnTo>
                    <a:pt x="473" y="1430"/>
                  </a:lnTo>
                  <a:lnTo>
                    <a:pt x="482" y="1421"/>
                  </a:lnTo>
                  <a:lnTo>
                    <a:pt x="486" y="1420"/>
                  </a:lnTo>
                  <a:lnTo>
                    <a:pt x="509" y="1416"/>
                  </a:lnTo>
                  <a:lnTo>
                    <a:pt x="509" y="1405"/>
                  </a:lnTo>
                  <a:lnTo>
                    <a:pt x="500" y="1401"/>
                  </a:lnTo>
                  <a:lnTo>
                    <a:pt x="495" y="1388"/>
                  </a:lnTo>
                  <a:lnTo>
                    <a:pt x="503" y="1387"/>
                  </a:lnTo>
                  <a:lnTo>
                    <a:pt x="512" y="1389"/>
                  </a:lnTo>
                  <a:lnTo>
                    <a:pt x="523" y="1401"/>
                  </a:lnTo>
                  <a:lnTo>
                    <a:pt x="531" y="1408"/>
                  </a:lnTo>
                  <a:lnTo>
                    <a:pt x="541" y="1416"/>
                  </a:lnTo>
                  <a:lnTo>
                    <a:pt x="561" y="1416"/>
                  </a:lnTo>
                  <a:lnTo>
                    <a:pt x="578" y="1403"/>
                  </a:lnTo>
                  <a:lnTo>
                    <a:pt x="599" y="1390"/>
                  </a:lnTo>
                  <a:lnTo>
                    <a:pt x="610" y="1375"/>
                  </a:lnTo>
                  <a:lnTo>
                    <a:pt x="611" y="1344"/>
                  </a:lnTo>
                  <a:lnTo>
                    <a:pt x="618" y="1335"/>
                  </a:lnTo>
                  <a:lnTo>
                    <a:pt x="628" y="1330"/>
                  </a:lnTo>
                  <a:lnTo>
                    <a:pt x="638" y="1318"/>
                  </a:lnTo>
                  <a:lnTo>
                    <a:pt x="645" y="1305"/>
                  </a:lnTo>
                  <a:lnTo>
                    <a:pt x="663" y="1302"/>
                  </a:lnTo>
                  <a:lnTo>
                    <a:pt x="688" y="1321"/>
                  </a:lnTo>
                  <a:lnTo>
                    <a:pt x="701" y="1317"/>
                  </a:lnTo>
                  <a:lnTo>
                    <a:pt x="703" y="1302"/>
                  </a:lnTo>
                  <a:lnTo>
                    <a:pt x="723" y="1275"/>
                  </a:lnTo>
                  <a:lnTo>
                    <a:pt x="732" y="1260"/>
                  </a:lnTo>
                  <a:lnTo>
                    <a:pt x="755" y="1251"/>
                  </a:lnTo>
                  <a:lnTo>
                    <a:pt x="757" y="1240"/>
                  </a:lnTo>
                  <a:lnTo>
                    <a:pt x="747" y="1236"/>
                  </a:lnTo>
                  <a:lnTo>
                    <a:pt x="716" y="1230"/>
                  </a:lnTo>
                  <a:lnTo>
                    <a:pt x="714" y="1215"/>
                  </a:lnTo>
                  <a:lnTo>
                    <a:pt x="730" y="1198"/>
                  </a:lnTo>
                  <a:lnTo>
                    <a:pt x="753" y="1185"/>
                  </a:lnTo>
                  <a:lnTo>
                    <a:pt x="789" y="1181"/>
                  </a:lnTo>
                  <a:lnTo>
                    <a:pt x="843" y="1177"/>
                  </a:lnTo>
                  <a:lnTo>
                    <a:pt x="861" y="1166"/>
                  </a:lnTo>
                  <a:lnTo>
                    <a:pt x="865" y="1141"/>
                  </a:lnTo>
                  <a:lnTo>
                    <a:pt x="858" y="1129"/>
                  </a:lnTo>
                  <a:lnTo>
                    <a:pt x="851" y="1122"/>
                  </a:lnTo>
                  <a:lnTo>
                    <a:pt x="833" y="1108"/>
                  </a:lnTo>
                  <a:lnTo>
                    <a:pt x="832" y="1100"/>
                  </a:lnTo>
                  <a:lnTo>
                    <a:pt x="838" y="1100"/>
                  </a:lnTo>
                  <a:lnTo>
                    <a:pt x="847" y="1105"/>
                  </a:lnTo>
                  <a:lnTo>
                    <a:pt x="858" y="1102"/>
                  </a:lnTo>
                  <a:lnTo>
                    <a:pt x="860" y="1087"/>
                  </a:lnTo>
                  <a:lnTo>
                    <a:pt x="868" y="1087"/>
                  </a:lnTo>
                  <a:lnTo>
                    <a:pt x="874" y="1093"/>
                  </a:lnTo>
                  <a:lnTo>
                    <a:pt x="882" y="1099"/>
                  </a:lnTo>
                  <a:lnTo>
                    <a:pt x="898" y="1094"/>
                  </a:lnTo>
                  <a:lnTo>
                    <a:pt x="916" y="1098"/>
                  </a:lnTo>
                  <a:lnTo>
                    <a:pt x="932" y="1102"/>
                  </a:lnTo>
                  <a:lnTo>
                    <a:pt x="943" y="1094"/>
                  </a:lnTo>
                  <a:lnTo>
                    <a:pt x="945" y="1087"/>
                  </a:lnTo>
                  <a:lnTo>
                    <a:pt x="944" y="1079"/>
                  </a:lnTo>
                  <a:lnTo>
                    <a:pt x="935" y="1064"/>
                  </a:lnTo>
                  <a:lnTo>
                    <a:pt x="920" y="1050"/>
                  </a:lnTo>
                  <a:lnTo>
                    <a:pt x="913" y="1046"/>
                  </a:lnTo>
                  <a:lnTo>
                    <a:pt x="923" y="1040"/>
                  </a:lnTo>
                  <a:lnTo>
                    <a:pt x="952" y="1032"/>
                  </a:lnTo>
                  <a:lnTo>
                    <a:pt x="971" y="1031"/>
                  </a:lnTo>
                  <a:lnTo>
                    <a:pt x="980" y="1036"/>
                  </a:lnTo>
                  <a:lnTo>
                    <a:pt x="987" y="1045"/>
                  </a:lnTo>
                  <a:lnTo>
                    <a:pt x="1000" y="1063"/>
                  </a:lnTo>
                  <a:lnTo>
                    <a:pt x="1011" y="1063"/>
                  </a:lnTo>
                  <a:lnTo>
                    <a:pt x="1017" y="1059"/>
                  </a:lnTo>
                  <a:lnTo>
                    <a:pt x="1024" y="1040"/>
                  </a:lnTo>
                  <a:lnTo>
                    <a:pt x="1030" y="1019"/>
                  </a:lnTo>
                  <a:lnTo>
                    <a:pt x="1037" y="1007"/>
                  </a:lnTo>
                  <a:lnTo>
                    <a:pt x="1038" y="991"/>
                  </a:lnTo>
                  <a:lnTo>
                    <a:pt x="1030" y="981"/>
                  </a:lnTo>
                  <a:lnTo>
                    <a:pt x="1019" y="976"/>
                  </a:lnTo>
                  <a:lnTo>
                    <a:pt x="986" y="951"/>
                  </a:lnTo>
                  <a:lnTo>
                    <a:pt x="972" y="939"/>
                  </a:lnTo>
                  <a:lnTo>
                    <a:pt x="981" y="920"/>
                  </a:lnTo>
                  <a:lnTo>
                    <a:pt x="1007" y="911"/>
                  </a:lnTo>
                  <a:lnTo>
                    <a:pt x="1021" y="914"/>
                  </a:lnTo>
                  <a:lnTo>
                    <a:pt x="1060" y="923"/>
                  </a:lnTo>
                  <a:lnTo>
                    <a:pt x="1085" y="921"/>
                  </a:lnTo>
                  <a:lnTo>
                    <a:pt x="1093" y="908"/>
                  </a:lnTo>
                  <a:lnTo>
                    <a:pt x="1109" y="905"/>
                  </a:lnTo>
                  <a:lnTo>
                    <a:pt x="1109" y="899"/>
                  </a:lnTo>
                  <a:lnTo>
                    <a:pt x="1109" y="887"/>
                  </a:lnTo>
                  <a:lnTo>
                    <a:pt x="1104" y="878"/>
                  </a:lnTo>
                  <a:lnTo>
                    <a:pt x="1109" y="868"/>
                  </a:lnTo>
                  <a:lnTo>
                    <a:pt x="1121" y="865"/>
                  </a:lnTo>
                  <a:lnTo>
                    <a:pt x="1131" y="864"/>
                  </a:lnTo>
                  <a:lnTo>
                    <a:pt x="1141" y="863"/>
                  </a:lnTo>
                  <a:lnTo>
                    <a:pt x="1153" y="858"/>
                  </a:lnTo>
                  <a:lnTo>
                    <a:pt x="1163" y="850"/>
                  </a:lnTo>
                  <a:lnTo>
                    <a:pt x="1169" y="845"/>
                  </a:lnTo>
                  <a:lnTo>
                    <a:pt x="1162" y="839"/>
                  </a:lnTo>
                  <a:lnTo>
                    <a:pt x="1165" y="825"/>
                  </a:lnTo>
                  <a:lnTo>
                    <a:pt x="1171" y="817"/>
                  </a:lnTo>
                  <a:lnTo>
                    <a:pt x="1177" y="809"/>
                  </a:lnTo>
                  <a:lnTo>
                    <a:pt x="1174" y="801"/>
                  </a:lnTo>
                  <a:lnTo>
                    <a:pt x="1172" y="793"/>
                  </a:lnTo>
                  <a:lnTo>
                    <a:pt x="1172" y="777"/>
                  </a:lnTo>
                  <a:lnTo>
                    <a:pt x="1180" y="770"/>
                  </a:lnTo>
                  <a:lnTo>
                    <a:pt x="1185" y="750"/>
                  </a:lnTo>
                  <a:lnTo>
                    <a:pt x="1198" y="747"/>
                  </a:lnTo>
                  <a:lnTo>
                    <a:pt x="1196" y="739"/>
                  </a:lnTo>
                  <a:lnTo>
                    <a:pt x="1195" y="698"/>
                  </a:lnTo>
                  <a:lnTo>
                    <a:pt x="1195" y="690"/>
                  </a:lnTo>
                  <a:lnTo>
                    <a:pt x="1196" y="677"/>
                  </a:lnTo>
                  <a:lnTo>
                    <a:pt x="1196" y="668"/>
                  </a:lnTo>
                  <a:lnTo>
                    <a:pt x="1191" y="656"/>
                  </a:lnTo>
                  <a:lnTo>
                    <a:pt x="1186" y="651"/>
                  </a:lnTo>
                  <a:lnTo>
                    <a:pt x="1176" y="648"/>
                  </a:lnTo>
                  <a:lnTo>
                    <a:pt x="1176" y="644"/>
                  </a:lnTo>
                  <a:lnTo>
                    <a:pt x="1193" y="637"/>
                  </a:lnTo>
                  <a:lnTo>
                    <a:pt x="1203" y="632"/>
                  </a:lnTo>
                  <a:lnTo>
                    <a:pt x="1208" y="612"/>
                  </a:lnTo>
                  <a:lnTo>
                    <a:pt x="1223" y="599"/>
                  </a:lnTo>
                  <a:lnTo>
                    <a:pt x="1230" y="590"/>
                  </a:lnTo>
                  <a:lnTo>
                    <a:pt x="1240" y="578"/>
                  </a:lnTo>
                  <a:lnTo>
                    <a:pt x="1245" y="560"/>
                  </a:lnTo>
                  <a:lnTo>
                    <a:pt x="1239" y="551"/>
                  </a:lnTo>
                  <a:lnTo>
                    <a:pt x="1237" y="538"/>
                  </a:lnTo>
                  <a:lnTo>
                    <a:pt x="1234" y="515"/>
                  </a:lnTo>
                  <a:lnTo>
                    <a:pt x="1241" y="502"/>
                  </a:lnTo>
                  <a:lnTo>
                    <a:pt x="1241" y="493"/>
                  </a:lnTo>
                  <a:lnTo>
                    <a:pt x="1240" y="482"/>
                  </a:lnTo>
                  <a:lnTo>
                    <a:pt x="1232" y="478"/>
                  </a:lnTo>
                  <a:lnTo>
                    <a:pt x="1225" y="474"/>
                  </a:lnTo>
                  <a:lnTo>
                    <a:pt x="1230" y="461"/>
                  </a:lnTo>
                  <a:lnTo>
                    <a:pt x="1242" y="462"/>
                  </a:lnTo>
                  <a:lnTo>
                    <a:pt x="1254" y="46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80" name="Freeform 99"/>
            <p:cNvSpPr>
              <a:spLocks/>
            </p:cNvSpPr>
            <p:nvPr/>
          </p:nvSpPr>
          <p:spPr bwMode="auto">
            <a:xfrm>
              <a:off x="6532820" y="4088293"/>
              <a:ext cx="631929" cy="738249"/>
            </a:xfrm>
            <a:custGeom>
              <a:avLst/>
              <a:gdLst>
                <a:gd name="T0" fmla="*/ 718 w 1268"/>
                <a:gd name="T1" fmla="*/ 255 h 1479"/>
                <a:gd name="T2" fmla="*/ 669 w 1268"/>
                <a:gd name="T3" fmla="*/ 275 h 1479"/>
                <a:gd name="T4" fmla="*/ 650 w 1268"/>
                <a:gd name="T5" fmla="*/ 318 h 1479"/>
                <a:gd name="T6" fmla="*/ 537 w 1268"/>
                <a:gd name="T7" fmla="*/ 336 h 1479"/>
                <a:gd name="T8" fmla="*/ 602 w 1268"/>
                <a:gd name="T9" fmla="*/ 404 h 1479"/>
                <a:gd name="T10" fmla="*/ 565 w 1268"/>
                <a:gd name="T11" fmla="*/ 460 h 1479"/>
                <a:gd name="T12" fmla="*/ 488 w 1268"/>
                <a:gd name="T13" fmla="*/ 437 h 1479"/>
                <a:gd name="T14" fmla="*/ 510 w 1268"/>
                <a:gd name="T15" fmla="*/ 484 h 1479"/>
                <a:gd name="T16" fmla="*/ 447 w 1268"/>
                <a:gd name="T17" fmla="*/ 496 h 1479"/>
                <a:gd name="T18" fmla="*/ 412 w 1268"/>
                <a:gd name="T19" fmla="*/ 502 h 1479"/>
                <a:gd name="T20" fmla="*/ 423 w 1268"/>
                <a:gd name="T21" fmla="*/ 526 h 1479"/>
                <a:gd name="T22" fmla="*/ 318 w 1268"/>
                <a:gd name="T23" fmla="*/ 582 h 1479"/>
                <a:gd name="T24" fmla="*/ 322 w 1268"/>
                <a:gd name="T25" fmla="*/ 637 h 1479"/>
                <a:gd name="T26" fmla="*/ 266 w 1268"/>
                <a:gd name="T27" fmla="*/ 714 h 1479"/>
                <a:gd name="T28" fmla="*/ 193 w 1268"/>
                <a:gd name="T29" fmla="*/ 727 h 1479"/>
                <a:gd name="T30" fmla="*/ 143 w 1268"/>
                <a:gd name="T31" fmla="*/ 800 h 1479"/>
                <a:gd name="T32" fmla="*/ 77 w 1268"/>
                <a:gd name="T33" fmla="*/ 786 h 1479"/>
                <a:gd name="T34" fmla="*/ 74 w 1268"/>
                <a:gd name="T35" fmla="*/ 813 h 1479"/>
                <a:gd name="T36" fmla="*/ 17 w 1268"/>
                <a:gd name="T37" fmla="*/ 846 h 1479"/>
                <a:gd name="T38" fmla="*/ 34 w 1268"/>
                <a:gd name="T39" fmla="*/ 904 h 1479"/>
                <a:gd name="T40" fmla="*/ 62 w 1268"/>
                <a:gd name="T41" fmla="*/ 1011 h 1479"/>
                <a:gd name="T42" fmla="*/ 96 w 1268"/>
                <a:gd name="T43" fmla="*/ 1146 h 1479"/>
                <a:gd name="T44" fmla="*/ 292 w 1268"/>
                <a:gd name="T45" fmla="*/ 1326 h 1479"/>
                <a:gd name="T46" fmla="*/ 483 w 1268"/>
                <a:gd name="T47" fmla="*/ 1241 h 1479"/>
                <a:gd name="T48" fmla="*/ 609 w 1268"/>
                <a:gd name="T49" fmla="*/ 1174 h 1479"/>
                <a:gd name="T50" fmla="*/ 679 w 1268"/>
                <a:gd name="T51" fmla="*/ 1161 h 1479"/>
                <a:gd name="T52" fmla="*/ 827 w 1268"/>
                <a:gd name="T53" fmla="*/ 1225 h 1479"/>
                <a:gd name="T54" fmla="*/ 898 w 1268"/>
                <a:gd name="T55" fmla="*/ 1406 h 1479"/>
                <a:gd name="T56" fmla="*/ 1138 w 1268"/>
                <a:gd name="T57" fmla="*/ 1449 h 1479"/>
                <a:gd name="T58" fmla="*/ 1261 w 1268"/>
                <a:gd name="T59" fmla="*/ 1324 h 1479"/>
                <a:gd name="T60" fmla="*/ 1233 w 1268"/>
                <a:gd name="T61" fmla="*/ 1221 h 1479"/>
                <a:gd name="T62" fmla="*/ 1190 w 1268"/>
                <a:gd name="T63" fmla="*/ 1096 h 1479"/>
                <a:gd name="T64" fmla="*/ 1144 w 1268"/>
                <a:gd name="T65" fmla="*/ 913 h 1479"/>
                <a:gd name="T66" fmla="*/ 1126 w 1268"/>
                <a:gd name="T67" fmla="*/ 690 h 1479"/>
                <a:gd name="T68" fmla="*/ 1137 w 1268"/>
                <a:gd name="T69" fmla="*/ 636 h 1479"/>
                <a:gd name="T70" fmla="*/ 1176 w 1268"/>
                <a:gd name="T71" fmla="*/ 516 h 1479"/>
                <a:gd name="T72" fmla="*/ 1231 w 1268"/>
                <a:gd name="T73" fmla="*/ 357 h 1479"/>
                <a:gd name="T74" fmla="*/ 1226 w 1268"/>
                <a:gd name="T75" fmla="*/ 301 h 1479"/>
                <a:gd name="T76" fmla="*/ 1222 w 1268"/>
                <a:gd name="T77" fmla="*/ 264 h 1479"/>
                <a:gd name="T78" fmla="*/ 1233 w 1268"/>
                <a:gd name="T79" fmla="*/ 235 h 1479"/>
                <a:gd name="T80" fmla="*/ 1257 w 1268"/>
                <a:gd name="T81" fmla="*/ 179 h 1479"/>
                <a:gd name="T82" fmla="*/ 1253 w 1268"/>
                <a:gd name="T83" fmla="*/ 128 h 1479"/>
                <a:gd name="T84" fmla="*/ 1198 w 1268"/>
                <a:gd name="T85" fmla="*/ 124 h 1479"/>
                <a:gd name="T86" fmla="*/ 1154 w 1268"/>
                <a:gd name="T87" fmla="*/ 175 h 1479"/>
                <a:gd name="T88" fmla="*/ 1115 w 1268"/>
                <a:gd name="T89" fmla="*/ 129 h 1479"/>
                <a:gd name="T90" fmla="*/ 1095 w 1268"/>
                <a:gd name="T91" fmla="*/ 85 h 1479"/>
                <a:gd name="T92" fmla="*/ 1071 w 1268"/>
                <a:gd name="T93" fmla="*/ 78 h 1479"/>
                <a:gd name="T94" fmla="*/ 1042 w 1268"/>
                <a:gd name="T95" fmla="*/ 0 h 1479"/>
                <a:gd name="T96" fmla="*/ 1002 w 1268"/>
                <a:gd name="T97" fmla="*/ 25 h 1479"/>
                <a:gd name="T98" fmla="*/ 958 w 1268"/>
                <a:gd name="T99" fmla="*/ 32 h 1479"/>
                <a:gd name="T100" fmla="*/ 885 w 1268"/>
                <a:gd name="T101" fmla="*/ 112 h 1479"/>
                <a:gd name="T102" fmla="*/ 808 w 1268"/>
                <a:gd name="T103" fmla="*/ 177 h 1479"/>
                <a:gd name="T104" fmla="*/ 775 w 1268"/>
                <a:gd name="T105" fmla="*/ 217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8" h="1479">
                  <a:moveTo>
                    <a:pt x="775" y="217"/>
                  </a:moveTo>
                  <a:lnTo>
                    <a:pt x="742" y="229"/>
                  </a:lnTo>
                  <a:lnTo>
                    <a:pt x="734" y="242"/>
                  </a:lnTo>
                  <a:lnTo>
                    <a:pt x="728" y="247"/>
                  </a:lnTo>
                  <a:lnTo>
                    <a:pt x="718" y="255"/>
                  </a:lnTo>
                  <a:lnTo>
                    <a:pt x="706" y="260"/>
                  </a:lnTo>
                  <a:lnTo>
                    <a:pt x="696" y="261"/>
                  </a:lnTo>
                  <a:lnTo>
                    <a:pt x="686" y="262"/>
                  </a:lnTo>
                  <a:lnTo>
                    <a:pt x="674" y="265"/>
                  </a:lnTo>
                  <a:lnTo>
                    <a:pt x="669" y="275"/>
                  </a:lnTo>
                  <a:lnTo>
                    <a:pt x="674" y="284"/>
                  </a:lnTo>
                  <a:lnTo>
                    <a:pt x="674" y="296"/>
                  </a:lnTo>
                  <a:lnTo>
                    <a:pt x="674" y="302"/>
                  </a:lnTo>
                  <a:lnTo>
                    <a:pt x="658" y="305"/>
                  </a:lnTo>
                  <a:lnTo>
                    <a:pt x="650" y="318"/>
                  </a:lnTo>
                  <a:lnTo>
                    <a:pt x="625" y="320"/>
                  </a:lnTo>
                  <a:lnTo>
                    <a:pt x="586" y="311"/>
                  </a:lnTo>
                  <a:lnTo>
                    <a:pt x="572" y="308"/>
                  </a:lnTo>
                  <a:lnTo>
                    <a:pt x="546" y="317"/>
                  </a:lnTo>
                  <a:lnTo>
                    <a:pt x="537" y="336"/>
                  </a:lnTo>
                  <a:lnTo>
                    <a:pt x="551" y="348"/>
                  </a:lnTo>
                  <a:lnTo>
                    <a:pt x="584" y="373"/>
                  </a:lnTo>
                  <a:lnTo>
                    <a:pt x="595" y="378"/>
                  </a:lnTo>
                  <a:lnTo>
                    <a:pt x="603" y="388"/>
                  </a:lnTo>
                  <a:lnTo>
                    <a:pt x="602" y="404"/>
                  </a:lnTo>
                  <a:lnTo>
                    <a:pt x="595" y="416"/>
                  </a:lnTo>
                  <a:lnTo>
                    <a:pt x="589" y="437"/>
                  </a:lnTo>
                  <a:lnTo>
                    <a:pt x="582" y="456"/>
                  </a:lnTo>
                  <a:lnTo>
                    <a:pt x="576" y="460"/>
                  </a:lnTo>
                  <a:lnTo>
                    <a:pt x="565" y="460"/>
                  </a:lnTo>
                  <a:lnTo>
                    <a:pt x="552" y="442"/>
                  </a:lnTo>
                  <a:lnTo>
                    <a:pt x="545" y="433"/>
                  </a:lnTo>
                  <a:lnTo>
                    <a:pt x="536" y="428"/>
                  </a:lnTo>
                  <a:lnTo>
                    <a:pt x="517" y="429"/>
                  </a:lnTo>
                  <a:lnTo>
                    <a:pt x="488" y="437"/>
                  </a:lnTo>
                  <a:lnTo>
                    <a:pt x="478" y="443"/>
                  </a:lnTo>
                  <a:lnTo>
                    <a:pt x="485" y="447"/>
                  </a:lnTo>
                  <a:lnTo>
                    <a:pt x="500" y="461"/>
                  </a:lnTo>
                  <a:lnTo>
                    <a:pt x="509" y="476"/>
                  </a:lnTo>
                  <a:lnTo>
                    <a:pt x="510" y="484"/>
                  </a:lnTo>
                  <a:lnTo>
                    <a:pt x="508" y="491"/>
                  </a:lnTo>
                  <a:lnTo>
                    <a:pt x="497" y="499"/>
                  </a:lnTo>
                  <a:lnTo>
                    <a:pt x="481" y="495"/>
                  </a:lnTo>
                  <a:lnTo>
                    <a:pt x="463" y="491"/>
                  </a:lnTo>
                  <a:lnTo>
                    <a:pt x="447" y="496"/>
                  </a:lnTo>
                  <a:lnTo>
                    <a:pt x="439" y="490"/>
                  </a:lnTo>
                  <a:lnTo>
                    <a:pt x="433" y="484"/>
                  </a:lnTo>
                  <a:lnTo>
                    <a:pt x="425" y="484"/>
                  </a:lnTo>
                  <a:lnTo>
                    <a:pt x="423" y="499"/>
                  </a:lnTo>
                  <a:lnTo>
                    <a:pt x="412" y="502"/>
                  </a:lnTo>
                  <a:lnTo>
                    <a:pt x="403" y="497"/>
                  </a:lnTo>
                  <a:lnTo>
                    <a:pt x="397" y="497"/>
                  </a:lnTo>
                  <a:lnTo>
                    <a:pt x="398" y="505"/>
                  </a:lnTo>
                  <a:lnTo>
                    <a:pt x="416" y="519"/>
                  </a:lnTo>
                  <a:lnTo>
                    <a:pt x="423" y="526"/>
                  </a:lnTo>
                  <a:lnTo>
                    <a:pt x="430" y="538"/>
                  </a:lnTo>
                  <a:lnTo>
                    <a:pt x="426" y="563"/>
                  </a:lnTo>
                  <a:lnTo>
                    <a:pt x="408" y="574"/>
                  </a:lnTo>
                  <a:lnTo>
                    <a:pt x="354" y="578"/>
                  </a:lnTo>
                  <a:lnTo>
                    <a:pt x="318" y="582"/>
                  </a:lnTo>
                  <a:lnTo>
                    <a:pt x="295" y="595"/>
                  </a:lnTo>
                  <a:lnTo>
                    <a:pt x="279" y="612"/>
                  </a:lnTo>
                  <a:lnTo>
                    <a:pt x="281" y="627"/>
                  </a:lnTo>
                  <a:lnTo>
                    <a:pt x="312" y="633"/>
                  </a:lnTo>
                  <a:lnTo>
                    <a:pt x="322" y="637"/>
                  </a:lnTo>
                  <a:lnTo>
                    <a:pt x="320" y="648"/>
                  </a:lnTo>
                  <a:lnTo>
                    <a:pt x="297" y="657"/>
                  </a:lnTo>
                  <a:lnTo>
                    <a:pt x="288" y="672"/>
                  </a:lnTo>
                  <a:lnTo>
                    <a:pt x="268" y="699"/>
                  </a:lnTo>
                  <a:lnTo>
                    <a:pt x="266" y="714"/>
                  </a:lnTo>
                  <a:lnTo>
                    <a:pt x="253" y="718"/>
                  </a:lnTo>
                  <a:lnTo>
                    <a:pt x="228" y="699"/>
                  </a:lnTo>
                  <a:lnTo>
                    <a:pt x="210" y="702"/>
                  </a:lnTo>
                  <a:lnTo>
                    <a:pt x="203" y="715"/>
                  </a:lnTo>
                  <a:lnTo>
                    <a:pt x="193" y="727"/>
                  </a:lnTo>
                  <a:lnTo>
                    <a:pt x="183" y="732"/>
                  </a:lnTo>
                  <a:lnTo>
                    <a:pt x="176" y="741"/>
                  </a:lnTo>
                  <a:lnTo>
                    <a:pt x="175" y="772"/>
                  </a:lnTo>
                  <a:lnTo>
                    <a:pt x="164" y="787"/>
                  </a:lnTo>
                  <a:lnTo>
                    <a:pt x="143" y="800"/>
                  </a:lnTo>
                  <a:lnTo>
                    <a:pt x="126" y="813"/>
                  </a:lnTo>
                  <a:lnTo>
                    <a:pt x="106" y="813"/>
                  </a:lnTo>
                  <a:lnTo>
                    <a:pt x="96" y="805"/>
                  </a:lnTo>
                  <a:lnTo>
                    <a:pt x="88" y="798"/>
                  </a:lnTo>
                  <a:lnTo>
                    <a:pt x="77" y="786"/>
                  </a:lnTo>
                  <a:lnTo>
                    <a:pt x="68" y="784"/>
                  </a:lnTo>
                  <a:lnTo>
                    <a:pt x="60" y="785"/>
                  </a:lnTo>
                  <a:lnTo>
                    <a:pt x="65" y="798"/>
                  </a:lnTo>
                  <a:lnTo>
                    <a:pt x="74" y="802"/>
                  </a:lnTo>
                  <a:lnTo>
                    <a:pt x="74" y="813"/>
                  </a:lnTo>
                  <a:lnTo>
                    <a:pt x="51" y="817"/>
                  </a:lnTo>
                  <a:lnTo>
                    <a:pt x="47" y="818"/>
                  </a:lnTo>
                  <a:lnTo>
                    <a:pt x="38" y="827"/>
                  </a:lnTo>
                  <a:lnTo>
                    <a:pt x="29" y="839"/>
                  </a:lnTo>
                  <a:lnTo>
                    <a:pt x="17" y="846"/>
                  </a:lnTo>
                  <a:lnTo>
                    <a:pt x="10" y="844"/>
                  </a:lnTo>
                  <a:lnTo>
                    <a:pt x="0" y="840"/>
                  </a:lnTo>
                  <a:lnTo>
                    <a:pt x="12" y="863"/>
                  </a:lnTo>
                  <a:lnTo>
                    <a:pt x="33" y="893"/>
                  </a:lnTo>
                  <a:lnTo>
                    <a:pt x="34" y="904"/>
                  </a:lnTo>
                  <a:lnTo>
                    <a:pt x="36" y="919"/>
                  </a:lnTo>
                  <a:lnTo>
                    <a:pt x="36" y="937"/>
                  </a:lnTo>
                  <a:lnTo>
                    <a:pt x="40" y="959"/>
                  </a:lnTo>
                  <a:lnTo>
                    <a:pt x="50" y="990"/>
                  </a:lnTo>
                  <a:lnTo>
                    <a:pt x="62" y="1011"/>
                  </a:lnTo>
                  <a:lnTo>
                    <a:pt x="70" y="1034"/>
                  </a:lnTo>
                  <a:lnTo>
                    <a:pt x="62" y="1052"/>
                  </a:lnTo>
                  <a:lnTo>
                    <a:pt x="62" y="1068"/>
                  </a:lnTo>
                  <a:lnTo>
                    <a:pt x="71" y="1104"/>
                  </a:lnTo>
                  <a:lnTo>
                    <a:pt x="96" y="1146"/>
                  </a:lnTo>
                  <a:lnTo>
                    <a:pt x="139" y="1193"/>
                  </a:lnTo>
                  <a:lnTo>
                    <a:pt x="180" y="1240"/>
                  </a:lnTo>
                  <a:lnTo>
                    <a:pt x="210" y="1273"/>
                  </a:lnTo>
                  <a:lnTo>
                    <a:pt x="252" y="1300"/>
                  </a:lnTo>
                  <a:lnTo>
                    <a:pt x="292" y="1326"/>
                  </a:lnTo>
                  <a:lnTo>
                    <a:pt x="351" y="1338"/>
                  </a:lnTo>
                  <a:lnTo>
                    <a:pt x="372" y="1327"/>
                  </a:lnTo>
                  <a:lnTo>
                    <a:pt x="397" y="1302"/>
                  </a:lnTo>
                  <a:lnTo>
                    <a:pt x="450" y="1267"/>
                  </a:lnTo>
                  <a:lnTo>
                    <a:pt x="483" y="1241"/>
                  </a:lnTo>
                  <a:lnTo>
                    <a:pt x="506" y="1225"/>
                  </a:lnTo>
                  <a:lnTo>
                    <a:pt x="536" y="1200"/>
                  </a:lnTo>
                  <a:lnTo>
                    <a:pt x="575" y="1178"/>
                  </a:lnTo>
                  <a:lnTo>
                    <a:pt x="586" y="1177"/>
                  </a:lnTo>
                  <a:lnTo>
                    <a:pt x="609" y="1174"/>
                  </a:lnTo>
                  <a:lnTo>
                    <a:pt x="633" y="1172"/>
                  </a:lnTo>
                  <a:lnTo>
                    <a:pt x="646" y="1171"/>
                  </a:lnTo>
                  <a:lnTo>
                    <a:pt x="653" y="1169"/>
                  </a:lnTo>
                  <a:lnTo>
                    <a:pt x="666" y="1165"/>
                  </a:lnTo>
                  <a:lnTo>
                    <a:pt x="679" y="1161"/>
                  </a:lnTo>
                  <a:lnTo>
                    <a:pt x="684" y="1159"/>
                  </a:lnTo>
                  <a:lnTo>
                    <a:pt x="729" y="1159"/>
                  </a:lnTo>
                  <a:lnTo>
                    <a:pt x="760" y="1166"/>
                  </a:lnTo>
                  <a:lnTo>
                    <a:pt x="801" y="1199"/>
                  </a:lnTo>
                  <a:lnTo>
                    <a:pt x="827" y="1225"/>
                  </a:lnTo>
                  <a:lnTo>
                    <a:pt x="857" y="1264"/>
                  </a:lnTo>
                  <a:lnTo>
                    <a:pt x="864" y="1295"/>
                  </a:lnTo>
                  <a:lnTo>
                    <a:pt x="863" y="1322"/>
                  </a:lnTo>
                  <a:lnTo>
                    <a:pt x="874" y="1362"/>
                  </a:lnTo>
                  <a:lnTo>
                    <a:pt x="898" y="1406"/>
                  </a:lnTo>
                  <a:lnTo>
                    <a:pt x="929" y="1457"/>
                  </a:lnTo>
                  <a:lnTo>
                    <a:pt x="971" y="1466"/>
                  </a:lnTo>
                  <a:lnTo>
                    <a:pt x="1026" y="1479"/>
                  </a:lnTo>
                  <a:lnTo>
                    <a:pt x="1072" y="1469"/>
                  </a:lnTo>
                  <a:lnTo>
                    <a:pt x="1138" y="1449"/>
                  </a:lnTo>
                  <a:lnTo>
                    <a:pt x="1195" y="1427"/>
                  </a:lnTo>
                  <a:lnTo>
                    <a:pt x="1242" y="1402"/>
                  </a:lnTo>
                  <a:lnTo>
                    <a:pt x="1268" y="1391"/>
                  </a:lnTo>
                  <a:lnTo>
                    <a:pt x="1265" y="1369"/>
                  </a:lnTo>
                  <a:lnTo>
                    <a:pt x="1261" y="1324"/>
                  </a:lnTo>
                  <a:lnTo>
                    <a:pt x="1252" y="1304"/>
                  </a:lnTo>
                  <a:lnTo>
                    <a:pt x="1245" y="1282"/>
                  </a:lnTo>
                  <a:lnTo>
                    <a:pt x="1243" y="1252"/>
                  </a:lnTo>
                  <a:lnTo>
                    <a:pt x="1238" y="1238"/>
                  </a:lnTo>
                  <a:lnTo>
                    <a:pt x="1233" y="1221"/>
                  </a:lnTo>
                  <a:lnTo>
                    <a:pt x="1229" y="1207"/>
                  </a:lnTo>
                  <a:lnTo>
                    <a:pt x="1225" y="1194"/>
                  </a:lnTo>
                  <a:lnTo>
                    <a:pt x="1211" y="1149"/>
                  </a:lnTo>
                  <a:lnTo>
                    <a:pt x="1203" y="1116"/>
                  </a:lnTo>
                  <a:lnTo>
                    <a:pt x="1190" y="1096"/>
                  </a:lnTo>
                  <a:lnTo>
                    <a:pt x="1175" y="1070"/>
                  </a:lnTo>
                  <a:lnTo>
                    <a:pt x="1161" y="1039"/>
                  </a:lnTo>
                  <a:lnTo>
                    <a:pt x="1146" y="991"/>
                  </a:lnTo>
                  <a:lnTo>
                    <a:pt x="1143" y="948"/>
                  </a:lnTo>
                  <a:lnTo>
                    <a:pt x="1144" y="913"/>
                  </a:lnTo>
                  <a:lnTo>
                    <a:pt x="1143" y="852"/>
                  </a:lnTo>
                  <a:lnTo>
                    <a:pt x="1134" y="802"/>
                  </a:lnTo>
                  <a:lnTo>
                    <a:pt x="1126" y="743"/>
                  </a:lnTo>
                  <a:lnTo>
                    <a:pt x="1126" y="696"/>
                  </a:lnTo>
                  <a:lnTo>
                    <a:pt x="1126" y="690"/>
                  </a:lnTo>
                  <a:lnTo>
                    <a:pt x="1127" y="677"/>
                  </a:lnTo>
                  <a:lnTo>
                    <a:pt x="1128" y="663"/>
                  </a:lnTo>
                  <a:lnTo>
                    <a:pt x="1129" y="657"/>
                  </a:lnTo>
                  <a:lnTo>
                    <a:pt x="1133" y="646"/>
                  </a:lnTo>
                  <a:lnTo>
                    <a:pt x="1137" y="636"/>
                  </a:lnTo>
                  <a:lnTo>
                    <a:pt x="1144" y="600"/>
                  </a:lnTo>
                  <a:lnTo>
                    <a:pt x="1153" y="567"/>
                  </a:lnTo>
                  <a:lnTo>
                    <a:pt x="1157" y="551"/>
                  </a:lnTo>
                  <a:lnTo>
                    <a:pt x="1165" y="539"/>
                  </a:lnTo>
                  <a:lnTo>
                    <a:pt x="1176" y="516"/>
                  </a:lnTo>
                  <a:lnTo>
                    <a:pt x="1192" y="491"/>
                  </a:lnTo>
                  <a:lnTo>
                    <a:pt x="1210" y="451"/>
                  </a:lnTo>
                  <a:lnTo>
                    <a:pt x="1222" y="421"/>
                  </a:lnTo>
                  <a:lnTo>
                    <a:pt x="1232" y="383"/>
                  </a:lnTo>
                  <a:lnTo>
                    <a:pt x="1231" y="357"/>
                  </a:lnTo>
                  <a:lnTo>
                    <a:pt x="1217" y="343"/>
                  </a:lnTo>
                  <a:lnTo>
                    <a:pt x="1216" y="335"/>
                  </a:lnTo>
                  <a:lnTo>
                    <a:pt x="1229" y="323"/>
                  </a:lnTo>
                  <a:lnTo>
                    <a:pt x="1230" y="311"/>
                  </a:lnTo>
                  <a:lnTo>
                    <a:pt x="1226" y="301"/>
                  </a:lnTo>
                  <a:lnTo>
                    <a:pt x="1227" y="289"/>
                  </a:lnTo>
                  <a:lnTo>
                    <a:pt x="1230" y="286"/>
                  </a:lnTo>
                  <a:lnTo>
                    <a:pt x="1229" y="266"/>
                  </a:lnTo>
                  <a:lnTo>
                    <a:pt x="1226" y="265"/>
                  </a:lnTo>
                  <a:lnTo>
                    <a:pt x="1222" y="264"/>
                  </a:lnTo>
                  <a:lnTo>
                    <a:pt x="1218" y="262"/>
                  </a:lnTo>
                  <a:lnTo>
                    <a:pt x="1215" y="260"/>
                  </a:lnTo>
                  <a:lnTo>
                    <a:pt x="1215" y="249"/>
                  </a:lnTo>
                  <a:lnTo>
                    <a:pt x="1223" y="247"/>
                  </a:lnTo>
                  <a:lnTo>
                    <a:pt x="1233" y="235"/>
                  </a:lnTo>
                  <a:lnTo>
                    <a:pt x="1233" y="219"/>
                  </a:lnTo>
                  <a:lnTo>
                    <a:pt x="1235" y="211"/>
                  </a:lnTo>
                  <a:lnTo>
                    <a:pt x="1245" y="200"/>
                  </a:lnTo>
                  <a:lnTo>
                    <a:pt x="1257" y="194"/>
                  </a:lnTo>
                  <a:lnTo>
                    <a:pt x="1257" y="179"/>
                  </a:lnTo>
                  <a:lnTo>
                    <a:pt x="1253" y="152"/>
                  </a:lnTo>
                  <a:lnTo>
                    <a:pt x="1251" y="142"/>
                  </a:lnTo>
                  <a:lnTo>
                    <a:pt x="1246" y="135"/>
                  </a:lnTo>
                  <a:lnTo>
                    <a:pt x="1244" y="132"/>
                  </a:lnTo>
                  <a:lnTo>
                    <a:pt x="1253" y="128"/>
                  </a:lnTo>
                  <a:lnTo>
                    <a:pt x="1253" y="118"/>
                  </a:lnTo>
                  <a:lnTo>
                    <a:pt x="1248" y="110"/>
                  </a:lnTo>
                  <a:lnTo>
                    <a:pt x="1223" y="109"/>
                  </a:lnTo>
                  <a:lnTo>
                    <a:pt x="1207" y="115"/>
                  </a:lnTo>
                  <a:lnTo>
                    <a:pt x="1198" y="124"/>
                  </a:lnTo>
                  <a:lnTo>
                    <a:pt x="1188" y="143"/>
                  </a:lnTo>
                  <a:lnTo>
                    <a:pt x="1182" y="158"/>
                  </a:lnTo>
                  <a:lnTo>
                    <a:pt x="1172" y="177"/>
                  </a:lnTo>
                  <a:lnTo>
                    <a:pt x="1165" y="182"/>
                  </a:lnTo>
                  <a:lnTo>
                    <a:pt x="1154" y="175"/>
                  </a:lnTo>
                  <a:lnTo>
                    <a:pt x="1144" y="167"/>
                  </a:lnTo>
                  <a:lnTo>
                    <a:pt x="1128" y="159"/>
                  </a:lnTo>
                  <a:lnTo>
                    <a:pt x="1123" y="145"/>
                  </a:lnTo>
                  <a:lnTo>
                    <a:pt x="1120" y="132"/>
                  </a:lnTo>
                  <a:lnTo>
                    <a:pt x="1115" y="129"/>
                  </a:lnTo>
                  <a:lnTo>
                    <a:pt x="1115" y="128"/>
                  </a:lnTo>
                  <a:lnTo>
                    <a:pt x="1109" y="117"/>
                  </a:lnTo>
                  <a:lnTo>
                    <a:pt x="1105" y="101"/>
                  </a:lnTo>
                  <a:lnTo>
                    <a:pt x="1097" y="99"/>
                  </a:lnTo>
                  <a:lnTo>
                    <a:pt x="1095" y="85"/>
                  </a:lnTo>
                  <a:lnTo>
                    <a:pt x="1089" y="79"/>
                  </a:lnTo>
                  <a:lnTo>
                    <a:pt x="1080" y="84"/>
                  </a:lnTo>
                  <a:lnTo>
                    <a:pt x="1069" y="86"/>
                  </a:lnTo>
                  <a:lnTo>
                    <a:pt x="1064" y="85"/>
                  </a:lnTo>
                  <a:lnTo>
                    <a:pt x="1071" y="78"/>
                  </a:lnTo>
                  <a:lnTo>
                    <a:pt x="1087" y="59"/>
                  </a:lnTo>
                  <a:lnTo>
                    <a:pt x="1089" y="46"/>
                  </a:lnTo>
                  <a:lnTo>
                    <a:pt x="1092" y="22"/>
                  </a:lnTo>
                  <a:lnTo>
                    <a:pt x="1076" y="15"/>
                  </a:lnTo>
                  <a:lnTo>
                    <a:pt x="1042" y="0"/>
                  </a:lnTo>
                  <a:lnTo>
                    <a:pt x="1028" y="3"/>
                  </a:lnTo>
                  <a:lnTo>
                    <a:pt x="1022" y="16"/>
                  </a:lnTo>
                  <a:lnTo>
                    <a:pt x="1018" y="29"/>
                  </a:lnTo>
                  <a:lnTo>
                    <a:pt x="1013" y="28"/>
                  </a:lnTo>
                  <a:lnTo>
                    <a:pt x="1002" y="25"/>
                  </a:lnTo>
                  <a:lnTo>
                    <a:pt x="992" y="22"/>
                  </a:lnTo>
                  <a:lnTo>
                    <a:pt x="987" y="21"/>
                  </a:lnTo>
                  <a:lnTo>
                    <a:pt x="975" y="18"/>
                  </a:lnTo>
                  <a:lnTo>
                    <a:pt x="964" y="16"/>
                  </a:lnTo>
                  <a:lnTo>
                    <a:pt x="958" y="32"/>
                  </a:lnTo>
                  <a:lnTo>
                    <a:pt x="953" y="60"/>
                  </a:lnTo>
                  <a:lnTo>
                    <a:pt x="941" y="84"/>
                  </a:lnTo>
                  <a:lnTo>
                    <a:pt x="925" y="105"/>
                  </a:lnTo>
                  <a:lnTo>
                    <a:pt x="914" y="102"/>
                  </a:lnTo>
                  <a:lnTo>
                    <a:pt x="885" y="112"/>
                  </a:lnTo>
                  <a:lnTo>
                    <a:pt x="873" y="138"/>
                  </a:lnTo>
                  <a:lnTo>
                    <a:pt x="868" y="163"/>
                  </a:lnTo>
                  <a:lnTo>
                    <a:pt x="858" y="168"/>
                  </a:lnTo>
                  <a:lnTo>
                    <a:pt x="840" y="172"/>
                  </a:lnTo>
                  <a:lnTo>
                    <a:pt x="808" y="177"/>
                  </a:lnTo>
                  <a:lnTo>
                    <a:pt x="797" y="186"/>
                  </a:lnTo>
                  <a:lnTo>
                    <a:pt x="795" y="204"/>
                  </a:lnTo>
                  <a:lnTo>
                    <a:pt x="798" y="211"/>
                  </a:lnTo>
                  <a:lnTo>
                    <a:pt x="787" y="212"/>
                  </a:lnTo>
                  <a:lnTo>
                    <a:pt x="775" y="217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81" name="Freeform 111"/>
            <p:cNvSpPr>
              <a:spLocks/>
            </p:cNvSpPr>
            <p:nvPr/>
          </p:nvSpPr>
          <p:spPr bwMode="auto">
            <a:xfrm>
              <a:off x="6576246" y="3092482"/>
              <a:ext cx="485178" cy="825102"/>
            </a:xfrm>
            <a:custGeom>
              <a:avLst/>
              <a:gdLst>
                <a:gd name="T0" fmla="*/ 72 w 972"/>
                <a:gd name="T1" fmla="*/ 1248 h 1653"/>
                <a:gd name="T2" fmla="*/ 128 w 972"/>
                <a:gd name="T3" fmla="*/ 1109 h 1653"/>
                <a:gd name="T4" fmla="*/ 176 w 972"/>
                <a:gd name="T5" fmla="*/ 1013 h 1653"/>
                <a:gd name="T6" fmla="*/ 103 w 972"/>
                <a:gd name="T7" fmla="*/ 950 h 1653"/>
                <a:gd name="T8" fmla="*/ 167 w 972"/>
                <a:gd name="T9" fmla="*/ 798 h 1653"/>
                <a:gd name="T10" fmla="*/ 210 w 972"/>
                <a:gd name="T11" fmla="*/ 642 h 1653"/>
                <a:gd name="T12" fmla="*/ 260 w 972"/>
                <a:gd name="T13" fmla="*/ 579 h 1653"/>
                <a:gd name="T14" fmla="*/ 337 w 972"/>
                <a:gd name="T15" fmla="*/ 506 h 1653"/>
                <a:gd name="T16" fmla="*/ 372 w 972"/>
                <a:gd name="T17" fmla="*/ 426 h 1653"/>
                <a:gd name="T18" fmla="*/ 401 w 972"/>
                <a:gd name="T19" fmla="*/ 248 h 1653"/>
                <a:gd name="T20" fmla="*/ 469 w 972"/>
                <a:gd name="T21" fmla="*/ 145 h 1653"/>
                <a:gd name="T22" fmla="*/ 546 w 972"/>
                <a:gd name="T23" fmla="*/ 58 h 1653"/>
                <a:gd name="T24" fmla="*/ 658 w 972"/>
                <a:gd name="T25" fmla="*/ 0 h 1653"/>
                <a:gd name="T26" fmla="*/ 766 w 972"/>
                <a:gd name="T27" fmla="*/ 15 h 1653"/>
                <a:gd name="T28" fmla="*/ 834 w 972"/>
                <a:gd name="T29" fmla="*/ 16 h 1653"/>
                <a:gd name="T30" fmla="*/ 843 w 972"/>
                <a:gd name="T31" fmla="*/ 44 h 1653"/>
                <a:gd name="T32" fmla="*/ 846 w 972"/>
                <a:gd name="T33" fmla="*/ 125 h 1653"/>
                <a:gd name="T34" fmla="*/ 869 w 972"/>
                <a:gd name="T35" fmla="*/ 243 h 1653"/>
                <a:gd name="T36" fmla="*/ 859 w 972"/>
                <a:gd name="T37" fmla="*/ 337 h 1653"/>
                <a:gd name="T38" fmla="*/ 881 w 972"/>
                <a:gd name="T39" fmla="*/ 367 h 1653"/>
                <a:gd name="T40" fmla="*/ 851 w 972"/>
                <a:gd name="T41" fmla="*/ 407 h 1653"/>
                <a:gd name="T42" fmla="*/ 873 w 972"/>
                <a:gd name="T43" fmla="*/ 431 h 1653"/>
                <a:gd name="T44" fmla="*/ 834 w 972"/>
                <a:gd name="T45" fmla="*/ 468 h 1653"/>
                <a:gd name="T46" fmla="*/ 833 w 972"/>
                <a:gd name="T47" fmla="*/ 520 h 1653"/>
                <a:gd name="T48" fmla="*/ 885 w 972"/>
                <a:gd name="T49" fmla="*/ 597 h 1653"/>
                <a:gd name="T50" fmla="*/ 890 w 972"/>
                <a:gd name="T51" fmla="*/ 668 h 1653"/>
                <a:gd name="T52" fmla="*/ 904 w 972"/>
                <a:gd name="T53" fmla="*/ 716 h 1653"/>
                <a:gd name="T54" fmla="*/ 894 w 972"/>
                <a:gd name="T55" fmla="*/ 791 h 1653"/>
                <a:gd name="T56" fmla="*/ 911 w 972"/>
                <a:gd name="T57" fmla="*/ 872 h 1653"/>
                <a:gd name="T58" fmla="*/ 915 w 972"/>
                <a:gd name="T59" fmla="*/ 934 h 1653"/>
                <a:gd name="T60" fmla="*/ 912 w 972"/>
                <a:gd name="T61" fmla="*/ 979 h 1653"/>
                <a:gd name="T62" fmla="*/ 914 w 972"/>
                <a:gd name="T63" fmla="*/ 1029 h 1653"/>
                <a:gd name="T64" fmla="*/ 931 w 972"/>
                <a:gd name="T65" fmla="*/ 1089 h 1653"/>
                <a:gd name="T66" fmla="*/ 972 w 972"/>
                <a:gd name="T67" fmla="*/ 1227 h 1653"/>
                <a:gd name="T68" fmla="*/ 955 w 972"/>
                <a:gd name="T69" fmla="*/ 1253 h 1653"/>
                <a:gd name="T70" fmla="*/ 967 w 972"/>
                <a:gd name="T71" fmla="*/ 1312 h 1653"/>
                <a:gd name="T72" fmla="*/ 955 w 972"/>
                <a:gd name="T73" fmla="*/ 1326 h 1653"/>
                <a:gd name="T74" fmla="*/ 939 w 972"/>
                <a:gd name="T75" fmla="*/ 1349 h 1653"/>
                <a:gd name="T76" fmla="*/ 917 w 972"/>
                <a:gd name="T77" fmla="*/ 1371 h 1653"/>
                <a:gd name="T78" fmla="*/ 931 w 972"/>
                <a:gd name="T79" fmla="*/ 1441 h 1653"/>
                <a:gd name="T80" fmla="*/ 884 w 972"/>
                <a:gd name="T81" fmla="*/ 1501 h 1653"/>
                <a:gd name="T82" fmla="*/ 820 w 972"/>
                <a:gd name="T83" fmla="*/ 1573 h 1653"/>
                <a:gd name="T84" fmla="*/ 815 w 972"/>
                <a:gd name="T85" fmla="*/ 1610 h 1653"/>
                <a:gd name="T86" fmla="*/ 795 w 972"/>
                <a:gd name="T87" fmla="*/ 1550 h 1653"/>
                <a:gd name="T88" fmla="*/ 783 w 972"/>
                <a:gd name="T89" fmla="*/ 1503 h 1653"/>
                <a:gd name="T90" fmla="*/ 742 w 972"/>
                <a:gd name="T91" fmla="*/ 1474 h 1653"/>
                <a:gd name="T92" fmla="*/ 679 w 972"/>
                <a:gd name="T93" fmla="*/ 1494 h 1653"/>
                <a:gd name="T94" fmla="*/ 642 w 972"/>
                <a:gd name="T95" fmla="*/ 1597 h 1653"/>
                <a:gd name="T96" fmla="*/ 591 w 972"/>
                <a:gd name="T97" fmla="*/ 1635 h 1653"/>
                <a:gd name="T98" fmla="*/ 552 w 972"/>
                <a:gd name="T99" fmla="*/ 1649 h 1653"/>
                <a:gd name="T100" fmla="*/ 528 w 972"/>
                <a:gd name="T101" fmla="*/ 1638 h 1653"/>
                <a:gd name="T102" fmla="*/ 502 w 972"/>
                <a:gd name="T103" fmla="*/ 1597 h 1653"/>
                <a:gd name="T104" fmla="*/ 404 w 972"/>
                <a:gd name="T105" fmla="*/ 1546 h 1653"/>
                <a:gd name="T106" fmla="*/ 239 w 972"/>
                <a:gd name="T107" fmla="*/ 1501 h 1653"/>
                <a:gd name="T108" fmla="*/ 105 w 972"/>
                <a:gd name="T109" fmla="*/ 1437 h 1653"/>
                <a:gd name="T110" fmla="*/ 0 w 972"/>
                <a:gd name="T111" fmla="*/ 1393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2" h="1653">
                  <a:moveTo>
                    <a:pt x="0" y="1393"/>
                  </a:moveTo>
                  <a:lnTo>
                    <a:pt x="35" y="1344"/>
                  </a:lnTo>
                  <a:lnTo>
                    <a:pt x="48" y="1296"/>
                  </a:lnTo>
                  <a:lnTo>
                    <a:pt x="72" y="1248"/>
                  </a:lnTo>
                  <a:lnTo>
                    <a:pt x="100" y="1218"/>
                  </a:lnTo>
                  <a:lnTo>
                    <a:pt x="112" y="1182"/>
                  </a:lnTo>
                  <a:lnTo>
                    <a:pt x="112" y="1145"/>
                  </a:lnTo>
                  <a:lnTo>
                    <a:pt x="128" y="1109"/>
                  </a:lnTo>
                  <a:lnTo>
                    <a:pt x="151" y="1077"/>
                  </a:lnTo>
                  <a:lnTo>
                    <a:pt x="187" y="1047"/>
                  </a:lnTo>
                  <a:lnTo>
                    <a:pt x="200" y="1020"/>
                  </a:lnTo>
                  <a:lnTo>
                    <a:pt x="176" y="1013"/>
                  </a:lnTo>
                  <a:lnTo>
                    <a:pt x="135" y="1002"/>
                  </a:lnTo>
                  <a:lnTo>
                    <a:pt x="113" y="1002"/>
                  </a:lnTo>
                  <a:lnTo>
                    <a:pt x="94" y="983"/>
                  </a:lnTo>
                  <a:lnTo>
                    <a:pt x="103" y="950"/>
                  </a:lnTo>
                  <a:lnTo>
                    <a:pt x="116" y="919"/>
                  </a:lnTo>
                  <a:lnTo>
                    <a:pt x="121" y="872"/>
                  </a:lnTo>
                  <a:lnTo>
                    <a:pt x="134" y="842"/>
                  </a:lnTo>
                  <a:lnTo>
                    <a:pt x="167" y="798"/>
                  </a:lnTo>
                  <a:lnTo>
                    <a:pt x="194" y="748"/>
                  </a:lnTo>
                  <a:lnTo>
                    <a:pt x="209" y="709"/>
                  </a:lnTo>
                  <a:lnTo>
                    <a:pt x="215" y="670"/>
                  </a:lnTo>
                  <a:lnTo>
                    <a:pt x="210" y="642"/>
                  </a:lnTo>
                  <a:lnTo>
                    <a:pt x="210" y="608"/>
                  </a:lnTo>
                  <a:lnTo>
                    <a:pt x="221" y="582"/>
                  </a:lnTo>
                  <a:lnTo>
                    <a:pt x="238" y="582"/>
                  </a:lnTo>
                  <a:lnTo>
                    <a:pt x="260" y="579"/>
                  </a:lnTo>
                  <a:lnTo>
                    <a:pt x="276" y="567"/>
                  </a:lnTo>
                  <a:lnTo>
                    <a:pt x="287" y="543"/>
                  </a:lnTo>
                  <a:lnTo>
                    <a:pt x="322" y="533"/>
                  </a:lnTo>
                  <a:lnTo>
                    <a:pt x="337" y="506"/>
                  </a:lnTo>
                  <a:lnTo>
                    <a:pt x="347" y="478"/>
                  </a:lnTo>
                  <a:lnTo>
                    <a:pt x="378" y="473"/>
                  </a:lnTo>
                  <a:lnTo>
                    <a:pt x="383" y="458"/>
                  </a:lnTo>
                  <a:lnTo>
                    <a:pt x="372" y="426"/>
                  </a:lnTo>
                  <a:lnTo>
                    <a:pt x="383" y="385"/>
                  </a:lnTo>
                  <a:lnTo>
                    <a:pt x="383" y="317"/>
                  </a:lnTo>
                  <a:lnTo>
                    <a:pt x="392" y="270"/>
                  </a:lnTo>
                  <a:lnTo>
                    <a:pt x="401" y="248"/>
                  </a:lnTo>
                  <a:lnTo>
                    <a:pt x="408" y="225"/>
                  </a:lnTo>
                  <a:lnTo>
                    <a:pt x="408" y="177"/>
                  </a:lnTo>
                  <a:lnTo>
                    <a:pt x="411" y="159"/>
                  </a:lnTo>
                  <a:lnTo>
                    <a:pt x="469" y="145"/>
                  </a:lnTo>
                  <a:lnTo>
                    <a:pt x="507" y="131"/>
                  </a:lnTo>
                  <a:lnTo>
                    <a:pt x="517" y="120"/>
                  </a:lnTo>
                  <a:lnTo>
                    <a:pt x="531" y="84"/>
                  </a:lnTo>
                  <a:lnTo>
                    <a:pt x="546" y="58"/>
                  </a:lnTo>
                  <a:lnTo>
                    <a:pt x="563" y="39"/>
                  </a:lnTo>
                  <a:lnTo>
                    <a:pt x="602" y="32"/>
                  </a:lnTo>
                  <a:lnTo>
                    <a:pt x="630" y="28"/>
                  </a:lnTo>
                  <a:lnTo>
                    <a:pt x="658" y="0"/>
                  </a:lnTo>
                  <a:lnTo>
                    <a:pt x="680" y="4"/>
                  </a:lnTo>
                  <a:lnTo>
                    <a:pt x="705" y="13"/>
                  </a:lnTo>
                  <a:lnTo>
                    <a:pt x="736" y="13"/>
                  </a:lnTo>
                  <a:lnTo>
                    <a:pt x="766" y="15"/>
                  </a:lnTo>
                  <a:lnTo>
                    <a:pt x="781" y="10"/>
                  </a:lnTo>
                  <a:lnTo>
                    <a:pt x="805" y="3"/>
                  </a:lnTo>
                  <a:lnTo>
                    <a:pt x="826" y="0"/>
                  </a:lnTo>
                  <a:lnTo>
                    <a:pt x="834" y="16"/>
                  </a:lnTo>
                  <a:lnTo>
                    <a:pt x="848" y="22"/>
                  </a:lnTo>
                  <a:lnTo>
                    <a:pt x="862" y="28"/>
                  </a:lnTo>
                  <a:lnTo>
                    <a:pt x="859" y="29"/>
                  </a:lnTo>
                  <a:lnTo>
                    <a:pt x="843" y="44"/>
                  </a:lnTo>
                  <a:lnTo>
                    <a:pt x="834" y="56"/>
                  </a:lnTo>
                  <a:lnTo>
                    <a:pt x="862" y="67"/>
                  </a:lnTo>
                  <a:lnTo>
                    <a:pt x="852" y="90"/>
                  </a:lnTo>
                  <a:lnTo>
                    <a:pt x="846" y="125"/>
                  </a:lnTo>
                  <a:lnTo>
                    <a:pt x="850" y="146"/>
                  </a:lnTo>
                  <a:lnTo>
                    <a:pt x="863" y="199"/>
                  </a:lnTo>
                  <a:lnTo>
                    <a:pt x="873" y="213"/>
                  </a:lnTo>
                  <a:lnTo>
                    <a:pt x="869" y="243"/>
                  </a:lnTo>
                  <a:lnTo>
                    <a:pt x="869" y="285"/>
                  </a:lnTo>
                  <a:lnTo>
                    <a:pt x="869" y="310"/>
                  </a:lnTo>
                  <a:lnTo>
                    <a:pt x="866" y="329"/>
                  </a:lnTo>
                  <a:lnTo>
                    <a:pt x="859" y="337"/>
                  </a:lnTo>
                  <a:lnTo>
                    <a:pt x="869" y="343"/>
                  </a:lnTo>
                  <a:lnTo>
                    <a:pt x="879" y="349"/>
                  </a:lnTo>
                  <a:lnTo>
                    <a:pt x="883" y="361"/>
                  </a:lnTo>
                  <a:lnTo>
                    <a:pt x="881" y="367"/>
                  </a:lnTo>
                  <a:lnTo>
                    <a:pt x="877" y="373"/>
                  </a:lnTo>
                  <a:lnTo>
                    <a:pt x="866" y="382"/>
                  </a:lnTo>
                  <a:lnTo>
                    <a:pt x="857" y="390"/>
                  </a:lnTo>
                  <a:lnTo>
                    <a:pt x="851" y="407"/>
                  </a:lnTo>
                  <a:lnTo>
                    <a:pt x="851" y="416"/>
                  </a:lnTo>
                  <a:lnTo>
                    <a:pt x="852" y="424"/>
                  </a:lnTo>
                  <a:lnTo>
                    <a:pt x="863" y="428"/>
                  </a:lnTo>
                  <a:lnTo>
                    <a:pt x="873" y="431"/>
                  </a:lnTo>
                  <a:lnTo>
                    <a:pt x="879" y="442"/>
                  </a:lnTo>
                  <a:lnTo>
                    <a:pt x="869" y="455"/>
                  </a:lnTo>
                  <a:lnTo>
                    <a:pt x="859" y="468"/>
                  </a:lnTo>
                  <a:lnTo>
                    <a:pt x="834" y="468"/>
                  </a:lnTo>
                  <a:lnTo>
                    <a:pt x="826" y="473"/>
                  </a:lnTo>
                  <a:lnTo>
                    <a:pt x="836" y="484"/>
                  </a:lnTo>
                  <a:lnTo>
                    <a:pt x="838" y="506"/>
                  </a:lnTo>
                  <a:lnTo>
                    <a:pt x="833" y="520"/>
                  </a:lnTo>
                  <a:lnTo>
                    <a:pt x="837" y="532"/>
                  </a:lnTo>
                  <a:lnTo>
                    <a:pt x="863" y="538"/>
                  </a:lnTo>
                  <a:lnTo>
                    <a:pt x="885" y="548"/>
                  </a:lnTo>
                  <a:lnTo>
                    <a:pt x="885" y="597"/>
                  </a:lnTo>
                  <a:lnTo>
                    <a:pt x="885" y="641"/>
                  </a:lnTo>
                  <a:lnTo>
                    <a:pt x="891" y="648"/>
                  </a:lnTo>
                  <a:lnTo>
                    <a:pt x="891" y="648"/>
                  </a:lnTo>
                  <a:lnTo>
                    <a:pt x="890" y="668"/>
                  </a:lnTo>
                  <a:lnTo>
                    <a:pt x="895" y="686"/>
                  </a:lnTo>
                  <a:lnTo>
                    <a:pt x="903" y="693"/>
                  </a:lnTo>
                  <a:lnTo>
                    <a:pt x="893" y="704"/>
                  </a:lnTo>
                  <a:lnTo>
                    <a:pt x="904" y="716"/>
                  </a:lnTo>
                  <a:lnTo>
                    <a:pt x="904" y="730"/>
                  </a:lnTo>
                  <a:lnTo>
                    <a:pt x="886" y="745"/>
                  </a:lnTo>
                  <a:lnTo>
                    <a:pt x="888" y="776"/>
                  </a:lnTo>
                  <a:lnTo>
                    <a:pt x="894" y="791"/>
                  </a:lnTo>
                  <a:lnTo>
                    <a:pt x="886" y="814"/>
                  </a:lnTo>
                  <a:lnTo>
                    <a:pt x="894" y="844"/>
                  </a:lnTo>
                  <a:lnTo>
                    <a:pt x="911" y="848"/>
                  </a:lnTo>
                  <a:lnTo>
                    <a:pt x="911" y="872"/>
                  </a:lnTo>
                  <a:lnTo>
                    <a:pt x="919" y="892"/>
                  </a:lnTo>
                  <a:lnTo>
                    <a:pt x="920" y="904"/>
                  </a:lnTo>
                  <a:lnTo>
                    <a:pt x="914" y="929"/>
                  </a:lnTo>
                  <a:lnTo>
                    <a:pt x="915" y="934"/>
                  </a:lnTo>
                  <a:lnTo>
                    <a:pt x="915" y="947"/>
                  </a:lnTo>
                  <a:lnTo>
                    <a:pt x="914" y="960"/>
                  </a:lnTo>
                  <a:lnTo>
                    <a:pt x="913" y="969"/>
                  </a:lnTo>
                  <a:lnTo>
                    <a:pt x="912" y="979"/>
                  </a:lnTo>
                  <a:lnTo>
                    <a:pt x="912" y="994"/>
                  </a:lnTo>
                  <a:lnTo>
                    <a:pt x="913" y="1009"/>
                  </a:lnTo>
                  <a:lnTo>
                    <a:pt x="914" y="1015"/>
                  </a:lnTo>
                  <a:lnTo>
                    <a:pt x="914" y="1029"/>
                  </a:lnTo>
                  <a:lnTo>
                    <a:pt x="891" y="1041"/>
                  </a:lnTo>
                  <a:lnTo>
                    <a:pt x="893" y="1051"/>
                  </a:lnTo>
                  <a:lnTo>
                    <a:pt x="917" y="1074"/>
                  </a:lnTo>
                  <a:lnTo>
                    <a:pt x="931" y="1089"/>
                  </a:lnTo>
                  <a:lnTo>
                    <a:pt x="931" y="1111"/>
                  </a:lnTo>
                  <a:lnTo>
                    <a:pt x="942" y="1170"/>
                  </a:lnTo>
                  <a:lnTo>
                    <a:pt x="961" y="1206"/>
                  </a:lnTo>
                  <a:lnTo>
                    <a:pt x="972" y="1227"/>
                  </a:lnTo>
                  <a:lnTo>
                    <a:pt x="972" y="1235"/>
                  </a:lnTo>
                  <a:lnTo>
                    <a:pt x="956" y="1235"/>
                  </a:lnTo>
                  <a:lnTo>
                    <a:pt x="953" y="1246"/>
                  </a:lnTo>
                  <a:lnTo>
                    <a:pt x="955" y="1253"/>
                  </a:lnTo>
                  <a:lnTo>
                    <a:pt x="951" y="1261"/>
                  </a:lnTo>
                  <a:lnTo>
                    <a:pt x="955" y="1280"/>
                  </a:lnTo>
                  <a:lnTo>
                    <a:pt x="958" y="1299"/>
                  </a:lnTo>
                  <a:lnTo>
                    <a:pt x="967" y="1312"/>
                  </a:lnTo>
                  <a:lnTo>
                    <a:pt x="963" y="1318"/>
                  </a:lnTo>
                  <a:lnTo>
                    <a:pt x="953" y="1312"/>
                  </a:lnTo>
                  <a:lnTo>
                    <a:pt x="950" y="1320"/>
                  </a:lnTo>
                  <a:lnTo>
                    <a:pt x="955" y="1326"/>
                  </a:lnTo>
                  <a:lnTo>
                    <a:pt x="967" y="1332"/>
                  </a:lnTo>
                  <a:lnTo>
                    <a:pt x="972" y="1338"/>
                  </a:lnTo>
                  <a:lnTo>
                    <a:pt x="968" y="1348"/>
                  </a:lnTo>
                  <a:lnTo>
                    <a:pt x="939" y="1349"/>
                  </a:lnTo>
                  <a:lnTo>
                    <a:pt x="934" y="1353"/>
                  </a:lnTo>
                  <a:lnTo>
                    <a:pt x="930" y="1359"/>
                  </a:lnTo>
                  <a:lnTo>
                    <a:pt x="923" y="1366"/>
                  </a:lnTo>
                  <a:lnTo>
                    <a:pt x="917" y="1371"/>
                  </a:lnTo>
                  <a:lnTo>
                    <a:pt x="937" y="1386"/>
                  </a:lnTo>
                  <a:lnTo>
                    <a:pt x="939" y="1398"/>
                  </a:lnTo>
                  <a:lnTo>
                    <a:pt x="933" y="1414"/>
                  </a:lnTo>
                  <a:lnTo>
                    <a:pt x="931" y="1441"/>
                  </a:lnTo>
                  <a:lnTo>
                    <a:pt x="914" y="1456"/>
                  </a:lnTo>
                  <a:lnTo>
                    <a:pt x="905" y="1472"/>
                  </a:lnTo>
                  <a:lnTo>
                    <a:pt x="892" y="1478"/>
                  </a:lnTo>
                  <a:lnTo>
                    <a:pt x="884" y="1501"/>
                  </a:lnTo>
                  <a:lnTo>
                    <a:pt x="855" y="1531"/>
                  </a:lnTo>
                  <a:lnTo>
                    <a:pt x="841" y="1558"/>
                  </a:lnTo>
                  <a:lnTo>
                    <a:pt x="821" y="1561"/>
                  </a:lnTo>
                  <a:lnTo>
                    <a:pt x="820" y="1573"/>
                  </a:lnTo>
                  <a:lnTo>
                    <a:pt x="829" y="1581"/>
                  </a:lnTo>
                  <a:lnTo>
                    <a:pt x="829" y="1591"/>
                  </a:lnTo>
                  <a:lnTo>
                    <a:pt x="823" y="1601"/>
                  </a:lnTo>
                  <a:lnTo>
                    <a:pt x="815" y="1610"/>
                  </a:lnTo>
                  <a:lnTo>
                    <a:pt x="806" y="1587"/>
                  </a:lnTo>
                  <a:lnTo>
                    <a:pt x="797" y="1574"/>
                  </a:lnTo>
                  <a:lnTo>
                    <a:pt x="791" y="1557"/>
                  </a:lnTo>
                  <a:lnTo>
                    <a:pt x="795" y="1550"/>
                  </a:lnTo>
                  <a:lnTo>
                    <a:pt x="787" y="1539"/>
                  </a:lnTo>
                  <a:lnTo>
                    <a:pt x="780" y="1526"/>
                  </a:lnTo>
                  <a:lnTo>
                    <a:pt x="782" y="1510"/>
                  </a:lnTo>
                  <a:lnTo>
                    <a:pt x="783" y="1503"/>
                  </a:lnTo>
                  <a:lnTo>
                    <a:pt x="782" y="1495"/>
                  </a:lnTo>
                  <a:lnTo>
                    <a:pt x="770" y="1487"/>
                  </a:lnTo>
                  <a:lnTo>
                    <a:pt x="760" y="1481"/>
                  </a:lnTo>
                  <a:lnTo>
                    <a:pt x="742" y="1474"/>
                  </a:lnTo>
                  <a:lnTo>
                    <a:pt x="716" y="1474"/>
                  </a:lnTo>
                  <a:lnTo>
                    <a:pt x="700" y="1474"/>
                  </a:lnTo>
                  <a:lnTo>
                    <a:pt x="697" y="1486"/>
                  </a:lnTo>
                  <a:lnTo>
                    <a:pt x="679" y="1494"/>
                  </a:lnTo>
                  <a:lnTo>
                    <a:pt x="676" y="1510"/>
                  </a:lnTo>
                  <a:lnTo>
                    <a:pt x="679" y="1545"/>
                  </a:lnTo>
                  <a:lnTo>
                    <a:pt x="666" y="1564"/>
                  </a:lnTo>
                  <a:lnTo>
                    <a:pt x="642" y="1597"/>
                  </a:lnTo>
                  <a:lnTo>
                    <a:pt x="630" y="1615"/>
                  </a:lnTo>
                  <a:lnTo>
                    <a:pt x="610" y="1622"/>
                  </a:lnTo>
                  <a:lnTo>
                    <a:pt x="604" y="1627"/>
                  </a:lnTo>
                  <a:lnTo>
                    <a:pt x="591" y="1635"/>
                  </a:lnTo>
                  <a:lnTo>
                    <a:pt x="577" y="1643"/>
                  </a:lnTo>
                  <a:lnTo>
                    <a:pt x="569" y="1647"/>
                  </a:lnTo>
                  <a:lnTo>
                    <a:pt x="563" y="1648"/>
                  </a:lnTo>
                  <a:lnTo>
                    <a:pt x="552" y="1649"/>
                  </a:lnTo>
                  <a:lnTo>
                    <a:pt x="541" y="1650"/>
                  </a:lnTo>
                  <a:lnTo>
                    <a:pt x="536" y="1650"/>
                  </a:lnTo>
                  <a:lnTo>
                    <a:pt x="526" y="1653"/>
                  </a:lnTo>
                  <a:lnTo>
                    <a:pt x="528" y="1638"/>
                  </a:lnTo>
                  <a:lnTo>
                    <a:pt x="523" y="1632"/>
                  </a:lnTo>
                  <a:lnTo>
                    <a:pt x="513" y="1621"/>
                  </a:lnTo>
                  <a:lnTo>
                    <a:pt x="502" y="1607"/>
                  </a:lnTo>
                  <a:lnTo>
                    <a:pt x="502" y="1597"/>
                  </a:lnTo>
                  <a:lnTo>
                    <a:pt x="494" y="1576"/>
                  </a:lnTo>
                  <a:lnTo>
                    <a:pt x="476" y="1559"/>
                  </a:lnTo>
                  <a:lnTo>
                    <a:pt x="455" y="1542"/>
                  </a:lnTo>
                  <a:lnTo>
                    <a:pt x="404" y="1546"/>
                  </a:lnTo>
                  <a:lnTo>
                    <a:pt x="339" y="1541"/>
                  </a:lnTo>
                  <a:lnTo>
                    <a:pt x="293" y="1532"/>
                  </a:lnTo>
                  <a:lnTo>
                    <a:pt x="249" y="1510"/>
                  </a:lnTo>
                  <a:lnTo>
                    <a:pt x="239" y="1501"/>
                  </a:lnTo>
                  <a:lnTo>
                    <a:pt x="221" y="1476"/>
                  </a:lnTo>
                  <a:lnTo>
                    <a:pt x="186" y="1455"/>
                  </a:lnTo>
                  <a:lnTo>
                    <a:pt x="131" y="1446"/>
                  </a:lnTo>
                  <a:lnTo>
                    <a:pt x="105" y="1437"/>
                  </a:lnTo>
                  <a:lnTo>
                    <a:pt x="59" y="1429"/>
                  </a:lnTo>
                  <a:lnTo>
                    <a:pt x="33" y="1419"/>
                  </a:lnTo>
                  <a:lnTo>
                    <a:pt x="14" y="1409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82" name="Freeform 87"/>
            <p:cNvSpPr>
              <a:spLocks/>
            </p:cNvSpPr>
            <p:nvPr/>
          </p:nvSpPr>
          <p:spPr bwMode="auto">
            <a:xfrm>
              <a:off x="6895204" y="3362024"/>
              <a:ext cx="573529" cy="847563"/>
            </a:xfrm>
            <a:custGeom>
              <a:avLst/>
              <a:gdLst>
                <a:gd name="T0" fmla="*/ 743 w 1148"/>
                <a:gd name="T1" fmla="*/ 24 h 1697"/>
                <a:gd name="T2" fmla="*/ 602 w 1148"/>
                <a:gd name="T3" fmla="*/ 4 h 1697"/>
                <a:gd name="T4" fmla="*/ 596 w 1148"/>
                <a:gd name="T5" fmla="*/ 88 h 1697"/>
                <a:gd name="T6" fmla="*/ 458 w 1148"/>
                <a:gd name="T7" fmla="*/ 112 h 1697"/>
                <a:gd name="T8" fmla="*/ 283 w 1148"/>
                <a:gd name="T9" fmla="*/ 112 h 1697"/>
                <a:gd name="T10" fmla="*/ 264 w 1148"/>
                <a:gd name="T11" fmla="*/ 152 h 1697"/>
                <a:gd name="T12" fmla="*/ 255 w 1148"/>
                <a:gd name="T13" fmla="*/ 250 h 1697"/>
                <a:gd name="T14" fmla="*/ 281 w 1148"/>
                <a:gd name="T15" fmla="*/ 363 h 1697"/>
                <a:gd name="T16" fmla="*/ 273 w 1148"/>
                <a:gd name="T17" fmla="*/ 438 h 1697"/>
                <a:gd name="T18" fmla="*/ 254 w 1148"/>
                <a:gd name="T19" fmla="*/ 510 h 1697"/>
                <a:gd name="T20" fmla="*/ 333 w 1148"/>
                <a:gd name="T21" fmla="*/ 686 h 1697"/>
                <a:gd name="T22" fmla="*/ 316 w 1148"/>
                <a:gd name="T23" fmla="*/ 739 h 1697"/>
                <a:gd name="T24" fmla="*/ 316 w 1148"/>
                <a:gd name="T25" fmla="*/ 785 h 1697"/>
                <a:gd name="T26" fmla="*/ 291 w 1148"/>
                <a:gd name="T27" fmla="*/ 818 h 1697"/>
                <a:gd name="T28" fmla="*/ 292 w 1148"/>
                <a:gd name="T29" fmla="*/ 900 h 1697"/>
                <a:gd name="T30" fmla="*/ 202 w 1148"/>
                <a:gd name="T31" fmla="*/ 1017 h 1697"/>
                <a:gd name="T32" fmla="*/ 176 w 1148"/>
                <a:gd name="T33" fmla="*/ 1069 h 1697"/>
                <a:gd name="T34" fmla="*/ 163 w 1148"/>
                <a:gd name="T35" fmla="*/ 1088 h 1697"/>
                <a:gd name="T36" fmla="*/ 137 w 1148"/>
                <a:gd name="T37" fmla="*/ 1170 h 1697"/>
                <a:gd name="T38" fmla="*/ 158 w 1148"/>
                <a:gd name="T39" fmla="*/ 1231 h 1697"/>
                <a:gd name="T40" fmla="*/ 93 w 1148"/>
                <a:gd name="T41" fmla="*/ 1283 h 1697"/>
                <a:gd name="T42" fmla="*/ 78 w 1148"/>
                <a:gd name="T43" fmla="*/ 1334 h 1697"/>
                <a:gd name="T44" fmla="*/ 83 w 1148"/>
                <a:gd name="T45" fmla="*/ 1412 h 1697"/>
                <a:gd name="T46" fmla="*/ 31 w 1148"/>
                <a:gd name="T47" fmla="*/ 1489 h 1697"/>
                <a:gd name="T48" fmla="*/ 34 w 1148"/>
                <a:gd name="T49" fmla="*/ 1529 h 1697"/>
                <a:gd name="T50" fmla="*/ 18 w 1148"/>
                <a:gd name="T51" fmla="*/ 1622 h 1697"/>
                <a:gd name="T52" fmla="*/ 3 w 1148"/>
                <a:gd name="T53" fmla="*/ 1677 h 1697"/>
                <a:gd name="T54" fmla="*/ 71 w 1148"/>
                <a:gd name="T55" fmla="*/ 1666 h 1697"/>
                <a:gd name="T56" fmla="*/ 141 w 1148"/>
                <a:gd name="T57" fmla="*/ 1618 h 1697"/>
                <a:gd name="T58" fmla="*/ 226 w 1148"/>
                <a:gd name="T59" fmla="*/ 1515 h 1697"/>
                <a:gd name="T60" fmla="*/ 275 w 1148"/>
                <a:gd name="T61" fmla="*/ 1480 h 1697"/>
                <a:gd name="T62" fmla="*/ 349 w 1148"/>
                <a:gd name="T63" fmla="*/ 1470 h 1697"/>
                <a:gd name="T64" fmla="*/ 401 w 1148"/>
                <a:gd name="T65" fmla="*/ 1446 h 1697"/>
                <a:gd name="T66" fmla="*/ 375 w 1148"/>
                <a:gd name="T67" fmla="*/ 1377 h 1697"/>
                <a:gd name="T68" fmla="*/ 451 w 1148"/>
                <a:gd name="T69" fmla="*/ 1356 h 1697"/>
                <a:gd name="T70" fmla="*/ 500 w 1148"/>
                <a:gd name="T71" fmla="*/ 1291 h 1697"/>
                <a:gd name="T72" fmla="*/ 455 w 1148"/>
                <a:gd name="T73" fmla="*/ 1177 h 1697"/>
                <a:gd name="T74" fmla="*/ 480 w 1148"/>
                <a:gd name="T75" fmla="*/ 1131 h 1697"/>
                <a:gd name="T76" fmla="*/ 493 w 1148"/>
                <a:gd name="T77" fmla="*/ 1084 h 1697"/>
                <a:gd name="T78" fmla="*/ 564 w 1148"/>
                <a:gd name="T79" fmla="*/ 1059 h 1697"/>
                <a:gd name="T80" fmla="*/ 602 w 1148"/>
                <a:gd name="T81" fmla="*/ 1007 h 1697"/>
                <a:gd name="T82" fmla="*/ 620 w 1148"/>
                <a:gd name="T83" fmla="*/ 940 h 1697"/>
                <a:gd name="T84" fmla="*/ 631 w 1148"/>
                <a:gd name="T85" fmla="*/ 860 h 1697"/>
                <a:gd name="T86" fmla="*/ 646 w 1148"/>
                <a:gd name="T87" fmla="*/ 766 h 1697"/>
                <a:gd name="T88" fmla="*/ 713 w 1148"/>
                <a:gd name="T89" fmla="*/ 744 h 1697"/>
                <a:gd name="T90" fmla="*/ 699 w 1148"/>
                <a:gd name="T91" fmla="*/ 696 h 1697"/>
                <a:gd name="T92" fmla="*/ 725 w 1148"/>
                <a:gd name="T93" fmla="*/ 601 h 1697"/>
                <a:gd name="T94" fmla="*/ 797 w 1148"/>
                <a:gd name="T95" fmla="*/ 505 h 1697"/>
                <a:gd name="T96" fmla="*/ 834 w 1148"/>
                <a:gd name="T97" fmla="*/ 452 h 1697"/>
                <a:gd name="T98" fmla="*/ 901 w 1148"/>
                <a:gd name="T99" fmla="*/ 370 h 1697"/>
                <a:gd name="T100" fmla="*/ 895 w 1148"/>
                <a:gd name="T101" fmla="*/ 328 h 1697"/>
                <a:gd name="T102" fmla="*/ 910 w 1148"/>
                <a:gd name="T103" fmla="*/ 345 h 1697"/>
                <a:gd name="T104" fmla="*/ 933 w 1148"/>
                <a:gd name="T105" fmla="*/ 320 h 1697"/>
                <a:gd name="T106" fmla="*/ 970 w 1148"/>
                <a:gd name="T107" fmla="*/ 298 h 1697"/>
                <a:gd name="T108" fmla="*/ 1026 w 1148"/>
                <a:gd name="T109" fmla="*/ 275 h 1697"/>
                <a:gd name="T110" fmla="*/ 1088 w 1148"/>
                <a:gd name="T111" fmla="*/ 242 h 1697"/>
                <a:gd name="T112" fmla="*/ 1148 w 1148"/>
                <a:gd name="T113" fmla="*/ 183 h 1697"/>
                <a:gd name="T114" fmla="*/ 1081 w 1148"/>
                <a:gd name="T115" fmla="*/ 143 h 1697"/>
                <a:gd name="T116" fmla="*/ 1023 w 1148"/>
                <a:gd name="T117" fmla="*/ 141 h 1697"/>
                <a:gd name="T118" fmla="*/ 895 w 1148"/>
                <a:gd name="T119" fmla="*/ 15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8" h="1697">
                  <a:moveTo>
                    <a:pt x="895" y="150"/>
                  </a:moveTo>
                  <a:lnTo>
                    <a:pt x="863" y="127"/>
                  </a:lnTo>
                  <a:lnTo>
                    <a:pt x="834" y="102"/>
                  </a:lnTo>
                  <a:lnTo>
                    <a:pt x="803" y="69"/>
                  </a:lnTo>
                  <a:lnTo>
                    <a:pt x="772" y="38"/>
                  </a:lnTo>
                  <a:lnTo>
                    <a:pt x="743" y="24"/>
                  </a:lnTo>
                  <a:lnTo>
                    <a:pt x="727" y="21"/>
                  </a:lnTo>
                  <a:lnTo>
                    <a:pt x="694" y="2"/>
                  </a:lnTo>
                  <a:lnTo>
                    <a:pt x="661" y="0"/>
                  </a:lnTo>
                  <a:lnTo>
                    <a:pt x="650" y="4"/>
                  </a:lnTo>
                  <a:lnTo>
                    <a:pt x="629" y="4"/>
                  </a:lnTo>
                  <a:lnTo>
                    <a:pt x="602" y="4"/>
                  </a:lnTo>
                  <a:lnTo>
                    <a:pt x="602" y="9"/>
                  </a:lnTo>
                  <a:lnTo>
                    <a:pt x="602" y="25"/>
                  </a:lnTo>
                  <a:lnTo>
                    <a:pt x="599" y="40"/>
                  </a:lnTo>
                  <a:lnTo>
                    <a:pt x="579" y="53"/>
                  </a:lnTo>
                  <a:lnTo>
                    <a:pt x="581" y="70"/>
                  </a:lnTo>
                  <a:lnTo>
                    <a:pt x="596" y="88"/>
                  </a:lnTo>
                  <a:lnTo>
                    <a:pt x="576" y="97"/>
                  </a:lnTo>
                  <a:lnTo>
                    <a:pt x="548" y="117"/>
                  </a:lnTo>
                  <a:lnTo>
                    <a:pt x="524" y="105"/>
                  </a:lnTo>
                  <a:lnTo>
                    <a:pt x="505" y="111"/>
                  </a:lnTo>
                  <a:lnTo>
                    <a:pt x="480" y="122"/>
                  </a:lnTo>
                  <a:lnTo>
                    <a:pt x="458" y="112"/>
                  </a:lnTo>
                  <a:lnTo>
                    <a:pt x="413" y="105"/>
                  </a:lnTo>
                  <a:lnTo>
                    <a:pt x="403" y="89"/>
                  </a:lnTo>
                  <a:lnTo>
                    <a:pt x="373" y="99"/>
                  </a:lnTo>
                  <a:lnTo>
                    <a:pt x="345" y="99"/>
                  </a:lnTo>
                  <a:lnTo>
                    <a:pt x="308" y="97"/>
                  </a:lnTo>
                  <a:lnTo>
                    <a:pt x="283" y="112"/>
                  </a:lnTo>
                  <a:lnTo>
                    <a:pt x="256" y="112"/>
                  </a:lnTo>
                  <a:lnTo>
                    <a:pt x="252" y="107"/>
                  </a:lnTo>
                  <a:lnTo>
                    <a:pt x="252" y="107"/>
                  </a:lnTo>
                  <a:lnTo>
                    <a:pt x="251" y="127"/>
                  </a:lnTo>
                  <a:lnTo>
                    <a:pt x="256" y="145"/>
                  </a:lnTo>
                  <a:lnTo>
                    <a:pt x="264" y="152"/>
                  </a:lnTo>
                  <a:lnTo>
                    <a:pt x="254" y="163"/>
                  </a:lnTo>
                  <a:lnTo>
                    <a:pt x="265" y="175"/>
                  </a:lnTo>
                  <a:lnTo>
                    <a:pt x="265" y="189"/>
                  </a:lnTo>
                  <a:lnTo>
                    <a:pt x="247" y="204"/>
                  </a:lnTo>
                  <a:lnTo>
                    <a:pt x="249" y="235"/>
                  </a:lnTo>
                  <a:lnTo>
                    <a:pt x="255" y="250"/>
                  </a:lnTo>
                  <a:lnTo>
                    <a:pt x="247" y="273"/>
                  </a:lnTo>
                  <a:lnTo>
                    <a:pt x="255" y="303"/>
                  </a:lnTo>
                  <a:lnTo>
                    <a:pt x="272" y="307"/>
                  </a:lnTo>
                  <a:lnTo>
                    <a:pt x="272" y="331"/>
                  </a:lnTo>
                  <a:lnTo>
                    <a:pt x="280" y="351"/>
                  </a:lnTo>
                  <a:lnTo>
                    <a:pt x="281" y="363"/>
                  </a:lnTo>
                  <a:lnTo>
                    <a:pt x="275" y="388"/>
                  </a:lnTo>
                  <a:lnTo>
                    <a:pt x="276" y="393"/>
                  </a:lnTo>
                  <a:lnTo>
                    <a:pt x="276" y="406"/>
                  </a:lnTo>
                  <a:lnTo>
                    <a:pt x="275" y="419"/>
                  </a:lnTo>
                  <a:lnTo>
                    <a:pt x="274" y="428"/>
                  </a:lnTo>
                  <a:lnTo>
                    <a:pt x="273" y="438"/>
                  </a:lnTo>
                  <a:lnTo>
                    <a:pt x="273" y="453"/>
                  </a:lnTo>
                  <a:lnTo>
                    <a:pt x="274" y="468"/>
                  </a:lnTo>
                  <a:lnTo>
                    <a:pt x="275" y="474"/>
                  </a:lnTo>
                  <a:lnTo>
                    <a:pt x="275" y="488"/>
                  </a:lnTo>
                  <a:lnTo>
                    <a:pt x="252" y="500"/>
                  </a:lnTo>
                  <a:lnTo>
                    <a:pt x="254" y="510"/>
                  </a:lnTo>
                  <a:lnTo>
                    <a:pt x="278" y="533"/>
                  </a:lnTo>
                  <a:lnTo>
                    <a:pt x="292" y="548"/>
                  </a:lnTo>
                  <a:lnTo>
                    <a:pt x="292" y="570"/>
                  </a:lnTo>
                  <a:lnTo>
                    <a:pt x="303" y="629"/>
                  </a:lnTo>
                  <a:lnTo>
                    <a:pt x="322" y="665"/>
                  </a:lnTo>
                  <a:lnTo>
                    <a:pt x="333" y="686"/>
                  </a:lnTo>
                  <a:lnTo>
                    <a:pt x="333" y="694"/>
                  </a:lnTo>
                  <a:lnTo>
                    <a:pt x="317" y="694"/>
                  </a:lnTo>
                  <a:lnTo>
                    <a:pt x="314" y="705"/>
                  </a:lnTo>
                  <a:lnTo>
                    <a:pt x="316" y="712"/>
                  </a:lnTo>
                  <a:lnTo>
                    <a:pt x="312" y="720"/>
                  </a:lnTo>
                  <a:lnTo>
                    <a:pt x="316" y="739"/>
                  </a:lnTo>
                  <a:lnTo>
                    <a:pt x="319" y="758"/>
                  </a:lnTo>
                  <a:lnTo>
                    <a:pt x="328" y="771"/>
                  </a:lnTo>
                  <a:lnTo>
                    <a:pt x="324" y="777"/>
                  </a:lnTo>
                  <a:lnTo>
                    <a:pt x="314" y="771"/>
                  </a:lnTo>
                  <a:lnTo>
                    <a:pt x="311" y="779"/>
                  </a:lnTo>
                  <a:lnTo>
                    <a:pt x="316" y="785"/>
                  </a:lnTo>
                  <a:lnTo>
                    <a:pt x="328" y="791"/>
                  </a:lnTo>
                  <a:lnTo>
                    <a:pt x="333" y="797"/>
                  </a:lnTo>
                  <a:lnTo>
                    <a:pt x="329" y="807"/>
                  </a:lnTo>
                  <a:lnTo>
                    <a:pt x="300" y="808"/>
                  </a:lnTo>
                  <a:lnTo>
                    <a:pt x="295" y="812"/>
                  </a:lnTo>
                  <a:lnTo>
                    <a:pt x="291" y="818"/>
                  </a:lnTo>
                  <a:lnTo>
                    <a:pt x="284" y="825"/>
                  </a:lnTo>
                  <a:lnTo>
                    <a:pt x="278" y="830"/>
                  </a:lnTo>
                  <a:lnTo>
                    <a:pt x="298" y="845"/>
                  </a:lnTo>
                  <a:lnTo>
                    <a:pt x="300" y="857"/>
                  </a:lnTo>
                  <a:lnTo>
                    <a:pt x="294" y="873"/>
                  </a:lnTo>
                  <a:lnTo>
                    <a:pt x="292" y="900"/>
                  </a:lnTo>
                  <a:lnTo>
                    <a:pt x="275" y="915"/>
                  </a:lnTo>
                  <a:lnTo>
                    <a:pt x="266" y="931"/>
                  </a:lnTo>
                  <a:lnTo>
                    <a:pt x="253" y="937"/>
                  </a:lnTo>
                  <a:lnTo>
                    <a:pt x="245" y="960"/>
                  </a:lnTo>
                  <a:lnTo>
                    <a:pt x="216" y="990"/>
                  </a:lnTo>
                  <a:lnTo>
                    <a:pt x="202" y="1017"/>
                  </a:lnTo>
                  <a:lnTo>
                    <a:pt x="182" y="1020"/>
                  </a:lnTo>
                  <a:lnTo>
                    <a:pt x="181" y="1032"/>
                  </a:lnTo>
                  <a:lnTo>
                    <a:pt x="190" y="1040"/>
                  </a:lnTo>
                  <a:lnTo>
                    <a:pt x="190" y="1050"/>
                  </a:lnTo>
                  <a:lnTo>
                    <a:pt x="184" y="1060"/>
                  </a:lnTo>
                  <a:lnTo>
                    <a:pt x="176" y="1069"/>
                  </a:lnTo>
                  <a:lnTo>
                    <a:pt x="175" y="1066"/>
                  </a:lnTo>
                  <a:lnTo>
                    <a:pt x="175" y="1070"/>
                  </a:lnTo>
                  <a:lnTo>
                    <a:pt x="167" y="1076"/>
                  </a:lnTo>
                  <a:lnTo>
                    <a:pt x="158" y="1080"/>
                  </a:lnTo>
                  <a:lnTo>
                    <a:pt x="160" y="1084"/>
                  </a:lnTo>
                  <a:lnTo>
                    <a:pt x="163" y="1088"/>
                  </a:lnTo>
                  <a:lnTo>
                    <a:pt x="168" y="1090"/>
                  </a:lnTo>
                  <a:lnTo>
                    <a:pt x="172" y="1092"/>
                  </a:lnTo>
                  <a:lnTo>
                    <a:pt x="171" y="1112"/>
                  </a:lnTo>
                  <a:lnTo>
                    <a:pt x="163" y="1125"/>
                  </a:lnTo>
                  <a:lnTo>
                    <a:pt x="157" y="1149"/>
                  </a:lnTo>
                  <a:lnTo>
                    <a:pt x="137" y="1170"/>
                  </a:lnTo>
                  <a:lnTo>
                    <a:pt x="142" y="1178"/>
                  </a:lnTo>
                  <a:lnTo>
                    <a:pt x="154" y="1195"/>
                  </a:lnTo>
                  <a:lnTo>
                    <a:pt x="160" y="1203"/>
                  </a:lnTo>
                  <a:lnTo>
                    <a:pt x="158" y="1211"/>
                  </a:lnTo>
                  <a:lnTo>
                    <a:pt x="151" y="1216"/>
                  </a:lnTo>
                  <a:lnTo>
                    <a:pt x="158" y="1231"/>
                  </a:lnTo>
                  <a:lnTo>
                    <a:pt x="155" y="1241"/>
                  </a:lnTo>
                  <a:lnTo>
                    <a:pt x="125" y="1242"/>
                  </a:lnTo>
                  <a:lnTo>
                    <a:pt x="109" y="1240"/>
                  </a:lnTo>
                  <a:lnTo>
                    <a:pt x="98" y="1247"/>
                  </a:lnTo>
                  <a:lnTo>
                    <a:pt x="89" y="1267"/>
                  </a:lnTo>
                  <a:lnTo>
                    <a:pt x="93" y="1283"/>
                  </a:lnTo>
                  <a:lnTo>
                    <a:pt x="92" y="1312"/>
                  </a:lnTo>
                  <a:lnTo>
                    <a:pt x="80" y="1314"/>
                  </a:lnTo>
                  <a:lnTo>
                    <a:pt x="68" y="1313"/>
                  </a:lnTo>
                  <a:lnTo>
                    <a:pt x="63" y="1326"/>
                  </a:lnTo>
                  <a:lnTo>
                    <a:pt x="70" y="1330"/>
                  </a:lnTo>
                  <a:lnTo>
                    <a:pt x="78" y="1334"/>
                  </a:lnTo>
                  <a:lnTo>
                    <a:pt x="79" y="1345"/>
                  </a:lnTo>
                  <a:lnTo>
                    <a:pt x="79" y="1354"/>
                  </a:lnTo>
                  <a:lnTo>
                    <a:pt x="72" y="1367"/>
                  </a:lnTo>
                  <a:lnTo>
                    <a:pt x="75" y="1390"/>
                  </a:lnTo>
                  <a:lnTo>
                    <a:pt x="77" y="1403"/>
                  </a:lnTo>
                  <a:lnTo>
                    <a:pt x="83" y="1412"/>
                  </a:lnTo>
                  <a:lnTo>
                    <a:pt x="78" y="1430"/>
                  </a:lnTo>
                  <a:lnTo>
                    <a:pt x="68" y="1442"/>
                  </a:lnTo>
                  <a:lnTo>
                    <a:pt x="61" y="1451"/>
                  </a:lnTo>
                  <a:lnTo>
                    <a:pt x="46" y="1464"/>
                  </a:lnTo>
                  <a:lnTo>
                    <a:pt x="41" y="1484"/>
                  </a:lnTo>
                  <a:lnTo>
                    <a:pt x="31" y="1489"/>
                  </a:lnTo>
                  <a:lnTo>
                    <a:pt x="14" y="1496"/>
                  </a:lnTo>
                  <a:lnTo>
                    <a:pt x="14" y="1500"/>
                  </a:lnTo>
                  <a:lnTo>
                    <a:pt x="24" y="1503"/>
                  </a:lnTo>
                  <a:lnTo>
                    <a:pt x="29" y="1508"/>
                  </a:lnTo>
                  <a:lnTo>
                    <a:pt x="34" y="1520"/>
                  </a:lnTo>
                  <a:lnTo>
                    <a:pt x="34" y="1529"/>
                  </a:lnTo>
                  <a:lnTo>
                    <a:pt x="33" y="1542"/>
                  </a:lnTo>
                  <a:lnTo>
                    <a:pt x="33" y="1550"/>
                  </a:lnTo>
                  <a:lnTo>
                    <a:pt x="34" y="1591"/>
                  </a:lnTo>
                  <a:lnTo>
                    <a:pt x="36" y="1599"/>
                  </a:lnTo>
                  <a:lnTo>
                    <a:pt x="23" y="1602"/>
                  </a:lnTo>
                  <a:lnTo>
                    <a:pt x="18" y="1622"/>
                  </a:lnTo>
                  <a:lnTo>
                    <a:pt x="10" y="1629"/>
                  </a:lnTo>
                  <a:lnTo>
                    <a:pt x="10" y="1645"/>
                  </a:lnTo>
                  <a:lnTo>
                    <a:pt x="12" y="1653"/>
                  </a:lnTo>
                  <a:lnTo>
                    <a:pt x="15" y="1661"/>
                  </a:lnTo>
                  <a:lnTo>
                    <a:pt x="9" y="1669"/>
                  </a:lnTo>
                  <a:lnTo>
                    <a:pt x="3" y="1677"/>
                  </a:lnTo>
                  <a:lnTo>
                    <a:pt x="0" y="1691"/>
                  </a:lnTo>
                  <a:lnTo>
                    <a:pt x="7" y="1697"/>
                  </a:lnTo>
                  <a:lnTo>
                    <a:pt x="15" y="1684"/>
                  </a:lnTo>
                  <a:lnTo>
                    <a:pt x="48" y="1672"/>
                  </a:lnTo>
                  <a:lnTo>
                    <a:pt x="60" y="1667"/>
                  </a:lnTo>
                  <a:lnTo>
                    <a:pt x="71" y="1666"/>
                  </a:lnTo>
                  <a:lnTo>
                    <a:pt x="68" y="1659"/>
                  </a:lnTo>
                  <a:lnTo>
                    <a:pt x="70" y="1641"/>
                  </a:lnTo>
                  <a:lnTo>
                    <a:pt x="81" y="1632"/>
                  </a:lnTo>
                  <a:lnTo>
                    <a:pt x="113" y="1627"/>
                  </a:lnTo>
                  <a:lnTo>
                    <a:pt x="131" y="1623"/>
                  </a:lnTo>
                  <a:lnTo>
                    <a:pt x="141" y="1618"/>
                  </a:lnTo>
                  <a:lnTo>
                    <a:pt x="146" y="1593"/>
                  </a:lnTo>
                  <a:lnTo>
                    <a:pt x="158" y="1567"/>
                  </a:lnTo>
                  <a:lnTo>
                    <a:pt x="187" y="1557"/>
                  </a:lnTo>
                  <a:lnTo>
                    <a:pt x="198" y="1560"/>
                  </a:lnTo>
                  <a:lnTo>
                    <a:pt x="214" y="1539"/>
                  </a:lnTo>
                  <a:lnTo>
                    <a:pt x="226" y="1515"/>
                  </a:lnTo>
                  <a:lnTo>
                    <a:pt x="231" y="1487"/>
                  </a:lnTo>
                  <a:lnTo>
                    <a:pt x="237" y="1471"/>
                  </a:lnTo>
                  <a:lnTo>
                    <a:pt x="248" y="1473"/>
                  </a:lnTo>
                  <a:lnTo>
                    <a:pt x="260" y="1476"/>
                  </a:lnTo>
                  <a:lnTo>
                    <a:pt x="265" y="1477"/>
                  </a:lnTo>
                  <a:lnTo>
                    <a:pt x="275" y="1480"/>
                  </a:lnTo>
                  <a:lnTo>
                    <a:pt x="286" y="1483"/>
                  </a:lnTo>
                  <a:lnTo>
                    <a:pt x="291" y="1484"/>
                  </a:lnTo>
                  <a:lnTo>
                    <a:pt x="295" y="1471"/>
                  </a:lnTo>
                  <a:lnTo>
                    <a:pt x="301" y="1458"/>
                  </a:lnTo>
                  <a:lnTo>
                    <a:pt x="315" y="1455"/>
                  </a:lnTo>
                  <a:lnTo>
                    <a:pt x="349" y="1470"/>
                  </a:lnTo>
                  <a:lnTo>
                    <a:pt x="365" y="1477"/>
                  </a:lnTo>
                  <a:lnTo>
                    <a:pt x="367" y="1455"/>
                  </a:lnTo>
                  <a:lnTo>
                    <a:pt x="357" y="1445"/>
                  </a:lnTo>
                  <a:lnTo>
                    <a:pt x="362" y="1431"/>
                  </a:lnTo>
                  <a:lnTo>
                    <a:pt x="380" y="1445"/>
                  </a:lnTo>
                  <a:lnTo>
                    <a:pt x="401" y="1446"/>
                  </a:lnTo>
                  <a:lnTo>
                    <a:pt x="401" y="1433"/>
                  </a:lnTo>
                  <a:lnTo>
                    <a:pt x="394" y="1417"/>
                  </a:lnTo>
                  <a:lnTo>
                    <a:pt x="379" y="1409"/>
                  </a:lnTo>
                  <a:lnTo>
                    <a:pt x="367" y="1403"/>
                  </a:lnTo>
                  <a:lnTo>
                    <a:pt x="367" y="1389"/>
                  </a:lnTo>
                  <a:lnTo>
                    <a:pt x="375" y="1377"/>
                  </a:lnTo>
                  <a:lnTo>
                    <a:pt x="389" y="1377"/>
                  </a:lnTo>
                  <a:lnTo>
                    <a:pt x="407" y="1377"/>
                  </a:lnTo>
                  <a:lnTo>
                    <a:pt x="418" y="1361"/>
                  </a:lnTo>
                  <a:lnTo>
                    <a:pt x="426" y="1361"/>
                  </a:lnTo>
                  <a:lnTo>
                    <a:pt x="435" y="1369"/>
                  </a:lnTo>
                  <a:lnTo>
                    <a:pt x="451" y="1356"/>
                  </a:lnTo>
                  <a:lnTo>
                    <a:pt x="471" y="1349"/>
                  </a:lnTo>
                  <a:lnTo>
                    <a:pt x="483" y="1340"/>
                  </a:lnTo>
                  <a:lnTo>
                    <a:pt x="480" y="1320"/>
                  </a:lnTo>
                  <a:lnTo>
                    <a:pt x="483" y="1306"/>
                  </a:lnTo>
                  <a:lnTo>
                    <a:pt x="495" y="1298"/>
                  </a:lnTo>
                  <a:lnTo>
                    <a:pt x="500" y="1291"/>
                  </a:lnTo>
                  <a:lnTo>
                    <a:pt x="477" y="1287"/>
                  </a:lnTo>
                  <a:lnTo>
                    <a:pt x="471" y="1259"/>
                  </a:lnTo>
                  <a:lnTo>
                    <a:pt x="471" y="1238"/>
                  </a:lnTo>
                  <a:lnTo>
                    <a:pt x="463" y="1207"/>
                  </a:lnTo>
                  <a:lnTo>
                    <a:pt x="455" y="1184"/>
                  </a:lnTo>
                  <a:lnTo>
                    <a:pt x="455" y="1177"/>
                  </a:lnTo>
                  <a:lnTo>
                    <a:pt x="469" y="1177"/>
                  </a:lnTo>
                  <a:lnTo>
                    <a:pt x="471" y="1166"/>
                  </a:lnTo>
                  <a:lnTo>
                    <a:pt x="469" y="1160"/>
                  </a:lnTo>
                  <a:lnTo>
                    <a:pt x="469" y="1145"/>
                  </a:lnTo>
                  <a:lnTo>
                    <a:pt x="474" y="1138"/>
                  </a:lnTo>
                  <a:lnTo>
                    <a:pt x="480" y="1131"/>
                  </a:lnTo>
                  <a:lnTo>
                    <a:pt x="500" y="1130"/>
                  </a:lnTo>
                  <a:lnTo>
                    <a:pt x="500" y="1122"/>
                  </a:lnTo>
                  <a:lnTo>
                    <a:pt x="495" y="1112"/>
                  </a:lnTo>
                  <a:lnTo>
                    <a:pt x="488" y="1106"/>
                  </a:lnTo>
                  <a:lnTo>
                    <a:pt x="488" y="1093"/>
                  </a:lnTo>
                  <a:lnTo>
                    <a:pt x="493" y="1084"/>
                  </a:lnTo>
                  <a:lnTo>
                    <a:pt x="506" y="1073"/>
                  </a:lnTo>
                  <a:lnTo>
                    <a:pt x="509" y="1063"/>
                  </a:lnTo>
                  <a:lnTo>
                    <a:pt x="516" y="1059"/>
                  </a:lnTo>
                  <a:lnTo>
                    <a:pt x="535" y="1064"/>
                  </a:lnTo>
                  <a:lnTo>
                    <a:pt x="554" y="1064"/>
                  </a:lnTo>
                  <a:lnTo>
                    <a:pt x="564" y="1059"/>
                  </a:lnTo>
                  <a:lnTo>
                    <a:pt x="566" y="1048"/>
                  </a:lnTo>
                  <a:lnTo>
                    <a:pt x="587" y="1048"/>
                  </a:lnTo>
                  <a:lnTo>
                    <a:pt x="611" y="1043"/>
                  </a:lnTo>
                  <a:lnTo>
                    <a:pt x="623" y="1036"/>
                  </a:lnTo>
                  <a:lnTo>
                    <a:pt x="610" y="1025"/>
                  </a:lnTo>
                  <a:lnTo>
                    <a:pt x="602" y="1007"/>
                  </a:lnTo>
                  <a:lnTo>
                    <a:pt x="607" y="1001"/>
                  </a:lnTo>
                  <a:lnTo>
                    <a:pt x="614" y="994"/>
                  </a:lnTo>
                  <a:lnTo>
                    <a:pt x="614" y="971"/>
                  </a:lnTo>
                  <a:lnTo>
                    <a:pt x="606" y="956"/>
                  </a:lnTo>
                  <a:lnTo>
                    <a:pt x="609" y="940"/>
                  </a:lnTo>
                  <a:lnTo>
                    <a:pt x="620" y="940"/>
                  </a:lnTo>
                  <a:lnTo>
                    <a:pt x="618" y="919"/>
                  </a:lnTo>
                  <a:lnTo>
                    <a:pt x="623" y="901"/>
                  </a:lnTo>
                  <a:lnTo>
                    <a:pt x="637" y="898"/>
                  </a:lnTo>
                  <a:lnTo>
                    <a:pt x="629" y="886"/>
                  </a:lnTo>
                  <a:lnTo>
                    <a:pt x="633" y="871"/>
                  </a:lnTo>
                  <a:lnTo>
                    <a:pt x="631" y="860"/>
                  </a:lnTo>
                  <a:lnTo>
                    <a:pt x="618" y="863"/>
                  </a:lnTo>
                  <a:lnTo>
                    <a:pt x="613" y="860"/>
                  </a:lnTo>
                  <a:lnTo>
                    <a:pt x="611" y="847"/>
                  </a:lnTo>
                  <a:lnTo>
                    <a:pt x="626" y="836"/>
                  </a:lnTo>
                  <a:lnTo>
                    <a:pt x="631" y="805"/>
                  </a:lnTo>
                  <a:lnTo>
                    <a:pt x="646" y="766"/>
                  </a:lnTo>
                  <a:lnTo>
                    <a:pt x="656" y="758"/>
                  </a:lnTo>
                  <a:lnTo>
                    <a:pt x="672" y="761"/>
                  </a:lnTo>
                  <a:lnTo>
                    <a:pt x="688" y="758"/>
                  </a:lnTo>
                  <a:lnTo>
                    <a:pt x="697" y="754"/>
                  </a:lnTo>
                  <a:lnTo>
                    <a:pt x="710" y="748"/>
                  </a:lnTo>
                  <a:lnTo>
                    <a:pt x="713" y="744"/>
                  </a:lnTo>
                  <a:lnTo>
                    <a:pt x="710" y="735"/>
                  </a:lnTo>
                  <a:lnTo>
                    <a:pt x="707" y="727"/>
                  </a:lnTo>
                  <a:lnTo>
                    <a:pt x="703" y="720"/>
                  </a:lnTo>
                  <a:lnTo>
                    <a:pt x="700" y="713"/>
                  </a:lnTo>
                  <a:lnTo>
                    <a:pt x="704" y="707"/>
                  </a:lnTo>
                  <a:lnTo>
                    <a:pt x="699" y="696"/>
                  </a:lnTo>
                  <a:lnTo>
                    <a:pt x="703" y="687"/>
                  </a:lnTo>
                  <a:lnTo>
                    <a:pt x="715" y="685"/>
                  </a:lnTo>
                  <a:lnTo>
                    <a:pt x="715" y="667"/>
                  </a:lnTo>
                  <a:lnTo>
                    <a:pt x="723" y="656"/>
                  </a:lnTo>
                  <a:lnTo>
                    <a:pt x="723" y="632"/>
                  </a:lnTo>
                  <a:lnTo>
                    <a:pt x="725" y="601"/>
                  </a:lnTo>
                  <a:lnTo>
                    <a:pt x="735" y="580"/>
                  </a:lnTo>
                  <a:lnTo>
                    <a:pt x="742" y="567"/>
                  </a:lnTo>
                  <a:lnTo>
                    <a:pt x="756" y="543"/>
                  </a:lnTo>
                  <a:lnTo>
                    <a:pt x="768" y="543"/>
                  </a:lnTo>
                  <a:lnTo>
                    <a:pt x="784" y="517"/>
                  </a:lnTo>
                  <a:lnTo>
                    <a:pt x="797" y="505"/>
                  </a:lnTo>
                  <a:lnTo>
                    <a:pt x="807" y="498"/>
                  </a:lnTo>
                  <a:lnTo>
                    <a:pt x="802" y="486"/>
                  </a:lnTo>
                  <a:lnTo>
                    <a:pt x="801" y="476"/>
                  </a:lnTo>
                  <a:lnTo>
                    <a:pt x="818" y="479"/>
                  </a:lnTo>
                  <a:lnTo>
                    <a:pt x="827" y="476"/>
                  </a:lnTo>
                  <a:lnTo>
                    <a:pt x="834" y="452"/>
                  </a:lnTo>
                  <a:lnTo>
                    <a:pt x="845" y="439"/>
                  </a:lnTo>
                  <a:lnTo>
                    <a:pt x="842" y="423"/>
                  </a:lnTo>
                  <a:lnTo>
                    <a:pt x="847" y="410"/>
                  </a:lnTo>
                  <a:lnTo>
                    <a:pt x="871" y="392"/>
                  </a:lnTo>
                  <a:lnTo>
                    <a:pt x="894" y="380"/>
                  </a:lnTo>
                  <a:lnTo>
                    <a:pt x="901" y="370"/>
                  </a:lnTo>
                  <a:lnTo>
                    <a:pt x="919" y="360"/>
                  </a:lnTo>
                  <a:lnTo>
                    <a:pt x="919" y="356"/>
                  </a:lnTo>
                  <a:lnTo>
                    <a:pt x="904" y="354"/>
                  </a:lnTo>
                  <a:lnTo>
                    <a:pt x="893" y="351"/>
                  </a:lnTo>
                  <a:lnTo>
                    <a:pt x="890" y="333"/>
                  </a:lnTo>
                  <a:lnTo>
                    <a:pt x="895" y="328"/>
                  </a:lnTo>
                  <a:lnTo>
                    <a:pt x="897" y="328"/>
                  </a:lnTo>
                  <a:lnTo>
                    <a:pt x="898" y="333"/>
                  </a:lnTo>
                  <a:lnTo>
                    <a:pt x="899" y="338"/>
                  </a:lnTo>
                  <a:lnTo>
                    <a:pt x="901" y="341"/>
                  </a:lnTo>
                  <a:lnTo>
                    <a:pt x="902" y="344"/>
                  </a:lnTo>
                  <a:lnTo>
                    <a:pt x="910" y="345"/>
                  </a:lnTo>
                  <a:lnTo>
                    <a:pt x="919" y="344"/>
                  </a:lnTo>
                  <a:lnTo>
                    <a:pt x="919" y="341"/>
                  </a:lnTo>
                  <a:lnTo>
                    <a:pt x="922" y="328"/>
                  </a:lnTo>
                  <a:lnTo>
                    <a:pt x="922" y="321"/>
                  </a:lnTo>
                  <a:lnTo>
                    <a:pt x="929" y="319"/>
                  </a:lnTo>
                  <a:lnTo>
                    <a:pt x="933" y="320"/>
                  </a:lnTo>
                  <a:lnTo>
                    <a:pt x="942" y="322"/>
                  </a:lnTo>
                  <a:lnTo>
                    <a:pt x="950" y="328"/>
                  </a:lnTo>
                  <a:lnTo>
                    <a:pt x="961" y="324"/>
                  </a:lnTo>
                  <a:lnTo>
                    <a:pt x="956" y="315"/>
                  </a:lnTo>
                  <a:lnTo>
                    <a:pt x="956" y="306"/>
                  </a:lnTo>
                  <a:lnTo>
                    <a:pt x="970" y="298"/>
                  </a:lnTo>
                  <a:lnTo>
                    <a:pt x="981" y="309"/>
                  </a:lnTo>
                  <a:lnTo>
                    <a:pt x="995" y="307"/>
                  </a:lnTo>
                  <a:lnTo>
                    <a:pt x="1011" y="293"/>
                  </a:lnTo>
                  <a:lnTo>
                    <a:pt x="1018" y="285"/>
                  </a:lnTo>
                  <a:lnTo>
                    <a:pt x="1021" y="276"/>
                  </a:lnTo>
                  <a:lnTo>
                    <a:pt x="1026" y="275"/>
                  </a:lnTo>
                  <a:lnTo>
                    <a:pt x="1031" y="272"/>
                  </a:lnTo>
                  <a:lnTo>
                    <a:pt x="1033" y="264"/>
                  </a:lnTo>
                  <a:lnTo>
                    <a:pt x="1035" y="257"/>
                  </a:lnTo>
                  <a:lnTo>
                    <a:pt x="1052" y="250"/>
                  </a:lnTo>
                  <a:lnTo>
                    <a:pt x="1070" y="246"/>
                  </a:lnTo>
                  <a:lnTo>
                    <a:pt x="1088" y="242"/>
                  </a:lnTo>
                  <a:lnTo>
                    <a:pt x="1099" y="228"/>
                  </a:lnTo>
                  <a:lnTo>
                    <a:pt x="1099" y="227"/>
                  </a:lnTo>
                  <a:lnTo>
                    <a:pt x="1112" y="225"/>
                  </a:lnTo>
                  <a:lnTo>
                    <a:pt x="1129" y="218"/>
                  </a:lnTo>
                  <a:lnTo>
                    <a:pt x="1142" y="198"/>
                  </a:lnTo>
                  <a:lnTo>
                    <a:pt x="1148" y="183"/>
                  </a:lnTo>
                  <a:lnTo>
                    <a:pt x="1135" y="178"/>
                  </a:lnTo>
                  <a:lnTo>
                    <a:pt x="1123" y="178"/>
                  </a:lnTo>
                  <a:lnTo>
                    <a:pt x="1114" y="166"/>
                  </a:lnTo>
                  <a:lnTo>
                    <a:pt x="1103" y="158"/>
                  </a:lnTo>
                  <a:lnTo>
                    <a:pt x="1088" y="148"/>
                  </a:lnTo>
                  <a:lnTo>
                    <a:pt x="1081" y="143"/>
                  </a:lnTo>
                  <a:lnTo>
                    <a:pt x="1078" y="146"/>
                  </a:lnTo>
                  <a:lnTo>
                    <a:pt x="1069" y="153"/>
                  </a:lnTo>
                  <a:lnTo>
                    <a:pt x="1052" y="150"/>
                  </a:lnTo>
                  <a:lnTo>
                    <a:pt x="1031" y="143"/>
                  </a:lnTo>
                  <a:lnTo>
                    <a:pt x="1028" y="141"/>
                  </a:lnTo>
                  <a:lnTo>
                    <a:pt x="1023" y="141"/>
                  </a:lnTo>
                  <a:lnTo>
                    <a:pt x="1020" y="153"/>
                  </a:lnTo>
                  <a:lnTo>
                    <a:pt x="1020" y="170"/>
                  </a:lnTo>
                  <a:lnTo>
                    <a:pt x="988" y="178"/>
                  </a:lnTo>
                  <a:lnTo>
                    <a:pt x="951" y="176"/>
                  </a:lnTo>
                  <a:lnTo>
                    <a:pt x="929" y="165"/>
                  </a:lnTo>
                  <a:lnTo>
                    <a:pt x="895" y="15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83" name="Freeform 101"/>
            <p:cNvSpPr>
              <a:spLocks/>
            </p:cNvSpPr>
            <p:nvPr/>
          </p:nvSpPr>
          <p:spPr bwMode="auto">
            <a:xfrm>
              <a:off x="7062919" y="3800780"/>
              <a:ext cx="919442" cy="982336"/>
            </a:xfrm>
            <a:custGeom>
              <a:avLst/>
              <a:gdLst>
                <a:gd name="T0" fmla="*/ 80 w 1841"/>
                <a:gd name="T1" fmla="*/ 1177 h 1968"/>
                <a:gd name="T2" fmla="*/ 62 w 1841"/>
                <a:gd name="T3" fmla="*/ 1320 h 1968"/>
                <a:gd name="T4" fmla="*/ 126 w 1841"/>
                <a:gd name="T5" fmla="*/ 1673 h 1968"/>
                <a:gd name="T6" fmla="*/ 181 w 1841"/>
                <a:gd name="T7" fmla="*/ 1859 h 1968"/>
                <a:gd name="T8" fmla="*/ 403 w 1841"/>
                <a:gd name="T9" fmla="*/ 1909 h 1968"/>
                <a:gd name="T10" fmla="*/ 602 w 1841"/>
                <a:gd name="T11" fmla="*/ 1910 h 1968"/>
                <a:gd name="T12" fmla="*/ 946 w 1841"/>
                <a:gd name="T13" fmla="*/ 1779 h 1968"/>
                <a:gd name="T14" fmla="*/ 1083 w 1841"/>
                <a:gd name="T15" fmla="*/ 1575 h 1968"/>
                <a:gd name="T16" fmla="*/ 1239 w 1841"/>
                <a:gd name="T17" fmla="*/ 1420 h 1968"/>
                <a:gd name="T18" fmla="*/ 1381 w 1841"/>
                <a:gd name="T19" fmla="*/ 1115 h 1968"/>
                <a:gd name="T20" fmla="*/ 1443 w 1841"/>
                <a:gd name="T21" fmla="*/ 1048 h 1968"/>
                <a:gd name="T22" fmla="*/ 1524 w 1841"/>
                <a:gd name="T23" fmla="*/ 952 h 1968"/>
                <a:gd name="T24" fmla="*/ 1402 w 1841"/>
                <a:gd name="T25" fmla="*/ 735 h 1968"/>
                <a:gd name="T26" fmla="*/ 1346 w 1841"/>
                <a:gd name="T27" fmla="*/ 743 h 1968"/>
                <a:gd name="T28" fmla="*/ 1334 w 1841"/>
                <a:gd name="T29" fmla="*/ 668 h 1968"/>
                <a:gd name="T30" fmla="*/ 1387 w 1841"/>
                <a:gd name="T31" fmla="*/ 615 h 1968"/>
                <a:gd name="T32" fmla="*/ 1549 w 1841"/>
                <a:gd name="T33" fmla="*/ 620 h 1968"/>
                <a:gd name="T34" fmla="*/ 1748 w 1841"/>
                <a:gd name="T35" fmla="*/ 630 h 1968"/>
                <a:gd name="T36" fmla="*/ 1789 w 1841"/>
                <a:gd name="T37" fmla="*/ 594 h 1968"/>
                <a:gd name="T38" fmla="*/ 1744 w 1841"/>
                <a:gd name="T39" fmla="*/ 577 h 1968"/>
                <a:gd name="T40" fmla="*/ 1821 w 1841"/>
                <a:gd name="T41" fmla="*/ 552 h 1968"/>
                <a:gd name="T42" fmla="*/ 1794 w 1841"/>
                <a:gd name="T43" fmla="*/ 535 h 1968"/>
                <a:gd name="T44" fmla="*/ 1746 w 1841"/>
                <a:gd name="T45" fmla="*/ 508 h 1968"/>
                <a:gd name="T46" fmla="*/ 1691 w 1841"/>
                <a:gd name="T47" fmla="*/ 474 h 1968"/>
                <a:gd name="T48" fmla="*/ 1766 w 1841"/>
                <a:gd name="T49" fmla="*/ 392 h 1968"/>
                <a:gd name="T50" fmla="*/ 1769 w 1841"/>
                <a:gd name="T51" fmla="*/ 285 h 1968"/>
                <a:gd name="T52" fmla="*/ 1736 w 1841"/>
                <a:gd name="T53" fmla="*/ 212 h 1968"/>
                <a:gd name="T54" fmla="*/ 1636 w 1841"/>
                <a:gd name="T55" fmla="*/ 130 h 1968"/>
                <a:gd name="T56" fmla="*/ 1583 w 1841"/>
                <a:gd name="T57" fmla="*/ 26 h 1968"/>
                <a:gd name="T58" fmla="*/ 1524 w 1841"/>
                <a:gd name="T59" fmla="*/ 38 h 1968"/>
                <a:gd name="T60" fmla="*/ 1453 w 1841"/>
                <a:gd name="T61" fmla="*/ 0 h 1968"/>
                <a:gd name="T62" fmla="*/ 1368 w 1841"/>
                <a:gd name="T63" fmla="*/ 46 h 1968"/>
                <a:gd name="T64" fmla="*/ 1290 w 1841"/>
                <a:gd name="T65" fmla="*/ 91 h 1968"/>
                <a:gd name="T66" fmla="*/ 1275 w 1841"/>
                <a:gd name="T67" fmla="*/ 146 h 1968"/>
                <a:gd name="T68" fmla="*/ 1229 w 1841"/>
                <a:gd name="T69" fmla="*/ 220 h 1968"/>
                <a:gd name="T70" fmla="*/ 1167 w 1841"/>
                <a:gd name="T71" fmla="*/ 252 h 1968"/>
                <a:gd name="T72" fmla="*/ 1110 w 1841"/>
                <a:gd name="T73" fmla="*/ 292 h 1968"/>
                <a:gd name="T74" fmla="*/ 1023 w 1841"/>
                <a:gd name="T75" fmla="*/ 292 h 1968"/>
                <a:gd name="T76" fmla="*/ 1025 w 1841"/>
                <a:gd name="T77" fmla="*/ 330 h 1968"/>
                <a:gd name="T78" fmla="*/ 977 w 1841"/>
                <a:gd name="T79" fmla="*/ 349 h 1968"/>
                <a:gd name="T80" fmla="*/ 937 w 1841"/>
                <a:gd name="T81" fmla="*/ 331 h 1968"/>
                <a:gd name="T82" fmla="*/ 861 w 1841"/>
                <a:gd name="T83" fmla="*/ 348 h 1968"/>
                <a:gd name="T84" fmla="*/ 803 w 1841"/>
                <a:gd name="T85" fmla="*/ 361 h 1968"/>
                <a:gd name="T86" fmla="*/ 705 w 1841"/>
                <a:gd name="T87" fmla="*/ 394 h 1968"/>
                <a:gd name="T88" fmla="*/ 633 w 1841"/>
                <a:gd name="T89" fmla="*/ 421 h 1968"/>
                <a:gd name="T90" fmla="*/ 573 w 1841"/>
                <a:gd name="T91" fmla="*/ 462 h 1968"/>
                <a:gd name="T92" fmla="*/ 480 w 1841"/>
                <a:gd name="T93" fmla="*/ 456 h 1968"/>
                <a:gd name="T94" fmla="*/ 425 w 1841"/>
                <a:gd name="T95" fmla="*/ 427 h 1968"/>
                <a:gd name="T96" fmla="*/ 413 w 1841"/>
                <a:gd name="T97" fmla="*/ 401 h 1968"/>
                <a:gd name="T98" fmla="*/ 256 w 1841"/>
                <a:gd name="T99" fmla="*/ 385 h 1968"/>
                <a:gd name="T100" fmla="*/ 217 w 1841"/>
                <a:gd name="T101" fmla="*/ 398 h 1968"/>
                <a:gd name="T102" fmla="*/ 169 w 1841"/>
                <a:gd name="T103" fmla="*/ 404 h 1968"/>
                <a:gd name="T104" fmla="*/ 98 w 1841"/>
                <a:gd name="T105" fmla="*/ 491 h 1968"/>
                <a:gd name="T106" fmla="*/ 42 w 1841"/>
                <a:gd name="T107" fmla="*/ 531 h 1968"/>
                <a:gd name="T108" fmla="*/ 28 w 1841"/>
                <a:gd name="T109" fmla="*/ 599 h 1968"/>
                <a:gd name="T110" fmla="*/ 31 w 1841"/>
                <a:gd name="T111" fmla="*/ 662 h 1968"/>
                <a:gd name="T112" fmla="*/ 64 w 1841"/>
                <a:gd name="T113" fmla="*/ 736 h 1968"/>
                <a:gd name="T114" fmla="*/ 143 w 1841"/>
                <a:gd name="T115" fmla="*/ 692 h 1968"/>
                <a:gd name="T116" fmla="*/ 189 w 1841"/>
                <a:gd name="T117" fmla="*/ 729 h 1968"/>
                <a:gd name="T118" fmla="*/ 151 w 1841"/>
                <a:gd name="T119" fmla="*/ 826 h 1968"/>
                <a:gd name="T120" fmla="*/ 162 w 1841"/>
                <a:gd name="T121" fmla="*/ 87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41" h="1968">
                  <a:moveTo>
                    <a:pt x="158" y="998"/>
                  </a:moveTo>
                  <a:lnTo>
                    <a:pt x="146" y="1028"/>
                  </a:lnTo>
                  <a:lnTo>
                    <a:pt x="128" y="1068"/>
                  </a:lnTo>
                  <a:lnTo>
                    <a:pt x="112" y="1093"/>
                  </a:lnTo>
                  <a:lnTo>
                    <a:pt x="101" y="1116"/>
                  </a:lnTo>
                  <a:lnTo>
                    <a:pt x="93" y="1128"/>
                  </a:lnTo>
                  <a:lnTo>
                    <a:pt x="89" y="1144"/>
                  </a:lnTo>
                  <a:lnTo>
                    <a:pt x="80" y="1177"/>
                  </a:lnTo>
                  <a:lnTo>
                    <a:pt x="73" y="1213"/>
                  </a:lnTo>
                  <a:lnTo>
                    <a:pt x="69" y="1223"/>
                  </a:lnTo>
                  <a:lnTo>
                    <a:pt x="65" y="1234"/>
                  </a:lnTo>
                  <a:lnTo>
                    <a:pt x="64" y="1240"/>
                  </a:lnTo>
                  <a:lnTo>
                    <a:pt x="63" y="1254"/>
                  </a:lnTo>
                  <a:lnTo>
                    <a:pt x="62" y="1267"/>
                  </a:lnTo>
                  <a:lnTo>
                    <a:pt x="62" y="1273"/>
                  </a:lnTo>
                  <a:lnTo>
                    <a:pt x="62" y="1320"/>
                  </a:lnTo>
                  <a:lnTo>
                    <a:pt x="70" y="1379"/>
                  </a:lnTo>
                  <a:lnTo>
                    <a:pt x="79" y="1429"/>
                  </a:lnTo>
                  <a:lnTo>
                    <a:pt x="80" y="1490"/>
                  </a:lnTo>
                  <a:lnTo>
                    <a:pt x="79" y="1525"/>
                  </a:lnTo>
                  <a:lnTo>
                    <a:pt x="82" y="1568"/>
                  </a:lnTo>
                  <a:lnTo>
                    <a:pt x="97" y="1616"/>
                  </a:lnTo>
                  <a:lnTo>
                    <a:pt x="111" y="1647"/>
                  </a:lnTo>
                  <a:lnTo>
                    <a:pt x="126" y="1673"/>
                  </a:lnTo>
                  <a:lnTo>
                    <a:pt x="139" y="1693"/>
                  </a:lnTo>
                  <a:lnTo>
                    <a:pt x="147" y="1726"/>
                  </a:lnTo>
                  <a:lnTo>
                    <a:pt x="161" y="1771"/>
                  </a:lnTo>
                  <a:lnTo>
                    <a:pt x="165" y="1784"/>
                  </a:lnTo>
                  <a:lnTo>
                    <a:pt x="169" y="1798"/>
                  </a:lnTo>
                  <a:lnTo>
                    <a:pt x="174" y="1815"/>
                  </a:lnTo>
                  <a:lnTo>
                    <a:pt x="179" y="1829"/>
                  </a:lnTo>
                  <a:lnTo>
                    <a:pt x="181" y="1859"/>
                  </a:lnTo>
                  <a:lnTo>
                    <a:pt x="188" y="1881"/>
                  </a:lnTo>
                  <a:lnTo>
                    <a:pt x="197" y="1901"/>
                  </a:lnTo>
                  <a:lnTo>
                    <a:pt x="201" y="1946"/>
                  </a:lnTo>
                  <a:lnTo>
                    <a:pt x="204" y="1968"/>
                  </a:lnTo>
                  <a:lnTo>
                    <a:pt x="216" y="1964"/>
                  </a:lnTo>
                  <a:lnTo>
                    <a:pt x="278" y="1940"/>
                  </a:lnTo>
                  <a:lnTo>
                    <a:pt x="341" y="1923"/>
                  </a:lnTo>
                  <a:lnTo>
                    <a:pt x="403" y="1909"/>
                  </a:lnTo>
                  <a:lnTo>
                    <a:pt x="420" y="1909"/>
                  </a:lnTo>
                  <a:lnTo>
                    <a:pt x="460" y="1909"/>
                  </a:lnTo>
                  <a:lnTo>
                    <a:pt x="498" y="1909"/>
                  </a:lnTo>
                  <a:lnTo>
                    <a:pt x="516" y="1910"/>
                  </a:lnTo>
                  <a:lnTo>
                    <a:pt x="529" y="1911"/>
                  </a:lnTo>
                  <a:lnTo>
                    <a:pt x="559" y="1910"/>
                  </a:lnTo>
                  <a:lnTo>
                    <a:pt x="588" y="1910"/>
                  </a:lnTo>
                  <a:lnTo>
                    <a:pt x="602" y="1910"/>
                  </a:lnTo>
                  <a:lnTo>
                    <a:pt x="685" y="1904"/>
                  </a:lnTo>
                  <a:lnTo>
                    <a:pt x="748" y="1893"/>
                  </a:lnTo>
                  <a:lnTo>
                    <a:pt x="799" y="1883"/>
                  </a:lnTo>
                  <a:lnTo>
                    <a:pt x="837" y="1873"/>
                  </a:lnTo>
                  <a:lnTo>
                    <a:pt x="895" y="1852"/>
                  </a:lnTo>
                  <a:lnTo>
                    <a:pt x="937" y="1837"/>
                  </a:lnTo>
                  <a:lnTo>
                    <a:pt x="945" y="1814"/>
                  </a:lnTo>
                  <a:lnTo>
                    <a:pt x="946" y="1779"/>
                  </a:lnTo>
                  <a:lnTo>
                    <a:pt x="951" y="1746"/>
                  </a:lnTo>
                  <a:lnTo>
                    <a:pt x="967" y="1709"/>
                  </a:lnTo>
                  <a:lnTo>
                    <a:pt x="980" y="1677"/>
                  </a:lnTo>
                  <a:lnTo>
                    <a:pt x="1025" y="1629"/>
                  </a:lnTo>
                  <a:lnTo>
                    <a:pt x="1033" y="1621"/>
                  </a:lnTo>
                  <a:lnTo>
                    <a:pt x="1053" y="1603"/>
                  </a:lnTo>
                  <a:lnTo>
                    <a:pt x="1073" y="1584"/>
                  </a:lnTo>
                  <a:lnTo>
                    <a:pt x="1083" y="1575"/>
                  </a:lnTo>
                  <a:lnTo>
                    <a:pt x="1089" y="1570"/>
                  </a:lnTo>
                  <a:lnTo>
                    <a:pt x="1101" y="1563"/>
                  </a:lnTo>
                  <a:lnTo>
                    <a:pt x="1112" y="1555"/>
                  </a:lnTo>
                  <a:lnTo>
                    <a:pt x="1116" y="1552"/>
                  </a:lnTo>
                  <a:lnTo>
                    <a:pt x="1157" y="1521"/>
                  </a:lnTo>
                  <a:lnTo>
                    <a:pt x="1183" y="1490"/>
                  </a:lnTo>
                  <a:lnTo>
                    <a:pt x="1229" y="1443"/>
                  </a:lnTo>
                  <a:lnTo>
                    <a:pt x="1239" y="1420"/>
                  </a:lnTo>
                  <a:lnTo>
                    <a:pt x="1247" y="1389"/>
                  </a:lnTo>
                  <a:lnTo>
                    <a:pt x="1269" y="1344"/>
                  </a:lnTo>
                  <a:lnTo>
                    <a:pt x="1280" y="1309"/>
                  </a:lnTo>
                  <a:lnTo>
                    <a:pt x="1296" y="1278"/>
                  </a:lnTo>
                  <a:lnTo>
                    <a:pt x="1307" y="1230"/>
                  </a:lnTo>
                  <a:lnTo>
                    <a:pt x="1318" y="1194"/>
                  </a:lnTo>
                  <a:lnTo>
                    <a:pt x="1344" y="1159"/>
                  </a:lnTo>
                  <a:lnTo>
                    <a:pt x="1381" y="1115"/>
                  </a:lnTo>
                  <a:lnTo>
                    <a:pt x="1386" y="1109"/>
                  </a:lnTo>
                  <a:lnTo>
                    <a:pt x="1396" y="1094"/>
                  </a:lnTo>
                  <a:lnTo>
                    <a:pt x="1408" y="1080"/>
                  </a:lnTo>
                  <a:lnTo>
                    <a:pt x="1412" y="1073"/>
                  </a:lnTo>
                  <a:lnTo>
                    <a:pt x="1417" y="1068"/>
                  </a:lnTo>
                  <a:lnTo>
                    <a:pt x="1428" y="1060"/>
                  </a:lnTo>
                  <a:lnTo>
                    <a:pt x="1439" y="1052"/>
                  </a:lnTo>
                  <a:lnTo>
                    <a:pt x="1443" y="1048"/>
                  </a:lnTo>
                  <a:lnTo>
                    <a:pt x="1469" y="1034"/>
                  </a:lnTo>
                  <a:lnTo>
                    <a:pt x="1500" y="1022"/>
                  </a:lnTo>
                  <a:lnTo>
                    <a:pt x="1536" y="1018"/>
                  </a:lnTo>
                  <a:lnTo>
                    <a:pt x="1547" y="1006"/>
                  </a:lnTo>
                  <a:lnTo>
                    <a:pt x="1548" y="1005"/>
                  </a:lnTo>
                  <a:lnTo>
                    <a:pt x="1540" y="993"/>
                  </a:lnTo>
                  <a:lnTo>
                    <a:pt x="1531" y="969"/>
                  </a:lnTo>
                  <a:lnTo>
                    <a:pt x="1524" y="952"/>
                  </a:lnTo>
                  <a:lnTo>
                    <a:pt x="1515" y="924"/>
                  </a:lnTo>
                  <a:lnTo>
                    <a:pt x="1500" y="891"/>
                  </a:lnTo>
                  <a:lnTo>
                    <a:pt x="1490" y="860"/>
                  </a:lnTo>
                  <a:lnTo>
                    <a:pt x="1471" y="809"/>
                  </a:lnTo>
                  <a:lnTo>
                    <a:pt x="1461" y="787"/>
                  </a:lnTo>
                  <a:lnTo>
                    <a:pt x="1434" y="753"/>
                  </a:lnTo>
                  <a:lnTo>
                    <a:pt x="1417" y="747"/>
                  </a:lnTo>
                  <a:lnTo>
                    <a:pt x="1402" y="735"/>
                  </a:lnTo>
                  <a:lnTo>
                    <a:pt x="1402" y="763"/>
                  </a:lnTo>
                  <a:lnTo>
                    <a:pt x="1390" y="761"/>
                  </a:lnTo>
                  <a:lnTo>
                    <a:pt x="1382" y="766"/>
                  </a:lnTo>
                  <a:lnTo>
                    <a:pt x="1386" y="773"/>
                  </a:lnTo>
                  <a:lnTo>
                    <a:pt x="1374" y="779"/>
                  </a:lnTo>
                  <a:lnTo>
                    <a:pt x="1368" y="770"/>
                  </a:lnTo>
                  <a:lnTo>
                    <a:pt x="1368" y="746"/>
                  </a:lnTo>
                  <a:lnTo>
                    <a:pt x="1346" y="743"/>
                  </a:lnTo>
                  <a:lnTo>
                    <a:pt x="1342" y="736"/>
                  </a:lnTo>
                  <a:lnTo>
                    <a:pt x="1348" y="725"/>
                  </a:lnTo>
                  <a:lnTo>
                    <a:pt x="1350" y="717"/>
                  </a:lnTo>
                  <a:lnTo>
                    <a:pt x="1343" y="714"/>
                  </a:lnTo>
                  <a:lnTo>
                    <a:pt x="1343" y="703"/>
                  </a:lnTo>
                  <a:lnTo>
                    <a:pt x="1349" y="693"/>
                  </a:lnTo>
                  <a:lnTo>
                    <a:pt x="1335" y="687"/>
                  </a:lnTo>
                  <a:lnTo>
                    <a:pt x="1334" y="668"/>
                  </a:lnTo>
                  <a:lnTo>
                    <a:pt x="1343" y="663"/>
                  </a:lnTo>
                  <a:lnTo>
                    <a:pt x="1346" y="655"/>
                  </a:lnTo>
                  <a:lnTo>
                    <a:pt x="1333" y="650"/>
                  </a:lnTo>
                  <a:lnTo>
                    <a:pt x="1331" y="641"/>
                  </a:lnTo>
                  <a:lnTo>
                    <a:pt x="1345" y="637"/>
                  </a:lnTo>
                  <a:lnTo>
                    <a:pt x="1344" y="628"/>
                  </a:lnTo>
                  <a:lnTo>
                    <a:pt x="1374" y="622"/>
                  </a:lnTo>
                  <a:lnTo>
                    <a:pt x="1387" y="615"/>
                  </a:lnTo>
                  <a:lnTo>
                    <a:pt x="1410" y="611"/>
                  </a:lnTo>
                  <a:lnTo>
                    <a:pt x="1411" y="626"/>
                  </a:lnTo>
                  <a:lnTo>
                    <a:pt x="1423" y="636"/>
                  </a:lnTo>
                  <a:lnTo>
                    <a:pt x="1432" y="641"/>
                  </a:lnTo>
                  <a:lnTo>
                    <a:pt x="1446" y="638"/>
                  </a:lnTo>
                  <a:lnTo>
                    <a:pt x="1476" y="641"/>
                  </a:lnTo>
                  <a:lnTo>
                    <a:pt x="1528" y="636"/>
                  </a:lnTo>
                  <a:lnTo>
                    <a:pt x="1549" y="620"/>
                  </a:lnTo>
                  <a:lnTo>
                    <a:pt x="1569" y="612"/>
                  </a:lnTo>
                  <a:lnTo>
                    <a:pt x="1619" y="601"/>
                  </a:lnTo>
                  <a:lnTo>
                    <a:pt x="1677" y="604"/>
                  </a:lnTo>
                  <a:lnTo>
                    <a:pt x="1694" y="621"/>
                  </a:lnTo>
                  <a:lnTo>
                    <a:pt x="1711" y="631"/>
                  </a:lnTo>
                  <a:lnTo>
                    <a:pt x="1726" y="630"/>
                  </a:lnTo>
                  <a:lnTo>
                    <a:pt x="1743" y="636"/>
                  </a:lnTo>
                  <a:lnTo>
                    <a:pt x="1748" y="630"/>
                  </a:lnTo>
                  <a:lnTo>
                    <a:pt x="1760" y="628"/>
                  </a:lnTo>
                  <a:lnTo>
                    <a:pt x="1776" y="630"/>
                  </a:lnTo>
                  <a:lnTo>
                    <a:pt x="1786" y="626"/>
                  </a:lnTo>
                  <a:lnTo>
                    <a:pt x="1816" y="626"/>
                  </a:lnTo>
                  <a:lnTo>
                    <a:pt x="1819" y="617"/>
                  </a:lnTo>
                  <a:lnTo>
                    <a:pt x="1793" y="610"/>
                  </a:lnTo>
                  <a:lnTo>
                    <a:pt x="1800" y="597"/>
                  </a:lnTo>
                  <a:lnTo>
                    <a:pt x="1789" y="594"/>
                  </a:lnTo>
                  <a:lnTo>
                    <a:pt x="1768" y="597"/>
                  </a:lnTo>
                  <a:lnTo>
                    <a:pt x="1765" y="592"/>
                  </a:lnTo>
                  <a:lnTo>
                    <a:pt x="1761" y="588"/>
                  </a:lnTo>
                  <a:lnTo>
                    <a:pt x="1758" y="587"/>
                  </a:lnTo>
                  <a:lnTo>
                    <a:pt x="1756" y="586"/>
                  </a:lnTo>
                  <a:lnTo>
                    <a:pt x="1744" y="591"/>
                  </a:lnTo>
                  <a:lnTo>
                    <a:pt x="1740" y="582"/>
                  </a:lnTo>
                  <a:lnTo>
                    <a:pt x="1744" y="577"/>
                  </a:lnTo>
                  <a:lnTo>
                    <a:pt x="1748" y="564"/>
                  </a:lnTo>
                  <a:lnTo>
                    <a:pt x="1759" y="559"/>
                  </a:lnTo>
                  <a:lnTo>
                    <a:pt x="1782" y="551"/>
                  </a:lnTo>
                  <a:lnTo>
                    <a:pt x="1786" y="552"/>
                  </a:lnTo>
                  <a:lnTo>
                    <a:pt x="1797" y="553"/>
                  </a:lnTo>
                  <a:lnTo>
                    <a:pt x="1808" y="554"/>
                  </a:lnTo>
                  <a:lnTo>
                    <a:pt x="1814" y="553"/>
                  </a:lnTo>
                  <a:lnTo>
                    <a:pt x="1821" y="552"/>
                  </a:lnTo>
                  <a:lnTo>
                    <a:pt x="1828" y="551"/>
                  </a:lnTo>
                  <a:lnTo>
                    <a:pt x="1841" y="543"/>
                  </a:lnTo>
                  <a:lnTo>
                    <a:pt x="1841" y="528"/>
                  </a:lnTo>
                  <a:lnTo>
                    <a:pt x="1830" y="528"/>
                  </a:lnTo>
                  <a:lnTo>
                    <a:pt x="1828" y="538"/>
                  </a:lnTo>
                  <a:lnTo>
                    <a:pt x="1815" y="535"/>
                  </a:lnTo>
                  <a:lnTo>
                    <a:pt x="1806" y="535"/>
                  </a:lnTo>
                  <a:lnTo>
                    <a:pt x="1794" y="535"/>
                  </a:lnTo>
                  <a:lnTo>
                    <a:pt x="1790" y="536"/>
                  </a:lnTo>
                  <a:lnTo>
                    <a:pt x="1784" y="538"/>
                  </a:lnTo>
                  <a:lnTo>
                    <a:pt x="1777" y="539"/>
                  </a:lnTo>
                  <a:lnTo>
                    <a:pt x="1773" y="535"/>
                  </a:lnTo>
                  <a:lnTo>
                    <a:pt x="1770" y="532"/>
                  </a:lnTo>
                  <a:lnTo>
                    <a:pt x="1765" y="520"/>
                  </a:lnTo>
                  <a:lnTo>
                    <a:pt x="1762" y="509"/>
                  </a:lnTo>
                  <a:lnTo>
                    <a:pt x="1746" y="508"/>
                  </a:lnTo>
                  <a:lnTo>
                    <a:pt x="1730" y="521"/>
                  </a:lnTo>
                  <a:lnTo>
                    <a:pt x="1725" y="517"/>
                  </a:lnTo>
                  <a:lnTo>
                    <a:pt x="1717" y="511"/>
                  </a:lnTo>
                  <a:lnTo>
                    <a:pt x="1706" y="500"/>
                  </a:lnTo>
                  <a:lnTo>
                    <a:pt x="1694" y="489"/>
                  </a:lnTo>
                  <a:lnTo>
                    <a:pt x="1692" y="484"/>
                  </a:lnTo>
                  <a:lnTo>
                    <a:pt x="1691" y="479"/>
                  </a:lnTo>
                  <a:lnTo>
                    <a:pt x="1691" y="474"/>
                  </a:lnTo>
                  <a:lnTo>
                    <a:pt x="1691" y="472"/>
                  </a:lnTo>
                  <a:lnTo>
                    <a:pt x="1694" y="454"/>
                  </a:lnTo>
                  <a:lnTo>
                    <a:pt x="1692" y="438"/>
                  </a:lnTo>
                  <a:lnTo>
                    <a:pt x="1710" y="431"/>
                  </a:lnTo>
                  <a:lnTo>
                    <a:pt x="1734" y="416"/>
                  </a:lnTo>
                  <a:lnTo>
                    <a:pt x="1755" y="409"/>
                  </a:lnTo>
                  <a:lnTo>
                    <a:pt x="1756" y="399"/>
                  </a:lnTo>
                  <a:lnTo>
                    <a:pt x="1766" y="392"/>
                  </a:lnTo>
                  <a:lnTo>
                    <a:pt x="1778" y="381"/>
                  </a:lnTo>
                  <a:lnTo>
                    <a:pt x="1783" y="370"/>
                  </a:lnTo>
                  <a:lnTo>
                    <a:pt x="1779" y="333"/>
                  </a:lnTo>
                  <a:lnTo>
                    <a:pt x="1776" y="320"/>
                  </a:lnTo>
                  <a:lnTo>
                    <a:pt x="1764" y="316"/>
                  </a:lnTo>
                  <a:lnTo>
                    <a:pt x="1757" y="301"/>
                  </a:lnTo>
                  <a:lnTo>
                    <a:pt x="1761" y="296"/>
                  </a:lnTo>
                  <a:lnTo>
                    <a:pt x="1769" y="285"/>
                  </a:lnTo>
                  <a:lnTo>
                    <a:pt x="1764" y="274"/>
                  </a:lnTo>
                  <a:lnTo>
                    <a:pt x="1750" y="264"/>
                  </a:lnTo>
                  <a:lnTo>
                    <a:pt x="1735" y="267"/>
                  </a:lnTo>
                  <a:lnTo>
                    <a:pt x="1723" y="255"/>
                  </a:lnTo>
                  <a:lnTo>
                    <a:pt x="1730" y="242"/>
                  </a:lnTo>
                  <a:lnTo>
                    <a:pt x="1729" y="230"/>
                  </a:lnTo>
                  <a:lnTo>
                    <a:pt x="1739" y="224"/>
                  </a:lnTo>
                  <a:lnTo>
                    <a:pt x="1736" y="212"/>
                  </a:lnTo>
                  <a:lnTo>
                    <a:pt x="1714" y="200"/>
                  </a:lnTo>
                  <a:lnTo>
                    <a:pt x="1703" y="206"/>
                  </a:lnTo>
                  <a:lnTo>
                    <a:pt x="1695" y="198"/>
                  </a:lnTo>
                  <a:lnTo>
                    <a:pt x="1703" y="172"/>
                  </a:lnTo>
                  <a:lnTo>
                    <a:pt x="1689" y="164"/>
                  </a:lnTo>
                  <a:lnTo>
                    <a:pt x="1679" y="157"/>
                  </a:lnTo>
                  <a:lnTo>
                    <a:pt x="1656" y="144"/>
                  </a:lnTo>
                  <a:lnTo>
                    <a:pt x="1636" y="130"/>
                  </a:lnTo>
                  <a:lnTo>
                    <a:pt x="1629" y="116"/>
                  </a:lnTo>
                  <a:lnTo>
                    <a:pt x="1621" y="94"/>
                  </a:lnTo>
                  <a:lnTo>
                    <a:pt x="1621" y="78"/>
                  </a:lnTo>
                  <a:lnTo>
                    <a:pt x="1621" y="72"/>
                  </a:lnTo>
                  <a:lnTo>
                    <a:pt x="1621" y="50"/>
                  </a:lnTo>
                  <a:lnTo>
                    <a:pt x="1600" y="49"/>
                  </a:lnTo>
                  <a:lnTo>
                    <a:pt x="1594" y="38"/>
                  </a:lnTo>
                  <a:lnTo>
                    <a:pt x="1583" y="26"/>
                  </a:lnTo>
                  <a:lnTo>
                    <a:pt x="1569" y="19"/>
                  </a:lnTo>
                  <a:lnTo>
                    <a:pt x="1562" y="26"/>
                  </a:lnTo>
                  <a:lnTo>
                    <a:pt x="1562" y="40"/>
                  </a:lnTo>
                  <a:lnTo>
                    <a:pt x="1554" y="40"/>
                  </a:lnTo>
                  <a:lnTo>
                    <a:pt x="1546" y="36"/>
                  </a:lnTo>
                  <a:lnTo>
                    <a:pt x="1546" y="26"/>
                  </a:lnTo>
                  <a:lnTo>
                    <a:pt x="1537" y="26"/>
                  </a:lnTo>
                  <a:lnTo>
                    <a:pt x="1524" y="38"/>
                  </a:lnTo>
                  <a:lnTo>
                    <a:pt x="1524" y="29"/>
                  </a:lnTo>
                  <a:lnTo>
                    <a:pt x="1524" y="13"/>
                  </a:lnTo>
                  <a:lnTo>
                    <a:pt x="1514" y="12"/>
                  </a:lnTo>
                  <a:lnTo>
                    <a:pt x="1503" y="19"/>
                  </a:lnTo>
                  <a:lnTo>
                    <a:pt x="1490" y="22"/>
                  </a:lnTo>
                  <a:lnTo>
                    <a:pt x="1473" y="11"/>
                  </a:lnTo>
                  <a:lnTo>
                    <a:pt x="1462" y="0"/>
                  </a:lnTo>
                  <a:lnTo>
                    <a:pt x="1453" y="0"/>
                  </a:lnTo>
                  <a:lnTo>
                    <a:pt x="1438" y="17"/>
                  </a:lnTo>
                  <a:lnTo>
                    <a:pt x="1434" y="25"/>
                  </a:lnTo>
                  <a:lnTo>
                    <a:pt x="1426" y="17"/>
                  </a:lnTo>
                  <a:lnTo>
                    <a:pt x="1407" y="17"/>
                  </a:lnTo>
                  <a:lnTo>
                    <a:pt x="1392" y="25"/>
                  </a:lnTo>
                  <a:lnTo>
                    <a:pt x="1379" y="40"/>
                  </a:lnTo>
                  <a:lnTo>
                    <a:pt x="1377" y="53"/>
                  </a:lnTo>
                  <a:lnTo>
                    <a:pt x="1368" y="46"/>
                  </a:lnTo>
                  <a:lnTo>
                    <a:pt x="1359" y="46"/>
                  </a:lnTo>
                  <a:lnTo>
                    <a:pt x="1352" y="57"/>
                  </a:lnTo>
                  <a:lnTo>
                    <a:pt x="1339" y="54"/>
                  </a:lnTo>
                  <a:lnTo>
                    <a:pt x="1320" y="46"/>
                  </a:lnTo>
                  <a:lnTo>
                    <a:pt x="1311" y="55"/>
                  </a:lnTo>
                  <a:lnTo>
                    <a:pt x="1296" y="69"/>
                  </a:lnTo>
                  <a:lnTo>
                    <a:pt x="1296" y="91"/>
                  </a:lnTo>
                  <a:lnTo>
                    <a:pt x="1290" y="91"/>
                  </a:lnTo>
                  <a:lnTo>
                    <a:pt x="1278" y="91"/>
                  </a:lnTo>
                  <a:lnTo>
                    <a:pt x="1280" y="101"/>
                  </a:lnTo>
                  <a:lnTo>
                    <a:pt x="1294" y="113"/>
                  </a:lnTo>
                  <a:lnTo>
                    <a:pt x="1304" y="123"/>
                  </a:lnTo>
                  <a:lnTo>
                    <a:pt x="1315" y="133"/>
                  </a:lnTo>
                  <a:lnTo>
                    <a:pt x="1306" y="148"/>
                  </a:lnTo>
                  <a:lnTo>
                    <a:pt x="1288" y="153"/>
                  </a:lnTo>
                  <a:lnTo>
                    <a:pt x="1275" y="146"/>
                  </a:lnTo>
                  <a:lnTo>
                    <a:pt x="1261" y="146"/>
                  </a:lnTo>
                  <a:lnTo>
                    <a:pt x="1261" y="155"/>
                  </a:lnTo>
                  <a:lnTo>
                    <a:pt x="1256" y="178"/>
                  </a:lnTo>
                  <a:lnTo>
                    <a:pt x="1246" y="191"/>
                  </a:lnTo>
                  <a:lnTo>
                    <a:pt x="1253" y="204"/>
                  </a:lnTo>
                  <a:lnTo>
                    <a:pt x="1243" y="210"/>
                  </a:lnTo>
                  <a:lnTo>
                    <a:pt x="1234" y="210"/>
                  </a:lnTo>
                  <a:lnTo>
                    <a:pt x="1229" y="220"/>
                  </a:lnTo>
                  <a:lnTo>
                    <a:pt x="1236" y="231"/>
                  </a:lnTo>
                  <a:lnTo>
                    <a:pt x="1229" y="240"/>
                  </a:lnTo>
                  <a:lnTo>
                    <a:pt x="1209" y="249"/>
                  </a:lnTo>
                  <a:lnTo>
                    <a:pt x="1195" y="262"/>
                  </a:lnTo>
                  <a:lnTo>
                    <a:pt x="1170" y="261"/>
                  </a:lnTo>
                  <a:lnTo>
                    <a:pt x="1168" y="254"/>
                  </a:lnTo>
                  <a:lnTo>
                    <a:pt x="1168" y="254"/>
                  </a:lnTo>
                  <a:lnTo>
                    <a:pt x="1167" y="252"/>
                  </a:lnTo>
                  <a:lnTo>
                    <a:pt x="1147" y="246"/>
                  </a:lnTo>
                  <a:lnTo>
                    <a:pt x="1145" y="259"/>
                  </a:lnTo>
                  <a:lnTo>
                    <a:pt x="1148" y="267"/>
                  </a:lnTo>
                  <a:lnTo>
                    <a:pt x="1153" y="280"/>
                  </a:lnTo>
                  <a:lnTo>
                    <a:pt x="1148" y="294"/>
                  </a:lnTo>
                  <a:lnTo>
                    <a:pt x="1142" y="298"/>
                  </a:lnTo>
                  <a:lnTo>
                    <a:pt x="1124" y="300"/>
                  </a:lnTo>
                  <a:lnTo>
                    <a:pt x="1110" y="292"/>
                  </a:lnTo>
                  <a:lnTo>
                    <a:pt x="1098" y="280"/>
                  </a:lnTo>
                  <a:lnTo>
                    <a:pt x="1090" y="285"/>
                  </a:lnTo>
                  <a:lnTo>
                    <a:pt x="1090" y="300"/>
                  </a:lnTo>
                  <a:lnTo>
                    <a:pt x="1046" y="304"/>
                  </a:lnTo>
                  <a:lnTo>
                    <a:pt x="1048" y="291"/>
                  </a:lnTo>
                  <a:lnTo>
                    <a:pt x="1035" y="285"/>
                  </a:lnTo>
                  <a:lnTo>
                    <a:pt x="1027" y="295"/>
                  </a:lnTo>
                  <a:lnTo>
                    <a:pt x="1023" y="292"/>
                  </a:lnTo>
                  <a:lnTo>
                    <a:pt x="1017" y="288"/>
                  </a:lnTo>
                  <a:lnTo>
                    <a:pt x="1010" y="288"/>
                  </a:lnTo>
                  <a:lnTo>
                    <a:pt x="1003" y="288"/>
                  </a:lnTo>
                  <a:lnTo>
                    <a:pt x="992" y="285"/>
                  </a:lnTo>
                  <a:lnTo>
                    <a:pt x="991" y="296"/>
                  </a:lnTo>
                  <a:lnTo>
                    <a:pt x="1003" y="309"/>
                  </a:lnTo>
                  <a:lnTo>
                    <a:pt x="1020" y="319"/>
                  </a:lnTo>
                  <a:lnTo>
                    <a:pt x="1025" y="330"/>
                  </a:lnTo>
                  <a:lnTo>
                    <a:pt x="1027" y="337"/>
                  </a:lnTo>
                  <a:lnTo>
                    <a:pt x="1011" y="338"/>
                  </a:lnTo>
                  <a:lnTo>
                    <a:pt x="1005" y="328"/>
                  </a:lnTo>
                  <a:lnTo>
                    <a:pt x="995" y="320"/>
                  </a:lnTo>
                  <a:lnTo>
                    <a:pt x="988" y="320"/>
                  </a:lnTo>
                  <a:lnTo>
                    <a:pt x="992" y="345"/>
                  </a:lnTo>
                  <a:lnTo>
                    <a:pt x="985" y="352"/>
                  </a:lnTo>
                  <a:lnTo>
                    <a:pt x="977" y="349"/>
                  </a:lnTo>
                  <a:lnTo>
                    <a:pt x="977" y="338"/>
                  </a:lnTo>
                  <a:lnTo>
                    <a:pt x="977" y="317"/>
                  </a:lnTo>
                  <a:lnTo>
                    <a:pt x="968" y="309"/>
                  </a:lnTo>
                  <a:lnTo>
                    <a:pt x="956" y="309"/>
                  </a:lnTo>
                  <a:lnTo>
                    <a:pt x="954" y="313"/>
                  </a:lnTo>
                  <a:lnTo>
                    <a:pt x="949" y="335"/>
                  </a:lnTo>
                  <a:lnTo>
                    <a:pt x="941" y="335"/>
                  </a:lnTo>
                  <a:lnTo>
                    <a:pt x="937" y="331"/>
                  </a:lnTo>
                  <a:lnTo>
                    <a:pt x="933" y="326"/>
                  </a:lnTo>
                  <a:lnTo>
                    <a:pt x="932" y="319"/>
                  </a:lnTo>
                  <a:lnTo>
                    <a:pt x="933" y="313"/>
                  </a:lnTo>
                  <a:lnTo>
                    <a:pt x="915" y="313"/>
                  </a:lnTo>
                  <a:lnTo>
                    <a:pt x="898" y="323"/>
                  </a:lnTo>
                  <a:lnTo>
                    <a:pt x="887" y="341"/>
                  </a:lnTo>
                  <a:lnTo>
                    <a:pt x="878" y="348"/>
                  </a:lnTo>
                  <a:lnTo>
                    <a:pt x="861" y="348"/>
                  </a:lnTo>
                  <a:lnTo>
                    <a:pt x="847" y="333"/>
                  </a:lnTo>
                  <a:lnTo>
                    <a:pt x="834" y="322"/>
                  </a:lnTo>
                  <a:lnTo>
                    <a:pt x="829" y="321"/>
                  </a:lnTo>
                  <a:lnTo>
                    <a:pt x="822" y="320"/>
                  </a:lnTo>
                  <a:lnTo>
                    <a:pt x="819" y="324"/>
                  </a:lnTo>
                  <a:lnTo>
                    <a:pt x="818" y="328"/>
                  </a:lnTo>
                  <a:lnTo>
                    <a:pt x="813" y="358"/>
                  </a:lnTo>
                  <a:lnTo>
                    <a:pt x="803" y="361"/>
                  </a:lnTo>
                  <a:lnTo>
                    <a:pt x="801" y="372"/>
                  </a:lnTo>
                  <a:lnTo>
                    <a:pt x="794" y="372"/>
                  </a:lnTo>
                  <a:lnTo>
                    <a:pt x="781" y="364"/>
                  </a:lnTo>
                  <a:lnTo>
                    <a:pt x="766" y="379"/>
                  </a:lnTo>
                  <a:lnTo>
                    <a:pt x="753" y="375"/>
                  </a:lnTo>
                  <a:lnTo>
                    <a:pt x="728" y="372"/>
                  </a:lnTo>
                  <a:lnTo>
                    <a:pt x="718" y="379"/>
                  </a:lnTo>
                  <a:lnTo>
                    <a:pt x="705" y="394"/>
                  </a:lnTo>
                  <a:lnTo>
                    <a:pt x="703" y="411"/>
                  </a:lnTo>
                  <a:lnTo>
                    <a:pt x="694" y="414"/>
                  </a:lnTo>
                  <a:lnTo>
                    <a:pt x="680" y="402"/>
                  </a:lnTo>
                  <a:lnTo>
                    <a:pt x="675" y="399"/>
                  </a:lnTo>
                  <a:lnTo>
                    <a:pt x="664" y="418"/>
                  </a:lnTo>
                  <a:lnTo>
                    <a:pt x="649" y="419"/>
                  </a:lnTo>
                  <a:lnTo>
                    <a:pt x="633" y="427"/>
                  </a:lnTo>
                  <a:lnTo>
                    <a:pt x="633" y="421"/>
                  </a:lnTo>
                  <a:lnTo>
                    <a:pt x="626" y="410"/>
                  </a:lnTo>
                  <a:lnTo>
                    <a:pt x="621" y="402"/>
                  </a:lnTo>
                  <a:lnTo>
                    <a:pt x="604" y="402"/>
                  </a:lnTo>
                  <a:lnTo>
                    <a:pt x="601" y="424"/>
                  </a:lnTo>
                  <a:lnTo>
                    <a:pt x="596" y="437"/>
                  </a:lnTo>
                  <a:lnTo>
                    <a:pt x="578" y="448"/>
                  </a:lnTo>
                  <a:lnTo>
                    <a:pt x="568" y="454"/>
                  </a:lnTo>
                  <a:lnTo>
                    <a:pt x="573" y="462"/>
                  </a:lnTo>
                  <a:lnTo>
                    <a:pt x="570" y="472"/>
                  </a:lnTo>
                  <a:lnTo>
                    <a:pt x="561" y="464"/>
                  </a:lnTo>
                  <a:lnTo>
                    <a:pt x="546" y="446"/>
                  </a:lnTo>
                  <a:lnTo>
                    <a:pt x="534" y="431"/>
                  </a:lnTo>
                  <a:lnTo>
                    <a:pt x="521" y="430"/>
                  </a:lnTo>
                  <a:lnTo>
                    <a:pt x="511" y="431"/>
                  </a:lnTo>
                  <a:lnTo>
                    <a:pt x="484" y="441"/>
                  </a:lnTo>
                  <a:lnTo>
                    <a:pt x="480" y="456"/>
                  </a:lnTo>
                  <a:lnTo>
                    <a:pt x="469" y="455"/>
                  </a:lnTo>
                  <a:lnTo>
                    <a:pt x="465" y="445"/>
                  </a:lnTo>
                  <a:lnTo>
                    <a:pt x="457" y="430"/>
                  </a:lnTo>
                  <a:lnTo>
                    <a:pt x="452" y="425"/>
                  </a:lnTo>
                  <a:lnTo>
                    <a:pt x="446" y="433"/>
                  </a:lnTo>
                  <a:lnTo>
                    <a:pt x="438" y="419"/>
                  </a:lnTo>
                  <a:lnTo>
                    <a:pt x="428" y="425"/>
                  </a:lnTo>
                  <a:lnTo>
                    <a:pt x="425" y="427"/>
                  </a:lnTo>
                  <a:lnTo>
                    <a:pt x="417" y="423"/>
                  </a:lnTo>
                  <a:lnTo>
                    <a:pt x="425" y="412"/>
                  </a:lnTo>
                  <a:lnTo>
                    <a:pt x="430" y="405"/>
                  </a:lnTo>
                  <a:lnTo>
                    <a:pt x="433" y="394"/>
                  </a:lnTo>
                  <a:lnTo>
                    <a:pt x="428" y="385"/>
                  </a:lnTo>
                  <a:lnTo>
                    <a:pt x="422" y="388"/>
                  </a:lnTo>
                  <a:lnTo>
                    <a:pt x="419" y="391"/>
                  </a:lnTo>
                  <a:lnTo>
                    <a:pt x="413" y="401"/>
                  </a:lnTo>
                  <a:lnTo>
                    <a:pt x="401" y="409"/>
                  </a:lnTo>
                  <a:lnTo>
                    <a:pt x="388" y="404"/>
                  </a:lnTo>
                  <a:lnTo>
                    <a:pt x="337" y="402"/>
                  </a:lnTo>
                  <a:lnTo>
                    <a:pt x="335" y="373"/>
                  </a:lnTo>
                  <a:lnTo>
                    <a:pt x="324" y="368"/>
                  </a:lnTo>
                  <a:lnTo>
                    <a:pt x="304" y="366"/>
                  </a:lnTo>
                  <a:lnTo>
                    <a:pt x="282" y="377"/>
                  </a:lnTo>
                  <a:lnTo>
                    <a:pt x="256" y="385"/>
                  </a:lnTo>
                  <a:lnTo>
                    <a:pt x="243" y="395"/>
                  </a:lnTo>
                  <a:lnTo>
                    <a:pt x="240" y="397"/>
                  </a:lnTo>
                  <a:lnTo>
                    <a:pt x="236" y="384"/>
                  </a:lnTo>
                  <a:lnTo>
                    <a:pt x="230" y="377"/>
                  </a:lnTo>
                  <a:lnTo>
                    <a:pt x="226" y="383"/>
                  </a:lnTo>
                  <a:lnTo>
                    <a:pt x="226" y="398"/>
                  </a:lnTo>
                  <a:lnTo>
                    <a:pt x="222" y="398"/>
                  </a:lnTo>
                  <a:lnTo>
                    <a:pt x="217" y="398"/>
                  </a:lnTo>
                  <a:lnTo>
                    <a:pt x="210" y="399"/>
                  </a:lnTo>
                  <a:lnTo>
                    <a:pt x="204" y="401"/>
                  </a:lnTo>
                  <a:lnTo>
                    <a:pt x="201" y="419"/>
                  </a:lnTo>
                  <a:lnTo>
                    <a:pt x="194" y="419"/>
                  </a:lnTo>
                  <a:lnTo>
                    <a:pt x="188" y="419"/>
                  </a:lnTo>
                  <a:lnTo>
                    <a:pt x="182" y="412"/>
                  </a:lnTo>
                  <a:lnTo>
                    <a:pt x="177" y="404"/>
                  </a:lnTo>
                  <a:lnTo>
                    <a:pt x="169" y="404"/>
                  </a:lnTo>
                  <a:lnTo>
                    <a:pt x="163" y="413"/>
                  </a:lnTo>
                  <a:lnTo>
                    <a:pt x="158" y="420"/>
                  </a:lnTo>
                  <a:lnTo>
                    <a:pt x="146" y="428"/>
                  </a:lnTo>
                  <a:lnTo>
                    <a:pt x="143" y="442"/>
                  </a:lnTo>
                  <a:lnTo>
                    <a:pt x="146" y="462"/>
                  </a:lnTo>
                  <a:lnTo>
                    <a:pt x="134" y="471"/>
                  </a:lnTo>
                  <a:lnTo>
                    <a:pt x="114" y="478"/>
                  </a:lnTo>
                  <a:lnTo>
                    <a:pt x="98" y="491"/>
                  </a:lnTo>
                  <a:lnTo>
                    <a:pt x="89" y="483"/>
                  </a:lnTo>
                  <a:lnTo>
                    <a:pt x="81" y="483"/>
                  </a:lnTo>
                  <a:lnTo>
                    <a:pt x="70" y="499"/>
                  </a:lnTo>
                  <a:lnTo>
                    <a:pt x="52" y="499"/>
                  </a:lnTo>
                  <a:lnTo>
                    <a:pt x="38" y="499"/>
                  </a:lnTo>
                  <a:lnTo>
                    <a:pt x="30" y="511"/>
                  </a:lnTo>
                  <a:lnTo>
                    <a:pt x="30" y="525"/>
                  </a:lnTo>
                  <a:lnTo>
                    <a:pt x="42" y="531"/>
                  </a:lnTo>
                  <a:lnTo>
                    <a:pt x="57" y="539"/>
                  </a:lnTo>
                  <a:lnTo>
                    <a:pt x="64" y="555"/>
                  </a:lnTo>
                  <a:lnTo>
                    <a:pt x="64" y="568"/>
                  </a:lnTo>
                  <a:lnTo>
                    <a:pt x="43" y="567"/>
                  </a:lnTo>
                  <a:lnTo>
                    <a:pt x="25" y="553"/>
                  </a:lnTo>
                  <a:lnTo>
                    <a:pt x="20" y="567"/>
                  </a:lnTo>
                  <a:lnTo>
                    <a:pt x="30" y="577"/>
                  </a:lnTo>
                  <a:lnTo>
                    <a:pt x="28" y="599"/>
                  </a:lnTo>
                  <a:lnTo>
                    <a:pt x="25" y="623"/>
                  </a:lnTo>
                  <a:lnTo>
                    <a:pt x="23" y="636"/>
                  </a:lnTo>
                  <a:lnTo>
                    <a:pt x="7" y="655"/>
                  </a:lnTo>
                  <a:lnTo>
                    <a:pt x="0" y="662"/>
                  </a:lnTo>
                  <a:lnTo>
                    <a:pt x="5" y="663"/>
                  </a:lnTo>
                  <a:lnTo>
                    <a:pt x="16" y="661"/>
                  </a:lnTo>
                  <a:lnTo>
                    <a:pt x="25" y="656"/>
                  </a:lnTo>
                  <a:lnTo>
                    <a:pt x="31" y="662"/>
                  </a:lnTo>
                  <a:lnTo>
                    <a:pt x="33" y="676"/>
                  </a:lnTo>
                  <a:lnTo>
                    <a:pt x="41" y="678"/>
                  </a:lnTo>
                  <a:lnTo>
                    <a:pt x="45" y="694"/>
                  </a:lnTo>
                  <a:lnTo>
                    <a:pt x="51" y="705"/>
                  </a:lnTo>
                  <a:lnTo>
                    <a:pt x="51" y="706"/>
                  </a:lnTo>
                  <a:lnTo>
                    <a:pt x="56" y="709"/>
                  </a:lnTo>
                  <a:lnTo>
                    <a:pt x="59" y="722"/>
                  </a:lnTo>
                  <a:lnTo>
                    <a:pt x="64" y="736"/>
                  </a:lnTo>
                  <a:lnTo>
                    <a:pt x="80" y="744"/>
                  </a:lnTo>
                  <a:lnTo>
                    <a:pt x="90" y="752"/>
                  </a:lnTo>
                  <a:lnTo>
                    <a:pt x="101" y="759"/>
                  </a:lnTo>
                  <a:lnTo>
                    <a:pt x="108" y="754"/>
                  </a:lnTo>
                  <a:lnTo>
                    <a:pt x="118" y="735"/>
                  </a:lnTo>
                  <a:lnTo>
                    <a:pt x="124" y="720"/>
                  </a:lnTo>
                  <a:lnTo>
                    <a:pt x="134" y="701"/>
                  </a:lnTo>
                  <a:lnTo>
                    <a:pt x="143" y="692"/>
                  </a:lnTo>
                  <a:lnTo>
                    <a:pt x="159" y="686"/>
                  </a:lnTo>
                  <a:lnTo>
                    <a:pt x="184" y="687"/>
                  </a:lnTo>
                  <a:lnTo>
                    <a:pt x="189" y="695"/>
                  </a:lnTo>
                  <a:lnTo>
                    <a:pt x="189" y="705"/>
                  </a:lnTo>
                  <a:lnTo>
                    <a:pt x="180" y="709"/>
                  </a:lnTo>
                  <a:lnTo>
                    <a:pt x="182" y="712"/>
                  </a:lnTo>
                  <a:lnTo>
                    <a:pt x="187" y="719"/>
                  </a:lnTo>
                  <a:lnTo>
                    <a:pt x="189" y="729"/>
                  </a:lnTo>
                  <a:lnTo>
                    <a:pt x="193" y="756"/>
                  </a:lnTo>
                  <a:lnTo>
                    <a:pt x="193" y="771"/>
                  </a:lnTo>
                  <a:lnTo>
                    <a:pt x="181" y="777"/>
                  </a:lnTo>
                  <a:lnTo>
                    <a:pt x="171" y="788"/>
                  </a:lnTo>
                  <a:lnTo>
                    <a:pt x="169" y="796"/>
                  </a:lnTo>
                  <a:lnTo>
                    <a:pt x="169" y="812"/>
                  </a:lnTo>
                  <a:lnTo>
                    <a:pt x="159" y="824"/>
                  </a:lnTo>
                  <a:lnTo>
                    <a:pt x="151" y="826"/>
                  </a:lnTo>
                  <a:lnTo>
                    <a:pt x="151" y="837"/>
                  </a:lnTo>
                  <a:lnTo>
                    <a:pt x="154" y="839"/>
                  </a:lnTo>
                  <a:lnTo>
                    <a:pt x="158" y="841"/>
                  </a:lnTo>
                  <a:lnTo>
                    <a:pt x="162" y="842"/>
                  </a:lnTo>
                  <a:lnTo>
                    <a:pt x="165" y="843"/>
                  </a:lnTo>
                  <a:lnTo>
                    <a:pt x="166" y="863"/>
                  </a:lnTo>
                  <a:lnTo>
                    <a:pt x="163" y="866"/>
                  </a:lnTo>
                  <a:lnTo>
                    <a:pt x="162" y="878"/>
                  </a:lnTo>
                  <a:lnTo>
                    <a:pt x="166" y="888"/>
                  </a:lnTo>
                  <a:lnTo>
                    <a:pt x="165" y="900"/>
                  </a:lnTo>
                  <a:lnTo>
                    <a:pt x="152" y="912"/>
                  </a:lnTo>
                  <a:lnTo>
                    <a:pt x="153" y="920"/>
                  </a:lnTo>
                  <a:lnTo>
                    <a:pt x="167" y="934"/>
                  </a:lnTo>
                  <a:lnTo>
                    <a:pt x="168" y="960"/>
                  </a:lnTo>
                  <a:lnTo>
                    <a:pt x="158" y="998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84" name="Freeform 95"/>
            <p:cNvSpPr>
              <a:spLocks/>
            </p:cNvSpPr>
            <p:nvPr/>
          </p:nvSpPr>
          <p:spPr bwMode="auto">
            <a:xfrm>
              <a:off x="7289036" y="3749867"/>
              <a:ext cx="362386" cy="286016"/>
            </a:xfrm>
            <a:custGeom>
              <a:avLst/>
              <a:gdLst>
                <a:gd name="T0" fmla="*/ 552 w 726"/>
                <a:gd name="T1" fmla="*/ 111 h 575"/>
                <a:gd name="T2" fmla="*/ 549 w 726"/>
                <a:gd name="T3" fmla="*/ 86 h 575"/>
                <a:gd name="T4" fmla="*/ 509 w 726"/>
                <a:gd name="T5" fmla="*/ 103 h 575"/>
                <a:gd name="T6" fmla="*/ 514 w 726"/>
                <a:gd name="T7" fmla="*/ 69 h 575"/>
                <a:gd name="T8" fmla="*/ 451 w 726"/>
                <a:gd name="T9" fmla="*/ 54 h 575"/>
                <a:gd name="T10" fmla="*/ 396 w 726"/>
                <a:gd name="T11" fmla="*/ 51 h 575"/>
                <a:gd name="T12" fmla="*/ 364 w 726"/>
                <a:gd name="T13" fmla="*/ 19 h 575"/>
                <a:gd name="T14" fmla="*/ 319 w 726"/>
                <a:gd name="T15" fmla="*/ 16 h 575"/>
                <a:gd name="T16" fmla="*/ 309 w 726"/>
                <a:gd name="T17" fmla="*/ 62 h 575"/>
                <a:gd name="T18" fmla="*/ 270 w 726"/>
                <a:gd name="T19" fmla="*/ 58 h 575"/>
                <a:gd name="T20" fmla="*/ 257 w 726"/>
                <a:gd name="T21" fmla="*/ 11 h 575"/>
                <a:gd name="T22" fmla="*/ 225 w 726"/>
                <a:gd name="T23" fmla="*/ 16 h 575"/>
                <a:gd name="T24" fmla="*/ 191 w 726"/>
                <a:gd name="T25" fmla="*/ 36 h 575"/>
                <a:gd name="T26" fmla="*/ 176 w 726"/>
                <a:gd name="T27" fmla="*/ 66 h 575"/>
                <a:gd name="T28" fmla="*/ 185 w 726"/>
                <a:gd name="T29" fmla="*/ 90 h 575"/>
                <a:gd name="T30" fmla="*/ 149 w 726"/>
                <a:gd name="T31" fmla="*/ 100 h 575"/>
                <a:gd name="T32" fmla="*/ 138 w 726"/>
                <a:gd name="T33" fmla="*/ 138 h 575"/>
                <a:gd name="T34" fmla="*/ 132 w 726"/>
                <a:gd name="T35" fmla="*/ 164 h 575"/>
                <a:gd name="T36" fmla="*/ 92 w 726"/>
                <a:gd name="T37" fmla="*/ 148 h 575"/>
                <a:gd name="T38" fmla="*/ 66 w 726"/>
                <a:gd name="T39" fmla="*/ 195 h 575"/>
                <a:gd name="T40" fmla="*/ 83 w 726"/>
                <a:gd name="T41" fmla="*/ 234 h 575"/>
                <a:gd name="T42" fmla="*/ 69 w 726"/>
                <a:gd name="T43" fmla="*/ 290 h 575"/>
                <a:gd name="T44" fmla="*/ 52 w 726"/>
                <a:gd name="T45" fmla="*/ 359 h 575"/>
                <a:gd name="T46" fmla="*/ 23 w 726"/>
                <a:gd name="T47" fmla="*/ 377 h 575"/>
                <a:gd name="T48" fmla="*/ 7 w 726"/>
                <a:gd name="T49" fmla="*/ 426 h 575"/>
                <a:gd name="T50" fmla="*/ 21 w 726"/>
                <a:gd name="T51" fmla="*/ 436 h 575"/>
                <a:gd name="T52" fmla="*/ 16 w 726"/>
                <a:gd name="T53" fmla="*/ 464 h 575"/>
                <a:gd name="T54" fmla="*/ 18 w 726"/>
                <a:gd name="T55" fmla="*/ 500 h 575"/>
                <a:gd name="T56" fmla="*/ 13 w 726"/>
                <a:gd name="T57" fmla="*/ 548 h 575"/>
                <a:gd name="T58" fmla="*/ 69 w 726"/>
                <a:gd name="T59" fmla="*/ 533 h 575"/>
                <a:gd name="T60" fmla="*/ 121 w 726"/>
                <a:gd name="T61" fmla="*/ 565 h 575"/>
                <a:gd name="T62" fmla="*/ 152 w 726"/>
                <a:gd name="T63" fmla="*/ 505 h 575"/>
                <a:gd name="T64" fmla="*/ 197 w 726"/>
                <a:gd name="T65" fmla="*/ 522 h 575"/>
                <a:gd name="T66" fmla="*/ 251 w 726"/>
                <a:gd name="T67" fmla="*/ 514 h 575"/>
                <a:gd name="T68" fmla="*/ 314 w 726"/>
                <a:gd name="T69" fmla="*/ 482 h 575"/>
                <a:gd name="T70" fmla="*/ 361 w 726"/>
                <a:gd name="T71" fmla="*/ 461 h 575"/>
                <a:gd name="T72" fmla="*/ 382 w 726"/>
                <a:gd name="T73" fmla="*/ 425 h 575"/>
                <a:gd name="T74" fmla="*/ 446 w 726"/>
                <a:gd name="T75" fmla="*/ 426 h 575"/>
                <a:gd name="T76" fmla="*/ 485 w 726"/>
                <a:gd name="T77" fmla="*/ 434 h 575"/>
                <a:gd name="T78" fmla="*/ 516 w 726"/>
                <a:gd name="T79" fmla="*/ 412 h 575"/>
                <a:gd name="T80" fmla="*/ 540 w 726"/>
                <a:gd name="T81" fmla="*/ 448 h 575"/>
                <a:gd name="T82" fmla="*/ 575 w 726"/>
                <a:gd name="T83" fmla="*/ 440 h 575"/>
                <a:gd name="T84" fmla="*/ 540 w 726"/>
                <a:gd name="T85" fmla="*/ 388 h 575"/>
                <a:gd name="T86" fmla="*/ 575 w 726"/>
                <a:gd name="T87" fmla="*/ 398 h 575"/>
                <a:gd name="T88" fmla="*/ 638 w 726"/>
                <a:gd name="T89" fmla="*/ 388 h 575"/>
                <a:gd name="T90" fmla="*/ 696 w 726"/>
                <a:gd name="T91" fmla="*/ 397 h 575"/>
                <a:gd name="T92" fmla="*/ 715 w 726"/>
                <a:gd name="T93" fmla="*/ 355 h 575"/>
                <a:gd name="T94" fmla="*/ 721 w 726"/>
                <a:gd name="T95" fmla="*/ 314 h 575"/>
                <a:gd name="T96" fmla="*/ 700 w 726"/>
                <a:gd name="T97" fmla="*/ 306 h 575"/>
                <a:gd name="T98" fmla="*/ 685 w 726"/>
                <a:gd name="T99" fmla="*/ 287 h 575"/>
                <a:gd name="T100" fmla="*/ 633 w 726"/>
                <a:gd name="T101" fmla="*/ 271 h 575"/>
                <a:gd name="T102" fmla="*/ 613 w 726"/>
                <a:gd name="T103" fmla="*/ 237 h 575"/>
                <a:gd name="T104" fmla="*/ 572 w 726"/>
                <a:gd name="T105" fmla="*/ 196 h 575"/>
                <a:gd name="T106" fmla="*/ 603 w 726"/>
                <a:gd name="T107" fmla="*/ 16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6" h="575">
                  <a:moveTo>
                    <a:pt x="589" y="160"/>
                  </a:moveTo>
                  <a:lnTo>
                    <a:pt x="575" y="132"/>
                  </a:lnTo>
                  <a:lnTo>
                    <a:pt x="555" y="120"/>
                  </a:lnTo>
                  <a:lnTo>
                    <a:pt x="555" y="114"/>
                  </a:lnTo>
                  <a:lnTo>
                    <a:pt x="552" y="111"/>
                  </a:lnTo>
                  <a:lnTo>
                    <a:pt x="537" y="120"/>
                  </a:lnTo>
                  <a:lnTo>
                    <a:pt x="541" y="113"/>
                  </a:lnTo>
                  <a:lnTo>
                    <a:pt x="536" y="103"/>
                  </a:lnTo>
                  <a:lnTo>
                    <a:pt x="549" y="94"/>
                  </a:lnTo>
                  <a:lnTo>
                    <a:pt x="549" y="86"/>
                  </a:lnTo>
                  <a:lnTo>
                    <a:pt x="537" y="86"/>
                  </a:lnTo>
                  <a:lnTo>
                    <a:pt x="527" y="90"/>
                  </a:lnTo>
                  <a:lnTo>
                    <a:pt x="523" y="99"/>
                  </a:lnTo>
                  <a:lnTo>
                    <a:pt x="513" y="113"/>
                  </a:lnTo>
                  <a:lnTo>
                    <a:pt x="509" y="103"/>
                  </a:lnTo>
                  <a:lnTo>
                    <a:pt x="513" y="98"/>
                  </a:lnTo>
                  <a:lnTo>
                    <a:pt x="519" y="86"/>
                  </a:lnTo>
                  <a:lnTo>
                    <a:pt x="521" y="81"/>
                  </a:lnTo>
                  <a:lnTo>
                    <a:pt x="514" y="76"/>
                  </a:lnTo>
                  <a:lnTo>
                    <a:pt x="514" y="69"/>
                  </a:lnTo>
                  <a:lnTo>
                    <a:pt x="514" y="54"/>
                  </a:lnTo>
                  <a:lnTo>
                    <a:pt x="499" y="54"/>
                  </a:lnTo>
                  <a:lnTo>
                    <a:pt x="478" y="50"/>
                  </a:lnTo>
                  <a:lnTo>
                    <a:pt x="463" y="48"/>
                  </a:lnTo>
                  <a:lnTo>
                    <a:pt x="451" y="54"/>
                  </a:lnTo>
                  <a:lnTo>
                    <a:pt x="442" y="56"/>
                  </a:lnTo>
                  <a:lnTo>
                    <a:pt x="437" y="66"/>
                  </a:lnTo>
                  <a:lnTo>
                    <a:pt x="428" y="64"/>
                  </a:lnTo>
                  <a:lnTo>
                    <a:pt x="415" y="54"/>
                  </a:lnTo>
                  <a:lnTo>
                    <a:pt x="396" y="51"/>
                  </a:lnTo>
                  <a:lnTo>
                    <a:pt x="390" y="46"/>
                  </a:lnTo>
                  <a:lnTo>
                    <a:pt x="384" y="41"/>
                  </a:lnTo>
                  <a:lnTo>
                    <a:pt x="387" y="24"/>
                  </a:lnTo>
                  <a:lnTo>
                    <a:pt x="377" y="28"/>
                  </a:lnTo>
                  <a:lnTo>
                    <a:pt x="364" y="19"/>
                  </a:lnTo>
                  <a:lnTo>
                    <a:pt x="363" y="19"/>
                  </a:lnTo>
                  <a:lnTo>
                    <a:pt x="356" y="23"/>
                  </a:lnTo>
                  <a:lnTo>
                    <a:pt x="338" y="14"/>
                  </a:lnTo>
                  <a:lnTo>
                    <a:pt x="332" y="17"/>
                  </a:lnTo>
                  <a:lnTo>
                    <a:pt x="319" y="16"/>
                  </a:lnTo>
                  <a:lnTo>
                    <a:pt x="310" y="29"/>
                  </a:lnTo>
                  <a:lnTo>
                    <a:pt x="306" y="39"/>
                  </a:lnTo>
                  <a:lnTo>
                    <a:pt x="319" y="45"/>
                  </a:lnTo>
                  <a:lnTo>
                    <a:pt x="319" y="54"/>
                  </a:lnTo>
                  <a:lnTo>
                    <a:pt x="309" y="62"/>
                  </a:lnTo>
                  <a:lnTo>
                    <a:pt x="305" y="62"/>
                  </a:lnTo>
                  <a:lnTo>
                    <a:pt x="295" y="56"/>
                  </a:lnTo>
                  <a:lnTo>
                    <a:pt x="287" y="58"/>
                  </a:lnTo>
                  <a:lnTo>
                    <a:pt x="277" y="62"/>
                  </a:lnTo>
                  <a:lnTo>
                    <a:pt x="270" y="58"/>
                  </a:lnTo>
                  <a:lnTo>
                    <a:pt x="264" y="56"/>
                  </a:lnTo>
                  <a:lnTo>
                    <a:pt x="250" y="44"/>
                  </a:lnTo>
                  <a:lnTo>
                    <a:pt x="246" y="31"/>
                  </a:lnTo>
                  <a:lnTo>
                    <a:pt x="250" y="22"/>
                  </a:lnTo>
                  <a:lnTo>
                    <a:pt x="257" y="11"/>
                  </a:lnTo>
                  <a:lnTo>
                    <a:pt x="251" y="0"/>
                  </a:lnTo>
                  <a:lnTo>
                    <a:pt x="239" y="0"/>
                  </a:lnTo>
                  <a:lnTo>
                    <a:pt x="223" y="4"/>
                  </a:lnTo>
                  <a:lnTo>
                    <a:pt x="225" y="6"/>
                  </a:lnTo>
                  <a:lnTo>
                    <a:pt x="225" y="16"/>
                  </a:lnTo>
                  <a:lnTo>
                    <a:pt x="227" y="25"/>
                  </a:lnTo>
                  <a:lnTo>
                    <a:pt x="219" y="25"/>
                  </a:lnTo>
                  <a:lnTo>
                    <a:pt x="210" y="21"/>
                  </a:lnTo>
                  <a:lnTo>
                    <a:pt x="201" y="21"/>
                  </a:lnTo>
                  <a:lnTo>
                    <a:pt x="191" y="36"/>
                  </a:lnTo>
                  <a:lnTo>
                    <a:pt x="191" y="37"/>
                  </a:lnTo>
                  <a:lnTo>
                    <a:pt x="184" y="39"/>
                  </a:lnTo>
                  <a:lnTo>
                    <a:pt x="182" y="55"/>
                  </a:lnTo>
                  <a:lnTo>
                    <a:pt x="188" y="60"/>
                  </a:lnTo>
                  <a:lnTo>
                    <a:pt x="176" y="66"/>
                  </a:lnTo>
                  <a:lnTo>
                    <a:pt x="176" y="71"/>
                  </a:lnTo>
                  <a:lnTo>
                    <a:pt x="177" y="76"/>
                  </a:lnTo>
                  <a:lnTo>
                    <a:pt x="180" y="82"/>
                  </a:lnTo>
                  <a:lnTo>
                    <a:pt x="184" y="86"/>
                  </a:lnTo>
                  <a:lnTo>
                    <a:pt x="185" y="90"/>
                  </a:lnTo>
                  <a:lnTo>
                    <a:pt x="177" y="94"/>
                  </a:lnTo>
                  <a:lnTo>
                    <a:pt x="164" y="93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49" y="100"/>
                  </a:lnTo>
                  <a:lnTo>
                    <a:pt x="140" y="103"/>
                  </a:lnTo>
                  <a:lnTo>
                    <a:pt x="130" y="114"/>
                  </a:lnTo>
                  <a:lnTo>
                    <a:pt x="135" y="121"/>
                  </a:lnTo>
                  <a:lnTo>
                    <a:pt x="135" y="133"/>
                  </a:lnTo>
                  <a:lnTo>
                    <a:pt x="138" y="138"/>
                  </a:lnTo>
                  <a:lnTo>
                    <a:pt x="141" y="142"/>
                  </a:lnTo>
                  <a:lnTo>
                    <a:pt x="148" y="157"/>
                  </a:lnTo>
                  <a:lnTo>
                    <a:pt x="149" y="170"/>
                  </a:lnTo>
                  <a:lnTo>
                    <a:pt x="140" y="175"/>
                  </a:lnTo>
                  <a:lnTo>
                    <a:pt x="132" y="164"/>
                  </a:lnTo>
                  <a:lnTo>
                    <a:pt x="115" y="161"/>
                  </a:lnTo>
                  <a:lnTo>
                    <a:pt x="105" y="158"/>
                  </a:lnTo>
                  <a:lnTo>
                    <a:pt x="101" y="147"/>
                  </a:lnTo>
                  <a:lnTo>
                    <a:pt x="98" y="147"/>
                  </a:lnTo>
                  <a:lnTo>
                    <a:pt x="92" y="148"/>
                  </a:lnTo>
                  <a:lnTo>
                    <a:pt x="83" y="151"/>
                  </a:lnTo>
                  <a:lnTo>
                    <a:pt x="75" y="153"/>
                  </a:lnTo>
                  <a:lnTo>
                    <a:pt x="72" y="181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65" y="201"/>
                  </a:lnTo>
                  <a:lnTo>
                    <a:pt x="63" y="207"/>
                  </a:lnTo>
                  <a:lnTo>
                    <a:pt x="69" y="222"/>
                  </a:lnTo>
                  <a:lnTo>
                    <a:pt x="82" y="226"/>
                  </a:lnTo>
                  <a:lnTo>
                    <a:pt x="83" y="234"/>
                  </a:lnTo>
                  <a:lnTo>
                    <a:pt x="83" y="243"/>
                  </a:lnTo>
                  <a:lnTo>
                    <a:pt x="77" y="251"/>
                  </a:lnTo>
                  <a:lnTo>
                    <a:pt x="68" y="265"/>
                  </a:lnTo>
                  <a:lnTo>
                    <a:pt x="72" y="280"/>
                  </a:lnTo>
                  <a:lnTo>
                    <a:pt x="69" y="290"/>
                  </a:lnTo>
                  <a:lnTo>
                    <a:pt x="67" y="307"/>
                  </a:lnTo>
                  <a:lnTo>
                    <a:pt x="66" y="324"/>
                  </a:lnTo>
                  <a:lnTo>
                    <a:pt x="62" y="340"/>
                  </a:lnTo>
                  <a:lnTo>
                    <a:pt x="45" y="353"/>
                  </a:lnTo>
                  <a:lnTo>
                    <a:pt x="52" y="359"/>
                  </a:lnTo>
                  <a:lnTo>
                    <a:pt x="46" y="367"/>
                  </a:lnTo>
                  <a:lnTo>
                    <a:pt x="31" y="367"/>
                  </a:lnTo>
                  <a:lnTo>
                    <a:pt x="22" y="370"/>
                  </a:lnTo>
                  <a:lnTo>
                    <a:pt x="22" y="374"/>
                  </a:lnTo>
                  <a:lnTo>
                    <a:pt x="23" y="377"/>
                  </a:lnTo>
                  <a:lnTo>
                    <a:pt x="23" y="380"/>
                  </a:lnTo>
                  <a:lnTo>
                    <a:pt x="22" y="383"/>
                  </a:lnTo>
                  <a:lnTo>
                    <a:pt x="5" y="392"/>
                  </a:lnTo>
                  <a:lnTo>
                    <a:pt x="6" y="408"/>
                  </a:lnTo>
                  <a:lnTo>
                    <a:pt x="7" y="426"/>
                  </a:lnTo>
                  <a:lnTo>
                    <a:pt x="6" y="428"/>
                  </a:lnTo>
                  <a:lnTo>
                    <a:pt x="7" y="431"/>
                  </a:lnTo>
                  <a:lnTo>
                    <a:pt x="11" y="433"/>
                  </a:lnTo>
                  <a:lnTo>
                    <a:pt x="16" y="435"/>
                  </a:lnTo>
                  <a:lnTo>
                    <a:pt x="21" y="436"/>
                  </a:lnTo>
                  <a:lnTo>
                    <a:pt x="25" y="437"/>
                  </a:lnTo>
                  <a:lnTo>
                    <a:pt x="22" y="441"/>
                  </a:lnTo>
                  <a:lnTo>
                    <a:pt x="20" y="443"/>
                  </a:lnTo>
                  <a:lnTo>
                    <a:pt x="11" y="448"/>
                  </a:lnTo>
                  <a:lnTo>
                    <a:pt x="16" y="464"/>
                  </a:lnTo>
                  <a:lnTo>
                    <a:pt x="26" y="474"/>
                  </a:lnTo>
                  <a:lnTo>
                    <a:pt x="34" y="480"/>
                  </a:lnTo>
                  <a:lnTo>
                    <a:pt x="33" y="488"/>
                  </a:lnTo>
                  <a:lnTo>
                    <a:pt x="24" y="496"/>
                  </a:lnTo>
                  <a:lnTo>
                    <a:pt x="18" y="500"/>
                  </a:lnTo>
                  <a:lnTo>
                    <a:pt x="11" y="505"/>
                  </a:lnTo>
                  <a:lnTo>
                    <a:pt x="1" y="521"/>
                  </a:lnTo>
                  <a:lnTo>
                    <a:pt x="0" y="528"/>
                  </a:lnTo>
                  <a:lnTo>
                    <a:pt x="5" y="533"/>
                  </a:lnTo>
                  <a:lnTo>
                    <a:pt x="13" y="548"/>
                  </a:lnTo>
                  <a:lnTo>
                    <a:pt x="17" y="558"/>
                  </a:lnTo>
                  <a:lnTo>
                    <a:pt x="28" y="559"/>
                  </a:lnTo>
                  <a:lnTo>
                    <a:pt x="32" y="544"/>
                  </a:lnTo>
                  <a:lnTo>
                    <a:pt x="59" y="534"/>
                  </a:lnTo>
                  <a:lnTo>
                    <a:pt x="69" y="533"/>
                  </a:lnTo>
                  <a:lnTo>
                    <a:pt x="82" y="534"/>
                  </a:lnTo>
                  <a:lnTo>
                    <a:pt x="94" y="549"/>
                  </a:lnTo>
                  <a:lnTo>
                    <a:pt x="109" y="567"/>
                  </a:lnTo>
                  <a:lnTo>
                    <a:pt x="118" y="575"/>
                  </a:lnTo>
                  <a:lnTo>
                    <a:pt x="121" y="565"/>
                  </a:lnTo>
                  <a:lnTo>
                    <a:pt x="116" y="557"/>
                  </a:lnTo>
                  <a:lnTo>
                    <a:pt x="126" y="551"/>
                  </a:lnTo>
                  <a:lnTo>
                    <a:pt x="144" y="540"/>
                  </a:lnTo>
                  <a:lnTo>
                    <a:pt x="149" y="527"/>
                  </a:lnTo>
                  <a:lnTo>
                    <a:pt x="152" y="505"/>
                  </a:lnTo>
                  <a:lnTo>
                    <a:pt x="169" y="505"/>
                  </a:lnTo>
                  <a:lnTo>
                    <a:pt x="174" y="513"/>
                  </a:lnTo>
                  <a:lnTo>
                    <a:pt x="181" y="524"/>
                  </a:lnTo>
                  <a:lnTo>
                    <a:pt x="181" y="530"/>
                  </a:lnTo>
                  <a:lnTo>
                    <a:pt x="197" y="522"/>
                  </a:lnTo>
                  <a:lnTo>
                    <a:pt x="212" y="521"/>
                  </a:lnTo>
                  <a:lnTo>
                    <a:pt x="223" y="502"/>
                  </a:lnTo>
                  <a:lnTo>
                    <a:pt x="228" y="505"/>
                  </a:lnTo>
                  <a:lnTo>
                    <a:pt x="242" y="517"/>
                  </a:lnTo>
                  <a:lnTo>
                    <a:pt x="251" y="514"/>
                  </a:lnTo>
                  <a:lnTo>
                    <a:pt x="253" y="497"/>
                  </a:lnTo>
                  <a:lnTo>
                    <a:pt x="266" y="482"/>
                  </a:lnTo>
                  <a:lnTo>
                    <a:pt x="276" y="475"/>
                  </a:lnTo>
                  <a:lnTo>
                    <a:pt x="301" y="478"/>
                  </a:lnTo>
                  <a:lnTo>
                    <a:pt x="314" y="482"/>
                  </a:lnTo>
                  <a:lnTo>
                    <a:pt x="329" y="467"/>
                  </a:lnTo>
                  <a:lnTo>
                    <a:pt x="342" y="475"/>
                  </a:lnTo>
                  <a:lnTo>
                    <a:pt x="349" y="475"/>
                  </a:lnTo>
                  <a:lnTo>
                    <a:pt x="351" y="464"/>
                  </a:lnTo>
                  <a:lnTo>
                    <a:pt x="361" y="461"/>
                  </a:lnTo>
                  <a:lnTo>
                    <a:pt x="366" y="431"/>
                  </a:lnTo>
                  <a:lnTo>
                    <a:pt x="367" y="427"/>
                  </a:lnTo>
                  <a:lnTo>
                    <a:pt x="370" y="423"/>
                  </a:lnTo>
                  <a:lnTo>
                    <a:pt x="377" y="424"/>
                  </a:lnTo>
                  <a:lnTo>
                    <a:pt x="382" y="425"/>
                  </a:lnTo>
                  <a:lnTo>
                    <a:pt x="395" y="436"/>
                  </a:lnTo>
                  <a:lnTo>
                    <a:pt x="409" y="451"/>
                  </a:lnTo>
                  <a:lnTo>
                    <a:pt x="426" y="451"/>
                  </a:lnTo>
                  <a:lnTo>
                    <a:pt x="435" y="444"/>
                  </a:lnTo>
                  <a:lnTo>
                    <a:pt x="446" y="426"/>
                  </a:lnTo>
                  <a:lnTo>
                    <a:pt x="463" y="416"/>
                  </a:lnTo>
                  <a:lnTo>
                    <a:pt x="481" y="416"/>
                  </a:lnTo>
                  <a:lnTo>
                    <a:pt x="480" y="422"/>
                  </a:lnTo>
                  <a:lnTo>
                    <a:pt x="481" y="429"/>
                  </a:lnTo>
                  <a:lnTo>
                    <a:pt x="485" y="434"/>
                  </a:lnTo>
                  <a:lnTo>
                    <a:pt x="489" y="438"/>
                  </a:lnTo>
                  <a:lnTo>
                    <a:pt x="497" y="438"/>
                  </a:lnTo>
                  <a:lnTo>
                    <a:pt x="502" y="416"/>
                  </a:lnTo>
                  <a:lnTo>
                    <a:pt x="504" y="412"/>
                  </a:lnTo>
                  <a:lnTo>
                    <a:pt x="516" y="412"/>
                  </a:lnTo>
                  <a:lnTo>
                    <a:pt x="525" y="420"/>
                  </a:lnTo>
                  <a:lnTo>
                    <a:pt x="525" y="441"/>
                  </a:lnTo>
                  <a:lnTo>
                    <a:pt x="525" y="452"/>
                  </a:lnTo>
                  <a:lnTo>
                    <a:pt x="533" y="455"/>
                  </a:lnTo>
                  <a:lnTo>
                    <a:pt x="540" y="448"/>
                  </a:lnTo>
                  <a:lnTo>
                    <a:pt x="536" y="423"/>
                  </a:lnTo>
                  <a:lnTo>
                    <a:pt x="543" y="423"/>
                  </a:lnTo>
                  <a:lnTo>
                    <a:pt x="553" y="431"/>
                  </a:lnTo>
                  <a:lnTo>
                    <a:pt x="559" y="441"/>
                  </a:lnTo>
                  <a:lnTo>
                    <a:pt x="575" y="440"/>
                  </a:lnTo>
                  <a:lnTo>
                    <a:pt x="573" y="433"/>
                  </a:lnTo>
                  <a:lnTo>
                    <a:pt x="568" y="422"/>
                  </a:lnTo>
                  <a:lnTo>
                    <a:pt x="551" y="412"/>
                  </a:lnTo>
                  <a:lnTo>
                    <a:pt x="539" y="399"/>
                  </a:lnTo>
                  <a:lnTo>
                    <a:pt x="540" y="388"/>
                  </a:lnTo>
                  <a:lnTo>
                    <a:pt x="551" y="391"/>
                  </a:lnTo>
                  <a:lnTo>
                    <a:pt x="558" y="391"/>
                  </a:lnTo>
                  <a:lnTo>
                    <a:pt x="565" y="391"/>
                  </a:lnTo>
                  <a:lnTo>
                    <a:pt x="571" y="395"/>
                  </a:lnTo>
                  <a:lnTo>
                    <a:pt x="575" y="398"/>
                  </a:lnTo>
                  <a:lnTo>
                    <a:pt x="583" y="388"/>
                  </a:lnTo>
                  <a:lnTo>
                    <a:pt x="596" y="394"/>
                  </a:lnTo>
                  <a:lnTo>
                    <a:pt x="594" y="407"/>
                  </a:lnTo>
                  <a:lnTo>
                    <a:pt x="638" y="403"/>
                  </a:lnTo>
                  <a:lnTo>
                    <a:pt x="638" y="388"/>
                  </a:lnTo>
                  <a:lnTo>
                    <a:pt x="646" y="383"/>
                  </a:lnTo>
                  <a:lnTo>
                    <a:pt x="658" y="395"/>
                  </a:lnTo>
                  <a:lnTo>
                    <a:pt x="672" y="403"/>
                  </a:lnTo>
                  <a:lnTo>
                    <a:pt x="690" y="401"/>
                  </a:lnTo>
                  <a:lnTo>
                    <a:pt x="696" y="397"/>
                  </a:lnTo>
                  <a:lnTo>
                    <a:pt x="701" y="383"/>
                  </a:lnTo>
                  <a:lnTo>
                    <a:pt x="696" y="370"/>
                  </a:lnTo>
                  <a:lnTo>
                    <a:pt x="693" y="362"/>
                  </a:lnTo>
                  <a:lnTo>
                    <a:pt x="695" y="349"/>
                  </a:lnTo>
                  <a:lnTo>
                    <a:pt x="715" y="355"/>
                  </a:lnTo>
                  <a:lnTo>
                    <a:pt x="716" y="357"/>
                  </a:lnTo>
                  <a:lnTo>
                    <a:pt x="726" y="346"/>
                  </a:lnTo>
                  <a:lnTo>
                    <a:pt x="721" y="335"/>
                  </a:lnTo>
                  <a:lnTo>
                    <a:pt x="713" y="323"/>
                  </a:lnTo>
                  <a:lnTo>
                    <a:pt x="721" y="314"/>
                  </a:lnTo>
                  <a:lnTo>
                    <a:pt x="726" y="299"/>
                  </a:lnTo>
                  <a:lnTo>
                    <a:pt x="719" y="290"/>
                  </a:lnTo>
                  <a:lnTo>
                    <a:pt x="706" y="294"/>
                  </a:lnTo>
                  <a:lnTo>
                    <a:pt x="706" y="306"/>
                  </a:lnTo>
                  <a:lnTo>
                    <a:pt x="700" y="306"/>
                  </a:lnTo>
                  <a:lnTo>
                    <a:pt x="692" y="306"/>
                  </a:lnTo>
                  <a:lnTo>
                    <a:pt x="685" y="304"/>
                  </a:lnTo>
                  <a:lnTo>
                    <a:pt x="679" y="302"/>
                  </a:lnTo>
                  <a:lnTo>
                    <a:pt x="671" y="294"/>
                  </a:lnTo>
                  <a:lnTo>
                    <a:pt x="685" y="287"/>
                  </a:lnTo>
                  <a:lnTo>
                    <a:pt x="685" y="280"/>
                  </a:lnTo>
                  <a:lnTo>
                    <a:pt x="665" y="280"/>
                  </a:lnTo>
                  <a:lnTo>
                    <a:pt x="657" y="269"/>
                  </a:lnTo>
                  <a:lnTo>
                    <a:pt x="645" y="269"/>
                  </a:lnTo>
                  <a:lnTo>
                    <a:pt x="633" y="271"/>
                  </a:lnTo>
                  <a:lnTo>
                    <a:pt x="631" y="265"/>
                  </a:lnTo>
                  <a:lnTo>
                    <a:pt x="628" y="256"/>
                  </a:lnTo>
                  <a:lnTo>
                    <a:pt x="621" y="255"/>
                  </a:lnTo>
                  <a:lnTo>
                    <a:pt x="616" y="256"/>
                  </a:lnTo>
                  <a:lnTo>
                    <a:pt x="613" y="237"/>
                  </a:lnTo>
                  <a:lnTo>
                    <a:pt x="592" y="219"/>
                  </a:lnTo>
                  <a:lnTo>
                    <a:pt x="570" y="217"/>
                  </a:lnTo>
                  <a:lnTo>
                    <a:pt x="557" y="217"/>
                  </a:lnTo>
                  <a:lnTo>
                    <a:pt x="561" y="196"/>
                  </a:lnTo>
                  <a:lnTo>
                    <a:pt x="572" y="196"/>
                  </a:lnTo>
                  <a:lnTo>
                    <a:pt x="586" y="191"/>
                  </a:lnTo>
                  <a:lnTo>
                    <a:pt x="592" y="176"/>
                  </a:lnTo>
                  <a:lnTo>
                    <a:pt x="608" y="171"/>
                  </a:lnTo>
                  <a:lnTo>
                    <a:pt x="608" y="167"/>
                  </a:lnTo>
                  <a:lnTo>
                    <a:pt x="603" y="164"/>
                  </a:lnTo>
                  <a:lnTo>
                    <a:pt x="589" y="16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85" name="Freeform 89"/>
            <p:cNvSpPr>
              <a:spLocks/>
            </p:cNvSpPr>
            <p:nvPr/>
          </p:nvSpPr>
          <p:spPr bwMode="auto">
            <a:xfrm>
              <a:off x="7122819" y="3522253"/>
              <a:ext cx="398325" cy="494162"/>
            </a:xfrm>
            <a:custGeom>
              <a:avLst/>
              <a:gdLst>
                <a:gd name="T0" fmla="*/ 280 w 799"/>
                <a:gd name="T1" fmla="*/ 261 h 992"/>
                <a:gd name="T2" fmla="*/ 260 w 799"/>
                <a:gd name="T3" fmla="*/ 366 h 992"/>
                <a:gd name="T4" fmla="*/ 248 w 799"/>
                <a:gd name="T5" fmla="*/ 401 h 992"/>
                <a:gd name="T6" fmla="*/ 242 w 799"/>
                <a:gd name="T7" fmla="*/ 435 h 992"/>
                <a:gd name="T8" fmla="*/ 176 w 799"/>
                <a:gd name="T9" fmla="*/ 486 h 992"/>
                <a:gd name="T10" fmla="*/ 176 w 799"/>
                <a:gd name="T11" fmla="*/ 541 h 992"/>
                <a:gd name="T12" fmla="*/ 163 w 799"/>
                <a:gd name="T13" fmla="*/ 600 h 992"/>
                <a:gd name="T14" fmla="*/ 159 w 799"/>
                <a:gd name="T15" fmla="*/ 675 h 992"/>
                <a:gd name="T16" fmla="*/ 156 w 799"/>
                <a:gd name="T17" fmla="*/ 724 h 992"/>
                <a:gd name="T18" fmla="*/ 80 w 799"/>
                <a:gd name="T19" fmla="*/ 745 h 992"/>
                <a:gd name="T20" fmla="*/ 33 w 799"/>
                <a:gd name="T21" fmla="*/ 774 h 992"/>
                <a:gd name="T22" fmla="*/ 25 w 799"/>
                <a:gd name="T23" fmla="*/ 812 h 992"/>
                <a:gd name="T24" fmla="*/ 14 w 799"/>
                <a:gd name="T25" fmla="*/ 858 h 992"/>
                <a:gd name="T26" fmla="*/ 16 w 799"/>
                <a:gd name="T27" fmla="*/ 940 h 992"/>
                <a:gd name="T28" fmla="*/ 64 w 799"/>
                <a:gd name="T29" fmla="*/ 971 h 992"/>
                <a:gd name="T30" fmla="*/ 92 w 799"/>
                <a:gd name="T31" fmla="*/ 958 h 992"/>
                <a:gd name="T32" fmla="*/ 112 w 799"/>
                <a:gd name="T33" fmla="*/ 936 h 992"/>
                <a:gd name="T34" fmla="*/ 164 w 799"/>
                <a:gd name="T35" fmla="*/ 936 h 992"/>
                <a:gd name="T36" fmla="*/ 270 w 799"/>
                <a:gd name="T37" fmla="*/ 963 h 992"/>
                <a:gd name="T38" fmla="*/ 310 w 799"/>
                <a:gd name="T39" fmla="*/ 944 h 992"/>
                <a:gd name="T40" fmla="*/ 307 w 799"/>
                <a:gd name="T41" fmla="*/ 986 h 992"/>
                <a:gd name="T42" fmla="*/ 335 w 799"/>
                <a:gd name="T43" fmla="*/ 977 h 992"/>
                <a:gd name="T44" fmla="*/ 368 w 799"/>
                <a:gd name="T45" fmla="*/ 936 h 992"/>
                <a:gd name="T46" fmla="*/ 356 w 799"/>
                <a:gd name="T47" fmla="*/ 897 h 992"/>
                <a:gd name="T48" fmla="*/ 341 w 799"/>
                <a:gd name="T49" fmla="*/ 887 h 992"/>
                <a:gd name="T50" fmla="*/ 356 w 799"/>
                <a:gd name="T51" fmla="*/ 839 h 992"/>
                <a:gd name="T52" fmla="*/ 365 w 799"/>
                <a:gd name="T53" fmla="*/ 823 h 992"/>
                <a:gd name="T54" fmla="*/ 400 w 799"/>
                <a:gd name="T55" fmla="*/ 780 h 992"/>
                <a:gd name="T56" fmla="*/ 411 w 799"/>
                <a:gd name="T57" fmla="*/ 707 h 992"/>
                <a:gd name="T58" fmla="*/ 397 w 799"/>
                <a:gd name="T59" fmla="*/ 663 h 992"/>
                <a:gd name="T60" fmla="*/ 409 w 799"/>
                <a:gd name="T61" fmla="*/ 609 h 992"/>
                <a:gd name="T62" fmla="*/ 439 w 799"/>
                <a:gd name="T63" fmla="*/ 614 h 992"/>
                <a:gd name="T64" fmla="*/ 482 w 799"/>
                <a:gd name="T65" fmla="*/ 613 h 992"/>
                <a:gd name="T66" fmla="*/ 464 w 799"/>
                <a:gd name="T67" fmla="*/ 570 h 992"/>
                <a:gd name="T68" fmla="*/ 498 w 799"/>
                <a:gd name="T69" fmla="*/ 549 h 992"/>
                <a:gd name="T70" fmla="*/ 511 w 799"/>
                <a:gd name="T71" fmla="*/ 532 h 992"/>
                <a:gd name="T72" fmla="*/ 518 w 799"/>
                <a:gd name="T73" fmla="*/ 495 h 992"/>
                <a:gd name="T74" fmla="*/ 553 w 799"/>
                <a:gd name="T75" fmla="*/ 481 h 992"/>
                <a:gd name="T76" fmla="*/ 555 w 799"/>
                <a:gd name="T77" fmla="*/ 458 h 992"/>
                <a:gd name="T78" fmla="*/ 559 w 799"/>
                <a:gd name="T79" fmla="*/ 445 h 992"/>
                <a:gd name="T80" fmla="*/ 588 w 799"/>
                <a:gd name="T81" fmla="*/ 419 h 992"/>
                <a:gd name="T82" fmla="*/ 670 w 799"/>
                <a:gd name="T83" fmla="*/ 379 h 992"/>
                <a:gd name="T84" fmla="*/ 723 w 799"/>
                <a:gd name="T85" fmla="*/ 302 h 992"/>
                <a:gd name="T86" fmla="*/ 761 w 799"/>
                <a:gd name="T87" fmla="*/ 242 h 992"/>
                <a:gd name="T88" fmla="*/ 793 w 799"/>
                <a:gd name="T89" fmla="*/ 194 h 992"/>
                <a:gd name="T90" fmla="*/ 770 w 799"/>
                <a:gd name="T91" fmla="*/ 170 h 992"/>
                <a:gd name="T92" fmla="*/ 735 w 799"/>
                <a:gd name="T93" fmla="*/ 164 h 992"/>
                <a:gd name="T94" fmla="*/ 730 w 799"/>
                <a:gd name="T95" fmla="*/ 127 h 992"/>
                <a:gd name="T96" fmla="*/ 686 w 799"/>
                <a:gd name="T97" fmla="*/ 125 h 992"/>
                <a:gd name="T98" fmla="*/ 658 w 799"/>
                <a:gd name="T99" fmla="*/ 119 h 992"/>
                <a:gd name="T100" fmla="*/ 629 w 799"/>
                <a:gd name="T101" fmla="*/ 108 h 992"/>
                <a:gd name="T102" fmla="*/ 629 w 799"/>
                <a:gd name="T103" fmla="*/ 88 h 992"/>
                <a:gd name="T104" fmla="*/ 620 w 799"/>
                <a:gd name="T105" fmla="*/ 80 h 992"/>
                <a:gd name="T106" fmla="*/ 591 w 799"/>
                <a:gd name="T107" fmla="*/ 44 h 992"/>
                <a:gd name="T108" fmla="*/ 557 w 799"/>
                <a:gd name="T109" fmla="*/ 19 h 992"/>
                <a:gd name="T110" fmla="*/ 507 w 799"/>
                <a:gd name="T111" fmla="*/ 4 h 992"/>
                <a:gd name="T112" fmla="*/ 474 w 799"/>
                <a:gd name="T113" fmla="*/ 0 h 992"/>
                <a:gd name="T114" fmla="*/ 455 w 799"/>
                <a:gd name="T115" fmla="*/ 26 h 992"/>
                <a:gd name="T116" fmla="*/ 442 w 799"/>
                <a:gd name="T117" fmla="*/ 9 h 992"/>
                <a:gd name="T118" fmla="*/ 464 w 799"/>
                <a:gd name="T119" fmla="*/ 37 h 992"/>
                <a:gd name="T120" fmla="*/ 392 w 799"/>
                <a:gd name="T121" fmla="*/ 91 h 992"/>
                <a:gd name="T122" fmla="*/ 363 w 799"/>
                <a:gd name="T123" fmla="*/ 160 h 992"/>
                <a:gd name="T124" fmla="*/ 329 w 799"/>
                <a:gd name="T125" fmla="*/ 198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9" h="992">
                  <a:moveTo>
                    <a:pt x="329" y="198"/>
                  </a:moveTo>
                  <a:lnTo>
                    <a:pt x="313" y="224"/>
                  </a:lnTo>
                  <a:lnTo>
                    <a:pt x="301" y="224"/>
                  </a:lnTo>
                  <a:lnTo>
                    <a:pt x="287" y="248"/>
                  </a:lnTo>
                  <a:lnTo>
                    <a:pt x="280" y="261"/>
                  </a:lnTo>
                  <a:lnTo>
                    <a:pt x="270" y="282"/>
                  </a:lnTo>
                  <a:lnTo>
                    <a:pt x="268" y="313"/>
                  </a:lnTo>
                  <a:lnTo>
                    <a:pt x="268" y="337"/>
                  </a:lnTo>
                  <a:lnTo>
                    <a:pt x="260" y="348"/>
                  </a:lnTo>
                  <a:lnTo>
                    <a:pt x="260" y="366"/>
                  </a:lnTo>
                  <a:lnTo>
                    <a:pt x="248" y="368"/>
                  </a:lnTo>
                  <a:lnTo>
                    <a:pt x="244" y="377"/>
                  </a:lnTo>
                  <a:lnTo>
                    <a:pt x="249" y="388"/>
                  </a:lnTo>
                  <a:lnTo>
                    <a:pt x="245" y="394"/>
                  </a:lnTo>
                  <a:lnTo>
                    <a:pt x="248" y="401"/>
                  </a:lnTo>
                  <a:lnTo>
                    <a:pt x="252" y="408"/>
                  </a:lnTo>
                  <a:lnTo>
                    <a:pt x="255" y="416"/>
                  </a:lnTo>
                  <a:lnTo>
                    <a:pt x="258" y="425"/>
                  </a:lnTo>
                  <a:lnTo>
                    <a:pt x="255" y="429"/>
                  </a:lnTo>
                  <a:lnTo>
                    <a:pt x="242" y="435"/>
                  </a:lnTo>
                  <a:lnTo>
                    <a:pt x="233" y="439"/>
                  </a:lnTo>
                  <a:lnTo>
                    <a:pt x="217" y="442"/>
                  </a:lnTo>
                  <a:lnTo>
                    <a:pt x="201" y="439"/>
                  </a:lnTo>
                  <a:lnTo>
                    <a:pt x="191" y="447"/>
                  </a:lnTo>
                  <a:lnTo>
                    <a:pt x="176" y="486"/>
                  </a:lnTo>
                  <a:lnTo>
                    <a:pt x="171" y="517"/>
                  </a:lnTo>
                  <a:lnTo>
                    <a:pt x="156" y="528"/>
                  </a:lnTo>
                  <a:lnTo>
                    <a:pt x="158" y="541"/>
                  </a:lnTo>
                  <a:lnTo>
                    <a:pt x="163" y="544"/>
                  </a:lnTo>
                  <a:lnTo>
                    <a:pt x="176" y="541"/>
                  </a:lnTo>
                  <a:lnTo>
                    <a:pt x="178" y="552"/>
                  </a:lnTo>
                  <a:lnTo>
                    <a:pt x="174" y="567"/>
                  </a:lnTo>
                  <a:lnTo>
                    <a:pt x="182" y="579"/>
                  </a:lnTo>
                  <a:lnTo>
                    <a:pt x="168" y="582"/>
                  </a:lnTo>
                  <a:lnTo>
                    <a:pt x="163" y="600"/>
                  </a:lnTo>
                  <a:lnTo>
                    <a:pt x="165" y="621"/>
                  </a:lnTo>
                  <a:lnTo>
                    <a:pt x="154" y="621"/>
                  </a:lnTo>
                  <a:lnTo>
                    <a:pt x="151" y="637"/>
                  </a:lnTo>
                  <a:lnTo>
                    <a:pt x="159" y="652"/>
                  </a:lnTo>
                  <a:lnTo>
                    <a:pt x="159" y="675"/>
                  </a:lnTo>
                  <a:lnTo>
                    <a:pt x="152" y="682"/>
                  </a:lnTo>
                  <a:lnTo>
                    <a:pt x="147" y="688"/>
                  </a:lnTo>
                  <a:lnTo>
                    <a:pt x="155" y="706"/>
                  </a:lnTo>
                  <a:lnTo>
                    <a:pt x="168" y="717"/>
                  </a:lnTo>
                  <a:lnTo>
                    <a:pt x="156" y="724"/>
                  </a:lnTo>
                  <a:lnTo>
                    <a:pt x="132" y="729"/>
                  </a:lnTo>
                  <a:lnTo>
                    <a:pt x="111" y="729"/>
                  </a:lnTo>
                  <a:lnTo>
                    <a:pt x="109" y="740"/>
                  </a:lnTo>
                  <a:lnTo>
                    <a:pt x="99" y="745"/>
                  </a:lnTo>
                  <a:lnTo>
                    <a:pt x="80" y="745"/>
                  </a:lnTo>
                  <a:lnTo>
                    <a:pt x="61" y="740"/>
                  </a:lnTo>
                  <a:lnTo>
                    <a:pt x="54" y="744"/>
                  </a:lnTo>
                  <a:lnTo>
                    <a:pt x="51" y="754"/>
                  </a:lnTo>
                  <a:lnTo>
                    <a:pt x="38" y="765"/>
                  </a:lnTo>
                  <a:lnTo>
                    <a:pt x="33" y="774"/>
                  </a:lnTo>
                  <a:lnTo>
                    <a:pt x="33" y="787"/>
                  </a:lnTo>
                  <a:lnTo>
                    <a:pt x="40" y="793"/>
                  </a:lnTo>
                  <a:lnTo>
                    <a:pt x="45" y="803"/>
                  </a:lnTo>
                  <a:lnTo>
                    <a:pt x="45" y="811"/>
                  </a:lnTo>
                  <a:lnTo>
                    <a:pt x="25" y="812"/>
                  </a:lnTo>
                  <a:lnTo>
                    <a:pt x="19" y="819"/>
                  </a:lnTo>
                  <a:lnTo>
                    <a:pt x="14" y="826"/>
                  </a:lnTo>
                  <a:lnTo>
                    <a:pt x="14" y="841"/>
                  </a:lnTo>
                  <a:lnTo>
                    <a:pt x="16" y="847"/>
                  </a:lnTo>
                  <a:lnTo>
                    <a:pt x="14" y="858"/>
                  </a:lnTo>
                  <a:lnTo>
                    <a:pt x="0" y="858"/>
                  </a:lnTo>
                  <a:lnTo>
                    <a:pt x="0" y="865"/>
                  </a:lnTo>
                  <a:lnTo>
                    <a:pt x="8" y="888"/>
                  </a:lnTo>
                  <a:lnTo>
                    <a:pt x="16" y="919"/>
                  </a:lnTo>
                  <a:lnTo>
                    <a:pt x="16" y="940"/>
                  </a:lnTo>
                  <a:lnTo>
                    <a:pt x="22" y="968"/>
                  </a:lnTo>
                  <a:lnTo>
                    <a:pt x="45" y="972"/>
                  </a:lnTo>
                  <a:lnTo>
                    <a:pt x="51" y="963"/>
                  </a:lnTo>
                  <a:lnTo>
                    <a:pt x="59" y="963"/>
                  </a:lnTo>
                  <a:lnTo>
                    <a:pt x="64" y="971"/>
                  </a:lnTo>
                  <a:lnTo>
                    <a:pt x="70" y="978"/>
                  </a:lnTo>
                  <a:lnTo>
                    <a:pt x="76" y="978"/>
                  </a:lnTo>
                  <a:lnTo>
                    <a:pt x="83" y="978"/>
                  </a:lnTo>
                  <a:lnTo>
                    <a:pt x="86" y="960"/>
                  </a:lnTo>
                  <a:lnTo>
                    <a:pt x="92" y="958"/>
                  </a:lnTo>
                  <a:lnTo>
                    <a:pt x="99" y="957"/>
                  </a:lnTo>
                  <a:lnTo>
                    <a:pt x="104" y="957"/>
                  </a:lnTo>
                  <a:lnTo>
                    <a:pt x="108" y="957"/>
                  </a:lnTo>
                  <a:lnTo>
                    <a:pt x="108" y="942"/>
                  </a:lnTo>
                  <a:lnTo>
                    <a:pt x="112" y="936"/>
                  </a:lnTo>
                  <a:lnTo>
                    <a:pt x="118" y="943"/>
                  </a:lnTo>
                  <a:lnTo>
                    <a:pt x="122" y="956"/>
                  </a:lnTo>
                  <a:lnTo>
                    <a:pt x="125" y="954"/>
                  </a:lnTo>
                  <a:lnTo>
                    <a:pt x="138" y="944"/>
                  </a:lnTo>
                  <a:lnTo>
                    <a:pt x="164" y="936"/>
                  </a:lnTo>
                  <a:lnTo>
                    <a:pt x="186" y="925"/>
                  </a:lnTo>
                  <a:lnTo>
                    <a:pt x="206" y="927"/>
                  </a:lnTo>
                  <a:lnTo>
                    <a:pt x="217" y="932"/>
                  </a:lnTo>
                  <a:lnTo>
                    <a:pt x="219" y="961"/>
                  </a:lnTo>
                  <a:lnTo>
                    <a:pt x="270" y="963"/>
                  </a:lnTo>
                  <a:lnTo>
                    <a:pt x="283" y="968"/>
                  </a:lnTo>
                  <a:lnTo>
                    <a:pt x="295" y="960"/>
                  </a:lnTo>
                  <a:lnTo>
                    <a:pt x="301" y="950"/>
                  </a:lnTo>
                  <a:lnTo>
                    <a:pt x="304" y="947"/>
                  </a:lnTo>
                  <a:lnTo>
                    <a:pt x="310" y="944"/>
                  </a:lnTo>
                  <a:lnTo>
                    <a:pt x="315" y="953"/>
                  </a:lnTo>
                  <a:lnTo>
                    <a:pt x="312" y="964"/>
                  </a:lnTo>
                  <a:lnTo>
                    <a:pt x="307" y="971"/>
                  </a:lnTo>
                  <a:lnTo>
                    <a:pt x="299" y="982"/>
                  </a:lnTo>
                  <a:lnTo>
                    <a:pt x="307" y="986"/>
                  </a:lnTo>
                  <a:lnTo>
                    <a:pt x="310" y="984"/>
                  </a:lnTo>
                  <a:lnTo>
                    <a:pt x="320" y="978"/>
                  </a:lnTo>
                  <a:lnTo>
                    <a:pt x="328" y="992"/>
                  </a:lnTo>
                  <a:lnTo>
                    <a:pt x="334" y="984"/>
                  </a:lnTo>
                  <a:lnTo>
                    <a:pt x="335" y="977"/>
                  </a:lnTo>
                  <a:lnTo>
                    <a:pt x="345" y="961"/>
                  </a:lnTo>
                  <a:lnTo>
                    <a:pt x="352" y="956"/>
                  </a:lnTo>
                  <a:lnTo>
                    <a:pt x="358" y="952"/>
                  </a:lnTo>
                  <a:lnTo>
                    <a:pt x="367" y="944"/>
                  </a:lnTo>
                  <a:lnTo>
                    <a:pt x="368" y="936"/>
                  </a:lnTo>
                  <a:lnTo>
                    <a:pt x="360" y="930"/>
                  </a:lnTo>
                  <a:lnTo>
                    <a:pt x="350" y="920"/>
                  </a:lnTo>
                  <a:lnTo>
                    <a:pt x="345" y="904"/>
                  </a:lnTo>
                  <a:lnTo>
                    <a:pt x="354" y="899"/>
                  </a:lnTo>
                  <a:lnTo>
                    <a:pt x="356" y="897"/>
                  </a:lnTo>
                  <a:lnTo>
                    <a:pt x="359" y="893"/>
                  </a:lnTo>
                  <a:lnTo>
                    <a:pt x="355" y="892"/>
                  </a:lnTo>
                  <a:lnTo>
                    <a:pt x="350" y="891"/>
                  </a:lnTo>
                  <a:lnTo>
                    <a:pt x="345" y="889"/>
                  </a:lnTo>
                  <a:lnTo>
                    <a:pt x="341" y="887"/>
                  </a:lnTo>
                  <a:lnTo>
                    <a:pt x="340" y="884"/>
                  </a:lnTo>
                  <a:lnTo>
                    <a:pt x="341" y="882"/>
                  </a:lnTo>
                  <a:lnTo>
                    <a:pt x="340" y="864"/>
                  </a:lnTo>
                  <a:lnTo>
                    <a:pt x="339" y="848"/>
                  </a:lnTo>
                  <a:lnTo>
                    <a:pt x="356" y="839"/>
                  </a:lnTo>
                  <a:lnTo>
                    <a:pt x="357" y="836"/>
                  </a:lnTo>
                  <a:lnTo>
                    <a:pt x="357" y="833"/>
                  </a:lnTo>
                  <a:lnTo>
                    <a:pt x="356" y="830"/>
                  </a:lnTo>
                  <a:lnTo>
                    <a:pt x="356" y="826"/>
                  </a:lnTo>
                  <a:lnTo>
                    <a:pt x="365" y="823"/>
                  </a:lnTo>
                  <a:lnTo>
                    <a:pt x="380" y="823"/>
                  </a:lnTo>
                  <a:lnTo>
                    <a:pt x="386" y="815"/>
                  </a:lnTo>
                  <a:lnTo>
                    <a:pt x="379" y="809"/>
                  </a:lnTo>
                  <a:lnTo>
                    <a:pt x="396" y="796"/>
                  </a:lnTo>
                  <a:lnTo>
                    <a:pt x="400" y="780"/>
                  </a:lnTo>
                  <a:lnTo>
                    <a:pt x="401" y="763"/>
                  </a:lnTo>
                  <a:lnTo>
                    <a:pt x="403" y="746"/>
                  </a:lnTo>
                  <a:lnTo>
                    <a:pt x="406" y="736"/>
                  </a:lnTo>
                  <a:lnTo>
                    <a:pt x="402" y="721"/>
                  </a:lnTo>
                  <a:lnTo>
                    <a:pt x="411" y="707"/>
                  </a:lnTo>
                  <a:lnTo>
                    <a:pt x="417" y="699"/>
                  </a:lnTo>
                  <a:lnTo>
                    <a:pt x="417" y="690"/>
                  </a:lnTo>
                  <a:lnTo>
                    <a:pt x="416" y="682"/>
                  </a:lnTo>
                  <a:lnTo>
                    <a:pt x="403" y="678"/>
                  </a:lnTo>
                  <a:lnTo>
                    <a:pt x="397" y="663"/>
                  </a:lnTo>
                  <a:lnTo>
                    <a:pt x="399" y="657"/>
                  </a:lnTo>
                  <a:lnTo>
                    <a:pt x="400" y="651"/>
                  </a:lnTo>
                  <a:lnTo>
                    <a:pt x="403" y="644"/>
                  </a:lnTo>
                  <a:lnTo>
                    <a:pt x="406" y="637"/>
                  </a:lnTo>
                  <a:lnTo>
                    <a:pt x="409" y="609"/>
                  </a:lnTo>
                  <a:lnTo>
                    <a:pt x="417" y="607"/>
                  </a:lnTo>
                  <a:lnTo>
                    <a:pt x="426" y="604"/>
                  </a:lnTo>
                  <a:lnTo>
                    <a:pt x="432" y="603"/>
                  </a:lnTo>
                  <a:lnTo>
                    <a:pt x="435" y="603"/>
                  </a:lnTo>
                  <a:lnTo>
                    <a:pt x="439" y="614"/>
                  </a:lnTo>
                  <a:lnTo>
                    <a:pt x="449" y="617"/>
                  </a:lnTo>
                  <a:lnTo>
                    <a:pt x="466" y="620"/>
                  </a:lnTo>
                  <a:lnTo>
                    <a:pt x="474" y="631"/>
                  </a:lnTo>
                  <a:lnTo>
                    <a:pt x="483" y="626"/>
                  </a:lnTo>
                  <a:lnTo>
                    <a:pt x="482" y="613"/>
                  </a:lnTo>
                  <a:lnTo>
                    <a:pt x="475" y="598"/>
                  </a:lnTo>
                  <a:lnTo>
                    <a:pt x="472" y="594"/>
                  </a:lnTo>
                  <a:lnTo>
                    <a:pt x="469" y="589"/>
                  </a:lnTo>
                  <a:lnTo>
                    <a:pt x="469" y="577"/>
                  </a:lnTo>
                  <a:lnTo>
                    <a:pt x="464" y="570"/>
                  </a:lnTo>
                  <a:lnTo>
                    <a:pt x="474" y="559"/>
                  </a:lnTo>
                  <a:lnTo>
                    <a:pt x="483" y="556"/>
                  </a:lnTo>
                  <a:lnTo>
                    <a:pt x="488" y="559"/>
                  </a:lnTo>
                  <a:lnTo>
                    <a:pt x="493" y="557"/>
                  </a:lnTo>
                  <a:lnTo>
                    <a:pt x="498" y="549"/>
                  </a:lnTo>
                  <a:lnTo>
                    <a:pt x="511" y="550"/>
                  </a:lnTo>
                  <a:lnTo>
                    <a:pt x="519" y="546"/>
                  </a:lnTo>
                  <a:lnTo>
                    <a:pt x="518" y="542"/>
                  </a:lnTo>
                  <a:lnTo>
                    <a:pt x="514" y="538"/>
                  </a:lnTo>
                  <a:lnTo>
                    <a:pt x="511" y="532"/>
                  </a:lnTo>
                  <a:lnTo>
                    <a:pt x="510" y="527"/>
                  </a:lnTo>
                  <a:lnTo>
                    <a:pt x="510" y="522"/>
                  </a:lnTo>
                  <a:lnTo>
                    <a:pt x="522" y="516"/>
                  </a:lnTo>
                  <a:lnTo>
                    <a:pt x="516" y="511"/>
                  </a:lnTo>
                  <a:lnTo>
                    <a:pt x="518" y="495"/>
                  </a:lnTo>
                  <a:lnTo>
                    <a:pt x="525" y="493"/>
                  </a:lnTo>
                  <a:lnTo>
                    <a:pt x="525" y="492"/>
                  </a:lnTo>
                  <a:lnTo>
                    <a:pt x="535" y="477"/>
                  </a:lnTo>
                  <a:lnTo>
                    <a:pt x="544" y="477"/>
                  </a:lnTo>
                  <a:lnTo>
                    <a:pt x="553" y="481"/>
                  </a:lnTo>
                  <a:lnTo>
                    <a:pt x="561" y="481"/>
                  </a:lnTo>
                  <a:lnTo>
                    <a:pt x="559" y="472"/>
                  </a:lnTo>
                  <a:lnTo>
                    <a:pt x="559" y="462"/>
                  </a:lnTo>
                  <a:lnTo>
                    <a:pt x="557" y="460"/>
                  </a:lnTo>
                  <a:lnTo>
                    <a:pt x="555" y="458"/>
                  </a:lnTo>
                  <a:lnTo>
                    <a:pt x="545" y="457"/>
                  </a:lnTo>
                  <a:lnTo>
                    <a:pt x="535" y="449"/>
                  </a:lnTo>
                  <a:lnTo>
                    <a:pt x="542" y="441"/>
                  </a:lnTo>
                  <a:lnTo>
                    <a:pt x="552" y="437"/>
                  </a:lnTo>
                  <a:lnTo>
                    <a:pt x="559" y="445"/>
                  </a:lnTo>
                  <a:lnTo>
                    <a:pt x="568" y="446"/>
                  </a:lnTo>
                  <a:lnTo>
                    <a:pt x="570" y="439"/>
                  </a:lnTo>
                  <a:lnTo>
                    <a:pt x="572" y="431"/>
                  </a:lnTo>
                  <a:lnTo>
                    <a:pt x="579" y="424"/>
                  </a:lnTo>
                  <a:lnTo>
                    <a:pt x="588" y="419"/>
                  </a:lnTo>
                  <a:lnTo>
                    <a:pt x="611" y="414"/>
                  </a:lnTo>
                  <a:lnTo>
                    <a:pt x="625" y="408"/>
                  </a:lnTo>
                  <a:lnTo>
                    <a:pt x="642" y="392"/>
                  </a:lnTo>
                  <a:lnTo>
                    <a:pt x="661" y="387"/>
                  </a:lnTo>
                  <a:lnTo>
                    <a:pt x="670" y="379"/>
                  </a:lnTo>
                  <a:lnTo>
                    <a:pt x="684" y="379"/>
                  </a:lnTo>
                  <a:lnTo>
                    <a:pt x="692" y="359"/>
                  </a:lnTo>
                  <a:lnTo>
                    <a:pt x="704" y="335"/>
                  </a:lnTo>
                  <a:lnTo>
                    <a:pt x="718" y="318"/>
                  </a:lnTo>
                  <a:lnTo>
                    <a:pt x="723" y="302"/>
                  </a:lnTo>
                  <a:lnTo>
                    <a:pt x="734" y="277"/>
                  </a:lnTo>
                  <a:lnTo>
                    <a:pt x="742" y="268"/>
                  </a:lnTo>
                  <a:lnTo>
                    <a:pt x="755" y="257"/>
                  </a:lnTo>
                  <a:lnTo>
                    <a:pt x="757" y="250"/>
                  </a:lnTo>
                  <a:lnTo>
                    <a:pt x="761" y="242"/>
                  </a:lnTo>
                  <a:lnTo>
                    <a:pt x="763" y="235"/>
                  </a:lnTo>
                  <a:lnTo>
                    <a:pt x="765" y="229"/>
                  </a:lnTo>
                  <a:lnTo>
                    <a:pt x="776" y="213"/>
                  </a:lnTo>
                  <a:lnTo>
                    <a:pt x="779" y="204"/>
                  </a:lnTo>
                  <a:lnTo>
                    <a:pt x="793" y="194"/>
                  </a:lnTo>
                  <a:lnTo>
                    <a:pt x="799" y="188"/>
                  </a:lnTo>
                  <a:lnTo>
                    <a:pt x="789" y="175"/>
                  </a:lnTo>
                  <a:lnTo>
                    <a:pt x="784" y="170"/>
                  </a:lnTo>
                  <a:lnTo>
                    <a:pt x="778" y="164"/>
                  </a:lnTo>
                  <a:lnTo>
                    <a:pt x="770" y="170"/>
                  </a:lnTo>
                  <a:lnTo>
                    <a:pt x="764" y="174"/>
                  </a:lnTo>
                  <a:lnTo>
                    <a:pt x="746" y="173"/>
                  </a:lnTo>
                  <a:lnTo>
                    <a:pt x="740" y="172"/>
                  </a:lnTo>
                  <a:lnTo>
                    <a:pt x="734" y="169"/>
                  </a:lnTo>
                  <a:lnTo>
                    <a:pt x="735" y="164"/>
                  </a:lnTo>
                  <a:lnTo>
                    <a:pt x="735" y="160"/>
                  </a:lnTo>
                  <a:lnTo>
                    <a:pt x="741" y="147"/>
                  </a:lnTo>
                  <a:lnTo>
                    <a:pt x="743" y="135"/>
                  </a:lnTo>
                  <a:lnTo>
                    <a:pt x="740" y="127"/>
                  </a:lnTo>
                  <a:lnTo>
                    <a:pt x="730" y="127"/>
                  </a:lnTo>
                  <a:lnTo>
                    <a:pt x="720" y="127"/>
                  </a:lnTo>
                  <a:lnTo>
                    <a:pt x="711" y="125"/>
                  </a:lnTo>
                  <a:lnTo>
                    <a:pt x="702" y="123"/>
                  </a:lnTo>
                  <a:lnTo>
                    <a:pt x="693" y="122"/>
                  </a:lnTo>
                  <a:lnTo>
                    <a:pt x="686" y="125"/>
                  </a:lnTo>
                  <a:lnTo>
                    <a:pt x="676" y="128"/>
                  </a:lnTo>
                  <a:lnTo>
                    <a:pt x="671" y="126"/>
                  </a:lnTo>
                  <a:lnTo>
                    <a:pt x="668" y="124"/>
                  </a:lnTo>
                  <a:lnTo>
                    <a:pt x="663" y="121"/>
                  </a:lnTo>
                  <a:lnTo>
                    <a:pt x="658" y="119"/>
                  </a:lnTo>
                  <a:lnTo>
                    <a:pt x="654" y="118"/>
                  </a:lnTo>
                  <a:lnTo>
                    <a:pt x="650" y="116"/>
                  </a:lnTo>
                  <a:lnTo>
                    <a:pt x="634" y="113"/>
                  </a:lnTo>
                  <a:lnTo>
                    <a:pt x="631" y="111"/>
                  </a:lnTo>
                  <a:lnTo>
                    <a:pt x="629" y="108"/>
                  </a:lnTo>
                  <a:lnTo>
                    <a:pt x="626" y="105"/>
                  </a:lnTo>
                  <a:lnTo>
                    <a:pt x="623" y="102"/>
                  </a:lnTo>
                  <a:lnTo>
                    <a:pt x="623" y="97"/>
                  </a:lnTo>
                  <a:lnTo>
                    <a:pt x="626" y="93"/>
                  </a:lnTo>
                  <a:lnTo>
                    <a:pt x="629" y="88"/>
                  </a:lnTo>
                  <a:lnTo>
                    <a:pt x="631" y="84"/>
                  </a:lnTo>
                  <a:lnTo>
                    <a:pt x="634" y="80"/>
                  </a:lnTo>
                  <a:lnTo>
                    <a:pt x="637" y="69"/>
                  </a:lnTo>
                  <a:lnTo>
                    <a:pt x="630" y="67"/>
                  </a:lnTo>
                  <a:lnTo>
                    <a:pt x="620" y="80"/>
                  </a:lnTo>
                  <a:lnTo>
                    <a:pt x="602" y="71"/>
                  </a:lnTo>
                  <a:lnTo>
                    <a:pt x="594" y="61"/>
                  </a:lnTo>
                  <a:lnTo>
                    <a:pt x="597" y="51"/>
                  </a:lnTo>
                  <a:lnTo>
                    <a:pt x="595" y="48"/>
                  </a:lnTo>
                  <a:lnTo>
                    <a:pt x="591" y="44"/>
                  </a:lnTo>
                  <a:lnTo>
                    <a:pt x="586" y="40"/>
                  </a:lnTo>
                  <a:lnTo>
                    <a:pt x="580" y="36"/>
                  </a:lnTo>
                  <a:lnTo>
                    <a:pt x="580" y="26"/>
                  </a:lnTo>
                  <a:lnTo>
                    <a:pt x="575" y="24"/>
                  </a:lnTo>
                  <a:lnTo>
                    <a:pt x="557" y="19"/>
                  </a:lnTo>
                  <a:lnTo>
                    <a:pt x="555" y="23"/>
                  </a:lnTo>
                  <a:lnTo>
                    <a:pt x="549" y="19"/>
                  </a:lnTo>
                  <a:lnTo>
                    <a:pt x="539" y="6"/>
                  </a:lnTo>
                  <a:lnTo>
                    <a:pt x="519" y="3"/>
                  </a:lnTo>
                  <a:lnTo>
                    <a:pt x="507" y="4"/>
                  </a:lnTo>
                  <a:lnTo>
                    <a:pt x="506" y="5"/>
                  </a:lnTo>
                  <a:lnTo>
                    <a:pt x="495" y="9"/>
                  </a:lnTo>
                  <a:lnTo>
                    <a:pt x="487" y="3"/>
                  </a:lnTo>
                  <a:lnTo>
                    <a:pt x="478" y="1"/>
                  </a:lnTo>
                  <a:lnTo>
                    <a:pt x="474" y="0"/>
                  </a:lnTo>
                  <a:lnTo>
                    <a:pt x="467" y="2"/>
                  </a:lnTo>
                  <a:lnTo>
                    <a:pt x="467" y="9"/>
                  </a:lnTo>
                  <a:lnTo>
                    <a:pt x="464" y="22"/>
                  </a:lnTo>
                  <a:lnTo>
                    <a:pt x="464" y="25"/>
                  </a:lnTo>
                  <a:lnTo>
                    <a:pt x="455" y="26"/>
                  </a:lnTo>
                  <a:lnTo>
                    <a:pt x="447" y="25"/>
                  </a:lnTo>
                  <a:lnTo>
                    <a:pt x="446" y="22"/>
                  </a:lnTo>
                  <a:lnTo>
                    <a:pt x="444" y="19"/>
                  </a:lnTo>
                  <a:lnTo>
                    <a:pt x="443" y="14"/>
                  </a:lnTo>
                  <a:lnTo>
                    <a:pt x="442" y="9"/>
                  </a:lnTo>
                  <a:lnTo>
                    <a:pt x="440" y="9"/>
                  </a:lnTo>
                  <a:lnTo>
                    <a:pt x="435" y="14"/>
                  </a:lnTo>
                  <a:lnTo>
                    <a:pt x="438" y="32"/>
                  </a:lnTo>
                  <a:lnTo>
                    <a:pt x="449" y="35"/>
                  </a:lnTo>
                  <a:lnTo>
                    <a:pt x="464" y="37"/>
                  </a:lnTo>
                  <a:lnTo>
                    <a:pt x="464" y="41"/>
                  </a:lnTo>
                  <a:lnTo>
                    <a:pt x="446" y="51"/>
                  </a:lnTo>
                  <a:lnTo>
                    <a:pt x="439" y="61"/>
                  </a:lnTo>
                  <a:lnTo>
                    <a:pt x="416" y="73"/>
                  </a:lnTo>
                  <a:lnTo>
                    <a:pt x="392" y="91"/>
                  </a:lnTo>
                  <a:lnTo>
                    <a:pt x="387" y="104"/>
                  </a:lnTo>
                  <a:lnTo>
                    <a:pt x="390" y="120"/>
                  </a:lnTo>
                  <a:lnTo>
                    <a:pt x="379" y="133"/>
                  </a:lnTo>
                  <a:lnTo>
                    <a:pt x="372" y="157"/>
                  </a:lnTo>
                  <a:lnTo>
                    <a:pt x="363" y="160"/>
                  </a:lnTo>
                  <a:lnTo>
                    <a:pt x="346" y="157"/>
                  </a:lnTo>
                  <a:lnTo>
                    <a:pt x="347" y="167"/>
                  </a:lnTo>
                  <a:lnTo>
                    <a:pt x="352" y="179"/>
                  </a:lnTo>
                  <a:lnTo>
                    <a:pt x="342" y="186"/>
                  </a:lnTo>
                  <a:lnTo>
                    <a:pt x="329" y="198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86" name="Freeform 93"/>
            <p:cNvSpPr>
              <a:spLocks/>
            </p:cNvSpPr>
            <p:nvPr/>
          </p:nvSpPr>
          <p:spPr bwMode="auto">
            <a:xfrm>
              <a:off x="7470229" y="3555196"/>
              <a:ext cx="609468" cy="375863"/>
            </a:xfrm>
            <a:custGeom>
              <a:avLst/>
              <a:gdLst>
                <a:gd name="T0" fmla="*/ 689 w 1219"/>
                <a:gd name="T1" fmla="*/ 183 h 754"/>
                <a:gd name="T2" fmla="*/ 645 w 1219"/>
                <a:gd name="T3" fmla="*/ 170 h 754"/>
                <a:gd name="T4" fmla="*/ 639 w 1219"/>
                <a:gd name="T5" fmla="*/ 145 h 754"/>
                <a:gd name="T6" fmla="*/ 589 w 1219"/>
                <a:gd name="T7" fmla="*/ 159 h 754"/>
                <a:gd name="T8" fmla="*/ 538 w 1219"/>
                <a:gd name="T9" fmla="*/ 179 h 754"/>
                <a:gd name="T10" fmla="*/ 484 w 1219"/>
                <a:gd name="T11" fmla="*/ 195 h 754"/>
                <a:gd name="T12" fmla="*/ 442 w 1219"/>
                <a:gd name="T13" fmla="*/ 237 h 754"/>
                <a:gd name="T14" fmla="*/ 379 w 1219"/>
                <a:gd name="T15" fmla="*/ 281 h 754"/>
                <a:gd name="T16" fmla="*/ 283 w 1219"/>
                <a:gd name="T17" fmla="*/ 279 h 754"/>
                <a:gd name="T18" fmla="*/ 242 w 1219"/>
                <a:gd name="T19" fmla="*/ 286 h 754"/>
                <a:gd name="T20" fmla="*/ 227 w 1219"/>
                <a:gd name="T21" fmla="*/ 305 h 754"/>
                <a:gd name="T22" fmla="*/ 141 w 1219"/>
                <a:gd name="T23" fmla="*/ 332 h 754"/>
                <a:gd name="T24" fmla="*/ 97 w 1219"/>
                <a:gd name="T25" fmla="*/ 353 h 754"/>
                <a:gd name="T26" fmla="*/ 32 w 1219"/>
                <a:gd name="T27" fmla="*/ 368 h 754"/>
                <a:gd name="T28" fmla="*/ 6 w 1219"/>
                <a:gd name="T29" fmla="*/ 395 h 754"/>
                <a:gd name="T30" fmla="*/ 32 w 1219"/>
                <a:gd name="T31" fmla="*/ 440 h 754"/>
                <a:gd name="T32" fmla="*/ 99 w 1219"/>
                <a:gd name="T33" fmla="*/ 437 h 754"/>
                <a:gd name="T34" fmla="*/ 157 w 1219"/>
                <a:gd name="T35" fmla="*/ 470 h 754"/>
                <a:gd name="T36" fmla="*/ 163 w 1219"/>
                <a:gd name="T37" fmla="*/ 479 h 754"/>
                <a:gd name="T38" fmla="*/ 173 w 1219"/>
                <a:gd name="T39" fmla="*/ 509 h 754"/>
                <a:gd name="T40" fmla="*/ 239 w 1219"/>
                <a:gd name="T41" fmla="*/ 553 h 754"/>
                <a:gd name="T42" fmla="*/ 197 w 1219"/>
                <a:gd name="T43" fmla="*/ 585 h 754"/>
                <a:gd name="T44" fmla="*/ 257 w 1219"/>
                <a:gd name="T45" fmla="*/ 644 h 754"/>
                <a:gd name="T46" fmla="*/ 301 w 1219"/>
                <a:gd name="T47" fmla="*/ 669 h 754"/>
                <a:gd name="T48" fmla="*/ 328 w 1219"/>
                <a:gd name="T49" fmla="*/ 695 h 754"/>
                <a:gd name="T50" fmla="*/ 357 w 1219"/>
                <a:gd name="T51" fmla="*/ 703 h 754"/>
                <a:gd name="T52" fmla="*/ 354 w 1219"/>
                <a:gd name="T53" fmla="*/ 753 h 754"/>
                <a:gd name="T54" fmla="*/ 418 w 1219"/>
                <a:gd name="T55" fmla="*/ 702 h 754"/>
                <a:gd name="T56" fmla="*/ 445 w 1219"/>
                <a:gd name="T57" fmla="*/ 638 h 754"/>
                <a:gd name="T58" fmla="*/ 478 w 1219"/>
                <a:gd name="T59" fmla="*/ 605 h 754"/>
                <a:gd name="T60" fmla="*/ 495 w 1219"/>
                <a:gd name="T61" fmla="*/ 547 h 754"/>
                <a:gd name="T62" fmla="*/ 561 w 1219"/>
                <a:gd name="T63" fmla="*/ 545 h 754"/>
                <a:gd name="T64" fmla="*/ 622 w 1219"/>
                <a:gd name="T65" fmla="*/ 509 h 754"/>
                <a:gd name="T66" fmla="*/ 698 w 1219"/>
                <a:gd name="T67" fmla="*/ 504 h 754"/>
                <a:gd name="T68" fmla="*/ 730 w 1219"/>
                <a:gd name="T69" fmla="*/ 528 h 754"/>
                <a:gd name="T70" fmla="*/ 778 w 1219"/>
                <a:gd name="T71" fmla="*/ 530 h 754"/>
                <a:gd name="T72" fmla="*/ 879 w 1219"/>
                <a:gd name="T73" fmla="*/ 494 h 754"/>
                <a:gd name="T74" fmla="*/ 921 w 1219"/>
                <a:gd name="T75" fmla="*/ 451 h 754"/>
                <a:gd name="T76" fmla="*/ 976 w 1219"/>
                <a:gd name="T77" fmla="*/ 451 h 754"/>
                <a:gd name="T78" fmla="*/ 1007 w 1219"/>
                <a:gd name="T79" fmla="*/ 414 h 754"/>
                <a:gd name="T80" fmla="*/ 1064 w 1219"/>
                <a:gd name="T81" fmla="*/ 381 h 754"/>
                <a:gd name="T82" fmla="*/ 1103 w 1219"/>
                <a:gd name="T83" fmla="*/ 419 h 754"/>
                <a:gd name="T84" fmla="*/ 1134 w 1219"/>
                <a:gd name="T85" fmla="*/ 354 h 754"/>
                <a:gd name="T86" fmla="*/ 1199 w 1219"/>
                <a:gd name="T87" fmla="*/ 353 h 754"/>
                <a:gd name="T88" fmla="*/ 1168 w 1219"/>
                <a:gd name="T89" fmla="*/ 335 h 754"/>
                <a:gd name="T90" fmla="*/ 1161 w 1219"/>
                <a:gd name="T91" fmla="*/ 271 h 754"/>
                <a:gd name="T92" fmla="*/ 1189 w 1219"/>
                <a:gd name="T93" fmla="*/ 164 h 754"/>
                <a:gd name="T94" fmla="*/ 1219 w 1219"/>
                <a:gd name="T95" fmla="*/ 85 h 754"/>
                <a:gd name="T96" fmla="*/ 1114 w 1219"/>
                <a:gd name="T97" fmla="*/ 55 h 754"/>
                <a:gd name="T98" fmla="*/ 1079 w 1219"/>
                <a:gd name="T99" fmla="*/ 9 h 754"/>
                <a:gd name="T100" fmla="*/ 1037 w 1219"/>
                <a:gd name="T101" fmla="*/ 7 h 754"/>
                <a:gd name="T102" fmla="*/ 1019 w 1219"/>
                <a:gd name="T103" fmla="*/ 28 h 754"/>
                <a:gd name="T104" fmla="*/ 981 w 1219"/>
                <a:gd name="T105" fmla="*/ 32 h 754"/>
                <a:gd name="T106" fmla="*/ 944 w 1219"/>
                <a:gd name="T107" fmla="*/ 69 h 754"/>
                <a:gd name="T108" fmla="*/ 909 w 1219"/>
                <a:gd name="T109" fmla="*/ 57 h 754"/>
                <a:gd name="T110" fmla="*/ 865 w 1219"/>
                <a:gd name="T111" fmla="*/ 85 h 754"/>
                <a:gd name="T112" fmla="*/ 831 w 1219"/>
                <a:gd name="T113" fmla="*/ 135 h 754"/>
                <a:gd name="T114" fmla="*/ 793 w 1219"/>
                <a:gd name="T115" fmla="*/ 104 h 754"/>
                <a:gd name="T116" fmla="*/ 762 w 1219"/>
                <a:gd name="T117" fmla="*/ 124 h 754"/>
                <a:gd name="T118" fmla="*/ 715 w 1219"/>
                <a:gd name="T119" fmla="*/ 19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9" h="754">
                  <a:moveTo>
                    <a:pt x="715" y="191"/>
                  </a:moveTo>
                  <a:lnTo>
                    <a:pt x="712" y="199"/>
                  </a:lnTo>
                  <a:lnTo>
                    <a:pt x="706" y="203"/>
                  </a:lnTo>
                  <a:lnTo>
                    <a:pt x="695" y="195"/>
                  </a:lnTo>
                  <a:lnTo>
                    <a:pt x="693" y="187"/>
                  </a:lnTo>
                  <a:lnTo>
                    <a:pt x="689" y="183"/>
                  </a:lnTo>
                  <a:lnTo>
                    <a:pt x="677" y="182"/>
                  </a:lnTo>
                  <a:lnTo>
                    <a:pt x="656" y="179"/>
                  </a:lnTo>
                  <a:lnTo>
                    <a:pt x="651" y="178"/>
                  </a:lnTo>
                  <a:lnTo>
                    <a:pt x="645" y="177"/>
                  </a:lnTo>
                  <a:lnTo>
                    <a:pt x="645" y="173"/>
                  </a:lnTo>
                  <a:lnTo>
                    <a:pt x="645" y="170"/>
                  </a:lnTo>
                  <a:lnTo>
                    <a:pt x="651" y="163"/>
                  </a:lnTo>
                  <a:lnTo>
                    <a:pt x="655" y="158"/>
                  </a:lnTo>
                  <a:lnTo>
                    <a:pt x="655" y="149"/>
                  </a:lnTo>
                  <a:lnTo>
                    <a:pt x="652" y="146"/>
                  </a:lnTo>
                  <a:lnTo>
                    <a:pt x="649" y="145"/>
                  </a:lnTo>
                  <a:lnTo>
                    <a:pt x="639" y="145"/>
                  </a:lnTo>
                  <a:lnTo>
                    <a:pt x="634" y="151"/>
                  </a:lnTo>
                  <a:lnTo>
                    <a:pt x="630" y="155"/>
                  </a:lnTo>
                  <a:lnTo>
                    <a:pt x="618" y="162"/>
                  </a:lnTo>
                  <a:lnTo>
                    <a:pt x="597" y="162"/>
                  </a:lnTo>
                  <a:lnTo>
                    <a:pt x="594" y="160"/>
                  </a:lnTo>
                  <a:lnTo>
                    <a:pt x="589" y="159"/>
                  </a:lnTo>
                  <a:lnTo>
                    <a:pt x="579" y="154"/>
                  </a:lnTo>
                  <a:lnTo>
                    <a:pt x="572" y="149"/>
                  </a:lnTo>
                  <a:lnTo>
                    <a:pt x="557" y="158"/>
                  </a:lnTo>
                  <a:lnTo>
                    <a:pt x="548" y="163"/>
                  </a:lnTo>
                  <a:lnTo>
                    <a:pt x="538" y="165"/>
                  </a:lnTo>
                  <a:lnTo>
                    <a:pt x="538" y="179"/>
                  </a:lnTo>
                  <a:lnTo>
                    <a:pt x="529" y="182"/>
                  </a:lnTo>
                  <a:lnTo>
                    <a:pt x="521" y="182"/>
                  </a:lnTo>
                  <a:lnTo>
                    <a:pt x="509" y="184"/>
                  </a:lnTo>
                  <a:lnTo>
                    <a:pt x="498" y="184"/>
                  </a:lnTo>
                  <a:lnTo>
                    <a:pt x="493" y="189"/>
                  </a:lnTo>
                  <a:lnTo>
                    <a:pt x="484" y="195"/>
                  </a:lnTo>
                  <a:lnTo>
                    <a:pt x="469" y="206"/>
                  </a:lnTo>
                  <a:lnTo>
                    <a:pt x="456" y="210"/>
                  </a:lnTo>
                  <a:lnTo>
                    <a:pt x="445" y="206"/>
                  </a:lnTo>
                  <a:lnTo>
                    <a:pt x="432" y="208"/>
                  </a:lnTo>
                  <a:lnTo>
                    <a:pt x="433" y="228"/>
                  </a:lnTo>
                  <a:lnTo>
                    <a:pt x="442" y="237"/>
                  </a:lnTo>
                  <a:lnTo>
                    <a:pt x="442" y="246"/>
                  </a:lnTo>
                  <a:lnTo>
                    <a:pt x="429" y="240"/>
                  </a:lnTo>
                  <a:lnTo>
                    <a:pt x="411" y="240"/>
                  </a:lnTo>
                  <a:lnTo>
                    <a:pt x="397" y="249"/>
                  </a:lnTo>
                  <a:lnTo>
                    <a:pt x="386" y="263"/>
                  </a:lnTo>
                  <a:lnTo>
                    <a:pt x="379" y="281"/>
                  </a:lnTo>
                  <a:lnTo>
                    <a:pt x="362" y="291"/>
                  </a:lnTo>
                  <a:lnTo>
                    <a:pt x="351" y="282"/>
                  </a:lnTo>
                  <a:lnTo>
                    <a:pt x="338" y="280"/>
                  </a:lnTo>
                  <a:lnTo>
                    <a:pt x="321" y="284"/>
                  </a:lnTo>
                  <a:lnTo>
                    <a:pt x="297" y="283"/>
                  </a:lnTo>
                  <a:lnTo>
                    <a:pt x="283" y="279"/>
                  </a:lnTo>
                  <a:lnTo>
                    <a:pt x="276" y="276"/>
                  </a:lnTo>
                  <a:lnTo>
                    <a:pt x="268" y="272"/>
                  </a:lnTo>
                  <a:lnTo>
                    <a:pt x="263" y="270"/>
                  </a:lnTo>
                  <a:lnTo>
                    <a:pt x="259" y="269"/>
                  </a:lnTo>
                  <a:lnTo>
                    <a:pt x="252" y="275"/>
                  </a:lnTo>
                  <a:lnTo>
                    <a:pt x="242" y="286"/>
                  </a:lnTo>
                  <a:lnTo>
                    <a:pt x="237" y="283"/>
                  </a:lnTo>
                  <a:lnTo>
                    <a:pt x="230" y="281"/>
                  </a:lnTo>
                  <a:lnTo>
                    <a:pt x="224" y="286"/>
                  </a:lnTo>
                  <a:lnTo>
                    <a:pt x="219" y="291"/>
                  </a:lnTo>
                  <a:lnTo>
                    <a:pt x="222" y="297"/>
                  </a:lnTo>
                  <a:lnTo>
                    <a:pt x="227" y="305"/>
                  </a:lnTo>
                  <a:lnTo>
                    <a:pt x="214" y="317"/>
                  </a:lnTo>
                  <a:lnTo>
                    <a:pt x="203" y="321"/>
                  </a:lnTo>
                  <a:lnTo>
                    <a:pt x="175" y="313"/>
                  </a:lnTo>
                  <a:lnTo>
                    <a:pt x="161" y="311"/>
                  </a:lnTo>
                  <a:lnTo>
                    <a:pt x="152" y="322"/>
                  </a:lnTo>
                  <a:lnTo>
                    <a:pt x="141" y="332"/>
                  </a:lnTo>
                  <a:lnTo>
                    <a:pt x="135" y="314"/>
                  </a:lnTo>
                  <a:lnTo>
                    <a:pt x="124" y="314"/>
                  </a:lnTo>
                  <a:lnTo>
                    <a:pt x="124" y="329"/>
                  </a:lnTo>
                  <a:lnTo>
                    <a:pt x="118" y="333"/>
                  </a:lnTo>
                  <a:lnTo>
                    <a:pt x="111" y="347"/>
                  </a:lnTo>
                  <a:lnTo>
                    <a:pt x="97" y="353"/>
                  </a:lnTo>
                  <a:lnTo>
                    <a:pt x="82" y="350"/>
                  </a:lnTo>
                  <a:lnTo>
                    <a:pt x="72" y="344"/>
                  </a:lnTo>
                  <a:lnTo>
                    <a:pt x="60" y="337"/>
                  </a:lnTo>
                  <a:lnTo>
                    <a:pt x="38" y="339"/>
                  </a:lnTo>
                  <a:lnTo>
                    <a:pt x="43" y="353"/>
                  </a:lnTo>
                  <a:lnTo>
                    <a:pt x="32" y="368"/>
                  </a:lnTo>
                  <a:lnTo>
                    <a:pt x="21" y="378"/>
                  </a:lnTo>
                  <a:lnTo>
                    <a:pt x="17" y="391"/>
                  </a:lnTo>
                  <a:lnTo>
                    <a:pt x="14" y="391"/>
                  </a:lnTo>
                  <a:lnTo>
                    <a:pt x="10" y="391"/>
                  </a:lnTo>
                  <a:lnTo>
                    <a:pt x="7" y="393"/>
                  </a:lnTo>
                  <a:lnTo>
                    <a:pt x="6" y="395"/>
                  </a:lnTo>
                  <a:lnTo>
                    <a:pt x="0" y="408"/>
                  </a:lnTo>
                  <a:lnTo>
                    <a:pt x="13" y="417"/>
                  </a:lnTo>
                  <a:lnTo>
                    <a:pt x="23" y="413"/>
                  </a:lnTo>
                  <a:lnTo>
                    <a:pt x="20" y="430"/>
                  </a:lnTo>
                  <a:lnTo>
                    <a:pt x="26" y="435"/>
                  </a:lnTo>
                  <a:lnTo>
                    <a:pt x="32" y="440"/>
                  </a:lnTo>
                  <a:lnTo>
                    <a:pt x="51" y="443"/>
                  </a:lnTo>
                  <a:lnTo>
                    <a:pt x="64" y="453"/>
                  </a:lnTo>
                  <a:lnTo>
                    <a:pt x="73" y="455"/>
                  </a:lnTo>
                  <a:lnTo>
                    <a:pt x="78" y="445"/>
                  </a:lnTo>
                  <a:lnTo>
                    <a:pt x="87" y="443"/>
                  </a:lnTo>
                  <a:lnTo>
                    <a:pt x="99" y="437"/>
                  </a:lnTo>
                  <a:lnTo>
                    <a:pt x="114" y="439"/>
                  </a:lnTo>
                  <a:lnTo>
                    <a:pt x="135" y="443"/>
                  </a:lnTo>
                  <a:lnTo>
                    <a:pt x="150" y="443"/>
                  </a:lnTo>
                  <a:lnTo>
                    <a:pt x="150" y="458"/>
                  </a:lnTo>
                  <a:lnTo>
                    <a:pt x="150" y="465"/>
                  </a:lnTo>
                  <a:lnTo>
                    <a:pt x="157" y="470"/>
                  </a:lnTo>
                  <a:lnTo>
                    <a:pt x="155" y="475"/>
                  </a:lnTo>
                  <a:lnTo>
                    <a:pt x="149" y="487"/>
                  </a:lnTo>
                  <a:lnTo>
                    <a:pt x="145" y="492"/>
                  </a:lnTo>
                  <a:lnTo>
                    <a:pt x="149" y="502"/>
                  </a:lnTo>
                  <a:lnTo>
                    <a:pt x="159" y="488"/>
                  </a:lnTo>
                  <a:lnTo>
                    <a:pt x="163" y="479"/>
                  </a:lnTo>
                  <a:lnTo>
                    <a:pt x="173" y="475"/>
                  </a:lnTo>
                  <a:lnTo>
                    <a:pt x="185" y="475"/>
                  </a:lnTo>
                  <a:lnTo>
                    <a:pt x="185" y="483"/>
                  </a:lnTo>
                  <a:lnTo>
                    <a:pt x="172" y="492"/>
                  </a:lnTo>
                  <a:lnTo>
                    <a:pt x="177" y="502"/>
                  </a:lnTo>
                  <a:lnTo>
                    <a:pt x="173" y="509"/>
                  </a:lnTo>
                  <a:lnTo>
                    <a:pt x="188" y="500"/>
                  </a:lnTo>
                  <a:lnTo>
                    <a:pt x="191" y="503"/>
                  </a:lnTo>
                  <a:lnTo>
                    <a:pt x="191" y="509"/>
                  </a:lnTo>
                  <a:lnTo>
                    <a:pt x="211" y="521"/>
                  </a:lnTo>
                  <a:lnTo>
                    <a:pt x="225" y="549"/>
                  </a:lnTo>
                  <a:lnTo>
                    <a:pt x="239" y="553"/>
                  </a:lnTo>
                  <a:lnTo>
                    <a:pt x="244" y="556"/>
                  </a:lnTo>
                  <a:lnTo>
                    <a:pt x="244" y="560"/>
                  </a:lnTo>
                  <a:lnTo>
                    <a:pt x="228" y="565"/>
                  </a:lnTo>
                  <a:lnTo>
                    <a:pt x="222" y="580"/>
                  </a:lnTo>
                  <a:lnTo>
                    <a:pt x="208" y="585"/>
                  </a:lnTo>
                  <a:lnTo>
                    <a:pt x="197" y="585"/>
                  </a:lnTo>
                  <a:lnTo>
                    <a:pt x="193" y="606"/>
                  </a:lnTo>
                  <a:lnTo>
                    <a:pt x="206" y="606"/>
                  </a:lnTo>
                  <a:lnTo>
                    <a:pt x="228" y="608"/>
                  </a:lnTo>
                  <a:lnTo>
                    <a:pt x="249" y="626"/>
                  </a:lnTo>
                  <a:lnTo>
                    <a:pt x="252" y="645"/>
                  </a:lnTo>
                  <a:lnTo>
                    <a:pt x="257" y="644"/>
                  </a:lnTo>
                  <a:lnTo>
                    <a:pt x="264" y="645"/>
                  </a:lnTo>
                  <a:lnTo>
                    <a:pt x="267" y="654"/>
                  </a:lnTo>
                  <a:lnTo>
                    <a:pt x="269" y="660"/>
                  </a:lnTo>
                  <a:lnTo>
                    <a:pt x="281" y="658"/>
                  </a:lnTo>
                  <a:lnTo>
                    <a:pt x="293" y="658"/>
                  </a:lnTo>
                  <a:lnTo>
                    <a:pt x="301" y="669"/>
                  </a:lnTo>
                  <a:lnTo>
                    <a:pt x="321" y="669"/>
                  </a:lnTo>
                  <a:lnTo>
                    <a:pt x="321" y="676"/>
                  </a:lnTo>
                  <a:lnTo>
                    <a:pt x="307" y="683"/>
                  </a:lnTo>
                  <a:lnTo>
                    <a:pt x="315" y="691"/>
                  </a:lnTo>
                  <a:lnTo>
                    <a:pt x="321" y="693"/>
                  </a:lnTo>
                  <a:lnTo>
                    <a:pt x="328" y="695"/>
                  </a:lnTo>
                  <a:lnTo>
                    <a:pt x="336" y="695"/>
                  </a:lnTo>
                  <a:lnTo>
                    <a:pt x="342" y="695"/>
                  </a:lnTo>
                  <a:lnTo>
                    <a:pt x="342" y="683"/>
                  </a:lnTo>
                  <a:lnTo>
                    <a:pt x="355" y="679"/>
                  </a:lnTo>
                  <a:lnTo>
                    <a:pt x="362" y="688"/>
                  </a:lnTo>
                  <a:lnTo>
                    <a:pt x="357" y="703"/>
                  </a:lnTo>
                  <a:lnTo>
                    <a:pt x="349" y="712"/>
                  </a:lnTo>
                  <a:lnTo>
                    <a:pt x="357" y="724"/>
                  </a:lnTo>
                  <a:lnTo>
                    <a:pt x="362" y="735"/>
                  </a:lnTo>
                  <a:lnTo>
                    <a:pt x="352" y="746"/>
                  </a:lnTo>
                  <a:lnTo>
                    <a:pt x="352" y="746"/>
                  </a:lnTo>
                  <a:lnTo>
                    <a:pt x="354" y="753"/>
                  </a:lnTo>
                  <a:lnTo>
                    <a:pt x="379" y="754"/>
                  </a:lnTo>
                  <a:lnTo>
                    <a:pt x="393" y="741"/>
                  </a:lnTo>
                  <a:lnTo>
                    <a:pt x="413" y="732"/>
                  </a:lnTo>
                  <a:lnTo>
                    <a:pt x="420" y="723"/>
                  </a:lnTo>
                  <a:lnTo>
                    <a:pt x="413" y="712"/>
                  </a:lnTo>
                  <a:lnTo>
                    <a:pt x="418" y="702"/>
                  </a:lnTo>
                  <a:lnTo>
                    <a:pt x="427" y="702"/>
                  </a:lnTo>
                  <a:lnTo>
                    <a:pt x="437" y="696"/>
                  </a:lnTo>
                  <a:lnTo>
                    <a:pt x="430" y="683"/>
                  </a:lnTo>
                  <a:lnTo>
                    <a:pt x="440" y="670"/>
                  </a:lnTo>
                  <a:lnTo>
                    <a:pt x="445" y="647"/>
                  </a:lnTo>
                  <a:lnTo>
                    <a:pt x="445" y="638"/>
                  </a:lnTo>
                  <a:lnTo>
                    <a:pt x="459" y="638"/>
                  </a:lnTo>
                  <a:lnTo>
                    <a:pt x="472" y="645"/>
                  </a:lnTo>
                  <a:lnTo>
                    <a:pt x="490" y="640"/>
                  </a:lnTo>
                  <a:lnTo>
                    <a:pt x="499" y="625"/>
                  </a:lnTo>
                  <a:lnTo>
                    <a:pt x="488" y="615"/>
                  </a:lnTo>
                  <a:lnTo>
                    <a:pt x="478" y="605"/>
                  </a:lnTo>
                  <a:lnTo>
                    <a:pt x="464" y="593"/>
                  </a:lnTo>
                  <a:lnTo>
                    <a:pt x="462" y="583"/>
                  </a:lnTo>
                  <a:lnTo>
                    <a:pt x="474" y="583"/>
                  </a:lnTo>
                  <a:lnTo>
                    <a:pt x="480" y="583"/>
                  </a:lnTo>
                  <a:lnTo>
                    <a:pt x="480" y="561"/>
                  </a:lnTo>
                  <a:lnTo>
                    <a:pt x="495" y="547"/>
                  </a:lnTo>
                  <a:lnTo>
                    <a:pt x="504" y="538"/>
                  </a:lnTo>
                  <a:lnTo>
                    <a:pt x="523" y="546"/>
                  </a:lnTo>
                  <a:lnTo>
                    <a:pt x="536" y="549"/>
                  </a:lnTo>
                  <a:lnTo>
                    <a:pt x="543" y="538"/>
                  </a:lnTo>
                  <a:lnTo>
                    <a:pt x="552" y="538"/>
                  </a:lnTo>
                  <a:lnTo>
                    <a:pt x="561" y="545"/>
                  </a:lnTo>
                  <a:lnTo>
                    <a:pt x="563" y="532"/>
                  </a:lnTo>
                  <a:lnTo>
                    <a:pt x="576" y="517"/>
                  </a:lnTo>
                  <a:lnTo>
                    <a:pt x="591" y="509"/>
                  </a:lnTo>
                  <a:lnTo>
                    <a:pt x="610" y="509"/>
                  </a:lnTo>
                  <a:lnTo>
                    <a:pt x="618" y="517"/>
                  </a:lnTo>
                  <a:lnTo>
                    <a:pt x="622" y="509"/>
                  </a:lnTo>
                  <a:lnTo>
                    <a:pt x="637" y="492"/>
                  </a:lnTo>
                  <a:lnTo>
                    <a:pt x="646" y="492"/>
                  </a:lnTo>
                  <a:lnTo>
                    <a:pt x="657" y="503"/>
                  </a:lnTo>
                  <a:lnTo>
                    <a:pt x="674" y="514"/>
                  </a:lnTo>
                  <a:lnTo>
                    <a:pt x="687" y="511"/>
                  </a:lnTo>
                  <a:lnTo>
                    <a:pt x="698" y="504"/>
                  </a:lnTo>
                  <a:lnTo>
                    <a:pt x="708" y="505"/>
                  </a:lnTo>
                  <a:lnTo>
                    <a:pt x="708" y="521"/>
                  </a:lnTo>
                  <a:lnTo>
                    <a:pt x="708" y="530"/>
                  </a:lnTo>
                  <a:lnTo>
                    <a:pt x="721" y="518"/>
                  </a:lnTo>
                  <a:lnTo>
                    <a:pt x="730" y="518"/>
                  </a:lnTo>
                  <a:lnTo>
                    <a:pt x="730" y="528"/>
                  </a:lnTo>
                  <a:lnTo>
                    <a:pt x="738" y="532"/>
                  </a:lnTo>
                  <a:lnTo>
                    <a:pt x="746" y="532"/>
                  </a:lnTo>
                  <a:lnTo>
                    <a:pt x="746" y="518"/>
                  </a:lnTo>
                  <a:lnTo>
                    <a:pt x="753" y="511"/>
                  </a:lnTo>
                  <a:lnTo>
                    <a:pt x="767" y="518"/>
                  </a:lnTo>
                  <a:lnTo>
                    <a:pt x="778" y="530"/>
                  </a:lnTo>
                  <a:lnTo>
                    <a:pt x="784" y="541"/>
                  </a:lnTo>
                  <a:lnTo>
                    <a:pt x="805" y="542"/>
                  </a:lnTo>
                  <a:lnTo>
                    <a:pt x="809" y="516"/>
                  </a:lnTo>
                  <a:lnTo>
                    <a:pt x="846" y="509"/>
                  </a:lnTo>
                  <a:lnTo>
                    <a:pt x="853" y="500"/>
                  </a:lnTo>
                  <a:lnTo>
                    <a:pt x="879" y="494"/>
                  </a:lnTo>
                  <a:lnTo>
                    <a:pt x="895" y="481"/>
                  </a:lnTo>
                  <a:lnTo>
                    <a:pt x="906" y="486"/>
                  </a:lnTo>
                  <a:lnTo>
                    <a:pt x="921" y="487"/>
                  </a:lnTo>
                  <a:lnTo>
                    <a:pt x="930" y="474"/>
                  </a:lnTo>
                  <a:lnTo>
                    <a:pt x="917" y="459"/>
                  </a:lnTo>
                  <a:lnTo>
                    <a:pt x="921" y="451"/>
                  </a:lnTo>
                  <a:lnTo>
                    <a:pt x="937" y="462"/>
                  </a:lnTo>
                  <a:lnTo>
                    <a:pt x="937" y="449"/>
                  </a:lnTo>
                  <a:lnTo>
                    <a:pt x="944" y="430"/>
                  </a:lnTo>
                  <a:lnTo>
                    <a:pt x="958" y="430"/>
                  </a:lnTo>
                  <a:lnTo>
                    <a:pt x="971" y="430"/>
                  </a:lnTo>
                  <a:lnTo>
                    <a:pt x="976" y="451"/>
                  </a:lnTo>
                  <a:lnTo>
                    <a:pt x="992" y="459"/>
                  </a:lnTo>
                  <a:lnTo>
                    <a:pt x="1007" y="459"/>
                  </a:lnTo>
                  <a:lnTo>
                    <a:pt x="1007" y="449"/>
                  </a:lnTo>
                  <a:lnTo>
                    <a:pt x="997" y="437"/>
                  </a:lnTo>
                  <a:lnTo>
                    <a:pt x="1007" y="427"/>
                  </a:lnTo>
                  <a:lnTo>
                    <a:pt x="1007" y="414"/>
                  </a:lnTo>
                  <a:lnTo>
                    <a:pt x="1003" y="403"/>
                  </a:lnTo>
                  <a:lnTo>
                    <a:pt x="1003" y="393"/>
                  </a:lnTo>
                  <a:lnTo>
                    <a:pt x="1013" y="382"/>
                  </a:lnTo>
                  <a:lnTo>
                    <a:pt x="1025" y="376"/>
                  </a:lnTo>
                  <a:lnTo>
                    <a:pt x="1052" y="376"/>
                  </a:lnTo>
                  <a:lnTo>
                    <a:pt x="1064" y="381"/>
                  </a:lnTo>
                  <a:lnTo>
                    <a:pt x="1071" y="395"/>
                  </a:lnTo>
                  <a:lnTo>
                    <a:pt x="1077" y="412"/>
                  </a:lnTo>
                  <a:lnTo>
                    <a:pt x="1080" y="425"/>
                  </a:lnTo>
                  <a:lnTo>
                    <a:pt x="1093" y="426"/>
                  </a:lnTo>
                  <a:lnTo>
                    <a:pt x="1103" y="428"/>
                  </a:lnTo>
                  <a:lnTo>
                    <a:pt x="1103" y="419"/>
                  </a:lnTo>
                  <a:lnTo>
                    <a:pt x="1093" y="409"/>
                  </a:lnTo>
                  <a:lnTo>
                    <a:pt x="1094" y="396"/>
                  </a:lnTo>
                  <a:lnTo>
                    <a:pt x="1110" y="382"/>
                  </a:lnTo>
                  <a:lnTo>
                    <a:pt x="1120" y="366"/>
                  </a:lnTo>
                  <a:lnTo>
                    <a:pt x="1127" y="361"/>
                  </a:lnTo>
                  <a:lnTo>
                    <a:pt x="1134" y="354"/>
                  </a:lnTo>
                  <a:lnTo>
                    <a:pt x="1156" y="363"/>
                  </a:lnTo>
                  <a:lnTo>
                    <a:pt x="1166" y="379"/>
                  </a:lnTo>
                  <a:lnTo>
                    <a:pt x="1175" y="390"/>
                  </a:lnTo>
                  <a:lnTo>
                    <a:pt x="1199" y="392"/>
                  </a:lnTo>
                  <a:lnTo>
                    <a:pt x="1198" y="373"/>
                  </a:lnTo>
                  <a:lnTo>
                    <a:pt x="1199" y="353"/>
                  </a:lnTo>
                  <a:lnTo>
                    <a:pt x="1202" y="344"/>
                  </a:lnTo>
                  <a:lnTo>
                    <a:pt x="1211" y="335"/>
                  </a:lnTo>
                  <a:lnTo>
                    <a:pt x="1199" y="328"/>
                  </a:lnTo>
                  <a:lnTo>
                    <a:pt x="1188" y="323"/>
                  </a:lnTo>
                  <a:lnTo>
                    <a:pt x="1174" y="321"/>
                  </a:lnTo>
                  <a:lnTo>
                    <a:pt x="1168" y="335"/>
                  </a:lnTo>
                  <a:lnTo>
                    <a:pt x="1160" y="332"/>
                  </a:lnTo>
                  <a:lnTo>
                    <a:pt x="1161" y="323"/>
                  </a:lnTo>
                  <a:lnTo>
                    <a:pt x="1170" y="309"/>
                  </a:lnTo>
                  <a:lnTo>
                    <a:pt x="1172" y="296"/>
                  </a:lnTo>
                  <a:lnTo>
                    <a:pt x="1164" y="285"/>
                  </a:lnTo>
                  <a:lnTo>
                    <a:pt x="1161" y="271"/>
                  </a:lnTo>
                  <a:lnTo>
                    <a:pt x="1173" y="259"/>
                  </a:lnTo>
                  <a:lnTo>
                    <a:pt x="1177" y="223"/>
                  </a:lnTo>
                  <a:lnTo>
                    <a:pt x="1173" y="204"/>
                  </a:lnTo>
                  <a:lnTo>
                    <a:pt x="1175" y="186"/>
                  </a:lnTo>
                  <a:lnTo>
                    <a:pt x="1189" y="172"/>
                  </a:lnTo>
                  <a:lnTo>
                    <a:pt x="1189" y="164"/>
                  </a:lnTo>
                  <a:lnTo>
                    <a:pt x="1190" y="141"/>
                  </a:lnTo>
                  <a:lnTo>
                    <a:pt x="1184" y="136"/>
                  </a:lnTo>
                  <a:lnTo>
                    <a:pt x="1185" y="117"/>
                  </a:lnTo>
                  <a:lnTo>
                    <a:pt x="1192" y="97"/>
                  </a:lnTo>
                  <a:lnTo>
                    <a:pt x="1212" y="93"/>
                  </a:lnTo>
                  <a:lnTo>
                    <a:pt x="1219" y="85"/>
                  </a:lnTo>
                  <a:lnTo>
                    <a:pt x="1219" y="70"/>
                  </a:lnTo>
                  <a:lnTo>
                    <a:pt x="1212" y="69"/>
                  </a:lnTo>
                  <a:lnTo>
                    <a:pt x="1200" y="72"/>
                  </a:lnTo>
                  <a:lnTo>
                    <a:pt x="1169" y="70"/>
                  </a:lnTo>
                  <a:lnTo>
                    <a:pt x="1159" y="58"/>
                  </a:lnTo>
                  <a:lnTo>
                    <a:pt x="1114" y="55"/>
                  </a:lnTo>
                  <a:lnTo>
                    <a:pt x="1084" y="52"/>
                  </a:lnTo>
                  <a:lnTo>
                    <a:pt x="1084" y="51"/>
                  </a:lnTo>
                  <a:lnTo>
                    <a:pt x="1079" y="33"/>
                  </a:lnTo>
                  <a:lnTo>
                    <a:pt x="1078" y="24"/>
                  </a:lnTo>
                  <a:lnTo>
                    <a:pt x="1078" y="13"/>
                  </a:lnTo>
                  <a:lnTo>
                    <a:pt x="1079" y="9"/>
                  </a:lnTo>
                  <a:lnTo>
                    <a:pt x="1078" y="3"/>
                  </a:lnTo>
                  <a:lnTo>
                    <a:pt x="1078" y="0"/>
                  </a:lnTo>
                  <a:lnTo>
                    <a:pt x="1066" y="0"/>
                  </a:lnTo>
                  <a:lnTo>
                    <a:pt x="1055" y="3"/>
                  </a:lnTo>
                  <a:lnTo>
                    <a:pt x="1041" y="3"/>
                  </a:lnTo>
                  <a:lnTo>
                    <a:pt x="1037" y="7"/>
                  </a:lnTo>
                  <a:lnTo>
                    <a:pt x="1045" y="18"/>
                  </a:lnTo>
                  <a:lnTo>
                    <a:pt x="1042" y="23"/>
                  </a:lnTo>
                  <a:lnTo>
                    <a:pt x="1030" y="25"/>
                  </a:lnTo>
                  <a:lnTo>
                    <a:pt x="1033" y="32"/>
                  </a:lnTo>
                  <a:lnTo>
                    <a:pt x="1022" y="35"/>
                  </a:lnTo>
                  <a:lnTo>
                    <a:pt x="1019" y="28"/>
                  </a:lnTo>
                  <a:lnTo>
                    <a:pt x="1013" y="32"/>
                  </a:lnTo>
                  <a:lnTo>
                    <a:pt x="1013" y="43"/>
                  </a:lnTo>
                  <a:lnTo>
                    <a:pt x="1001" y="42"/>
                  </a:lnTo>
                  <a:lnTo>
                    <a:pt x="995" y="42"/>
                  </a:lnTo>
                  <a:lnTo>
                    <a:pt x="981" y="38"/>
                  </a:lnTo>
                  <a:lnTo>
                    <a:pt x="981" y="32"/>
                  </a:lnTo>
                  <a:lnTo>
                    <a:pt x="969" y="32"/>
                  </a:lnTo>
                  <a:lnTo>
                    <a:pt x="958" y="36"/>
                  </a:lnTo>
                  <a:lnTo>
                    <a:pt x="958" y="44"/>
                  </a:lnTo>
                  <a:lnTo>
                    <a:pt x="958" y="56"/>
                  </a:lnTo>
                  <a:lnTo>
                    <a:pt x="958" y="62"/>
                  </a:lnTo>
                  <a:lnTo>
                    <a:pt x="944" y="69"/>
                  </a:lnTo>
                  <a:lnTo>
                    <a:pt x="936" y="67"/>
                  </a:lnTo>
                  <a:lnTo>
                    <a:pt x="924" y="61"/>
                  </a:lnTo>
                  <a:lnTo>
                    <a:pt x="924" y="50"/>
                  </a:lnTo>
                  <a:lnTo>
                    <a:pt x="916" y="40"/>
                  </a:lnTo>
                  <a:lnTo>
                    <a:pt x="910" y="46"/>
                  </a:lnTo>
                  <a:lnTo>
                    <a:pt x="909" y="57"/>
                  </a:lnTo>
                  <a:lnTo>
                    <a:pt x="889" y="52"/>
                  </a:lnTo>
                  <a:lnTo>
                    <a:pt x="895" y="64"/>
                  </a:lnTo>
                  <a:lnTo>
                    <a:pt x="881" y="67"/>
                  </a:lnTo>
                  <a:lnTo>
                    <a:pt x="886" y="71"/>
                  </a:lnTo>
                  <a:lnTo>
                    <a:pt x="877" y="81"/>
                  </a:lnTo>
                  <a:lnTo>
                    <a:pt x="865" y="85"/>
                  </a:lnTo>
                  <a:lnTo>
                    <a:pt x="872" y="102"/>
                  </a:lnTo>
                  <a:lnTo>
                    <a:pt x="861" y="114"/>
                  </a:lnTo>
                  <a:lnTo>
                    <a:pt x="848" y="113"/>
                  </a:lnTo>
                  <a:lnTo>
                    <a:pt x="842" y="128"/>
                  </a:lnTo>
                  <a:lnTo>
                    <a:pt x="831" y="124"/>
                  </a:lnTo>
                  <a:lnTo>
                    <a:pt x="831" y="135"/>
                  </a:lnTo>
                  <a:lnTo>
                    <a:pt x="825" y="135"/>
                  </a:lnTo>
                  <a:lnTo>
                    <a:pt x="817" y="126"/>
                  </a:lnTo>
                  <a:lnTo>
                    <a:pt x="822" y="117"/>
                  </a:lnTo>
                  <a:lnTo>
                    <a:pt x="819" y="102"/>
                  </a:lnTo>
                  <a:lnTo>
                    <a:pt x="799" y="96"/>
                  </a:lnTo>
                  <a:lnTo>
                    <a:pt x="793" y="104"/>
                  </a:lnTo>
                  <a:lnTo>
                    <a:pt x="788" y="96"/>
                  </a:lnTo>
                  <a:lnTo>
                    <a:pt x="780" y="96"/>
                  </a:lnTo>
                  <a:lnTo>
                    <a:pt x="778" y="105"/>
                  </a:lnTo>
                  <a:lnTo>
                    <a:pt x="763" y="105"/>
                  </a:lnTo>
                  <a:lnTo>
                    <a:pt x="760" y="111"/>
                  </a:lnTo>
                  <a:lnTo>
                    <a:pt x="762" y="124"/>
                  </a:lnTo>
                  <a:lnTo>
                    <a:pt x="755" y="135"/>
                  </a:lnTo>
                  <a:lnTo>
                    <a:pt x="759" y="147"/>
                  </a:lnTo>
                  <a:lnTo>
                    <a:pt x="745" y="158"/>
                  </a:lnTo>
                  <a:lnTo>
                    <a:pt x="732" y="168"/>
                  </a:lnTo>
                  <a:lnTo>
                    <a:pt x="729" y="188"/>
                  </a:lnTo>
                  <a:lnTo>
                    <a:pt x="715" y="191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87" name="Freeform 109"/>
            <p:cNvSpPr>
              <a:spLocks/>
            </p:cNvSpPr>
            <p:nvPr/>
          </p:nvSpPr>
          <p:spPr bwMode="auto">
            <a:xfrm>
              <a:off x="7372894" y="3379994"/>
              <a:ext cx="471701" cy="399822"/>
            </a:xfrm>
            <a:custGeom>
              <a:avLst/>
              <a:gdLst>
                <a:gd name="T0" fmla="*/ 247 w 945"/>
                <a:gd name="T1" fmla="*/ 110 h 801"/>
                <a:gd name="T2" fmla="*/ 348 w 945"/>
                <a:gd name="T3" fmla="*/ 50 h 801"/>
                <a:gd name="T4" fmla="*/ 414 w 945"/>
                <a:gd name="T5" fmla="*/ 50 h 801"/>
                <a:gd name="T6" fmla="*/ 458 w 945"/>
                <a:gd name="T7" fmla="*/ 51 h 801"/>
                <a:gd name="T8" fmla="*/ 496 w 945"/>
                <a:gd name="T9" fmla="*/ 17 h 801"/>
                <a:gd name="T10" fmla="*/ 569 w 945"/>
                <a:gd name="T11" fmla="*/ 0 h 801"/>
                <a:gd name="T12" fmla="*/ 672 w 945"/>
                <a:gd name="T13" fmla="*/ 30 h 801"/>
                <a:gd name="T14" fmla="*/ 650 w 945"/>
                <a:gd name="T15" fmla="*/ 66 h 801"/>
                <a:gd name="T16" fmla="*/ 618 w 945"/>
                <a:gd name="T17" fmla="*/ 137 h 801"/>
                <a:gd name="T18" fmla="*/ 680 w 945"/>
                <a:gd name="T19" fmla="*/ 163 h 801"/>
                <a:gd name="T20" fmla="*/ 728 w 945"/>
                <a:gd name="T21" fmla="*/ 176 h 801"/>
                <a:gd name="T22" fmla="*/ 744 w 945"/>
                <a:gd name="T23" fmla="*/ 188 h 801"/>
                <a:gd name="T24" fmla="*/ 766 w 945"/>
                <a:gd name="T25" fmla="*/ 179 h 801"/>
                <a:gd name="T26" fmla="*/ 810 w 945"/>
                <a:gd name="T27" fmla="*/ 150 h 801"/>
                <a:gd name="T28" fmla="*/ 861 w 945"/>
                <a:gd name="T29" fmla="*/ 134 h 801"/>
                <a:gd name="T30" fmla="*/ 927 w 945"/>
                <a:gd name="T31" fmla="*/ 141 h 801"/>
                <a:gd name="T32" fmla="*/ 940 w 945"/>
                <a:gd name="T33" fmla="*/ 176 h 801"/>
                <a:gd name="T34" fmla="*/ 903 w 945"/>
                <a:gd name="T35" fmla="*/ 252 h 801"/>
                <a:gd name="T36" fmla="*/ 857 w 945"/>
                <a:gd name="T37" fmla="*/ 390 h 801"/>
                <a:gd name="T38" fmla="*/ 847 w 945"/>
                <a:gd name="T39" fmla="*/ 404 h 801"/>
                <a:gd name="T40" fmla="*/ 846 w 945"/>
                <a:gd name="T41" fmla="*/ 463 h 801"/>
                <a:gd name="T42" fmla="*/ 794 w 945"/>
                <a:gd name="T43" fmla="*/ 512 h 801"/>
                <a:gd name="T44" fmla="*/ 745 w 945"/>
                <a:gd name="T45" fmla="*/ 513 h 801"/>
                <a:gd name="T46" fmla="*/ 695 w 945"/>
                <a:gd name="T47" fmla="*/ 534 h 801"/>
                <a:gd name="T48" fmla="*/ 629 w 945"/>
                <a:gd name="T49" fmla="*/ 558 h 801"/>
                <a:gd name="T50" fmla="*/ 594 w 945"/>
                <a:gd name="T51" fmla="*/ 599 h 801"/>
                <a:gd name="T52" fmla="*/ 518 w 945"/>
                <a:gd name="T53" fmla="*/ 634 h 801"/>
                <a:gd name="T54" fmla="*/ 456 w 945"/>
                <a:gd name="T55" fmla="*/ 619 h 801"/>
                <a:gd name="T56" fmla="*/ 416 w 945"/>
                <a:gd name="T57" fmla="*/ 641 h 801"/>
                <a:gd name="T58" fmla="*/ 358 w 945"/>
                <a:gd name="T59" fmla="*/ 661 h 801"/>
                <a:gd name="T60" fmla="*/ 315 w 945"/>
                <a:gd name="T61" fmla="*/ 683 h 801"/>
                <a:gd name="T62" fmla="*/ 235 w 945"/>
                <a:gd name="T63" fmla="*/ 689 h 801"/>
                <a:gd name="T64" fmla="*/ 207 w 945"/>
                <a:gd name="T65" fmla="*/ 741 h 801"/>
                <a:gd name="T66" fmla="*/ 171 w 945"/>
                <a:gd name="T67" fmla="*/ 753 h 801"/>
                <a:gd name="T68" fmla="*/ 152 w 945"/>
                <a:gd name="T69" fmla="*/ 793 h 801"/>
                <a:gd name="T70" fmla="*/ 103 w 945"/>
                <a:gd name="T71" fmla="*/ 797 h 801"/>
                <a:gd name="T72" fmla="*/ 84 w 945"/>
                <a:gd name="T73" fmla="*/ 739 h 801"/>
                <a:gd name="T74" fmla="*/ 41 w 945"/>
                <a:gd name="T75" fmla="*/ 724 h 801"/>
                <a:gd name="T76" fmla="*/ 78 w 945"/>
                <a:gd name="T77" fmla="*/ 707 h 801"/>
                <a:gd name="T78" fmla="*/ 169 w 945"/>
                <a:gd name="T79" fmla="*/ 662 h 801"/>
                <a:gd name="T80" fmla="*/ 233 w 945"/>
                <a:gd name="T81" fmla="*/ 560 h 801"/>
                <a:gd name="T82" fmla="*/ 264 w 945"/>
                <a:gd name="T83" fmla="*/ 512 h 801"/>
                <a:gd name="T84" fmla="*/ 283 w 945"/>
                <a:gd name="T85" fmla="*/ 453 h 801"/>
                <a:gd name="T86" fmla="*/ 233 w 945"/>
                <a:gd name="T87" fmla="*/ 452 h 801"/>
                <a:gd name="T88" fmla="*/ 229 w 945"/>
                <a:gd name="T89" fmla="*/ 410 h 801"/>
                <a:gd name="T90" fmla="*/ 175 w 945"/>
                <a:gd name="T91" fmla="*/ 411 h 801"/>
                <a:gd name="T92" fmla="*/ 149 w 945"/>
                <a:gd name="T93" fmla="*/ 399 h 801"/>
                <a:gd name="T94" fmla="*/ 122 w 945"/>
                <a:gd name="T95" fmla="*/ 380 h 801"/>
                <a:gd name="T96" fmla="*/ 129 w 945"/>
                <a:gd name="T97" fmla="*/ 350 h 801"/>
                <a:gd name="T98" fmla="*/ 90 w 945"/>
                <a:gd name="T99" fmla="*/ 327 h 801"/>
                <a:gd name="T100" fmla="*/ 54 w 945"/>
                <a:gd name="T101" fmla="*/ 306 h 801"/>
                <a:gd name="T102" fmla="*/ 0 w 945"/>
                <a:gd name="T103" fmla="*/ 279 h 801"/>
                <a:gd name="T104" fmla="*/ 62 w 945"/>
                <a:gd name="T105" fmla="*/ 249 h 801"/>
                <a:gd name="T106" fmla="*/ 96 w 945"/>
                <a:gd name="T107" fmla="*/ 214 h 801"/>
                <a:gd name="T108" fmla="*/ 173 w 945"/>
                <a:gd name="T109" fmla="*/ 182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5" h="801">
                  <a:moveTo>
                    <a:pt x="192" y="147"/>
                  </a:moveTo>
                  <a:lnTo>
                    <a:pt x="207" y="136"/>
                  </a:lnTo>
                  <a:lnTo>
                    <a:pt x="227" y="128"/>
                  </a:lnTo>
                  <a:lnTo>
                    <a:pt x="242" y="126"/>
                  </a:lnTo>
                  <a:lnTo>
                    <a:pt x="251" y="118"/>
                  </a:lnTo>
                  <a:lnTo>
                    <a:pt x="247" y="110"/>
                  </a:lnTo>
                  <a:lnTo>
                    <a:pt x="263" y="89"/>
                  </a:lnTo>
                  <a:lnTo>
                    <a:pt x="279" y="74"/>
                  </a:lnTo>
                  <a:lnTo>
                    <a:pt x="289" y="74"/>
                  </a:lnTo>
                  <a:lnTo>
                    <a:pt x="305" y="60"/>
                  </a:lnTo>
                  <a:lnTo>
                    <a:pt x="340" y="50"/>
                  </a:lnTo>
                  <a:lnTo>
                    <a:pt x="348" y="50"/>
                  </a:lnTo>
                  <a:lnTo>
                    <a:pt x="357" y="50"/>
                  </a:lnTo>
                  <a:lnTo>
                    <a:pt x="374" y="62"/>
                  </a:lnTo>
                  <a:lnTo>
                    <a:pt x="390" y="67"/>
                  </a:lnTo>
                  <a:lnTo>
                    <a:pt x="394" y="60"/>
                  </a:lnTo>
                  <a:lnTo>
                    <a:pt x="396" y="50"/>
                  </a:lnTo>
                  <a:lnTo>
                    <a:pt x="414" y="50"/>
                  </a:lnTo>
                  <a:lnTo>
                    <a:pt x="432" y="54"/>
                  </a:lnTo>
                  <a:lnTo>
                    <a:pt x="432" y="58"/>
                  </a:lnTo>
                  <a:lnTo>
                    <a:pt x="434" y="61"/>
                  </a:lnTo>
                  <a:lnTo>
                    <a:pt x="446" y="60"/>
                  </a:lnTo>
                  <a:lnTo>
                    <a:pt x="458" y="59"/>
                  </a:lnTo>
                  <a:lnTo>
                    <a:pt x="458" y="51"/>
                  </a:lnTo>
                  <a:lnTo>
                    <a:pt x="458" y="40"/>
                  </a:lnTo>
                  <a:lnTo>
                    <a:pt x="455" y="36"/>
                  </a:lnTo>
                  <a:lnTo>
                    <a:pt x="452" y="32"/>
                  </a:lnTo>
                  <a:lnTo>
                    <a:pt x="478" y="30"/>
                  </a:lnTo>
                  <a:lnTo>
                    <a:pt x="493" y="23"/>
                  </a:lnTo>
                  <a:lnTo>
                    <a:pt x="496" y="17"/>
                  </a:lnTo>
                  <a:lnTo>
                    <a:pt x="510" y="15"/>
                  </a:lnTo>
                  <a:lnTo>
                    <a:pt x="510" y="0"/>
                  </a:lnTo>
                  <a:lnTo>
                    <a:pt x="520" y="0"/>
                  </a:lnTo>
                  <a:lnTo>
                    <a:pt x="533" y="4"/>
                  </a:lnTo>
                  <a:lnTo>
                    <a:pt x="553" y="5"/>
                  </a:lnTo>
                  <a:lnTo>
                    <a:pt x="569" y="0"/>
                  </a:lnTo>
                  <a:lnTo>
                    <a:pt x="588" y="0"/>
                  </a:lnTo>
                  <a:lnTo>
                    <a:pt x="626" y="15"/>
                  </a:lnTo>
                  <a:lnTo>
                    <a:pt x="651" y="15"/>
                  </a:lnTo>
                  <a:lnTo>
                    <a:pt x="673" y="13"/>
                  </a:lnTo>
                  <a:lnTo>
                    <a:pt x="673" y="26"/>
                  </a:lnTo>
                  <a:lnTo>
                    <a:pt x="672" y="30"/>
                  </a:lnTo>
                  <a:lnTo>
                    <a:pt x="669" y="39"/>
                  </a:lnTo>
                  <a:lnTo>
                    <a:pt x="665" y="49"/>
                  </a:lnTo>
                  <a:lnTo>
                    <a:pt x="662" y="53"/>
                  </a:lnTo>
                  <a:lnTo>
                    <a:pt x="659" y="55"/>
                  </a:lnTo>
                  <a:lnTo>
                    <a:pt x="654" y="61"/>
                  </a:lnTo>
                  <a:lnTo>
                    <a:pt x="650" y="66"/>
                  </a:lnTo>
                  <a:lnTo>
                    <a:pt x="649" y="69"/>
                  </a:lnTo>
                  <a:lnTo>
                    <a:pt x="635" y="87"/>
                  </a:lnTo>
                  <a:lnTo>
                    <a:pt x="626" y="94"/>
                  </a:lnTo>
                  <a:lnTo>
                    <a:pt x="631" y="104"/>
                  </a:lnTo>
                  <a:lnTo>
                    <a:pt x="623" y="121"/>
                  </a:lnTo>
                  <a:lnTo>
                    <a:pt x="618" y="137"/>
                  </a:lnTo>
                  <a:lnTo>
                    <a:pt x="612" y="136"/>
                  </a:lnTo>
                  <a:lnTo>
                    <a:pt x="603" y="147"/>
                  </a:lnTo>
                  <a:lnTo>
                    <a:pt x="618" y="158"/>
                  </a:lnTo>
                  <a:lnTo>
                    <a:pt x="639" y="158"/>
                  </a:lnTo>
                  <a:lnTo>
                    <a:pt x="665" y="163"/>
                  </a:lnTo>
                  <a:lnTo>
                    <a:pt x="680" y="163"/>
                  </a:lnTo>
                  <a:lnTo>
                    <a:pt x="686" y="159"/>
                  </a:lnTo>
                  <a:lnTo>
                    <a:pt x="692" y="157"/>
                  </a:lnTo>
                  <a:lnTo>
                    <a:pt x="698" y="165"/>
                  </a:lnTo>
                  <a:lnTo>
                    <a:pt x="703" y="171"/>
                  </a:lnTo>
                  <a:lnTo>
                    <a:pt x="714" y="176"/>
                  </a:lnTo>
                  <a:lnTo>
                    <a:pt x="728" y="176"/>
                  </a:lnTo>
                  <a:lnTo>
                    <a:pt x="753" y="164"/>
                  </a:lnTo>
                  <a:lnTo>
                    <a:pt x="770" y="156"/>
                  </a:lnTo>
                  <a:lnTo>
                    <a:pt x="760" y="169"/>
                  </a:lnTo>
                  <a:lnTo>
                    <a:pt x="750" y="176"/>
                  </a:lnTo>
                  <a:lnTo>
                    <a:pt x="745" y="185"/>
                  </a:lnTo>
                  <a:lnTo>
                    <a:pt x="744" y="188"/>
                  </a:lnTo>
                  <a:lnTo>
                    <a:pt x="745" y="190"/>
                  </a:lnTo>
                  <a:lnTo>
                    <a:pt x="749" y="193"/>
                  </a:lnTo>
                  <a:lnTo>
                    <a:pt x="751" y="196"/>
                  </a:lnTo>
                  <a:lnTo>
                    <a:pt x="755" y="192"/>
                  </a:lnTo>
                  <a:lnTo>
                    <a:pt x="757" y="186"/>
                  </a:lnTo>
                  <a:lnTo>
                    <a:pt x="766" y="179"/>
                  </a:lnTo>
                  <a:lnTo>
                    <a:pt x="773" y="171"/>
                  </a:lnTo>
                  <a:lnTo>
                    <a:pt x="779" y="164"/>
                  </a:lnTo>
                  <a:lnTo>
                    <a:pt x="784" y="154"/>
                  </a:lnTo>
                  <a:lnTo>
                    <a:pt x="790" y="149"/>
                  </a:lnTo>
                  <a:lnTo>
                    <a:pt x="800" y="146"/>
                  </a:lnTo>
                  <a:lnTo>
                    <a:pt x="810" y="150"/>
                  </a:lnTo>
                  <a:lnTo>
                    <a:pt x="802" y="161"/>
                  </a:lnTo>
                  <a:lnTo>
                    <a:pt x="816" y="157"/>
                  </a:lnTo>
                  <a:lnTo>
                    <a:pt x="822" y="160"/>
                  </a:lnTo>
                  <a:lnTo>
                    <a:pt x="834" y="159"/>
                  </a:lnTo>
                  <a:lnTo>
                    <a:pt x="839" y="144"/>
                  </a:lnTo>
                  <a:lnTo>
                    <a:pt x="861" y="134"/>
                  </a:lnTo>
                  <a:lnTo>
                    <a:pt x="868" y="136"/>
                  </a:lnTo>
                  <a:lnTo>
                    <a:pt x="889" y="129"/>
                  </a:lnTo>
                  <a:lnTo>
                    <a:pt x="915" y="129"/>
                  </a:lnTo>
                  <a:lnTo>
                    <a:pt x="917" y="134"/>
                  </a:lnTo>
                  <a:lnTo>
                    <a:pt x="921" y="138"/>
                  </a:lnTo>
                  <a:lnTo>
                    <a:pt x="927" y="141"/>
                  </a:lnTo>
                  <a:lnTo>
                    <a:pt x="930" y="143"/>
                  </a:lnTo>
                  <a:lnTo>
                    <a:pt x="945" y="150"/>
                  </a:lnTo>
                  <a:lnTo>
                    <a:pt x="940" y="152"/>
                  </a:lnTo>
                  <a:lnTo>
                    <a:pt x="935" y="162"/>
                  </a:lnTo>
                  <a:lnTo>
                    <a:pt x="942" y="171"/>
                  </a:lnTo>
                  <a:lnTo>
                    <a:pt x="940" y="176"/>
                  </a:lnTo>
                  <a:lnTo>
                    <a:pt x="919" y="184"/>
                  </a:lnTo>
                  <a:lnTo>
                    <a:pt x="921" y="188"/>
                  </a:lnTo>
                  <a:lnTo>
                    <a:pt x="923" y="191"/>
                  </a:lnTo>
                  <a:lnTo>
                    <a:pt x="923" y="209"/>
                  </a:lnTo>
                  <a:lnTo>
                    <a:pt x="923" y="226"/>
                  </a:lnTo>
                  <a:lnTo>
                    <a:pt x="903" y="252"/>
                  </a:lnTo>
                  <a:lnTo>
                    <a:pt x="884" y="275"/>
                  </a:lnTo>
                  <a:lnTo>
                    <a:pt x="884" y="350"/>
                  </a:lnTo>
                  <a:lnTo>
                    <a:pt x="877" y="359"/>
                  </a:lnTo>
                  <a:lnTo>
                    <a:pt x="866" y="378"/>
                  </a:lnTo>
                  <a:lnTo>
                    <a:pt x="863" y="389"/>
                  </a:lnTo>
                  <a:lnTo>
                    <a:pt x="857" y="390"/>
                  </a:lnTo>
                  <a:lnTo>
                    <a:pt x="848" y="391"/>
                  </a:lnTo>
                  <a:lnTo>
                    <a:pt x="847" y="392"/>
                  </a:lnTo>
                  <a:lnTo>
                    <a:pt x="846" y="393"/>
                  </a:lnTo>
                  <a:lnTo>
                    <a:pt x="846" y="396"/>
                  </a:lnTo>
                  <a:lnTo>
                    <a:pt x="846" y="399"/>
                  </a:lnTo>
                  <a:lnTo>
                    <a:pt x="847" y="404"/>
                  </a:lnTo>
                  <a:lnTo>
                    <a:pt x="848" y="407"/>
                  </a:lnTo>
                  <a:lnTo>
                    <a:pt x="846" y="413"/>
                  </a:lnTo>
                  <a:lnTo>
                    <a:pt x="837" y="427"/>
                  </a:lnTo>
                  <a:lnTo>
                    <a:pt x="846" y="434"/>
                  </a:lnTo>
                  <a:lnTo>
                    <a:pt x="846" y="451"/>
                  </a:lnTo>
                  <a:lnTo>
                    <a:pt x="846" y="463"/>
                  </a:lnTo>
                  <a:lnTo>
                    <a:pt x="846" y="495"/>
                  </a:lnTo>
                  <a:lnTo>
                    <a:pt x="836" y="495"/>
                  </a:lnTo>
                  <a:lnTo>
                    <a:pt x="831" y="501"/>
                  </a:lnTo>
                  <a:lnTo>
                    <a:pt x="827" y="505"/>
                  </a:lnTo>
                  <a:lnTo>
                    <a:pt x="815" y="512"/>
                  </a:lnTo>
                  <a:lnTo>
                    <a:pt x="794" y="512"/>
                  </a:lnTo>
                  <a:lnTo>
                    <a:pt x="791" y="510"/>
                  </a:lnTo>
                  <a:lnTo>
                    <a:pt x="786" y="509"/>
                  </a:lnTo>
                  <a:lnTo>
                    <a:pt x="776" y="504"/>
                  </a:lnTo>
                  <a:lnTo>
                    <a:pt x="769" y="499"/>
                  </a:lnTo>
                  <a:lnTo>
                    <a:pt x="754" y="508"/>
                  </a:lnTo>
                  <a:lnTo>
                    <a:pt x="745" y="513"/>
                  </a:lnTo>
                  <a:lnTo>
                    <a:pt x="735" y="515"/>
                  </a:lnTo>
                  <a:lnTo>
                    <a:pt x="735" y="529"/>
                  </a:lnTo>
                  <a:lnTo>
                    <a:pt x="726" y="532"/>
                  </a:lnTo>
                  <a:lnTo>
                    <a:pt x="718" y="532"/>
                  </a:lnTo>
                  <a:lnTo>
                    <a:pt x="706" y="534"/>
                  </a:lnTo>
                  <a:lnTo>
                    <a:pt x="695" y="534"/>
                  </a:lnTo>
                  <a:lnTo>
                    <a:pt x="690" y="539"/>
                  </a:lnTo>
                  <a:lnTo>
                    <a:pt x="681" y="545"/>
                  </a:lnTo>
                  <a:lnTo>
                    <a:pt x="666" y="556"/>
                  </a:lnTo>
                  <a:lnTo>
                    <a:pt x="653" y="560"/>
                  </a:lnTo>
                  <a:lnTo>
                    <a:pt x="642" y="556"/>
                  </a:lnTo>
                  <a:lnTo>
                    <a:pt x="629" y="558"/>
                  </a:lnTo>
                  <a:lnTo>
                    <a:pt x="630" y="578"/>
                  </a:lnTo>
                  <a:lnTo>
                    <a:pt x="639" y="587"/>
                  </a:lnTo>
                  <a:lnTo>
                    <a:pt x="639" y="596"/>
                  </a:lnTo>
                  <a:lnTo>
                    <a:pt x="626" y="590"/>
                  </a:lnTo>
                  <a:lnTo>
                    <a:pt x="608" y="590"/>
                  </a:lnTo>
                  <a:lnTo>
                    <a:pt x="594" y="599"/>
                  </a:lnTo>
                  <a:lnTo>
                    <a:pt x="583" y="613"/>
                  </a:lnTo>
                  <a:lnTo>
                    <a:pt x="576" y="631"/>
                  </a:lnTo>
                  <a:lnTo>
                    <a:pt x="559" y="641"/>
                  </a:lnTo>
                  <a:lnTo>
                    <a:pt x="548" y="632"/>
                  </a:lnTo>
                  <a:lnTo>
                    <a:pt x="535" y="630"/>
                  </a:lnTo>
                  <a:lnTo>
                    <a:pt x="518" y="634"/>
                  </a:lnTo>
                  <a:lnTo>
                    <a:pt x="494" y="633"/>
                  </a:lnTo>
                  <a:lnTo>
                    <a:pt x="480" y="629"/>
                  </a:lnTo>
                  <a:lnTo>
                    <a:pt x="473" y="626"/>
                  </a:lnTo>
                  <a:lnTo>
                    <a:pt x="465" y="622"/>
                  </a:lnTo>
                  <a:lnTo>
                    <a:pt x="460" y="620"/>
                  </a:lnTo>
                  <a:lnTo>
                    <a:pt x="456" y="619"/>
                  </a:lnTo>
                  <a:lnTo>
                    <a:pt x="449" y="625"/>
                  </a:lnTo>
                  <a:lnTo>
                    <a:pt x="439" y="636"/>
                  </a:lnTo>
                  <a:lnTo>
                    <a:pt x="434" y="633"/>
                  </a:lnTo>
                  <a:lnTo>
                    <a:pt x="427" y="631"/>
                  </a:lnTo>
                  <a:lnTo>
                    <a:pt x="421" y="636"/>
                  </a:lnTo>
                  <a:lnTo>
                    <a:pt x="416" y="641"/>
                  </a:lnTo>
                  <a:lnTo>
                    <a:pt x="419" y="647"/>
                  </a:lnTo>
                  <a:lnTo>
                    <a:pt x="424" y="655"/>
                  </a:lnTo>
                  <a:lnTo>
                    <a:pt x="411" y="667"/>
                  </a:lnTo>
                  <a:lnTo>
                    <a:pt x="400" y="671"/>
                  </a:lnTo>
                  <a:lnTo>
                    <a:pt x="372" y="663"/>
                  </a:lnTo>
                  <a:lnTo>
                    <a:pt x="358" y="661"/>
                  </a:lnTo>
                  <a:lnTo>
                    <a:pt x="349" y="672"/>
                  </a:lnTo>
                  <a:lnTo>
                    <a:pt x="338" y="682"/>
                  </a:lnTo>
                  <a:lnTo>
                    <a:pt x="332" y="664"/>
                  </a:lnTo>
                  <a:lnTo>
                    <a:pt x="321" y="664"/>
                  </a:lnTo>
                  <a:lnTo>
                    <a:pt x="321" y="679"/>
                  </a:lnTo>
                  <a:lnTo>
                    <a:pt x="315" y="683"/>
                  </a:lnTo>
                  <a:lnTo>
                    <a:pt x="308" y="697"/>
                  </a:lnTo>
                  <a:lnTo>
                    <a:pt x="294" y="703"/>
                  </a:lnTo>
                  <a:lnTo>
                    <a:pt x="279" y="700"/>
                  </a:lnTo>
                  <a:lnTo>
                    <a:pt x="269" y="694"/>
                  </a:lnTo>
                  <a:lnTo>
                    <a:pt x="257" y="687"/>
                  </a:lnTo>
                  <a:lnTo>
                    <a:pt x="235" y="689"/>
                  </a:lnTo>
                  <a:lnTo>
                    <a:pt x="240" y="703"/>
                  </a:lnTo>
                  <a:lnTo>
                    <a:pt x="229" y="718"/>
                  </a:lnTo>
                  <a:lnTo>
                    <a:pt x="218" y="728"/>
                  </a:lnTo>
                  <a:lnTo>
                    <a:pt x="214" y="741"/>
                  </a:lnTo>
                  <a:lnTo>
                    <a:pt x="211" y="741"/>
                  </a:lnTo>
                  <a:lnTo>
                    <a:pt x="207" y="741"/>
                  </a:lnTo>
                  <a:lnTo>
                    <a:pt x="204" y="743"/>
                  </a:lnTo>
                  <a:lnTo>
                    <a:pt x="203" y="745"/>
                  </a:lnTo>
                  <a:lnTo>
                    <a:pt x="197" y="758"/>
                  </a:lnTo>
                  <a:lnTo>
                    <a:pt x="196" y="758"/>
                  </a:lnTo>
                  <a:lnTo>
                    <a:pt x="189" y="762"/>
                  </a:lnTo>
                  <a:lnTo>
                    <a:pt x="171" y="753"/>
                  </a:lnTo>
                  <a:lnTo>
                    <a:pt x="165" y="756"/>
                  </a:lnTo>
                  <a:lnTo>
                    <a:pt x="152" y="755"/>
                  </a:lnTo>
                  <a:lnTo>
                    <a:pt x="143" y="768"/>
                  </a:lnTo>
                  <a:lnTo>
                    <a:pt x="139" y="778"/>
                  </a:lnTo>
                  <a:lnTo>
                    <a:pt x="152" y="784"/>
                  </a:lnTo>
                  <a:lnTo>
                    <a:pt x="152" y="793"/>
                  </a:lnTo>
                  <a:lnTo>
                    <a:pt x="142" y="801"/>
                  </a:lnTo>
                  <a:lnTo>
                    <a:pt x="138" y="801"/>
                  </a:lnTo>
                  <a:lnTo>
                    <a:pt x="128" y="795"/>
                  </a:lnTo>
                  <a:lnTo>
                    <a:pt x="120" y="797"/>
                  </a:lnTo>
                  <a:lnTo>
                    <a:pt x="110" y="801"/>
                  </a:lnTo>
                  <a:lnTo>
                    <a:pt x="103" y="797"/>
                  </a:lnTo>
                  <a:lnTo>
                    <a:pt x="97" y="795"/>
                  </a:lnTo>
                  <a:lnTo>
                    <a:pt x="83" y="783"/>
                  </a:lnTo>
                  <a:lnTo>
                    <a:pt x="79" y="770"/>
                  </a:lnTo>
                  <a:lnTo>
                    <a:pt x="83" y="761"/>
                  </a:lnTo>
                  <a:lnTo>
                    <a:pt x="90" y="750"/>
                  </a:lnTo>
                  <a:lnTo>
                    <a:pt x="84" y="739"/>
                  </a:lnTo>
                  <a:lnTo>
                    <a:pt x="72" y="739"/>
                  </a:lnTo>
                  <a:lnTo>
                    <a:pt x="56" y="743"/>
                  </a:lnTo>
                  <a:lnTo>
                    <a:pt x="54" y="741"/>
                  </a:lnTo>
                  <a:lnTo>
                    <a:pt x="44" y="740"/>
                  </a:lnTo>
                  <a:lnTo>
                    <a:pt x="34" y="732"/>
                  </a:lnTo>
                  <a:lnTo>
                    <a:pt x="41" y="724"/>
                  </a:lnTo>
                  <a:lnTo>
                    <a:pt x="51" y="720"/>
                  </a:lnTo>
                  <a:lnTo>
                    <a:pt x="58" y="728"/>
                  </a:lnTo>
                  <a:lnTo>
                    <a:pt x="67" y="729"/>
                  </a:lnTo>
                  <a:lnTo>
                    <a:pt x="69" y="722"/>
                  </a:lnTo>
                  <a:lnTo>
                    <a:pt x="71" y="714"/>
                  </a:lnTo>
                  <a:lnTo>
                    <a:pt x="78" y="707"/>
                  </a:lnTo>
                  <a:lnTo>
                    <a:pt x="87" y="702"/>
                  </a:lnTo>
                  <a:lnTo>
                    <a:pt x="110" y="697"/>
                  </a:lnTo>
                  <a:lnTo>
                    <a:pt x="124" y="691"/>
                  </a:lnTo>
                  <a:lnTo>
                    <a:pt x="141" y="675"/>
                  </a:lnTo>
                  <a:lnTo>
                    <a:pt x="160" y="670"/>
                  </a:lnTo>
                  <a:lnTo>
                    <a:pt x="169" y="662"/>
                  </a:lnTo>
                  <a:lnTo>
                    <a:pt x="183" y="662"/>
                  </a:lnTo>
                  <a:lnTo>
                    <a:pt x="191" y="642"/>
                  </a:lnTo>
                  <a:lnTo>
                    <a:pt x="203" y="618"/>
                  </a:lnTo>
                  <a:lnTo>
                    <a:pt x="217" y="601"/>
                  </a:lnTo>
                  <a:lnTo>
                    <a:pt x="222" y="585"/>
                  </a:lnTo>
                  <a:lnTo>
                    <a:pt x="233" y="560"/>
                  </a:lnTo>
                  <a:lnTo>
                    <a:pt x="241" y="551"/>
                  </a:lnTo>
                  <a:lnTo>
                    <a:pt x="254" y="540"/>
                  </a:lnTo>
                  <a:lnTo>
                    <a:pt x="256" y="533"/>
                  </a:lnTo>
                  <a:lnTo>
                    <a:pt x="260" y="525"/>
                  </a:lnTo>
                  <a:lnTo>
                    <a:pt x="262" y="518"/>
                  </a:lnTo>
                  <a:lnTo>
                    <a:pt x="264" y="512"/>
                  </a:lnTo>
                  <a:lnTo>
                    <a:pt x="275" y="496"/>
                  </a:lnTo>
                  <a:lnTo>
                    <a:pt x="278" y="487"/>
                  </a:lnTo>
                  <a:lnTo>
                    <a:pt x="292" y="477"/>
                  </a:lnTo>
                  <a:lnTo>
                    <a:pt x="298" y="471"/>
                  </a:lnTo>
                  <a:lnTo>
                    <a:pt x="288" y="458"/>
                  </a:lnTo>
                  <a:lnTo>
                    <a:pt x="283" y="453"/>
                  </a:lnTo>
                  <a:lnTo>
                    <a:pt x="277" y="447"/>
                  </a:lnTo>
                  <a:lnTo>
                    <a:pt x="269" y="453"/>
                  </a:lnTo>
                  <a:lnTo>
                    <a:pt x="263" y="457"/>
                  </a:lnTo>
                  <a:lnTo>
                    <a:pt x="245" y="456"/>
                  </a:lnTo>
                  <a:lnTo>
                    <a:pt x="239" y="455"/>
                  </a:lnTo>
                  <a:lnTo>
                    <a:pt x="233" y="452"/>
                  </a:lnTo>
                  <a:lnTo>
                    <a:pt x="234" y="447"/>
                  </a:lnTo>
                  <a:lnTo>
                    <a:pt x="234" y="443"/>
                  </a:lnTo>
                  <a:lnTo>
                    <a:pt x="240" y="430"/>
                  </a:lnTo>
                  <a:lnTo>
                    <a:pt x="242" y="418"/>
                  </a:lnTo>
                  <a:lnTo>
                    <a:pt x="239" y="410"/>
                  </a:lnTo>
                  <a:lnTo>
                    <a:pt x="229" y="410"/>
                  </a:lnTo>
                  <a:lnTo>
                    <a:pt x="219" y="410"/>
                  </a:lnTo>
                  <a:lnTo>
                    <a:pt x="210" y="408"/>
                  </a:lnTo>
                  <a:lnTo>
                    <a:pt x="201" y="406"/>
                  </a:lnTo>
                  <a:lnTo>
                    <a:pt x="192" y="405"/>
                  </a:lnTo>
                  <a:lnTo>
                    <a:pt x="185" y="408"/>
                  </a:lnTo>
                  <a:lnTo>
                    <a:pt x="175" y="411"/>
                  </a:lnTo>
                  <a:lnTo>
                    <a:pt x="170" y="409"/>
                  </a:lnTo>
                  <a:lnTo>
                    <a:pt x="167" y="407"/>
                  </a:lnTo>
                  <a:lnTo>
                    <a:pt x="162" y="404"/>
                  </a:lnTo>
                  <a:lnTo>
                    <a:pt x="157" y="402"/>
                  </a:lnTo>
                  <a:lnTo>
                    <a:pt x="153" y="401"/>
                  </a:lnTo>
                  <a:lnTo>
                    <a:pt x="149" y="399"/>
                  </a:lnTo>
                  <a:lnTo>
                    <a:pt x="133" y="396"/>
                  </a:lnTo>
                  <a:lnTo>
                    <a:pt x="130" y="394"/>
                  </a:lnTo>
                  <a:lnTo>
                    <a:pt x="128" y="391"/>
                  </a:lnTo>
                  <a:lnTo>
                    <a:pt x="125" y="388"/>
                  </a:lnTo>
                  <a:lnTo>
                    <a:pt x="122" y="385"/>
                  </a:lnTo>
                  <a:lnTo>
                    <a:pt x="122" y="380"/>
                  </a:lnTo>
                  <a:lnTo>
                    <a:pt x="125" y="376"/>
                  </a:lnTo>
                  <a:lnTo>
                    <a:pt x="128" y="371"/>
                  </a:lnTo>
                  <a:lnTo>
                    <a:pt x="130" y="367"/>
                  </a:lnTo>
                  <a:lnTo>
                    <a:pt x="133" y="363"/>
                  </a:lnTo>
                  <a:lnTo>
                    <a:pt x="136" y="352"/>
                  </a:lnTo>
                  <a:lnTo>
                    <a:pt x="129" y="350"/>
                  </a:lnTo>
                  <a:lnTo>
                    <a:pt x="119" y="363"/>
                  </a:lnTo>
                  <a:lnTo>
                    <a:pt x="101" y="354"/>
                  </a:lnTo>
                  <a:lnTo>
                    <a:pt x="93" y="344"/>
                  </a:lnTo>
                  <a:lnTo>
                    <a:pt x="96" y="334"/>
                  </a:lnTo>
                  <a:lnTo>
                    <a:pt x="94" y="331"/>
                  </a:lnTo>
                  <a:lnTo>
                    <a:pt x="90" y="327"/>
                  </a:lnTo>
                  <a:lnTo>
                    <a:pt x="85" y="323"/>
                  </a:lnTo>
                  <a:lnTo>
                    <a:pt x="79" y="319"/>
                  </a:lnTo>
                  <a:lnTo>
                    <a:pt x="79" y="309"/>
                  </a:lnTo>
                  <a:lnTo>
                    <a:pt x="74" y="307"/>
                  </a:lnTo>
                  <a:lnTo>
                    <a:pt x="56" y="302"/>
                  </a:lnTo>
                  <a:lnTo>
                    <a:pt x="54" y="306"/>
                  </a:lnTo>
                  <a:lnTo>
                    <a:pt x="48" y="302"/>
                  </a:lnTo>
                  <a:lnTo>
                    <a:pt x="38" y="289"/>
                  </a:lnTo>
                  <a:lnTo>
                    <a:pt x="18" y="286"/>
                  </a:lnTo>
                  <a:lnTo>
                    <a:pt x="6" y="287"/>
                  </a:lnTo>
                  <a:lnTo>
                    <a:pt x="5" y="288"/>
                  </a:lnTo>
                  <a:lnTo>
                    <a:pt x="0" y="279"/>
                  </a:lnTo>
                  <a:lnTo>
                    <a:pt x="0" y="270"/>
                  </a:lnTo>
                  <a:lnTo>
                    <a:pt x="14" y="262"/>
                  </a:lnTo>
                  <a:lnTo>
                    <a:pt x="25" y="273"/>
                  </a:lnTo>
                  <a:lnTo>
                    <a:pt x="39" y="271"/>
                  </a:lnTo>
                  <a:lnTo>
                    <a:pt x="55" y="257"/>
                  </a:lnTo>
                  <a:lnTo>
                    <a:pt x="62" y="249"/>
                  </a:lnTo>
                  <a:lnTo>
                    <a:pt x="65" y="240"/>
                  </a:lnTo>
                  <a:lnTo>
                    <a:pt x="70" y="239"/>
                  </a:lnTo>
                  <a:lnTo>
                    <a:pt x="75" y="236"/>
                  </a:lnTo>
                  <a:lnTo>
                    <a:pt x="77" y="228"/>
                  </a:lnTo>
                  <a:lnTo>
                    <a:pt x="79" y="221"/>
                  </a:lnTo>
                  <a:lnTo>
                    <a:pt x="96" y="214"/>
                  </a:lnTo>
                  <a:lnTo>
                    <a:pt x="114" y="210"/>
                  </a:lnTo>
                  <a:lnTo>
                    <a:pt x="132" y="206"/>
                  </a:lnTo>
                  <a:lnTo>
                    <a:pt x="143" y="192"/>
                  </a:lnTo>
                  <a:lnTo>
                    <a:pt x="143" y="191"/>
                  </a:lnTo>
                  <a:lnTo>
                    <a:pt x="156" y="189"/>
                  </a:lnTo>
                  <a:lnTo>
                    <a:pt x="173" y="182"/>
                  </a:lnTo>
                  <a:lnTo>
                    <a:pt x="186" y="162"/>
                  </a:lnTo>
                  <a:lnTo>
                    <a:pt x="192" y="147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88" name="Freeform 77"/>
            <p:cNvSpPr>
              <a:spLocks/>
            </p:cNvSpPr>
            <p:nvPr/>
          </p:nvSpPr>
          <p:spPr bwMode="auto">
            <a:xfrm>
              <a:off x="8403149" y="3074510"/>
              <a:ext cx="498655" cy="342919"/>
            </a:xfrm>
            <a:custGeom>
              <a:avLst/>
              <a:gdLst>
                <a:gd name="T0" fmla="*/ 201 w 999"/>
                <a:gd name="T1" fmla="*/ 133 h 688"/>
                <a:gd name="T2" fmla="*/ 167 w 999"/>
                <a:gd name="T3" fmla="*/ 142 h 688"/>
                <a:gd name="T4" fmla="*/ 151 w 999"/>
                <a:gd name="T5" fmla="*/ 135 h 688"/>
                <a:gd name="T6" fmla="*/ 101 w 999"/>
                <a:gd name="T7" fmla="*/ 155 h 688"/>
                <a:gd name="T8" fmla="*/ 67 w 999"/>
                <a:gd name="T9" fmla="*/ 190 h 688"/>
                <a:gd name="T10" fmla="*/ 33 w 999"/>
                <a:gd name="T11" fmla="*/ 201 h 688"/>
                <a:gd name="T12" fmla="*/ 0 w 999"/>
                <a:gd name="T13" fmla="*/ 217 h 688"/>
                <a:gd name="T14" fmla="*/ 5 w 999"/>
                <a:gd name="T15" fmla="*/ 230 h 688"/>
                <a:gd name="T16" fmla="*/ 18 w 999"/>
                <a:gd name="T17" fmla="*/ 265 h 688"/>
                <a:gd name="T18" fmla="*/ 6 w 999"/>
                <a:gd name="T19" fmla="*/ 292 h 688"/>
                <a:gd name="T20" fmla="*/ 55 w 999"/>
                <a:gd name="T21" fmla="*/ 312 h 688"/>
                <a:gd name="T22" fmla="*/ 103 w 999"/>
                <a:gd name="T23" fmla="*/ 363 h 688"/>
                <a:gd name="T24" fmla="*/ 97 w 999"/>
                <a:gd name="T25" fmla="*/ 408 h 688"/>
                <a:gd name="T26" fmla="*/ 147 w 999"/>
                <a:gd name="T27" fmla="*/ 417 h 688"/>
                <a:gd name="T28" fmla="*/ 178 w 999"/>
                <a:gd name="T29" fmla="*/ 448 h 688"/>
                <a:gd name="T30" fmla="*/ 193 w 999"/>
                <a:gd name="T31" fmla="*/ 485 h 688"/>
                <a:gd name="T32" fmla="*/ 274 w 999"/>
                <a:gd name="T33" fmla="*/ 488 h 688"/>
                <a:gd name="T34" fmla="*/ 297 w 999"/>
                <a:gd name="T35" fmla="*/ 510 h 688"/>
                <a:gd name="T36" fmla="*/ 323 w 999"/>
                <a:gd name="T37" fmla="*/ 525 h 688"/>
                <a:gd name="T38" fmla="*/ 345 w 999"/>
                <a:gd name="T39" fmla="*/ 526 h 688"/>
                <a:gd name="T40" fmla="*/ 373 w 999"/>
                <a:gd name="T41" fmla="*/ 550 h 688"/>
                <a:gd name="T42" fmla="*/ 406 w 999"/>
                <a:gd name="T43" fmla="*/ 577 h 688"/>
                <a:gd name="T44" fmla="*/ 427 w 999"/>
                <a:gd name="T45" fmla="*/ 614 h 688"/>
                <a:gd name="T46" fmla="*/ 458 w 999"/>
                <a:gd name="T47" fmla="*/ 654 h 688"/>
                <a:gd name="T48" fmla="*/ 480 w 999"/>
                <a:gd name="T49" fmla="*/ 688 h 688"/>
                <a:gd name="T50" fmla="*/ 535 w 999"/>
                <a:gd name="T51" fmla="*/ 647 h 688"/>
                <a:gd name="T52" fmla="*/ 567 w 999"/>
                <a:gd name="T53" fmla="*/ 585 h 688"/>
                <a:gd name="T54" fmla="*/ 594 w 999"/>
                <a:gd name="T55" fmla="*/ 540 h 688"/>
                <a:gd name="T56" fmla="*/ 647 w 999"/>
                <a:gd name="T57" fmla="*/ 492 h 688"/>
                <a:gd name="T58" fmla="*/ 700 w 999"/>
                <a:gd name="T59" fmla="*/ 423 h 688"/>
                <a:gd name="T60" fmla="*/ 758 w 999"/>
                <a:gd name="T61" fmla="*/ 371 h 688"/>
                <a:gd name="T62" fmla="*/ 840 w 999"/>
                <a:gd name="T63" fmla="*/ 340 h 688"/>
                <a:gd name="T64" fmla="*/ 881 w 999"/>
                <a:gd name="T65" fmla="*/ 284 h 688"/>
                <a:gd name="T66" fmla="*/ 918 w 999"/>
                <a:gd name="T67" fmla="*/ 267 h 688"/>
                <a:gd name="T68" fmla="*/ 980 w 999"/>
                <a:gd name="T69" fmla="*/ 257 h 688"/>
                <a:gd name="T70" fmla="*/ 999 w 999"/>
                <a:gd name="T71" fmla="*/ 215 h 688"/>
                <a:gd name="T72" fmla="*/ 931 w 999"/>
                <a:gd name="T73" fmla="*/ 203 h 688"/>
                <a:gd name="T74" fmla="*/ 890 w 999"/>
                <a:gd name="T75" fmla="*/ 237 h 688"/>
                <a:gd name="T76" fmla="*/ 853 w 999"/>
                <a:gd name="T77" fmla="*/ 217 h 688"/>
                <a:gd name="T78" fmla="*/ 817 w 999"/>
                <a:gd name="T79" fmla="*/ 171 h 688"/>
                <a:gd name="T80" fmla="*/ 820 w 999"/>
                <a:gd name="T81" fmla="*/ 114 h 688"/>
                <a:gd name="T82" fmla="*/ 829 w 999"/>
                <a:gd name="T83" fmla="*/ 82 h 688"/>
                <a:gd name="T84" fmla="*/ 825 w 999"/>
                <a:gd name="T85" fmla="*/ 36 h 688"/>
                <a:gd name="T86" fmla="*/ 806 w 999"/>
                <a:gd name="T87" fmla="*/ 0 h 688"/>
                <a:gd name="T88" fmla="*/ 770 w 999"/>
                <a:gd name="T89" fmla="*/ 13 h 688"/>
                <a:gd name="T90" fmla="*/ 754 w 999"/>
                <a:gd name="T91" fmla="*/ 51 h 688"/>
                <a:gd name="T92" fmla="*/ 745 w 999"/>
                <a:gd name="T93" fmla="*/ 70 h 688"/>
                <a:gd name="T94" fmla="*/ 672 w 999"/>
                <a:gd name="T95" fmla="*/ 78 h 688"/>
                <a:gd name="T96" fmla="*/ 600 w 999"/>
                <a:gd name="T97" fmla="*/ 70 h 688"/>
                <a:gd name="T98" fmla="*/ 557 w 999"/>
                <a:gd name="T99" fmla="*/ 98 h 688"/>
                <a:gd name="T100" fmla="*/ 526 w 999"/>
                <a:gd name="T101" fmla="*/ 73 h 688"/>
                <a:gd name="T102" fmla="*/ 483 w 999"/>
                <a:gd name="T103" fmla="*/ 67 h 688"/>
                <a:gd name="T104" fmla="*/ 454 w 999"/>
                <a:gd name="T105" fmla="*/ 81 h 688"/>
                <a:gd name="T106" fmla="*/ 418 w 999"/>
                <a:gd name="T107" fmla="*/ 82 h 688"/>
                <a:gd name="T108" fmla="*/ 412 w 999"/>
                <a:gd name="T109" fmla="*/ 75 h 688"/>
                <a:gd name="T110" fmla="*/ 379 w 999"/>
                <a:gd name="T111" fmla="*/ 66 h 688"/>
                <a:gd name="T112" fmla="*/ 348 w 999"/>
                <a:gd name="T113" fmla="*/ 54 h 688"/>
                <a:gd name="T114" fmla="*/ 316 w 999"/>
                <a:gd name="T115" fmla="*/ 57 h 688"/>
                <a:gd name="T116" fmla="*/ 283 w 999"/>
                <a:gd name="T117" fmla="*/ 67 h 688"/>
                <a:gd name="T118" fmla="*/ 244 w 999"/>
                <a:gd name="T119" fmla="*/ 88 h 688"/>
                <a:gd name="T120" fmla="*/ 254 w 999"/>
                <a:gd name="T121" fmla="*/ 107 h 688"/>
                <a:gd name="T122" fmla="*/ 231 w 999"/>
                <a:gd name="T123" fmla="*/ 13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9" h="688">
                  <a:moveTo>
                    <a:pt x="222" y="131"/>
                  </a:moveTo>
                  <a:lnTo>
                    <a:pt x="207" y="130"/>
                  </a:lnTo>
                  <a:lnTo>
                    <a:pt x="201" y="133"/>
                  </a:lnTo>
                  <a:lnTo>
                    <a:pt x="195" y="138"/>
                  </a:lnTo>
                  <a:lnTo>
                    <a:pt x="174" y="140"/>
                  </a:lnTo>
                  <a:lnTo>
                    <a:pt x="167" y="142"/>
                  </a:lnTo>
                  <a:lnTo>
                    <a:pt x="161" y="142"/>
                  </a:lnTo>
                  <a:lnTo>
                    <a:pt x="155" y="138"/>
                  </a:lnTo>
                  <a:lnTo>
                    <a:pt x="151" y="135"/>
                  </a:lnTo>
                  <a:lnTo>
                    <a:pt x="139" y="144"/>
                  </a:lnTo>
                  <a:lnTo>
                    <a:pt x="119" y="146"/>
                  </a:lnTo>
                  <a:lnTo>
                    <a:pt x="101" y="155"/>
                  </a:lnTo>
                  <a:lnTo>
                    <a:pt x="85" y="159"/>
                  </a:lnTo>
                  <a:lnTo>
                    <a:pt x="81" y="173"/>
                  </a:lnTo>
                  <a:lnTo>
                    <a:pt x="67" y="190"/>
                  </a:lnTo>
                  <a:lnTo>
                    <a:pt x="56" y="193"/>
                  </a:lnTo>
                  <a:lnTo>
                    <a:pt x="46" y="185"/>
                  </a:lnTo>
                  <a:lnTo>
                    <a:pt x="33" y="201"/>
                  </a:lnTo>
                  <a:lnTo>
                    <a:pt x="15" y="214"/>
                  </a:lnTo>
                  <a:lnTo>
                    <a:pt x="5" y="208"/>
                  </a:lnTo>
                  <a:lnTo>
                    <a:pt x="0" y="217"/>
                  </a:lnTo>
                  <a:lnTo>
                    <a:pt x="0" y="218"/>
                  </a:lnTo>
                  <a:lnTo>
                    <a:pt x="1" y="220"/>
                  </a:lnTo>
                  <a:lnTo>
                    <a:pt x="5" y="230"/>
                  </a:lnTo>
                  <a:lnTo>
                    <a:pt x="16" y="248"/>
                  </a:lnTo>
                  <a:lnTo>
                    <a:pt x="21" y="260"/>
                  </a:lnTo>
                  <a:lnTo>
                    <a:pt x="18" y="265"/>
                  </a:lnTo>
                  <a:lnTo>
                    <a:pt x="7" y="269"/>
                  </a:lnTo>
                  <a:lnTo>
                    <a:pt x="6" y="286"/>
                  </a:lnTo>
                  <a:lnTo>
                    <a:pt x="6" y="292"/>
                  </a:lnTo>
                  <a:lnTo>
                    <a:pt x="7" y="295"/>
                  </a:lnTo>
                  <a:lnTo>
                    <a:pt x="28" y="302"/>
                  </a:lnTo>
                  <a:lnTo>
                    <a:pt x="55" y="312"/>
                  </a:lnTo>
                  <a:lnTo>
                    <a:pt x="62" y="330"/>
                  </a:lnTo>
                  <a:lnTo>
                    <a:pt x="77" y="356"/>
                  </a:lnTo>
                  <a:lnTo>
                    <a:pt x="103" y="363"/>
                  </a:lnTo>
                  <a:lnTo>
                    <a:pt x="101" y="388"/>
                  </a:lnTo>
                  <a:lnTo>
                    <a:pt x="93" y="400"/>
                  </a:lnTo>
                  <a:lnTo>
                    <a:pt x="97" y="408"/>
                  </a:lnTo>
                  <a:lnTo>
                    <a:pt x="116" y="423"/>
                  </a:lnTo>
                  <a:lnTo>
                    <a:pt x="129" y="426"/>
                  </a:lnTo>
                  <a:lnTo>
                    <a:pt x="147" y="417"/>
                  </a:lnTo>
                  <a:lnTo>
                    <a:pt x="156" y="419"/>
                  </a:lnTo>
                  <a:lnTo>
                    <a:pt x="164" y="434"/>
                  </a:lnTo>
                  <a:lnTo>
                    <a:pt x="178" y="448"/>
                  </a:lnTo>
                  <a:lnTo>
                    <a:pt x="187" y="465"/>
                  </a:lnTo>
                  <a:lnTo>
                    <a:pt x="186" y="483"/>
                  </a:lnTo>
                  <a:lnTo>
                    <a:pt x="193" y="485"/>
                  </a:lnTo>
                  <a:lnTo>
                    <a:pt x="216" y="489"/>
                  </a:lnTo>
                  <a:lnTo>
                    <a:pt x="254" y="486"/>
                  </a:lnTo>
                  <a:lnTo>
                    <a:pt x="274" y="488"/>
                  </a:lnTo>
                  <a:lnTo>
                    <a:pt x="279" y="502"/>
                  </a:lnTo>
                  <a:lnTo>
                    <a:pt x="287" y="509"/>
                  </a:lnTo>
                  <a:lnTo>
                    <a:pt x="297" y="510"/>
                  </a:lnTo>
                  <a:lnTo>
                    <a:pt x="306" y="511"/>
                  </a:lnTo>
                  <a:lnTo>
                    <a:pt x="310" y="516"/>
                  </a:lnTo>
                  <a:lnTo>
                    <a:pt x="323" y="525"/>
                  </a:lnTo>
                  <a:lnTo>
                    <a:pt x="328" y="518"/>
                  </a:lnTo>
                  <a:lnTo>
                    <a:pt x="342" y="518"/>
                  </a:lnTo>
                  <a:lnTo>
                    <a:pt x="345" y="526"/>
                  </a:lnTo>
                  <a:lnTo>
                    <a:pt x="346" y="533"/>
                  </a:lnTo>
                  <a:lnTo>
                    <a:pt x="359" y="548"/>
                  </a:lnTo>
                  <a:lnTo>
                    <a:pt x="373" y="550"/>
                  </a:lnTo>
                  <a:lnTo>
                    <a:pt x="389" y="550"/>
                  </a:lnTo>
                  <a:lnTo>
                    <a:pt x="397" y="555"/>
                  </a:lnTo>
                  <a:lnTo>
                    <a:pt x="406" y="577"/>
                  </a:lnTo>
                  <a:lnTo>
                    <a:pt x="398" y="589"/>
                  </a:lnTo>
                  <a:lnTo>
                    <a:pt x="407" y="594"/>
                  </a:lnTo>
                  <a:lnTo>
                    <a:pt x="427" y="614"/>
                  </a:lnTo>
                  <a:lnTo>
                    <a:pt x="445" y="632"/>
                  </a:lnTo>
                  <a:lnTo>
                    <a:pt x="450" y="650"/>
                  </a:lnTo>
                  <a:lnTo>
                    <a:pt x="458" y="654"/>
                  </a:lnTo>
                  <a:lnTo>
                    <a:pt x="462" y="671"/>
                  </a:lnTo>
                  <a:lnTo>
                    <a:pt x="477" y="678"/>
                  </a:lnTo>
                  <a:lnTo>
                    <a:pt x="480" y="688"/>
                  </a:lnTo>
                  <a:lnTo>
                    <a:pt x="483" y="686"/>
                  </a:lnTo>
                  <a:lnTo>
                    <a:pt x="512" y="663"/>
                  </a:lnTo>
                  <a:lnTo>
                    <a:pt x="535" y="647"/>
                  </a:lnTo>
                  <a:lnTo>
                    <a:pt x="551" y="622"/>
                  </a:lnTo>
                  <a:lnTo>
                    <a:pt x="556" y="609"/>
                  </a:lnTo>
                  <a:lnTo>
                    <a:pt x="567" y="585"/>
                  </a:lnTo>
                  <a:lnTo>
                    <a:pt x="563" y="563"/>
                  </a:lnTo>
                  <a:lnTo>
                    <a:pt x="568" y="545"/>
                  </a:lnTo>
                  <a:lnTo>
                    <a:pt x="594" y="540"/>
                  </a:lnTo>
                  <a:lnTo>
                    <a:pt x="630" y="532"/>
                  </a:lnTo>
                  <a:lnTo>
                    <a:pt x="635" y="521"/>
                  </a:lnTo>
                  <a:lnTo>
                    <a:pt x="647" y="492"/>
                  </a:lnTo>
                  <a:lnTo>
                    <a:pt x="662" y="469"/>
                  </a:lnTo>
                  <a:lnTo>
                    <a:pt x="688" y="446"/>
                  </a:lnTo>
                  <a:lnTo>
                    <a:pt x="700" y="423"/>
                  </a:lnTo>
                  <a:lnTo>
                    <a:pt x="725" y="408"/>
                  </a:lnTo>
                  <a:lnTo>
                    <a:pt x="741" y="396"/>
                  </a:lnTo>
                  <a:lnTo>
                    <a:pt x="758" y="371"/>
                  </a:lnTo>
                  <a:lnTo>
                    <a:pt x="779" y="358"/>
                  </a:lnTo>
                  <a:lnTo>
                    <a:pt x="809" y="346"/>
                  </a:lnTo>
                  <a:lnTo>
                    <a:pt x="840" y="340"/>
                  </a:lnTo>
                  <a:lnTo>
                    <a:pt x="863" y="322"/>
                  </a:lnTo>
                  <a:lnTo>
                    <a:pt x="868" y="308"/>
                  </a:lnTo>
                  <a:lnTo>
                    <a:pt x="881" y="284"/>
                  </a:lnTo>
                  <a:lnTo>
                    <a:pt x="894" y="267"/>
                  </a:lnTo>
                  <a:lnTo>
                    <a:pt x="905" y="267"/>
                  </a:lnTo>
                  <a:lnTo>
                    <a:pt x="918" y="267"/>
                  </a:lnTo>
                  <a:lnTo>
                    <a:pt x="934" y="266"/>
                  </a:lnTo>
                  <a:lnTo>
                    <a:pt x="948" y="267"/>
                  </a:lnTo>
                  <a:lnTo>
                    <a:pt x="980" y="257"/>
                  </a:lnTo>
                  <a:lnTo>
                    <a:pt x="993" y="247"/>
                  </a:lnTo>
                  <a:lnTo>
                    <a:pt x="999" y="232"/>
                  </a:lnTo>
                  <a:lnTo>
                    <a:pt x="999" y="215"/>
                  </a:lnTo>
                  <a:lnTo>
                    <a:pt x="990" y="209"/>
                  </a:lnTo>
                  <a:lnTo>
                    <a:pt x="966" y="202"/>
                  </a:lnTo>
                  <a:lnTo>
                    <a:pt x="931" y="203"/>
                  </a:lnTo>
                  <a:lnTo>
                    <a:pt x="919" y="220"/>
                  </a:lnTo>
                  <a:lnTo>
                    <a:pt x="910" y="232"/>
                  </a:lnTo>
                  <a:lnTo>
                    <a:pt x="890" y="237"/>
                  </a:lnTo>
                  <a:lnTo>
                    <a:pt x="875" y="237"/>
                  </a:lnTo>
                  <a:lnTo>
                    <a:pt x="860" y="232"/>
                  </a:lnTo>
                  <a:lnTo>
                    <a:pt x="853" y="217"/>
                  </a:lnTo>
                  <a:lnTo>
                    <a:pt x="844" y="217"/>
                  </a:lnTo>
                  <a:lnTo>
                    <a:pt x="824" y="201"/>
                  </a:lnTo>
                  <a:lnTo>
                    <a:pt x="817" y="171"/>
                  </a:lnTo>
                  <a:lnTo>
                    <a:pt x="813" y="152"/>
                  </a:lnTo>
                  <a:lnTo>
                    <a:pt x="819" y="138"/>
                  </a:lnTo>
                  <a:lnTo>
                    <a:pt x="820" y="114"/>
                  </a:lnTo>
                  <a:lnTo>
                    <a:pt x="822" y="100"/>
                  </a:lnTo>
                  <a:lnTo>
                    <a:pt x="829" y="88"/>
                  </a:lnTo>
                  <a:lnTo>
                    <a:pt x="829" y="82"/>
                  </a:lnTo>
                  <a:lnTo>
                    <a:pt x="825" y="72"/>
                  </a:lnTo>
                  <a:lnTo>
                    <a:pt x="825" y="52"/>
                  </a:lnTo>
                  <a:lnTo>
                    <a:pt x="825" y="36"/>
                  </a:lnTo>
                  <a:lnTo>
                    <a:pt x="825" y="12"/>
                  </a:lnTo>
                  <a:lnTo>
                    <a:pt x="812" y="13"/>
                  </a:lnTo>
                  <a:lnTo>
                    <a:pt x="806" y="0"/>
                  </a:lnTo>
                  <a:lnTo>
                    <a:pt x="785" y="0"/>
                  </a:lnTo>
                  <a:lnTo>
                    <a:pt x="783" y="7"/>
                  </a:lnTo>
                  <a:lnTo>
                    <a:pt x="770" y="13"/>
                  </a:lnTo>
                  <a:lnTo>
                    <a:pt x="766" y="36"/>
                  </a:lnTo>
                  <a:lnTo>
                    <a:pt x="762" y="45"/>
                  </a:lnTo>
                  <a:lnTo>
                    <a:pt x="754" y="51"/>
                  </a:lnTo>
                  <a:lnTo>
                    <a:pt x="762" y="57"/>
                  </a:lnTo>
                  <a:lnTo>
                    <a:pt x="756" y="69"/>
                  </a:lnTo>
                  <a:lnTo>
                    <a:pt x="745" y="70"/>
                  </a:lnTo>
                  <a:lnTo>
                    <a:pt x="729" y="62"/>
                  </a:lnTo>
                  <a:lnTo>
                    <a:pt x="691" y="69"/>
                  </a:lnTo>
                  <a:lnTo>
                    <a:pt x="672" y="78"/>
                  </a:lnTo>
                  <a:lnTo>
                    <a:pt x="662" y="76"/>
                  </a:lnTo>
                  <a:lnTo>
                    <a:pt x="623" y="78"/>
                  </a:lnTo>
                  <a:lnTo>
                    <a:pt x="600" y="70"/>
                  </a:lnTo>
                  <a:lnTo>
                    <a:pt x="591" y="69"/>
                  </a:lnTo>
                  <a:lnTo>
                    <a:pt x="578" y="82"/>
                  </a:lnTo>
                  <a:lnTo>
                    <a:pt x="557" y="98"/>
                  </a:lnTo>
                  <a:lnTo>
                    <a:pt x="544" y="106"/>
                  </a:lnTo>
                  <a:lnTo>
                    <a:pt x="532" y="89"/>
                  </a:lnTo>
                  <a:lnTo>
                    <a:pt x="526" y="73"/>
                  </a:lnTo>
                  <a:lnTo>
                    <a:pt x="513" y="66"/>
                  </a:lnTo>
                  <a:lnTo>
                    <a:pt x="496" y="74"/>
                  </a:lnTo>
                  <a:lnTo>
                    <a:pt x="483" y="67"/>
                  </a:lnTo>
                  <a:lnTo>
                    <a:pt x="468" y="59"/>
                  </a:lnTo>
                  <a:lnTo>
                    <a:pt x="457" y="62"/>
                  </a:lnTo>
                  <a:lnTo>
                    <a:pt x="454" y="81"/>
                  </a:lnTo>
                  <a:lnTo>
                    <a:pt x="441" y="98"/>
                  </a:lnTo>
                  <a:lnTo>
                    <a:pt x="437" y="82"/>
                  </a:lnTo>
                  <a:lnTo>
                    <a:pt x="418" y="82"/>
                  </a:lnTo>
                  <a:lnTo>
                    <a:pt x="421" y="73"/>
                  </a:lnTo>
                  <a:lnTo>
                    <a:pt x="416" y="70"/>
                  </a:lnTo>
                  <a:lnTo>
                    <a:pt x="412" y="75"/>
                  </a:lnTo>
                  <a:lnTo>
                    <a:pt x="401" y="85"/>
                  </a:lnTo>
                  <a:lnTo>
                    <a:pt x="387" y="72"/>
                  </a:lnTo>
                  <a:lnTo>
                    <a:pt x="379" y="66"/>
                  </a:lnTo>
                  <a:lnTo>
                    <a:pt x="368" y="57"/>
                  </a:lnTo>
                  <a:lnTo>
                    <a:pt x="361" y="48"/>
                  </a:lnTo>
                  <a:lnTo>
                    <a:pt x="348" y="54"/>
                  </a:lnTo>
                  <a:lnTo>
                    <a:pt x="336" y="54"/>
                  </a:lnTo>
                  <a:lnTo>
                    <a:pt x="323" y="55"/>
                  </a:lnTo>
                  <a:lnTo>
                    <a:pt x="316" y="57"/>
                  </a:lnTo>
                  <a:lnTo>
                    <a:pt x="309" y="67"/>
                  </a:lnTo>
                  <a:lnTo>
                    <a:pt x="294" y="71"/>
                  </a:lnTo>
                  <a:lnTo>
                    <a:pt x="283" y="67"/>
                  </a:lnTo>
                  <a:lnTo>
                    <a:pt x="272" y="70"/>
                  </a:lnTo>
                  <a:lnTo>
                    <a:pt x="260" y="82"/>
                  </a:lnTo>
                  <a:lnTo>
                    <a:pt x="244" y="88"/>
                  </a:lnTo>
                  <a:lnTo>
                    <a:pt x="238" y="91"/>
                  </a:lnTo>
                  <a:lnTo>
                    <a:pt x="248" y="100"/>
                  </a:lnTo>
                  <a:lnTo>
                    <a:pt x="254" y="107"/>
                  </a:lnTo>
                  <a:lnTo>
                    <a:pt x="247" y="113"/>
                  </a:lnTo>
                  <a:lnTo>
                    <a:pt x="240" y="124"/>
                  </a:lnTo>
                  <a:lnTo>
                    <a:pt x="231" y="133"/>
                  </a:lnTo>
                  <a:lnTo>
                    <a:pt x="222" y="131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89" name="Freeform 103"/>
            <p:cNvSpPr>
              <a:spLocks/>
            </p:cNvSpPr>
            <p:nvPr/>
          </p:nvSpPr>
          <p:spPr bwMode="auto">
            <a:xfrm>
              <a:off x="7727793" y="3570171"/>
              <a:ext cx="847563" cy="732260"/>
            </a:xfrm>
            <a:custGeom>
              <a:avLst/>
              <a:gdLst>
                <a:gd name="T0" fmla="*/ 438 w 1699"/>
                <a:gd name="T1" fmla="*/ 748 h 1469"/>
                <a:gd name="T2" fmla="*/ 452 w 1699"/>
                <a:gd name="T3" fmla="*/ 833 h 1469"/>
                <a:gd name="T4" fmla="*/ 379 w 1699"/>
                <a:gd name="T5" fmla="*/ 894 h 1469"/>
                <a:gd name="T6" fmla="*/ 361 w 1699"/>
                <a:gd name="T7" fmla="*/ 947 h 1469"/>
                <a:gd name="T8" fmla="*/ 415 w 1699"/>
                <a:gd name="T9" fmla="*/ 971 h 1469"/>
                <a:gd name="T10" fmla="*/ 453 w 1699"/>
                <a:gd name="T11" fmla="*/ 1001 h 1469"/>
                <a:gd name="T12" fmla="*/ 499 w 1699"/>
                <a:gd name="T13" fmla="*/ 991 h 1469"/>
                <a:gd name="T14" fmla="*/ 477 w 1699"/>
                <a:gd name="T15" fmla="*/ 1017 h 1469"/>
                <a:gd name="T16" fmla="*/ 413 w 1699"/>
                <a:gd name="T17" fmla="*/ 1040 h 1469"/>
                <a:gd name="T18" fmla="*/ 434 w 1699"/>
                <a:gd name="T19" fmla="*/ 1055 h 1469"/>
                <a:gd name="T20" fmla="*/ 485 w 1699"/>
                <a:gd name="T21" fmla="*/ 1089 h 1469"/>
                <a:gd name="T22" fmla="*/ 395 w 1699"/>
                <a:gd name="T23" fmla="*/ 1093 h 1469"/>
                <a:gd name="T24" fmla="*/ 218 w 1699"/>
                <a:gd name="T25" fmla="*/ 1083 h 1469"/>
                <a:gd name="T26" fmla="*/ 80 w 1699"/>
                <a:gd name="T27" fmla="*/ 1089 h 1469"/>
                <a:gd name="T28" fmla="*/ 0 w 1699"/>
                <a:gd name="T29" fmla="*/ 1104 h 1469"/>
                <a:gd name="T30" fmla="*/ 18 w 1699"/>
                <a:gd name="T31" fmla="*/ 1156 h 1469"/>
                <a:gd name="T32" fmla="*/ 15 w 1699"/>
                <a:gd name="T33" fmla="*/ 1206 h 1469"/>
                <a:gd name="T34" fmla="*/ 59 w 1699"/>
                <a:gd name="T35" fmla="*/ 1224 h 1469"/>
                <a:gd name="T36" fmla="*/ 140 w 1699"/>
                <a:gd name="T37" fmla="*/ 1272 h 1469"/>
                <a:gd name="T38" fmla="*/ 209 w 1699"/>
                <a:gd name="T39" fmla="*/ 1456 h 1469"/>
                <a:gd name="T40" fmla="*/ 378 w 1699"/>
                <a:gd name="T41" fmla="*/ 1406 h 1469"/>
                <a:gd name="T42" fmla="*/ 513 w 1699"/>
                <a:gd name="T43" fmla="*/ 1381 h 1469"/>
                <a:gd name="T44" fmla="*/ 622 w 1699"/>
                <a:gd name="T45" fmla="*/ 1323 h 1469"/>
                <a:gd name="T46" fmla="*/ 705 w 1699"/>
                <a:gd name="T47" fmla="*/ 1200 h 1469"/>
                <a:gd name="T48" fmla="*/ 787 w 1699"/>
                <a:gd name="T49" fmla="*/ 1110 h 1469"/>
                <a:gd name="T50" fmla="*/ 831 w 1699"/>
                <a:gd name="T51" fmla="*/ 1039 h 1469"/>
                <a:gd name="T52" fmla="*/ 1002 w 1699"/>
                <a:gd name="T53" fmla="*/ 777 h 1469"/>
                <a:gd name="T54" fmla="*/ 1120 w 1699"/>
                <a:gd name="T55" fmla="*/ 442 h 1469"/>
                <a:gd name="T56" fmla="*/ 1310 w 1699"/>
                <a:gd name="T57" fmla="*/ 375 h 1469"/>
                <a:gd name="T58" fmla="*/ 1444 w 1699"/>
                <a:gd name="T59" fmla="*/ 339 h 1469"/>
                <a:gd name="T60" fmla="*/ 1677 w 1699"/>
                <a:gd name="T61" fmla="*/ 209 h 1469"/>
                <a:gd name="T62" fmla="*/ 1667 w 1699"/>
                <a:gd name="T63" fmla="*/ 77 h 1469"/>
                <a:gd name="T64" fmla="*/ 1574 w 1699"/>
                <a:gd name="T65" fmla="*/ 8 h 1469"/>
                <a:gd name="T66" fmla="*/ 1468 w 1699"/>
                <a:gd name="T67" fmla="*/ 17 h 1469"/>
                <a:gd name="T68" fmla="*/ 1358 w 1699"/>
                <a:gd name="T69" fmla="*/ 60 h 1469"/>
                <a:gd name="T70" fmla="*/ 1309 w 1699"/>
                <a:gd name="T71" fmla="*/ 58 h 1469"/>
                <a:gd name="T72" fmla="*/ 1241 w 1699"/>
                <a:gd name="T73" fmla="*/ 78 h 1469"/>
                <a:gd name="T74" fmla="*/ 1184 w 1699"/>
                <a:gd name="T75" fmla="*/ 130 h 1469"/>
                <a:gd name="T76" fmla="*/ 1154 w 1699"/>
                <a:gd name="T77" fmla="*/ 158 h 1469"/>
                <a:gd name="T78" fmla="*/ 1126 w 1699"/>
                <a:gd name="T79" fmla="*/ 161 h 1469"/>
                <a:gd name="T80" fmla="*/ 1078 w 1699"/>
                <a:gd name="T81" fmla="*/ 206 h 1469"/>
                <a:gd name="T82" fmla="*/ 1065 w 1699"/>
                <a:gd name="T83" fmla="*/ 231 h 1469"/>
                <a:gd name="T84" fmla="*/ 962 w 1699"/>
                <a:gd name="T85" fmla="*/ 237 h 1469"/>
                <a:gd name="T86" fmla="*/ 898 w 1699"/>
                <a:gd name="T87" fmla="*/ 260 h 1469"/>
                <a:gd name="T88" fmla="*/ 865 w 1699"/>
                <a:gd name="T89" fmla="*/ 266 h 1469"/>
                <a:gd name="T90" fmla="*/ 802 w 1699"/>
                <a:gd name="T91" fmla="*/ 312 h 1469"/>
                <a:gd name="T92" fmla="*/ 749 w 1699"/>
                <a:gd name="T93" fmla="*/ 286 h 1469"/>
                <a:gd name="T94" fmla="*/ 719 w 1699"/>
                <a:gd name="T95" fmla="*/ 351 h 1469"/>
                <a:gd name="T96" fmla="*/ 687 w 1699"/>
                <a:gd name="T97" fmla="*/ 363 h 1469"/>
                <a:gd name="T98" fmla="*/ 612 w 1699"/>
                <a:gd name="T99" fmla="*/ 332 h 1469"/>
                <a:gd name="T100" fmla="*/ 588 w 1699"/>
                <a:gd name="T101" fmla="*/ 399 h 1469"/>
                <a:gd name="T102" fmla="*/ 537 w 1699"/>
                <a:gd name="T103" fmla="*/ 347 h 1469"/>
                <a:gd name="T104" fmla="*/ 492 w 1699"/>
                <a:gd name="T105" fmla="*/ 398 h 1469"/>
                <a:gd name="T106" fmla="*/ 456 w 1699"/>
                <a:gd name="T107" fmla="*/ 401 h 1469"/>
                <a:gd name="T108" fmla="*/ 402 w 1699"/>
                <a:gd name="T109" fmla="*/ 430 h 1469"/>
                <a:gd name="T110" fmla="*/ 338 w 1699"/>
                <a:gd name="T111" fmla="*/ 471 h 1469"/>
                <a:gd name="T112" fmla="*/ 290 w 1699"/>
                <a:gd name="T113" fmla="*/ 557 h 1469"/>
                <a:gd name="T114" fmla="*/ 372 w 1699"/>
                <a:gd name="T115" fmla="*/ 635 h 1469"/>
                <a:gd name="T116" fmla="*/ 398 w 1699"/>
                <a:gd name="T117" fmla="*/ 69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9" h="1469">
                  <a:moveTo>
                    <a:pt x="399" y="705"/>
                  </a:moveTo>
                  <a:lnTo>
                    <a:pt x="392" y="718"/>
                  </a:lnTo>
                  <a:lnTo>
                    <a:pt x="404" y="730"/>
                  </a:lnTo>
                  <a:lnTo>
                    <a:pt x="419" y="727"/>
                  </a:lnTo>
                  <a:lnTo>
                    <a:pt x="433" y="737"/>
                  </a:lnTo>
                  <a:lnTo>
                    <a:pt x="438" y="748"/>
                  </a:lnTo>
                  <a:lnTo>
                    <a:pt x="430" y="759"/>
                  </a:lnTo>
                  <a:lnTo>
                    <a:pt x="426" y="764"/>
                  </a:lnTo>
                  <a:lnTo>
                    <a:pt x="433" y="779"/>
                  </a:lnTo>
                  <a:lnTo>
                    <a:pt x="445" y="783"/>
                  </a:lnTo>
                  <a:lnTo>
                    <a:pt x="448" y="796"/>
                  </a:lnTo>
                  <a:lnTo>
                    <a:pt x="452" y="833"/>
                  </a:lnTo>
                  <a:lnTo>
                    <a:pt x="447" y="844"/>
                  </a:lnTo>
                  <a:lnTo>
                    <a:pt x="435" y="855"/>
                  </a:lnTo>
                  <a:lnTo>
                    <a:pt x="425" y="862"/>
                  </a:lnTo>
                  <a:lnTo>
                    <a:pt x="424" y="872"/>
                  </a:lnTo>
                  <a:lnTo>
                    <a:pt x="403" y="879"/>
                  </a:lnTo>
                  <a:lnTo>
                    <a:pt x="379" y="894"/>
                  </a:lnTo>
                  <a:lnTo>
                    <a:pt x="361" y="901"/>
                  </a:lnTo>
                  <a:lnTo>
                    <a:pt x="363" y="917"/>
                  </a:lnTo>
                  <a:lnTo>
                    <a:pt x="360" y="935"/>
                  </a:lnTo>
                  <a:lnTo>
                    <a:pt x="360" y="937"/>
                  </a:lnTo>
                  <a:lnTo>
                    <a:pt x="360" y="942"/>
                  </a:lnTo>
                  <a:lnTo>
                    <a:pt x="361" y="947"/>
                  </a:lnTo>
                  <a:lnTo>
                    <a:pt x="363" y="952"/>
                  </a:lnTo>
                  <a:lnTo>
                    <a:pt x="375" y="963"/>
                  </a:lnTo>
                  <a:lnTo>
                    <a:pt x="386" y="974"/>
                  </a:lnTo>
                  <a:lnTo>
                    <a:pt x="394" y="980"/>
                  </a:lnTo>
                  <a:lnTo>
                    <a:pt x="399" y="984"/>
                  </a:lnTo>
                  <a:lnTo>
                    <a:pt x="415" y="971"/>
                  </a:lnTo>
                  <a:lnTo>
                    <a:pt x="431" y="972"/>
                  </a:lnTo>
                  <a:lnTo>
                    <a:pt x="434" y="983"/>
                  </a:lnTo>
                  <a:lnTo>
                    <a:pt x="439" y="995"/>
                  </a:lnTo>
                  <a:lnTo>
                    <a:pt x="442" y="998"/>
                  </a:lnTo>
                  <a:lnTo>
                    <a:pt x="446" y="1002"/>
                  </a:lnTo>
                  <a:lnTo>
                    <a:pt x="453" y="1001"/>
                  </a:lnTo>
                  <a:lnTo>
                    <a:pt x="459" y="999"/>
                  </a:lnTo>
                  <a:lnTo>
                    <a:pt x="463" y="998"/>
                  </a:lnTo>
                  <a:lnTo>
                    <a:pt x="475" y="998"/>
                  </a:lnTo>
                  <a:lnTo>
                    <a:pt x="484" y="998"/>
                  </a:lnTo>
                  <a:lnTo>
                    <a:pt x="497" y="1001"/>
                  </a:lnTo>
                  <a:lnTo>
                    <a:pt x="499" y="991"/>
                  </a:lnTo>
                  <a:lnTo>
                    <a:pt x="510" y="991"/>
                  </a:lnTo>
                  <a:lnTo>
                    <a:pt x="510" y="1006"/>
                  </a:lnTo>
                  <a:lnTo>
                    <a:pt x="497" y="1014"/>
                  </a:lnTo>
                  <a:lnTo>
                    <a:pt x="490" y="1015"/>
                  </a:lnTo>
                  <a:lnTo>
                    <a:pt x="483" y="1016"/>
                  </a:lnTo>
                  <a:lnTo>
                    <a:pt x="477" y="1017"/>
                  </a:lnTo>
                  <a:lnTo>
                    <a:pt x="466" y="1016"/>
                  </a:lnTo>
                  <a:lnTo>
                    <a:pt x="455" y="1015"/>
                  </a:lnTo>
                  <a:lnTo>
                    <a:pt x="451" y="1014"/>
                  </a:lnTo>
                  <a:lnTo>
                    <a:pt x="428" y="1022"/>
                  </a:lnTo>
                  <a:lnTo>
                    <a:pt x="417" y="1027"/>
                  </a:lnTo>
                  <a:lnTo>
                    <a:pt x="413" y="1040"/>
                  </a:lnTo>
                  <a:lnTo>
                    <a:pt x="409" y="1045"/>
                  </a:lnTo>
                  <a:lnTo>
                    <a:pt x="413" y="1054"/>
                  </a:lnTo>
                  <a:lnTo>
                    <a:pt x="425" y="1049"/>
                  </a:lnTo>
                  <a:lnTo>
                    <a:pt x="427" y="1050"/>
                  </a:lnTo>
                  <a:lnTo>
                    <a:pt x="430" y="1051"/>
                  </a:lnTo>
                  <a:lnTo>
                    <a:pt x="434" y="1055"/>
                  </a:lnTo>
                  <a:lnTo>
                    <a:pt x="437" y="1060"/>
                  </a:lnTo>
                  <a:lnTo>
                    <a:pt x="458" y="1057"/>
                  </a:lnTo>
                  <a:lnTo>
                    <a:pt x="469" y="1060"/>
                  </a:lnTo>
                  <a:lnTo>
                    <a:pt x="462" y="1073"/>
                  </a:lnTo>
                  <a:lnTo>
                    <a:pt x="488" y="1080"/>
                  </a:lnTo>
                  <a:lnTo>
                    <a:pt x="485" y="1089"/>
                  </a:lnTo>
                  <a:lnTo>
                    <a:pt x="455" y="1089"/>
                  </a:lnTo>
                  <a:lnTo>
                    <a:pt x="445" y="1093"/>
                  </a:lnTo>
                  <a:lnTo>
                    <a:pt x="429" y="1091"/>
                  </a:lnTo>
                  <a:lnTo>
                    <a:pt x="417" y="1093"/>
                  </a:lnTo>
                  <a:lnTo>
                    <a:pt x="412" y="1099"/>
                  </a:lnTo>
                  <a:lnTo>
                    <a:pt x="395" y="1093"/>
                  </a:lnTo>
                  <a:lnTo>
                    <a:pt x="380" y="1094"/>
                  </a:lnTo>
                  <a:lnTo>
                    <a:pt x="363" y="1084"/>
                  </a:lnTo>
                  <a:lnTo>
                    <a:pt x="346" y="1067"/>
                  </a:lnTo>
                  <a:lnTo>
                    <a:pt x="288" y="1064"/>
                  </a:lnTo>
                  <a:lnTo>
                    <a:pt x="238" y="1075"/>
                  </a:lnTo>
                  <a:lnTo>
                    <a:pt x="218" y="1083"/>
                  </a:lnTo>
                  <a:lnTo>
                    <a:pt x="197" y="1099"/>
                  </a:lnTo>
                  <a:lnTo>
                    <a:pt x="145" y="1104"/>
                  </a:lnTo>
                  <a:lnTo>
                    <a:pt x="115" y="1101"/>
                  </a:lnTo>
                  <a:lnTo>
                    <a:pt x="101" y="1104"/>
                  </a:lnTo>
                  <a:lnTo>
                    <a:pt x="92" y="1099"/>
                  </a:lnTo>
                  <a:lnTo>
                    <a:pt x="80" y="1089"/>
                  </a:lnTo>
                  <a:lnTo>
                    <a:pt x="79" y="1074"/>
                  </a:lnTo>
                  <a:lnTo>
                    <a:pt x="56" y="1078"/>
                  </a:lnTo>
                  <a:lnTo>
                    <a:pt x="43" y="1085"/>
                  </a:lnTo>
                  <a:lnTo>
                    <a:pt x="13" y="1091"/>
                  </a:lnTo>
                  <a:lnTo>
                    <a:pt x="14" y="1100"/>
                  </a:lnTo>
                  <a:lnTo>
                    <a:pt x="0" y="1104"/>
                  </a:lnTo>
                  <a:lnTo>
                    <a:pt x="2" y="1113"/>
                  </a:lnTo>
                  <a:lnTo>
                    <a:pt x="15" y="1118"/>
                  </a:lnTo>
                  <a:lnTo>
                    <a:pt x="12" y="1126"/>
                  </a:lnTo>
                  <a:lnTo>
                    <a:pt x="3" y="1131"/>
                  </a:lnTo>
                  <a:lnTo>
                    <a:pt x="4" y="1150"/>
                  </a:lnTo>
                  <a:lnTo>
                    <a:pt x="18" y="1156"/>
                  </a:lnTo>
                  <a:lnTo>
                    <a:pt x="12" y="1166"/>
                  </a:lnTo>
                  <a:lnTo>
                    <a:pt x="12" y="1177"/>
                  </a:lnTo>
                  <a:lnTo>
                    <a:pt x="19" y="1180"/>
                  </a:lnTo>
                  <a:lnTo>
                    <a:pt x="17" y="1188"/>
                  </a:lnTo>
                  <a:lnTo>
                    <a:pt x="11" y="1199"/>
                  </a:lnTo>
                  <a:lnTo>
                    <a:pt x="15" y="1206"/>
                  </a:lnTo>
                  <a:lnTo>
                    <a:pt x="37" y="1209"/>
                  </a:lnTo>
                  <a:lnTo>
                    <a:pt x="37" y="1233"/>
                  </a:lnTo>
                  <a:lnTo>
                    <a:pt x="43" y="1242"/>
                  </a:lnTo>
                  <a:lnTo>
                    <a:pt x="55" y="1236"/>
                  </a:lnTo>
                  <a:lnTo>
                    <a:pt x="51" y="1229"/>
                  </a:lnTo>
                  <a:lnTo>
                    <a:pt x="59" y="1224"/>
                  </a:lnTo>
                  <a:lnTo>
                    <a:pt x="71" y="1226"/>
                  </a:lnTo>
                  <a:lnTo>
                    <a:pt x="71" y="1198"/>
                  </a:lnTo>
                  <a:lnTo>
                    <a:pt x="86" y="1210"/>
                  </a:lnTo>
                  <a:lnTo>
                    <a:pt x="103" y="1216"/>
                  </a:lnTo>
                  <a:lnTo>
                    <a:pt x="130" y="1250"/>
                  </a:lnTo>
                  <a:lnTo>
                    <a:pt x="140" y="1272"/>
                  </a:lnTo>
                  <a:lnTo>
                    <a:pt x="159" y="1323"/>
                  </a:lnTo>
                  <a:lnTo>
                    <a:pt x="169" y="1354"/>
                  </a:lnTo>
                  <a:lnTo>
                    <a:pt x="184" y="1387"/>
                  </a:lnTo>
                  <a:lnTo>
                    <a:pt x="193" y="1415"/>
                  </a:lnTo>
                  <a:lnTo>
                    <a:pt x="200" y="1432"/>
                  </a:lnTo>
                  <a:lnTo>
                    <a:pt x="209" y="1456"/>
                  </a:lnTo>
                  <a:lnTo>
                    <a:pt x="217" y="1468"/>
                  </a:lnTo>
                  <a:lnTo>
                    <a:pt x="216" y="1469"/>
                  </a:lnTo>
                  <a:lnTo>
                    <a:pt x="216" y="1469"/>
                  </a:lnTo>
                  <a:lnTo>
                    <a:pt x="256" y="1452"/>
                  </a:lnTo>
                  <a:lnTo>
                    <a:pt x="313" y="1431"/>
                  </a:lnTo>
                  <a:lnTo>
                    <a:pt x="378" y="1406"/>
                  </a:lnTo>
                  <a:lnTo>
                    <a:pt x="428" y="1390"/>
                  </a:lnTo>
                  <a:lnTo>
                    <a:pt x="439" y="1389"/>
                  </a:lnTo>
                  <a:lnTo>
                    <a:pt x="464" y="1386"/>
                  </a:lnTo>
                  <a:lnTo>
                    <a:pt x="490" y="1384"/>
                  </a:lnTo>
                  <a:lnTo>
                    <a:pt x="502" y="1383"/>
                  </a:lnTo>
                  <a:lnTo>
                    <a:pt x="513" y="1381"/>
                  </a:lnTo>
                  <a:lnTo>
                    <a:pt x="537" y="1376"/>
                  </a:lnTo>
                  <a:lnTo>
                    <a:pt x="559" y="1372"/>
                  </a:lnTo>
                  <a:lnTo>
                    <a:pt x="569" y="1369"/>
                  </a:lnTo>
                  <a:lnTo>
                    <a:pt x="606" y="1349"/>
                  </a:lnTo>
                  <a:lnTo>
                    <a:pt x="612" y="1336"/>
                  </a:lnTo>
                  <a:lnTo>
                    <a:pt x="622" y="1323"/>
                  </a:lnTo>
                  <a:lnTo>
                    <a:pt x="630" y="1312"/>
                  </a:lnTo>
                  <a:lnTo>
                    <a:pt x="644" y="1289"/>
                  </a:lnTo>
                  <a:lnTo>
                    <a:pt x="658" y="1265"/>
                  </a:lnTo>
                  <a:lnTo>
                    <a:pt x="664" y="1254"/>
                  </a:lnTo>
                  <a:lnTo>
                    <a:pt x="699" y="1205"/>
                  </a:lnTo>
                  <a:lnTo>
                    <a:pt x="705" y="1200"/>
                  </a:lnTo>
                  <a:lnTo>
                    <a:pt x="717" y="1189"/>
                  </a:lnTo>
                  <a:lnTo>
                    <a:pt x="730" y="1177"/>
                  </a:lnTo>
                  <a:lnTo>
                    <a:pt x="736" y="1171"/>
                  </a:lnTo>
                  <a:lnTo>
                    <a:pt x="749" y="1159"/>
                  </a:lnTo>
                  <a:lnTo>
                    <a:pt x="760" y="1149"/>
                  </a:lnTo>
                  <a:lnTo>
                    <a:pt x="787" y="1110"/>
                  </a:lnTo>
                  <a:lnTo>
                    <a:pt x="792" y="1104"/>
                  </a:lnTo>
                  <a:lnTo>
                    <a:pt x="802" y="1089"/>
                  </a:lnTo>
                  <a:lnTo>
                    <a:pt x="812" y="1073"/>
                  </a:lnTo>
                  <a:lnTo>
                    <a:pt x="819" y="1062"/>
                  </a:lnTo>
                  <a:lnTo>
                    <a:pt x="825" y="1052"/>
                  </a:lnTo>
                  <a:lnTo>
                    <a:pt x="831" y="1039"/>
                  </a:lnTo>
                  <a:lnTo>
                    <a:pt x="836" y="1028"/>
                  </a:lnTo>
                  <a:lnTo>
                    <a:pt x="838" y="1023"/>
                  </a:lnTo>
                  <a:lnTo>
                    <a:pt x="880" y="973"/>
                  </a:lnTo>
                  <a:lnTo>
                    <a:pt x="933" y="906"/>
                  </a:lnTo>
                  <a:lnTo>
                    <a:pt x="976" y="847"/>
                  </a:lnTo>
                  <a:lnTo>
                    <a:pt x="1002" y="777"/>
                  </a:lnTo>
                  <a:lnTo>
                    <a:pt x="1030" y="705"/>
                  </a:lnTo>
                  <a:lnTo>
                    <a:pt x="1060" y="603"/>
                  </a:lnTo>
                  <a:lnTo>
                    <a:pt x="1082" y="529"/>
                  </a:lnTo>
                  <a:lnTo>
                    <a:pt x="1095" y="495"/>
                  </a:lnTo>
                  <a:lnTo>
                    <a:pt x="1107" y="458"/>
                  </a:lnTo>
                  <a:lnTo>
                    <a:pt x="1120" y="442"/>
                  </a:lnTo>
                  <a:lnTo>
                    <a:pt x="1170" y="430"/>
                  </a:lnTo>
                  <a:lnTo>
                    <a:pt x="1209" y="414"/>
                  </a:lnTo>
                  <a:lnTo>
                    <a:pt x="1257" y="394"/>
                  </a:lnTo>
                  <a:lnTo>
                    <a:pt x="1266" y="390"/>
                  </a:lnTo>
                  <a:lnTo>
                    <a:pt x="1289" y="383"/>
                  </a:lnTo>
                  <a:lnTo>
                    <a:pt x="1310" y="375"/>
                  </a:lnTo>
                  <a:lnTo>
                    <a:pt x="1321" y="372"/>
                  </a:lnTo>
                  <a:lnTo>
                    <a:pt x="1332" y="368"/>
                  </a:lnTo>
                  <a:lnTo>
                    <a:pt x="1352" y="363"/>
                  </a:lnTo>
                  <a:lnTo>
                    <a:pt x="1373" y="358"/>
                  </a:lnTo>
                  <a:lnTo>
                    <a:pt x="1382" y="355"/>
                  </a:lnTo>
                  <a:lnTo>
                    <a:pt x="1444" y="339"/>
                  </a:lnTo>
                  <a:lnTo>
                    <a:pt x="1516" y="325"/>
                  </a:lnTo>
                  <a:lnTo>
                    <a:pt x="1558" y="303"/>
                  </a:lnTo>
                  <a:lnTo>
                    <a:pt x="1588" y="276"/>
                  </a:lnTo>
                  <a:lnTo>
                    <a:pt x="1623" y="253"/>
                  </a:lnTo>
                  <a:lnTo>
                    <a:pt x="1650" y="226"/>
                  </a:lnTo>
                  <a:lnTo>
                    <a:pt x="1677" y="209"/>
                  </a:lnTo>
                  <a:lnTo>
                    <a:pt x="1699" y="183"/>
                  </a:lnTo>
                  <a:lnTo>
                    <a:pt x="1699" y="154"/>
                  </a:lnTo>
                  <a:lnTo>
                    <a:pt x="1699" y="133"/>
                  </a:lnTo>
                  <a:lnTo>
                    <a:pt x="1694" y="118"/>
                  </a:lnTo>
                  <a:lnTo>
                    <a:pt x="1685" y="100"/>
                  </a:lnTo>
                  <a:lnTo>
                    <a:pt x="1667" y="77"/>
                  </a:lnTo>
                  <a:lnTo>
                    <a:pt x="1650" y="52"/>
                  </a:lnTo>
                  <a:lnTo>
                    <a:pt x="1631" y="28"/>
                  </a:lnTo>
                  <a:lnTo>
                    <a:pt x="1603" y="7"/>
                  </a:lnTo>
                  <a:lnTo>
                    <a:pt x="1592" y="11"/>
                  </a:lnTo>
                  <a:lnTo>
                    <a:pt x="1585" y="0"/>
                  </a:lnTo>
                  <a:lnTo>
                    <a:pt x="1574" y="8"/>
                  </a:lnTo>
                  <a:lnTo>
                    <a:pt x="1549" y="27"/>
                  </a:lnTo>
                  <a:lnTo>
                    <a:pt x="1540" y="38"/>
                  </a:lnTo>
                  <a:lnTo>
                    <a:pt x="1532" y="23"/>
                  </a:lnTo>
                  <a:lnTo>
                    <a:pt x="1510" y="17"/>
                  </a:lnTo>
                  <a:lnTo>
                    <a:pt x="1487" y="11"/>
                  </a:lnTo>
                  <a:lnTo>
                    <a:pt x="1468" y="17"/>
                  </a:lnTo>
                  <a:lnTo>
                    <a:pt x="1463" y="51"/>
                  </a:lnTo>
                  <a:lnTo>
                    <a:pt x="1424" y="71"/>
                  </a:lnTo>
                  <a:lnTo>
                    <a:pt x="1405" y="60"/>
                  </a:lnTo>
                  <a:lnTo>
                    <a:pt x="1383" y="71"/>
                  </a:lnTo>
                  <a:lnTo>
                    <a:pt x="1363" y="60"/>
                  </a:lnTo>
                  <a:lnTo>
                    <a:pt x="1358" y="60"/>
                  </a:lnTo>
                  <a:lnTo>
                    <a:pt x="1348" y="60"/>
                  </a:lnTo>
                  <a:lnTo>
                    <a:pt x="1337" y="81"/>
                  </a:lnTo>
                  <a:lnTo>
                    <a:pt x="1326" y="81"/>
                  </a:lnTo>
                  <a:lnTo>
                    <a:pt x="1331" y="60"/>
                  </a:lnTo>
                  <a:lnTo>
                    <a:pt x="1320" y="60"/>
                  </a:lnTo>
                  <a:lnTo>
                    <a:pt x="1309" y="58"/>
                  </a:lnTo>
                  <a:lnTo>
                    <a:pt x="1302" y="68"/>
                  </a:lnTo>
                  <a:lnTo>
                    <a:pt x="1284" y="68"/>
                  </a:lnTo>
                  <a:lnTo>
                    <a:pt x="1273" y="68"/>
                  </a:lnTo>
                  <a:lnTo>
                    <a:pt x="1263" y="81"/>
                  </a:lnTo>
                  <a:lnTo>
                    <a:pt x="1253" y="81"/>
                  </a:lnTo>
                  <a:lnTo>
                    <a:pt x="1241" y="78"/>
                  </a:lnTo>
                  <a:lnTo>
                    <a:pt x="1229" y="78"/>
                  </a:lnTo>
                  <a:lnTo>
                    <a:pt x="1213" y="93"/>
                  </a:lnTo>
                  <a:lnTo>
                    <a:pt x="1203" y="107"/>
                  </a:lnTo>
                  <a:lnTo>
                    <a:pt x="1199" y="118"/>
                  </a:lnTo>
                  <a:lnTo>
                    <a:pt x="1184" y="118"/>
                  </a:lnTo>
                  <a:lnTo>
                    <a:pt x="1184" y="130"/>
                  </a:lnTo>
                  <a:lnTo>
                    <a:pt x="1175" y="128"/>
                  </a:lnTo>
                  <a:lnTo>
                    <a:pt x="1166" y="112"/>
                  </a:lnTo>
                  <a:lnTo>
                    <a:pt x="1155" y="115"/>
                  </a:lnTo>
                  <a:lnTo>
                    <a:pt x="1150" y="134"/>
                  </a:lnTo>
                  <a:lnTo>
                    <a:pt x="1158" y="146"/>
                  </a:lnTo>
                  <a:lnTo>
                    <a:pt x="1154" y="158"/>
                  </a:lnTo>
                  <a:lnTo>
                    <a:pt x="1147" y="158"/>
                  </a:lnTo>
                  <a:lnTo>
                    <a:pt x="1150" y="164"/>
                  </a:lnTo>
                  <a:lnTo>
                    <a:pt x="1158" y="175"/>
                  </a:lnTo>
                  <a:lnTo>
                    <a:pt x="1148" y="178"/>
                  </a:lnTo>
                  <a:lnTo>
                    <a:pt x="1138" y="176"/>
                  </a:lnTo>
                  <a:lnTo>
                    <a:pt x="1126" y="161"/>
                  </a:lnTo>
                  <a:lnTo>
                    <a:pt x="1119" y="161"/>
                  </a:lnTo>
                  <a:lnTo>
                    <a:pt x="1113" y="172"/>
                  </a:lnTo>
                  <a:lnTo>
                    <a:pt x="1110" y="183"/>
                  </a:lnTo>
                  <a:lnTo>
                    <a:pt x="1090" y="183"/>
                  </a:lnTo>
                  <a:lnTo>
                    <a:pt x="1078" y="186"/>
                  </a:lnTo>
                  <a:lnTo>
                    <a:pt x="1078" y="206"/>
                  </a:lnTo>
                  <a:lnTo>
                    <a:pt x="1078" y="232"/>
                  </a:lnTo>
                  <a:lnTo>
                    <a:pt x="1087" y="246"/>
                  </a:lnTo>
                  <a:lnTo>
                    <a:pt x="1087" y="256"/>
                  </a:lnTo>
                  <a:lnTo>
                    <a:pt x="1078" y="263"/>
                  </a:lnTo>
                  <a:lnTo>
                    <a:pt x="1069" y="248"/>
                  </a:lnTo>
                  <a:lnTo>
                    <a:pt x="1065" y="231"/>
                  </a:lnTo>
                  <a:lnTo>
                    <a:pt x="1045" y="228"/>
                  </a:lnTo>
                  <a:lnTo>
                    <a:pt x="1008" y="223"/>
                  </a:lnTo>
                  <a:lnTo>
                    <a:pt x="994" y="226"/>
                  </a:lnTo>
                  <a:lnTo>
                    <a:pt x="982" y="223"/>
                  </a:lnTo>
                  <a:lnTo>
                    <a:pt x="972" y="223"/>
                  </a:lnTo>
                  <a:lnTo>
                    <a:pt x="962" y="237"/>
                  </a:lnTo>
                  <a:lnTo>
                    <a:pt x="938" y="237"/>
                  </a:lnTo>
                  <a:lnTo>
                    <a:pt x="935" y="254"/>
                  </a:lnTo>
                  <a:lnTo>
                    <a:pt x="925" y="265"/>
                  </a:lnTo>
                  <a:lnTo>
                    <a:pt x="916" y="266"/>
                  </a:lnTo>
                  <a:lnTo>
                    <a:pt x="904" y="260"/>
                  </a:lnTo>
                  <a:lnTo>
                    <a:pt x="898" y="260"/>
                  </a:lnTo>
                  <a:lnTo>
                    <a:pt x="898" y="282"/>
                  </a:lnTo>
                  <a:lnTo>
                    <a:pt x="890" y="282"/>
                  </a:lnTo>
                  <a:lnTo>
                    <a:pt x="877" y="264"/>
                  </a:lnTo>
                  <a:lnTo>
                    <a:pt x="874" y="254"/>
                  </a:lnTo>
                  <a:lnTo>
                    <a:pt x="869" y="254"/>
                  </a:lnTo>
                  <a:lnTo>
                    <a:pt x="865" y="266"/>
                  </a:lnTo>
                  <a:lnTo>
                    <a:pt x="860" y="274"/>
                  </a:lnTo>
                  <a:lnTo>
                    <a:pt x="844" y="282"/>
                  </a:lnTo>
                  <a:lnTo>
                    <a:pt x="828" y="290"/>
                  </a:lnTo>
                  <a:lnTo>
                    <a:pt x="810" y="298"/>
                  </a:lnTo>
                  <a:lnTo>
                    <a:pt x="799" y="304"/>
                  </a:lnTo>
                  <a:lnTo>
                    <a:pt x="802" y="312"/>
                  </a:lnTo>
                  <a:lnTo>
                    <a:pt x="810" y="321"/>
                  </a:lnTo>
                  <a:lnTo>
                    <a:pt x="807" y="327"/>
                  </a:lnTo>
                  <a:lnTo>
                    <a:pt x="794" y="324"/>
                  </a:lnTo>
                  <a:lnTo>
                    <a:pt x="785" y="308"/>
                  </a:lnTo>
                  <a:lnTo>
                    <a:pt x="766" y="295"/>
                  </a:lnTo>
                  <a:lnTo>
                    <a:pt x="749" y="286"/>
                  </a:lnTo>
                  <a:lnTo>
                    <a:pt x="733" y="289"/>
                  </a:lnTo>
                  <a:lnTo>
                    <a:pt x="733" y="304"/>
                  </a:lnTo>
                  <a:lnTo>
                    <a:pt x="739" y="323"/>
                  </a:lnTo>
                  <a:lnTo>
                    <a:pt x="739" y="338"/>
                  </a:lnTo>
                  <a:lnTo>
                    <a:pt x="719" y="341"/>
                  </a:lnTo>
                  <a:lnTo>
                    <a:pt x="719" y="351"/>
                  </a:lnTo>
                  <a:lnTo>
                    <a:pt x="727" y="352"/>
                  </a:lnTo>
                  <a:lnTo>
                    <a:pt x="735" y="362"/>
                  </a:lnTo>
                  <a:lnTo>
                    <a:pt x="729" y="363"/>
                  </a:lnTo>
                  <a:lnTo>
                    <a:pt x="709" y="362"/>
                  </a:lnTo>
                  <a:lnTo>
                    <a:pt x="700" y="363"/>
                  </a:lnTo>
                  <a:lnTo>
                    <a:pt x="687" y="363"/>
                  </a:lnTo>
                  <a:lnTo>
                    <a:pt x="684" y="363"/>
                  </a:lnTo>
                  <a:lnTo>
                    <a:pt x="660" y="361"/>
                  </a:lnTo>
                  <a:lnTo>
                    <a:pt x="651" y="350"/>
                  </a:lnTo>
                  <a:lnTo>
                    <a:pt x="641" y="334"/>
                  </a:lnTo>
                  <a:lnTo>
                    <a:pt x="619" y="325"/>
                  </a:lnTo>
                  <a:lnTo>
                    <a:pt x="612" y="332"/>
                  </a:lnTo>
                  <a:lnTo>
                    <a:pt x="605" y="337"/>
                  </a:lnTo>
                  <a:lnTo>
                    <a:pt x="595" y="353"/>
                  </a:lnTo>
                  <a:lnTo>
                    <a:pt x="579" y="367"/>
                  </a:lnTo>
                  <a:lnTo>
                    <a:pt x="578" y="380"/>
                  </a:lnTo>
                  <a:lnTo>
                    <a:pt x="588" y="390"/>
                  </a:lnTo>
                  <a:lnTo>
                    <a:pt x="588" y="399"/>
                  </a:lnTo>
                  <a:lnTo>
                    <a:pt x="578" y="397"/>
                  </a:lnTo>
                  <a:lnTo>
                    <a:pt x="565" y="396"/>
                  </a:lnTo>
                  <a:lnTo>
                    <a:pt x="562" y="383"/>
                  </a:lnTo>
                  <a:lnTo>
                    <a:pt x="556" y="366"/>
                  </a:lnTo>
                  <a:lnTo>
                    <a:pt x="549" y="352"/>
                  </a:lnTo>
                  <a:lnTo>
                    <a:pt x="537" y="347"/>
                  </a:lnTo>
                  <a:lnTo>
                    <a:pt x="510" y="347"/>
                  </a:lnTo>
                  <a:lnTo>
                    <a:pt x="498" y="353"/>
                  </a:lnTo>
                  <a:lnTo>
                    <a:pt x="488" y="364"/>
                  </a:lnTo>
                  <a:lnTo>
                    <a:pt x="488" y="374"/>
                  </a:lnTo>
                  <a:lnTo>
                    <a:pt x="492" y="385"/>
                  </a:lnTo>
                  <a:lnTo>
                    <a:pt x="492" y="398"/>
                  </a:lnTo>
                  <a:lnTo>
                    <a:pt x="482" y="408"/>
                  </a:lnTo>
                  <a:lnTo>
                    <a:pt x="492" y="420"/>
                  </a:lnTo>
                  <a:lnTo>
                    <a:pt x="492" y="430"/>
                  </a:lnTo>
                  <a:lnTo>
                    <a:pt x="477" y="430"/>
                  </a:lnTo>
                  <a:lnTo>
                    <a:pt x="461" y="422"/>
                  </a:lnTo>
                  <a:lnTo>
                    <a:pt x="456" y="401"/>
                  </a:lnTo>
                  <a:lnTo>
                    <a:pt x="443" y="401"/>
                  </a:lnTo>
                  <a:lnTo>
                    <a:pt x="429" y="401"/>
                  </a:lnTo>
                  <a:lnTo>
                    <a:pt x="422" y="420"/>
                  </a:lnTo>
                  <a:lnTo>
                    <a:pt x="422" y="433"/>
                  </a:lnTo>
                  <a:lnTo>
                    <a:pt x="406" y="422"/>
                  </a:lnTo>
                  <a:lnTo>
                    <a:pt x="402" y="430"/>
                  </a:lnTo>
                  <a:lnTo>
                    <a:pt x="415" y="445"/>
                  </a:lnTo>
                  <a:lnTo>
                    <a:pt x="406" y="458"/>
                  </a:lnTo>
                  <a:lnTo>
                    <a:pt x="391" y="457"/>
                  </a:lnTo>
                  <a:lnTo>
                    <a:pt x="380" y="452"/>
                  </a:lnTo>
                  <a:lnTo>
                    <a:pt x="364" y="465"/>
                  </a:lnTo>
                  <a:lnTo>
                    <a:pt x="338" y="471"/>
                  </a:lnTo>
                  <a:lnTo>
                    <a:pt x="331" y="480"/>
                  </a:lnTo>
                  <a:lnTo>
                    <a:pt x="294" y="487"/>
                  </a:lnTo>
                  <a:lnTo>
                    <a:pt x="290" y="513"/>
                  </a:lnTo>
                  <a:lnTo>
                    <a:pt x="290" y="535"/>
                  </a:lnTo>
                  <a:lnTo>
                    <a:pt x="290" y="541"/>
                  </a:lnTo>
                  <a:lnTo>
                    <a:pt x="290" y="557"/>
                  </a:lnTo>
                  <a:lnTo>
                    <a:pt x="298" y="579"/>
                  </a:lnTo>
                  <a:lnTo>
                    <a:pt x="305" y="593"/>
                  </a:lnTo>
                  <a:lnTo>
                    <a:pt x="325" y="607"/>
                  </a:lnTo>
                  <a:lnTo>
                    <a:pt x="348" y="620"/>
                  </a:lnTo>
                  <a:lnTo>
                    <a:pt x="358" y="627"/>
                  </a:lnTo>
                  <a:lnTo>
                    <a:pt x="372" y="635"/>
                  </a:lnTo>
                  <a:lnTo>
                    <a:pt x="364" y="661"/>
                  </a:lnTo>
                  <a:lnTo>
                    <a:pt x="372" y="669"/>
                  </a:lnTo>
                  <a:lnTo>
                    <a:pt x="383" y="663"/>
                  </a:lnTo>
                  <a:lnTo>
                    <a:pt x="405" y="675"/>
                  </a:lnTo>
                  <a:lnTo>
                    <a:pt x="408" y="687"/>
                  </a:lnTo>
                  <a:lnTo>
                    <a:pt x="398" y="693"/>
                  </a:lnTo>
                  <a:lnTo>
                    <a:pt x="399" y="705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90" name="Freeform 73"/>
            <p:cNvSpPr>
              <a:spLocks/>
            </p:cNvSpPr>
            <p:nvPr/>
          </p:nvSpPr>
          <p:spPr bwMode="auto">
            <a:xfrm>
              <a:off x="7940432" y="2869359"/>
              <a:ext cx="474696" cy="537589"/>
            </a:xfrm>
            <a:custGeom>
              <a:avLst/>
              <a:gdLst>
                <a:gd name="T0" fmla="*/ 213 w 949"/>
                <a:gd name="T1" fmla="*/ 256 h 1077"/>
                <a:gd name="T2" fmla="*/ 156 w 949"/>
                <a:gd name="T3" fmla="*/ 337 h 1077"/>
                <a:gd name="T4" fmla="*/ 99 w 949"/>
                <a:gd name="T5" fmla="*/ 441 h 1077"/>
                <a:gd name="T6" fmla="*/ 147 w 949"/>
                <a:gd name="T7" fmla="*/ 485 h 1077"/>
                <a:gd name="T8" fmla="*/ 99 w 949"/>
                <a:gd name="T9" fmla="*/ 560 h 1077"/>
                <a:gd name="T10" fmla="*/ 78 w 949"/>
                <a:gd name="T11" fmla="*/ 610 h 1077"/>
                <a:gd name="T12" fmla="*/ 41 w 949"/>
                <a:gd name="T13" fmla="*/ 673 h 1077"/>
                <a:gd name="T14" fmla="*/ 90 w 949"/>
                <a:gd name="T15" fmla="*/ 679 h 1077"/>
                <a:gd name="T16" fmla="*/ 112 w 949"/>
                <a:gd name="T17" fmla="*/ 725 h 1077"/>
                <a:gd name="T18" fmla="*/ 88 w 949"/>
                <a:gd name="T19" fmla="*/ 768 h 1077"/>
                <a:gd name="T20" fmla="*/ 70 w 949"/>
                <a:gd name="T21" fmla="*/ 804 h 1077"/>
                <a:gd name="T22" fmla="*/ 25 w 949"/>
                <a:gd name="T23" fmla="*/ 845 h 1077"/>
                <a:gd name="T24" fmla="*/ 14 w 949"/>
                <a:gd name="T25" fmla="*/ 887 h 1077"/>
                <a:gd name="T26" fmla="*/ 64 w 949"/>
                <a:gd name="T27" fmla="*/ 913 h 1077"/>
                <a:gd name="T28" fmla="*/ 64 w 949"/>
                <a:gd name="T29" fmla="*/ 951 h 1077"/>
                <a:gd name="T30" fmla="*/ 41 w 949"/>
                <a:gd name="T31" fmla="*/ 979 h 1077"/>
                <a:gd name="T32" fmla="*/ 34 w 949"/>
                <a:gd name="T33" fmla="*/ 1010 h 1077"/>
                <a:gd name="T34" fmla="*/ 88 w 949"/>
                <a:gd name="T35" fmla="*/ 1001 h 1077"/>
                <a:gd name="T36" fmla="*/ 128 w 949"/>
                <a:gd name="T37" fmla="*/ 1029 h 1077"/>
                <a:gd name="T38" fmla="*/ 94 w 949"/>
                <a:gd name="T39" fmla="*/ 1042 h 1077"/>
                <a:gd name="T40" fmla="*/ 79 w 949"/>
                <a:gd name="T41" fmla="*/ 1076 h 1077"/>
                <a:gd name="T42" fmla="*/ 126 w 949"/>
                <a:gd name="T43" fmla="*/ 1068 h 1077"/>
                <a:gd name="T44" fmla="*/ 148 w 949"/>
                <a:gd name="T45" fmla="*/ 1053 h 1077"/>
                <a:gd name="T46" fmla="*/ 184 w 949"/>
                <a:gd name="T47" fmla="*/ 1071 h 1077"/>
                <a:gd name="T48" fmla="*/ 218 w 949"/>
                <a:gd name="T49" fmla="*/ 1043 h 1077"/>
                <a:gd name="T50" fmla="*/ 220 w 949"/>
                <a:gd name="T51" fmla="*/ 1012 h 1077"/>
                <a:gd name="T52" fmla="*/ 270 w 949"/>
                <a:gd name="T53" fmla="*/ 971 h 1077"/>
                <a:gd name="T54" fmla="*/ 291 w 949"/>
                <a:gd name="T55" fmla="*/ 971 h 1077"/>
                <a:gd name="T56" fmla="*/ 301 w 949"/>
                <a:gd name="T57" fmla="*/ 970 h 1077"/>
                <a:gd name="T58" fmla="*/ 324 w 949"/>
                <a:gd name="T59" fmla="*/ 976 h 1077"/>
                <a:gd name="T60" fmla="*/ 349 w 949"/>
                <a:gd name="T61" fmla="*/ 948 h 1077"/>
                <a:gd name="T62" fmla="*/ 383 w 949"/>
                <a:gd name="T63" fmla="*/ 952 h 1077"/>
                <a:gd name="T64" fmla="*/ 410 w 949"/>
                <a:gd name="T65" fmla="*/ 901 h 1077"/>
                <a:gd name="T66" fmla="*/ 450 w 949"/>
                <a:gd name="T67" fmla="*/ 911 h 1077"/>
                <a:gd name="T68" fmla="*/ 472 w 949"/>
                <a:gd name="T69" fmla="*/ 891 h 1077"/>
                <a:gd name="T70" fmla="*/ 453 w 949"/>
                <a:gd name="T71" fmla="*/ 871 h 1077"/>
                <a:gd name="T72" fmla="*/ 479 w 949"/>
                <a:gd name="T73" fmla="*/ 834 h 1077"/>
                <a:gd name="T74" fmla="*/ 509 w 949"/>
                <a:gd name="T75" fmla="*/ 851 h 1077"/>
                <a:gd name="T76" fmla="*/ 548 w 949"/>
                <a:gd name="T77" fmla="*/ 818 h 1077"/>
                <a:gd name="T78" fmla="*/ 601 w 949"/>
                <a:gd name="T79" fmla="*/ 776 h 1077"/>
                <a:gd name="T80" fmla="*/ 641 w 949"/>
                <a:gd name="T81" fmla="*/ 763 h 1077"/>
                <a:gd name="T82" fmla="*/ 673 w 949"/>
                <a:gd name="T83" fmla="*/ 758 h 1077"/>
                <a:gd name="T84" fmla="*/ 670 w 949"/>
                <a:gd name="T85" fmla="*/ 704 h 1077"/>
                <a:gd name="T86" fmla="*/ 721 w 949"/>
                <a:gd name="T87" fmla="*/ 634 h 1077"/>
                <a:gd name="T88" fmla="*/ 746 w 949"/>
                <a:gd name="T89" fmla="*/ 582 h 1077"/>
                <a:gd name="T90" fmla="*/ 837 w 949"/>
                <a:gd name="T91" fmla="*/ 537 h 1077"/>
                <a:gd name="T92" fmla="*/ 932 w 949"/>
                <a:gd name="T93" fmla="*/ 452 h 1077"/>
                <a:gd name="T94" fmla="*/ 944 w 949"/>
                <a:gd name="T95" fmla="*/ 387 h 1077"/>
                <a:gd name="T96" fmla="*/ 891 w 949"/>
                <a:gd name="T97" fmla="*/ 315 h 1077"/>
                <a:gd name="T98" fmla="*/ 794 w 949"/>
                <a:gd name="T99" fmla="*/ 342 h 1077"/>
                <a:gd name="T100" fmla="*/ 759 w 949"/>
                <a:gd name="T101" fmla="*/ 266 h 1077"/>
                <a:gd name="T102" fmla="*/ 739 w 949"/>
                <a:gd name="T103" fmla="*/ 229 h 1077"/>
                <a:gd name="T104" fmla="*/ 729 w 949"/>
                <a:gd name="T105" fmla="*/ 205 h 1077"/>
                <a:gd name="T106" fmla="*/ 732 w 949"/>
                <a:gd name="T107" fmla="*/ 185 h 1077"/>
                <a:gd name="T108" fmla="*/ 680 w 949"/>
                <a:gd name="T109" fmla="*/ 123 h 1077"/>
                <a:gd name="T110" fmla="*/ 649 w 949"/>
                <a:gd name="T111" fmla="*/ 63 h 1077"/>
                <a:gd name="T112" fmla="*/ 583 w 949"/>
                <a:gd name="T113" fmla="*/ 24 h 1077"/>
                <a:gd name="T114" fmla="*/ 536 w 949"/>
                <a:gd name="T115" fmla="*/ 19 h 1077"/>
                <a:gd name="T116" fmla="*/ 421 w 949"/>
                <a:gd name="T117" fmla="*/ 75 h 1077"/>
                <a:gd name="T118" fmla="*/ 347 w 949"/>
                <a:gd name="T119" fmla="*/ 193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9" h="1077">
                  <a:moveTo>
                    <a:pt x="347" y="193"/>
                  </a:moveTo>
                  <a:lnTo>
                    <a:pt x="256" y="237"/>
                  </a:lnTo>
                  <a:lnTo>
                    <a:pt x="230" y="243"/>
                  </a:lnTo>
                  <a:lnTo>
                    <a:pt x="225" y="247"/>
                  </a:lnTo>
                  <a:lnTo>
                    <a:pt x="213" y="256"/>
                  </a:lnTo>
                  <a:lnTo>
                    <a:pt x="201" y="265"/>
                  </a:lnTo>
                  <a:lnTo>
                    <a:pt x="193" y="269"/>
                  </a:lnTo>
                  <a:lnTo>
                    <a:pt x="183" y="280"/>
                  </a:lnTo>
                  <a:lnTo>
                    <a:pt x="174" y="292"/>
                  </a:lnTo>
                  <a:lnTo>
                    <a:pt x="156" y="337"/>
                  </a:lnTo>
                  <a:lnTo>
                    <a:pt x="125" y="367"/>
                  </a:lnTo>
                  <a:lnTo>
                    <a:pt x="106" y="402"/>
                  </a:lnTo>
                  <a:lnTo>
                    <a:pt x="106" y="424"/>
                  </a:lnTo>
                  <a:lnTo>
                    <a:pt x="99" y="441"/>
                  </a:lnTo>
                  <a:lnTo>
                    <a:pt x="99" y="441"/>
                  </a:lnTo>
                  <a:lnTo>
                    <a:pt x="102" y="438"/>
                  </a:lnTo>
                  <a:lnTo>
                    <a:pt x="110" y="451"/>
                  </a:lnTo>
                  <a:lnTo>
                    <a:pt x="123" y="462"/>
                  </a:lnTo>
                  <a:lnTo>
                    <a:pt x="137" y="472"/>
                  </a:lnTo>
                  <a:lnTo>
                    <a:pt x="147" y="485"/>
                  </a:lnTo>
                  <a:lnTo>
                    <a:pt x="147" y="502"/>
                  </a:lnTo>
                  <a:lnTo>
                    <a:pt x="132" y="511"/>
                  </a:lnTo>
                  <a:lnTo>
                    <a:pt x="125" y="526"/>
                  </a:lnTo>
                  <a:lnTo>
                    <a:pt x="112" y="546"/>
                  </a:lnTo>
                  <a:lnTo>
                    <a:pt x="99" y="560"/>
                  </a:lnTo>
                  <a:lnTo>
                    <a:pt x="88" y="564"/>
                  </a:lnTo>
                  <a:lnTo>
                    <a:pt x="74" y="566"/>
                  </a:lnTo>
                  <a:lnTo>
                    <a:pt x="71" y="594"/>
                  </a:lnTo>
                  <a:lnTo>
                    <a:pt x="78" y="604"/>
                  </a:lnTo>
                  <a:lnTo>
                    <a:pt x="78" y="610"/>
                  </a:lnTo>
                  <a:lnTo>
                    <a:pt x="72" y="619"/>
                  </a:lnTo>
                  <a:lnTo>
                    <a:pt x="73" y="638"/>
                  </a:lnTo>
                  <a:lnTo>
                    <a:pt x="70" y="655"/>
                  </a:lnTo>
                  <a:lnTo>
                    <a:pt x="60" y="666"/>
                  </a:lnTo>
                  <a:lnTo>
                    <a:pt x="41" y="673"/>
                  </a:lnTo>
                  <a:lnTo>
                    <a:pt x="46" y="684"/>
                  </a:lnTo>
                  <a:lnTo>
                    <a:pt x="63" y="694"/>
                  </a:lnTo>
                  <a:lnTo>
                    <a:pt x="70" y="690"/>
                  </a:lnTo>
                  <a:lnTo>
                    <a:pt x="81" y="679"/>
                  </a:lnTo>
                  <a:lnTo>
                    <a:pt x="90" y="679"/>
                  </a:lnTo>
                  <a:lnTo>
                    <a:pt x="108" y="692"/>
                  </a:lnTo>
                  <a:lnTo>
                    <a:pt x="113" y="701"/>
                  </a:lnTo>
                  <a:lnTo>
                    <a:pt x="104" y="705"/>
                  </a:lnTo>
                  <a:lnTo>
                    <a:pt x="110" y="712"/>
                  </a:lnTo>
                  <a:lnTo>
                    <a:pt x="112" y="725"/>
                  </a:lnTo>
                  <a:lnTo>
                    <a:pt x="112" y="735"/>
                  </a:lnTo>
                  <a:lnTo>
                    <a:pt x="100" y="733"/>
                  </a:lnTo>
                  <a:lnTo>
                    <a:pt x="91" y="746"/>
                  </a:lnTo>
                  <a:lnTo>
                    <a:pt x="89" y="756"/>
                  </a:lnTo>
                  <a:lnTo>
                    <a:pt x="88" y="768"/>
                  </a:lnTo>
                  <a:lnTo>
                    <a:pt x="79" y="780"/>
                  </a:lnTo>
                  <a:lnTo>
                    <a:pt x="70" y="787"/>
                  </a:lnTo>
                  <a:lnTo>
                    <a:pt x="67" y="796"/>
                  </a:lnTo>
                  <a:lnTo>
                    <a:pt x="70" y="798"/>
                  </a:lnTo>
                  <a:lnTo>
                    <a:pt x="70" y="804"/>
                  </a:lnTo>
                  <a:lnTo>
                    <a:pt x="63" y="816"/>
                  </a:lnTo>
                  <a:lnTo>
                    <a:pt x="54" y="816"/>
                  </a:lnTo>
                  <a:lnTo>
                    <a:pt x="46" y="828"/>
                  </a:lnTo>
                  <a:lnTo>
                    <a:pt x="34" y="825"/>
                  </a:lnTo>
                  <a:lnTo>
                    <a:pt x="25" y="845"/>
                  </a:lnTo>
                  <a:lnTo>
                    <a:pt x="21" y="854"/>
                  </a:lnTo>
                  <a:lnTo>
                    <a:pt x="4" y="857"/>
                  </a:lnTo>
                  <a:lnTo>
                    <a:pt x="0" y="871"/>
                  </a:lnTo>
                  <a:lnTo>
                    <a:pt x="4" y="883"/>
                  </a:lnTo>
                  <a:lnTo>
                    <a:pt x="14" y="887"/>
                  </a:lnTo>
                  <a:lnTo>
                    <a:pt x="20" y="892"/>
                  </a:lnTo>
                  <a:lnTo>
                    <a:pt x="32" y="897"/>
                  </a:lnTo>
                  <a:lnTo>
                    <a:pt x="42" y="905"/>
                  </a:lnTo>
                  <a:lnTo>
                    <a:pt x="59" y="911"/>
                  </a:lnTo>
                  <a:lnTo>
                    <a:pt x="64" y="913"/>
                  </a:lnTo>
                  <a:lnTo>
                    <a:pt x="70" y="919"/>
                  </a:lnTo>
                  <a:lnTo>
                    <a:pt x="61" y="932"/>
                  </a:lnTo>
                  <a:lnTo>
                    <a:pt x="58" y="941"/>
                  </a:lnTo>
                  <a:lnTo>
                    <a:pt x="63" y="945"/>
                  </a:lnTo>
                  <a:lnTo>
                    <a:pt x="64" y="951"/>
                  </a:lnTo>
                  <a:lnTo>
                    <a:pt x="60" y="956"/>
                  </a:lnTo>
                  <a:lnTo>
                    <a:pt x="49" y="966"/>
                  </a:lnTo>
                  <a:lnTo>
                    <a:pt x="46" y="968"/>
                  </a:lnTo>
                  <a:lnTo>
                    <a:pt x="44" y="973"/>
                  </a:lnTo>
                  <a:lnTo>
                    <a:pt x="41" y="979"/>
                  </a:lnTo>
                  <a:lnTo>
                    <a:pt x="40" y="983"/>
                  </a:lnTo>
                  <a:lnTo>
                    <a:pt x="28" y="985"/>
                  </a:lnTo>
                  <a:lnTo>
                    <a:pt x="28" y="995"/>
                  </a:lnTo>
                  <a:lnTo>
                    <a:pt x="31" y="1003"/>
                  </a:lnTo>
                  <a:lnTo>
                    <a:pt x="34" y="1010"/>
                  </a:lnTo>
                  <a:lnTo>
                    <a:pt x="44" y="1011"/>
                  </a:lnTo>
                  <a:lnTo>
                    <a:pt x="52" y="1013"/>
                  </a:lnTo>
                  <a:lnTo>
                    <a:pt x="72" y="1014"/>
                  </a:lnTo>
                  <a:lnTo>
                    <a:pt x="81" y="1005"/>
                  </a:lnTo>
                  <a:lnTo>
                    <a:pt x="88" y="1001"/>
                  </a:lnTo>
                  <a:lnTo>
                    <a:pt x="94" y="1001"/>
                  </a:lnTo>
                  <a:lnTo>
                    <a:pt x="106" y="1004"/>
                  </a:lnTo>
                  <a:lnTo>
                    <a:pt x="123" y="1009"/>
                  </a:lnTo>
                  <a:lnTo>
                    <a:pt x="126" y="1016"/>
                  </a:lnTo>
                  <a:lnTo>
                    <a:pt x="128" y="1029"/>
                  </a:lnTo>
                  <a:lnTo>
                    <a:pt x="137" y="1034"/>
                  </a:lnTo>
                  <a:lnTo>
                    <a:pt x="137" y="1042"/>
                  </a:lnTo>
                  <a:lnTo>
                    <a:pt x="126" y="1039"/>
                  </a:lnTo>
                  <a:lnTo>
                    <a:pt x="110" y="1037"/>
                  </a:lnTo>
                  <a:lnTo>
                    <a:pt x="94" y="1042"/>
                  </a:lnTo>
                  <a:lnTo>
                    <a:pt x="89" y="1052"/>
                  </a:lnTo>
                  <a:lnTo>
                    <a:pt x="76" y="1052"/>
                  </a:lnTo>
                  <a:lnTo>
                    <a:pt x="75" y="1055"/>
                  </a:lnTo>
                  <a:lnTo>
                    <a:pt x="78" y="1067"/>
                  </a:lnTo>
                  <a:lnTo>
                    <a:pt x="79" y="1076"/>
                  </a:lnTo>
                  <a:lnTo>
                    <a:pt x="90" y="1071"/>
                  </a:lnTo>
                  <a:lnTo>
                    <a:pt x="104" y="1069"/>
                  </a:lnTo>
                  <a:lnTo>
                    <a:pt x="115" y="1060"/>
                  </a:lnTo>
                  <a:lnTo>
                    <a:pt x="122" y="1060"/>
                  </a:lnTo>
                  <a:lnTo>
                    <a:pt x="126" y="1068"/>
                  </a:lnTo>
                  <a:lnTo>
                    <a:pt x="135" y="1068"/>
                  </a:lnTo>
                  <a:lnTo>
                    <a:pt x="139" y="1060"/>
                  </a:lnTo>
                  <a:lnTo>
                    <a:pt x="140" y="1057"/>
                  </a:lnTo>
                  <a:lnTo>
                    <a:pt x="142" y="1053"/>
                  </a:lnTo>
                  <a:lnTo>
                    <a:pt x="148" y="1053"/>
                  </a:lnTo>
                  <a:lnTo>
                    <a:pt x="152" y="1053"/>
                  </a:lnTo>
                  <a:lnTo>
                    <a:pt x="152" y="1061"/>
                  </a:lnTo>
                  <a:lnTo>
                    <a:pt x="165" y="1059"/>
                  </a:lnTo>
                  <a:lnTo>
                    <a:pt x="171" y="1070"/>
                  </a:lnTo>
                  <a:lnTo>
                    <a:pt x="184" y="1071"/>
                  </a:lnTo>
                  <a:lnTo>
                    <a:pt x="189" y="1077"/>
                  </a:lnTo>
                  <a:lnTo>
                    <a:pt x="204" y="1077"/>
                  </a:lnTo>
                  <a:lnTo>
                    <a:pt x="210" y="1058"/>
                  </a:lnTo>
                  <a:lnTo>
                    <a:pt x="218" y="1058"/>
                  </a:lnTo>
                  <a:lnTo>
                    <a:pt x="218" y="1043"/>
                  </a:lnTo>
                  <a:lnTo>
                    <a:pt x="228" y="1031"/>
                  </a:lnTo>
                  <a:lnTo>
                    <a:pt x="228" y="1027"/>
                  </a:lnTo>
                  <a:lnTo>
                    <a:pt x="207" y="1024"/>
                  </a:lnTo>
                  <a:lnTo>
                    <a:pt x="209" y="1012"/>
                  </a:lnTo>
                  <a:lnTo>
                    <a:pt x="220" y="1012"/>
                  </a:lnTo>
                  <a:lnTo>
                    <a:pt x="237" y="1000"/>
                  </a:lnTo>
                  <a:lnTo>
                    <a:pt x="256" y="992"/>
                  </a:lnTo>
                  <a:lnTo>
                    <a:pt x="260" y="984"/>
                  </a:lnTo>
                  <a:lnTo>
                    <a:pt x="267" y="984"/>
                  </a:lnTo>
                  <a:lnTo>
                    <a:pt x="270" y="971"/>
                  </a:lnTo>
                  <a:lnTo>
                    <a:pt x="280" y="971"/>
                  </a:lnTo>
                  <a:lnTo>
                    <a:pt x="275" y="988"/>
                  </a:lnTo>
                  <a:lnTo>
                    <a:pt x="277" y="996"/>
                  </a:lnTo>
                  <a:lnTo>
                    <a:pt x="288" y="996"/>
                  </a:lnTo>
                  <a:lnTo>
                    <a:pt x="291" y="971"/>
                  </a:lnTo>
                  <a:lnTo>
                    <a:pt x="296" y="960"/>
                  </a:lnTo>
                  <a:lnTo>
                    <a:pt x="291" y="954"/>
                  </a:lnTo>
                  <a:lnTo>
                    <a:pt x="307" y="952"/>
                  </a:lnTo>
                  <a:lnTo>
                    <a:pt x="311" y="958"/>
                  </a:lnTo>
                  <a:lnTo>
                    <a:pt x="301" y="970"/>
                  </a:lnTo>
                  <a:lnTo>
                    <a:pt x="298" y="983"/>
                  </a:lnTo>
                  <a:lnTo>
                    <a:pt x="304" y="982"/>
                  </a:lnTo>
                  <a:lnTo>
                    <a:pt x="311" y="978"/>
                  </a:lnTo>
                  <a:lnTo>
                    <a:pt x="320" y="976"/>
                  </a:lnTo>
                  <a:lnTo>
                    <a:pt x="324" y="976"/>
                  </a:lnTo>
                  <a:lnTo>
                    <a:pt x="324" y="966"/>
                  </a:lnTo>
                  <a:lnTo>
                    <a:pt x="321" y="961"/>
                  </a:lnTo>
                  <a:lnTo>
                    <a:pt x="330" y="958"/>
                  </a:lnTo>
                  <a:lnTo>
                    <a:pt x="335" y="948"/>
                  </a:lnTo>
                  <a:lnTo>
                    <a:pt x="349" y="948"/>
                  </a:lnTo>
                  <a:lnTo>
                    <a:pt x="355" y="958"/>
                  </a:lnTo>
                  <a:lnTo>
                    <a:pt x="371" y="957"/>
                  </a:lnTo>
                  <a:lnTo>
                    <a:pt x="377" y="941"/>
                  </a:lnTo>
                  <a:lnTo>
                    <a:pt x="383" y="941"/>
                  </a:lnTo>
                  <a:lnTo>
                    <a:pt x="383" y="952"/>
                  </a:lnTo>
                  <a:lnTo>
                    <a:pt x="399" y="944"/>
                  </a:lnTo>
                  <a:lnTo>
                    <a:pt x="416" y="928"/>
                  </a:lnTo>
                  <a:lnTo>
                    <a:pt x="425" y="926"/>
                  </a:lnTo>
                  <a:lnTo>
                    <a:pt x="425" y="912"/>
                  </a:lnTo>
                  <a:lnTo>
                    <a:pt x="410" y="901"/>
                  </a:lnTo>
                  <a:lnTo>
                    <a:pt x="416" y="891"/>
                  </a:lnTo>
                  <a:lnTo>
                    <a:pt x="430" y="891"/>
                  </a:lnTo>
                  <a:lnTo>
                    <a:pt x="446" y="891"/>
                  </a:lnTo>
                  <a:lnTo>
                    <a:pt x="439" y="909"/>
                  </a:lnTo>
                  <a:lnTo>
                    <a:pt x="450" y="911"/>
                  </a:lnTo>
                  <a:lnTo>
                    <a:pt x="450" y="916"/>
                  </a:lnTo>
                  <a:lnTo>
                    <a:pt x="458" y="912"/>
                  </a:lnTo>
                  <a:lnTo>
                    <a:pt x="460" y="901"/>
                  </a:lnTo>
                  <a:lnTo>
                    <a:pt x="472" y="897"/>
                  </a:lnTo>
                  <a:lnTo>
                    <a:pt x="472" y="891"/>
                  </a:lnTo>
                  <a:lnTo>
                    <a:pt x="459" y="891"/>
                  </a:lnTo>
                  <a:lnTo>
                    <a:pt x="459" y="887"/>
                  </a:lnTo>
                  <a:lnTo>
                    <a:pt x="467" y="883"/>
                  </a:lnTo>
                  <a:lnTo>
                    <a:pt x="467" y="876"/>
                  </a:lnTo>
                  <a:lnTo>
                    <a:pt x="453" y="871"/>
                  </a:lnTo>
                  <a:lnTo>
                    <a:pt x="456" y="860"/>
                  </a:lnTo>
                  <a:lnTo>
                    <a:pt x="472" y="860"/>
                  </a:lnTo>
                  <a:lnTo>
                    <a:pt x="479" y="857"/>
                  </a:lnTo>
                  <a:lnTo>
                    <a:pt x="470" y="846"/>
                  </a:lnTo>
                  <a:lnTo>
                    <a:pt x="479" y="834"/>
                  </a:lnTo>
                  <a:lnTo>
                    <a:pt x="491" y="842"/>
                  </a:lnTo>
                  <a:lnTo>
                    <a:pt x="491" y="852"/>
                  </a:lnTo>
                  <a:lnTo>
                    <a:pt x="493" y="855"/>
                  </a:lnTo>
                  <a:lnTo>
                    <a:pt x="502" y="850"/>
                  </a:lnTo>
                  <a:lnTo>
                    <a:pt x="509" y="851"/>
                  </a:lnTo>
                  <a:lnTo>
                    <a:pt x="516" y="834"/>
                  </a:lnTo>
                  <a:lnTo>
                    <a:pt x="523" y="832"/>
                  </a:lnTo>
                  <a:lnTo>
                    <a:pt x="536" y="825"/>
                  </a:lnTo>
                  <a:lnTo>
                    <a:pt x="548" y="825"/>
                  </a:lnTo>
                  <a:lnTo>
                    <a:pt x="548" y="818"/>
                  </a:lnTo>
                  <a:lnTo>
                    <a:pt x="567" y="807"/>
                  </a:lnTo>
                  <a:lnTo>
                    <a:pt x="573" y="789"/>
                  </a:lnTo>
                  <a:lnTo>
                    <a:pt x="585" y="789"/>
                  </a:lnTo>
                  <a:lnTo>
                    <a:pt x="585" y="779"/>
                  </a:lnTo>
                  <a:lnTo>
                    <a:pt x="601" y="776"/>
                  </a:lnTo>
                  <a:lnTo>
                    <a:pt x="603" y="782"/>
                  </a:lnTo>
                  <a:lnTo>
                    <a:pt x="615" y="781"/>
                  </a:lnTo>
                  <a:lnTo>
                    <a:pt x="619" y="777"/>
                  </a:lnTo>
                  <a:lnTo>
                    <a:pt x="628" y="776"/>
                  </a:lnTo>
                  <a:lnTo>
                    <a:pt x="641" y="763"/>
                  </a:lnTo>
                  <a:lnTo>
                    <a:pt x="653" y="764"/>
                  </a:lnTo>
                  <a:lnTo>
                    <a:pt x="659" y="773"/>
                  </a:lnTo>
                  <a:lnTo>
                    <a:pt x="671" y="767"/>
                  </a:lnTo>
                  <a:lnTo>
                    <a:pt x="673" y="763"/>
                  </a:lnTo>
                  <a:lnTo>
                    <a:pt x="673" y="758"/>
                  </a:lnTo>
                  <a:lnTo>
                    <a:pt x="673" y="753"/>
                  </a:lnTo>
                  <a:lnTo>
                    <a:pt x="665" y="741"/>
                  </a:lnTo>
                  <a:lnTo>
                    <a:pt x="667" y="739"/>
                  </a:lnTo>
                  <a:lnTo>
                    <a:pt x="670" y="725"/>
                  </a:lnTo>
                  <a:lnTo>
                    <a:pt x="670" y="704"/>
                  </a:lnTo>
                  <a:lnTo>
                    <a:pt x="674" y="687"/>
                  </a:lnTo>
                  <a:lnTo>
                    <a:pt x="677" y="668"/>
                  </a:lnTo>
                  <a:lnTo>
                    <a:pt x="700" y="657"/>
                  </a:lnTo>
                  <a:lnTo>
                    <a:pt x="721" y="646"/>
                  </a:lnTo>
                  <a:lnTo>
                    <a:pt x="721" y="634"/>
                  </a:lnTo>
                  <a:lnTo>
                    <a:pt x="712" y="628"/>
                  </a:lnTo>
                  <a:lnTo>
                    <a:pt x="712" y="619"/>
                  </a:lnTo>
                  <a:lnTo>
                    <a:pt x="722" y="601"/>
                  </a:lnTo>
                  <a:lnTo>
                    <a:pt x="733" y="590"/>
                  </a:lnTo>
                  <a:lnTo>
                    <a:pt x="746" y="582"/>
                  </a:lnTo>
                  <a:lnTo>
                    <a:pt x="771" y="575"/>
                  </a:lnTo>
                  <a:lnTo>
                    <a:pt x="800" y="575"/>
                  </a:lnTo>
                  <a:lnTo>
                    <a:pt x="808" y="564"/>
                  </a:lnTo>
                  <a:lnTo>
                    <a:pt x="823" y="556"/>
                  </a:lnTo>
                  <a:lnTo>
                    <a:pt x="837" y="537"/>
                  </a:lnTo>
                  <a:lnTo>
                    <a:pt x="859" y="528"/>
                  </a:lnTo>
                  <a:lnTo>
                    <a:pt x="868" y="515"/>
                  </a:lnTo>
                  <a:lnTo>
                    <a:pt x="898" y="498"/>
                  </a:lnTo>
                  <a:lnTo>
                    <a:pt x="922" y="478"/>
                  </a:lnTo>
                  <a:lnTo>
                    <a:pt x="932" y="452"/>
                  </a:lnTo>
                  <a:lnTo>
                    <a:pt x="932" y="427"/>
                  </a:lnTo>
                  <a:lnTo>
                    <a:pt x="935" y="413"/>
                  </a:lnTo>
                  <a:lnTo>
                    <a:pt x="938" y="400"/>
                  </a:lnTo>
                  <a:lnTo>
                    <a:pt x="941" y="392"/>
                  </a:lnTo>
                  <a:lnTo>
                    <a:pt x="944" y="387"/>
                  </a:lnTo>
                  <a:lnTo>
                    <a:pt x="949" y="367"/>
                  </a:lnTo>
                  <a:lnTo>
                    <a:pt x="940" y="339"/>
                  </a:lnTo>
                  <a:lnTo>
                    <a:pt x="933" y="328"/>
                  </a:lnTo>
                  <a:lnTo>
                    <a:pt x="922" y="312"/>
                  </a:lnTo>
                  <a:lnTo>
                    <a:pt x="891" y="315"/>
                  </a:lnTo>
                  <a:lnTo>
                    <a:pt x="874" y="328"/>
                  </a:lnTo>
                  <a:lnTo>
                    <a:pt x="865" y="322"/>
                  </a:lnTo>
                  <a:lnTo>
                    <a:pt x="849" y="322"/>
                  </a:lnTo>
                  <a:lnTo>
                    <a:pt x="815" y="338"/>
                  </a:lnTo>
                  <a:lnTo>
                    <a:pt x="794" y="342"/>
                  </a:lnTo>
                  <a:lnTo>
                    <a:pt x="777" y="338"/>
                  </a:lnTo>
                  <a:lnTo>
                    <a:pt x="737" y="299"/>
                  </a:lnTo>
                  <a:lnTo>
                    <a:pt x="743" y="287"/>
                  </a:lnTo>
                  <a:lnTo>
                    <a:pt x="759" y="282"/>
                  </a:lnTo>
                  <a:lnTo>
                    <a:pt x="759" y="266"/>
                  </a:lnTo>
                  <a:lnTo>
                    <a:pt x="759" y="264"/>
                  </a:lnTo>
                  <a:lnTo>
                    <a:pt x="759" y="244"/>
                  </a:lnTo>
                  <a:lnTo>
                    <a:pt x="759" y="237"/>
                  </a:lnTo>
                  <a:lnTo>
                    <a:pt x="759" y="229"/>
                  </a:lnTo>
                  <a:lnTo>
                    <a:pt x="739" y="229"/>
                  </a:lnTo>
                  <a:lnTo>
                    <a:pt x="749" y="216"/>
                  </a:lnTo>
                  <a:lnTo>
                    <a:pt x="742" y="214"/>
                  </a:lnTo>
                  <a:lnTo>
                    <a:pt x="732" y="207"/>
                  </a:lnTo>
                  <a:lnTo>
                    <a:pt x="730" y="206"/>
                  </a:lnTo>
                  <a:lnTo>
                    <a:pt x="729" y="205"/>
                  </a:lnTo>
                  <a:lnTo>
                    <a:pt x="729" y="204"/>
                  </a:lnTo>
                  <a:lnTo>
                    <a:pt x="729" y="204"/>
                  </a:lnTo>
                  <a:lnTo>
                    <a:pt x="731" y="203"/>
                  </a:lnTo>
                  <a:lnTo>
                    <a:pt x="732" y="203"/>
                  </a:lnTo>
                  <a:lnTo>
                    <a:pt x="732" y="185"/>
                  </a:lnTo>
                  <a:lnTo>
                    <a:pt x="725" y="150"/>
                  </a:lnTo>
                  <a:lnTo>
                    <a:pt x="712" y="142"/>
                  </a:lnTo>
                  <a:lnTo>
                    <a:pt x="696" y="132"/>
                  </a:lnTo>
                  <a:lnTo>
                    <a:pt x="686" y="127"/>
                  </a:lnTo>
                  <a:lnTo>
                    <a:pt x="680" y="123"/>
                  </a:lnTo>
                  <a:lnTo>
                    <a:pt x="660" y="123"/>
                  </a:lnTo>
                  <a:lnTo>
                    <a:pt x="665" y="112"/>
                  </a:lnTo>
                  <a:lnTo>
                    <a:pt x="657" y="107"/>
                  </a:lnTo>
                  <a:lnTo>
                    <a:pt x="653" y="85"/>
                  </a:lnTo>
                  <a:lnTo>
                    <a:pt x="649" y="63"/>
                  </a:lnTo>
                  <a:lnTo>
                    <a:pt x="634" y="57"/>
                  </a:lnTo>
                  <a:lnTo>
                    <a:pt x="609" y="63"/>
                  </a:lnTo>
                  <a:lnTo>
                    <a:pt x="596" y="53"/>
                  </a:lnTo>
                  <a:lnTo>
                    <a:pt x="575" y="44"/>
                  </a:lnTo>
                  <a:lnTo>
                    <a:pt x="583" y="24"/>
                  </a:lnTo>
                  <a:lnTo>
                    <a:pt x="584" y="22"/>
                  </a:lnTo>
                  <a:lnTo>
                    <a:pt x="574" y="22"/>
                  </a:lnTo>
                  <a:lnTo>
                    <a:pt x="562" y="19"/>
                  </a:lnTo>
                  <a:lnTo>
                    <a:pt x="548" y="18"/>
                  </a:lnTo>
                  <a:lnTo>
                    <a:pt x="536" y="19"/>
                  </a:lnTo>
                  <a:lnTo>
                    <a:pt x="528" y="22"/>
                  </a:lnTo>
                  <a:lnTo>
                    <a:pt x="518" y="0"/>
                  </a:lnTo>
                  <a:lnTo>
                    <a:pt x="485" y="20"/>
                  </a:lnTo>
                  <a:lnTo>
                    <a:pt x="456" y="50"/>
                  </a:lnTo>
                  <a:lnTo>
                    <a:pt x="421" y="75"/>
                  </a:lnTo>
                  <a:lnTo>
                    <a:pt x="402" y="105"/>
                  </a:lnTo>
                  <a:lnTo>
                    <a:pt x="385" y="146"/>
                  </a:lnTo>
                  <a:lnTo>
                    <a:pt x="376" y="150"/>
                  </a:lnTo>
                  <a:lnTo>
                    <a:pt x="367" y="164"/>
                  </a:lnTo>
                  <a:lnTo>
                    <a:pt x="347" y="193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91" name="Freeform 81"/>
            <p:cNvSpPr>
              <a:spLocks noEditPoints="1"/>
            </p:cNvSpPr>
            <p:nvPr/>
          </p:nvSpPr>
          <p:spPr bwMode="auto">
            <a:xfrm>
              <a:off x="8227945" y="2736085"/>
              <a:ext cx="667869" cy="336930"/>
            </a:xfrm>
            <a:custGeom>
              <a:avLst/>
              <a:gdLst>
                <a:gd name="T0" fmla="*/ 788 w 1338"/>
                <a:gd name="T1" fmla="*/ 598 h 675"/>
                <a:gd name="T2" fmla="*/ 817 w 1338"/>
                <a:gd name="T3" fmla="*/ 613 h 675"/>
                <a:gd name="T4" fmla="*/ 859 w 1338"/>
                <a:gd name="T5" fmla="*/ 556 h 675"/>
                <a:gd name="T6" fmla="*/ 903 w 1338"/>
                <a:gd name="T7" fmla="*/ 484 h 675"/>
                <a:gd name="T8" fmla="*/ 928 w 1338"/>
                <a:gd name="T9" fmla="*/ 432 h 675"/>
                <a:gd name="T10" fmla="*/ 993 w 1338"/>
                <a:gd name="T11" fmla="*/ 400 h 675"/>
                <a:gd name="T12" fmla="*/ 1070 w 1338"/>
                <a:gd name="T13" fmla="*/ 405 h 675"/>
                <a:gd name="T14" fmla="*/ 1109 w 1338"/>
                <a:gd name="T15" fmla="*/ 369 h 675"/>
                <a:gd name="T16" fmla="*/ 1146 w 1338"/>
                <a:gd name="T17" fmla="*/ 339 h 675"/>
                <a:gd name="T18" fmla="*/ 1222 w 1338"/>
                <a:gd name="T19" fmla="*/ 222 h 675"/>
                <a:gd name="T20" fmla="*/ 1301 w 1338"/>
                <a:gd name="T21" fmla="*/ 151 h 675"/>
                <a:gd name="T22" fmla="*/ 1324 w 1338"/>
                <a:gd name="T23" fmla="*/ 100 h 675"/>
                <a:gd name="T24" fmla="*/ 1262 w 1338"/>
                <a:gd name="T25" fmla="*/ 29 h 675"/>
                <a:gd name="T26" fmla="*/ 1225 w 1338"/>
                <a:gd name="T27" fmla="*/ 19 h 675"/>
                <a:gd name="T28" fmla="*/ 1145 w 1338"/>
                <a:gd name="T29" fmla="*/ 60 h 675"/>
                <a:gd name="T30" fmla="*/ 1097 w 1338"/>
                <a:gd name="T31" fmla="*/ 105 h 675"/>
                <a:gd name="T32" fmla="*/ 1033 w 1338"/>
                <a:gd name="T33" fmla="*/ 166 h 675"/>
                <a:gd name="T34" fmla="*/ 961 w 1338"/>
                <a:gd name="T35" fmla="*/ 170 h 675"/>
                <a:gd name="T36" fmla="*/ 883 w 1338"/>
                <a:gd name="T37" fmla="*/ 171 h 675"/>
                <a:gd name="T38" fmla="*/ 878 w 1338"/>
                <a:gd name="T39" fmla="*/ 197 h 675"/>
                <a:gd name="T40" fmla="*/ 824 w 1338"/>
                <a:gd name="T41" fmla="*/ 220 h 675"/>
                <a:gd name="T42" fmla="*/ 722 w 1338"/>
                <a:gd name="T43" fmla="*/ 213 h 675"/>
                <a:gd name="T44" fmla="*/ 661 w 1338"/>
                <a:gd name="T45" fmla="*/ 208 h 675"/>
                <a:gd name="T46" fmla="*/ 586 w 1338"/>
                <a:gd name="T47" fmla="*/ 214 h 675"/>
                <a:gd name="T48" fmla="*/ 567 w 1338"/>
                <a:gd name="T49" fmla="*/ 189 h 675"/>
                <a:gd name="T50" fmla="*/ 549 w 1338"/>
                <a:gd name="T51" fmla="*/ 154 h 675"/>
                <a:gd name="T52" fmla="*/ 565 w 1338"/>
                <a:gd name="T53" fmla="*/ 114 h 675"/>
                <a:gd name="T54" fmla="*/ 496 w 1338"/>
                <a:gd name="T55" fmla="*/ 75 h 675"/>
                <a:gd name="T56" fmla="*/ 409 w 1338"/>
                <a:gd name="T57" fmla="*/ 134 h 675"/>
                <a:gd name="T58" fmla="*/ 331 w 1338"/>
                <a:gd name="T59" fmla="*/ 171 h 675"/>
                <a:gd name="T60" fmla="*/ 264 w 1338"/>
                <a:gd name="T61" fmla="*/ 174 h 675"/>
                <a:gd name="T62" fmla="*/ 205 w 1338"/>
                <a:gd name="T63" fmla="*/ 234 h 675"/>
                <a:gd name="T64" fmla="*/ 162 w 1338"/>
                <a:gd name="T65" fmla="*/ 214 h 675"/>
                <a:gd name="T66" fmla="*/ 113 w 1338"/>
                <a:gd name="T67" fmla="*/ 229 h 675"/>
                <a:gd name="T68" fmla="*/ 59 w 1338"/>
                <a:gd name="T69" fmla="*/ 260 h 675"/>
                <a:gd name="T70" fmla="*/ 8 w 1338"/>
                <a:gd name="T71" fmla="*/ 290 h 675"/>
                <a:gd name="T72" fmla="*/ 74 w 1338"/>
                <a:gd name="T73" fmla="*/ 329 h 675"/>
                <a:gd name="T74" fmla="*/ 105 w 1338"/>
                <a:gd name="T75" fmla="*/ 389 h 675"/>
                <a:gd name="T76" fmla="*/ 157 w 1338"/>
                <a:gd name="T77" fmla="*/ 451 h 675"/>
                <a:gd name="T78" fmla="*/ 154 w 1338"/>
                <a:gd name="T79" fmla="*/ 471 h 675"/>
                <a:gd name="T80" fmla="*/ 164 w 1338"/>
                <a:gd name="T81" fmla="*/ 495 h 675"/>
                <a:gd name="T82" fmla="*/ 184 w 1338"/>
                <a:gd name="T83" fmla="*/ 532 h 675"/>
                <a:gd name="T84" fmla="*/ 228 w 1338"/>
                <a:gd name="T85" fmla="*/ 524 h 675"/>
                <a:gd name="T86" fmla="*/ 314 w 1338"/>
                <a:gd name="T87" fmla="*/ 547 h 675"/>
                <a:gd name="T88" fmla="*/ 360 w 1338"/>
                <a:gd name="T89" fmla="*/ 552 h 675"/>
                <a:gd name="T90" fmla="*/ 408 w 1338"/>
                <a:gd name="T91" fmla="*/ 506 h 675"/>
                <a:gd name="T92" fmla="*/ 423 w 1338"/>
                <a:gd name="T93" fmla="*/ 493 h 675"/>
                <a:gd name="T94" fmla="*/ 469 w 1338"/>
                <a:gd name="T95" fmla="*/ 459 h 675"/>
                <a:gd name="T96" fmla="*/ 538 w 1338"/>
                <a:gd name="T97" fmla="*/ 474 h 675"/>
                <a:gd name="T98" fmla="*/ 632 w 1338"/>
                <a:gd name="T99" fmla="*/ 472 h 675"/>
                <a:gd name="T100" fmla="*/ 655 w 1338"/>
                <a:gd name="T101" fmla="*/ 527 h 675"/>
                <a:gd name="T102" fmla="*/ 644 w 1338"/>
                <a:gd name="T103" fmla="*/ 572 h 675"/>
                <a:gd name="T104" fmla="*/ 700 w 1338"/>
                <a:gd name="T105" fmla="*/ 590 h 675"/>
                <a:gd name="T106" fmla="*/ 708 w 1338"/>
                <a:gd name="T107" fmla="*/ 629 h 675"/>
                <a:gd name="T108" fmla="*/ 704 w 1338"/>
                <a:gd name="T109" fmla="*/ 670 h 675"/>
                <a:gd name="T110" fmla="*/ 754 w 1338"/>
                <a:gd name="T111" fmla="*/ 657 h 675"/>
                <a:gd name="T112" fmla="*/ 751 w 1338"/>
                <a:gd name="T113" fmla="*/ 63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8" h="675">
                  <a:moveTo>
                    <a:pt x="704" y="670"/>
                  </a:moveTo>
                  <a:lnTo>
                    <a:pt x="704" y="670"/>
                  </a:lnTo>
                  <a:lnTo>
                    <a:pt x="704" y="670"/>
                  </a:lnTo>
                  <a:close/>
                  <a:moveTo>
                    <a:pt x="773" y="597"/>
                  </a:moveTo>
                  <a:lnTo>
                    <a:pt x="788" y="598"/>
                  </a:lnTo>
                  <a:lnTo>
                    <a:pt x="803" y="588"/>
                  </a:lnTo>
                  <a:lnTo>
                    <a:pt x="799" y="602"/>
                  </a:lnTo>
                  <a:lnTo>
                    <a:pt x="799" y="609"/>
                  </a:lnTo>
                  <a:lnTo>
                    <a:pt x="804" y="616"/>
                  </a:lnTo>
                  <a:lnTo>
                    <a:pt x="817" y="613"/>
                  </a:lnTo>
                  <a:lnTo>
                    <a:pt x="817" y="606"/>
                  </a:lnTo>
                  <a:lnTo>
                    <a:pt x="824" y="589"/>
                  </a:lnTo>
                  <a:lnTo>
                    <a:pt x="851" y="578"/>
                  </a:lnTo>
                  <a:lnTo>
                    <a:pt x="851" y="568"/>
                  </a:lnTo>
                  <a:lnTo>
                    <a:pt x="859" y="556"/>
                  </a:lnTo>
                  <a:lnTo>
                    <a:pt x="855" y="534"/>
                  </a:lnTo>
                  <a:lnTo>
                    <a:pt x="866" y="529"/>
                  </a:lnTo>
                  <a:lnTo>
                    <a:pt x="873" y="523"/>
                  </a:lnTo>
                  <a:lnTo>
                    <a:pt x="884" y="505"/>
                  </a:lnTo>
                  <a:lnTo>
                    <a:pt x="903" y="484"/>
                  </a:lnTo>
                  <a:lnTo>
                    <a:pt x="918" y="484"/>
                  </a:lnTo>
                  <a:lnTo>
                    <a:pt x="919" y="464"/>
                  </a:lnTo>
                  <a:lnTo>
                    <a:pt x="920" y="450"/>
                  </a:lnTo>
                  <a:lnTo>
                    <a:pt x="910" y="436"/>
                  </a:lnTo>
                  <a:lnTo>
                    <a:pt x="928" y="432"/>
                  </a:lnTo>
                  <a:lnTo>
                    <a:pt x="942" y="407"/>
                  </a:lnTo>
                  <a:lnTo>
                    <a:pt x="958" y="388"/>
                  </a:lnTo>
                  <a:lnTo>
                    <a:pt x="970" y="377"/>
                  </a:lnTo>
                  <a:lnTo>
                    <a:pt x="988" y="381"/>
                  </a:lnTo>
                  <a:lnTo>
                    <a:pt x="993" y="400"/>
                  </a:lnTo>
                  <a:lnTo>
                    <a:pt x="1005" y="398"/>
                  </a:lnTo>
                  <a:lnTo>
                    <a:pt x="1018" y="389"/>
                  </a:lnTo>
                  <a:lnTo>
                    <a:pt x="1040" y="380"/>
                  </a:lnTo>
                  <a:lnTo>
                    <a:pt x="1052" y="393"/>
                  </a:lnTo>
                  <a:lnTo>
                    <a:pt x="1070" y="405"/>
                  </a:lnTo>
                  <a:lnTo>
                    <a:pt x="1079" y="407"/>
                  </a:lnTo>
                  <a:lnTo>
                    <a:pt x="1079" y="398"/>
                  </a:lnTo>
                  <a:lnTo>
                    <a:pt x="1105" y="380"/>
                  </a:lnTo>
                  <a:lnTo>
                    <a:pt x="1112" y="373"/>
                  </a:lnTo>
                  <a:lnTo>
                    <a:pt x="1109" y="369"/>
                  </a:lnTo>
                  <a:lnTo>
                    <a:pt x="1099" y="360"/>
                  </a:lnTo>
                  <a:lnTo>
                    <a:pt x="1106" y="356"/>
                  </a:lnTo>
                  <a:lnTo>
                    <a:pt x="1112" y="360"/>
                  </a:lnTo>
                  <a:lnTo>
                    <a:pt x="1126" y="356"/>
                  </a:lnTo>
                  <a:lnTo>
                    <a:pt x="1146" y="339"/>
                  </a:lnTo>
                  <a:lnTo>
                    <a:pt x="1151" y="316"/>
                  </a:lnTo>
                  <a:lnTo>
                    <a:pt x="1172" y="300"/>
                  </a:lnTo>
                  <a:lnTo>
                    <a:pt x="1198" y="288"/>
                  </a:lnTo>
                  <a:lnTo>
                    <a:pt x="1207" y="271"/>
                  </a:lnTo>
                  <a:lnTo>
                    <a:pt x="1222" y="222"/>
                  </a:lnTo>
                  <a:lnTo>
                    <a:pt x="1234" y="205"/>
                  </a:lnTo>
                  <a:lnTo>
                    <a:pt x="1253" y="177"/>
                  </a:lnTo>
                  <a:lnTo>
                    <a:pt x="1266" y="160"/>
                  </a:lnTo>
                  <a:lnTo>
                    <a:pt x="1278" y="160"/>
                  </a:lnTo>
                  <a:lnTo>
                    <a:pt x="1301" y="151"/>
                  </a:lnTo>
                  <a:lnTo>
                    <a:pt x="1307" y="135"/>
                  </a:lnTo>
                  <a:lnTo>
                    <a:pt x="1328" y="122"/>
                  </a:lnTo>
                  <a:lnTo>
                    <a:pt x="1338" y="119"/>
                  </a:lnTo>
                  <a:lnTo>
                    <a:pt x="1338" y="110"/>
                  </a:lnTo>
                  <a:lnTo>
                    <a:pt x="1324" y="100"/>
                  </a:lnTo>
                  <a:lnTo>
                    <a:pt x="1318" y="92"/>
                  </a:lnTo>
                  <a:lnTo>
                    <a:pt x="1303" y="89"/>
                  </a:lnTo>
                  <a:lnTo>
                    <a:pt x="1289" y="67"/>
                  </a:lnTo>
                  <a:lnTo>
                    <a:pt x="1279" y="48"/>
                  </a:lnTo>
                  <a:lnTo>
                    <a:pt x="1262" y="29"/>
                  </a:lnTo>
                  <a:lnTo>
                    <a:pt x="1257" y="22"/>
                  </a:lnTo>
                  <a:lnTo>
                    <a:pt x="1253" y="4"/>
                  </a:lnTo>
                  <a:lnTo>
                    <a:pt x="1243" y="0"/>
                  </a:lnTo>
                  <a:lnTo>
                    <a:pt x="1224" y="11"/>
                  </a:lnTo>
                  <a:lnTo>
                    <a:pt x="1225" y="19"/>
                  </a:lnTo>
                  <a:lnTo>
                    <a:pt x="1213" y="25"/>
                  </a:lnTo>
                  <a:lnTo>
                    <a:pt x="1192" y="34"/>
                  </a:lnTo>
                  <a:lnTo>
                    <a:pt x="1189" y="49"/>
                  </a:lnTo>
                  <a:lnTo>
                    <a:pt x="1155" y="52"/>
                  </a:lnTo>
                  <a:lnTo>
                    <a:pt x="1145" y="60"/>
                  </a:lnTo>
                  <a:lnTo>
                    <a:pt x="1145" y="75"/>
                  </a:lnTo>
                  <a:lnTo>
                    <a:pt x="1137" y="88"/>
                  </a:lnTo>
                  <a:lnTo>
                    <a:pt x="1115" y="93"/>
                  </a:lnTo>
                  <a:lnTo>
                    <a:pt x="1108" y="98"/>
                  </a:lnTo>
                  <a:lnTo>
                    <a:pt x="1097" y="105"/>
                  </a:lnTo>
                  <a:lnTo>
                    <a:pt x="1078" y="126"/>
                  </a:lnTo>
                  <a:lnTo>
                    <a:pt x="1070" y="139"/>
                  </a:lnTo>
                  <a:lnTo>
                    <a:pt x="1058" y="139"/>
                  </a:lnTo>
                  <a:lnTo>
                    <a:pt x="1043" y="149"/>
                  </a:lnTo>
                  <a:lnTo>
                    <a:pt x="1033" y="166"/>
                  </a:lnTo>
                  <a:lnTo>
                    <a:pt x="1007" y="167"/>
                  </a:lnTo>
                  <a:lnTo>
                    <a:pt x="998" y="158"/>
                  </a:lnTo>
                  <a:lnTo>
                    <a:pt x="987" y="157"/>
                  </a:lnTo>
                  <a:lnTo>
                    <a:pt x="976" y="166"/>
                  </a:lnTo>
                  <a:lnTo>
                    <a:pt x="961" y="170"/>
                  </a:lnTo>
                  <a:lnTo>
                    <a:pt x="949" y="167"/>
                  </a:lnTo>
                  <a:lnTo>
                    <a:pt x="937" y="164"/>
                  </a:lnTo>
                  <a:lnTo>
                    <a:pt x="910" y="169"/>
                  </a:lnTo>
                  <a:lnTo>
                    <a:pt x="897" y="170"/>
                  </a:lnTo>
                  <a:lnTo>
                    <a:pt x="883" y="171"/>
                  </a:lnTo>
                  <a:lnTo>
                    <a:pt x="881" y="172"/>
                  </a:lnTo>
                  <a:lnTo>
                    <a:pt x="879" y="176"/>
                  </a:lnTo>
                  <a:lnTo>
                    <a:pt x="878" y="179"/>
                  </a:lnTo>
                  <a:lnTo>
                    <a:pt x="878" y="181"/>
                  </a:lnTo>
                  <a:lnTo>
                    <a:pt x="878" y="197"/>
                  </a:lnTo>
                  <a:lnTo>
                    <a:pt x="859" y="201"/>
                  </a:lnTo>
                  <a:lnTo>
                    <a:pt x="849" y="201"/>
                  </a:lnTo>
                  <a:lnTo>
                    <a:pt x="843" y="204"/>
                  </a:lnTo>
                  <a:lnTo>
                    <a:pt x="840" y="213"/>
                  </a:lnTo>
                  <a:lnTo>
                    <a:pt x="824" y="220"/>
                  </a:lnTo>
                  <a:lnTo>
                    <a:pt x="803" y="228"/>
                  </a:lnTo>
                  <a:lnTo>
                    <a:pt x="777" y="228"/>
                  </a:lnTo>
                  <a:lnTo>
                    <a:pt x="753" y="225"/>
                  </a:lnTo>
                  <a:lnTo>
                    <a:pt x="731" y="213"/>
                  </a:lnTo>
                  <a:lnTo>
                    <a:pt x="722" y="213"/>
                  </a:lnTo>
                  <a:lnTo>
                    <a:pt x="712" y="219"/>
                  </a:lnTo>
                  <a:lnTo>
                    <a:pt x="679" y="219"/>
                  </a:lnTo>
                  <a:lnTo>
                    <a:pt x="672" y="217"/>
                  </a:lnTo>
                  <a:lnTo>
                    <a:pt x="662" y="214"/>
                  </a:lnTo>
                  <a:lnTo>
                    <a:pt x="661" y="208"/>
                  </a:lnTo>
                  <a:lnTo>
                    <a:pt x="662" y="201"/>
                  </a:lnTo>
                  <a:lnTo>
                    <a:pt x="644" y="201"/>
                  </a:lnTo>
                  <a:lnTo>
                    <a:pt x="635" y="214"/>
                  </a:lnTo>
                  <a:lnTo>
                    <a:pt x="612" y="211"/>
                  </a:lnTo>
                  <a:lnTo>
                    <a:pt x="586" y="214"/>
                  </a:lnTo>
                  <a:lnTo>
                    <a:pt x="579" y="208"/>
                  </a:lnTo>
                  <a:lnTo>
                    <a:pt x="568" y="201"/>
                  </a:lnTo>
                  <a:lnTo>
                    <a:pt x="566" y="198"/>
                  </a:lnTo>
                  <a:lnTo>
                    <a:pt x="567" y="194"/>
                  </a:lnTo>
                  <a:lnTo>
                    <a:pt x="567" y="189"/>
                  </a:lnTo>
                  <a:lnTo>
                    <a:pt x="568" y="188"/>
                  </a:lnTo>
                  <a:lnTo>
                    <a:pt x="568" y="175"/>
                  </a:lnTo>
                  <a:lnTo>
                    <a:pt x="563" y="168"/>
                  </a:lnTo>
                  <a:lnTo>
                    <a:pt x="556" y="161"/>
                  </a:lnTo>
                  <a:lnTo>
                    <a:pt x="549" y="154"/>
                  </a:lnTo>
                  <a:lnTo>
                    <a:pt x="544" y="146"/>
                  </a:lnTo>
                  <a:lnTo>
                    <a:pt x="544" y="142"/>
                  </a:lnTo>
                  <a:lnTo>
                    <a:pt x="550" y="135"/>
                  </a:lnTo>
                  <a:lnTo>
                    <a:pt x="565" y="121"/>
                  </a:lnTo>
                  <a:lnTo>
                    <a:pt x="565" y="114"/>
                  </a:lnTo>
                  <a:lnTo>
                    <a:pt x="549" y="102"/>
                  </a:lnTo>
                  <a:lnTo>
                    <a:pt x="525" y="99"/>
                  </a:lnTo>
                  <a:lnTo>
                    <a:pt x="518" y="93"/>
                  </a:lnTo>
                  <a:lnTo>
                    <a:pt x="510" y="84"/>
                  </a:lnTo>
                  <a:lnTo>
                    <a:pt x="496" y="75"/>
                  </a:lnTo>
                  <a:lnTo>
                    <a:pt x="478" y="84"/>
                  </a:lnTo>
                  <a:lnTo>
                    <a:pt x="453" y="97"/>
                  </a:lnTo>
                  <a:lnTo>
                    <a:pt x="437" y="115"/>
                  </a:lnTo>
                  <a:lnTo>
                    <a:pt x="431" y="134"/>
                  </a:lnTo>
                  <a:lnTo>
                    <a:pt x="409" y="134"/>
                  </a:lnTo>
                  <a:lnTo>
                    <a:pt x="403" y="150"/>
                  </a:lnTo>
                  <a:lnTo>
                    <a:pt x="385" y="162"/>
                  </a:lnTo>
                  <a:lnTo>
                    <a:pt x="350" y="165"/>
                  </a:lnTo>
                  <a:lnTo>
                    <a:pt x="341" y="175"/>
                  </a:lnTo>
                  <a:lnTo>
                    <a:pt x="331" y="171"/>
                  </a:lnTo>
                  <a:lnTo>
                    <a:pt x="319" y="174"/>
                  </a:lnTo>
                  <a:lnTo>
                    <a:pt x="306" y="178"/>
                  </a:lnTo>
                  <a:lnTo>
                    <a:pt x="293" y="184"/>
                  </a:lnTo>
                  <a:lnTo>
                    <a:pt x="276" y="174"/>
                  </a:lnTo>
                  <a:lnTo>
                    <a:pt x="264" y="174"/>
                  </a:lnTo>
                  <a:lnTo>
                    <a:pt x="264" y="189"/>
                  </a:lnTo>
                  <a:lnTo>
                    <a:pt x="255" y="204"/>
                  </a:lnTo>
                  <a:lnTo>
                    <a:pt x="238" y="223"/>
                  </a:lnTo>
                  <a:lnTo>
                    <a:pt x="214" y="239"/>
                  </a:lnTo>
                  <a:lnTo>
                    <a:pt x="205" y="234"/>
                  </a:lnTo>
                  <a:lnTo>
                    <a:pt x="195" y="229"/>
                  </a:lnTo>
                  <a:lnTo>
                    <a:pt x="184" y="222"/>
                  </a:lnTo>
                  <a:lnTo>
                    <a:pt x="173" y="214"/>
                  </a:lnTo>
                  <a:lnTo>
                    <a:pt x="168" y="214"/>
                  </a:lnTo>
                  <a:lnTo>
                    <a:pt x="162" y="214"/>
                  </a:lnTo>
                  <a:lnTo>
                    <a:pt x="157" y="218"/>
                  </a:lnTo>
                  <a:lnTo>
                    <a:pt x="153" y="222"/>
                  </a:lnTo>
                  <a:lnTo>
                    <a:pt x="146" y="242"/>
                  </a:lnTo>
                  <a:lnTo>
                    <a:pt x="128" y="245"/>
                  </a:lnTo>
                  <a:lnTo>
                    <a:pt x="113" y="229"/>
                  </a:lnTo>
                  <a:lnTo>
                    <a:pt x="103" y="229"/>
                  </a:lnTo>
                  <a:lnTo>
                    <a:pt x="98" y="245"/>
                  </a:lnTo>
                  <a:lnTo>
                    <a:pt x="97" y="248"/>
                  </a:lnTo>
                  <a:lnTo>
                    <a:pt x="76" y="256"/>
                  </a:lnTo>
                  <a:lnTo>
                    <a:pt x="59" y="260"/>
                  </a:lnTo>
                  <a:lnTo>
                    <a:pt x="38" y="256"/>
                  </a:lnTo>
                  <a:lnTo>
                    <a:pt x="34" y="266"/>
                  </a:lnTo>
                  <a:lnTo>
                    <a:pt x="34" y="281"/>
                  </a:lnTo>
                  <a:lnTo>
                    <a:pt x="9" y="288"/>
                  </a:lnTo>
                  <a:lnTo>
                    <a:pt x="8" y="290"/>
                  </a:lnTo>
                  <a:lnTo>
                    <a:pt x="0" y="310"/>
                  </a:lnTo>
                  <a:lnTo>
                    <a:pt x="21" y="319"/>
                  </a:lnTo>
                  <a:lnTo>
                    <a:pt x="34" y="329"/>
                  </a:lnTo>
                  <a:lnTo>
                    <a:pt x="59" y="323"/>
                  </a:lnTo>
                  <a:lnTo>
                    <a:pt x="74" y="329"/>
                  </a:lnTo>
                  <a:lnTo>
                    <a:pt x="78" y="351"/>
                  </a:lnTo>
                  <a:lnTo>
                    <a:pt x="82" y="373"/>
                  </a:lnTo>
                  <a:lnTo>
                    <a:pt x="90" y="378"/>
                  </a:lnTo>
                  <a:lnTo>
                    <a:pt x="85" y="389"/>
                  </a:lnTo>
                  <a:lnTo>
                    <a:pt x="105" y="389"/>
                  </a:lnTo>
                  <a:lnTo>
                    <a:pt x="111" y="393"/>
                  </a:lnTo>
                  <a:lnTo>
                    <a:pt x="121" y="398"/>
                  </a:lnTo>
                  <a:lnTo>
                    <a:pt x="137" y="408"/>
                  </a:lnTo>
                  <a:lnTo>
                    <a:pt x="150" y="416"/>
                  </a:lnTo>
                  <a:lnTo>
                    <a:pt x="157" y="451"/>
                  </a:lnTo>
                  <a:lnTo>
                    <a:pt x="157" y="469"/>
                  </a:lnTo>
                  <a:lnTo>
                    <a:pt x="156" y="469"/>
                  </a:lnTo>
                  <a:lnTo>
                    <a:pt x="154" y="470"/>
                  </a:lnTo>
                  <a:lnTo>
                    <a:pt x="154" y="470"/>
                  </a:lnTo>
                  <a:lnTo>
                    <a:pt x="154" y="471"/>
                  </a:lnTo>
                  <a:lnTo>
                    <a:pt x="155" y="472"/>
                  </a:lnTo>
                  <a:lnTo>
                    <a:pt x="157" y="473"/>
                  </a:lnTo>
                  <a:lnTo>
                    <a:pt x="167" y="480"/>
                  </a:lnTo>
                  <a:lnTo>
                    <a:pt x="174" y="482"/>
                  </a:lnTo>
                  <a:lnTo>
                    <a:pt x="164" y="495"/>
                  </a:lnTo>
                  <a:lnTo>
                    <a:pt x="184" y="495"/>
                  </a:lnTo>
                  <a:lnTo>
                    <a:pt x="184" y="503"/>
                  </a:lnTo>
                  <a:lnTo>
                    <a:pt x="184" y="510"/>
                  </a:lnTo>
                  <a:lnTo>
                    <a:pt x="184" y="530"/>
                  </a:lnTo>
                  <a:lnTo>
                    <a:pt x="184" y="532"/>
                  </a:lnTo>
                  <a:lnTo>
                    <a:pt x="200" y="524"/>
                  </a:lnTo>
                  <a:lnTo>
                    <a:pt x="205" y="524"/>
                  </a:lnTo>
                  <a:lnTo>
                    <a:pt x="211" y="524"/>
                  </a:lnTo>
                  <a:lnTo>
                    <a:pt x="221" y="525"/>
                  </a:lnTo>
                  <a:lnTo>
                    <a:pt x="228" y="524"/>
                  </a:lnTo>
                  <a:lnTo>
                    <a:pt x="243" y="524"/>
                  </a:lnTo>
                  <a:lnTo>
                    <a:pt x="259" y="524"/>
                  </a:lnTo>
                  <a:lnTo>
                    <a:pt x="285" y="542"/>
                  </a:lnTo>
                  <a:lnTo>
                    <a:pt x="294" y="547"/>
                  </a:lnTo>
                  <a:lnTo>
                    <a:pt x="314" y="547"/>
                  </a:lnTo>
                  <a:lnTo>
                    <a:pt x="319" y="551"/>
                  </a:lnTo>
                  <a:lnTo>
                    <a:pt x="327" y="559"/>
                  </a:lnTo>
                  <a:lnTo>
                    <a:pt x="337" y="559"/>
                  </a:lnTo>
                  <a:lnTo>
                    <a:pt x="341" y="554"/>
                  </a:lnTo>
                  <a:lnTo>
                    <a:pt x="360" y="552"/>
                  </a:lnTo>
                  <a:lnTo>
                    <a:pt x="358" y="538"/>
                  </a:lnTo>
                  <a:lnTo>
                    <a:pt x="364" y="527"/>
                  </a:lnTo>
                  <a:lnTo>
                    <a:pt x="373" y="518"/>
                  </a:lnTo>
                  <a:lnTo>
                    <a:pt x="392" y="519"/>
                  </a:lnTo>
                  <a:lnTo>
                    <a:pt x="408" y="506"/>
                  </a:lnTo>
                  <a:lnTo>
                    <a:pt x="418" y="504"/>
                  </a:lnTo>
                  <a:lnTo>
                    <a:pt x="427" y="509"/>
                  </a:lnTo>
                  <a:lnTo>
                    <a:pt x="440" y="509"/>
                  </a:lnTo>
                  <a:lnTo>
                    <a:pt x="445" y="500"/>
                  </a:lnTo>
                  <a:lnTo>
                    <a:pt x="423" y="493"/>
                  </a:lnTo>
                  <a:lnTo>
                    <a:pt x="422" y="483"/>
                  </a:lnTo>
                  <a:lnTo>
                    <a:pt x="427" y="476"/>
                  </a:lnTo>
                  <a:lnTo>
                    <a:pt x="440" y="469"/>
                  </a:lnTo>
                  <a:lnTo>
                    <a:pt x="452" y="459"/>
                  </a:lnTo>
                  <a:lnTo>
                    <a:pt x="469" y="459"/>
                  </a:lnTo>
                  <a:lnTo>
                    <a:pt x="480" y="461"/>
                  </a:lnTo>
                  <a:lnTo>
                    <a:pt x="491" y="463"/>
                  </a:lnTo>
                  <a:lnTo>
                    <a:pt x="502" y="469"/>
                  </a:lnTo>
                  <a:lnTo>
                    <a:pt x="512" y="473"/>
                  </a:lnTo>
                  <a:lnTo>
                    <a:pt x="538" y="474"/>
                  </a:lnTo>
                  <a:lnTo>
                    <a:pt x="590" y="470"/>
                  </a:lnTo>
                  <a:lnTo>
                    <a:pt x="599" y="450"/>
                  </a:lnTo>
                  <a:lnTo>
                    <a:pt x="616" y="448"/>
                  </a:lnTo>
                  <a:lnTo>
                    <a:pt x="619" y="465"/>
                  </a:lnTo>
                  <a:lnTo>
                    <a:pt x="632" y="472"/>
                  </a:lnTo>
                  <a:lnTo>
                    <a:pt x="640" y="491"/>
                  </a:lnTo>
                  <a:lnTo>
                    <a:pt x="657" y="485"/>
                  </a:lnTo>
                  <a:lnTo>
                    <a:pt x="677" y="481"/>
                  </a:lnTo>
                  <a:lnTo>
                    <a:pt x="679" y="518"/>
                  </a:lnTo>
                  <a:lnTo>
                    <a:pt x="655" y="527"/>
                  </a:lnTo>
                  <a:lnTo>
                    <a:pt x="640" y="536"/>
                  </a:lnTo>
                  <a:lnTo>
                    <a:pt x="629" y="554"/>
                  </a:lnTo>
                  <a:lnTo>
                    <a:pt x="630" y="564"/>
                  </a:lnTo>
                  <a:lnTo>
                    <a:pt x="639" y="572"/>
                  </a:lnTo>
                  <a:lnTo>
                    <a:pt x="644" y="572"/>
                  </a:lnTo>
                  <a:lnTo>
                    <a:pt x="655" y="571"/>
                  </a:lnTo>
                  <a:lnTo>
                    <a:pt x="666" y="570"/>
                  </a:lnTo>
                  <a:lnTo>
                    <a:pt x="677" y="572"/>
                  </a:lnTo>
                  <a:lnTo>
                    <a:pt x="686" y="590"/>
                  </a:lnTo>
                  <a:lnTo>
                    <a:pt x="700" y="590"/>
                  </a:lnTo>
                  <a:lnTo>
                    <a:pt x="708" y="590"/>
                  </a:lnTo>
                  <a:lnTo>
                    <a:pt x="711" y="599"/>
                  </a:lnTo>
                  <a:lnTo>
                    <a:pt x="714" y="611"/>
                  </a:lnTo>
                  <a:lnTo>
                    <a:pt x="714" y="621"/>
                  </a:lnTo>
                  <a:lnTo>
                    <a:pt x="708" y="629"/>
                  </a:lnTo>
                  <a:lnTo>
                    <a:pt x="718" y="633"/>
                  </a:lnTo>
                  <a:lnTo>
                    <a:pt x="723" y="639"/>
                  </a:lnTo>
                  <a:lnTo>
                    <a:pt x="714" y="650"/>
                  </a:lnTo>
                  <a:lnTo>
                    <a:pt x="710" y="660"/>
                  </a:lnTo>
                  <a:lnTo>
                    <a:pt x="704" y="670"/>
                  </a:lnTo>
                  <a:lnTo>
                    <a:pt x="704" y="670"/>
                  </a:lnTo>
                  <a:lnTo>
                    <a:pt x="722" y="675"/>
                  </a:lnTo>
                  <a:lnTo>
                    <a:pt x="732" y="670"/>
                  </a:lnTo>
                  <a:lnTo>
                    <a:pt x="751" y="667"/>
                  </a:lnTo>
                  <a:lnTo>
                    <a:pt x="754" y="657"/>
                  </a:lnTo>
                  <a:lnTo>
                    <a:pt x="759" y="649"/>
                  </a:lnTo>
                  <a:lnTo>
                    <a:pt x="761" y="646"/>
                  </a:lnTo>
                  <a:lnTo>
                    <a:pt x="764" y="636"/>
                  </a:lnTo>
                  <a:lnTo>
                    <a:pt x="759" y="636"/>
                  </a:lnTo>
                  <a:lnTo>
                    <a:pt x="751" y="636"/>
                  </a:lnTo>
                  <a:lnTo>
                    <a:pt x="753" y="623"/>
                  </a:lnTo>
                  <a:lnTo>
                    <a:pt x="759" y="615"/>
                  </a:lnTo>
                  <a:lnTo>
                    <a:pt x="773" y="597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auto">
            <a:xfrm>
              <a:off x="7459749" y="1804664"/>
              <a:ext cx="585508" cy="470203"/>
            </a:xfrm>
            <a:custGeom>
              <a:avLst/>
              <a:gdLst>
                <a:gd name="T0" fmla="*/ 947 w 1172"/>
                <a:gd name="T1" fmla="*/ 690 h 940"/>
                <a:gd name="T2" fmla="*/ 955 w 1172"/>
                <a:gd name="T3" fmla="*/ 643 h 940"/>
                <a:gd name="T4" fmla="*/ 1014 w 1172"/>
                <a:gd name="T5" fmla="*/ 571 h 940"/>
                <a:gd name="T6" fmla="*/ 1029 w 1172"/>
                <a:gd name="T7" fmla="*/ 536 h 940"/>
                <a:gd name="T8" fmla="*/ 1116 w 1172"/>
                <a:gd name="T9" fmla="*/ 505 h 940"/>
                <a:gd name="T10" fmla="*/ 1168 w 1172"/>
                <a:gd name="T11" fmla="*/ 497 h 940"/>
                <a:gd name="T12" fmla="*/ 1142 w 1172"/>
                <a:gd name="T13" fmla="*/ 454 h 940"/>
                <a:gd name="T14" fmla="*/ 1080 w 1172"/>
                <a:gd name="T15" fmla="*/ 404 h 940"/>
                <a:gd name="T16" fmla="*/ 1074 w 1172"/>
                <a:gd name="T17" fmla="*/ 372 h 940"/>
                <a:gd name="T18" fmla="*/ 1050 w 1172"/>
                <a:gd name="T19" fmla="*/ 344 h 940"/>
                <a:gd name="T20" fmla="*/ 998 w 1172"/>
                <a:gd name="T21" fmla="*/ 310 h 940"/>
                <a:gd name="T22" fmla="*/ 1011 w 1172"/>
                <a:gd name="T23" fmla="*/ 284 h 940"/>
                <a:gd name="T24" fmla="*/ 988 w 1172"/>
                <a:gd name="T25" fmla="*/ 244 h 940"/>
                <a:gd name="T26" fmla="*/ 958 w 1172"/>
                <a:gd name="T27" fmla="*/ 236 h 940"/>
                <a:gd name="T28" fmla="*/ 946 w 1172"/>
                <a:gd name="T29" fmla="*/ 177 h 940"/>
                <a:gd name="T30" fmla="*/ 982 w 1172"/>
                <a:gd name="T31" fmla="*/ 141 h 940"/>
                <a:gd name="T32" fmla="*/ 1024 w 1172"/>
                <a:gd name="T33" fmla="*/ 133 h 940"/>
                <a:gd name="T34" fmla="*/ 1059 w 1172"/>
                <a:gd name="T35" fmla="*/ 170 h 940"/>
                <a:gd name="T36" fmla="*/ 1098 w 1172"/>
                <a:gd name="T37" fmla="*/ 175 h 940"/>
                <a:gd name="T38" fmla="*/ 1077 w 1172"/>
                <a:gd name="T39" fmla="*/ 117 h 940"/>
                <a:gd name="T40" fmla="*/ 1038 w 1172"/>
                <a:gd name="T41" fmla="*/ 79 h 940"/>
                <a:gd name="T42" fmla="*/ 999 w 1172"/>
                <a:gd name="T43" fmla="*/ 90 h 940"/>
                <a:gd name="T44" fmla="*/ 908 w 1172"/>
                <a:gd name="T45" fmla="*/ 134 h 940"/>
                <a:gd name="T46" fmla="*/ 877 w 1172"/>
                <a:gd name="T47" fmla="*/ 84 h 940"/>
                <a:gd name="T48" fmla="*/ 886 w 1172"/>
                <a:gd name="T49" fmla="*/ 61 h 940"/>
                <a:gd name="T50" fmla="*/ 871 w 1172"/>
                <a:gd name="T51" fmla="*/ 49 h 940"/>
                <a:gd name="T52" fmla="*/ 824 w 1172"/>
                <a:gd name="T53" fmla="*/ 31 h 940"/>
                <a:gd name="T54" fmla="*/ 788 w 1172"/>
                <a:gd name="T55" fmla="*/ 5 h 940"/>
                <a:gd name="T56" fmla="*/ 685 w 1172"/>
                <a:gd name="T57" fmla="*/ 4 h 940"/>
                <a:gd name="T58" fmla="*/ 565 w 1172"/>
                <a:gd name="T59" fmla="*/ 67 h 940"/>
                <a:gd name="T60" fmla="*/ 525 w 1172"/>
                <a:gd name="T61" fmla="*/ 160 h 940"/>
                <a:gd name="T62" fmla="*/ 476 w 1172"/>
                <a:gd name="T63" fmla="*/ 228 h 940"/>
                <a:gd name="T64" fmla="*/ 353 w 1172"/>
                <a:gd name="T65" fmla="*/ 236 h 940"/>
                <a:gd name="T66" fmla="*/ 314 w 1172"/>
                <a:gd name="T67" fmla="*/ 262 h 940"/>
                <a:gd name="T68" fmla="*/ 272 w 1172"/>
                <a:gd name="T69" fmla="*/ 353 h 940"/>
                <a:gd name="T70" fmla="*/ 253 w 1172"/>
                <a:gd name="T71" fmla="*/ 438 h 940"/>
                <a:gd name="T72" fmla="*/ 200 w 1172"/>
                <a:gd name="T73" fmla="*/ 503 h 940"/>
                <a:gd name="T74" fmla="*/ 159 w 1172"/>
                <a:gd name="T75" fmla="*/ 564 h 940"/>
                <a:gd name="T76" fmla="*/ 64 w 1172"/>
                <a:gd name="T77" fmla="*/ 601 h 940"/>
                <a:gd name="T78" fmla="*/ 30 w 1172"/>
                <a:gd name="T79" fmla="*/ 657 h 940"/>
                <a:gd name="T80" fmla="*/ 20 w 1172"/>
                <a:gd name="T81" fmla="*/ 722 h 940"/>
                <a:gd name="T82" fmla="*/ 60 w 1172"/>
                <a:gd name="T83" fmla="*/ 781 h 940"/>
                <a:gd name="T84" fmla="*/ 22 w 1172"/>
                <a:gd name="T85" fmla="*/ 847 h 940"/>
                <a:gd name="T86" fmla="*/ 0 w 1172"/>
                <a:gd name="T87" fmla="*/ 912 h 940"/>
                <a:gd name="T88" fmla="*/ 56 w 1172"/>
                <a:gd name="T89" fmla="*/ 940 h 940"/>
                <a:gd name="T90" fmla="*/ 193 w 1172"/>
                <a:gd name="T91" fmla="*/ 898 h 940"/>
                <a:gd name="T92" fmla="*/ 283 w 1172"/>
                <a:gd name="T93" fmla="*/ 844 h 940"/>
                <a:gd name="T94" fmla="*/ 404 w 1172"/>
                <a:gd name="T95" fmla="*/ 853 h 940"/>
                <a:gd name="T96" fmla="*/ 479 w 1172"/>
                <a:gd name="T97" fmla="*/ 806 h 940"/>
                <a:gd name="T98" fmla="*/ 543 w 1172"/>
                <a:gd name="T99" fmla="*/ 825 h 940"/>
                <a:gd name="T100" fmla="*/ 628 w 1172"/>
                <a:gd name="T101" fmla="*/ 818 h 940"/>
                <a:gd name="T102" fmla="*/ 750 w 1172"/>
                <a:gd name="T103" fmla="*/ 806 h 940"/>
                <a:gd name="T104" fmla="*/ 822 w 1172"/>
                <a:gd name="T105" fmla="*/ 738 h 940"/>
                <a:gd name="T106" fmla="*/ 893 w 1172"/>
                <a:gd name="T107" fmla="*/ 765 h 940"/>
                <a:gd name="T108" fmla="*/ 909 w 1172"/>
                <a:gd name="T109" fmla="*/ 725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2" h="940">
                  <a:moveTo>
                    <a:pt x="916" y="711"/>
                  </a:moveTo>
                  <a:lnTo>
                    <a:pt x="927" y="699"/>
                  </a:lnTo>
                  <a:lnTo>
                    <a:pt x="941" y="697"/>
                  </a:lnTo>
                  <a:lnTo>
                    <a:pt x="947" y="690"/>
                  </a:lnTo>
                  <a:lnTo>
                    <a:pt x="948" y="689"/>
                  </a:lnTo>
                  <a:lnTo>
                    <a:pt x="945" y="678"/>
                  </a:lnTo>
                  <a:lnTo>
                    <a:pt x="941" y="665"/>
                  </a:lnTo>
                  <a:lnTo>
                    <a:pt x="955" y="643"/>
                  </a:lnTo>
                  <a:lnTo>
                    <a:pt x="973" y="618"/>
                  </a:lnTo>
                  <a:lnTo>
                    <a:pt x="980" y="601"/>
                  </a:lnTo>
                  <a:lnTo>
                    <a:pt x="1003" y="583"/>
                  </a:lnTo>
                  <a:lnTo>
                    <a:pt x="1014" y="571"/>
                  </a:lnTo>
                  <a:lnTo>
                    <a:pt x="1020" y="578"/>
                  </a:lnTo>
                  <a:lnTo>
                    <a:pt x="1028" y="574"/>
                  </a:lnTo>
                  <a:lnTo>
                    <a:pt x="1028" y="559"/>
                  </a:lnTo>
                  <a:lnTo>
                    <a:pt x="1029" y="536"/>
                  </a:lnTo>
                  <a:lnTo>
                    <a:pt x="1042" y="524"/>
                  </a:lnTo>
                  <a:lnTo>
                    <a:pt x="1071" y="516"/>
                  </a:lnTo>
                  <a:lnTo>
                    <a:pt x="1104" y="509"/>
                  </a:lnTo>
                  <a:lnTo>
                    <a:pt x="1116" y="505"/>
                  </a:lnTo>
                  <a:lnTo>
                    <a:pt x="1128" y="501"/>
                  </a:lnTo>
                  <a:lnTo>
                    <a:pt x="1140" y="503"/>
                  </a:lnTo>
                  <a:lnTo>
                    <a:pt x="1151" y="501"/>
                  </a:lnTo>
                  <a:lnTo>
                    <a:pt x="1168" y="497"/>
                  </a:lnTo>
                  <a:lnTo>
                    <a:pt x="1172" y="488"/>
                  </a:lnTo>
                  <a:lnTo>
                    <a:pt x="1164" y="477"/>
                  </a:lnTo>
                  <a:lnTo>
                    <a:pt x="1159" y="466"/>
                  </a:lnTo>
                  <a:lnTo>
                    <a:pt x="1142" y="454"/>
                  </a:lnTo>
                  <a:lnTo>
                    <a:pt x="1118" y="445"/>
                  </a:lnTo>
                  <a:lnTo>
                    <a:pt x="1110" y="432"/>
                  </a:lnTo>
                  <a:lnTo>
                    <a:pt x="1092" y="415"/>
                  </a:lnTo>
                  <a:lnTo>
                    <a:pt x="1080" y="404"/>
                  </a:lnTo>
                  <a:lnTo>
                    <a:pt x="1079" y="393"/>
                  </a:lnTo>
                  <a:lnTo>
                    <a:pt x="1079" y="383"/>
                  </a:lnTo>
                  <a:lnTo>
                    <a:pt x="1077" y="377"/>
                  </a:lnTo>
                  <a:lnTo>
                    <a:pt x="1074" y="372"/>
                  </a:lnTo>
                  <a:lnTo>
                    <a:pt x="1057" y="358"/>
                  </a:lnTo>
                  <a:lnTo>
                    <a:pt x="1065" y="350"/>
                  </a:lnTo>
                  <a:lnTo>
                    <a:pt x="1065" y="343"/>
                  </a:lnTo>
                  <a:lnTo>
                    <a:pt x="1050" y="344"/>
                  </a:lnTo>
                  <a:lnTo>
                    <a:pt x="1001" y="344"/>
                  </a:lnTo>
                  <a:lnTo>
                    <a:pt x="1003" y="334"/>
                  </a:lnTo>
                  <a:lnTo>
                    <a:pt x="1004" y="316"/>
                  </a:lnTo>
                  <a:lnTo>
                    <a:pt x="998" y="310"/>
                  </a:lnTo>
                  <a:lnTo>
                    <a:pt x="993" y="302"/>
                  </a:lnTo>
                  <a:lnTo>
                    <a:pt x="993" y="294"/>
                  </a:lnTo>
                  <a:lnTo>
                    <a:pt x="1003" y="292"/>
                  </a:lnTo>
                  <a:lnTo>
                    <a:pt x="1011" y="284"/>
                  </a:lnTo>
                  <a:lnTo>
                    <a:pt x="1012" y="269"/>
                  </a:lnTo>
                  <a:lnTo>
                    <a:pt x="1000" y="266"/>
                  </a:lnTo>
                  <a:lnTo>
                    <a:pt x="994" y="266"/>
                  </a:lnTo>
                  <a:lnTo>
                    <a:pt x="988" y="244"/>
                  </a:lnTo>
                  <a:lnTo>
                    <a:pt x="978" y="236"/>
                  </a:lnTo>
                  <a:lnTo>
                    <a:pt x="973" y="247"/>
                  </a:lnTo>
                  <a:lnTo>
                    <a:pt x="957" y="243"/>
                  </a:lnTo>
                  <a:lnTo>
                    <a:pt x="958" y="236"/>
                  </a:lnTo>
                  <a:lnTo>
                    <a:pt x="960" y="221"/>
                  </a:lnTo>
                  <a:lnTo>
                    <a:pt x="960" y="205"/>
                  </a:lnTo>
                  <a:lnTo>
                    <a:pt x="952" y="192"/>
                  </a:lnTo>
                  <a:lnTo>
                    <a:pt x="946" y="177"/>
                  </a:lnTo>
                  <a:lnTo>
                    <a:pt x="950" y="166"/>
                  </a:lnTo>
                  <a:lnTo>
                    <a:pt x="993" y="163"/>
                  </a:lnTo>
                  <a:lnTo>
                    <a:pt x="987" y="156"/>
                  </a:lnTo>
                  <a:lnTo>
                    <a:pt x="982" y="141"/>
                  </a:lnTo>
                  <a:lnTo>
                    <a:pt x="992" y="126"/>
                  </a:lnTo>
                  <a:lnTo>
                    <a:pt x="1008" y="126"/>
                  </a:lnTo>
                  <a:lnTo>
                    <a:pt x="1016" y="129"/>
                  </a:lnTo>
                  <a:lnTo>
                    <a:pt x="1024" y="133"/>
                  </a:lnTo>
                  <a:lnTo>
                    <a:pt x="1036" y="142"/>
                  </a:lnTo>
                  <a:lnTo>
                    <a:pt x="1049" y="153"/>
                  </a:lnTo>
                  <a:lnTo>
                    <a:pt x="1052" y="159"/>
                  </a:lnTo>
                  <a:lnTo>
                    <a:pt x="1059" y="170"/>
                  </a:lnTo>
                  <a:lnTo>
                    <a:pt x="1065" y="181"/>
                  </a:lnTo>
                  <a:lnTo>
                    <a:pt x="1067" y="185"/>
                  </a:lnTo>
                  <a:lnTo>
                    <a:pt x="1081" y="185"/>
                  </a:lnTo>
                  <a:lnTo>
                    <a:pt x="1098" y="175"/>
                  </a:lnTo>
                  <a:lnTo>
                    <a:pt x="1109" y="167"/>
                  </a:lnTo>
                  <a:lnTo>
                    <a:pt x="1092" y="145"/>
                  </a:lnTo>
                  <a:lnTo>
                    <a:pt x="1080" y="122"/>
                  </a:lnTo>
                  <a:lnTo>
                    <a:pt x="1077" y="117"/>
                  </a:lnTo>
                  <a:lnTo>
                    <a:pt x="1072" y="111"/>
                  </a:lnTo>
                  <a:lnTo>
                    <a:pt x="1061" y="103"/>
                  </a:lnTo>
                  <a:lnTo>
                    <a:pt x="1052" y="95"/>
                  </a:lnTo>
                  <a:lnTo>
                    <a:pt x="1038" y="79"/>
                  </a:lnTo>
                  <a:lnTo>
                    <a:pt x="1029" y="63"/>
                  </a:lnTo>
                  <a:lnTo>
                    <a:pt x="1024" y="57"/>
                  </a:lnTo>
                  <a:lnTo>
                    <a:pt x="1004" y="76"/>
                  </a:lnTo>
                  <a:lnTo>
                    <a:pt x="999" y="90"/>
                  </a:lnTo>
                  <a:lnTo>
                    <a:pt x="975" y="108"/>
                  </a:lnTo>
                  <a:lnTo>
                    <a:pt x="963" y="119"/>
                  </a:lnTo>
                  <a:lnTo>
                    <a:pt x="936" y="129"/>
                  </a:lnTo>
                  <a:lnTo>
                    <a:pt x="908" y="134"/>
                  </a:lnTo>
                  <a:lnTo>
                    <a:pt x="897" y="129"/>
                  </a:lnTo>
                  <a:lnTo>
                    <a:pt x="888" y="122"/>
                  </a:lnTo>
                  <a:lnTo>
                    <a:pt x="878" y="107"/>
                  </a:lnTo>
                  <a:lnTo>
                    <a:pt x="877" y="84"/>
                  </a:lnTo>
                  <a:lnTo>
                    <a:pt x="882" y="68"/>
                  </a:lnTo>
                  <a:lnTo>
                    <a:pt x="883" y="66"/>
                  </a:lnTo>
                  <a:lnTo>
                    <a:pt x="885" y="63"/>
                  </a:lnTo>
                  <a:lnTo>
                    <a:pt x="886" y="61"/>
                  </a:lnTo>
                  <a:lnTo>
                    <a:pt x="886" y="59"/>
                  </a:lnTo>
                  <a:lnTo>
                    <a:pt x="886" y="58"/>
                  </a:lnTo>
                  <a:lnTo>
                    <a:pt x="885" y="57"/>
                  </a:lnTo>
                  <a:lnTo>
                    <a:pt x="871" y="49"/>
                  </a:lnTo>
                  <a:lnTo>
                    <a:pt x="860" y="44"/>
                  </a:lnTo>
                  <a:lnTo>
                    <a:pt x="846" y="40"/>
                  </a:lnTo>
                  <a:lnTo>
                    <a:pt x="833" y="37"/>
                  </a:lnTo>
                  <a:lnTo>
                    <a:pt x="824" y="31"/>
                  </a:lnTo>
                  <a:lnTo>
                    <a:pt x="815" y="25"/>
                  </a:lnTo>
                  <a:lnTo>
                    <a:pt x="809" y="19"/>
                  </a:lnTo>
                  <a:lnTo>
                    <a:pt x="802" y="11"/>
                  </a:lnTo>
                  <a:lnTo>
                    <a:pt x="788" y="5"/>
                  </a:lnTo>
                  <a:lnTo>
                    <a:pt x="775" y="0"/>
                  </a:lnTo>
                  <a:lnTo>
                    <a:pt x="741" y="0"/>
                  </a:lnTo>
                  <a:lnTo>
                    <a:pt x="705" y="3"/>
                  </a:lnTo>
                  <a:lnTo>
                    <a:pt x="685" y="4"/>
                  </a:lnTo>
                  <a:lnTo>
                    <a:pt x="663" y="22"/>
                  </a:lnTo>
                  <a:lnTo>
                    <a:pt x="638" y="41"/>
                  </a:lnTo>
                  <a:lnTo>
                    <a:pt x="602" y="52"/>
                  </a:lnTo>
                  <a:lnTo>
                    <a:pt x="565" y="67"/>
                  </a:lnTo>
                  <a:lnTo>
                    <a:pt x="527" y="88"/>
                  </a:lnTo>
                  <a:lnTo>
                    <a:pt x="522" y="104"/>
                  </a:lnTo>
                  <a:lnTo>
                    <a:pt x="522" y="131"/>
                  </a:lnTo>
                  <a:lnTo>
                    <a:pt x="525" y="160"/>
                  </a:lnTo>
                  <a:lnTo>
                    <a:pt x="519" y="190"/>
                  </a:lnTo>
                  <a:lnTo>
                    <a:pt x="512" y="207"/>
                  </a:lnTo>
                  <a:lnTo>
                    <a:pt x="502" y="221"/>
                  </a:lnTo>
                  <a:lnTo>
                    <a:pt x="476" y="228"/>
                  </a:lnTo>
                  <a:lnTo>
                    <a:pt x="427" y="225"/>
                  </a:lnTo>
                  <a:lnTo>
                    <a:pt x="385" y="215"/>
                  </a:lnTo>
                  <a:lnTo>
                    <a:pt x="373" y="220"/>
                  </a:lnTo>
                  <a:lnTo>
                    <a:pt x="353" y="236"/>
                  </a:lnTo>
                  <a:lnTo>
                    <a:pt x="340" y="240"/>
                  </a:lnTo>
                  <a:lnTo>
                    <a:pt x="327" y="244"/>
                  </a:lnTo>
                  <a:lnTo>
                    <a:pt x="320" y="254"/>
                  </a:lnTo>
                  <a:lnTo>
                    <a:pt x="314" y="262"/>
                  </a:lnTo>
                  <a:lnTo>
                    <a:pt x="295" y="281"/>
                  </a:lnTo>
                  <a:lnTo>
                    <a:pt x="285" y="315"/>
                  </a:lnTo>
                  <a:lnTo>
                    <a:pt x="276" y="318"/>
                  </a:lnTo>
                  <a:lnTo>
                    <a:pt x="272" y="353"/>
                  </a:lnTo>
                  <a:lnTo>
                    <a:pt x="270" y="378"/>
                  </a:lnTo>
                  <a:lnTo>
                    <a:pt x="266" y="403"/>
                  </a:lnTo>
                  <a:lnTo>
                    <a:pt x="252" y="412"/>
                  </a:lnTo>
                  <a:lnTo>
                    <a:pt x="253" y="438"/>
                  </a:lnTo>
                  <a:lnTo>
                    <a:pt x="252" y="457"/>
                  </a:lnTo>
                  <a:lnTo>
                    <a:pt x="239" y="475"/>
                  </a:lnTo>
                  <a:lnTo>
                    <a:pt x="217" y="493"/>
                  </a:lnTo>
                  <a:lnTo>
                    <a:pt x="200" y="503"/>
                  </a:lnTo>
                  <a:lnTo>
                    <a:pt x="189" y="517"/>
                  </a:lnTo>
                  <a:lnTo>
                    <a:pt x="170" y="531"/>
                  </a:lnTo>
                  <a:lnTo>
                    <a:pt x="162" y="551"/>
                  </a:lnTo>
                  <a:lnTo>
                    <a:pt x="159" y="564"/>
                  </a:lnTo>
                  <a:lnTo>
                    <a:pt x="148" y="577"/>
                  </a:lnTo>
                  <a:lnTo>
                    <a:pt x="118" y="578"/>
                  </a:lnTo>
                  <a:lnTo>
                    <a:pt x="98" y="587"/>
                  </a:lnTo>
                  <a:lnTo>
                    <a:pt x="64" y="601"/>
                  </a:lnTo>
                  <a:lnTo>
                    <a:pt x="41" y="610"/>
                  </a:lnTo>
                  <a:lnTo>
                    <a:pt x="29" y="618"/>
                  </a:lnTo>
                  <a:lnTo>
                    <a:pt x="24" y="633"/>
                  </a:lnTo>
                  <a:lnTo>
                    <a:pt x="30" y="657"/>
                  </a:lnTo>
                  <a:lnTo>
                    <a:pt x="25" y="668"/>
                  </a:lnTo>
                  <a:lnTo>
                    <a:pt x="16" y="679"/>
                  </a:lnTo>
                  <a:lnTo>
                    <a:pt x="10" y="694"/>
                  </a:lnTo>
                  <a:lnTo>
                    <a:pt x="20" y="722"/>
                  </a:lnTo>
                  <a:lnTo>
                    <a:pt x="34" y="735"/>
                  </a:lnTo>
                  <a:lnTo>
                    <a:pt x="48" y="746"/>
                  </a:lnTo>
                  <a:lnTo>
                    <a:pt x="57" y="762"/>
                  </a:lnTo>
                  <a:lnTo>
                    <a:pt x="60" y="781"/>
                  </a:lnTo>
                  <a:lnTo>
                    <a:pt x="59" y="805"/>
                  </a:lnTo>
                  <a:lnTo>
                    <a:pt x="51" y="819"/>
                  </a:lnTo>
                  <a:lnTo>
                    <a:pt x="40" y="834"/>
                  </a:lnTo>
                  <a:lnTo>
                    <a:pt x="22" y="847"/>
                  </a:lnTo>
                  <a:lnTo>
                    <a:pt x="11" y="865"/>
                  </a:lnTo>
                  <a:lnTo>
                    <a:pt x="7" y="897"/>
                  </a:lnTo>
                  <a:lnTo>
                    <a:pt x="3" y="906"/>
                  </a:lnTo>
                  <a:lnTo>
                    <a:pt x="0" y="912"/>
                  </a:lnTo>
                  <a:lnTo>
                    <a:pt x="2" y="912"/>
                  </a:lnTo>
                  <a:lnTo>
                    <a:pt x="26" y="924"/>
                  </a:lnTo>
                  <a:lnTo>
                    <a:pt x="31" y="927"/>
                  </a:lnTo>
                  <a:lnTo>
                    <a:pt x="56" y="940"/>
                  </a:lnTo>
                  <a:lnTo>
                    <a:pt x="92" y="936"/>
                  </a:lnTo>
                  <a:lnTo>
                    <a:pt x="133" y="910"/>
                  </a:lnTo>
                  <a:lnTo>
                    <a:pt x="170" y="906"/>
                  </a:lnTo>
                  <a:lnTo>
                    <a:pt x="193" y="898"/>
                  </a:lnTo>
                  <a:lnTo>
                    <a:pt x="222" y="885"/>
                  </a:lnTo>
                  <a:lnTo>
                    <a:pt x="252" y="854"/>
                  </a:lnTo>
                  <a:lnTo>
                    <a:pt x="264" y="849"/>
                  </a:lnTo>
                  <a:lnTo>
                    <a:pt x="283" y="844"/>
                  </a:lnTo>
                  <a:lnTo>
                    <a:pt x="309" y="847"/>
                  </a:lnTo>
                  <a:lnTo>
                    <a:pt x="328" y="838"/>
                  </a:lnTo>
                  <a:lnTo>
                    <a:pt x="369" y="840"/>
                  </a:lnTo>
                  <a:lnTo>
                    <a:pt x="404" y="853"/>
                  </a:lnTo>
                  <a:lnTo>
                    <a:pt x="433" y="853"/>
                  </a:lnTo>
                  <a:lnTo>
                    <a:pt x="457" y="856"/>
                  </a:lnTo>
                  <a:lnTo>
                    <a:pt x="473" y="834"/>
                  </a:lnTo>
                  <a:lnTo>
                    <a:pt x="479" y="806"/>
                  </a:lnTo>
                  <a:lnTo>
                    <a:pt x="499" y="815"/>
                  </a:lnTo>
                  <a:lnTo>
                    <a:pt x="514" y="819"/>
                  </a:lnTo>
                  <a:lnTo>
                    <a:pt x="523" y="827"/>
                  </a:lnTo>
                  <a:lnTo>
                    <a:pt x="543" y="825"/>
                  </a:lnTo>
                  <a:lnTo>
                    <a:pt x="558" y="819"/>
                  </a:lnTo>
                  <a:lnTo>
                    <a:pt x="569" y="826"/>
                  </a:lnTo>
                  <a:lnTo>
                    <a:pt x="587" y="829"/>
                  </a:lnTo>
                  <a:lnTo>
                    <a:pt x="628" y="818"/>
                  </a:lnTo>
                  <a:lnTo>
                    <a:pt x="648" y="809"/>
                  </a:lnTo>
                  <a:lnTo>
                    <a:pt x="665" y="813"/>
                  </a:lnTo>
                  <a:lnTo>
                    <a:pt x="724" y="811"/>
                  </a:lnTo>
                  <a:lnTo>
                    <a:pt x="750" y="806"/>
                  </a:lnTo>
                  <a:lnTo>
                    <a:pt x="777" y="789"/>
                  </a:lnTo>
                  <a:lnTo>
                    <a:pt x="777" y="773"/>
                  </a:lnTo>
                  <a:lnTo>
                    <a:pt x="798" y="755"/>
                  </a:lnTo>
                  <a:lnTo>
                    <a:pt x="822" y="738"/>
                  </a:lnTo>
                  <a:lnTo>
                    <a:pt x="842" y="746"/>
                  </a:lnTo>
                  <a:lnTo>
                    <a:pt x="859" y="767"/>
                  </a:lnTo>
                  <a:lnTo>
                    <a:pt x="889" y="767"/>
                  </a:lnTo>
                  <a:lnTo>
                    <a:pt x="893" y="765"/>
                  </a:lnTo>
                  <a:lnTo>
                    <a:pt x="892" y="762"/>
                  </a:lnTo>
                  <a:lnTo>
                    <a:pt x="898" y="751"/>
                  </a:lnTo>
                  <a:lnTo>
                    <a:pt x="902" y="739"/>
                  </a:lnTo>
                  <a:lnTo>
                    <a:pt x="909" y="725"/>
                  </a:lnTo>
                  <a:lnTo>
                    <a:pt x="916" y="711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93" name="Freeform 45"/>
            <p:cNvSpPr>
              <a:spLocks/>
            </p:cNvSpPr>
            <p:nvPr/>
          </p:nvSpPr>
          <p:spPr bwMode="auto">
            <a:xfrm>
              <a:off x="7905992" y="1800172"/>
              <a:ext cx="474696" cy="453732"/>
            </a:xfrm>
            <a:custGeom>
              <a:avLst/>
              <a:gdLst>
                <a:gd name="T0" fmla="*/ 6 w 953"/>
                <a:gd name="T1" fmla="*/ 762 h 909"/>
                <a:gd name="T2" fmla="*/ 30 w 953"/>
                <a:gd name="T3" fmla="*/ 770 h 909"/>
                <a:gd name="T4" fmla="*/ 87 w 953"/>
                <a:gd name="T5" fmla="*/ 775 h 909"/>
                <a:gd name="T6" fmla="*/ 179 w 953"/>
                <a:gd name="T7" fmla="*/ 819 h 909"/>
                <a:gd name="T8" fmla="*/ 234 w 953"/>
                <a:gd name="T9" fmla="*/ 807 h 909"/>
                <a:gd name="T10" fmla="*/ 297 w 953"/>
                <a:gd name="T11" fmla="*/ 844 h 909"/>
                <a:gd name="T12" fmla="*/ 370 w 953"/>
                <a:gd name="T13" fmla="*/ 868 h 909"/>
                <a:gd name="T14" fmla="*/ 390 w 953"/>
                <a:gd name="T15" fmla="*/ 909 h 909"/>
                <a:gd name="T16" fmla="*/ 453 w 953"/>
                <a:gd name="T17" fmla="*/ 873 h 909"/>
                <a:gd name="T18" fmla="*/ 505 w 953"/>
                <a:gd name="T19" fmla="*/ 878 h 909"/>
                <a:gd name="T20" fmla="*/ 564 w 953"/>
                <a:gd name="T21" fmla="*/ 884 h 909"/>
                <a:gd name="T22" fmla="*/ 693 w 953"/>
                <a:gd name="T23" fmla="*/ 865 h 909"/>
                <a:gd name="T24" fmla="*/ 723 w 953"/>
                <a:gd name="T25" fmla="*/ 825 h 909"/>
                <a:gd name="T26" fmla="*/ 713 w 953"/>
                <a:gd name="T27" fmla="*/ 785 h 909"/>
                <a:gd name="T28" fmla="*/ 757 w 953"/>
                <a:gd name="T29" fmla="*/ 759 h 909"/>
                <a:gd name="T30" fmla="*/ 805 w 953"/>
                <a:gd name="T31" fmla="*/ 741 h 909"/>
                <a:gd name="T32" fmla="*/ 860 w 953"/>
                <a:gd name="T33" fmla="*/ 747 h 909"/>
                <a:gd name="T34" fmla="*/ 886 w 953"/>
                <a:gd name="T35" fmla="*/ 778 h 909"/>
                <a:gd name="T36" fmla="*/ 930 w 953"/>
                <a:gd name="T37" fmla="*/ 747 h 909"/>
                <a:gd name="T38" fmla="*/ 932 w 953"/>
                <a:gd name="T39" fmla="*/ 695 h 909"/>
                <a:gd name="T40" fmla="*/ 900 w 953"/>
                <a:gd name="T41" fmla="*/ 593 h 909"/>
                <a:gd name="T42" fmla="*/ 938 w 953"/>
                <a:gd name="T43" fmla="*/ 511 h 909"/>
                <a:gd name="T44" fmla="*/ 953 w 953"/>
                <a:gd name="T45" fmla="*/ 455 h 909"/>
                <a:gd name="T46" fmla="*/ 941 w 953"/>
                <a:gd name="T47" fmla="*/ 410 h 909"/>
                <a:gd name="T48" fmla="*/ 905 w 953"/>
                <a:gd name="T49" fmla="*/ 301 h 909"/>
                <a:gd name="T50" fmla="*/ 896 w 953"/>
                <a:gd name="T51" fmla="*/ 222 h 909"/>
                <a:gd name="T52" fmla="*/ 921 w 953"/>
                <a:gd name="T53" fmla="*/ 111 h 909"/>
                <a:gd name="T54" fmla="*/ 880 w 953"/>
                <a:gd name="T55" fmla="*/ 59 h 909"/>
                <a:gd name="T56" fmla="*/ 806 w 953"/>
                <a:gd name="T57" fmla="*/ 20 h 909"/>
                <a:gd name="T58" fmla="*/ 756 w 953"/>
                <a:gd name="T59" fmla="*/ 51 h 909"/>
                <a:gd name="T60" fmla="*/ 727 w 953"/>
                <a:gd name="T61" fmla="*/ 78 h 909"/>
                <a:gd name="T62" fmla="*/ 687 w 953"/>
                <a:gd name="T63" fmla="*/ 127 h 909"/>
                <a:gd name="T64" fmla="*/ 667 w 953"/>
                <a:gd name="T65" fmla="*/ 152 h 909"/>
                <a:gd name="T66" fmla="*/ 591 w 953"/>
                <a:gd name="T67" fmla="*/ 180 h 909"/>
                <a:gd name="T68" fmla="*/ 623 w 953"/>
                <a:gd name="T69" fmla="*/ 213 h 909"/>
                <a:gd name="T70" fmla="*/ 738 w 953"/>
                <a:gd name="T71" fmla="*/ 286 h 909"/>
                <a:gd name="T72" fmla="*/ 661 w 953"/>
                <a:gd name="T73" fmla="*/ 368 h 909"/>
                <a:gd name="T74" fmla="*/ 576 w 953"/>
                <a:gd name="T75" fmla="*/ 488 h 909"/>
                <a:gd name="T76" fmla="*/ 511 w 953"/>
                <a:gd name="T77" fmla="*/ 489 h 909"/>
                <a:gd name="T78" fmla="*/ 459 w 953"/>
                <a:gd name="T79" fmla="*/ 466 h 909"/>
                <a:gd name="T80" fmla="*/ 473 w 953"/>
                <a:gd name="T81" fmla="*/ 419 h 909"/>
                <a:gd name="T82" fmla="*/ 463 w 953"/>
                <a:gd name="T83" fmla="*/ 373 h 909"/>
                <a:gd name="T84" fmla="*/ 361 w 953"/>
                <a:gd name="T85" fmla="*/ 381 h 909"/>
                <a:gd name="T86" fmla="*/ 285 w 953"/>
                <a:gd name="T87" fmla="*/ 422 h 909"/>
                <a:gd name="T88" fmla="*/ 208 w 953"/>
                <a:gd name="T89" fmla="*/ 354 h 909"/>
                <a:gd name="T90" fmla="*/ 175 w 953"/>
                <a:gd name="T91" fmla="*/ 304 h 909"/>
                <a:gd name="T92" fmla="*/ 221 w 953"/>
                <a:gd name="T93" fmla="*/ 237 h 909"/>
                <a:gd name="T94" fmla="*/ 206 w 953"/>
                <a:gd name="T95" fmla="*/ 186 h 909"/>
                <a:gd name="T96" fmla="*/ 160 w 953"/>
                <a:gd name="T97" fmla="*/ 170 h 909"/>
                <a:gd name="T98" fmla="*/ 116 w 953"/>
                <a:gd name="T99" fmla="*/ 137 h 909"/>
                <a:gd name="T100" fmla="*/ 58 w 953"/>
                <a:gd name="T101" fmla="*/ 177 h 909"/>
                <a:gd name="T102" fmla="*/ 66 w 953"/>
                <a:gd name="T103" fmla="*/ 247 h 909"/>
                <a:gd name="T104" fmla="*/ 102 w 953"/>
                <a:gd name="T105" fmla="*/ 277 h 909"/>
                <a:gd name="T106" fmla="*/ 101 w 953"/>
                <a:gd name="T107" fmla="*/ 305 h 909"/>
                <a:gd name="T108" fmla="*/ 109 w 953"/>
                <a:gd name="T109" fmla="*/ 355 h 909"/>
                <a:gd name="T110" fmla="*/ 182 w 953"/>
                <a:gd name="T111" fmla="*/ 383 h 909"/>
                <a:gd name="T112" fmla="*/ 200 w 953"/>
                <a:gd name="T113" fmla="*/ 426 h 909"/>
                <a:gd name="T114" fmla="*/ 272 w 953"/>
                <a:gd name="T115" fmla="*/ 488 h 909"/>
                <a:gd name="T116" fmla="*/ 236 w 953"/>
                <a:gd name="T117" fmla="*/ 512 h 909"/>
                <a:gd name="T118" fmla="*/ 137 w 953"/>
                <a:gd name="T119" fmla="*/ 547 h 909"/>
                <a:gd name="T120" fmla="*/ 111 w 953"/>
                <a:gd name="T121" fmla="*/ 594 h 909"/>
                <a:gd name="T122" fmla="*/ 53 w 953"/>
                <a:gd name="T123" fmla="*/ 68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3" h="909">
                  <a:moveTo>
                    <a:pt x="35" y="710"/>
                  </a:moveTo>
                  <a:lnTo>
                    <a:pt x="24" y="722"/>
                  </a:lnTo>
                  <a:lnTo>
                    <a:pt x="17" y="736"/>
                  </a:lnTo>
                  <a:lnTo>
                    <a:pt x="10" y="750"/>
                  </a:lnTo>
                  <a:lnTo>
                    <a:pt x="6" y="762"/>
                  </a:lnTo>
                  <a:lnTo>
                    <a:pt x="0" y="773"/>
                  </a:lnTo>
                  <a:lnTo>
                    <a:pt x="1" y="776"/>
                  </a:lnTo>
                  <a:lnTo>
                    <a:pt x="4" y="782"/>
                  </a:lnTo>
                  <a:lnTo>
                    <a:pt x="17" y="779"/>
                  </a:lnTo>
                  <a:lnTo>
                    <a:pt x="30" y="770"/>
                  </a:lnTo>
                  <a:lnTo>
                    <a:pt x="36" y="770"/>
                  </a:lnTo>
                  <a:lnTo>
                    <a:pt x="49" y="770"/>
                  </a:lnTo>
                  <a:lnTo>
                    <a:pt x="61" y="770"/>
                  </a:lnTo>
                  <a:lnTo>
                    <a:pt x="74" y="765"/>
                  </a:lnTo>
                  <a:lnTo>
                    <a:pt x="87" y="775"/>
                  </a:lnTo>
                  <a:lnTo>
                    <a:pt x="92" y="785"/>
                  </a:lnTo>
                  <a:lnTo>
                    <a:pt x="115" y="787"/>
                  </a:lnTo>
                  <a:lnTo>
                    <a:pt x="134" y="796"/>
                  </a:lnTo>
                  <a:lnTo>
                    <a:pt x="159" y="807"/>
                  </a:lnTo>
                  <a:lnTo>
                    <a:pt x="179" y="819"/>
                  </a:lnTo>
                  <a:lnTo>
                    <a:pt x="189" y="819"/>
                  </a:lnTo>
                  <a:lnTo>
                    <a:pt x="191" y="814"/>
                  </a:lnTo>
                  <a:lnTo>
                    <a:pt x="201" y="815"/>
                  </a:lnTo>
                  <a:lnTo>
                    <a:pt x="222" y="815"/>
                  </a:lnTo>
                  <a:lnTo>
                    <a:pt x="234" y="807"/>
                  </a:lnTo>
                  <a:lnTo>
                    <a:pt x="246" y="816"/>
                  </a:lnTo>
                  <a:lnTo>
                    <a:pt x="258" y="807"/>
                  </a:lnTo>
                  <a:lnTo>
                    <a:pt x="282" y="809"/>
                  </a:lnTo>
                  <a:lnTo>
                    <a:pt x="293" y="824"/>
                  </a:lnTo>
                  <a:lnTo>
                    <a:pt x="297" y="844"/>
                  </a:lnTo>
                  <a:lnTo>
                    <a:pt x="309" y="856"/>
                  </a:lnTo>
                  <a:lnTo>
                    <a:pt x="332" y="861"/>
                  </a:lnTo>
                  <a:lnTo>
                    <a:pt x="344" y="861"/>
                  </a:lnTo>
                  <a:lnTo>
                    <a:pt x="351" y="868"/>
                  </a:lnTo>
                  <a:lnTo>
                    <a:pt x="370" y="868"/>
                  </a:lnTo>
                  <a:lnTo>
                    <a:pt x="377" y="877"/>
                  </a:lnTo>
                  <a:lnTo>
                    <a:pt x="382" y="883"/>
                  </a:lnTo>
                  <a:lnTo>
                    <a:pt x="387" y="893"/>
                  </a:lnTo>
                  <a:lnTo>
                    <a:pt x="384" y="903"/>
                  </a:lnTo>
                  <a:lnTo>
                    <a:pt x="390" y="909"/>
                  </a:lnTo>
                  <a:lnTo>
                    <a:pt x="404" y="905"/>
                  </a:lnTo>
                  <a:lnTo>
                    <a:pt x="423" y="897"/>
                  </a:lnTo>
                  <a:lnTo>
                    <a:pt x="433" y="888"/>
                  </a:lnTo>
                  <a:lnTo>
                    <a:pt x="441" y="873"/>
                  </a:lnTo>
                  <a:lnTo>
                    <a:pt x="453" y="873"/>
                  </a:lnTo>
                  <a:lnTo>
                    <a:pt x="460" y="886"/>
                  </a:lnTo>
                  <a:lnTo>
                    <a:pt x="472" y="897"/>
                  </a:lnTo>
                  <a:lnTo>
                    <a:pt x="479" y="894"/>
                  </a:lnTo>
                  <a:lnTo>
                    <a:pt x="487" y="883"/>
                  </a:lnTo>
                  <a:lnTo>
                    <a:pt x="505" y="878"/>
                  </a:lnTo>
                  <a:lnTo>
                    <a:pt x="509" y="878"/>
                  </a:lnTo>
                  <a:lnTo>
                    <a:pt x="539" y="877"/>
                  </a:lnTo>
                  <a:lnTo>
                    <a:pt x="553" y="878"/>
                  </a:lnTo>
                  <a:lnTo>
                    <a:pt x="561" y="882"/>
                  </a:lnTo>
                  <a:lnTo>
                    <a:pt x="564" y="884"/>
                  </a:lnTo>
                  <a:lnTo>
                    <a:pt x="583" y="883"/>
                  </a:lnTo>
                  <a:lnTo>
                    <a:pt x="604" y="880"/>
                  </a:lnTo>
                  <a:lnTo>
                    <a:pt x="632" y="875"/>
                  </a:lnTo>
                  <a:lnTo>
                    <a:pt x="667" y="869"/>
                  </a:lnTo>
                  <a:lnTo>
                    <a:pt x="693" y="865"/>
                  </a:lnTo>
                  <a:lnTo>
                    <a:pt x="706" y="875"/>
                  </a:lnTo>
                  <a:lnTo>
                    <a:pt x="717" y="872"/>
                  </a:lnTo>
                  <a:lnTo>
                    <a:pt x="724" y="851"/>
                  </a:lnTo>
                  <a:lnTo>
                    <a:pt x="736" y="842"/>
                  </a:lnTo>
                  <a:lnTo>
                    <a:pt x="723" y="825"/>
                  </a:lnTo>
                  <a:lnTo>
                    <a:pt x="721" y="815"/>
                  </a:lnTo>
                  <a:lnTo>
                    <a:pt x="713" y="815"/>
                  </a:lnTo>
                  <a:lnTo>
                    <a:pt x="710" y="799"/>
                  </a:lnTo>
                  <a:lnTo>
                    <a:pt x="713" y="792"/>
                  </a:lnTo>
                  <a:lnTo>
                    <a:pt x="713" y="785"/>
                  </a:lnTo>
                  <a:lnTo>
                    <a:pt x="720" y="782"/>
                  </a:lnTo>
                  <a:lnTo>
                    <a:pt x="730" y="789"/>
                  </a:lnTo>
                  <a:lnTo>
                    <a:pt x="744" y="785"/>
                  </a:lnTo>
                  <a:lnTo>
                    <a:pt x="754" y="781"/>
                  </a:lnTo>
                  <a:lnTo>
                    <a:pt x="757" y="759"/>
                  </a:lnTo>
                  <a:lnTo>
                    <a:pt x="760" y="743"/>
                  </a:lnTo>
                  <a:lnTo>
                    <a:pt x="778" y="740"/>
                  </a:lnTo>
                  <a:lnTo>
                    <a:pt x="793" y="730"/>
                  </a:lnTo>
                  <a:lnTo>
                    <a:pt x="805" y="731"/>
                  </a:lnTo>
                  <a:lnTo>
                    <a:pt x="805" y="741"/>
                  </a:lnTo>
                  <a:lnTo>
                    <a:pt x="808" y="756"/>
                  </a:lnTo>
                  <a:lnTo>
                    <a:pt x="816" y="760"/>
                  </a:lnTo>
                  <a:lnTo>
                    <a:pt x="824" y="750"/>
                  </a:lnTo>
                  <a:lnTo>
                    <a:pt x="852" y="750"/>
                  </a:lnTo>
                  <a:lnTo>
                    <a:pt x="860" y="747"/>
                  </a:lnTo>
                  <a:lnTo>
                    <a:pt x="864" y="737"/>
                  </a:lnTo>
                  <a:lnTo>
                    <a:pt x="872" y="738"/>
                  </a:lnTo>
                  <a:lnTo>
                    <a:pt x="881" y="751"/>
                  </a:lnTo>
                  <a:lnTo>
                    <a:pt x="881" y="769"/>
                  </a:lnTo>
                  <a:lnTo>
                    <a:pt x="886" y="778"/>
                  </a:lnTo>
                  <a:lnTo>
                    <a:pt x="894" y="776"/>
                  </a:lnTo>
                  <a:lnTo>
                    <a:pt x="896" y="758"/>
                  </a:lnTo>
                  <a:lnTo>
                    <a:pt x="899" y="748"/>
                  </a:lnTo>
                  <a:lnTo>
                    <a:pt x="922" y="748"/>
                  </a:lnTo>
                  <a:lnTo>
                    <a:pt x="930" y="747"/>
                  </a:lnTo>
                  <a:lnTo>
                    <a:pt x="937" y="731"/>
                  </a:lnTo>
                  <a:lnTo>
                    <a:pt x="942" y="729"/>
                  </a:lnTo>
                  <a:lnTo>
                    <a:pt x="939" y="718"/>
                  </a:lnTo>
                  <a:lnTo>
                    <a:pt x="936" y="707"/>
                  </a:lnTo>
                  <a:lnTo>
                    <a:pt x="932" y="695"/>
                  </a:lnTo>
                  <a:lnTo>
                    <a:pt x="929" y="683"/>
                  </a:lnTo>
                  <a:lnTo>
                    <a:pt x="920" y="667"/>
                  </a:lnTo>
                  <a:lnTo>
                    <a:pt x="908" y="651"/>
                  </a:lnTo>
                  <a:lnTo>
                    <a:pt x="901" y="622"/>
                  </a:lnTo>
                  <a:lnTo>
                    <a:pt x="900" y="593"/>
                  </a:lnTo>
                  <a:lnTo>
                    <a:pt x="911" y="568"/>
                  </a:lnTo>
                  <a:lnTo>
                    <a:pt x="926" y="544"/>
                  </a:lnTo>
                  <a:lnTo>
                    <a:pt x="942" y="528"/>
                  </a:lnTo>
                  <a:lnTo>
                    <a:pt x="940" y="523"/>
                  </a:lnTo>
                  <a:lnTo>
                    <a:pt x="938" y="511"/>
                  </a:lnTo>
                  <a:lnTo>
                    <a:pt x="935" y="499"/>
                  </a:lnTo>
                  <a:lnTo>
                    <a:pt x="934" y="494"/>
                  </a:lnTo>
                  <a:lnTo>
                    <a:pt x="937" y="481"/>
                  </a:lnTo>
                  <a:lnTo>
                    <a:pt x="940" y="469"/>
                  </a:lnTo>
                  <a:lnTo>
                    <a:pt x="953" y="455"/>
                  </a:lnTo>
                  <a:lnTo>
                    <a:pt x="953" y="451"/>
                  </a:lnTo>
                  <a:lnTo>
                    <a:pt x="952" y="441"/>
                  </a:lnTo>
                  <a:lnTo>
                    <a:pt x="952" y="431"/>
                  </a:lnTo>
                  <a:lnTo>
                    <a:pt x="951" y="425"/>
                  </a:lnTo>
                  <a:lnTo>
                    <a:pt x="941" y="410"/>
                  </a:lnTo>
                  <a:lnTo>
                    <a:pt x="931" y="398"/>
                  </a:lnTo>
                  <a:lnTo>
                    <a:pt x="907" y="378"/>
                  </a:lnTo>
                  <a:lnTo>
                    <a:pt x="901" y="349"/>
                  </a:lnTo>
                  <a:lnTo>
                    <a:pt x="898" y="315"/>
                  </a:lnTo>
                  <a:lnTo>
                    <a:pt x="905" y="301"/>
                  </a:lnTo>
                  <a:lnTo>
                    <a:pt x="925" y="280"/>
                  </a:lnTo>
                  <a:lnTo>
                    <a:pt x="928" y="266"/>
                  </a:lnTo>
                  <a:lnTo>
                    <a:pt x="923" y="249"/>
                  </a:lnTo>
                  <a:lnTo>
                    <a:pt x="903" y="238"/>
                  </a:lnTo>
                  <a:lnTo>
                    <a:pt x="896" y="222"/>
                  </a:lnTo>
                  <a:lnTo>
                    <a:pt x="894" y="198"/>
                  </a:lnTo>
                  <a:lnTo>
                    <a:pt x="900" y="179"/>
                  </a:lnTo>
                  <a:lnTo>
                    <a:pt x="907" y="147"/>
                  </a:lnTo>
                  <a:lnTo>
                    <a:pt x="917" y="130"/>
                  </a:lnTo>
                  <a:lnTo>
                    <a:pt x="921" y="111"/>
                  </a:lnTo>
                  <a:lnTo>
                    <a:pt x="919" y="106"/>
                  </a:lnTo>
                  <a:lnTo>
                    <a:pt x="913" y="98"/>
                  </a:lnTo>
                  <a:lnTo>
                    <a:pt x="901" y="85"/>
                  </a:lnTo>
                  <a:lnTo>
                    <a:pt x="890" y="75"/>
                  </a:lnTo>
                  <a:lnTo>
                    <a:pt x="880" y="59"/>
                  </a:lnTo>
                  <a:lnTo>
                    <a:pt x="870" y="45"/>
                  </a:lnTo>
                  <a:lnTo>
                    <a:pt x="856" y="24"/>
                  </a:lnTo>
                  <a:lnTo>
                    <a:pt x="842" y="0"/>
                  </a:lnTo>
                  <a:lnTo>
                    <a:pt x="828" y="2"/>
                  </a:lnTo>
                  <a:lnTo>
                    <a:pt x="806" y="20"/>
                  </a:lnTo>
                  <a:lnTo>
                    <a:pt x="789" y="41"/>
                  </a:lnTo>
                  <a:lnTo>
                    <a:pt x="785" y="44"/>
                  </a:lnTo>
                  <a:lnTo>
                    <a:pt x="779" y="48"/>
                  </a:lnTo>
                  <a:lnTo>
                    <a:pt x="767" y="50"/>
                  </a:lnTo>
                  <a:lnTo>
                    <a:pt x="756" y="51"/>
                  </a:lnTo>
                  <a:lnTo>
                    <a:pt x="750" y="50"/>
                  </a:lnTo>
                  <a:lnTo>
                    <a:pt x="745" y="50"/>
                  </a:lnTo>
                  <a:lnTo>
                    <a:pt x="740" y="65"/>
                  </a:lnTo>
                  <a:lnTo>
                    <a:pt x="734" y="71"/>
                  </a:lnTo>
                  <a:lnTo>
                    <a:pt x="727" y="78"/>
                  </a:lnTo>
                  <a:lnTo>
                    <a:pt x="717" y="83"/>
                  </a:lnTo>
                  <a:lnTo>
                    <a:pt x="707" y="87"/>
                  </a:lnTo>
                  <a:lnTo>
                    <a:pt x="700" y="106"/>
                  </a:lnTo>
                  <a:lnTo>
                    <a:pt x="695" y="114"/>
                  </a:lnTo>
                  <a:lnTo>
                    <a:pt x="687" y="127"/>
                  </a:lnTo>
                  <a:lnTo>
                    <a:pt x="684" y="134"/>
                  </a:lnTo>
                  <a:lnTo>
                    <a:pt x="682" y="140"/>
                  </a:lnTo>
                  <a:lnTo>
                    <a:pt x="679" y="144"/>
                  </a:lnTo>
                  <a:lnTo>
                    <a:pt x="678" y="145"/>
                  </a:lnTo>
                  <a:lnTo>
                    <a:pt x="667" y="152"/>
                  </a:lnTo>
                  <a:lnTo>
                    <a:pt x="657" y="159"/>
                  </a:lnTo>
                  <a:lnTo>
                    <a:pt x="641" y="164"/>
                  </a:lnTo>
                  <a:lnTo>
                    <a:pt x="627" y="165"/>
                  </a:lnTo>
                  <a:lnTo>
                    <a:pt x="604" y="168"/>
                  </a:lnTo>
                  <a:lnTo>
                    <a:pt x="591" y="180"/>
                  </a:lnTo>
                  <a:lnTo>
                    <a:pt x="579" y="189"/>
                  </a:lnTo>
                  <a:lnTo>
                    <a:pt x="588" y="194"/>
                  </a:lnTo>
                  <a:lnTo>
                    <a:pt x="597" y="199"/>
                  </a:lnTo>
                  <a:lnTo>
                    <a:pt x="610" y="205"/>
                  </a:lnTo>
                  <a:lnTo>
                    <a:pt x="623" y="213"/>
                  </a:lnTo>
                  <a:lnTo>
                    <a:pt x="653" y="234"/>
                  </a:lnTo>
                  <a:lnTo>
                    <a:pt x="679" y="250"/>
                  </a:lnTo>
                  <a:lnTo>
                    <a:pt x="697" y="268"/>
                  </a:lnTo>
                  <a:lnTo>
                    <a:pt x="725" y="274"/>
                  </a:lnTo>
                  <a:lnTo>
                    <a:pt x="738" y="286"/>
                  </a:lnTo>
                  <a:lnTo>
                    <a:pt x="736" y="305"/>
                  </a:lnTo>
                  <a:lnTo>
                    <a:pt x="722" y="329"/>
                  </a:lnTo>
                  <a:lnTo>
                    <a:pt x="707" y="335"/>
                  </a:lnTo>
                  <a:lnTo>
                    <a:pt x="672" y="340"/>
                  </a:lnTo>
                  <a:lnTo>
                    <a:pt x="661" y="368"/>
                  </a:lnTo>
                  <a:lnTo>
                    <a:pt x="661" y="387"/>
                  </a:lnTo>
                  <a:lnTo>
                    <a:pt x="655" y="410"/>
                  </a:lnTo>
                  <a:lnTo>
                    <a:pt x="630" y="435"/>
                  </a:lnTo>
                  <a:lnTo>
                    <a:pt x="596" y="466"/>
                  </a:lnTo>
                  <a:lnTo>
                    <a:pt x="576" y="488"/>
                  </a:lnTo>
                  <a:lnTo>
                    <a:pt x="560" y="503"/>
                  </a:lnTo>
                  <a:lnTo>
                    <a:pt x="542" y="503"/>
                  </a:lnTo>
                  <a:lnTo>
                    <a:pt x="536" y="500"/>
                  </a:lnTo>
                  <a:lnTo>
                    <a:pt x="524" y="495"/>
                  </a:lnTo>
                  <a:lnTo>
                    <a:pt x="511" y="489"/>
                  </a:lnTo>
                  <a:lnTo>
                    <a:pt x="505" y="487"/>
                  </a:lnTo>
                  <a:lnTo>
                    <a:pt x="497" y="484"/>
                  </a:lnTo>
                  <a:lnTo>
                    <a:pt x="482" y="477"/>
                  </a:lnTo>
                  <a:lnTo>
                    <a:pt x="467" y="469"/>
                  </a:lnTo>
                  <a:lnTo>
                    <a:pt x="459" y="466"/>
                  </a:lnTo>
                  <a:lnTo>
                    <a:pt x="440" y="449"/>
                  </a:lnTo>
                  <a:lnTo>
                    <a:pt x="442" y="434"/>
                  </a:lnTo>
                  <a:lnTo>
                    <a:pt x="447" y="431"/>
                  </a:lnTo>
                  <a:lnTo>
                    <a:pt x="460" y="425"/>
                  </a:lnTo>
                  <a:lnTo>
                    <a:pt x="473" y="419"/>
                  </a:lnTo>
                  <a:lnTo>
                    <a:pt x="479" y="416"/>
                  </a:lnTo>
                  <a:lnTo>
                    <a:pt x="485" y="412"/>
                  </a:lnTo>
                  <a:lnTo>
                    <a:pt x="489" y="408"/>
                  </a:lnTo>
                  <a:lnTo>
                    <a:pt x="471" y="382"/>
                  </a:lnTo>
                  <a:lnTo>
                    <a:pt x="463" y="373"/>
                  </a:lnTo>
                  <a:lnTo>
                    <a:pt x="455" y="362"/>
                  </a:lnTo>
                  <a:lnTo>
                    <a:pt x="443" y="351"/>
                  </a:lnTo>
                  <a:lnTo>
                    <a:pt x="430" y="352"/>
                  </a:lnTo>
                  <a:lnTo>
                    <a:pt x="398" y="366"/>
                  </a:lnTo>
                  <a:lnTo>
                    <a:pt x="361" y="381"/>
                  </a:lnTo>
                  <a:lnTo>
                    <a:pt x="352" y="387"/>
                  </a:lnTo>
                  <a:lnTo>
                    <a:pt x="339" y="395"/>
                  </a:lnTo>
                  <a:lnTo>
                    <a:pt x="325" y="401"/>
                  </a:lnTo>
                  <a:lnTo>
                    <a:pt x="314" y="407"/>
                  </a:lnTo>
                  <a:lnTo>
                    <a:pt x="285" y="422"/>
                  </a:lnTo>
                  <a:lnTo>
                    <a:pt x="273" y="433"/>
                  </a:lnTo>
                  <a:lnTo>
                    <a:pt x="255" y="422"/>
                  </a:lnTo>
                  <a:lnTo>
                    <a:pt x="237" y="389"/>
                  </a:lnTo>
                  <a:lnTo>
                    <a:pt x="211" y="359"/>
                  </a:lnTo>
                  <a:lnTo>
                    <a:pt x="208" y="354"/>
                  </a:lnTo>
                  <a:lnTo>
                    <a:pt x="201" y="342"/>
                  </a:lnTo>
                  <a:lnTo>
                    <a:pt x="193" y="331"/>
                  </a:lnTo>
                  <a:lnTo>
                    <a:pt x="190" y="325"/>
                  </a:lnTo>
                  <a:lnTo>
                    <a:pt x="182" y="315"/>
                  </a:lnTo>
                  <a:lnTo>
                    <a:pt x="175" y="304"/>
                  </a:lnTo>
                  <a:lnTo>
                    <a:pt x="176" y="287"/>
                  </a:lnTo>
                  <a:lnTo>
                    <a:pt x="198" y="278"/>
                  </a:lnTo>
                  <a:lnTo>
                    <a:pt x="218" y="263"/>
                  </a:lnTo>
                  <a:lnTo>
                    <a:pt x="225" y="250"/>
                  </a:lnTo>
                  <a:lnTo>
                    <a:pt x="221" y="237"/>
                  </a:lnTo>
                  <a:lnTo>
                    <a:pt x="194" y="228"/>
                  </a:lnTo>
                  <a:lnTo>
                    <a:pt x="189" y="215"/>
                  </a:lnTo>
                  <a:lnTo>
                    <a:pt x="195" y="203"/>
                  </a:lnTo>
                  <a:lnTo>
                    <a:pt x="211" y="184"/>
                  </a:lnTo>
                  <a:lnTo>
                    <a:pt x="206" y="186"/>
                  </a:lnTo>
                  <a:lnTo>
                    <a:pt x="189" y="196"/>
                  </a:lnTo>
                  <a:lnTo>
                    <a:pt x="175" y="196"/>
                  </a:lnTo>
                  <a:lnTo>
                    <a:pt x="173" y="192"/>
                  </a:lnTo>
                  <a:lnTo>
                    <a:pt x="167" y="181"/>
                  </a:lnTo>
                  <a:lnTo>
                    <a:pt x="160" y="170"/>
                  </a:lnTo>
                  <a:lnTo>
                    <a:pt x="157" y="164"/>
                  </a:lnTo>
                  <a:lnTo>
                    <a:pt x="144" y="153"/>
                  </a:lnTo>
                  <a:lnTo>
                    <a:pt x="132" y="144"/>
                  </a:lnTo>
                  <a:lnTo>
                    <a:pt x="124" y="140"/>
                  </a:lnTo>
                  <a:lnTo>
                    <a:pt x="116" y="137"/>
                  </a:lnTo>
                  <a:lnTo>
                    <a:pt x="100" y="137"/>
                  </a:lnTo>
                  <a:lnTo>
                    <a:pt x="90" y="152"/>
                  </a:lnTo>
                  <a:lnTo>
                    <a:pt x="95" y="167"/>
                  </a:lnTo>
                  <a:lnTo>
                    <a:pt x="101" y="174"/>
                  </a:lnTo>
                  <a:lnTo>
                    <a:pt x="58" y="177"/>
                  </a:lnTo>
                  <a:lnTo>
                    <a:pt x="54" y="188"/>
                  </a:lnTo>
                  <a:lnTo>
                    <a:pt x="60" y="203"/>
                  </a:lnTo>
                  <a:lnTo>
                    <a:pt x="68" y="216"/>
                  </a:lnTo>
                  <a:lnTo>
                    <a:pt x="68" y="232"/>
                  </a:lnTo>
                  <a:lnTo>
                    <a:pt x="66" y="247"/>
                  </a:lnTo>
                  <a:lnTo>
                    <a:pt x="65" y="254"/>
                  </a:lnTo>
                  <a:lnTo>
                    <a:pt x="81" y="258"/>
                  </a:lnTo>
                  <a:lnTo>
                    <a:pt x="86" y="247"/>
                  </a:lnTo>
                  <a:lnTo>
                    <a:pt x="96" y="255"/>
                  </a:lnTo>
                  <a:lnTo>
                    <a:pt x="102" y="277"/>
                  </a:lnTo>
                  <a:lnTo>
                    <a:pt x="108" y="277"/>
                  </a:lnTo>
                  <a:lnTo>
                    <a:pt x="120" y="280"/>
                  </a:lnTo>
                  <a:lnTo>
                    <a:pt x="119" y="295"/>
                  </a:lnTo>
                  <a:lnTo>
                    <a:pt x="111" y="303"/>
                  </a:lnTo>
                  <a:lnTo>
                    <a:pt x="101" y="305"/>
                  </a:lnTo>
                  <a:lnTo>
                    <a:pt x="101" y="313"/>
                  </a:lnTo>
                  <a:lnTo>
                    <a:pt x="106" y="321"/>
                  </a:lnTo>
                  <a:lnTo>
                    <a:pt x="112" y="327"/>
                  </a:lnTo>
                  <a:lnTo>
                    <a:pt x="111" y="345"/>
                  </a:lnTo>
                  <a:lnTo>
                    <a:pt x="109" y="355"/>
                  </a:lnTo>
                  <a:lnTo>
                    <a:pt x="158" y="355"/>
                  </a:lnTo>
                  <a:lnTo>
                    <a:pt x="173" y="354"/>
                  </a:lnTo>
                  <a:lnTo>
                    <a:pt x="173" y="361"/>
                  </a:lnTo>
                  <a:lnTo>
                    <a:pt x="165" y="369"/>
                  </a:lnTo>
                  <a:lnTo>
                    <a:pt x="182" y="383"/>
                  </a:lnTo>
                  <a:lnTo>
                    <a:pt x="185" y="388"/>
                  </a:lnTo>
                  <a:lnTo>
                    <a:pt x="187" y="394"/>
                  </a:lnTo>
                  <a:lnTo>
                    <a:pt x="187" y="404"/>
                  </a:lnTo>
                  <a:lnTo>
                    <a:pt x="188" y="415"/>
                  </a:lnTo>
                  <a:lnTo>
                    <a:pt x="200" y="426"/>
                  </a:lnTo>
                  <a:lnTo>
                    <a:pt x="218" y="443"/>
                  </a:lnTo>
                  <a:lnTo>
                    <a:pt x="226" y="456"/>
                  </a:lnTo>
                  <a:lnTo>
                    <a:pt x="250" y="465"/>
                  </a:lnTo>
                  <a:lnTo>
                    <a:pt x="267" y="477"/>
                  </a:lnTo>
                  <a:lnTo>
                    <a:pt x="272" y="488"/>
                  </a:lnTo>
                  <a:lnTo>
                    <a:pt x="280" y="499"/>
                  </a:lnTo>
                  <a:lnTo>
                    <a:pt x="276" y="508"/>
                  </a:lnTo>
                  <a:lnTo>
                    <a:pt x="259" y="512"/>
                  </a:lnTo>
                  <a:lnTo>
                    <a:pt x="248" y="514"/>
                  </a:lnTo>
                  <a:lnTo>
                    <a:pt x="236" y="512"/>
                  </a:lnTo>
                  <a:lnTo>
                    <a:pt x="224" y="516"/>
                  </a:lnTo>
                  <a:lnTo>
                    <a:pt x="212" y="520"/>
                  </a:lnTo>
                  <a:lnTo>
                    <a:pt x="179" y="527"/>
                  </a:lnTo>
                  <a:lnTo>
                    <a:pt x="150" y="535"/>
                  </a:lnTo>
                  <a:lnTo>
                    <a:pt x="137" y="547"/>
                  </a:lnTo>
                  <a:lnTo>
                    <a:pt x="136" y="570"/>
                  </a:lnTo>
                  <a:lnTo>
                    <a:pt x="136" y="585"/>
                  </a:lnTo>
                  <a:lnTo>
                    <a:pt x="128" y="589"/>
                  </a:lnTo>
                  <a:lnTo>
                    <a:pt x="122" y="582"/>
                  </a:lnTo>
                  <a:lnTo>
                    <a:pt x="111" y="594"/>
                  </a:lnTo>
                  <a:lnTo>
                    <a:pt x="88" y="612"/>
                  </a:lnTo>
                  <a:lnTo>
                    <a:pt x="81" y="629"/>
                  </a:lnTo>
                  <a:lnTo>
                    <a:pt x="63" y="654"/>
                  </a:lnTo>
                  <a:lnTo>
                    <a:pt x="49" y="676"/>
                  </a:lnTo>
                  <a:lnTo>
                    <a:pt x="53" y="689"/>
                  </a:lnTo>
                  <a:lnTo>
                    <a:pt x="56" y="700"/>
                  </a:lnTo>
                  <a:lnTo>
                    <a:pt x="55" y="701"/>
                  </a:lnTo>
                  <a:lnTo>
                    <a:pt x="49" y="708"/>
                  </a:lnTo>
                  <a:lnTo>
                    <a:pt x="35" y="71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auto">
            <a:xfrm>
              <a:off x="8004824" y="1900501"/>
              <a:ext cx="254568" cy="140762"/>
            </a:xfrm>
            <a:custGeom>
              <a:avLst/>
              <a:gdLst>
                <a:gd name="T0" fmla="*/ 263 w 509"/>
                <a:gd name="T1" fmla="*/ 144 h 280"/>
                <a:gd name="T2" fmla="*/ 286 w 509"/>
                <a:gd name="T3" fmla="*/ 169 h 280"/>
                <a:gd name="T4" fmla="*/ 304 w 509"/>
                <a:gd name="T5" fmla="*/ 194 h 280"/>
                <a:gd name="T6" fmla="*/ 316 w 509"/>
                <a:gd name="T7" fmla="*/ 216 h 280"/>
                <a:gd name="T8" fmla="*/ 294 w 509"/>
                <a:gd name="T9" fmla="*/ 230 h 280"/>
                <a:gd name="T10" fmla="*/ 270 w 509"/>
                <a:gd name="T11" fmla="*/ 241 h 280"/>
                <a:gd name="T12" fmla="*/ 277 w 509"/>
                <a:gd name="T13" fmla="*/ 249 h 280"/>
                <a:gd name="T14" fmla="*/ 317 w 509"/>
                <a:gd name="T15" fmla="*/ 272 h 280"/>
                <a:gd name="T16" fmla="*/ 321 w 509"/>
                <a:gd name="T17" fmla="*/ 274 h 280"/>
                <a:gd name="T18" fmla="*/ 331 w 509"/>
                <a:gd name="T19" fmla="*/ 276 h 280"/>
                <a:gd name="T20" fmla="*/ 342 w 509"/>
                <a:gd name="T21" fmla="*/ 279 h 280"/>
                <a:gd name="T22" fmla="*/ 349 w 509"/>
                <a:gd name="T23" fmla="*/ 280 h 280"/>
                <a:gd name="T24" fmla="*/ 357 w 509"/>
                <a:gd name="T25" fmla="*/ 278 h 280"/>
                <a:gd name="T26" fmla="*/ 361 w 509"/>
                <a:gd name="T27" fmla="*/ 277 h 280"/>
                <a:gd name="T28" fmla="*/ 379 w 509"/>
                <a:gd name="T29" fmla="*/ 256 h 280"/>
                <a:gd name="T30" fmla="*/ 406 w 509"/>
                <a:gd name="T31" fmla="*/ 231 h 280"/>
                <a:gd name="T32" fmla="*/ 431 w 509"/>
                <a:gd name="T33" fmla="*/ 204 h 280"/>
                <a:gd name="T34" fmla="*/ 439 w 509"/>
                <a:gd name="T35" fmla="*/ 182 h 280"/>
                <a:gd name="T36" fmla="*/ 443 w 509"/>
                <a:gd name="T37" fmla="*/ 152 h 280"/>
                <a:gd name="T38" fmla="*/ 452 w 509"/>
                <a:gd name="T39" fmla="*/ 122 h 280"/>
                <a:gd name="T40" fmla="*/ 461 w 509"/>
                <a:gd name="T41" fmla="*/ 113 h 280"/>
                <a:gd name="T42" fmla="*/ 493 w 509"/>
                <a:gd name="T43" fmla="*/ 113 h 280"/>
                <a:gd name="T44" fmla="*/ 509 w 509"/>
                <a:gd name="T45" fmla="*/ 91 h 280"/>
                <a:gd name="T46" fmla="*/ 487 w 509"/>
                <a:gd name="T47" fmla="*/ 81 h 280"/>
                <a:gd name="T48" fmla="*/ 469 w 509"/>
                <a:gd name="T49" fmla="*/ 67 h 280"/>
                <a:gd name="T50" fmla="*/ 438 w 509"/>
                <a:gd name="T51" fmla="*/ 47 h 280"/>
                <a:gd name="T52" fmla="*/ 390 w 509"/>
                <a:gd name="T53" fmla="*/ 22 h 280"/>
                <a:gd name="T54" fmla="*/ 342 w 509"/>
                <a:gd name="T55" fmla="*/ 4 h 280"/>
                <a:gd name="T56" fmla="*/ 307 w 509"/>
                <a:gd name="T57" fmla="*/ 0 h 280"/>
                <a:gd name="T58" fmla="*/ 294 w 509"/>
                <a:gd name="T59" fmla="*/ 5 h 280"/>
                <a:gd name="T60" fmla="*/ 279 w 509"/>
                <a:gd name="T61" fmla="*/ 13 h 280"/>
                <a:gd name="T62" fmla="*/ 249 w 509"/>
                <a:gd name="T63" fmla="*/ 19 h 280"/>
                <a:gd name="T64" fmla="*/ 207 w 509"/>
                <a:gd name="T65" fmla="*/ 19 h 280"/>
                <a:gd name="T66" fmla="*/ 182 w 509"/>
                <a:gd name="T67" fmla="*/ 30 h 280"/>
                <a:gd name="T68" fmla="*/ 153 w 509"/>
                <a:gd name="T69" fmla="*/ 50 h 280"/>
                <a:gd name="T70" fmla="*/ 122 w 509"/>
                <a:gd name="T71" fmla="*/ 64 h 280"/>
                <a:gd name="T72" fmla="*/ 79 w 509"/>
                <a:gd name="T73" fmla="*/ 73 h 280"/>
                <a:gd name="T74" fmla="*/ 30 w 509"/>
                <a:gd name="T75" fmla="*/ 81 h 280"/>
                <a:gd name="T76" fmla="*/ 14 w 509"/>
                <a:gd name="T77" fmla="*/ 83 h 280"/>
                <a:gd name="T78" fmla="*/ 7 w 509"/>
                <a:gd name="T79" fmla="*/ 91 h 280"/>
                <a:gd name="T80" fmla="*/ 0 w 509"/>
                <a:gd name="T81" fmla="*/ 99 h 280"/>
                <a:gd name="T82" fmla="*/ 5 w 509"/>
                <a:gd name="T83" fmla="*/ 111 h 280"/>
                <a:gd name="T84" fmla="*/ 12 w 509"/>
                <a:gd name="T85" fmla="*/ 122 h 280"/>
                <a:gd name="T86" fmla="*/ 22 w 509"/>
                <a:gd name="T87" fmla="*/ 132 h 280"/>
                <a:gd name="T88" fmla="*/ 30 w 509"/>
                <a:gd name="T89" fmla="*/ 144 h 280"/>
                <a:gd name="T90" fmla="*/ 39 w 509"/>
                <a:gd name="T91" fmla="*/ 156 h 280"/>
                <a:gd name="T92" fmla="*/ 46 w 509"/>
                <a:gd name="T93" fmla="*/ 167 h 280"/>
                <a:gd name="T94" fmla="*/ 68 w 509"/>
                <a:gd name="T95" fmla="*/ 189 h 280"/>
                <a:gd name="T96" fmla="*/ 74 w 509"/>
                <a:gd name="T97" fmla="*/ 201 h 280"/>
                <a:gd name="T98" fmla="*/ 106 w 509"/>
                <a:gd name="T99" fmla="*/ 190 h 280"/>
                <a:gd name="T100" fmla="*/ 130 w 509"/>
                <a:gd name="T101" fmla="*/ 178 h 280"/>
                <a:gd name="T102" fmla="*/ 147 w 509"/>
                <a:gd name="T103" fmla="*/ 168 h 280"/>
                <a:gd name="T104" fmla="*/ 158 w 509"/>
                <a:gd name="T105" fmla="*/ 159 h 280"/>
                <a:gd name="T106" fmla="*/ 173 w 509"/>
                <a:gd name="T107" fmla="*/ 151 h 280"/>
                <a:gd name="T108" fmla="*/ 179 w 509"/>
                <a:gd name="T109" fmla="*/ 150 h 280"/>
                <a:gd name="T110" fmla="*/ 189 w 509"/>
                <a:gd name="T111" fmla="*/ 146 h 280"/>
                <a:gd name="T112" fmla="*/ 199 w 509"/>
                <a:gd name="T113" fmla="*/ 142 h 280"/>
                <a:gd name="T114" fmla="*/ 203 w 509"/>
                <a:gd name="T115" fmla="*/ 140 h 280"/>
                <a:gd name="T116" fmla="*/ 228 w 509"/>
                <a:gd name="T117" fmla="*/ 125 h 280"/>
                <a:gd name="T118" fmla="*/ 248 w 509"/>
                <a:gd name="T119" fmla="*/ 129 h 280"/>
                <a:gd name="T120" fmla="*/ 263 w 509"/>
                <a:gd name="T121" fmla="*/ 14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9" h="280">
                  <a:moveTo>
                    <a:pt x="263" y="144"/>
                  </a:moveTo>
                  <a:lnTo>
                    <a:pt x="286" y="169"/>
                  </a:lnTo>
                  <a:lnTo>
                    <a:pt x="304" y="194"/>
                  </a:lnTo>
                  <a:lnTo>
                    <a:pt x="316" y="216"/>
                  </a:lnTo>
                  <a:lnTo>
                    <a:pt x="294" y="230"/>
                  </a:lnTo>
                  <a:lnTo>
                    <a:pt x="270" y="241"/>
                  </a:lnTo>
                  <a:lnTo>
                    <a:pt x="277" y="249"/>
                  </a:lnTo>
                  <a:lnTo>
                    <a:pt x="317" y="272"/>
                  </a:lnTo>
                  <a:lnTo>
                    <a:pt x="321" y="274"/>
                  </a:lnTo>
                  <a:lnTo>
                    <a:pt x="331" y="276"/>
                  </a:lnTo>
                  <a:lnTo>
                    <a:pt x="342" y="279"/>
                  </a:lnTo>
                  <a:lnTo>
                    <a:pt x="349" y="280"/>
                  </a:lnTo>
                  <a:lnTo>
                    <a:pt x="357" y="278"/>
                  </a:lnTo>
                  <a:lnTo>
                    <a:pt x="361" y="277"/>
                  </a:lnTo>
                  <a:lnTo>
                    <a:pt x="379" y="256"/>
                  </a:lnTo>
                  <a:lnTo>
                    <a:pt x="406" y="231"/>
                  </a:lnTo>
                  <a:lnTo>
                    <a:pt x="431" y="204"/>
                  </a:lnTo>
                  <a:lnTo>
                    <a:pt x="439" y="182"/>
                  </a:lnTo>
                  <a:lnTo>
                    <a:pt x="443" y="152"/>
                  </a:lnTo>
                  <a:lnTo>
                    <a:pt x="452" y="122"/>
                  </a:lnTo>
                  <a:lnTo>
                    <a:pt x="461" y="113"/>
                  </a:lnTo>
                  <a:lnTo>
                    <a:pt x="493" y="113"/>
                  </a:lnTo>
                  <a:lnTo>
                    <a:pt x="509" y="91"/>
                  </a:lnTo>
                  <a:lnTo>
                    <a:pt x="487" y="81"/>
                  </a:lnTo>
                  <a:lnTo>
                    <a:pt x="469" y="67"/>
                  </a:lnTo>
                  <a:lnTo>
                    <a:pt x="438" y="47"/>
                  </a:lnTo>
                  <a:lnTo>
                    <a:pt x="390" y="22"/>
                  </a:lnTo>
                  <a:lnTo>
                    <a:pt x="342" y="4"/>
                  </a:lnTo>
                  <a:lnTo>
                    <a:pt x="307" y="0"/>
                  </a:lnTo>
                  <a:lnTo>
                    <a:pt x="294" y="5"/>
                  </a:lnTo>
                  <a:lnTo>
                    <a:pt x="279" y="13"/>
                  </a:lnTo>
                  <a:lnTo>
                    <a:pt x="249" y="19"/>
                  </a:lnTo>
                  <a:lnTo>
                    <a:pt x="207" y="19"/>
                  </a:lnTo>
                  <a:lnTo>
                    <a:pt x="182" y="30"/>
                  </a:lnTo>
                  <a:lnTo>
                    <a:pt x="153" y="50"/>
                  </a:lnTo>
                  <a:lnTo>
                    <a:pt x="122" y="64"/>
                  </a:lnTo>
                  <a:lnTo>
                    <a:pt x="79" y="73"/>
                  </a:lnTo>
                  <a:lnTo>
                    <a:pt x="30" y="81"/>
                  </a:lnTo>
                  <a:lnTo>
                    <a:pt x="14" y="83"/>
                  </a:lnTo>
                  <a:lnTo>
                    <a:pt x="7" y="91"/>
                  </a:lnTo>
                  <a:lnTo>
                    <a:pt x="0" y="99"/>
                  </a:lnTo>
                  <a:lnTo>
                    <a:pt x="5" y="111"/>
                  </a:lnTo>
                  <a:lnTo>
                    <a:pt x="12" y="122"/>
                  </a:lnTo>
                  <a:lnTo>
                    <a:pt x="22" y="132"/>
                  </a:lnTo>
                  <a:lnTo>
                    <a:pt x="30" y="144"/>
                  </a:lnTo>
                  <a:lnTo>
                    <a:pt x="39" y="156"/>
                  </a:lnTo>
                  <a:lnTo>
                    <a:pt x="46" y="167"/>
                  </a:lnTo>
                  <a:lnTo>
                    <a:pt x="68" y="189"/>
                  </a:lnTo>
                  <a:lnTo>
                    <a:pt x="74" y="201"/>
                  </a:lnTo>
                  <a:lnTo>
                    <a:pt x="106" y="190"/>
                  </a:lnTo>
                  <a:lnTo>
                    <a:pt x="130" y="178"/>
                  </a:lnTo>
                  <a:lnTo>
                    <a:pt x="147" y="168"/>
                  </a:lnTo>
                  <a:lnTo>
                    <a:pt x="158" y="159"/>
                  </a:lnTo>
                  <a:lnTo>
                    <a:pt x="173" y="151"/>
                  </a:lnTo>
                  <a:lnTo>
                    <a:pt x="179" y="150"/>
                  </a:lnTo>
                  <a:lnTo>
                    <a:pt x="189" y="146"/>
                  </a:lnTo>
                  <a:lnTo>
                    <a:pt x="199" y="142"/>
                  </a:lnTo>
                  <a:lnTo>
                    <a:pt x="203" y="140"/>
                  </a:lnTo>
                  <a:lnTo>
                    <a:pt x="228" y="125"/>
                  </a:lnTo>
                  <a:lnTo>
                    <a:pt x="248" y="129"/>
                  </a:lnTo>
                  <a:lnTo>
                    <a:pt x="263" y="144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7179722" y="2179029"/>
              <a:ext cx="411803" cy="509137"/>
            </a:xfrm>
            <a:custGeom>
              <a:avLst/>
              <a:gdLst>
                <a:gd name="T0" fmla="*/ 768 w 824"/>
                <a:gd name="T1" fmla="*/ 350 h 1021"/>
                <a:gd name="T2" fmla="*/ 738 w 824"/>
                <a:gd name="T3" fmla="*/ 284 h 1021"/>
                <a:gd name="T4" fmla="*/ 726 w 824"/>
                <a:gd name="T5" fmla="*/ 227 h 1021"/>
                <a:gd name="T6" fmla="*/ 688 w 824"/>
                <a:gd name="T7" fmla="*/ 206 h 1021"/>
                <a:gd name="T8" fmla="*/ 616 w 824"/>
                <a:gd name="T9" fmla="*/ 205 h 1021"/>
                <a:gd name="T10" fmla="*/ 588 w 824"/>
                <a:gd name="T11" fmla="*/ 176 h 1021"/>
                <a:gd name="T12" fmla="*/ 565 w 824"/>
                <a:gd name="T13" fmla="*/ 158 h 1021"/>
                <a:gd name="T14" fmla="*/ 469 w 824"/>
                <a:gd name="T15" fmla="*/ 111 h 1021"/>
                <a:gd name="T16" fmla="*/ 440 w 824"/>
                <a:gd name="T17" fmla="*/ 28 h 1021"/>
                <a:gd name="T18" fmla="*/ 367 w 824"/>
                <a:gd name="T19" fmla="*/ 18 h 1021"/>
                <a:gd name="T20" fmla="*/ 287 w 824"/>
                <a:gd name="T21" fmla="*/ 16 h 1021"/>
                <a:gd name="T22" fmla="*/ 306 w 824"/>
                <a:gd name="T23" fmla="*/ 87 h 1021"/>
                <a:gd name="T24" fmla="*/ 323 w 824"/>
                <a:gd name="T25" fmla="*/ 140 h 1021"/>
                <a:gd name="T26" fmla="*/ 326 w 824"/>
                <a:gd name="T27" fmla="*/ 192 h 1021"/>
                <a:gd name="T28" fmla="*/ 286 w 824"/>
                <a:gd name="T29" fmla="*/ 214 h 1021"/>
                <a:gd name="T30" fmla="*/ 243 w 824"/>
                <a:gd name="T31" fmla="*/ 219 h 1021"/>
                <a:gd name="T32" fmla="*/ 204 w 824"/>
                <a:gd name="T33" fmla="*/ 228 h 1021"/>
                <a:gd name="T34" fmla="*/ 65 w 824"/>
                <a:gd name="T35" fmla="*/ 241 h 1021"/>
                <a:gd name="T36" fmla="*/ 14 w 824"/>
                <a:gd name="T37" fmla="*/ 371 h 1021"/>
                <a:gd name="T38" fmla="*/ 19 w 824"/>
                <a:gd name="T39" fmla="*/ 471 h 1021"/>
                <a:gd name="T40" fmla="*/ 50 w 824"/>
                <a:gd name="T41" fmla="*/ 590 h 1021"/>
                <a:gd name="T42" fmla="*/ 119 w 824"/>
                <a:gd name="T43" fmla="*/ 656 h 1021"/>
                <a:gd name="T44" fmla="*/ 143 w 824"/>
                <a:gd name="T45" fmla="*/ 675 h 1021"/>
                <a:gd name="T46" fmla="*/ 183 w 824"/>
                <a:gd name="T47" fmla="*/ 656 h 1021"/>
                <a:gd name="T48" fmla="*/ 209 w 824"/>
                <a:gd name="T49" fmla="*/ 657 h 1021"/>
                <a:gd name="T50" fmla="*/ 217 w 824"/>
                <a:gd name="T51" fmla="*/ 748 h 1021"/>
                <a:gd name="T52" fmla="*/ 209 w 824"/>
                <a:gd name="T53" fmla="*/ 818 h 1021"/>
                <a:gd name="T54" fmla="*/ 124 w 824"/>
                <a:gd name="T55" fmla="*/ 859 h 1021"/>
                <a:gd name="T56" fmla="*/ 50 w 824"/>
                <a:gd name="T57" fmla="*/ 947 h 1021"/>
                <a:gd name="T58" fmla="*/ 57 w 824"/>
                <a:gd name="T59" fmla="*/ 989 h 1021"/>
                <a:gd name="T60" fmla="*/ 108 w 824"/>
                <a:gd name="T61" fmla="*/ 993 h 1021"/>
                <a:gd name="T62" fmla="*/ 178 w 824"/>
                <a:gd name="T63" fmla="*/ 1016 h 1021"/>
                <a:gd name="T64" fmla="*/ 199 w 824"/>
                <a:gd name="T65" fmla="*/ 991 h 1021"/>
                <a:gd name="T66" fmla="*/ 276 w 824"/>
                <a:gd name="T67" fmla="*/ 997 h 1021"/>
                <a:gd name="T68" fmla="*/ 360 w 824"/>
                <a:gd name="T69" fmla="*/ 977 h 1021"/>
                <a:gd name="T70" fmla="*/ 458 w 824"/>
                <a:gd name="T71" fmla="*/ 1010 h 1021"/>
                <a:gd name="T72" fmla="*/ 543 w 824"/>
                <a:gd name="T73" fmla="*/ 999 h 1021"/>
                <a:gd name="T74" fmla="*/ 579 w 824"/>
                <a:gd name="T75" fmla="*/ 986 h 1021"/>
                <a:gd name="T76" fmla="*/ 589 w 824"/>
                <a:gd name="T77" fmla="*/ 938 h 1021"/>
                <a:gd name="T78" fmla="*/ 649 w 824"/>
                <a:gd name="T79" fmla="*/ 831 h 1021"/>
                <a:gd name="T80" fmla="*/ 688 w 824"/>
                <a:gd name="T81" fmla="*/ 788 h 1021"/>
                <a:gd name="T82" fmla="*/ 662 w 824"/>
                <a:gd name="T83" fmla="*/ 748 h 1021"/>
                <a:gd name="T84" fmla="*/ 644 w 824"/>
                <a:gd name="T85" fmla="*/ 717 h 1021"/>
                <a:gd name="T86" fmla="*/ 679 w 824"/>
                <a:gd name="T87" fmla="*/ 699 h 1021"/>
                <a:gd name="T88" fmla="*/ 711 w 824"/>
                <a:gd name="T89" fmla="*/ 675 h 1021"/>
                <a:gd name="T90" fmla="*/ 729 w 824"/>
                <a:gd name="T91" fmla="*/ 651 h 1021"/>
                <a:gd name="T92" fmla="*/ 774 w 824"/>
                <a:gd name="T93" fmla="*/ 668 h 1021"/>
                <a:gd name="T94" fmla="*/ 795 w 824"/>
                <a:gd name="T95" fmla="*/ 658 h 1021"/>
                <a:gd name="T96" fmla="*/ 781 w 824"/>
                <a:gd name="T97" fmla="*/ 648 h 1021"/>
                <a:gd name="T98" fmla="*/ 776 w 824"/>
                <a:gd name="T99" fmla="*/ 615 h 1021"/>
                <a:gd name="T100" fmla="*/ 771 w 824"/>
                <a:gd name="T101" fmla="*/ 584 h 1021"/>
                <a:gd name="T102" fmla="*/ 743 w 824"/>
                <a:gd name="T103" fmla="*/ 544 h 1021"/>
                <a:gd name="T104" fmla="*/ 762 w 824"/>
                <a:gd name="T105" fmla="*/ 514 h 1021"/>
                <a:gd name="T106" fmla="*/ 747 w 824"/>
                <a:gd name="T107" fmla="*/ 484 h 1021"/>
                <a:gd name="T108" fmla="*/ 750 w 824"/>
                <a:gd name="T109" fmla="*/ 438 h 1021"/>
                <a:gd name="T110" fmla="*/ 811 w 824"/>
                <a:gd name="T111" fmla="*/ 403 h 1021"/>
                <a:gd name="T112" fmla="*/ 810 w 824"/>
                <a:gd name="T113" fmla="*/ 375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4" h="1021">
                  <a:moveTo>
                    <a:pt x="813" y="367"/>
                  </a:moveTo>
                  <a:lnTo>
                    <a:pt x="788" y="352"/>
                  </a:lnTo>
                  <a:lnTo>
                    <a:pt x="768" y="350"/>
                  </a:lnTo>
                  <a:lnTo>
                    <a:pt x="758" y="328"/>
                  </a:lnTo>
                  <a:lnTo>
                    <a:pt x="745" y="313"/>
                  </a:lnTo>
                  <a:lnTo>
                    <a:pt x="738" y="284"/>
                  </a:lnTo>
                  <a:lnTo>
                    <a:pt x="734" y="262"/>
                  </a:lnTo>
                  <a:lnTo>
                    <a:pt x="730" y="236"/>
                  </a:lnTo>
                  <a:lnTo>
                    <a:pt x="726" y="227"/>
                  </a:lnTo>
                  <a:lnTo>
                    <a:pt x="713" y="219"/>
                  </a:lnTo>
                  <a:lnTo>
                    <a:pt x="696" y="215"/>
                  </a:lnTo>
                  <a:lnTo>
                    <a:pt x="688" y="206"/>
                  </a:lnTo>
                  <a:lnTo>
                    <a:pt x="673" y="206"/>
                  </a:lnTo>
                  <a:lnTo>
                    <a:pt x="626" y="210"/>
                  </a:lnTo>
                  <a:lnTo>
                    <a:pt x="616" y="205"/>
                  </a:lnTo>
                  <a:lnTo>
                    <a:pt x="618" y="192"/>
                  </a:lnTo>
                  <a:lnTo>
                    <a:pt x="593" y="179"/>
                  </a:lnTo>
                  <a:lnTo>
                    <a:pt x="588" y="176"/>
                  </a:lnTo>
                  <a:lnTo>
                    <a:pt x="564" y="164"/>
                  </a:lnTo>
                  <a:lnTo>
                    <a:pt x="562" y="164"/>
                  </a:lnTo>
                  <a:lnTo>
                    <a:pt x="565" y="158"/>
                  </a:lnTo>
                  <a:lnTo>
                    <a:pt x="547" y="153"/>
                  </a:lnTo>
                  <a:lnTo>
                    <a:pt x="500" y="140"/>
                  </a:lnTo>
                  <a:lnTo>
                    <a:pt x="469" y="111"/>
                  </a:lnTo>
                  <a:lnTo>
                    <a:pt x="459" y="89"/>
                  </a:lnTo>
                  <a:lnTo>
                    <a:pt x="450" y="49"/>
                  </a:lnTo>
                  <a:lnTo>
                    <a:pt x="440" y="28"/>
                  </a:lnTo>
                  <a:lnTo>
                    <a:pt x="405" y="6"/>
                  </a:lnTo>
                  <a:lnTo>
                    <a:pt x="389" y="6"/>
                  </a:lnTo>
                  <a:lnTo>
                    <a:pt x="367" y="18"/>
                  </a:lnTo>
                  <a:lnTo>
                    <a:pt x="339" y="9"/>
                  </a:lnTo>
                  <a:lnTo>
                    <a:pt x="298" y="0"/>
                  </a:lnTo>
                  <a:lnTo>
                    <a:pt x="287" y="16"/>
                  </a:lnTo>
                  <a:lnTo>
                    <a:pt x="297" y="34"/>
                  </a:lnTo>
                  <a:lnTo>
                    <a:pt x="301" y="60"/>
                  </a:lnTo>
                  <a:lnTo>
                    <a:pt x="306" y="87"/>
                  </a:lnTo>
                  <a:lnTo>
                    <a:pt x="304" y="106"/>
                  </a:lnTo>
                  <a:lnTo>
                    <a:pt x="304" y="124"/>
                  </a:lnTo>
                  <a:lnTo>
                    <a:pt x="323" y="140"/>
                  </a:lnTo>
                  <a:lnTo>
                    <a:pt x="335" y="156"/>
                  </a:lnTo>
                  <a:lnTo>
                    <a:pt x="336" y="176"/>
                  </a:lnTo>
                  <a:lnTo>
                    <a:pt x="326" y="192"/>
                  </a:lnTo>
                  <a:lnTo>
                    <a:pt x="307" y="210"/>
                  </a:lnTo>
                  <a:lnTo>
                    <a:pt x="301" y="211"/>
                  </a:lnTo>
                  <a:lnTo>
                    <a:pt x="286" y="214"/>
                  </a:lnTo>
                  <a:lnTo>
                    <a:pt x="269" y="217"/>
                  </a:lnTo>
                  <a:lnTo>
                    <a:pt x="255" y="218"/>
                  </a:lnTo>
                  <a:lnTo>
                    <a:pt x="243" y="219"/>
                  </a:lnTo>
                  <a:lnTo>
                    <a:pt x="226" y="223"/>
                  </a:lnTo>
                  <a:lnTo>
                    <a:pt x="210" y="226"/>
                  </a:lnTo>
                  <a:lnTo>
                    <a:pt x="204" y="228"/>
                  </a:lnTo>
                  <a:lnTo>
                    <a:pt x="169" y="210"/>
                  </a:lnTo>
                  <a:lnTo>
                    <a:pt x="112" y="221"/>
                  </a:lnTo>
                  <a:lnTo>
                    <a:pt x="65" y="241"/>
                  </a:lnTo>
                  <a:lnTo>
                    <a:pt x="29" y="281"/>
                  </a:lnTo>
                  <a:lnTo>
                    <a:pt x="23" y="313"/>
                  </a:lnTo>
                  <a:lnTo>
                    <a:pt x="14" y="371"/>
                  </a:lnTo>
                  <a:lnTo>
                    <a:pt x="0" y="400"/>
                  </a:lnTo>
                  <a:lnTo>
                    <a:pt x="0" y="425"/>
                  </a:lnTo>
                  <a:lnTo>
                    <a:pt x="19" y="471"/>
                  </a:lnTo>
                  <a:lnTo>
                    <a:pt x="19" y="501"/>
                  </a:lnTo>
                  <a:lnTo>
                    <a:pt x="31" y="541"/>
                  </a:lnTo>
                  <a:lnTo>
                    <a:pt x="50" y="590"/>
                  </a:lnTo>
                  <a:lnTo>
                    <a:pt x="95" y="628"/>
                  </a:lnTo>
                  <a:lnTo>
                    <a:pt x="109" y="642"/>
                  </a:lnTo>
                  <a:lnTo>
                    <a:pt x="119" y="656"/>
                  </a:lnTo>
                  <a:lnTo>
                    <a:pt x="118" y="675"/>
                  </a:lnTo>
                  <a:lnTo>
                    <a:pt x="132" y="690"/>
                  </a:lnTo>
                  <a:lnTo>
                    <a:pt x="143" y="675"/>
                  </a:lnTo>
                  <a:lnTo>
                    <a:pt x="163" y="659"/>
                  </a:lnTo>
                  <a:lnTo>
                    <a:pt x="173" y="658"/>
                  </a:lnTo>
                  <a:lnTo>
                    <a:pt x="183" y="656"/>
                  </a:lnTo>
                  <a:lnTo>
                    <a:pt x="190" y="656"/>
                  </a:lnTo>
                  <a:lnTo>
                    <a:pt x="195" y="655"/>
                  </a:lnTo>
                  <a:lnTo>
                    <a:pt x="209" y="657"/>
                  </a:lnTo>
                  <a:lnTo>
                    <a:pt x="222" y="675"/>
                  </a:lnTo>
                  <a:lnTo>
                    <a:pt x="228" y="708"/>
                  </a:lnTo>
                  <a:lnTo>
                    <a:pt x="217" y="748"/>
                  </a:lnTo>
                  <a:lnTo>
                    <a:pt x="214" y="769"/>
                  </a:lnTo>
                  <a:lnTo>
                    <a:pt x="209" y="792"/>
                  </a:lnTo>
                  <a:lnTo>
                    <a:pt x="209" y="818"/>
                  </a:lnTo>
                  <a:lnTo>
                    <a:pt x="195" y="832"/>
                  </a:lnTo>
                  <a:lnTo>
                    <a:pt x="155" y="836"/>
                  </a:lnTo>
                  <a:lnTo>
                    <a:pt x="124" y="859"/>
                  </a:lnTo>
                  <a:lnTo>
                    <a:pt x="90" y="896"/>
                  </a:lnTo>
                  <a:lnTo>
                    <a:pt x="64" y="924"/>
                  </a:lnTo>
                  <a:lnTo>
                    <a:pt x="50" y="947"/>
                  </a:lnTo>
                  <a:lnTo>
                    <a:pt x="50" y="964"/>
                  </a:lnTo>
                  <a:lnTo>
                    <a:pt x="57" y="988"/>
                  </a:lnTo>
                  <a:lnTo>
                    <a:pt x="57" y="989"/>
                  </a:lnTo>
                  <a:lnTo>
                    <a:pt x="92" y="1018"/>
                  </a:lnTo>
                  <a:lnTo>
                    <a:pt x="101" y="997"/>
                  </a:lnTo>
                  <a:lnTo>
                    <a:pt x="108" y="993"/>
                  </a:lnTo>
                  <a:lnTo>
                    <a:pt x="120" y="994"/>
                  </a:lnTo>
                  <a:lnTo>
                    <a:pt x="153" y="1011"/>
                  </a:lnTo>
                  <a:lnTo>
                    <a:pt x="178" y="1016"/>
                  </a:lnTo>
                  <a:lnTo>
                    <a:pt x="185" y="1021"/>
                  </a:lnTo>
                  <a:lnTo>
                    <a:pt x="193" y="1012"/>
                  </a:lnTo>
                  <a:lnTo>
                    <a:pt x="199" y="991"/>
                  </a:lnTo>
                  <a:lnTo>
                    <a:pt x="209" y="986"/>
                  </a:lnTo>
                  <a:lnTo>
                    <a:pt x="229" y="989"/>
                  </a:lnTo>
                  <a:lnTo>
                    <a:pt x="276" y="997"/>
                  </a:lnTo>
                  <a:lnTo>
                    <a:pt x="300" y="1001"/>
                  </a:lnTo>
                  <a:lnTo>
                    <a:pt x="328" y="998"/>
                  </a:lnTo>
                  <a:lnTo>
                    <a:pt x="360" y="977"/>
                  </a:lnTo>
                  <a:lnTo>
                    <a:pt x="397" y="980"/>
                  </a:lnTo>
                  <a:lnTo>
                    <a:pt x="435" y="992"/>
                  </a:lnTo>
                  <a:lnTo>
                    <a:pt x="458" y="1010"/>
                  </a:lnTo>
                  <a:lnTo>
                    <a:pt x="490" y="1007"/>
                  </a:lnTo>
                  <a:lnTo>
                    <a:pt x="527" y="999"/>
                  </a:lnTo>
                  <a:lnTo>
                    <a:pt x="543" y="999"/>
                  </a:lnTo>
                  <a:lnTo>
                    <a:pt x="564" y="999"/>
                  </a:lnTo>
                  <a:lnTo>
                    <a:pt x="583" y="999"/>
                  </a:lnTo>
                  <a:lnTo>
                    <a:pt x="579" y="986"/>
                  </a:lnTo>
                  <a:lnTo>
                    <a:pt x="571" y="950"/>
                  </a:lnTo>
                  <a:lnTo>
                    <a:pt x="578" y="940"/>
                  </a:lnTo>
                  <a:lnTo>
                    <a:pt x="589" y="938"/>
                  </a:lnTo>
                  <a:lnTo>
                    <a:pt x="579" y="915"/>
                  </a:lnTo>
                  <a:lnTo>
                    <a:pt x="599" y="894"/>
                  </a:lnTo>
                  <a:lnTo>
                    <a:pt x="649" y="831"/>
                  </a:lnTo>
                  <a:lnTo>
                    <a:pt x="679" y="814"/>
                  </a:lnTo>
                  <a:lnTo>
                    <a:pt x="686" y="801"/>
                  </a:lnTo>
                  <a:lnTo>
                    <a:pt x="688" y="788"/>
                  </a:lnTo>
                  <a:lnTo>
                    <a:pt x="691" y="772"/>
                  </a:lnTo>
                  <a:lnTo>
                    <a:pt x="677" y="759"/>
                  </a:lnTo>
                  <a:lnTo>
                    <a:pt x="662" y="748"/>
                  </a:lnTo>
                  <a:lnTo>
                    <a:pt x="649" y="738"/>
                  </a:lnTo>
                  <a:lnTo>
                    <a:pt x="638" y="736"/>
                  </a:lnTo>
                  <a:lnTo>
                    <a:pt x="644" y="717"/>
                  </a:lnTo>
                  <a:lnTo>
                    <a:pt x="658" y="713"/>
                  </a:lnTo>
                  <a:lnTo>
                    <a:pt x="670" y="705"/>
                  </a:lnTo>
                  <a:lnTo>
                    <a:pt x="679" y="699"/>
                  </a:lnTo>
                  <a:lnTo>
                    <a:pt x="687" y="681"/>
                  </a:lnTo>
                  <a:lnTo>
                    <a:pt x="691" y="675"/>
                  </a:lnTo>
                  <a:lnTo>
                    <a:pt x="711" y="675"/>
                  </a:lnTo>
                  <a:lnTo>
                    <a:pt x="726" y="662"/>
                  </a:lnTo>
                  <a:lnTo>
                    <a:pt x="727" y="657"/>
                  </a:lnTo>
                  <a:lnTo>
                    <a:pt x="729" y="651"/>
                  </a:lnTo>
                  <a:lnTo>
                    <a:pt x="740" y="651"/>
                  </a:lnTo>
                  <a:lnTo>
                    <a:pt x="774" y="658"/>
                  </a:lnTo>
                  <a:lnTo>
                    <a:pt x="774" y="668"/>
                  </a:lnTo>
                  <a:lnTo>
                    <a:pt x="795" y="664"/>
                  </a:lnTo>
                  <a:lnTo>
                    <a:pt x="795" y="659"/>
                  </a:lnTo>
                  <a:lnTo>
                    <a:pt x="795" y="658"/>
                  </a:lnTo>
                  <a:lnTo>
                    <a:pt x="792" y="656"/>
                  </a:lnTo>
                  <a:lnTo>
                    <a:pt x="781" y="651"/>
                  </a:lnTo>
                  <a:lnTo>
                    <a:pt x="781" y="648"/>
                  </a:lnTo>
                  <a:lnTo>
                    <a:pt x="784" y="631"/>
                  </a:lnTo>
                  <a:lnTo>
                    <a:pt x="780" y="623"/>
                  </a:lnTo>
                  <a:lnTo>
                    <a:pt x="776" y="615"/>
                  </a:lnTo>
                  <a:lnTo>
                    <a:pt x="774" y="602"/>
                  </a:lnTo>
                  <a:lnTo>
                    <a:pt x="771" y="590"/>
                  </a:lnTo>
                  <a:lnTo>
                    <a:pt x="771" y="584"/>
                  </a:lnTo>
                  <a:lnTo>
                    <a:pt x="758" y="571"/>
                  </a:lnTo>
                  <a:lnTo>
                    <a:pt x="755" y="555"/>
                  </a:lnTo>
                  <a:lnTo>
                    <a:pt x="743" y="544"/>
                  </a:lnTo>
                  <a:lnTo>
                    <a:pt x="745" y="538"/>
                  </a:lnTo>
                  <a:lnTo>
                    <a:pt x="760" y="529"/>
                  </a:lnTo>
                  <a:lnTo>
                    <a:pt x="762" y="514"/>
                  </a:lnTo>
                  <a:lnTo>
                    <a:pt x="744" y="509"/>
                  </a:lnTo>
                  <a:lnTo>
                    <a:pt x="740" y="489"/>
                  </a:lnTo>
                  <a:lnTo>
                    <a:pt x="747" y="484"/>
                  </a:lnTo>
                  <a:lnTo>
                    <a:pt x="738" y="474"/>
                  </a:lnTo>
                  <a:lnTo>
                    <a:pt x="738" y="450"/>
                  </a:lnTo>
                  <a:lnTo>
                    <a:pt x="750" y="438"/>
                  </a:lnTo>
                  <a:lnTo>
                    <a:pt x="763" y="435"/>
                  </a:lnTo>
                  <a:lnTo>
                    <a:pt x="782" y="417"/>
                  </a:lnTo>
                  <a:lnTo>
                    <a:pt x="811" y="403"/>
                  </a:lnTo>
                  <a:lnTo>
                    <a:pt x="819" y="397"/>
                  </a:lnTo>
                  <a:lnTo>
                    <a:pt x="824" y="380"/>
                  </a:lnTo>
                  <a:lnTo>
                    <a:pt x="810" y="375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auto">
            <a:xfrm>
              <a:off x="7486702" y="2173040"/>
              <a:ext cx="724772" cy="333934"/>
            </a:xfrm>
            <a:custGeom>
              <a:avLst/>
              <a:gdLst>
                <a:gd name="T0" fmla="*/ 203 w 1450"/>
                <a:gd name="T1" fmla="*/ 407 h 669"/>
                <a:gd name="T2" fmla="*/ 122 w 1450"/>
                <a:gd name="T3" fmla="*/ 460 h 669"/>
                <a:gd name="T4" fmla="*/ 146 w 1450"/>
                <a:gd name="T5" fmla="*/ 524 h 669"/>
                <a:gd name="T6" fmla="*/ 142 w 1450"/>
                <a:gd name="T7" fmla="*/ 581 h 669"/>
                <a:gd name="T8" fmla="*/ 164 w 1450"/>
                <a:gd name="T9" fmla="*/ 633 h 669"/>
                <a:gd name="T10" fmla="*/ 179 w 1450"/>
                <a:gd name="T11" fmla="*/ 669 h 669"/>
                <a:gd name="T12" fmla="*/ 271 w 1450"/>
                <a:gd name="T13" fmla="*/ 610 h 669"/>
                <a:gd name="T14" fmla="*/ 375 w 1450"/>
                <a:gd name="T15" fmla="*/ 545 h 669"/>
                <a:gd name="T16" fmla="*/ 429 w 1450"/>
                <a:gd name="T17" fmla="*/ 509 h 669"/>
                <a:gd name="T18" fmla="*/ 567 w 1450"/>
                <a:gd name="T19" fmla="*/ 523 h 669"/>
                <a:gd name="T20" fmla="*/ 605 w 1450"/>
                <a:gd name="T21" fmla="*/ 553 h 669"/>
                <a:gd name="T22" fmla="*/ 647 w 1450"/>
                <a:gd name="T23" fmla="*/ 594 h 669"/>
                <a:gd name="T24" fmla="*/ 709 w 1450"/>
                <a:gd name="T25" fmla="*/ 539 h 669"/>
                <a:gd name="T26" fmla="*/ 758 w 1450"/>
                <a:gd name="T27" fmla="*/ 520 h 669"/>
                <a:gd name="T28" fmla="*/ 779 w 1450"/>
                <a:gd name="T29" fmla="*/ 550 h 669"/>
                <a:gd name="T30" fmla="*/ 831 w 1450"/>
                <a:gd name="T31" fmla="*/ 612 h 669"/>
                <a:gd name="T32" fmla="*/ 950 w 1450"/>
                <a:gd name="T33" fmla="*/ 586 h 669"/>
                <a:gd name="T34" fmla="*/ 956 w 1450"/>
                <a:gd name="T35" fmla="*/ 521 h 669"/>
                <a:gd name="T36" fmla="*/ 1011 w 1450"/>
                <a:gd name="T37" fmla="*/ 547 h 669"/>
                <a:gd name="T38" fmla="*/ 1041 w 1450"/>
                <a:gd name="T39" fmla="*/ 544 h 669"/>
                <a:gd name="T40" fmla="*/ 1089 w 1450"/>
                <a:gd name="T41" fmla="*/ 555 h 669"/>
                <a:gd name="T42" fmla="*/ 1164 w 1450"/>
                <a:gd name="T43" fmla="*/ 541 h 669"/>
                <a:gd name="T44" fmla="*/ 1201 w 1450"/>
                <a:gd name="T45" fmla="*/ 517 h 669"/>
                <a:gd name="T46" fmla="*/ 1231 w 1450"/>
                <a:gd name="T47" fmla="*/ 512 h 669"/>
                <a:gd name="T48" fmla="*/ 1285 w 1450"/>
                <a:gd name="T49" fmla="*/ 515 h 669"/>
                <a:gd name="T50" fmla="*/ 1334 w 1450"/>
                <a:gd name="T51" fmla="*/ 487 h 669"/>
                <a:gd name="T52" fmla="*/ 1397 w 1450"/>
                <a:gd name="T53" fmla="*/ 482 h 669"/>
                <a:gd name="T54" fmla="*/ 1447 w 1450"/>
                <a:gd name="T55" fmla="*/ 459 h 669"/>
                <a:gd name="T56" fmla="*/ 1404 w 1450"/>
                <a:gd name="T57" fmla="*/ 389 h 669"/>
                <a:gd name="T58" fmla="*/ 1348 w 1450"/>
                <a:gd name="T59" fmla="*/ 327 h 669"/>
                <a:gd name="T60" fmla="*/ 1397 w 1450"/>
                <a:gd name="T61" fmla="*/ 243 h 669"/>
                <a:gd name="T62" fmla="*/ 1384 w 1450"/>
                <a:gd name="T63" fmla="*/ 166 h 669"/>
                <a:gd name="T64" fmla="*/ 1377 w 1450"/>
                <a:gd name="T65" fmla="*/ 128 h 669"/>
                <a:gd name="T66" fmla="*/ 1310 w 1450"/>
                <a:gd name="T67" fmla="*/ 148 h 669"/>
                <a:gd name="T68" fmla="*/ 1261 w 1450"/>
                <a:gd name="T69" fmla="*/ 148 h 669"/>
                <a:gd name="T70" fmla="*/ 1220 w 1450"/>
                <a:gd name="T71" fmla="*/ 134 h 669"/>
                <a:gd name="T72" fmla="*/ 1170 w 1450"/>
                <a:gd name="T73" fmla="*/ 112 h 669"/>
                <a:gd name="T74" fmla="*/ 1096 w 1450"/>
                <a:gd name="T75" fmla="*/ 58 h 669"/>
                <a:gd name="T76" fmla="*/ 1029 w 1450"/>
                <a:gd name="T77" fmla="*/ 65 h 669"/>
                <a:gd name="T78" fmla="*/ 953 w 1450"/>
                <a:gd name="T79" fmla="*/ 38 h 669"/>
                <a:gd name="T80" fmla="*/ 887 w 1450"/>
                <a:gd name="T81" fmla="*/ 21 h 669"/>
                <a:gd name="T82" fmla="*/ 839 w 1450"/>
                <a:gd name="T83" fmla="*/ 27 h 669"/>
                <a:gd name="T84" fmla="*/ 744 w 1450"/>
                <a:gd name="T85" fmla="*/ 17 h 669"/>
                <a:gd name="T86" fmla="*/ 611 w 1450"/>
                <a:gd name="T87" fmla="*/ 75 h 669"/>
                <a:gd name="T88" fmla="*/ 504 w 1450"/>
                <a:gd name="T89" fmla="*/ 81 h 669"/>
                <a:gd name="T90" fmla="*/ 425 w 1450"/>
                <a:gd name="T91" fmla="*/ 68 h 669"/>
                <a:gd name="T92" fmla="*/ 315 w 1450"/>
                <a:gd name="T93" fmla="*/ 102 h 669"/>
                <a:gd name="T94" fmla="*/ 198 w 1450"/>
                <a:gd name="T95" fmla="*/ 116 h 669"/>
                <a:gd name="T96" fmla="*/ 38 w 1450"/>
                <a:gd name="T97" fmla="*/ 198 h 669"/>
                <a:gd name="T98" fmla="*/ 72 w 1450"/>
                <a:gd name="T99" fmla="*/ 216 h 669"/>
                <a:gd name="T100" fmla="*/ 118 w 1450"/>
                <a:gd name="T101" fmla="*/ 272 h 669"/>
                <a:gd name="T102" fmla="*/ 172 w 1450"/>
                <a:gd name="T103" fmla="*/ 36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0" h="669">
                  <a:moveTo>
                    <a:pt x="172" y="362"/>
                  </a:moveTo>
                  <a:lnTo>
                    <a:pt x="197" y="377"/>
                  </a:lnTo>
                  <a:lnTo>
                    <a:pt x="194" y="385"/>
                  </a:lnTo>
                  <a:lnTo>
                    <a:pt x="208" y="390"/>
                  </a:lnTo>
                  <a:lnTo>
                    <a:pt x="203" y="407"/>
                  </a:lnTo>
                  <a:lnTo>
                    <a:pt x="195" y="413"/>
                  </a:lnTo>
                  <a:lnTo>
                    <a:pt x="166" y="427"/>
                  </a:lnTo>
                  <a:lnTo>
                    <a:pt x="147" y="445"/>
                  </a:lnTo>
                  <a:lnTo>
                    <a:pt x="134" y="448"/>
                  </a:lnTo>
                  <a:lnTo>
                    <a:pt x="122" y="460"/>
                  </a:lnTo>
                  <a:lnTo>
                    <a:pt x="122" y="484"/>
                  </a:lnTo>
                  <a:lnTo>
                    <a:pt x="131" y="494"/>
                  </a:lnTo>
                  <a:lnTo>
                    <a:pt x="124" y="499"/>
                  </a:lnTo>
                  <a:lnTo>
                    <a:pt x="128" y="519"/>
                  </a:lnTo>
                  <a:lnTo>
                    <a:pt x="146" y="524"/>
                  </a:lnTo>
                  <a:lnTo>
                    <a:pt x="144" y="539"/>
                  </a:lnTo>
                  <a:lnTo>
                    <a:pt x="129" y="548"/>
                  </a:lnTo>
                  <a:lnTo>
                    <a:pt x="127" y="554"/>
                  </a:lnTo>
                  <a:lnTo>
                    <a:pt x="139" y="565"/>
                  </a:lnTo>
                  <a:lnTo>
                    <a:pt x="142" y="581"/>
                  </a:lnTo>
                  <a:lnTo>
                    <a:pt x="155" y="594"/>
                  </a:lnTo>
                  <a:lnTo>
                    <a:pt x="155" y="600"/>
                  </a:lnTo>
                  <a:lnTo>
                    <a:pt x="158" y="612"/>
                  </a:lnTo>
                  <a:lnTo>
                    <a:pt x="160" y="625"/>
                  </a:lnTo>
                  <a:lnTo>
                    <a:pt x="164" y="633"/>
                  </a:lnTo>
                  <a:lnTo>
                    <a:pt x="168" y="641"/>
                  </a:lnTo>
                  <a:lnTo>
                    <a:pt x="165" y="658"/>
                  </a:lnTo>
                  <a:lnTo>
                    <a:pt x="176" y="666"/>
                  </a:lnTo>
                  <a:lnTo>
                    <a:pt x="179" y="668"/>
                  </a:lnTo>
                  <a:lnTo>
                    <a:pt x="179" y="669"/>
                  </a:lnTo>
                  <a:lnTo>
                    <a:pt x="189" y="652"/>
                  </a:lnTo>
                  <a:lnTo>
                    <a:pt x="208" y="652"/>
                  </a:lnTo>
                  <a:lnTo>
                    <a:pt x="208" y="628"/>
                  </a:lnTo>
                  <a:lnTo>
                    <a:pt x="218" y="622"/>
                  </a:lnTo>
                  <a:lnTo>
                    <a:pt x="271" y="610"/>
                  </a:lnTo>
                  <a:lnTo>
                    <a:pt x="283" y="593"/>
                  </a:lnTo>
                  <a:lnTo>
                    <a:pt x="314" y="581"/>
                  </a:lnTo>
                  <a:lnTo>
                    <a:pt x="346" y="571"/>
                  </a:lnTo>
                  <a:lnTo>
                    <a:pt x="371" y="553"/>
                  </a:lnTo>
                  <a:lnTo>
                    <a:pt x="375" y="545"/>
                  </a:lnTo>
                  <a:lnTo>
                    <a:pt x="375" y="515"/>
                  </a:lnTo>
                  <a:lnTo>
                    <a:pt x="375" y="490"/>
                  </a:lnTo>
                  <a:lnTo>
                    <a:pt x="383" y="490"/>
                  </a:lnTo>
                  <a:lnTo>
                    <a:pt x="392" y="510"/>
                  </a:lnTo>
                  <a:lnTo>
                    <a:pt x="429" y="509"/>
                  </a:lnTo>
                  <a:lnTo>
                    <a:pt x="468" y="509"/>
                  </a:lnTo>
                  <a:lnTo>
                    <a:pt x="501" y="517"/>
                  </a:lnTo>
                  <a:lnTo>
                    <a:pt x="542" y="515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2" y="531"/>
                  </a:lnTo>
                  <a:lnTo>
                    <a:pt x="580" y="533"/>
                  </a:lnTo>
                  <a:lnTo>
                    <a:pt x="586" y="535"/>
                  </a:lnTo>
                  <a:lnTo>
                    <a:pt x="592" y="550"/>
                  </a:lnTo>
                  <a:lnTo>
                    <a:pt x="605" y="553"/>
                  </a:lnTo>
                  <a:lnTo>
                    <a:pt x="605" y="573"/>
                  </a:lnTo>
                  <a:lnTo>
                    <a:pt x="612" y="579"/>
                  </a:lnTo>
                  <a:lnTo>
                    <a:pt x="624" y="579"/>
                  </a:lnTo>
                  <a:lnTo>
                    <a:pt x="635" y="594"/>
                  </a:lnTo>
                  <a:lnTo>
                    <a:pt x="647" y="594"/>
                  </a:lnTo>
                  <a:lnTo>
                    <a:pt x="651" y="575"/>
                  </a:lnTo>
                  <a:lnTo>
                    <a:pt x="673" y="556"/>
                  </a:lnTo>
                  <a:lnTo>
                    <a:pt x="683" y="548"/>
                  </a:lnTo>
                  <a:lnTo>
                    <a:pt x="695" y="540"/>
                  </a:lnTo>
                  <a:lnTo>
                    <a:pt x="709" y="539"/>
                  </a:lnTo>
                  <a:lnTo>
                    <a:pt x="721" y="538"/>
                  </a:lnTo>
                  <a:lnTo>
                    <a:pt x="730" y="529"/>
                  </a:lnTo>
                  <a:lnTo>
                    <a:pt x="741" y="519"/>
                  </a:lnTo>
                  <a:lnTo>
                    <a:pt x="750" y="520"/>
                  </a:lnTo>
                  <a:lnTo>
                    <a:pt x="758" y="520"/>
                  </a:lnTo>
                  <a:lnTo>
                    <a:pt x="758" y="535"/>
                  </a:lnTo>
                  <a:lnTo>
                    <a:pt x="746" y="546"/>
                  </a:lnTo>
                  <a:lnTo>
                    <a:pt x="758" y="546"/>
                  </a:lnTo>
                  <a:lnTo>
                    <a:pt x="769" y="546"/>
                  </a:lnTo>
                  <a:lnTo>
                    <a:pt x="779" y="550"/>
                  </a:lnTo>
                  <a:lnTo>
                    <a:pt x="776" y="561"/>
                  </a:lnTo>
                  <a:lnTo>
                    <a:pt x="784" y="569"/>
                  </a:lnTo>
                  <a:lnTo>
                    <a:pt x="790" y="587"/>
                  </a:lnTo>
                  <a:lnTo>
                    <a:pt x="806" y="604"/>
                  </a:lnTo>
                  <a:lnTo>
                    <a:pt x="831" y="612"/>
                  </a:lnTo>
                  <a:lnTo>
                    <a:pt x="832" y="613"/>
                  </a:lnTo>
                  <a:lnTo>
                    <a:pt x="862" y="615"/>
                  </a:lnTo>
                  <a:lnTo>
                    <a:pt x="887" y="601"/>
                  </a:lnTo>
                  <a:lnTo>
                    <a:pt x="923" y="597"/>
                  </a:lnTo>
                  <a:lnTo>
                    <a:pt x="950" y="586"/>
                  </a:lnTo>
                  <a:lnTo>
                    <a:pt x="948" y="575"/>
                  </a:lnTo>
                  <a:lnTo>
                    <a:pt x="941" y="566"/>
                  </a:lnTo>
                  <a:lnTo>
                    <a:pt x="941" y="544"/>
                  </a:lnTo>
                  <a:lnTo>
                    <a:pt x="941" y="526"/>
                  </a:lnTo>
                  <a:lnTo>
                    <a:pt x="956" y="521"/>
                  </a:lnTo>
                  <a:lnTo>
                    <a:pt x="964" y="513"/>
                  </a:lnTo>
                  <a:lnTo>
                    <a:pt x="986" y="513"/>
                  </a:lnTo>
                  <a:lnTo>
                    <a:pt x="992" y="528"/>
                  </a:lnTo>
                  <a:lnTo>
                    <a:pt x="1003" y="531"/>
                  </a:lnTo>
                  <a:lnTo>
                    <a:pt x="1011" y="547"/>
                  </a:lnTo>
                  <a:lnTo>
                    <a:pt x="1017" y="548"/>
                  </a:lnTo>
                  <a:lnTo>
                    <a:pt x="1021" y="546"/>
                  </a:lnTo>
                  <a:lnTo>
                    <a:pt x="1026" y="544"/>
                  </a:lnTo>
                  <a:lnTo>
                    <a:pt x="1035" y="544"/>
                  </a:lnTo>
                  <a:lnTo>
                    <a:pt x="1041" y="544"/>
                  </a:lnTo>
                  <a:lnTo>
                    <a:pt x="1052" y="553"/>
                  </a:lnTo>
                  <a:lnTo>
                    <a:pt x="1062" y="568"/>
                  </a:lnTo>
                  <a:lnTo>
                    <a:pt x="1079" y="567"/>
                  </a:lnTo>
                  <a:lnTo>
                    <a:pt x="1079" y="555"/>
                  </a:lnTo>
                  <a:lnTo>
                    <a:pt x="1089" y="555"/>
                  </a:lnTo>
                  <a:lnTo>
                    <a:pt x="1108" y="555"/>
                  </a:lnTo>
                  <a:lnTo>
                    <a:pt x="1125" y="557"/>
                  </a:lnTo>
                  <a:lnTo>
                    <a:pt x="1138" y="548"/>
                  </a:lnTo>
                  <a:lnTo>
                    <a:pt x="1142" y="540"/>
                  </a:lnTo>
                  <a:lnTo>
                    <a:pt x="1164" y="541"/>
                  </a:lnTo>
                  <a:lnTo>
                    <a:pt x="1179" y="545"/>
                  </a:lnTo>
                  <a:lnTo>
                    <a:pt x="1191" y="540"/>
                  </a:lnTo>
                  <a:lnTo>
                    <a:pt x="1191" y="527"/>
                  </a:lnTo>
                  <a:lnTo>
                    <a:pt x="1194" y="520"/>
                  </a:lnTo>
                  <a:lnTo>
                    <a:pt x="1201" y="517"/>
                  </a:lnTo>
                  <a:lnTo>
                    <a:pt x="1211" y="507"/>
                  </a:lnTo>
                  <a:lnTo>
                    <a:pt x="1218" y="516"/>
                  </a:lnTo>
                  <a:lnTo>
                    <a:pt x="1218" y="499"/>
                  </a:lnTo>
                  <a:lnTo>
                    <a:pt x="1225" y="501"/>
                  </a:lnTo>
                  <a:lnTo>
                    <a:pt x="1231" y="512"/>
                  </a:lnTo>
                  <a:lnTo>
                    <a:pt x="1234" y="521"/>
                  </a:lnTo>
                  <a:lnTo>
                    <a:pt x="1250" y="524"/>
                  </a:lnTo>
                  <a:lnTo>
                    <a:pt x="1267" y="539"/>
                  </a:lnTo>
                  <a:lnTo>
                    <a:pt x="1285" y="539"/>
                  </a:lnTo>
                  <a:lnTo>
                    <a:pt x="1285" y="515"/>
                  </a:lnTo>
                  <a:lnTo>
                    <a:pt x="1302" y="503"/>
                  </a:lnTo>
                  <a:lnTo>
                    <a:pt x="1309" y="503"/>
                  </a:lnTo>
                  <a:lnTo>
                    <a:pt x="1316" y="503"/>
                  </a:lnTo>
                  <a:lnTo>
                    <a:pt x="1330" y="499"/>
                  </a:lnTo>
                  <a:lnTo>
                    <a:pt x="1334" y="487"/>
                  </a:lnTo>
                  <a:lnTo>
                    <a:pt x="1350" y="487"/>
                  </a:lnTo>
                  <a:lnTo>
                    <a:pt x="1350" y="471"/>
                  </a:lnTo>
                  <a:lnTo>
                    <a:pt x="1366" y="471"/>
                  </a:lnTo>
                  <a:lnTo>
                    <a:pt x="1388" y="483"/>
                  </a:lnTo>
                  <a:lnTo>
                    <a:pt x="1397" y="482"/>
                  </a:lnTo>
                  <a:lnTo>
                    <a:pt x="1407" y="478"/>
                  </a:lnTo>
                  <a:lnTo>
                    <a:pt x="1417" y="469"/>
                  </a:lnTo>
                  <a:lnTo>
                    <a:pt x="1430" y="475"/>
                  </a:lnTo>
                  <a:lnTo>
                    <a:pt x="1450" y="475"/>
                  </a:lnTo>
                  <a:lnTo>
                    <a:pt x="1447" y="459"/>
                  </a:lnTo>
                  <a:lnTo>
                    <a:pt x="1440" y="451"/>
                  </a:lnTo>
                  <a:lnTo>
                    <a:pt x="1435" y="424"/>
                  </a:lnTo>
                  <a:lnTo>
                    <a:pt x="1431" y="406"/>
                  </a:lnTo>
                  <a:lnTo>
                    <a:pt x="1415" y="385"/>
                  </a:lnTo>
                  <a:lnTo>
                    <a:pt x="1404" y="389"/>
                  </a:lnTo>
                  <a:lnTo>
                    <a:pt x="1383" y="382"/>
                  </a:lnTo>
                  <a:lnTo>
                    <a:pt x="1349" y="382"/>
                  </a:lnTo>
                  <a:lnTo>
                    <a:pt x="1338" y="360"/>
                  </a:lnTo>
                  <a:lnTo>
                    <a:pt x="1349" y="340"/>
                  </a:lnTo>
                  <a:lnTo>
                    <a:pt x="1348" y="327"/>
                  </a:lnTo>
                  <a:lnTo>
                    <a:pt x="1346" y="318"/>
                  </a:lnTo>
                  <a:lnTo>
                    <a:pt x="1359" y="309"/>
                  </a:lnTo>
                  <a:lnTo>
                    <a:pt x="1363" y="288"/>
                  </a:lnTo>
                  <a:lnTo>
                    <a:pt x="1374" y="270"/>
                  </a:lnTo>
                  <a:lnTo>
                    <a:pt x="1397" y="243"/>
                  </a:lnTo>
                  <a:lnTo>
                    <a:pt x="1411" y="222"/>
                  </a:lnTo>
                  <a:lnTo>
                    <a:pt x="1409" y="212"/>
                  </a:lnTo>
                  <a:lnTo>
                    <a:pt x="1399" y="199"/>
                  </a:lnTo>
                  <a:lnTo>
                    <a:pt x="1385" y="184"/>
                  </a:lnTo>
                  <a:lnTo>
                    <a:pt x="1384" y="166"/>
                  </a:lnTo>
                  <a:lnTo>
                    <a:pt x="1386" y="152"/>
                  </a:lnTo>
                  <a:lnTo>
                    <a:pt x="1391" y="140"/>
                  </a:lnTo>
                  <a:lnTo>
                    <a:pt x="1399" y="133"/>
                  </a:lnTo>
                  <a:lnTo>
                    <a:pt x="1391" y="129"/>
                  </a:lnTo>
                  <a:lnTo>
                    <a:pt x="1377" y="128"/>
                  </a:lnTo>
                  <a:lnTo>
                    <a:pt x="1347" y="129"/>
                  </a:lnTo>
                  <a:lnTo>
                    <a:pt x="1343" y="129"/>
                  </a:lnTo>
                  <a:lnTo>
                    <a:pt x="1325" y="134"/>
                  </a:lnTo>
                  <a:lnTo>
                    <a:pt x="1317" y="145"/>
                  </a:lnTo>
                  <a:lnTo>
                    <a:pt x="1310" y="148"/>
                  </a:lnTo>
                  <a:lnTo>
                    <a:pt x="1298" y="137"/>
                  </a:lnTo>
                  <a:lnTo>
                    <a:pt x="1291" y="124"/>
                  </a:lnTo>
                  <a:lnTo>
                    <a:pt x="1279" y="124"/>
                  </a:lnTo>
                  <a:lnTo>
                    <a:pt x="1271" y="139"/>
                  </a:lnTo>
                  <a:lnTo>
                    <a:pt x="1261" y="148"/>
                  </a:lnTo>
                  <a:lnTo>
                    <a:pt x="1242" y="156"/>
                  </a:lnTo>
                  <a:lnTo>
                    <a:pt x="1228" y="160"/>
                  </a:lnTo>
                  <a:lnTo>
                    <a:pt x="1222" y="154"/>
                  </a:lnTo>
                  <a:lnTo>
                    <a:pt x="1225" y="144"/>
                  </a:lnTo>
                  <a:lnTo>
                    <a:pt x="1220" y="134"/>
                  </a:lnTo>
                  <a:lnTo>
                    <a:pt x="1215" y="128"/>
                  </a:lnTo>
                  <a:lnTo>
                    <a:pt x="1208" y="119"/>
                  </a:lnTo>
                  <a:lnTo>
                    <a:pt x="1189" y="119"/>
                  </a:lnTo>
                  <a:lnTo>
                    <a:pt x="1182" y="112"/>
                  </a:lnTo>
                  <a:lnTo>
                    <a:pt x="1170" y="112"/>
                  </a:lnTo>
                  <a:lnTo>
                    <a:pt x="1147" y="107"/>
                  </a:lnTo>
                  <a:lnTo>
                    <a:pt x="1135" y="95"/>
                  </a:lnTo>
                  <a:lnTo>
                    <a:pt x="1131" y="75"/>
                  </a:lnTo>
                  <a:lnTo>
                    <a:pt x="1120" y="60"/>
                  </a:lnTo>
                  <a:lnTo>
                    <a:pt x="1096" y="58"/>
                  </a:lnTo>
                  <a:lnTo>
                    <a:pt x="1084" y="67"/>
                  </a:lnTo>
                  <a:lnTo>
                    <a:pt x="1072" y="58"/>
                  </a:lnTo>
                  <a:lnTo>
                    <a:pt x="1060" y="66"/>
                  </a:lnTo>
                  <a:lnTo>
                    <a:pt x="1039" y="66"/>
                  </a:lnTo>
                  <a:lnTo>
                    <a:pt x="1029" y="65"/>
                  </a:lnTo>
                  <a:lnTo>
                    <a:pt x="1027" y="70"/>
                  </a:lnTo>
                  <a:lnTo>
                    <a:pt x="1017" y="70"/>
                  </a:lnTo>
                  <a:lnTo>
                    <a:pt x="997" y="58"/>
                  </a:lnTo>
                  <a:lnTo>
                    <a:pt x="972" y="47"/>
                  </a:lnTo>
                  <a:lnTo>
                    <a:pt x="953" y="38"/>
                  </a:lnTo>
                  <a:lnTo>
                    <a:pt x="930" y="36"/>
                  </a:lnTo>
                  <a:lnTo>
                    <a:pt x="925" y="26"/>
                  </a:lnTo>
                  <a:lnTo>
                    <a:pt x="912" y="16"/>
                  </a:lnTo>
                  <a:lnTo>
                    <a:pt x="899" y="21"/>
                  </a:lnTo>
                  <a:lnTo>
                    <a:pt x="887" y="21"/>
                  </a:lnTo>
                  <a:lnTo>
                    <a:pt x="874" y="21"/>
                  </a:lnTo>
                  <a:lnTo>
                    <a:pt x="868" y="21"/>
                  </a:lnTo>
                  <a:lnTo>
                    <a:pt x="855" y="30"/>
                  </a:lnTo>
                  <a:lnTo>
                    <a:pt x="842" y="33"/>
                  </a:lnTo>
                  <a:lnTo>
                    <a:pt x="839" y="27"/>
                  </a:lnTo>
                  <a:lnTo>
                    <a:pt x="835" y="29"/>
                  </a:lnTo>
                  <a:lnTo>
                    <a:pt x="805" y="29"/>
                  </a:lnTo>
                  <a:lnTo>
                    <a:pt x="788" y="8"/>
                  </a:lnTo>
                  <a:lnTo>
                    <a:pt x="768" y="0"/>
                  </a:lnTo>
                  <a:lnTo>
                    <a:pt x="744" y="17"/>
                  </a:lnTo>
                  <a:lnTo>
                    <a:pt x="723" y="35"/>
                  </a:lnTo>
                  <a:lnTo>
                    <a:pt x="723" y="51"/>
                  </a:lnTo>
                  <a:lnTo>
                    <a:pt x="696" y="68"/>
                  </a:lnTo>
                  <a:lnTo>
                    <a:pt x="670" y="73"/>
                  </a:lnTo>
                  <a:lnTo>
                    <a:pt x="611" y="75"/>
                  </a:lnTo>
                  <a:lnTo>
                    <a:pt x="594" y="71"/>
                  </a:lnTo>
                  <a:lnTo>
                    <a:pt x="574" y="80"/>
                  </a:lnTo>
                  <a:lnTo>
                    <a:pt x="533" y="91"/>
                  </a:lnTo>
                  <a:lnTo>
                    <a:pt x="515" y="88"/>
                  </a:lnTo>
                  <a:lnTo>
                    <a:pt x="504" y="81"/>
                  </a:lnTo>
                  <a:lnTo>
                    <a:pt x="489" y="87"/>
                  </a:lnTo>
                  <a:lnTo>
                    <a:pt x="469" y="89"/>
                  </a:lnTo>
                  <a:lnTo>
                    <a:pt x="460" y="81"/>
                  </a:lnTo>
                  <a:lnTo>
                    <a:pt x="445" y="77"/>
                  </a:lnTo>
                  <a:lnTo>
                    <a:pt x="425" y="68"/>
                  </a:lnTo>
                  <a:lnTo>
                    <a:pt x="419" y="96"/>
                  </a:lnTo>
                  <a:lnTo>
                    <a:pt x="403" y="118"/>
                  </a:lnTo>
                  <a:lnTo>
                    <a:pt x="379" y="115"/>
                  </a:lnTo>
                  <a:lnTo>
                    <a:pt x="350" y="115"/>
                  </a:lnTo>
                  <a:lnTo>
                    <a:pt x="315" y="102"/>
                  </a:lnTo>
                  <a:lnTo>
                    <a:pt x="274" y="100"/>
                  </a:lnTo>
                  <a:lnTo>
                    <a:pt x="255" y="109"/>
                  </a:lnTo>
                  <a:lnTo>
                    <a:pt x="229" y="106"/>
                  </a:lnTo>
                  <a:lnTo>
                    <a:pt x="210" y="111"/>
                  </a:lnTo>
                  <a:lnTo>
                    <a:pt x="198" y="116"/>
                  </a:lnTo>
                  <a:lnTo>
                    <a:pt x="168" y="147"/>
                  </a:lnTo>
                  <a:lnTo>
                    <a:pt x="139" y="160"/>
                  </a:lnTo>
                  <a:lnTo>
                    <a:pt x="116" y="168"/>
                  </a:lnTo>
                  <a:lnTo>
                    <a:pt x="79" y="172"/>
                  </a:lnTo>
                  <a:lnTo>
                    <a:pt x="38" y="198"/>
                  </a:lnTo>
                  <a:lnTo>
                    <a:pt x="2" y="202"/>
                  </a:lnTo>
                  <a:lnTo>
                    <a:pt x="0" y="215"/>
                  </a:lnTo>
                  <a:lnTo>
                    <a:pt x="10" y="220"/>
                  </a:lnTo>
                  <a:lnTo>
                    <a:pt x="57" y="216"/>
                  </a:lnTo>
                  <a:lnTo>
                    <a:pt x="72" y="216"/>
                  </a:lnTo>
                  <a:lnTo>
                    <a:pt x="80" y="225"/>
                  </a:lnTo>
                  <a:lnTo>
                    <a:pt x="97" y="229"/>
                  </a:lnTo>
                  <a:lnTo>
                    <a:pt x="110" y="237"/>
                  </a:lnTo>
                  <a:lnTo>
                    <a:pt x="114" y="246"/>
                  </a:lnTo>
                  <a:lnTo>
                    <a:pt x="118" y="272"/>
                  </a:lnTo>
                  <a:lnTo>
                    <a:pt x="122" y="294"/>
                  </a:lnTo>
                  <a:lnTo>
                    <a:pt x="129" y="323"/>
                  </a:lnTo>
                  <a:lnTo>
                    <a:pt x="142" y="338"/>
                  </a:lnTo>
                  <a:lnTo>
                    <a:pt x="152" y="360"/>
                  </a:lnTo>
                  <a:lnTo>
                    <a:pt x="172" y="362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97" name="Freeform 53"/>
            <p:cNvSpPr>
              <a:spLocks/>
            </p:cNvSpPr>
            <p:nvPr/>
          </p:nvSpPr>
          <p:spPr bwMode="auto">
            <a:xfrm>
              <a:off x="7914976" y="2164055"/>
              <a:ext cx="549569" cy="411803"/>
            </a:xfrm>
            <a:custGeom>
              <a:avLst/>
              <a:gdLst>
                <a:gd name="T0" fmla="*/ 548 w 1101"/>
                <a:gd name="T1" fmla="*/ 408 h 825"/>
                <a:gd name="T2" fmla="*/ 584 w 1101"/>
                <a:gd name="T3" fmla="*/ 470 h 825"/>
                <a:gd name="T4" fmla="*/ 561 w 1101"/>
                <a:gd name="T5" fmla="*/ 488 h 825"/>
                <a:gd name="T6" fmla="*/ 510 w 1101"/>
                <a:gd name="T7" fmla="*/ 490 h 825"/>
                <a:gd name="T8" fmla="*/ 474 w 1101"/>
                <a:gd name="T9" fmla="*/ 518 h 825"/>
                <a:gd name="T10" fmla="*/ 429 w 1101"/>
                <a:gd name="T11" fmla="*/ 534 h 825"/>
                <a:gd name="T12" fmla="*/ 378 w 1101"/>
                <a:gd name="T13" fmla="*/ 540 h 825"/>
                <a:gd name="T14" fmla="*/ 362 w 1101"/>
                <a:gd name="T15" fmla="*/ 535 h 825"/>
                <a:gd name="T16" fmla="*/ 335 w 1101"/>
                <a:gd name="T17" fmla="*/ 546 h 825"/>
                <a:gd name="T18" fmla="*/ 286 w 1101"/>
                <a:gd name="T19" fmla="*/ 559 h 825"/>
                <a:gd name="T20" fmla="*/ 233 w 1101"/>
                <a:gd name="T21" fmla="*/ 574 h 825"/>
                <a:gd name="T22" fmla="*/ 196 w 1101"/>
                <a:gd name="T23" fmla="*/ 572 h 825"/>
                <a:gd name="T24" fmla="*/ 165 w 1101"/>
                <a:gd name="T25" fmla="*/ 565 h 825"/>
                <a:gd name="T26" fmla="*/ 136 w 1101"/>
                <a:gd name="T27" fmla="*/ 547 h 825"/>
                <a:gd name="T28" fmla="*/ 85 w 1101"/>
                <a:gd name="T29" fmla="*/ 545 h 825"/>
                <a:gd name="T30" fmla="*/ 94 w 1101"/>
                <a:gd name="T31" fmla="*/ 605 h 825"/>
                <a:gd name="T32" fmla="*/ 3 w 1101"/>
                <a:gd name="T33" fmla="*/ 653 h 825"/>
                <a:gd name="T34" fmla="*/ 1 w 1101"/>
                <a:gd name="T35" fmla="*/ 688 h 825"/>
                <a:gd name="T36" fmla="*/ 10 w 1101"/>
                <a:gd name="T37" fmla="*/ 728 h 825"/>
                <a:gd name="T38" fmla="*/ 6 w 1101"/>
                <a:gd name="T39" fmla="*/ 759 h 825"/>
                <a:gd name="T40" fmla="*/ 19 w 1101"/>
                <a:gd name="T41" fmla="*/ 822 h 825"/>
                <a:gd name="T42" fmla="*/ 108 w 1101"/>
                <a:gd name="T43" fmla="*/ 791 h 825"/>
                <a:gd name="T44" fmla="*/ 195 w 1101"/>
                <a:gd name="T45" fmla="*/ 760 h 825"/>
                <a:gd name="T46" fmla="*/ 264 w 1101"/>
                <a:gd name="T47" fmla="*/ 716 h 825"/>
                <a:gd name="T48" fmla="*/ 284 w 1101"/>
                <a:gd name="T49" fmla="*/ 713 h 825"/>
                <a:gd name="T50" fmla="*/ 320 w 1101"/>
                <a:gd name="T51" fmla="*/ 704 h 825"/>
                <a:gd name="T52" fmla="*/ 357 w 1101"/>
                <a:gd name="T53" fmla="*/ 682 h 825"/>
                <a:gd name="T54" fmla="*/ 425 w 1101"/>
                <a:gd name="T55" fmla="*/ 673 h 825"/>
                <a:gd name="T56" fmla="*/ 516 w 1101"/>
                <a:gd name="T57" fmla="*/ 649 h 825"/>
                <a:gd name="T58" fmla="*/ 577 w 1101"/>
                <a:gd name="T59" fmla="*/ 645 h 825"/>
                <a:gd name="T60" fmla="*/ 729 w 1101"/>
                <a:gd name="T61" fmla="*/ 593 h 825"/>
                <a:gd name="T62" fmla="*/ 770 w 1101"/>
                <a:gd name="T63" fmla="*/ 570 h 825"/>
                <a:gd name="T64" fmla="*/ 816 w 1101"/>
                <a:gd name="T65" fmla="*/ 558 h 825"/>
                <a:gd name="T66" fmla="*/ 901 w 1101"/>
                <a:gd name="T67" fmla="*/ 486 h 825"/>
                <a:gd name="T68" fmla="*/ 930 w 1101"/>
                <a:gd name="T69" fmla="*/ 457 h 825"/>
                <a:gd name="T70" fmla="*/ 955 w 1101"/>
                <a:gd name="T71" fmla="*/ 392 h 825"/>
                <a:gd name="T72" fmla="*/ 1014 w 1101"/>
                <a:gd name="T73" fmla="*/ 345 h 825"/>
                <a:gd name="T74" fmla="*/ 1068 w 1101"/>
                <a:gd name="T75" fmla="*/ 293 h 825"/>
                <a:gd name="T76" fmla="*/ 1083 w 1101"/>
                <a:gd name="T77" fmla="*/ 244 h 825"/>
                <a:gd name="T78" fmla="*/ 1034 w 1101"/>
                <a:gd name="T79" fmla="*/ 177 h 825"/>
                <a:gd name="T80" fmla="*/ 989 w 1101"/>
                <a:gd name="T81" fmla="*/ 166 h 825"/>
                <a:gd name="T82" fmla="*/ 946 w 1101"/>
                <a:gd name="T83" fmla="*/ 117 h 825"/>
                <a:gd name="T84" fmla="*/ 919 w 1101"/>
                <a:gd name="T85" fmla="*/ 1 h 825"/>
                <a:gd name="T86" fmla="*/ 878 w 1101"/>
                <a:gd name="T87" fmla="*/ 28 h 825"/>
                <a:gd name="T88" fmla="*/ 863 w 1101"/>
                <a:gd name="T89" fmla="*/ 21 h 825"/>
                <a:gd name="T90" fmla="*/ 834 w 1101"/>
                <a:gd name="T91" fmla="*/ 20 h 825"/>
                <a:gd name="T92" fmla="*/ 787 w 1101"/>
                <a:gd name="T93" fmla="*/ 11 h 825"/>
                <a:gd name="T94" fmla="*/ 742 w 1101"/>
                <a:gd name="T95" fmla="*/ 13 h 825"/>
                <a:gd name="T96" fmla="*/ 712 w 1101"/>
                <a:gd name="T97" fmla="*/ 59 h 825"/>
                <a:gd name="T98" fmla="*/ 692 w 1101"/>
                <a:gd name="T99" fmla="*/ 69 h 825"/>
                <a:gd name="T100" fmla="*/ 718 w 1101"/>
                <a:gd name="T101" fmla="*/ 112 h 825"/>
                <a:gd name="T102" fmla="*/ 675 w 1101"/>
                <a:gd name="T103" fmla="*/ 135 h 825"/>
                <a:gd name="T104" fmla="*/ 565 w 1101"/>
                <a:gd name="T105" fmla="*/ 153 h 825"/>
                <a:gd name="T106" fmla="*/ 530 w 1101"/>
                <a:gd name="T107" fmla="*/ 171 h 825"/>
                <a:gd name="T108" fmla="*/ 553 w 1101"/>
                <a:gd name="T109" fmla="*/ 231 h 825"/>
                <a:gd name="T110" fmla="*/ 507 w 1101"/>
                <a:gd name="T111" fmla="*/ 307 h 825"/>
                <a:gd name="T112" fmla="*/ 493 w 1101"/>
                <a:gd name="T113" fmla="*/ 35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1" h="825">
                  <a:moveTo>
                    <a:pt x="482" y="379"/>
                  </a:moveTo>
                  <a:lnTo>
                    <a:pt x="493" y="401"/>
                  </a:lnTo>
                  <a:lnTo>
                    <a:pt x="527" y="401"/>
                  </a:lnTo>
                  <a:lnTo>
                    <a:pt x="548" y="408"/>
                  </a:lnTo>
                  <a:lnTo>
                    <a:pt x="559" y="404"/>
                  </a:lnTo>
                  <a:lnTo>
                    <a:pt x="575" y="425"/>
                  </a:lnTo>
                  <a:lnTo>
                    <a:pt x="579" y="443"/>
                  </a:lnTo>
                  <a:lnTo>
                    <a:pt x="584" y="470"/>
                  </a:lnTo>
                  <a:lnTo>
                    <a:pt x="591" y="478"/>
                  </a:lnTo>
                  <a:lnTo>
                    <a:pt x="594" y="494"/>
                  </a:lnTo>
                  <a:lnTo>
                    <a:pt x="574" y="494"/>
                  </a:lnTo>
                  <a:lnTo>
                    <a:pt x="561" y="488"/>
                  </a:lnTo>
                  <a:lnTo>
                    <a:pt x="551" y="497"/>
                  </a:lnTo>
                  <a:lnTo>
                    <a:pt x="541" y="501"/>
                  </a:lnTo>
                  <a:lnTo>
                    <a:pt x="532" y="502"/>
                  </a:lnTo>
                  <a:lnTo>
                    <a:pt x="510" y="490"/>
                  </a:lnTo>
                  <a:lnTo>
                    <a:pt x="494" y="490"/>
                  </a:lnTo>
                  <a:lnTo>
                    <a:pt x="494" y="506"/>
                  </a:lnTo>
                  <a:lnTo>
                    <a:pt x="478" y="506"/>
                  </a:lnTo>
                  <a:lnTo>
                    <a:pt x="474" y="518"/>
                  </a:lnTo>
                  <a:lnTo>
                    <a:pt x="460" y="522"/>
                  </a:lnTo>
                  <a:lnTo>
                    <a:pt x="453" y="522"/>
                  </a:lnTo>
                  <a:lnTo>
                    <a:pt x="446" y="522"/>
                  </a:lnTo>
                  <a:lnTo>
                    <a:pt x="429" y="534"/>
                  </a:lnTo>
                  <a:lnTo>
                    <a:pt x="429" y="558"/>
                  </a:lnTo>
                  <a:lnTo>
                    <a:pt x="411" y="558"/>
                  </a:lnTo>
                  <a:lnTo>
                    <a:pt x="394" y="543"/>
                  </a:lnTo>
                  <a:lnTo>
                    <a:pt x="378" y="540"/>
                  </a:lnTo>
                  <a:lnTo>
                    <a:pt x="375" y="531"/>
                  </a:lnTo>
                  <a:lnTo>
                    <a:pt x="369" y="520"/>
                  </a:lnTo>
                  <a:lnTo>
                    <a:pt x="362" y="518"/>
                  </a:lnTo>
                  <a:lnTo>
                    <a:pt x="362" y="535"/>
                  </a:lnTo>
                  <a:lnTo>
                    <a:pt x="355" y="526"/>
                  </a:lnTo>
                  <a:lnTo>
                    <a:pt x="345" y="536"/>
                  </a:lnTo>
                  <a:lnTo>
                    <a:pt x="338" y="539"/>
                  </a:lnTo>
                  <a:lnTo>
                    <a:pt x="335" y="546"/>
                  </a:lnTo>
                  <a:lnTo>
                    <a:pt x="335" y="559"/>
                  </a:lnTo>
                  <a:lnTo>
                    <a:pt x="323" y="564"/>
                  </a:lnTo>
                  <a:lnTo>
                    <a:pt x="308" y="560"/>
                  </a:lnTo>
                  <a:lnTo>
                    <a:pt x="286" y="559"/>
                  </a:lnTo>
                  <a:lnTo>
                    <a:pt x="282" y="567"/>
                  </a:lnTo>
                  <a:lnTo>
                    <a:pt x="269" y="576"/>
                  </a:lnTo>
                  <a:lnTo>
                    <a:pt x="252" y="574"/>
                  </a:lnTo>
                  <a:lnTo>
                    <a:pt x="233" y="574"/>
                  </a:lnTo>
                  <a:lnTo>
                    <a:pt x="223" y="574"/>
                  </a:lnTo>
                  <a:lnTo>
                    <a:pt x="223" y="586"/>
                  </a:lnTo>
                  <a:lnTo>
                    <a:pt x="206" y="587"/>
                  </a:lnTo>
                  <a:lnTo>
                    <a:pt x="196" y="572"/>
                  </a:lnTo>
                  <a:lnTo>
                    <a:pt x="185" y="563"/>
                  </a:lnTo>
                  <a:lnTo>
                    <a:pt x="179" y="563"/>
                  </a:lnTo>
                  <a:lnTo>
                    <a:pt x="170" y="563"/>
                  </a:lnTo>
                  <a:lnTo>
                    <a:pt x="165" y="565"/>
                  </a:lnTo>
                  <a:lnTo>
                    <a:pt x="161" y="567"/>
                  </a:lnTo>
                  <a:lnTo>
                    <a:pt x="155" y="566"/>
                  </a:lnTo>
                  <a:lnTo>
                    <a:pt x="147" y="550"/>
                  </a:lnTo>
                  <a:lnTo>
                    <a:pt x="136" y="547"/>
                  </a:lnTo>
                  <a:lnTo>
                    <a:pt x="130" y="532"/>
                  </a:lnTo>
                  <a:lnTo>
                    <a:pt x="108" y="532"/>
                  </a:lnTo>
                  <a:lnTo>
                    <a:pt x="100" y="540"/>
                  </a:lnTo>
                  <a:lnTo>
                    <a:pt x="85" y="545"/>
                  </a:lnTo>
                  <a:lnTo>
                    <a:pt x="85" y="563"/>
                  </a:lnTo>
                  <a:lnTo>
                    <a:pt x="85" y="585"/>
                  </a:lnTo>
                  <a:lnTo>
                    <a:pt x="92" y="594"/>
                  </a:lnTo>
                  <a:lnTo>
                    <a:pt x="94" y="605"/>
                  </a:lnTo>
                  <a:lnTo>
                    <a:pt x="67" y="616"/>
                  </a:lnTo>
                  <a:lnTo>
                    <a:pt x="31" y="620"/>
                  </a:lnTo>
                  <a:lnTo>
                    <a:pt x="6" y="634"/>
                  </a:lnTo>
                  <a:lnTo>
                    <a:pt x="3" y="653"/>
                  </a:lnTo>
                  <a:lnTo>
                    <a:pt x="6" y="676"/>
                  </a:lnTo>
                  <a:lnTo>
                    <a:pt x="5" y="678"/>
                  </a:lnTo>
                  <a:lnTo>
                    <a:pt x="3" y="682"/>
                  </a:lnTo>
                  <a:lnTo>
                    <a:pt x="1" y="688"/>
                  </a:lnTo>
                  <a:lnTo>
                    <a:pt x="0" y="694"/>
                  </a:lnTo>
                  <a:lnTo>
                    <a:pt x="3" y="706"/>
                  </a:lnTo>
                  <a:lnTo>
                    <a:pt x="6" y="713"/>
                  </a:lnTo>
                  <a:lnTo>
                    <a:pt x="10" y="728"/>
                  </a:lnTo>
                  <a:lnTo>
                    <a:pt x="16" y="744"/>
                  </a:lnTo>
                  <a:lnTo>
                    <a:pt x="18" y="751"/>
                  </a:lnTo>
                  <a:lnTo>
                    <a:pt x="19" y="759"/>
                  </a:lnTo>
                  <a:lnTo>
                    <a:pt x="6" y="759"/>
                  </a:lnTo>
                  <a:lnTo>
                    <a:pt x="7" y="777"/>
                  </a:lnTo>
                  <a:lnTo>
                    <a:pt x="10" y="800"/>
                  </a:lnTo>
                  <a:lnTo>
                    <a:pt x="15" y="812"/>
                  </a:lnTo>
                  <a:lnTo>
                    <a:pt x="19" y="822"/>
                  </a:lnTo>
                  <a:lnTo>
                    <a:pt x="45" y="825"/>
                  </a:lnTo>
                  <a:lnTo>
                    <a:pt x="60" y="812"/>
                  </a:lnTo>
                  <a:lnTo>
                    <a:pt x="82" y="806"/>
                  </a:lnTo>
                  <a:lnTo>
                    <a:pt x="108" y="791"/>
                  </a:lnTo>
                  <a:lnTo>
                    <a:pt x="128" y="795"/>
                  </a:lnTo>
                  <a:lnTo>
                    <a:pt x="149" y="791"/>
                  </a:lnTo>
                  <a:lnTo>
                    <a:pt x="175" y="770"/>
                  </a:lnTo>
                  <a:lnTo>
                    <a:pt x="195" y="760"/>
                  </a:lnTo>
                  <a:lnTo>
                    <a:pt x="214" y="740"/>
                  </a:lnTo>
                  <a:lnTo>
                    <a:pt x="223" y="736"/>
                  </a:lnTo>
                  <a:lnTo>
                    <a:pt x="253" y="720"/>
                  </a:lnTo>
                  <a:lnTo>
                    <a:pt x="264" y="716"/>
                  </a:lnTo>
                  <a:lnTo>
                    <a:pt x="270" y="716"/>
                  </a:lnTo>
                  <a:lnTo>
                    <a:pt x="281" y="716"/>
                  </a:lnTo>
                  <a:lnTo>
                    <a:pt x="282" y="715"/>
                  </a:lnTo>
                  <a:lnTo>
                    <a:pt x="284" y="713"/>
                  </a:lnTo>
                  <a:lnTo>
                    <a:pt x="288" y="711"/>
                  </a:lnTo>
                  <a:lnTo>
                    <a:pt x="294" y="710"/>
                  </a:lnTo>
                  <a:lnTo>
                    <a:pt x="310" y="707"/>
                  </a:lnTo>
                  <a:lnTo>
                    <a:pt x="320" y="704"/>
                  </a:lnTo>
                  <a:lnTo>
                    <a:pt x="326" y="697"/>
                  </a:lnTo>
                  <a:lnTo>
                    <a:pt x="332" y="686"/>
                  </a:lnTo>
                  <a:lnTo>
                    <a:pt x="352" y="682"/>
                  </a:lnTo>
                  <a:lnTo>
                    <a:pt x="357" y="682"/>
                  </a:lnTo>
                  <a:lnTo>
                    <a:pt x="388" y="682"/>
                  </a:lnTo>
                  <a:lnTo>
                    <a:pt x="409" y="676"/>
                  </a:lnTo>
                  <a:lnTo>
                    <a:pt x="414" y="673"/>
                  </a:lnTo>
                  <a:lnTo>
                    <a:pt x="425" y="673"/>
                  </a:lnTo>
                  <a:lnTo>
                    <a:pt x="460" y="658"/>
                  </a:lnTo>
                  <a:lnTo>
                    <a:pt x="487" y="655"/>
                  </a:lnTo>
                  <a:lnTo>
                    <a:pt x="496" y="654"/>
                  </a:lnTo>
                  <a:lnTo>
                    <a:pt x="516" y="649"/>
                  </a:lnTo>
                  <a:lnTo>
                    <a:pt x="529" y="641"/>
                  </a:lnTo>
                  <a:lnTo>
                    <a:pt x="532" y="636"/>
                  </a:lnTo>
                  <a:lnTo>
                    <a:pt x="555" y="636"/>
                  </a:lnTo>
                  <a:lnTo>
                    <a:pt x="577" y="645"/>
                  </a:lnTo>
                  <a:lnTo>
                    <a:pt x="600" y="645"/>
                  </a:lnTo>
                  <a:lnTo>
                    <a:pt x="645" y="611"/>
                  </a:lnTo>
                  <a:lnTo>
                    <a:pt x="682" y="607"/>
                  </a:lnTo>
                  <a:lnTo>
                    <a:pt x="729" y="593"/>
                  </a:lnTo>
                  <a:lnTo>
                    <a:pt x="735" y="590"/>
                  </a:lnTo>
                  <a:lnTo>
                    <a:pt x="749" y="581"/>
                  </a:lnTo>
                  <a:lnTo>
                    <a:pt x="763" y="573"/>
                  </a:lnTo>
                  <a:lnTo>
                    <a:pt x="770" y="570"/>
                  </a:lnTo>
                  <a:lnTo>
                    <a:pt x="778" y="568"/>
                  </a:lnTo>
                  <a:lnTo>
                    <a:pt x="794" y="564"/>
                  </a:lnTo>
                  <a:lnTo>
                    <a:pt x="809" y="560"/>
                  </a:lnTo>
                  <a:lnTo>
                    <a:pt x="816" y="558"/>
                  </a:lnTo>
                  <a:lnTo>
                    <a:pt x="836" y="543"/>
                  </a:lnTo>
                  <a:lnTo>
                    <a:pt x="871" y="529"/>
                  </a:lnTo>
                  <a:lnTo>
                    <a:pt x="888" y="506"/>
                  </a:lnTo>
                  <a:lnTo>
                    <a:pt x="901" y="486"/>
                  </a:lnTo>
                  <a:lnTo>
                    <a:pt x="914" y="486"/>
                  </a:lnTo>
                  <a:lnTo>
                    <a:pt x="916" y="470"/>
                  </a:lnTo>
                  <a:lnTo>
                    <a:pt x="917" y="469"/>
                  </a:lnTo>
                  <a:lnTo>
                    <a:pt x="930" y="457"/>
                  </a:lnTo>
                  <a:lnTo>
                    <a:pt x="937" y="444"/>
                  </a:lnTo>
                  <a:lnTo>
                    <a:pt x="938" y="425"/>
                  </a:lnTo>
                  <a:lnTo>
                    <a:pt x="946" y="410"/>
                  </a:lnTo>
                  <a:lnTo>
                    <a:pt x="955" y="392"/>
                  </a:lnTo>
                  <a:lnTo>
                    <a:pt x="972" y="369"/>
                  </a:lnTo>
                  <a:lnTo>
                    <a:pt x="990" y="355"/>
                  </a:lnTo>
                  <a:lnTo>
                    <a:pt x="1003" y="348"/>
                  </a:lnTo>
                  <a:lnTo>
                    <a:pt x="1014" y="345"/>
                  </a:lnTo>
                  <a:lnTo>
                    <a:pt x="1022" y="331"/>
                  </a:lnTo>
                  <a:lnTo>
                    <a:pt x="1035" y="326"/>
                  </a:lnTo>
                  <a:lnTo>
                    <a:pt x="1050" y="315"/>
                  </a:lnTo>
                  <a:lnTo>
                    <a:pt x="1068" y="293"/>
                  </a:lnTo>
                  <a:lnTo>
                    <a:pt x="1080" y="288"/>
                  </a:lnTo>
                  <a:lnTo>
                    <a:pt x="1083" y="279"/>
                  </a:lnTo>
                  <a:lnTo>
                    <a:pt x="1101" y="267"/>
                  </a:lnTo>
                  <a:lnTo>
                    <a:pt x="1083" y="244"/>
                  </a:lnTo>
                  <a:lnTo>
                    <a:pt x="1069" y="221"/>
                  </a:lnTo>
                  <a:lnTo>
                    <a:pt x="1052" y="200"/>
                  </a:lnTo>
                  <a:lnTo>
                    <a:pt x="1042" y="185"/>
                  </a:lnTo>
                  <a:lnTo>
                    <a:pt x="1034" y="177"/>
                  </a:lnTo>
                  <a:lnTo>
                    <a:pt x="1022" y="170"/>
                  </a:lnTo>
                  <a:lnTo>
                    <a:pt x="1015" y="169"/>
                  </a:lnTo>
                  <a:lnTo>
                    <a:pt x="1002" y="168"/>
                  </a:lnTo>
                  <a:lnTo>
                    <a:pt x="989" y="166"/>
                  </a:lnTo>
                  <a:lnTo>
                    <a:pt x="983" y="166"/>
                  </a:lnTo>
                  <a:lnTo>
                    <a:pt x="956" y="166"/>
                  </a:lnTo>
                  <a:lnTo>
                    <a:pt x="946" y="145"/>
                  </a:lnTo>
                  <a:lnTo>
                    <a:pt x="946" y="117"/>
                  </a:lnTo>
                  <a:lnTo>
                    <a:pt x="952" y="93"/>
                  </a:lnTo>
                  <a:lnTo>
                    <a:pt x="967" y="70"/>
                  </a:lnTo>
                  <a:lnTo>
                    <a:pt x="961" y="43"/>
                  </a:lnTo>
                  <a:lnTo>
                    <a:pt x="919" y="1"/>
                  </a:lnTo>
                  <a:lnTo>
                    <a:pt x="912" y="17"/>
                  </a:lnTo>
                  <a:lnTo>
                    <a:pt x="904" y="18"/>
                  </a:lnTo>
                  <a:lnTo>
                    <a:pt x="881" y="18"/>
                  </a:lnTo>
                  <a:lnTo>
                    <a:pt x="878" y="28"/>
                  </a:lnTo>
                  <a:lnTo>
                    <a:pt x="876" y="46"/>
                  </a:lnTo>
                  <a:lnTo>
                    <a:pt x="868" y="48"/>
                  </a:lnTo>
                  <a:lnTo>
                    <a:pt x="863" y="39"/>
                  </a:lnTo>
                  <a:lnTo>
                    <a:pt x="863" y="21"/>
                  </a:lnTo>
                  <a:lnTo>
                    <a:pt x="854" y="8"/>
                  </a:lnTo>
                  <a:lnTo>
                    <a:pt x="846" y="7"/>
                  </a:lnTo>
                  <a:lnTo>
                    <a:pt x="842" y="17"/>
                  </a:lnTo>
                  <a:lnTo>
                    <a:pt x="834" y="20"/>
                  </a:lnTo>
                  <a:lnTo>
                    <a:pt x="806" y="20"/>
                  </a:lnTo>
                  <a:lnTo>
                    <a:pt x="798" y="30"/>
                  </a:lnTo>
                  <a:lnTo>
                    <a:pt x="790" y="26"/>
                  </a:lnTo>
                  <a:lnTo>
                    <a:pt x="787" y="11"/>
                  </a:lnTo>
                  <a:lnTo>
                    <a:pt x="787" y="1"/>
                  </a:lnTo>
                  <a:lnTo>
                    <a:pt x="775" y="0"/>
                  </a:lnTo>
                  <a:lnTo>
                    <a:pt x="760" y="10"/>
                  </a:lnTo>
                  <a:lnTo>
                    <a:pt x="742" y="13"/>
                  </a:lnTo>
                  <a:lnTo>
                    <a:pt x="739" y="29"/>
                  </a:lnTo>
                  <a:lnTo>
                    <a:pt x="736" y="51"/>
                  </a:lnTo>
                  <a:lnTo>
                    <a:pt x="726" y="55"/>
                  </a:lnTo>
                  <a:lnTo>
                    <a:pt x="712" y="59"/>
                  </a:lnTo>
                  <a:lnTo>
                    <a:pt x="702" y="52"/>
                  </a:lnTo>
                  <a:lnTo>
                    <a:pt x="695" y="55"/>
                  </a:lnTo>
                  <a:lnTo>
                    <a:pt x="695" y="62"/>
                  </a:lnTo>
                  <a:lnTo>
                    <a:pt x="692" y="69"/>
                  </a:lnTo>
                  <a:lnTo>
                    <a:pt x="695" y="85"/>
                  </a:lnTo>
                  <a:lnTo>
                    <a:pt x="703" y="85"/>
                  </a:lnTo>
                  <a:lnTo>
                    <a:pt x="705" y="95"/>
                  </a:lnTo>
                  <a:lnTo>
                    <a:pt x="718" y="112"/>
                  </a:lnTo>
                  <a:lnTo>
                    <a:pt x="706" y="121"/>
                  </a:lnTo>
                  <a:lnTo>
                    <a:pt x="699" y="142"/>
                  </a:lnTo>
                  <a:lnTo>
                    <a:pt x="688" y="145"/>
                  </a:lnTo>
                  <a:lnTo>
                    <a:pt x="675" y="135"/>
                  </a:lnTo>
                  <a:lnTo>
                    <a:pt x="649" y="139"/>
                  </a:lnTo>
                  <a:lnTo>
                    <a:pt x="614" y="145"/>
                  </a:lnTo>
                  <a:lnTo>
                    <a:pt x="586" y="150"/>
                  </a:lnTo>
                  <a:lnTo>
                    <a:pt x="565" y="153"/>
                  </a:lnTo>
                  <a:lnTo>
                    <a:pt x="546" y="154"/>
                  </a:lnTo>
                  <a:lnTo>
                    <a:pt x="543" y="152"/>
                  </a:lnTo>
                  <a:lnTo>
                    <a:pt x="535" y="159"/>
                  </a:lnTo>
                  <a:lnTo>
                    <a:pt x="530" y="171"/>
                  </a:lnTo>
                  <a:lnTo>
                    <a:pt x="528" y="185"/>
                  </a:lnTo>
                  <a:lnTo>
                    <a:pt x="529" y="203"/>
                  </a:lnTo>
                  <a:lnTo>
                    <a:pt x="543" y="218"/>
                  </a:lnTo>
                  <a:lnTo>
                    <a:pt x="553" y="231"/>
                  </a:lnTo>
                  <a:lnTo>
                    <a:pt x="555" y="241"/>
                  </a:lnTo>
                  <a:lnTo>
                    <a:pt x="541" y="262"/>
                  </a:lnTo>
                  <a:lnTo>
                    <a:pt x="518" y="289"/>
                  </a:lnTo>
                  <a:lnTo>
                    <a:pt x="507" y="307"/>
                  </a:lnTo>
                  <a:lnTo>
                    <a:pt x="503" y="328"/>
                  </a:lnTo>
                  <a:lnTo>
                    <a:pt x="490" y="337"/>
                  </a:lnTo>
                  <a:lnTo>
                    <a:pt x="492" y="346"/>
                  </a:lnTo>
                  <a:lnTo>
                    <a:pt x="493" y="359"/>
                  </a:lnTo>
                  <a:lnTo>
                    <a:pt x="482" y="379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98" name="Freeform 41"/>
            <p:cNvSpPr>
              <a:spLocks/>
            </p:cNvSpPr>
            <p:nvPr/>
          </p:nvSpPr>
          <p:spPr bwMode="auto">
            <a:xfrm>
              <a:off x="8663708" y="2358724"/>
              <a:ext cx="354899" cy="383351"/>
            </a:xfrm>
            <a:custGeom>
              <a:avLst/>
              <a:gdLst>
                <a:gd name="T0" fmla="*/ 274 w 712"/>
                <a:gd name="T1" fmla="*/ 74 h 768"/>
                <a:gd name="T2" fmla="*/ 333 w 712"/>
                <a:gd name="T3" fmla="*/ 90 h 768"/>
                <a:gd name="T4" fmla="*/ 357 w 712"/>
                <a:gd name="T5" fmla="*/ 89 h 768"/>
                <a:gd name="T6" fmla="*/ 403 w 712"/>
                <a:gd name="T7" fmla="*/ 84 h 768"/>
                <a:gd name="T8" fmla="*/ 422 w 712"/>
                <a:gd name="T9" fmla="*/ 39 h 768"/>
                <a:gd name="T10" fmla="*/ 451 w 712"/>
                <a:gd name="T11" fmla="*/ 2 h 768"/>
                <a:gd name="T12" fmla="*/ 482 w 712"/>
                <a:gd name="T13" fmla="*/ 7 h 768"/>
                <a:gd name="T14" fmla="*/ 433 w 712"/>
                <a:gd name="T15" fmla="*/ 102 h 768"/>
                <a:gd name="T16" fmla="*/ 454 w 712"/>
                <a:gd name="T17" fmla="*/ 170 h 768"/>
                <a:gd name="T18" fmla="*/ 428 w 712"/>
                <a:gd name="T19" fmla="*/ 214 h 768"/>
                <a:gd name="T20" fmla="*/ 453 w 712"/>
                <a:gd name="T21" fmla="*/ 299 h 768"/>
                <a:gd name="T22" fmla="*/ 460 w 712"/>
                <a:gd name="T23" fmla="*/ 333 h 768"/>
                <a:gd name="T24" fmla="*/ 491 w 712"/>
                <a:gd name="T25" fmla="*/ 364 h 768"/>
                <a:gd name="T26" fmla="*/ 608 w 712"/>
                <a:gd name="T27" fmla="*/ 358 h 768"/>
                <a:gd name="T28" fmla="*/ 657 w 712"/>
                <a:gd name="T29" fmla="*/ 359 h 768"/>
                <a:gd name="T30" fmla="*/ 698 w 712"/>
                <a:gd name="T31" fmla="*/ 382 h 768"/>
                <a:gd name="T32" fmla="*/ 695 w 712"/>
                <a:gd name="T33" fmla="*/ 426 h 768"/>
                <a:gd name="T34" fmla="*/ 667 w 712"/>
                <a:gd name="T35" fmla="*/ 444 h 768"/>
                <a:gd name="T36" fmla="*/ 659 w 712"/>
                <a:gd name="T37" fmla="*/ 445 h 768"/>
                <a:gd name="T38" fmla="*/ 658 w 712"/>
                <a:gd name="T39" fmla="*/ 449 h 768"/>
                <a:gd name="T40" fmla="*/ 648 w 712"/>
                <a:gd name="T41" fmla="*/ 482 h 768"/>
                <a:gd name="T42" fmla="*/ 633 w 712"/>
                <a:gd name="T43" fmla="*/ 514 h 768"/>
                <a:gd name="T44" fmla="*/ 606 w 712"/>
                <a:gd name="T45" fmla="*/ 517 h 768"/>
                <a:gd name="T46" fmla="*/ 589 w 712"/>
                <a:gd name="T47" fmla="*/ 539 h 768"/>
                <a:gd name="T48" fmla="*/ 553 w 712"/>
                <a:gd name="T49" fmla="*/ 542 h 768"/>
                <a:gd name="T50" fmla="*/ 553 w 712"/>
                <a:gd name="T51" fmla="*/ 568 h 768"/>
                <a:gd name="T52" fmla="*/ 534 w 712"/>
                <a:gd name="T53" fmla="*/ 588 h 768"/>
                <a:gd name="T54" fmla="*/ 526 w 712"/>
                <a:gd name="T55" fmla="*/ 611 h 768"/>
                <a:gd name="T56" fmla="*/ 543 w 712"/>
                <a:gd name="T57" fmla="*/ 640 h 768"/>
                <a:gd name="T58" fmla="*/ 505 w 712"/>
                <a:gd name="T59" fmla="*/ 673 h 768"/>
                <a:gd name="T60" fmla="*/ 440 w 712"/>
                <a:gd name="T61" fmla="*/ 705 h 768"/>
                <a:gd name="T62" fmla="*/ 419 w 712"/>
                <a:gd name="T63" fmla="*/ 726 h 768"/>
                <a:gd name="T64" fmla="*/ 394 w 712"/>
                <a:gd name="T65" fmla="*/ 751 h 768"/>
                <a:gd name="T66" fmla="*/ 351 w 712"/>
                <a:gd name="T67" fmla="*/ 768 h 768"/>
                <a:gd name="T68" fmla="*/ 311 w 712"/>
                <a:gd name="T69" fmla="*/ 746 h 768"/>
                <a:gd name="T70" fmla="*/ 297 w 712"/>
                <a:gd name="T71" fmla="*/ 726 h 768"/>
                <a:gd name="T72" fmla="*/ 297 w 712"/>
                <a:gd name="T73" fmla="*/ 708 h 768"/>
                <a:gd name="T74" fmla="*/ 279 w 712"/>
                <a:gd name="T75" fmla="*/ 682 h 768"/>
                <a:gd name="T76" fmla="*/ 251 w 712"/>
                <a:gd name="T77" fmla="*/ 668 h 768"/>
                <a:gd name="T78" fmla="*/ 239 w 712"/>
                <a:gd name="T79" fmla="*/ 654 h 768"/>
                <a:gd name="T80" fmla="*/ 221 w 712"/>
                <a:gd name="T81" fmla="*/ 661 h 768"/>
                <a:gd name="T82" fmla="*/ 199 w 712"/>
                <a:gd name="T83" fmla="*/ 655 h 768"/>
                <a:gd name="T84" fmla="*/ 166 w 712"/>
                <a:gd name="T85" fmla="*/ 638 h 768"/>
                <a:gd name="T86" fmla="*/ 120 w 712"/>
                <a:gd name="T87" fmla="*/ 585 h 768"/>
                <a:gd name="T88" fmla="*/ 60 w 712"/>
                <a:gd name="T89" fmla="*/ 564 h 768"/>
                <a:gd name="T90" fmla="*/ 39 w 712"/>
                <a:gd name="T91" fmla="*/ 526 h 768"/>
                <a:gd name="T92" fmla="*/ 33 w 712"/>
                <a:gd name="T93" fmla="*/ 488 h 768"/>
                <a:gd name="T94" fmla="*/ 26 w 712"/>
                <a:gd name="T95" fmla="*/ 448 h 768"/>
                <a:gd name="T96" fmla="*/ 11 w 712"/>
                <a:gd name="T97" fmla="*/ 416 h 768"/>
                <a:gd name="T98" fmla="*/ 6 w 712"/>
                <a:gd name="T99" fmla="*/ 384 h 768"/>
                <a:gd name="T100" fmla="*/ 10 w 712"/>
                <a:gd name="T101" fmla="*/ 350 h 768"/>
                <a:gd name="T102" fmla="*/ 1 w 712"/>
                <a:gd name="T103" fmla="*/ 313 h 768"/>
                <a:gd name="T104" fmla="*/ 13 w 712"/>
                <a:gd name="T105" fmla="*/ 288 h 768"/>
                <a:gd name="T106" fmla="*/ 33 w 712"/>
                <a:gd name="T107" fmla="*/ 263 h 768"/>
                <a:gd name="T108" fmla="*/ 64 w 712"/>
                <a:gd name="T109" fmla="*/ 253 h 768"/>
                <a:gd name="T110" fmla="*/ 108 w 712"/>
                <a:gd name="T111" fmla="*/ 246 h 768"/>
                <a:gd name="T112" fmla="*/ 150 w 712"/>
                <a:gd name="T113" fmla="*/ 230 h 768"/>
                <a:gd name="T114" fmla="*/ 216 w 712"/>
                <a:gd name="T115" fmla="*/ 184 h 768"/>
                <a:gd name="T116" fmla="*/ 256 w 712"/>
                <a:gd name="T117" fmla="*/ 135 h 768"/>
                <a:gd name="T118" fmla="*/ 253 w 712"/>
                <a:gd name="T119" fmla="*/ 124 h 768"/>
                <a:gd name="T120" fmla="*/ 234 w 712"/>
                <a:gd name="T121" fmla="*/ 102 h 768"/>
                <a:gd name="T122" fmla="*/ 236 w 712"/>
                <a:gd name="T123" fmla="*/ 90 h 768"/>
                <a:gd name="T124" fmla="*/ 239 w 712"/>
                <a:gd name="T125" fmla="*/ 79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2" h="768">
                  <a:moveTo>
                    <a:pt x="233" y="71"/>
                  </a:moveTo>
                  <a:lnTo>
                    <a:pt x="254" y="66"/>
                  </a:lnTo>
                  <a:lnTo>
                    <a:pt x="274" y="74"/>
                  </a:lnTo>
                  <a:lnTo>
                    <a:pt x="293" y="86"/>
                  </a:lnTo>
                  <a:lnTo>
                    <a:pt x="327" y="94"/>
                  </a:lnTo>
                  <a:lnTo>
                    <a:pt x="333" y="90"/>
                  </a:lnTo>
                  <a:lnTo>
                    <a:pt x="339" y="87"/>
                  </a:lnTo>
                  <a:lnTo>
                    <a:pt x="349" y="87"/>
                  </a:lnTo>
                  <a:lnTo>
                    <a:pt x="357" y="89"/>
                  </a:lnTo>
                  <a:lnTo>
                    <a:pt x="381" y="87"/>
                  </a:lnTo>
                  <a:lnTo>
                    <a:pt x="389" y="83"/>
                  </a:lnTo>
                  <a:lnTo>
                    <a:pt x="403" y="84"/>
                  </a:lnTo>
                  <a:lnTo>
                    <a:pt x="417" y="75"/>
                  </a:lnTo>
                  <a:lnTo>
                    <a:pt x="425" y="54"/>
                  </a:lnTo>
                  <a:lnTo>
                    <a:pt x="422" y="39"/>
                  </a:lnTo>
                  <a:lnTo>
                    <a:pt x="429" y="14"/>
                  </a:lnTo>
                  <a:lnTo>
                    <a:pt x="440" y="8"/>
                  </a:lnTo>
                  <a:lnTo>
                    <a:pt x="451" y="2"/>
                  </a:lnTo>
                  <a:lnTo>
                    <a:pt x="463" y="2"/>
                  </a:lnTo>
                  <a:lnTo>
                    <a:pt x="476" y="0"/>
                  </a:lnTo>
                  <a:lnTo>
                    <a:pt x="482" y="7"/>
                  </a:lnTo>
                  <a:lnTo>
                    <a:pt x="471" y="29"/>
                  </a:lnTo>
                  <a:lnTo>
                    <a:pt x="450" y="64"/>
                  </a:lnTo>
                  <a:lnTo>
                    <a:pt x="433" y="102"/>
                  </a:lnTo>
                  <a:lnTo>
                    <a:pt x="433" y="131"/>
                  </a:lnTo>
                  <a:lnTo>
                    <a:pt x="444" y="157"/>
                  </a:lnTo>
                  <a:lnTo>
                    <a:pt x="454" y="170"/>
                  </a:lnTo>
                  <a:lnTo>
                    <a:pt x="450" y="179"/>
                  </a:lnTo>
                  <a:lnTo>
                    <a:pt x="433" y="192"/>
                  </a:lnTo>
                  <a:lnTo>
                    <a:pt x="428" y="214"/>
                  </a:lnTo>
                  <a:lnTo>
                    <a:pt x="430" y="239"/>
                  </a:lnTo>
                  <a:lnTo>
                    <a:pt x="439" y="272"/>
                  </a:lnTo>
                  <a:lnTo>
                    <a:pt x="453" y="299"/>
                  </a:lnTo>
                  <a:lnTo>
                    <a:pt x="463" y="310"/>
                  </a:lnTo>
                  <a:lnTo>
                    <a:pt x="461" y="321"/>
                  </a:lnTo>
                  <a:lnTo>
                    <a:pt x="460" y="333"/>
                  </a:lnTo>
                  <a:lnTo>
                    <a:pt x="465" y="345"/>
                  </a:lnTo>
                  <a:lnTo>
                    <a:pt x="469" y="353"/>
                  </a:lnTo>
                  <a:lnTo>
                    <a:pt x="491" y="364"/>
                  </a:lnTo>
                  <a:lnTo>
                    <a:pt x="560" y="364"/>
                  </a:lnTo>
                  <a:lnTo>
                    <a:pt x="591" y="364"/>
                  </a:lnTo>
                  <a:lnTo>
                    <a:pt x="608" y="358"/>
                  </a:lnTo>
                  <a:lnTo>
                    <a:pt x="621" y="355"/>
                  </a:lnTo>
                  <a:lnTo>
                    <a:pt x="637" y="358"/>
                  </a:lnTo>
                  <a:lnTo>
                    <a:pt x="657" y="359"/>
                  </a:lnTo>
                  <a:lnTo>
                    <a:pt x="665" y="368"/>
                  </a:lnTo>
                  <a:lnTo>
                    <a:pt x="685" y="374"/>
                  </a:lnTo>
                  <a:lnTo>
                    <a:pt x="698" y="382"/>
                  </a:lnTo>
                  <a:lnTo>
                    <a:pt x="712" y="395"/>
                  </a:lnTo>
                  <a:lnTo>
                    <a:pt x="710" y="415"/>
                  </a:lnTo>
                  <a:lnTo>
                    <a:pt x="695" y="426"/>
                  </a:lnTo>
                  <a:lnTo>
                    <a:pt x="687" y="434"/>
                  </a:lnTo>
                  <a:lnTo>
                    <a:pt x="679" y="444"/>
                  </a:lnTo>
                  <a:lnTo>
                    <a:pt x="667" y="444"/>
                  </a:lnTo>
                  <a:lnTo>
                    <a:pt x="668" y="444"/>
                  </a:lnTo>
                  <a:lnTo>
                    <a:pt x="663" y="444"/>
                  </a:lnTo>
                  <a:lnTo>
                    <a:pt x="659" y="445"/>
                  </a:lnTo>
                  <a:lnTo>
                    <a:pt x="658" y="446"/>
                  </a:lnTo>
                  <a:lnTo>
                    <a:pt x="658" y="448"/>
                  </a:lnTo>
                  <a:lnTo>
                    <a:pt x="658" y="449"/>
                  </a:lnTo>
                  <a:lnTo>
                    <a:pt x="660" y="455"/>
                  </a:lnTo>
                  <a:lnTo>
                    <a:pt x="648" y="468"/>
                  </a:lnTo>
                  <a:lnTo>
                    <a:pt x="648" y="482"/>
                  </a:lnTo>
                  <a:lnTo>
                    <a:pt x="640" y="501"/>
                  </a:lnTo>
                  <a:lnTo>
                    <a:pt x="630" y="505"/>
                  </a:lnTo>
                  <a:lnTo>
                    <a:pt x="633" y="514"/>
                  </a:lnTo>
                  <a:lnTo>
                    <a:pt x="637" y="524"/>
                  </a:lnTo>
                  <a:lnTo>
                    <a:pt x="628" y="524"/>
                  </a:lnTo>
                  <a:lnTo>
                    <a:pt x="606" y="517"/>
                  </a:lnTo>
                  <a:lnTo>
                    <a:pt x="608" y="533"/>
                  </a:lnTo>
                  <a:lnTo>
                    <a:pt x="594" y="533"/>
                  </a:lnTo>
                  <a:lnTo>
                    <a:pt x="589" y="539"/>
                  </a:lnTo>
                  <a:lnTo>
                    <a:pt x="574" y="530"/>
                  </a:lnTo>
                  <a:lnTo>
                    <a:pt x="555" y="531"/>
                  </a:lnTo>
                  <a:lnTo>
                    <a:pt x="553" y="542"/>
                  </a:lnTo>
                  <a:lnTo>
                    <a:pt x="557" y="552"/>
                  </a:lnTo>
                  <a:lnTo>
                    <a:pt x="550" y="559"/>
                  </a:lnTo>
                  <a:lnTo>
                    <a:pt x="553" y="568"/>
                  </a:lnTo>
                  <a:lnTo>
                    <a:pt x="546" y="572"/>
                  </a:lnTo>
                  <a:lnTo>
                    <a:pt x="540" y="571"/>
                  </a:lnTo>
                  <a:lnTo>
                    <a:pt x="534" y="588"/>
                  </a:lnTo>
                  <a:lnTo>
                    <a:pt x="529" y="597"/>
                  </a:lnTo>
                  <a:lnTo>
                    <a:pt x="524" y="599"/>
                  </a:lnTo>
                  <a:lnTo>
                    <a:pt x="526" y="611"/>
                  </a:lnTo>
                  <a:lnTo>
                    <a:pt x="533" y="621"/>
                  </a:lnTo>
                  <a:lnTo>
                    <a:pt x="543" y="630"/>
                  </a:lnTo>
                  <a:lnTo>
                    <a:pt x="543" y="640"/>
                  </a:lnTo>
                  <a:lnTo>
                    <a:pt x="539" y="661"/>
                  </a:lnTo>
                  <a:lnTo>
                    <a:pt x="524" y="666"/>
                  </a:lnTo>
                  <a:lnTo>
                    <a:pt x="505" y="673"/>
                  </a:lnTo>
                  <a:lnTo>
                    <a:pt x="496" y="681"/>
                  </a:lnTo>
                  <a:lnTo>
                    <a:pt x="458" y="688"/>
                  </a:lnTo>
                  <a:lnTo>
                    <a:pt x="440" y="705"/>
                  </a:lnTo>
                  <a:lnTo>
                    <a:pt x="434" y="713"/>
                  </a:lnTo>
                  <a:lnTo>
                    <a:pt x="425" y="721"/>
                  </a:lnTo>
                  <a:lnTo>
                    <a:pt x="419" y="726"/>
                  </a:lnTo>
                  <a:lnTo>
                    <a:pt x="415" y="729"/>
                  </a:lnTo>
                  <a:lnTo>
                    <a:pt x="409" y="751"/>
                  </a:lnTo>
                  <a:lnTo>
                    <a:pt x="394" y="751"/>
                  </a:lnTo>
                  <a:lnTo>
                    <a:pt x="380" y="761"/>
                  </a:lnTo>
                  <a:lnTo>
                    <a:pt x="370" y="757"/>
                  </a:lnTo>
                  <a:lnTo>
                    <a:pt x="351" y="768"/>
                  </a:lnTo>
                  <a:lnTo>
                    <a:pt x="341" y="758"/>
                  </a:lnTo>
                  <a:lnTo>
                    <a:pt x="324" y="757"/>
                  </a:lnTo>
                  <a:lnTo>
                    <a:pt x="311" y="746"/>
                  </a:lnTo>
                  <a:lnTo>
                    <a:pt x="301" y="735"/>
                  </a:lnTo>
                  <a:lnTo>
                    <a:pt x="297" y="731"/>
                  </a:lnTo>
                  <a:lnTo>
                    <a:pt x="297" y="726"/>
                  </a:lnTo>
                  <a:lnTo>
                    <a:pt x="305" y="722"/>
                  </a:lnTo>
                  <a:lnTo>
                    <a:pt x="307" y="715"/>
                  </a:lnTo>
                  <a:lnTo>
                    <a:pt x="297" y="708"/>
                  </a:lnTo>
                  <a:lnTo>
                    <a:pt x="283" y="698"/>
                  </a:lnTo>
                  <a:lnTo>
                    <a:pt x="279" y="691"/>
                  </a:lnTo>
                  <a:lnTo>
                    <a:pt x="279" y="682"/>
                  </a:lnTo>
                  <a:lnTo>
                    <a:pt x="284" y="678"/>
                  </a:lnTo>
                  <a:lnTo>
                    <a:pt x="283" y="673"/>
                  </a:lnTo>
                  <a:lnTo>
                    <a:pt x="251" y="668"/>
                  </a:lnTo>
                  <a:lnTo>
                    <a:pt x="240" y="665"/>
                  </a:lnTo>
                  <a:lnTo>
                    <a:pt x="239" y="659"/>
                  </a:lnTo>
                  <a:lnTo>
                    <a:pt x="239" y="654"/>
                  </a:lnTo>
                  <a:lnTo>
                    <a:pt x="231" y="654"/>
                  </a:lnTo>
                  <a:lnTo>
                    <a:pt x="224" y="655"/>
                  </a:lnTo>
                  <a:lnTo>
                    <a:pt x="221" y="661"/>
                  </a:lnTo>
                  <a:lnTo>
                    <a:pt x="208" y="660"/>
                  </a:lnTo>
                  <a:lnTo>
                    <a:pt x="208" y="656"/>
                  </a:lnTo>
                  <a:lnTo>
                    <a:pt x="199" y="655"/>
                  </a:lnTo>
                  <a:lnTo>
                    <a:pt x="183" y="655"/>
                  </a:lnTo>
                  <a:lnTo>
                    <a:pt x="174" y="657"/>
                  </a:lnTo>
                  <a:lnTo>
                    <a:pt x="166" y="638"/>
                  </a:lnTo>
                  <a:lnTo>
                    <a:pt x="151" y="634"/>
                  </a:lnTo>
                  <a:lnTo>
                    <a:pt x="124" y="613"/>
                  </a:lnTo>
                  <a:lnTo>
                    <a:pt x="120" y="585"/>
                  </a:lnTo>
                  <a:lnTo>
                    <a:pt x="115" y="575"/>
                  </a:lnTo>
                  <a:lnTo>
                    <a:pt x="78" y="573"/>
                  </a:lnTo>
                  <a:lnTo>
                    <a:pt x="60" y="564"/>
                  </a:lnTo>
                  <a:lnTo>
                    <a:pt x="46" y="546"/>
                  </a:lnTo>
                  <a:lnTo>
                    <a:pt x="39" y="540"/>
                  </a:lnTo>
                  <a:lnTo>
                    <a:pt x="39" y="526"/>
                  </a:lnTo>
                  <a:lnTo>
                    <a:pt x="42" y="517"/>
                  </a:lnTo>
                  <a:lnTo>
                    <a:pt x="36" y="507"/>
                  </a:lnTo>
                  <a:lnTo>
                    <a:pt x="33" y="488"/>
                  </a:lnTo>
                  <a:lnTo>
                    <a:pt x="23" y="475"/>
                  </a:lnTo>
                  <a:lnTo>
                    <a:pt x="26" y="467"/>
                  </a:lnTo>
                  <a:lnTo>
                    <a:pt x="26" y="448"/>
                  </a:lnTo>
                  <a:lnTo>
                    <a:pt x="9" y="439"/>
                  </a:lnTo>
                  <a:lnTo>
                    <a:pt x="7" y="422"/>
                  </a:lnTo>
                  <a:lnTo>
                    <a:pt x="11" y="416"/>
                  </a:lnTo>
                  <a:lnTo>
                    <a:pt x="9" y="404"/>
                  </a:lnTo>
                  <a:lnTo>
                    <a:pt x="4" y="396"/>
                  </a:lnTo>
                  <a:lnTo>
                    <a:pt x="6" y="384"/>
                  </a:lnTo>
                  <a:lnTo>
                    <a:pt x="0" y="374"/>
                  </a:lnTo>
                  <a:lnTo>
                    <a:pt x="6" y="361"/>
                  </a:lnTo>
                  <a:lnTo>
                    <a:pt x="10" y="350"/>
                  </a:lnTo>
                  <a:lnTo>
                    <a:pt x="9" y="327"/>
                  </a:lnTo>
                  <a:lnTo>
                    <a:pt x="5" y="315"/>
                  </a:lnTo>
                  <a:lnTo>
                    <a:pt x="1" y="313"/>
                  </a:lnTo>
                  <a:lnTo>
                    <a:pt x="8" y="304"/>
                  </a:lnTo>
                  <a:lnTo>
                    <a:pt x="12" y="299"/>
                  </a:lnTo>
                  <a:lnTo>
                    <a:pt x="13" y="288"/>
                  </a:lnTo>
                  <a:lnTo>
                    <a:pt x="10" y="280"/>
                  </a:lnTo>
                  <a:lnTo>
                    <a:pt x="26" y="277"/>
                  </a:lnTo>
                  <a:lnTo>
                    <a:pt x="33" y="263"/>
                  </a:lnTo>
                  <a:lnTo>
                    <a:pt x="34" y="260"/>
                  </a:lnTo>
                  <a:lnTo>
                    <a:pt x="51" y="258"/>
                  </a:lnTo>
                  <a:lnTo>
                    <a:pt x="64" y="253"/>
                  </a:lnTo>
                  <a:lnTo>
                    <a:pt x="75" y="248"/>
                  </a:lnTo>
                  <a:lnTo>
                    <a:pt x="90" y="248"/>
                  </a:lnTo>
                  <a:lnTo>
                    <a:pt x="108" y="246"/>
                  </a:lnTo>
                  <a:lnTo>
                    <a:pt x="135" y="246"/>
                  </a:lnTo>
                  <a:lnTo>
                    <a:pt x="136" y="240"/>
                  </a:lnTo>
                  <a:lnTo>
                    <a:pt x="150" y="230"/>
                  </a:lnTo>
                  <a:lnTo>
                    <a:pt x="170" y="216"/>
                  </a:lnTo>
                  <a:lnTo>
                    <a:pt x="195" y="201"/>
                  </a:lnTo>
                  <a:lnTo>
                    <a:pt x="216" y="184"/>
                  </a:lnTo>
                  <a:lnTo>
                    <a:pt x="233" y="179"/>
                  </a:lnTo>
                  <a:lnTo>
                    <a:pt x="251" y="167"/>
                  </a:lnTo>
                  <a:lnTo>
                    <a:pt x="256" y="135"/>
                  </a:lnTo>
                  <a:lnTo>
                    <a:pt x="234" y="134"/>
                  </a:lnTo>
                  <a:lnTo>
                    <a:pt x="235" y="127"/>
                  </a:lnTo>
                  <a:lnTo>
                    <a:pt x="253" y="124"/>
                  </a:lnTo>
                  <a:lnTo>
                    <a:pt x="251" y="111"/>
                  </a:lnTo>
                  <a:lnTo>
                    <a:pt x="233" y="111"/>
                  </a:lnTo>
                  <a:lnTo>
                    <a:pt x="234" y="102"/>
                  </a:lnTo>
                  <a:lnTo>
                    <a:pt x="241" y="99"/>
                  </a:lnTo>
                  <a:lnTo>
                    <a:pt x="241" y="92"/>
                  </a:lnTo>
                  <a:lnTo>
                    <a:pt x="236" y="90"/>
                  </a:lnTo>
                  <a:lnTo>
                    <a:pt x="228" y="87"/>
                  </a:lnTo>
                  <a:lnTo>
                    <a:pt x="225" y="82"/>
                  </a:lnTo>
                  <a:lnTo>
                    <a:pt x="239" y="79"/>
                  </a:lnTo>
                  <a:lnTo>
                    <a:pt x="235" y="72"/>
                  </a:lnTo>
                  <a:lnTo>
                    <a:pt x="233" y="71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99" name="Freeform 55"/>
            <p:cNvSpPr>
              <a:spLocks/>
            </p:cNvSpPr>
            <p:nvPr/>
          </p:nvSpPr>
          <p:spPr bwMode="auto">
            <a:xfrm>
              <a:off x="8370204" y="2286848"/>
              <a:ext cx="420787" cy="286016"/>
            </a:xfrm>
            <a:custGeom>
              <a:avLst/>
              <a:gdLst>
                <a:gd name="T0" fmla="*/ 4 w 844"/>
                <a:gd name="T1" fmla="*/ 222 h 573"/>
                <a:gd name="T2" fmla="*/ 0 w 844"/>
                <a:gd name="T3" fmla="*/ 247 h 573"/>
                <a:gd name="T4" fmla="*/ 26 w 844"/>
                <a:gd name="T5" fmla="*/ 270 h 573"/>
                <a:gd name="T6" fmla="*/ 45 w 844"/>
                <a:gd name="T7" fmla="*/ 288 h 573"/>
                <a:gd name="T8" fmla="*/ 72 w 844"/>
                <a:gd name="T9" fmla="*/ 293 h 573"/>
                <a:gd name="T10" fmla="*/ 74 w 844"/>
                <a:gd name="T11" fmla="*/ 320 h 573"/>
                <a:gd name="T12" fmla="*/ 84 w 844"/>
                <a:gd name="T13" fmla="*/ 339 h 573"/>
                <a:gd name="T14" fmla="*/ 110 w 844"/>
                <a:gd name="T15" fmla="*/ 357 h 573"/>
                <a:gd name="T16" fmla="*/ 151 w 844"/>
                <a:gd name="T17" fmla="*/ 400 h 573"/>
                <a:gd name="T18" fmla="*/ 202 w 844"/>
                <a:gd name="T19" fmla="*/ 417 h 573"/>
                <a:gd name="T20" fmla="*/ 190 w 844"/>
                <a:gd name="T21" fmla="*/ 471 h 573"/>
                <a:gd name="T22" fmla="*/ 242 w 844"/>
                <a:gd name="T23" fmla="*/ 503 h 573"/>
                <a:gd name="T24" fmla="*/ 278 w 844"/>
                <a:gd name="T25" fmla="*/ 529 h 573"/>
                <a:gd name="T26" fmla="*/ 290 w 844"/>
                <a:gd name="T27" fmla="*/ 573 h 573"/>
                <a:gd name="T28" fmla="*/ 371 w 844"/>
                <a:gd name="T29" fmla="*/ 559 h 573"/>
                <a:gd name="T30" fmla="*/ 415 w 844"/>
                <a:gd name="T31" fmla="*/ 521 h 573"/>
                <a:gd name="T32" fmla="*/ 455 w 844"/>
                <a:gd name="T33" fmla="*/ 495 h 573"/>
                <a:gd name="T34" fmla="*/ 471 w 844"/>
                <a:gd name="T35" fmla="*/ 499 h 573"/>
                <a:gd name="T36" fmla="*/ 502 w 844"/>
                <a:gd name="T37" fmla="*/ 484 h 573"/>
                <a:gd name="T38" fmla="*/ 533 w 844"/>
                <a:gd name="T39" fmla="*/ 456 h 573"/>
                <a:gd name="T40" fmla="*/ 560 w 844"/>
                <a:gd name="T41" fmla="*/ 429 h 573"/>
                <a:gd name="T42" fmla="*/ 576 w 844"/>
                <a:gd name="T43" fmla="*/ 438 h 573"/>
                <a:gd name="T44" fmla="*/ 598 w 844"/>
                <a:gd name="T45" fmla="*/ 423 h 573"/>
                <a:gd name="T46" fmla="*/ 622 w 844"/>
                <a:gd name="T47" fmla="*/ 403 h 573"/>
                <a:gd name="T48" fmla="*/ 663 w 844"/>
                <a:gd name="T49" fmla="*/ 391 h 573"/>
                <a:gd name="T50" fmla="*/ 723 w 844"/>
                <a:gd name="T51" fmla="*/ 389 h 573"/>
                <a:gd name="T52" fmla="*/ 758 w 844"/>
                <a:gd name="T53" fmla="*/ 359 h 573"/>
                <a:gd name="T54" fmla="*/ 821 w 844"/>
                <a:gd name="T55" fmla="*/ 322 h 573"/>
                <a:gd name="T56" fmla="*/ 822 w 844"/>
                <a:gd name="T57" fmla="*/ 277 h 573"/>
                <a:gd name="T58" fmla="*/ 839 w 844"/>
                <a:gd name="T59" fmla="*/ 254 h 573"/>
                <a:gd name="T60" fmla="*/ 829 w 844"/>
                <a:gd name="T61" fmla="*/ 242 h 573"/>
                <a:gd name="T62" fmla="*/ 816 w 844"/>
                <a:gd name="T63" fmla="*/ 230 h 573"/>
                <a:gd name="T64" fmla="*/ 823 w 844"/>
                <a:gd name="T65" fmla="*/ 215 h 573"/>
                <a:gd name="T66" fmla="*/ 797 w 844"/>
                <a:gd name="T67" fmla="*/ 219 h 573"/>
                <a:gd name="T68" fmla="*/ 727 w 844"/>
                <a:gd name="T69" fmla="*/ 224 h 573"/>
                <a:gd name="T70" fmla="*/ 622 w 844"/>
                <a:gd name="T71" fmla="*/ 154 h 573"/>
                <a:gd name="T72" fmla="*/ 498 w 844"/>
                <a:gd name="T73" fmla="*/ 98 h 573"/>
                <a:gd name="T74" fmla="*/ 397 w 844"/>
                <a:gd name="T75" fmla="*/ 65 h 573"/>
                <a:gd name="T76" fmla="*/ 313 w 844"/>
                <a:gd name="T77" fmla="*/ 11 h 573"/>
                <a:gd name="T78" fmla="*/ 234 w 844"/>
                <a:gd name="T79" fmla="*/ 21 h 573"/>
                <a:gd name="T80" fmla="*/ 170 w 844"/>
                <a:gd name="T81" fmla="*/ 32 h 573"/>
                <a:gd name="T82" fmla="*/ 137 w 844"/>
                <a:gd name="T83" fmla="*/ 68 h 573"/>
                <a:gd name="T84" fmla="*/ 101 w 844"/>
                <a:gd name="T85" fmla="*/ 98 h 573"/>
                <a:gd name="T86" fmla="*/ 59 w 844"/>
                <a:gd name="T87" fmla="*/ 122 h 573"/>
                <a:gd name="T88" fmla="*/ 25 w 844"/>
                <a:gd name="T89" fmla="*/ 17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4" h="573">
                  <a:moveTo>
                    <a:pt x="24" y="197"/>
                  </a:moveTo>
                  <a:lnTo>
                    <a:pt x="17" y="210"/>
                  </a:lnTo>
                  <a:lnTo>
                    <a:pt x="4" y="222"/>
                  </a:lnTo>
                  <a:lnTo>
                    <a:pt x="3" y="223"/>
                  </a:lnTo>
                  <a:lnTo>
                    <a:pt x="1" y="239"/>
                  </a:lnTo>
                  <a:lnTo>
                    <a:pt x="0" y="247"/>
                  </a:lnTo>
                  <a:lnTo>
                    <a:pt x="5" y="255"/>
                  </a:lnTo>
                  <a:lnTo>
                    <a:pt x="18" y="260"/>
                  </a:lnTo>
                  <a:lnTo>
                    <a:pt x="26" y="270"/>
                  </a:lnTo>
                  <a:lnTo>
                    <a:pt x="29" y="278"/>
                  </a:lnTo>
                  <a:lnTo>
                    <a:pt x="38" y="287"/>
                  </a:lnTo>
                  <a:lnTo>
                    <a:pt x="45" y="288"/>
                  </a:lnTo>
                  <a:lnTo>
                    <a:pt x="49" y="281"/>
                  </a:lnTo>
                  <a:lnTo>
                    <a:pt x="54" y="282"/>
                  </a:lnTo>
                  <a:lnTo>
                    <a:pt x="72" y="293"/>
                  </a:lnTo>
                  <a:lnTo>
                    <a:pt x="72" y="297"/>
                  </a:lnTo>
                  <a:lnTo>
                    <a:pt x="70" y="304"/>
                  </a:lnTo>
                  <a:lnTo>
                    <a:pt x="74" y="320"/>
                  </a:lnTo>
                  <a:lnTo>
                    <a:pt x="78" y="323"/>
                  </a:lnTo>
                  <a:lnTo>
                    <a:pt x="81" y="338"/>
                  </a:lnTo>
                  <a:lnTo>
                    <a:pt x="84" y="339"/>
                  </a:lnTo>
                  <a:lnTo>
                    <a:pt x="88" y="340"/>
                  </a:lnTo>
                  <a:lnTo>
                    <a:pt x="100" y="348"/>
                  </a:lnTo>
                  <a:lnTo>
                    <a:pt x="110" y="357"/>
                  </a:lnTo>
                  <a:lnTo>
                    <a:pt x="136" y="364"/>
                  </a:lnTo>
                  <a:lnTo>
                    <a:pt x="138" y="391"/>
                  </a:lnTo>
                  <a:lnTo>
                    <a:pt x="151" y="400"/>
                  </a:lnTo>
                  <a:lnTo>
                    <a:pt x="187" y="409"/>
                  </a:lnTo>
                  <a:lnTo>
                    <a:pt x="200" y="412"/>
                  </a:lnTo>
                  <a:lnTo>
                    <a:pt x="202" y="417"/>
                  </a:lnTo>
                  <a:lnTo>
                    <a:pt x="195" y="428"/>
                  </a:lnTo>
                  <a:lnTo>
                    <a:pt x="191" y="447"/>
                  </a:lnTo>
                  <a:lnTo>
                    <a:pt x="190" y="471"/>
                  </a:lnTo>
                  <a:lnTo>
                    <a:pt x="200" y="477"/>
                  </a:lnTo>
                  <a:lnTo>
                    <a:pt x="219" y="492"/>
                  </a:lnTo>
                  <a:lnTo>
                    <a:pt x="242" y="503"/>
                  </a:lnTo>
                  <a:lnTo>
                    <a:pt x="258" y="511"/>
                  </a:lnTo>
                  <a:lnTo>
                    <a:pt x="261" y="512"/>
                  </a:lnTo>
                  <a:lnTo>
                    <a:pt x="278" y="529"/>
                  </a:lnTo>
                  <a:lnTo>
                    <a:pt x="283" y="534"/>
                  </a:lnTo>
                  <a:lnTo>
                    <a:pt x="284" y="556"/>
                  </a:lnTo>
                  <a:lnTo>
                    <a:pt x="290" y="573"/>
                  </a:lnTo>
                  <a:lnTo>
                    <a:pt x="312" y="573"/>
                  </a:lnTo>
                  <a:lnTo>
                    <a:pt x="337" y="562"/>
                  </a:lnTo>
                  <a:lnTo>
                    <a:pt x="371" y="559"/>
                  </a:lnTo>
                  <a:lnTo>
                    <a:pt x="389" y="551"/>
                  </a:lnTo>
                  <a:lnTo>
                    <a:pt x="402" y="540"/>
                  </a:lnTo>
                  <a:lnTo>
                    <a:pt x="415" y="521"/>
                  </a:lnTo>
                  <a:lnTo>
                    <a:pt x="432" y="504"/>
                  </a:lnTo>
                  <a:lnTo>
                    <a:pt x="448" y="494"/>
                  </a:lnTo>
                  <a:lnTo>
                    <a:pt x="455" y="495"/>
                  </a:lnTo>
                  <a:lnTo>
                    <a:pt x="464" y="508"/>
                  </a:lnTo>
                  <a:lnTo>
                    <a:pt x="471" y="508"/>
                  </a:lnTo>
                  <a:lnTo>
                    <a:pt x="471" y="499"/>
                  </a:lnTo>
                  <a:lnTo>
                    <a:pt x="471" y="492"/>
                  </a:lnTo>
                  <a:lnTo>
                    <a:pt x="488" y="485"/>
                  </a:lnTo>
                  <a:lnTo>
                    <a:pt x="502" y="484"/>
                  </a:lnTo>
                  <a:lnTo>
                    <a:pt x="508" y="476"/>
                  </a:lnTo>
                  <a:lnTo>
                    <a:pt x="521" y="464"/>
                  </a:lnTo>
                  <a:lnTo>
                    <a:pt x="533" y="456"/>
                  </a:lnTo>
                  <a:lnTo>
                    <a:pt x="546" y="454"/>
                  </a:lnTo>
                  <a:lnTo>
                    <a:pt x="558" y="445"/>
                  </a:lnTo>
                  <a:lnTo>
                    <a:pt x="560" y="429"/>
                  </a:lnTo>
                  <a:lnTo>
                    <a:pt x="567" y="429"/>
                  </a:lnTo>
                  <a:lnTo>
                    <a:pt x="569" y="435"/>
                  </a:lnTo>
                  <a:lnTo>
                    <a:pt x="576" y="438"/>
                  </a:lnTo>
                  <a:lnTo>
                    <a:pt x="577" y="427"/>
                  </a:lnTo>
                  <a:lnTo>
                    <a:pt x="588" y="424"/>
                  </a:lnTo>
                  <a:lnTo>
                    <a:pt x="598" y="423"/>
                  </a:lnTo>
                  <a:lnTo>
                    <a:pt x="614" y="420"/>
                  </a:lnTo>
                  <a:lnTo>
                    <a:pt x="621" y="406"/>
                  </a:lnTo>
                  <a:lnTo>
                    <a:pt x="622" y="403"/>
                  </a:lnTo>
                  <a:lnTo>
                    <a:pt x="639" y="401"/>
                  </a:lnTo>
                  <a:lnTo>
                    <a:pt x="652" y="396"/>
                  </a:lnTo>
                  <a:lnTo>
                    <a:pt x="663" y="391"/>
                  </a:lnTo>
                  <a:lnTo>
                    <a:pt x="678" y="391"/>
                  </a:lnTo>
                  <a:lnTo>
                    <a:pt x="696" y="389"/>
                  </a:lnTo>
                  <a:lnTo>
                    <a:pt x="723" y="389"/>
                  </a:lnTo>
                  <a:lnTo>
                    <a:pt x="724" y="383"/>
                  </a:lnTo>
                  <a:lnTo>
                    <a:pt x="738" y="373"/>
                  </a:lnTo>
                  <a:lnTo>
                    <a:pt x="758" y="359"/>
                  </a:lnTo>
                  <a:lnTo>
                    <a:pt x="783" y="344"/>
                  </a:lnTo>
                  <a:lnTo>
                    <a:pt x="804" y="327"/>
                  </a:lnTo>
                  <a:lnTo>
                    <a:pt x="821" y="322"/>
                  </a:lnTo>
                  <a:lnTo>
                    <a:pt x="839" y="310"/>
                  </a:lnTo>
                  <a:lnTo>
                    <a:pt x="844" y="278"/>
                  </a:lnTo>
                  <a:lnTo>
                    <a:pt x="822" y="277"/>
                  </a:lnTo>
                  <a:lnTo>
                    <a:pt x="823" y="270"/>
                  </a:lnTo>
                  <a:lnTo>
                    <a:pt x="841" y="267"/>
                  </a:lnTo>
                  <a:lnTo>
                    <a:pt x="839" y="254"/>
                  </a:lnTo>
                  <a:lnTo>
                    <a:pt x="821" y="254"/>
                  </a:lnTo>
                  <a:lnTo>
                    <a:pt x="822" y="245"/>
                  </a:lnTo>
                  <a:lnTo>
                    <a:pt x="829" y="242"/>
                  </a:lnTo>
                  <a:lnTo>
                    <a:pt x="829" y="235"/>
                  </a:lnTo>
                  <a:lnTo>
                    <a:pt x="824" y="233"/>
                  </a:lnTo>
                  <a:lnTo>
                    <a:pt x="816" y="230"/>
                  </a:lnTo>
                  <a:lnTo>
                    <a:pt x="813" y="225"/>
                  </a:lnTo>
                  <a:lnTo>
                    <a:pt x="827" y="222"/>
                  </a:lnTo>
                  <a:lnTo>
                    <a:pt x="823" y="215"/>
                  </a:lnTo>
                  <a:lnTo>
                    <a:pt x="821" y="214"/>
                  </a:lnTo>
                  <a:lnTo>
                    <a:pt x="808" y="213"/>
                  </a:lnTo>
                  <a:lnTo>
                    <a:pt x="797" y="219"/>
                  </a:lnTo>
                  <a:lnTo>
                    <a:pt x="778" y="232"/>
                  </a:lnTo>
                  <a:lnTo>
                    <a:pt x="762" y="239"/>
                  </a:lnTo>
                  <a:lnTo>
                    <a:pt x="727" y="224"/>
                  </a:lnTo>
                  <a:lnTo>
                    <a:pt x="690" y="185"/>
                  </a:lnTo>
                  <a:lnTo>
                    <a:pt x="670" y="169"/>
                  </a:lnTo>
                  <a:lnTo>
                    <a:pt x="622" y="154"/>
                  </a:lnTo>
                  <a:lnTo>
                    <a:pt x="580" y="129"/>
                  </a:lnTo>
                  <a:lnTo>
                    <a:pt x="541" y="108"/>
                  </a:lnTo>
                  <a:lnTo>
                    <a:pt x="498" y="98"/>
                  </a:lnTo>
                  <a:lnTo>
                    <a:pt x="465" y="96"/>
                  </a:lnTo>
                  <a:lnTo>
                    <a:pt x="439" y="72"/>
                  </a:lnTo>
                  <a:lnTo>
                    <a:pt x="397" y="65"/>
                  </a:lnTo>
                  <a:lnTo>
                    <a:pt x="377" y="42"/>
                  </a:lnTo>
                  <a:lnTo>
                    <a:pt x="350" y="22"/>
                  </a:lnTo>
                  <a:lnTo>
                    <a:pt x="313" y="11"/>
                  </a:lnTo>
                  <a:lnTo>
                    <a:pt x="290" y="0"/>
                  </a:lnTo>
                  <a:lnTo>
                    <a:pt x="249" y="4"/>
                  </a:lnTo>
                  <a:lnTo>
                    <a:pt x="234" y="21"/>
                  </a:lnTo>
                  <a:lnTo>
                    <a:pt x="215" y="31"/>
                  </a:lnTo>
                  <a:lnTo>
                    <a:pt x="188" y="20"/>
                  </a:lnTo>
                  <a:lnTo>
                    <a:pt x="170" y="32"/>
                  </a:lnTo>
                  <a:lnTo>
                    <a:pt x="167" y="41"/>
                  </a:lnTo>
                  <a:lnTo>
                    <a:pt x="155" y="46"/>
                  </a:lnTo>
                  <a:lnTo>
                    <a:pt x="137" y="68"/>
                  </a:lnTo>
                  <a:lnTo>
                    <a:pt x="122" y="79"/>
                  </a:lnTo>
                  <a:lnTo>
                    <a:pt x="109" y="84"/>
                  </a:lnTo>
                  <a:lnTo>
                    <a:pt x="101" y="98"/>
                  </a:lnTo>
                  <a:lnTo>
                    <a:pt x="90" y="101"/>
                  </a:lnTo>
                  <a:lnTo>
                    <a:pt x="77" y="108"/>
                  </a:lnTo>
                  <a:lnTo>
                    <a:pt x="59" y="122"/>
                  </a:lnTo>
                  <a:lnTo>
                    <a:pt x="42" y="145"/>
                  </a:lnTo>
                  <a:lnTo>
                    <a:pt x="33" y="163"/>
                  </a:lnTo>
                  <a:lnTo>
                    <a:pt x="25" y="178"/>
                  </a:lnTo>
                  <a:lnTo>
                    <a:pt x="24" y="197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00" name="Freeform 39"/>
            <p:cNvSpPr>
              <a:spLocks/>
            </p:cNvSpPr>
            <p:nvPr/>
          </p:nvSpPr>
          <p:spPr bwMode="auto">
            <a:xfrm>
              <a:off x="8853884" y="2539917"/>
              <a:ext cx="381853" cy="257563"/>
            </a:xfrm>
            <a:custGeom>
              <a:avLst/>
              <a:gdLst>
                <a:gd name="T0" fmla="*/ 376 w 765"/>
                <a:gd name="T1" fmla="*/ 31 h 515"/>
                <a:gd name="T2" fmla="*/ 437 w 765"/>
                <a:gd name="T3" fmla="*/ 0 h 515"/>
                <a:gd name="T4" fmla="*/ 501 w 765"/>
                <a:gd name="T5" fmla="*/ 15 h 515"/>
                <a:gd name="T6" fmla="*/ 536 w 765"/>
                <a:gd name="T7" fmla="*/ 62 h 515"/>
                <a:gd name="T8" fmla="*/ 591 w 765"/>
                <a:gd name="T9" fmla="*/ 66 h 515"/>
                <a:gd name="T10" fmla="*/ 628 w 765"/>
                <a:gd name="T11" fmla="*/ 90 h 515"/>
                <a:gd name="T12" fmla="*/ 690 w 765"/>
                <a:gd name="T13" fmla="*/ 130 h 515"/>
                <a:gd name="T14" fmla="*/ 721 w 765"/>
                <a:gd name="T15" fmla="*/ 171 h 515"/>
                <a:gd name="T16" fmla="*/ 765 w 765"/>
                <a:gd name="T17" fmla="*/ 209 h 515"/>
                <a:gd name="T18" fmla="*/ 742 w 765"/>
                <a:gd name="T19" fmla="*/ 248 h 515"/>
                <a:gd name="T20" fmla="*/ 712 w 765"/>
                <a:gd name="T21" fmla="*/ 275 h 515"/>
                <a:gd name="T22" fmla="*/ 684 w 765"/>
                <a:gd name="T23" fmla="*/ 320 h 515"/>
                <a:gd name="T24" fmla="*/ 666 w 765"/>
                <a:gd name="T25" fmla="*/ 342 h 515"/>
                <a:gd name="T26" fmla="*/ 637 w 765"/>
                <a:gd name="T27" fmla="*/ 364 h 515"/>
                <a:gd name="T28" fmla="*/ 598 w 765"/>
                <a:gd name="T29" fmla="*/ 349 h 515"/>
                <a:gd name="T30" fmla="*/ 564 w 765"/>
                <a:gd name="T31" fmla="*/ 388 h 515"/>
                <a:gd name="T32" fmla="*/ 541 w 765"/>
                <a:gd name="T33" fmla="*/ 388 h 515"/>
                <a:gd name="T34" fmla="*/ 515 w 765"/>
                <a:gd name="T35" fmla="*/ 388 h 515"/>
                <a:gd name="T36" fmla="*/ 495 w 765"/>
                <a:gd name="T37" fmla="*/ 390 h 515"/>
                <a:gd name="T38" fmla="*/ 476 w 765"/>
                <a:gd name="T39" fmla="*/ 390 h 515"/>
                <a:gd name="T40" fmla="*/ 407 w 765"/>
                <a:gd name="T41" fmla="*/ 414 h 515"/>
                <a:gd name="T42" fmla="*/ 329 w 765"/>
                <a:gd name="T43" fmla="*/ 395 h 515"/>
                <a:gd name="T44" fmla="*/ 274 w 765"/>
                <a:gd name="T45" fmla="*/ 410 h 515"/>
                <a:gd name="T46" fmla="*/ 234 w 765"/>
                <a:gd name="T47" fmla="*/ 446 h 515"/>
                <a:gd name="T48" fmla="*/ 220 w 765"/>
                <a:gd name="T49" fmla="*/ 470 h 515"/>
                <a:gd name="T50" fmla="*/ 196 w 765"/>
                <a:gd name="T51" fmla="*/ 490 h 515"/>
                <a:gd name="T52" fmla="*/ 128 w 765"/>
                <a:gd name="T53" fmla="*/ 510 h 515"/>
                <a:gd name="T54" fmla="*/ 85 w 765"/>
                <a:gd name="T55" fmla="*/ 515 h 515"/>
                <a:gd name="T56" fmla="*/ 71 w 765"/>
                <a:gd name="T57" fmla="*/ 493 h 515"/>
                <a:gd name="T58" fmla="*/ 50 w 765"/>
                <a:gd name="T59" fmla="*/ 482 h 515"/>
                <a:gd name="T60" fmla="*/ 26 w 765"/>
                <a:gd name="T61" fmla="*/ 441 h 515"/>
                <a:gd name="T62" fmla="*/ 4 w 765"/>
                <a:gd name="T63" fmla="*/ 415 h 515"/>
                <a:gd name="T64" fmla="*/ 14 w 765"/>
                <a:gd name="T65" fmla="*/ 387 h 515"/>
                <a:gd name="T66" fmla="*/ 35 w 765"/>
                <a:gd name="T67" fmla="*/ 365 h 515"/>
                <a:gd name="T68" fmla="*/ 45 w 765"/>
                <a:gd name="T69" fmla="*/ 357 h 515"/>
                <a:gd name="T70" fmla="*/ 60 w 765"/>
                <a:gd name="T71" fmla="*/ 341 h 515"/>
                <a:gd name="T72" fmla="*/ 116 w 765"/>
                <a:gd name="T73" fmla="*/ 317 h 515"/>
                <a:gd name="T74" fmla="*/ 144 w 765"/>
                <a:gd name="T75" fmla="*/ 302 h 515"/>
                <a:gd name="T76" fmla="*/ 163 w 765"/>
                <a:gd name="T77" fmla="*/ 276 h 515"/>
                <a:gd name="T78" fmla="*/ 153 w 765"/>
                <a:gd name="T79" fmla="*/ 257 h 515"/>
                <a:gd name="T80" fmla="*/ 144 w 765"/>
                <a:gd name="T81" fmla="*/ 235 h 515"/>
                <a:gd name="T82" fmla="*/ 154 w 765"/>
                <a:gd name="T83" fmla="*/ 224 h 515"/>
                <a:gd name="T84" fmla="*/ 166 w 765"/>
                <a:gd name="T85" fmla="*/ 208 h 515"/>
                <a:gd name="T86" fmla="*/ 170 w 765"/>
                <a:gd name="T87" fmla="*/ 195 h 515"/>
                <a:gd name="T88" fmla="*/ 173 w 765"/>
                <a:gd name="T89" fmla="*/ 178 h 515"/>
                <a:gd name="T90" fmla="*/ 194 w 765"/>
                <a:gd name="T91" fmla="*/ 166 h 515"/>
                <a:gd name="T92" fmla="*/ 214 w 765"/>
                <a:gd name="T93" fmla="*/ 169 h 515"/>
                <a:gd name="T94" fmla="*/ 226 w 765"/>
                <a:gd name="T95" fmla="*/ 153 h 515"/>
                <a:gd name="T96" fmla="*/ 257 w 765"/>
                <a:gd name="T97" fmla="*/ 160 h 515"/>
                <a:gd name="T98" fmla="*/ 250 w 765"/>
                <a:gd name="T99" fmla="*/ 141 h 515"/>
                <a:gd name="T100" fmla="*/ 268 w 765"/>
                <a:gd name="T101" fmla="*/ 118 h 515"/>
                <a:gd name="T102" fmla="*/ 280 w 765"/>
                <a:gd name="T103" fmla="*/ 91 h 515"/>
                <a:gd name="T104" fmla="*/ 278 w 765"/>
                <a:gd name="T105" fmla="*/ 84 h 515"/>
                <a:gd name="T106" fmla="*/ 279 w 765"/>
                <a:gd name="T107" fmla="*/ 81 h 515"/>
                <a:gd name="T108" fmla="*/ 288 w 765"/>
                <a:gd name="T109" fmla="*/ 80 h 515"/>
                <a:gd name="T110" fmla="*/ 299 w 765"/>
                <a:gd name="T111" fmla="*/ 80 h 515"/>
                <a:gd name="T112" fmla="*/ 315 w 765"/>
                <a:gd name="T113" fmla="*/ 62 h 515"/>
                <a:gd name="T114" fmla="*/ 332 w 765"/>
                <a:gd name="T115" fmla="*/ 3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5" h="515">
                  <a:moveTo>
                    <a:pt x="332" y="31"/>
                  </a:moveTo>
                  <a:lnTo>
                    <a:pt x="376" y="31"/>
                  </a:lnTo>
                  <a:lnTo>
                    <a:pt x="410" y="26"/>
                  </a:lnTo>
                  <a:lnTo>
                    <a:pt x="437" y="0"/>
                  </a:lnTo>
                  <a:lnTo>
                    <a:pt x="465" y="0"/>
                  </a:lnTo>
                  <a:lnTo>
                    <a:pt x="501" y="15"/>
                  </a:lnTo>
                  <a:lnTo>
                    <a:pt x="523" y="41"/>
                  </a:lnTo>
                  <a:lnTo>
                    <a:pt x="536" y="62"/>
                  </a:lnTo>
                  <a:lnTo>
                    <a:pt x="558" y="62"/>
                  </a:lnTo>
                  <a:lnTo>
                    <a:pt x="591" y="66"/>
                  </a:lnTo>
                  <a:lnTo>
                    <a:pt x="604" y="81"/>
                  </a:lnTo>
                  <a:lnTo>
                    <a:pt x="628" y="90"/>
                  </a:lnTo>
                  <a:lnTo>
                    <a:pt x="665" y="106"/>
                  </a:lnTo>
                  <a:lnTo>
                    <a:pt x="690" y="130"/>
                  </a:lnTo>
                  <a:lnTo>
                    <a:pt x="721" y="150"/>
                  </a:lnTo>
                  <a:lnTo>
                    <a:pt x="721" y="171"/>
                  </a:lnTo>
                  <a:lnTo>
                    <a:pt x="740" y="192"/>
                  </a:lnTo>
                  <a:lnTo>
                    <a:pt x="765" y="209"/>
                  </a:lnTo>
                  <a:lnTo>
                    <a:pt x="759" y="242"/>
                  </a:lnTo>
                  <a:lnTo>
                    <a:pt x="742" y="248"/>
                  </a:lnTo>
                  <a:lnTo>
                    <a:pt x="718" y="258"/>
                  </a:lnTo>
                  <a:lnTo>
                    <a:pt x="712" y="275"/>
                  </a:lnTo>
                  <a:lnTo>
                    <a:pt x="696" y="310"/>
                  </a:lnTo>
                  <a:lnTo>
                    <a:pt x="684" y="320"/>
                  </a:lnTo>
                  <a:lnTo>
                    <a:pt x="672" y="332"/>
                  </a:lnTo>
                  <a:lnTo>
                    <a:pt x="666" y="342"/>
                  </a:lnTo>
                  <a:lnTo>
                    <a:pt x="660" y="352"/>
                  </a:lnTo>
                  <a:lnTo>
                    <a:pt x="637" y="364"/>
                  </a:lnTo>
                  <a:lnTo>
                    <a:pt x="614" y="347"/>
                  </a:lnTo>
                  <a:lnTo>
                    <a:pt x="598" y="349"/>
                  </a:lnTo>
                  <a:lnTo>
                    <a:pt x="584" y="388"/>
                  </a:lnTo>
                  <a:lnTo>
                    <a:pt x="564" y="388"/>
                  </a:lnTo>
                  <a:lnTo>
                    <a:pt x="557" y="388"/>
                  </a:lnTo>
                  <a:lnTo>
                    <a:pt x="541" y="388"/>
                  </a:lnTo>
                  <a:lnTo>
                    <a:pt x="524" y="388"/>
                  </a:lnTo>
                  <a:lnTo>
                    <a:pt x="515" y="388"/>
                  </a:lnTo>
                  <a:lnTo>
                    <a:pt x="509" y="389"/>
                  </a:lnTo>
                  <a:lnTo>
                    <a:pt x="495" y="390"/>
                  </a:lnTo>
                  <a:lnTo>
                    <a:pt x="482" y="390"/>
                  </a:lnTo>
                  <a:lnTo>
                    <a:pt x="476" y="390"/>
                  </a:lnTo>
                  <a:lnTo>
                    <a:pt x="442" y="404"/>
                  </a:lnTo>
                  <a:lnTo>
                    <a:pt x="407" y="414"/>
                  </a:lnTo>
                  <a:lnTo>
                    <a:pt x="362" y="402"/>
                  </a:lnTo>
                  <a:lnTo>
                    <a:pt x="329" y="395"/>
                  </a:lnTo>
                  <a:lnTo>
                    <a:pt x="305" y="402"/>
                  </a:lnTo>
                  <a:lnTo>
                    <a:pt x="274" y="410"/>
                  </a:lnTo>
                  <a:lnTo>
                    <a:pt x="239" y="436"/>
                  </a:lnTo>
                  <a:lnTo>
                    <a:pt x="234" y="446"/>
                  </a:lnTo>
                  <a:lnTo>
                    <a:pt x="227" y="456"/>
                  </a:lnTo>
                  <a:lnTo>
                    <a:pt x="220" y="470"/>
                  </a:lnTo>
                  <a:lnTo>
                    <a:pt x="214" y="484"/>
                  </a:lnTo>
                  <a:lnTo>
                    <a:pt x="196" y="490"/>
                  </a:lnTo>
                  <a:lnTo>
                    <a:pt x="154" y="496"/>
                  </a:lnTo>
                  <a:lnTo>
                    <a:pt x="128" y="510"/>
                  </a:lnTo>
                  <a:lnTo>
                    <a:pt x="102" y="515"/>
                  </a:lnTo>
                  <a:lnTo>
                    <a:pt x="85" y="515"/>
                  </a:lnTo>
                  <a:lnTo>
                    <a:pt x="85" y="503"/>
                  </a:lnTo>
                  <a:lnTo>
                    <a:pt x="71" y="493"/>
                  </a:lnTo>
                  <a:lnTo>
                    <a:pt x="65" y="485"/>
                  </a:lnTo>
                  <a:lnTo>
                    <a:pt x="50" y="482"/>
                  </a:lnTo>
                  <a:lnTo>
                    <a:pt x="36" y="460"/>
                  </a:lnTo>
                  <a:lnTo>
                    <a:pt x="26" y="441"/>
                  </a:lnTo>
                  <a:lnTo>
                    <a:pt x="9" y="422"/>
                  </a:lnTo>
                  <a:lnTo>
                    <a:pt x="4" y="415"/>
                  </a:lnTo>
                  <a:lnTo>
                    <a:pt x="0" y="397"/>
                  </a:lnTo>
                  <a:lnTo>
                    <a:pt x="14" y="387"/>
                  </a:lnTo>
                  <a:lnTo>
                    <a:pt x="29" y="387"/>
                  </a:lnTo>
                  <a:lnTo>
                    <a:pt x="35" y="365"/>
                  </a:lnTo>
                  <a:lnTo>
                    <a:pt x="39" y="362"/>
                  </a:lnTo>
                  <a:lnTo>
                    <a:pt x="45" y="357"/>
                  </a:lnTo>
                  <a:lnTo>
                    <a:pt x="54" y="349"/>
                  </a:lnTo>
                  <a:lnTo>
                    <a:pt x="60" y="341"/>
                  </a:lnTo>
                  <a:lnTo>
                    <a:pt x="78" y="324"/>
                  </a:lnTo>
                  <a:lnTo>
                    <a:pt x="116" y="317"/>
                  </a:lnTo>
                  <a:lnTo>
                    <a:pt x="125" y="309"/>
                  </a:lnTo>
                  <a:lnTo>
                    <a:pt x="144" y="302"/>
                  </a:lnTo>
                  <a:lnTo>
                    <a:pt x="159" y="297"/>
                  </a:lnTo>
                  <a:lnTo>
                    <a:pt x="163" y="276"/>
                  </a:lnTo>
                  <a:lnTo>
                    <a:pt x="163" y="266"/>
                  </a:lnTo>
                  <a:lnTo>
                    <a:pt x="153" y="257"/>
                  </a:lnTo>
                  <a:lnTo>
                    <a:pt x="146" y="247"/>
                  </a:lnTo>
                  <a:lnTo>
                    <a:pt x="144" y="235"/>
                  </a:lnTo>
                  <a:lnTo>
                    <a:pt x="149" y="233"/>
                  </a:lnTo>
                  <a:lnTo>
                    <a:pt x="154" y="224"/>
                  </a:lnTo>
                  <a:lnTo>
                    <a:pt x="160" y="207"/>
                  </a:lnTo>
                  <a:lnTo>
                    <a:pt x="166" y="208"/>
                  </a:lnTo>
                  <a:lnTo>
                    <a:pt x="173" y="204"/>
                  </a:lnTo>
                  <a:lnTo>
                    <a:pt x="170" y="195"/>
                  </a:lnTo>
                  <a:lnTo>
                    <a:pt x="177" y="188"/>
                  </a:lnTo>
                  <a:lnTo>
                    <a:pt x="173" y="178"/>
                  </a:lnTo>
                  <a:lnTo>
                    <a:pt x="175" y="167"/>
                  </a:lnTo>
                  <a:lnTo>
                    <a:pt x="194" y="166"/>
                  </a:lnTo>
                  <a:lnTo>
                    <a:pt x="209" y="175"/>
                  </a:lnTo>
                  <a:lnTo>
                    <a:pt x="214" y="169"/>
                  </a:lnTo>
                  <a:lnTo>
                    <a:pt x="228" y="169"/>
                  </a:lnTo>
                  <a:lnTo>
                    <a:pt x="226" y="153"/>
                  </a:lnTo>
                  <a:lnTo>
                    <a:pt x="248" y="160"/>
                  </a:lnTo>
                  <a:lnTo>
                    <a:pt x="257" y="160"/>
                  </a:lnTo>
                  <a:lnTo>
                    <a:pt x="253" y="150"/>
                  </a:lnTo>
                  <a:lnTo>
                    <a:pt x="250" y="141"/>
                  </a:lnTo>
                  <a:lnTo>
                    <a:pt x="260" y="137"/>
                  </a:lnTo>
                  <a:lnTo>
                    <a:pt x="268" y="118"/>
                  </a:lnTo>
                  <a:lnTo>
                    <a:pt x="268" y="104"/>
                  </a:lnTo>
                  <a:lnTo>
                    <a:pt x="280" y="91"/>
                  </a:lnTo>
                  <a:lnTo>
                    <a:pt x="278" y="85"/>
                  </a:lnTo>
                  <a:lnTo>
                    <a:pt x="278" y="84"/>
                  </a:lnTo>
                  <a:lnTo>
                    <a:pt x="278" y="82"/>
                  </a:lnTo>
                  <a:lnTo>
                    <a:pt x="279" y="81"/>
                  </a:lnTo>
                  <a:lnTo>
                    <a:pt x="283" y="80"/>
                  </a:lnTo>
                  <a:lnTo>
                    <a:pt x="288" y="80"/>
                  </a:lnTo>
                  <a:lnTo>
                    <a:pt x="287" y="80"/>
                  </a:lnTo>
                  <a:lnTo>
                    <a:pt x="299" y="80"/>
                  </a:lnTo>
                  <a:lnTo>
                    <a:pt x="307" y="70"/>
                  </a:lnTo>
                  <a:lnTo>
                    <a:pt x="315" y="62"/>
                  </a:lnTo>
                  <a:lnTo>
                    <a:pt x="330" y="51"/>
                  </a:lnTo>
                  <a:lnTo>
                    <a:pt x="332" y="31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01" name="Freeform 57"/>
            <p:cNvSpPr>
              <a:spLocks/>
            </p:cNvSpPr>
            <p:nvPr/>
          </p:nvSpPr>
          <p:spPr bwMode="auto">
            <a:xfrm>
              <a:off x="8106650" y="2406644"/>
              <a:ext cx="408808" cy="302488"/>
            </a:xfrm>
            <a:custGeom>
              <a:avLst/>
              <a:gdLst>
                <a:gd name="T0" fmla="*/ 502 w 817"/>
                <a:gd name="T1" fmla="*/ 20 h 605"/>
                <a:gd name="T2" fmla="*/ 430 w 817"/>
                <a:gd name="T3" fmla="*/ 72 h 605"/>
                <a:gd name="T4" fmla="*/ 392 w 817"/>
                <a:gd name="T5" fmla="*/ 82 h 605"/>
                <a:gd name="T6" fmla="*/ 363 w 817"/>
                <a:gd name="T7" fmla="*/ 95 h 605"/>
                <a:gd name="T8" fmla="*/ 296 w 817"/>
                <a:gd name="T9" fmla="*/ 121 h 605"/>
                <a:gd name="T10" fmla="*/ 191 w 817"/>
                <a:gd name="T11" fmla="*/ 159 h 605"/>
                <a:gd name="T12" fmla="*/ 143 w 817"/>
                <a:gd name="T13" fmla="*/ 155 h 605"/>
                <a:gd name="T14" fmla="*/ 151 w 817"/>
                <a:gd name="T15" fmla="*/ 194 h 605"/>
                <a:gd name="T16" fmla="*/ 109 w 817"/>
                <a:gd name="T17" fmla="*/ 240 h 605"/>
                <a:gd name="T18" fmla="*/ 113 w 817"/>
                <a:gd name="T19" fmla="*/ 265 h 605"/>
                <a:gd name="T20" fmla="*/ 82 w 817"/>
                <a:gd name="T21" fmla="*/ 281 h 605"/>
                <a:gd name="T22" fmla="*/ 46 w 817"/>
                <a:gd name="T23" fmla="*/ 278 h 605"/>
                <a:gd name="T24" fmla="*/ 7 w 817"/>
                <a:gd name="T25" fmla="*/ 305 h 605"/>
                <a:gd name="T26" fmla="*/ 0 w 817"/>
                <a:gd name="T27" fmla="*/ 321 h 605"/>
                <a:gd name="T28" fmla="*/ 21 w 817"/>
                <a:gd name="T29" fmla="*/ 330 h 605"/>
                <a:gd name="T30" fmla="*/ 55 w 817"/>
                <a:gd name="T31" fmla="*/ 382 h 605"/>
                <a:gd name="T32" fmla="*/ 43 w 817"/>
                <a:gd name="T33" fmla="*/ 413 h 605"/>
                <a:gd name="T34" fmla="*/ 29 w 817"/>
                <a:gd name="T35" fmla="*/ 422 h 605"/>
                <a:gd name="T36" fmla="*/ 34 w 817"/>
                <a:gd name="T37" fmla="*/ 434 h 605"/>
                <a:gd name="T38" fmla="*/ 62 w 817"/>
                <a:gd name="T39" fmla="*/ 439 h 605"/>
                <a:gd name="T40" fmla="*/ 86 w 817"/>
                <a:gd name="T41" fmla="*/ 445 h 605"/>
                <a:gd name="T42" fmla="*/ 125 w 817"/>
                <a:gd name="T43" fmla="*/ 489 h 605"/>
                <a:gd name="T44" fmla="*/ 168 w 817"/>
                <a:gd name="T45" fmla="*/ 467 h 605"/>
                <a:gd name="T46" fmla="*/ 184 w 817"/>
                <a:gd name="T47" fmla="*/ 485 h 605"/>
                <a:gd name="T48" fmla="*/ 205 w 817"/>
                <a:gd name="T49" fmla="*/ 520 h 605"/>
                <a:gd name="T50" fmla="*/ 202 w 817"/>
                <a:gd name="T51" fmla="*/ 549 h 605"/>
                <a:gd name="T52" fmla="*/ 216 w 817"/>
                <a:gd name="T53" fmla="*/ 559 h 605"/>
                <a:gd name="T54" fmla="*/ 227 w 817"/>
                <a:gd name="T55" fmla="*/ 564 h 605"/>
                <a:gd name="T56" fmla="*/ 240 w 817"/>
                <a:gd name="T57" fmla="*/ 587 h 605"/>
                <a:gd name="T58" fmla="*/ 253 w 817"/>
                <a:gd name="T59" fmla="*/ 604 h 605"/>
                <a:gd name="T60" fmla="*/ 349 w 817"/>
                <a:gd name="T61" fmla="*/ 552 h 605"/>
                <a:gd name="T62" fmla="*/ 424 w 817"/>
                <a:gd name="T63" fmla="*/ 484 h 605"/>
                <a:gd name="T64" fmla="*/ 453 w 817"/>
                <a:gd name="T65" fmla="*/ 470 h 605"/>
                <a:gd name="T66" fmla="*/ 535 w 817"/>
                <a:gd name="T67" fmla="*/ 429 h 605"/>
                <a:gd name="T68" fmla="*/ 588 w 817"/>
                <a:gd name="T69" fmla="*/ 401 h 605"/>
                <a:gd name="T70" fmla="*/ 615 w 817"/>
                <a:gd name="T71" fmla="*/ 390 h 605"/>
                <a:gd name="T72" fmla="*/ 630 w 817"/>
                <a:gd name="T73" fmla="*/ 386 h 605"/>
                <a:gd name="T74" fmla="*/ 653 w 817"/>
                <a:gd name="T75" fmla="*/ 377 h 605"/>
                <a:gd name="T76" fmla="*/ 670 w 817"/>
                <a:gd name="T77" fmla="*/ 369 h 605"/>
                <a:gd name="T78" fmla="*/ 701 w 817"/>
                <a:gd name="T79" fmla="*/ 375 h 605"/>
                <a:gd name="T80" fmla="*/ 718 w 817"/>
                <a:gd name="T81" fmla="*/ 359 h 605"/>
                <a:gd name="T82" fmla="*/ 742 w 817"/>
                <a:gd name="T83" fmla="*/ 356 h 605"/>
                <a:gd name="T84" fmla="*/ 775 w 817"/>
                <a:gd name="T85" fmla="*/ 345 h 605"/>
                <a:gd name="T86" fmla="*/ 807 w 817"/>
                <a:gd name="T87" fmla="*/ 345 h 605"/>
                <a:gd name="T88" fmla="*/ 810 w 817"/>
                <a:gd name="T89" fmla="*/ 295 h 605"/>
                <a:gd name="T90" fmla="*/ 785 w 817"/>
                <a:gd name="T91" fmla="*/ 272 h 605"/>
                <a:gd name="T92" fmla="*/ 727 w 817"/>
                <a:gd name="T93" fmla="*/ 238 h 605"/>
                <a:gd name="T94" fmla="*/ 722 w 817"/>
                <a:gd name="T95" fmla="*/ 189 h 605"/>
                <a:gd name="T96" fmla="*/ 714 w 817"/>
                <a:gd name="T97" fmla="*/ 170 h 605"/>
                <a:gd name="T98" fmla="*/ 663 w 817"/>
                <a:gd name="T99" fmla="*/ 125 h 605"/>
                <a:gd name="T100" fmla="*/ 615 w 817"/>
                <a:gd name="T101" fmla="*/ 101 h 605"/>
                <a:gd name="T102" fmla="*/ 605 w 817"/>
                <a:gd name="T103" fmla="*/ 84 h 605"/>
                <a:gd name="T104" fmla="*/ 599 w 817"/>
                <a:gd name="T105" fmla="*/ 58 h 605"/>
                <a:gd name="T106" fmla="*/ 576 w 817"/>
                <a:gd name="T107" fmla="*/ 42 h 605"/>
                <a:gd name="T108" fmla="*/ 556 w 817"/>
                <a:gd name="T109" fmla="*/ 39 h 605"/>
                <a:gd name="T110" fmla="*/ 532 w 817"/>
                <a:gd name="T111" fmla="*/ 1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7" h="605">
                  <a:moveTo>
                    <a:pt x="528" y="0"/>
                  </a:moveTo>
                  <a:lnTo>
                    <a:pt x="515" y="0"/>
                  </a:lnTo>
                  <a:lnTo>
                    <a:pt x="502" y="20"/>
                  </a:lnTo>
                  <a:lnTo>
                    <a:pt x="485" y="43"/>
                  </a:lnTo>
                  <a:lnTo>
                    <a:pt x="450" y="57"/>
                  </a:lnTo>
                  <a:lnTo>
                    <a:pt x="430" y="72"/>
                  </a:lnTo>
                  <a:lnTo>
                    <a:pt x="423" y="74"/>
                  </a:lnTo>
                  <a:lnTo>
                    <a:pt x="408" y="78"/>
                  </a:lnTo>
                  <a:lnTo>
                    <a:pt x="392" y="82"/>
                  </a:lnTo>
                  <a:lnTo>
                    <a:pt x="384" y="84"/>
                  </a:lnTo>
                  <a:lnTo>
                    <a:pt x="377" y="87"/>
                  </a:lnTo>
                  <a:lnTo>
                    <a:pt x="363" y="95"/>
                  </a:lnTo>
                  <a:lnTo>
                    <a:pt x="349" y="104"/>
                  </a:lnTo>
                  <a:lnTo>
                    <a:pt x="343" y="107"/>
                  </a:lnTo>
                  <a:lnTo>
                    <a:pt x="296" y="121"/>
                  </a:lnTo>
                  <a:lnTo>
                    <a:pt x="259" y="125"/>
                  </a:lnTo>
                  <a:lnTo>
                    <a:pt x="214" y="159"/>
                  </a:lnTo>
                  <a:lnTo>
                    <a:pt x="191" y="159"/>
                  </a:lnTo>
                  <a:lnTo>
                    <a:pt x="169" y="150"/>
                  </a:lnTo>
                  <a:lnTo>
                    <a:pt x="146" y="150"/>
                  </a:lnTo>
                  <a:lnTo>
                    <a:pt x="143" y="155"/>
                  </a:lnTo>
                  <a:lnTo>
                    <a:pt x="144" y="154"/>
                  </a:lnTo>
                  <a:lnTo>
                    <a:pt x="146" y="170"/>
                  </a:lnTo>
                  <a:lnTo>
                    <a:pt x="151" y="194"/>
                  </a:lnTo>
                  <a:lnTo>
                    <a:pt x="151" y="210"/>
                  </a:lnTo>
                  <a:lnTo>
                    <a:pt x="138" y="224"/>
                  </a:lnTo>
                  <a:lnTo>
                    <a:pt x="109" y="240"/>
                  </a:lnTo>
                  <a:lnTo>
                    <a:pt x="117" y="250"/>
                  </a:lnTo>
                  <a:lnTo>
                    <a:pt x="117" y="260"/>
                  </a:lnTo>
                  <a:lnTo>
                    <a:pt x="113" y="265"/>
                  </a:lnTo>
                  <a:lnTo>
                    <a:pt x="101" y="273"/>
                  </a:lnTo>
                  <a:lnTo>
                    <a:pt x="94" y="277"/>
                  </a:lnTo>
                  <a:lnTo>
                    <a:pt x="82" y="281"/>
                  </a:lnTo>
                  <a:lnTo>
                    <a:pt x="67" y="280"/>
                  </a:lnTo>
                  <a:lnTo>
                    <a:pt x="55" y="278"/>
                  </a:lnTo>
                  <a:lnTo>
                    <a:pt x="46" y="278"/>
                  </a:lnTo>
                  <a:lnTo>
                    <a:pt x="36" y="284"/>
                  </a:lnTo>
                  <a:lnTo>
                    <a:pt x="27" y="290"/>
                  </a:lnTo>
                  <a:lnTo>
                    <a:pt x="7" y="305"/>
                  </a:lnTo>
                  <a:lnTo>
                    <a:pt x="2" y="310"/>
                  </a:lnTo>
                  <a:lnTo>
                    <a:pt x="0" y="315"/>
                  </a:lnTo>
                  <a:lnTo>
                    <a:pt x="0" y="321"/>
                  </a:lnTo>
                  <a:lnTo>
                    <a:pt x="1" y="327"/>
                  </a:lnTo>
                  <a:lnTo>
                    <a:pt x="12" y="328"/>
                  </a:lnTo>
                  <a:lnTo>
                    <a:pt x="21" y="330"/>
                  </a:lnTo>
                  <a:lnTo>
                    <a:pt x="42" y="353"/>
                  </a:lnTo>
                  <a:lnTo>
                    <a:pt x="48" y="369"/>
                  </a:lnTo>
                  <a:lnTo>
                    <a:pt x="55" y="382"/>
                  </a:lnTo>
                  <a:lnTo>
                    <a:pt x="55" y="396"/>
                  </a:lnTo>
                  <a:lnTo>
                    <a:pt x="49" y="407"/>
                  </a:lnTo>
                  <a:lnTo>
                    <a:pt x="43" y="413"/>
                  </a:lnTo>
                  <a:lnTo>
                    <a:pt x="40" y="417"/>
                  </a:lnTo>
                  <a:lnTo>
                    <a:pt x="36" y="421"/>
                  </a:lnTo>
                  <a:lnTo>
                    <a:pt x="29" y="422"/>
                  </a:lnTo>
                  <a:lnTo>
                    <a:pt x="23" y="424"/>
                  </a:lnTo>
                  <a:lnTo>
                    <a:pt x="23" y="434"/>
                  </a:lnTo>
                  <a:lnTo>
                    <a:pt x="34" y="434"/>
                  </a:lnTo>
                  <a:lnTo>
                    <a:pt x="40" y="442"/>
                  </a:lnTo>
                  <a:lnTo>
                    <a:pt x="56" y="442"/>
                  </a:lnTo>
                  <a:lnTo>
                    <a:pt x="62" y="439"/>
                  </a:lnTo>
                  <a:lnTo>
                    <a:pt x="80" y="430"/>
                  </a:lnTo>
                  <a:lnTo>
                    <a:pt x="89" y="434"/>
                  </a:lnTo>
                  <a:lnTo>
                    <a:pt x="86" y="445"/>
                  </a:lnTo>
                  <a:lnTo>
                    <a:pt x="90" y="456"/>
                  </a:lnTo>
                  <a:lnTo>
                    <a:pt x="105" y="485"/>
                  </a:lnTo>
                  <a:lnTo>
                    <a:pt x="125" y="489"/>
                  </a:lnTo>
                  <a:lnTo>
                    <a:pt x="143" y="489"/>
                  </a:lnTo>
                  <a:lnTo>
                    <a:pt x="157" y="470"/>
                  </a:lnTo>
                  <a:lnTo>
                    <a:pt x="168" y="467"/>
                  </a:lnTo>
                  <a:lnTo>
                    <a:pt x="174" y="464"/>
                  </a:lnTo>
                  <a:lnTo>
                    <a:pt x="178" y="479"/>
                  </a:lnTo>
                  <a:lnTo>
                    <a:pt x="184" y="485"/>
                  </a:lnTo>
                  <a:lnTo>
                    <a:pt x="184" y="501"/>
                  </a:lnTo>
                  <a:lnTo>
                    <a:pt x="197" y="511"/>
                  </a:lnTo>
                  <a:lnTo>
                    <a:pt x="205" y="520"/>
                  </a:lnTo>
                  <a:lnTo>
                    <a:pt x="201" y="532"/>
                  </a:lnTo>
                  <a:lnTo>
                    <a:pt x="199" y="541"/>
                  </a:lnTo>
                  <a:lnTo>
                    <a:pt x="202" y="549"/>
                  </a:lnTo>
                  <a:lnTo>
                    <a:pt x="207" y="554"/>
                  </a:lnTo>
                  <a:lnTo>
                    <a:pt x="213" y="558"/>
                  </a:lnTo>
                  <a:lnTo>
                    <a:pt x="216" y="559"/>
                  </a:lnTo>
                  <a:lnTo>
                    <a:pt x="219" y="561"/>
                  </a:lnTo>
                  <a:lnTo>
                    <a:pt x="225" y="563"/>
                  </a:lnTo>
                  <a:lnTo>
                    <a:pt x="227" y="564"/>
                  </a:lnTo>
                  <a:lnTo>
                    <a:pt x="227" y="573"/>
                  </a:lnTo>
                  <a:lnTo>
                    <a:pt x="234" y="579"/>
                  </a:lnTo>
                  <a:lnTo>
                    <a:pt x="240" y="587"/>
                  </a:lnTo>
                  <a:lnTo>
                    <a:pt x="249" y="597"/>
                  </a:lnTo>
                  <a:lnTo>
                    <a:pt x="251" y="601"/>
                  </a:lnTo>
                  <a:lnTo>
                    <a:pt x="253" y="604"/>
                  </a:lnTo>
                  <a:lnTo>
                    <a:pt x="254" y="605"/>
                  </a:lnTo>
                  <a:lnTo>
                    <a:pt x="305" y="579"/>
                  </a:lnTo>
                  <a:lnTo>
                    <a:pt x="349" y="552"/>
                  </a:lnTo>
                  <a:lnTo>
                    <a:pt x="383" y="537"/>
                  </a:lnTo>
                  <a:lnTo>
                    <a:pt x="408" y="507"/>
                  </a:lnTo>
                  <a:lnTo>
                    <a:pt x="424" y="484"/>
                  </a:lnTo>
                  <a:lnTo>
                    <a:pt x="438" y="484"/>
                  </a:lnTo>
                  <a:lnTo>
                    <a:pt x="448" y="487"/>
                  </a:lnTo>
                  <a:lnTo>
                    <a:pt x="453" y="470"/>
                  </a:lnTo>
                  <a:lnTo>
                    <a:pt x="475" y="447"/>
                  </a:lnTo>
                  <a:lnTo>
                    <a:pt x="501" y="437"/>
                  </a:lnTo>
                  <a:lnTo>
                    <a:pt x="535" y="429"/>
                  </a:lnTo>
                  <a:lnTo>
                    <a:pt x="575" y="405"/>
                  </a:lnTo>
                  <a:lnTo>
                    <a:pt x="585" y="402"/>
                  </a:lnTo>
                  <a:lnTo>
                    <a:pt x="588" y="401"/>
                  </a:lnTo>
                  <a:lnTo>
                    <a:pt x="611" y="393"/>
                  </a:lnTo>
                  <a:lnTo>
                    <a:pt x="613" y="392"/>
                  </a:lnTo>
                  <a:lnTo>
                    <a:pt x="615" y="390"/>
                  </a:lnTo>
                  <a:lnTo>
                    <a:pt x="618" y="386"/>
                  </a:lnTo>
                  <a:lnTo>
                    <a:pt x="621" y="385"/>
                  </a:lnTo>
                  <a:lnTo>
                    <a:pt x="630" y="386"/>
                  </a:lnTo>
                  <a:lnTo>
                    <a:pt x="638" y="385"/>
                  </a:lnTo>
                  <a:lnTo>
                    <a:pt x="642" y="377"/>
                  </a:lnTo>
                  <a:lnTo>
                    <a:pt x="653" y="377"/>
                  </a:lnTo>
                  <a:lnTo>
                    <a:pt x="657" y="377"/>
                  </a:lnTo>
                  <a:lnTo>
                    <a:pt x="661" y="369"/>
                  </a:lnTo>
                  <a:lnTo>
                    <a:pt x="670" y="369"/>
                  </a:lnTo>
                  <a:lnTo>
                    <a:pt x="676" y="382"/>
                  </a:lnTo>
                  <a:lnTo>
                    <a:pt x="691" y="391"/>
                  </a:lnTo>
                  <a:lnTo>
                    <a:pt x="701" y="375"/>
                  </a:lnTo>
                  <a:lnTo>
                    <a:pt x="707" y="375"/>
                  </a:lnTo>
                  <a:lnTo>
                    <a:pt x="711" y="365"/>
                  </a:lnTo>
                  <a:lnTo>
                    <a:pt x="718" y="359"/>
                  </a:lnTo>
                  <a:lnTo>
                    <a:pt x="726" y="359"/>
                  </a:lnTo>
                  <a:lnTo>
                    <a:pt x="731" y="366"/>
                  </a:lnTo>
                  <a:lnTo>
                    <a:pt x="742" y="356"/>
                  </a:lnTo>
                  <a:lnTo>
                    <a:pt x="753" y="356"/>
                  </a:lnTo>
                  <a:lnTo>
                    <a:pt x="766" y="342"/>
                  </a:lnTo>
                  <a:lnTo>
                    <a:pt x="775" y="345"/>
                  </a:lnTo>
                  <a:lnTo>
                    <a:pt x="782" y="338"/>
                  </a:lnTo>
                  <a:lnTo>
                    <a:pt x="800" y="338"/>
                  </a:lnTo>
                  <a:lnTo>
                    <a:pt x="807" y="345"/>
                  </a:lnTo>
                  <a:lnTo>
                    <a:pt x="817" y="334"/>
                  </a:lnTo>
                  <a:lnTo>
                    <a:pt x="811" y="317"/>
                  </a:lnTo>
                  <a:lnTo>
                    <a:pt x="810" y="295"/>
                  </a:lnTo>
                  <a:lnTo>
                    <a:pt x="805" y="290"/>
                  </a:lnTo>
                  <a:lnTo>
                    <a:pt x="788" y="273"/>
                  </a:lnTo>
                  <a:lnTo>
                    <a:pt x="785" y="272"/>
                  </a:lnTo>
                  <a:lnTo>
                    <a:pt x="769" y="264"/>
                  </a:lnTo>
                  <a:lnTo>
                    <a:pt x="746" y="253"/>
                  </a:lnTo>
                  <a:lnTo>
                    <a:pt x="727" y="238"/>
                  </a:lnTo>
                  <a:lnTo>
                    <a:pt x="717" y="232"/>
                  </a:lnTo>
                  <a:lnTo>
                    <a:pt x="718" y="208"/>
                  </a:lnTo>
                  <a:lnTo>
                    <a:pt x="722" y="189"/>
                  </a:lnTo>
                  <a:lnTo>
                    <a:pt x="729" y="178"/>
                  </a:lnTo>
                  <a:lnTo>
                    <a:pt x="727" y="173"/>
                  </a:lnTo>
                  <a:lnTo>
                    <a:pt x="714" y="170"/>
                  </a:lnTo>
                  <a:lnTo>
                    <a:pt x="678" y="161"/>
                  </a:lnTo>
                  <a:lnTo>
                    <a:pt x="665" y="152"/>
                  </a:lnTo>
                  <a:lnTo>
                    <a:pt x="663" y="125"/>
                  </a:lnTo>
                  <a:lnTo>
                    <a:pt x="637" y="118"/>
                  </a:lnTo>
                  <a:lnTo>
                    <a:pt x="627" y="109"/>
                  </a:lnTo>
                  <a:lnTo>
                    <a:pt x="615" y="101"/>
                  </a:lnTo>
                  <a:lnTo>
                    <a:pt x="611" y="100"/>
                  </a:lnTo>
                  <a:lnTo>
                    <a:pt x="608" y="99"/>
                  </a:lnTo>
                  <a:lnTo>
                    <a:pt x="605" y="84"/>
                  </a:lnTo>
                  <a:lnTo>
                    <a:pt x="601" y="81"/>
                  </a:lnTo>
                  <a:lnTo>
                    <a:pt x="597" y="65"/>
                  </a:lnTo>
                  <a:lnTo>
                    <a:pt x="599" y="58"/>
                  </a:lnTo>
                  <a:lnTo>
                    <a:pt x="599" y="54"/>
                  </a:lnTo>
                  <a:lnTo>
                    <a:pt x="581" y="43"/>
                  </a:lnTo>
                  <a:lnTo>
                    <a:pt x="576" y="42"/>
                  </a:lnTo>
                  <a:lnTo>
                    <a:pt x="572" y="49"/>
                  </a:lnTo>
                  <a:lnTo>
                    <a:pt x="565" y="48"/>
                  </a:lnTo>
                  <a:lnTo>
                    <a:pt x="556" y="39"/>
                  </a:lnTo>
                  <a:lnTo>
                    <a:pt x="553" y="31"/>
                  </a:lnTo>
                  <a:lnTo>
                    <a:pt x="545" y="21"/>
                  </a:lnTo>
                  <a:lnTo>
                    <a:pt x="532" y="16"/>
                  </a:lnTo>
                  <a:lnTo>
                    <a:pt x="527" y="8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02" name="Freeform 59"/>
            <p:cNvSpPr>
              <a:spLocks/>
            </p:cNvSpPr>
            <p:nvPr/>
          </p:nvSpPr>
          <p:spPr bwMode="auto">
            <a:xfrm>
              <a:off x="7420814" y="2418623"/>
              <a:ext cx="503148" cy="573529"/>
            </a:xfrm>
            <a:custGeom>
              <a:avLst/>
              <a:gdLst>
                <a:gd name="T0" fmla="*/ 991 w 1009"/>
                <a:gd name="T1" fmla="*/ 179 h 1150"/>
                <a:gd name="T2" fmla="*/ 993 w 1009"/>
                <a:gd name="T3" fmla="*/ 144 h 1150"/>
                <a:gd name="T4" fmla="*/ 940 w 1009"/>
                <a:gd name="T5" fmla="*/ 114 h 1150"/>
                <a:gd name="T6" fmla="*/ 913 w 1009"/>
                <a:gd name="T7" fmla="*/ 60 h 1150"/>
                <a:gd name="T8" fmla="*/ 892 w 1009"/>
                <a:gd name="T9" fmla="*/ 45 h 1150"/>
                <a:gd name="T10" fmla="*/ 864 w 1009"/>
                <a:gd name="T11" fmla="*/ 39 h 1150"/>
                <a:gd name="T12" fmla="*/ 817 w 1009"/>
                <a:gd name="T13" fmla="*/ 58 h 1150"/>
                <a:gd name="T14" fmla="*/ 769 w 1009"/>
                <a:gd name="T15" fmla="*/ 104 h 1150"/>
                <a:gd name="T16" fmla="*/ 739 w 1009"/>
                <a:gd name="T17" fmla="*/ 63 h 1150"/>
                <a:gd name="T18" fmla="*/ 706 w 1009"/>
                <a:gd name="T19" fmla="*/ 41 h 1150"/>
                <a:gd name="T20" fmla="*/ 635 w 1009"/>
                <a:gd name="T21" fmla="*/ 27 h 1150"/>
                <a:gd name="T22" fmla="*/ 517 w 1009"/>
                <a:gd name="T23" fmla="*/ 0 h 1150"/>
                <a:gd name="T24" fmla="*/ 505 w 1009"/>
                <a:gd name="T25" fmla="*/ 63 h 1150"/>
                <a:gd name="T26" fmla="*/ 405 w 1009"/>
                <a:gd name="T27" fmla="*/ 120 h 1150"/>
                <a:gd name="T28" fmla="*/ 323 w 1009"/>
                <a:gd name="T29" fmla="*/ 162 h 1150"/>
                <a:gd name="T30" fmla="*/ 292 w 1009"/>
                <a:gd name="T31" fmla="*/ 178 h 1150"/>
                <a:gd name="T32" fmla="*/ 244 w 1009"/>
                <a:gd name="T33" fmla="*/ 182 h 1150"/>
                <a:gd name="T34" fmla="*/ 197 w 1009"/>
                <a:gd name="T35" fmla="*/ 219 h 1150"/>
                <a:gd name="T36" fmla="*/ 156 w 1009"/>
                <a:gd name="T37" fmla="*/ 256 h 1150"/>
                <a:gd name="T38" fmla="*/ 209 w 1009"/>
                <a:gd name="T39" fmla="*/ 292 h 1150"/>
                <a:gd name="T40" fmla="*/ 167 w 1009"/>
                <a:gd name="T41" fmla="*/ 351 h 1150"/>
                <a:gd name="T42" fmla="*/ 96 w 1009"/>
                <a:gd name="T43" fmla="*/ 460 h 1150"/>
                <a:gd name="T44" fmla="*/ 121 w 1009"/>
                <a:gd name="T45" fmla="*/ 527 h 1150"/>
                <a:gd name="T46" fmla="*/ 139 w 1009"/>
                <a:gd name="T47" fmla="*/ 644 h 1150"/>
                <a:gd name="T48" fmla="*/ 98 w 1009"/>
                <a:gd name="T49" fmla="*/ 693 h 1150"/>
                <a:gd name="T50" fmla="*/ 91 w 1009"/>
                <a:gd name="T51" fmla="*/ 743 h 1150"/>
                <a:gd name="T52" fmla="*/ 41 w 1009"/>
                <a:gd name="T53" fmla="*/ 809 h 1150"/>
                <a:gd name="T54" fmla="*/ 0 w 1009"/>
                <a:gd name="T55" fmla="*/ 847 h 1150"/>
                <a:gd name="T56" fmla="*/ 81 w 1009"/>
                <a:gd name="T57" fmla="*/ 874 h 1150"/>
                <a:gd name="T58" fmla="*/ 116 w 1009"/>
                <a:gd name="T59" fmla="*/ 934 h 1150"/>
                <a:gd name="T60" fmla="*/ 145 w 1009"/>
                <a:gd name="T61" fmla="*/ 1011 h 1150"/>
                <a:gd name="T62" fmla="*/ 205 w 1009"/>
                <a:gd name="T63" fmla="*/ 1052 h 1150"/>
                <a:gd name="T64" fmla="*/ 298 w 1009"/>
                <a:gd name="T65" fmla="*/ 1107 h 1150"/>
                <a:gd name="T66" fmla="*/ 351 w 1009"/>
                <a:gd name="T67" fmla="*/ 1150 h 1150"/>
                <a:gd name="T68" fmla="*/ 413 w 1009"/>
                <a:gd name="T69" fmla="*/ 1044 h 1150"/>
                <a:gd name="T70" fmla="*/ 455 w 1009"/>
                <a:gd name="T71" fmla="*/ 1002 h 1150"/>
                <a:gd name="T72" fmla="*/ 521 w 1009"/>
                <a:gd name="T73" fmla="*/ 948 h 1150"/>
                <a:gd name="T74" fmla="*/ 561 w 1009"/>
                <a:gd name="T75" fmla="*/ 946 h 1150"/>
                <a:gd name="T76" fmla="*/ 577 w 1009"/>
                <a:gd name="T77" fmla="*/ 912 h 1150"/>
                <a:gd name="T78" fmla="*/ 615 w 1009"/>
                <a:gd name="T79" fmla="*/ 882 h 1150"/>
                <a:gd name="T80" fmla="*/ 613 w 1009"/>
                <a:gd name="T81" fmla="*/ 861 h 1150"/>
                <a:gd name="T82" fmla="*/ 619 w 1009"/>
                <a:gd name="T83" fmla="*/ 841 h 1150"/>
                <a:gd name="T84" fmla="*/ 627 w 1009"/>
                <a:gd name="T85" fmla="*/ 806 h 1150"/>
                <a:gd name="T86" fmla="*/ 609 w 1009"/>
                <a:gd name="T87" fmla="*/ 778 h 1150"/>
                <a:gd name="T88" fmla="*/ 606 w 1009"/>
                <a:gd name="T89" fmla="*/ 717 h 1150"/>
                <a:gd name="T90" fmla="*/ 647 w 1009"/>
                <a:gd name="T91" fmla="*/ 690 h 1150"/>
                <a:gd name="T92" fmla="*/ 678 w 1009"/>
                <a:gd name="T93" fmla="*/ 641 h 1150"/>
                <a:gd name="T94" fmla="*/ 678 w 1009"/>
                <a:gd name="T95" fmla="*/ 562 h 1150"/>
                <a:gd name="T96" fmla="*/ 698 w 1009"/>
                <a:gd name="T97" fmla="*/ 473 h 1150"/>
                <a:gd name="T98" fmla="*/ 751 w 1009"/>
                <a:gd name="T99" fmla="*/ 448 h 1150"/>
                <a:gd name="T100" fmla="*/ 814 w 1009"/>
                <a:gd name="T101" fmla="*/ 410 h 1150"/>
                <a:gd name="T102" fmla="*/ 863 w 1009"/>
                <a:gd name="T103" fmla="*/ 376 h 1150"/>
                <a:gd name="T104" fmla="*/ 934 w 1009"/>
                <a:gd name="T105" fmla="*/ 335 h 1150"/>
                <a:gd name="T106" fmla="*/ 1009 w 1009"/>
                <a:gd name="T107" fmla="*/ 313 h 1150"/>
                <a:gd name="T108" fmla="*/ 996 w 1009"/>
                <a:gd name="T109" fmla="*/ 250 h 1150"/>
                <a:gd name="T110" fmla="*/ 1000 w 1009"/>
                <a:gd name="T111" fmla="*/ 21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9" h="1150">
                  <a:moveTo>
                    <a:pt x="996" y="204"/>
                  </a:moveTo>
                  <a:lnTo>
                    <a:pt x="993" y="197"/>
                  </a:lnTo>
                  <a:lnTo>
                    <a:pt x="990" y="185"/>
                  </a:lnTo>
                  <a:lnTo>
                    <a:pt x="991" y="179"/>
                  </a:lnTo>
                  <a:lnTo>
                    <a:pt x="993" y="173"/>
                  </a:lnTo>
                  <a:lnTo>
                    <a:pt x="995" y="169"/>
                  </a:lnTo>
                  <a:lnTo>
                    <a:pt x="996" y="167"/>
                  </a:lnTo>
                  <a:lnTo>
                    <a:pt x="993" y="144"/>
                  </a:lnTo>
                  <a:lnTo>
                    <a:pt x="996" y="125"/>
                  </a:lnTo>
                  <a:lnTo>
                    <a:pt x="966" y="123"/>
                  </a:lnTo>
                  <a:lnTo>
                    <a:pt x="965" y="122"/>
                  </a:lnTo>
                  <a:lnTo>
                    <a:pt x="940" y="114"/>
                  </a:lnTo>
                  <a:lnTo>
                    <a:pt x="924" y="97"/>
                  </a:lnTo>
                  <a:lnTo>
                    <a:pt x="918" y="79"/>
                  </a:lnTo>
                  <a:lnTo>
                    <a:pt x="910" y="71"/>
                  </a:lnTo>
                  <a:lnTo>
                    <a:pt x="913" y="60"/>
                  </a:lnTo>
                  <a:lnTo>
                    <a:pt x="903" y="56"/>
                  </a:lnTo>
                  <a:lnTo>
                    <a:pt x="892" y="56"/>
                  </a:lnTo>
                  <a:lnTo>
                    <a:pt x="880" y="56"/>
                  </a:lnTo>
                  <a:lnTo>
                    <a:pt x="892" y="45"/>
                  </a:lnTo>
                  <a:lnTo>
                    <a:pt x="892" y="30"/>
                  </a:lnTo>
                  <a:lnTo>
                    <a:pt x="884" y="30"/>
                  </a:lnTo>
                  <a:lnTo>
                    <a:pt x="875" y="29"/>
                  </a:lnTo>
                  <a:lnTo>
                    <a:pt x="864" y="39"/>
                  </a:lnTo>
                  <a:lnTo>
                    <a:pt x="855" y="48"/>
                  </a:lnTo>
                  <a:lnTo>
                    <a:pt x="843" y="49"/>
                  </a:lnTo>
                  <a:lnTo>
                    <a:pt x="829" y="50"/>
                  </a:lnTo>
                  <a:lnTo>
                    <a:pt x="817" y="58"/>
                  </a:lnTo>
                  <a:lnTo>
                    <a:pt x="807" y="66"/>
                  </a:lnTo>
                  <a:lnTo>
                    <a:pt x="785" y="85"/>
                  </a:lnTo>
                  <a:lnTo>
                    <a:pt x="781" y="104"/>
                  </a:lnTo>
                  <a:lnTo>
                    <a:pt x="769" y="104"/>
                  </a:lnTo>
                  <a:lnTo>
                    <a:pt x="758" y="89"/>
                  </a:lnTo>
                  <a:lnTo>
                    <a:pt x="746" y="89"/>
                  </a:lnTo>
                  <a:lnTo>
                    <a:pt x="739" y="83"/>
                  </a:lnTo>
                  <a:lnTo>
                    <a:pt x="739" y="63"/>
                  </a:lnTo>
                  <a:lnTo>
                    <a:pt x="726" y="60"/>
                  </a:lnTo>
                  <a:lnTo>
                    <a:pt x="720" y="45"/>
                  </a:lnTo>
                  <a:lnTo>
                    <a:pt x="714" y="43"/>
                  </a:lnTo>
                  <a:lnTo>
                    <a:pt x="706" y="41"/>
                  </a:lnTo>
                  <a:lnTo>
                    <a:pt x="701" y="33"/>
                  </a:lnTo>
                  <a:lnTo>
                    <a:pt x="695" y="25"/>
                  </a:lnTo>
                  <a:lnTo>
                    <a:pt x="676" y="25"/>
                  </a:lnTo>
                  <a:lnTo>
                    <a:pt x="635" y="27"/>
                  </a:lnTo>
                  <a:lnTo>
                    <a:pt x="602" y="19"/>
                  </a:lnTo>
                  <a:lnTo>
                    <a:pt x="563" y="19"/>
                  </a:lnTo>
                  <a:lnTo>
                    <a:pt x="526" y="20"/>
                  </a:lnTo>
                  <a:lnTo>
                    <a:pt x="517" y="0"/>
                  </a:lnTo>
                  <a:lnTo>
                    <a:pt x="509" y="0"/>
                  </a:lnTo>
                  <a:lnTo>
                    <a:pt x="509" y="25"/>
                  </a:lnTo>
                  <a:lnTo>
                    <a:pt x="509" y="55"/>
                  </a:lnTo>
                  <a:lnTo>
                    <a:pt x="505" y="63"/>
                  </a:lnTo>
                  <a:lnTo>
                    <a:pt x="480" y="81"/>
                  </a:lnTo>
                  <a:lnTo>
                    <a:pt x="448" y="91"/>
                  </a:lnTo>
                  <a:lnTo>
                    <a:pt x="417" y="103"/>
                  </a:lnTo>
                  <a:lnTo>
                    <a:pt x="405" y="120"/>
                  </a:lnTo>
                  <a:lnTo>
                    <a:pt x="352" y="132"/>
                  </a:lnTo>
                  <a:lnTo>
                    <a:pt x="342" y="138"/>
                  </a:lnTo>
                  <a:lnTo>
                    <a:pt x="342" y="162"/>
                  </a:lnTo>
                  <a:lnTo>
                    <a:pt x="323" y="162"/>
                  </a:lnTo>
                  <a:lnTo>
                    <a:pt x="313" y="179"/>
                  </a:lnTo>
                  <a:lnTo>
                    <a:pt x="313" y="184"/>
                  </a:lnTo>
                  <a:lnTo>
                    <a:pt x="292" y="188"/>
                  </a:lnTo>
                  <a:lnTo>
                    <a:pt x="292" y="178"/>
                  </a:lnTo>
                  <a:lnTo>
                    <a:pt x="258" y="171"/>
                  </a:lnTo>
                  <a:lnTo>
                    <a:pt x="247" y="171"/>
                  </a:lnTo>
                  <a:lnTo>
                    <a:pt x="245" y="177"/>
                  </a:lnTo>
                  <a:lnTo>
                    <a:pt x="244" y="182"/>
                  </a:lnTo>
                  <a:lnTo>
                    <a:pt x="229" y="195"/>
                  </a:lnTo>
                  <a:lnTo>
                    <a:pt x="209" y="195"/>
                  </a:lnTo>
                  <a:lnTo>
                    <a:pt x="205" y="201"/>
                  </a:lnTo>
                  <a:lnTo>
                    <a:pt x="197" y="219"/>
                  </a:lnTo>
                  <a:lnTo>
                    <a:pt x="188" y="225"/>
                  </a:lnTo>
                  <a:lnTo>
                    <a:pt x="176" y="233"/>
                  </a:lnTo>
                  <a:lnTo>
                    <a:pt x="162" y="237"/>
                  </a:lnTo>
                  <a:lnTo>
                    <a:pt x="156" y="256"/>
                  </a:lnTo>
                  <a:lnTo>
                    <a:pt x="167" y="258"/>
                  </a:lnTo>
                  <a:lnTo>
                    <a:pt x="180" y="268"/>
                  </a:lnTo>
                  <a:lnTo>
                    <a:pt x="195" y="279"/>
                  </a:lnTo>
                  <a:lnTo>
                    <a:pt x="209" y="292"/>
                  </a:lnTo>
                  <a:lnTo>
                    <a:pt x="206" y="308"/>
                  </a:lnTo>
                  <a:lnTo>
                    <a:pt x="204" y="321"/>
                  </a:lnTo>
                  <a:lnTo>
                    <a:pt x="197" y="334"/>
                  </a:lnTo>
                  <a:lnTo>
                    <a:pt x="167" y="351"/>
                  </a:lnTo>
                  <a:lnTo>
                    <a:pt x="117" y="414"/>
                  </a:lnTo>
                  <a:lnTo>
                    <a:pt x="97" y="435"/>
                  </a:lnTo>
                  <a:lnTo>
                    <a:pt x="107" y="458"/>
                  </a:lnTo>
                  <a:lnTo>
                    <a:pt x="96" y="460"/>
                  </a:lnTo>
                  <a:lnTo>
                    <a:pt x="89" y="470"/>
                  </a:lnTo>
                  <a:lnTo>
                    <a:pt x="97" y="506"/>
                  </a:lnTo>
                  <a:lnTo>
                    <a:pt x="101" y="519"/>
                  </a:lnTo>
                  <a:lnTo>
                    <a:pt x="121" y="527"/>
                  </a:lnTo>
                  <a:lnTo>
                    <a:pt x="128" y="536"/>
                  </a:lnTo>
                  <a:lnTo>
                    <a:pt x="147" y="560"/>
                  </a:lnTo>
                  <a:lnTo>
                    <a:pt x="145" y="584"/>
                  </a:lnTo>
                  <a:lnTo>
                    <a:pt x="139" y="644"/>
                  </a:lnTo>
                  <a:lnTo>
                    <a:pt x="137" y="652"/>
                  </a:lnTo>
                  <a:lnTo>
                    <a:pt x="126" y="669"/>
                  </a:lnTo>
                  <a:lnTo>
                    <a:pt x="113" y="678"/>
                  </a:lnTo>
                  <a:lnTo>
                    <a:pt x="98" y="693"/>
                  </a:lnTo>
                  <a:lnTo>
                    <a:pt x="87" y="705"/>
                  </a:lnTo>
                  <a:lnTo>
                    <a:pt x="89" y="718"/>
                  </a:lnTo>
                  <a:lnTo>
                    <a:pt x="92" y="731"/>
                  </a:lnTo>
                  <a:lnTo>
                    <a:pt x="91" y="743"/>
                  </a:lnTo>
                  <a:lnTo>
                    <a:pt x="74" y="760"/>
                  </a:lnTo>
                  <a:lnTo>
                    <a:pt x="68" y="770"/>
                  </a:lnTo>
                  <a:lnTo>
                    <a:pt x="56" y="803"/>
                  </a:lnTo>
                  <a:lnTo>
                    <a:pt x="41" y="809"/>
                  </a:lnTo>
                  <a:lnTo>
                    <a:pt x="21" y="809"/>
                  </a:lnTo>
                  <a:lnTo>
                    <a:pt x="5" y="830"/>
                  </a:lnTo>
                  <a:lnTo>
                    <a:pt x="0" y="838"/>
                  </a:lnTo>
                  <a:lnTo>
                    <a:pt x="0" y="847"/>
                  </a:lnTo>
                  <a:lnTo>
                    <a:pt x="21" y="855"/>
                  </a:lnTo>
                  <a:lnTo>
                    <a:pt x="38" y="861"/>
                  </a:lnTo>
                  <a:lnTo>
                    <a:pt x="61" y="870"/>
                  </a:lnTo>
                  <a:lnTo>
                    <a:pt x="81" y="874"/>
                  </a:lnTo>
                  <a:lnTo>
                    <a:pt x="89" y="883"/>
                  </a:lnTo>
                  <a:lnTo>
                    <a:pt x="91" y="893"/>
                  </a:lnTo>
                  <a:lnTo>
                    <a:pt x="100" y="915"/>
                  </a:lnTo>
                  <a:lnTo>
                    <a:pt x="116" y="934"/>
                  </a:lnTo>
                  <a:lnTo>
                    <a:pt x="120" y="944"/>
                  </a:lnTo>
                  <a:lnTo>
                    <a:pt x="117" y="954"/>
                  </a:lnTo>
                  <a:lnTo>
                    <a:pt x="123" y="993"/>
                  </a:lnTo>
                  <a:lnTo>
                    <a:pt x="145" y="1011"/>
                  </a:lnTo>
                  <a:lnTo>
                    <a:pt x="173" y="1027"/>
                  </a:lnTo>
                  <a:lnTo>
                    <a:pt x="178" y="1037"/>
                  </a:lnTo>
                  <a:lnTo>
                    <a:pt x="189" y="1042"/>
                  </a:lnTo>
                  <a:lnTo>
                    <a:pt x="205" y="1052"/>
                  </a:lnTo>
                  <a:lnTo>
                    <a:pt x="226" y="1071"/>
                  </a:lnTo>
                  <a:lnTo>
                    <a:pt x="260" y="1081"/>
                  </a:lnTo>
                  <a:lnTo>
                    <a:pt x="280" y="1090"/>
                  </a:lnTo>
                  <a:lnTo>
                    <a:pt x="298" y="1107"/>
                  </a:lnTo>
                  <a:lnTo>
                    <a:pt x="301" y="1128"/>
                  </a:lnTo>
                  <a:lnTo>
                    <a:pt x="307" y="1132"/>
                  </a:lnTo>
                  <a:lnTo>
                    <a:pt x="331" y="1145"/>
                  </a:lnTo>
                  <a:lnTo>
                    <a:pt x="351" y="1150"/>
                  </a:lnTo>
                  <a:lnTo>
                    <a:pt x="363" y="1132"/>
                  </a:lnTo>
                  <a:lnTo>
                    <a:pt x="383" y="1117"/>
                  </a:lnTo>
                  <a:lnTo>
                    <a:pt x="393" y="1066"/>
                  </a:lnTo>
                  <a:lnTo>
                    <a:pt x="413" y="1044"/>
                  </a:lnTo>
                  <a:lnTo>
                    <a:pt x="419" y="1036"/>
                  </a:lnTo>
                  <a:lnTo>
                    <a:pt x="426" y="1033"/>
                  </a:lnTo>
                  <a:lnTo>
                    <a:pt x="436" y="1018"/>
                  </a:lnTo>
                  <a:lnTo>
                    <a:pt x="455" y="1002"/>
                  </a:lnTo>
                  <a:lnTo>
                    <a:pt x="484" y="965"/>
                  </a:lnTo>
                  <a:lnTo>
                    <a:pt x="498" y="941"/>
                  </a:lnTo>
                  <a:lnTo>
                    <a:pt x="506" y="941"/>
                  </a:lnTo>
                  <a:lnTo>
                    <a:pt x="521" y="948"/>
                  </a:lnTo>
                  <a:lnTo>
                    <a:pt x="533" y="956"/>
                  </a:lnTo>
                  <a:lnTo>
                    <a:pt x="549" y="956"/>
                  </a:lnTo>
                  <a:lnTo>
                    <a:pt x="557" y="950"/>
                  </a:lnTo>
                  <a:lnTo>
                    <a:pt x="561" y="946"/>
                  </a:lnTo>
                  <a:lnTo>
                    <a:pt x="564" y="932"/>
                  </a:lnTo>
                  <a:lnTo>
                    <a:pt x="573" y="932"/>
                  </a:lnTo>
                  <a:lnTo>
                    <a:pt x="574" y="924"/>
                  </a:lnTo>
                  <a:lnTo>
                    <a:pt x="577" y="912"/>
                  </a:lnTo>
                  <a:lnTo>
                    <a:pt x="590" y="915"/>
                  </a:lnTo>
                  <a:lnTo>
                    <a:pt x="591" y="899"/>
                  </a:lnTo>
                  <a:lnTo>
                    <a:pt x="603" y="888"/>
                  </a:lnTo>
                  <a:lnTo>
                    <a:pt x="615" y="882"/>
                  </a:lnTo>
                  <a:lnTo>
                    <a:pt x="616" y="878"/>
                  </a:lnTo>
                  <a:lnTo>
                    <a:pt x="621" y="866"/>
                  </a:lnTo>
                  <a:lnTo>
                    <a:pt x="617" y="863"/>
                  </a:lnTo>
                  <a:lnTo>
                    <a:pt x="613" y="861"/>
                  </a:lnTo>
                  <a:lnTo>
                    <a:pt x="609" y="856"/>
                  </a:lnTo>
                  <a:lnTo>
                    <a:pt x="606" y="850"/>
                  </a:lnTo>
                  <a:lnTo>
                    <a:pt x="608" y="835"/>
                  </a:lnTo>
                  <a:lnTo>
                    <a:pt x="619" y="841"/>
                  </a:lnTo>
                  <a:lnTo>
                    <a:pt x="634" y="844"/>
                  </a:lnTo>
                  <a:lnTo>
                    <a:pt x="639" y="822"/>
                  </a:lnTo>
                  <a:lnTo>
                    <a:pt x="627" y="815"/>
                  </a:lnTo>
                  <a:lnTo>
                    <a:pt x="627" y="806"/>
                  </a:lnTo>
                  <a:lnTo>
                    <a:pt x="618" y="799"/>
                  </a:lnTo>
                  <a:lnTo>
                    <a:pt x="618" y="788"/>
                  </a:lnTo>
                  <a:lnTo>
                    <a:pt x="609" y="784"/>
                  </a:lnTo>
                  <a:lnTo>
                    <a:pt x="609" y="778"/>
                  </a:lnTo>
                  <a:lnTo>
                    <a:pt x="612" y="768"/>
                  </a:lnTo>
                  <a:lnTo>
                    <a:pt x="624" y="736"/>
                  </a:lnTo>
                  <a:lnTo>
                    <a:pt x="626" y="724"/>
                  </a:lnTo>
                  <a:lnTo>
                    <a:pt x="606" y="717"/>
                  </a:lnTo>
                  <a:lnTo>
                    <a:pt x="606" y="700"/>
                  </a:lnTo>
                  <a:lnTo>
                    <a:pt x="626" y="696"/>
                  </a:lnTo>
                  <a:lnTo>
                    <a:pt x="634" y="690"/>
                  </a:lnTo>
                  <a:lnTo>
                    <a:pt x="647" y="690"/>
                  </a:lnTo>
                  <a:lnTo>
                    <a:pt x="645" y="674"/>
                  </a:lnTo>
                  <a:lnTo>
                    <a:pt x="661" y="670"/>
                  </a:lnTo>
                  <a:lnTo>
                    <a:pt x="664" y="660"/>
                  </a:lnTo>
                  <a:lnTo>
                    <a:pt x="678" y="641"/>
                  </a:lnTo>
                  <a:lnTo>
                    <a:pt x="681" y="630"/>
                  </a:lnTo>
                  <a:lnTo>
                    <a:pt x="675" y="609"/>
                  </a:lnTo>
                  <a:lnTo>
                    <a:pt x="679" y="585"/>
                  </a:lnTo>
                  <a:lnTo>
                    <a:pt x="678" y="562"/>
                  </a:lnTo>
                  <a:lnTo>
                    <a:pt x="678" y="537"/>
                  </a:lnTo>
                  <a:lnTo>
                    <a:pt x="690" y="512"/>
                  </a:lnTo>
                  <a:lnTo>
                    <a:pt x="695" y="489"/>
                  </a:lnTo>
                  <a:lnTo>
                    <a:pt x="698" y="473"/>
                  </a:lnTo>
                  <a:lnTo>
                    <a:pt x="704" y="466"/>
                  </a:lnTo>
                  <a:lnTo>
                    <a:pt x="719" y="457"/>
                  </a:lnTo>
                  <a:lnTo>
                    <a:pt x="731" y="454"/>
                  </a:lnTo>
                  <a:lnTo>
                    <a:pt x="751" y="448"/>
                  </a:lnTo>
                  <a:lnTo>
                    <a:pt x="766" y="430"/>
                  </a:lnTo>
                  <a:lnTo>
                    <a:pt x="775" y="430"/>
                  </a:lnTo>
                  <a:lnTo>
                    <a:pt x="791" y="413"/>
                  </a:lnTo>
                  <a:lnTo>
                    <a:pt x="814" y="410"/>
                  </a:lnTo>
                  <a:lnTo>
                    <a:pt x="822" y="397"/>
                  </a:lnTo>
                  <a:lnTo>
                    <a:pt x="832" y="382"/>
                  </a:lnTo>
                  <a:lnTo>
                    <a:pt x="842" y="379"/>
                  </a:lnTo>
                  <a:lnTo>
                    <a:pt x="863" y="376"/>
                  </a:lnTo>
                  <a:lnTo>
                    <a:pt x="874" y="360"/>
                  </a:lnTo>
                  <a:lnTo>
                    <a:pt x="894" y="351"/>
                  </a:lnTo>
                  <a:lnTo>
                    <a:pt x="904" y="341"/>
                  </a:lnTo>
                  <a:lnTo>
                    <a:pt x="934" y="335"/>
                  </a:lnTo>
                  <a:lnTo>
                    <a:pt x="964" y="322"/>
                  </a:lnTo>
                  <a:lnTo>
                    <a:pt x="981" y="315"/>
                  </a:lnTo>
                  <a:lnTo>
                    <a:pt x="987" y="313"/>
                  </a:lnTo>
                  <a:lnTo>
                    <a:pt x="1009" y="313"/>
                  </a:lnTo>
                  <a:lnTo>
                    <a:pt x="1005" y="303"/>
                  </a:lnTo>
                  <a:lnTo>
                    <a:pt x="1000" y="291"/>
                  </a:lnTo>
                  <a:lnTo>
                    <a:pt x="997" y="268"/>
                  </a:lnTo>
                  <a:lnTo>
                    <a:pt x="996" y="250"/>
                  </a:lnTo>
                  <a:lnTo>
                    <a:pt x="1009" y="250"/>
                  </a:lnTo>
                  <a:lnTo>
                    <a:pt x="1008" y="242"/>
                  </a:lnTo>
                  <a:lnTo>
                    <a:pt x="1006" y="235"/>
                  </a:lnTo>
                  <a:lnTo>
                    <a:pt x="1000" y="219"/>
                  </a:lnTo>
                  <a:lnTo>
                    <a:pt x="996" y="204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03" name="Freeform 61"/>
            <p:cNvSpPr>
              <a:spLocks/>
            </p:cNvSpPr>
            <p:nvPr/>
          </p:nvSpPr>
          <p:spPr bwMode="auto">
            <a:xfrm>
              <a:off x="7706827" y="2483013"/>
              <a:ext cx="527107" cy="495660"/>
            </a:xfrm>
            <a:custGeom>
              <a:avLst/>
              <a:gdLst>
                <a:gd name="T0" fmla="*/ 290 w 1057"/>
                <a:gd name="T1" fmla="*/ 245 h 993"/>
                <a:gd name="T2" fmla="*/ 202 w 1057"/>
                <a:gd name="T3" fmla="*/ 299 h 993"/>
                <a:gd name="T4" fmla="*/ 125 w 1057"/>
                <a:gd name="T5" fmla="*/ 342 h 993"/>
                <a:gd name="T6" fmla="*/ 102 w 1057"/>
                <a:gd name="T7" fmla="*/ 478 h 993"/>
                <a:gd name="T8" fmla="*/ 74 w 1057"/>
                <a:gd name="T9" fmla="*/ 559 h 993"/>
                <a:gd name="T10" fmla="*/ 51 w 1057"/>
                <a:gd name="T11" fmla="*/ 605 h 993"/>
                <a:gd name="T12" fmla="*/ 54 w 1057"/>
                <a:gd name="T13" fmla="*/ 675 h 993"/>
                <a:gd name="T14" fmla="*/ 33 w 1057"/>
                <a:gd name="T15" fmla="*/ 719 h 993"/>
                <a:gd name="T16" fmla="*/ 42 w 1057"/>
                <a:gd name="T17" fmla="*/ 751 h 993"/>
                <a:gd name="T18" fmla="*/ 0 w 1057"/>
                <a:gd name="T19" fmla="*/ 801 h 993"/>
                <a:gd name="T20" fmla="*/ 94 w 1057"/>
                <a:gd name="T21" fmla="*/ 813 h 993"/>
                <a:gd name="T22" fmla="*/ 114 w 1057"/>
                <a:gd name="T23" fmla="*/ 884 h 993"/>
                <a:gd name="T24" fmla="*/ 82 w 1057"/>
                <a:gd name="T25" fmla="*/ 907 h 993"/>
                <a:gd name="T26" fmla="*/ 37 w 1057"/>
                <a:gd name="T27" fmla="*/ 977 h 993"/>
                <a:gd name="T28" fmla="*/ 55 w 1057"/>
                <a:gd name="T29" fmla="*/ 993 h 993"/>
                <a:gd name="T30" fmla="*/ 112 w 1057"/>
                <a:gd name="T31" fmla="*/ 942 h 993"/>
                <a:gd name="T32" fmla="*/ 161 w 1057"/>
                <a:gd name="T33" fmla="*/ 900 h 993"/>
                <a:gd name="T34" fmla="*/ 262 w 1057"/>
                <a:gd name="T35" fmla="*/ 873 h 993"/>
                <a:gd name="T36" fmla="*/ 316 w 1057"/>
                <a:gd name="T37" fmla="*/ 829 h 993"/>
                <a:gd name="T38" fmla="*/ 409 w 1057"/>
                <a:gd name="T39" fmla="*/ 785 h 993"/>
                <a:gd name="T40" fmla="*/ 440 w 1057"/>
                <a:gd name="T41" fmla="*/ 781 h 993"/>
                <a:gd name="T42" fmla="*/ 508 w 1057"/>
                <a:gd name="T43" fmla="*/ 752 h 993"/>
                <a:gd name="T44" fmla="*/ 616 w 1057"/>
                <a:gd name="T45" fmla="*/ 736 h 993"/>
                <a:gd name="T46" fmla="*/ 674 w 1057"/>
                <a:gd name="T47" fmla="*/ 715 h 993"/>
                <a:gd name="T48" fmla="*/ 747 w 1057"/>
                <a:gd name="T49" fmla="*/ 718 h 993"/>
                <a:gd name="T50" fmla="*/ 733 w 1057"/>
                <a:gd name="T51" fmla="*/ 710 h 993"/>
                <a:gd name="T52" fmla="*/ 705 w 1057"/>
                <a:gd name="T53" fmla="*/ 675 h 993"/>
                <a:gd name="T54" fmla="*/ 685 w 1057"/>
                <a:gd name="T55" fmla="*/ 642 h 993"/>
                <a:gd name="T56" fmla="*/ 703 w 1057"/>
                <a:gd name="T57" fmla="*/ 621 h 993"/>
                <a:gd name="T58" fmla="*/ 761 w 1057"/>
                <a:gd name="T59" fmla="*/ 610 h 993"/>
                <a:gd name="T60" fmla="*/ 849 w 1057"/>
                <a:gd name="T61" fmla="*/ 636 h 993"/>
                <a:gd name="T62" fmla="*/ 903 w 1057"/>
                <a:gd name="T63" fmla="*/ 650 h 993"/>
                <a:gd name="T64" fmla="*/ 938 w 1057"/>
                <a:gd name="T65" fmla="*/ 639 h 993"/>
                <a:gd name="T66" fmla="*/ 938 w 1057"/>
                <a:gd name="T67" fmla="*/ 622 h 993"/>
                <a:gd name="T68" fmla="*/ 984 w 1057"/>
                <a:gd name="T69" fmla="*/ 570 h 993"/>
                <a:gd name="T70" fmla="*/ 1010 w 1057"/>
                <a:gd name="T71" fmla="*/ 506 h 993"/>
                <a:gd name="T72" fmla="*/ 1056 w 1057"/>
                <a:gd name="T73" fmla="*/ 450 h 993"/>
                <a:gd name="T74" fmla="*/ 1030 w 1057"/>
                <a:gd name="T75" fmla="*/ 410 h 993"/>
                <a:gd name="T76" fmla="*/ 1005 w 1057"/>
                <a:gd name="T77" fmla="*/ 395 h 993"/>
                <a:gd name="T78" fmla="*/ 987 w 1057"/>
                <a:gd name="T79" fmla="*/ 331 h 993"/>
                <a:gd name="T80" fmla="*/ 928 w 1057"/>
                <a:gd name="T81" fmla="*/ 335 h 993"/>
                <a:gd name="T82" fmla="*/ 865 w 1057"/>
                <a:gd name="T83" fmla="*/ 285 h 993"/>
                <a:gd name="T84" fmla="*/ 832 w 1057"/>
                <a:gd name="T85" fmla="*/ 268 h 993"/>
                <a:gd name="T86" fmla="*/ 858 w 1057"/>
                <a:gd name="T87" fmla="*/ 228 h 993"/>
                <a:gd name="T88" fmla="*/ 803 w 1057"/>
                <a:gd name="T89" fmla="*/ 167 h 993"/>
                <a:gd name="T90" fmla="*/ 849 w 1057"/>
                <a:gd name="T91" fmla="*/ 124 h 993"/>
                <a:gd name="T92" fmla="*/ 916 w 1057"/>
                <a:gd name="T93" fmla="*/ 111 h 993"/>
                <a:gd name="T94" fmla="*/ 954 w 1057"/>
                <a:gd name="T95" fmla="*/ 40 h 993"/>
                <a:gd name="T96" fmla="*/ 904 w 1057"/>
                <a:gd name="T97" fmla="*/ 15 h 993"/>
                <a:gd name="T98" fmla="*/ 774 w 1057"/>
                <a:gd name="T99" fmla="*/ 42 h 993"/>
                <a:gd name="T100" fmla="*/ 711 w 1057"/>
                <a:gd name="T101" fmla="*/ 70 h 993"/>
                <a:gd name="T102" fmla="*/ 681 w 1057"/>
                <a:gd name="T103" fmla="*/ 76 h 993"/>
                <a:gd name="T104" fmla="*/ 566 w 1057"/>
                <a:gd name="T105" fmla="*/ 151 h 993"/>
                <a:gd name="T106" fmla="*/ 436 w 1057"/>
                <a:gd name="T107" fmla="*/ 182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" h="993">
                  <a:moveTo>
                    <a:pt x="391" y="191"/>
                  </a:moveTo>
                  <a:lnTo>
                    <a:pt x="361" y="204"/>
                  </a:lnTo>
                  <a:lnTo>
                    <a:pt x="331" y="210"/>
                  </a:lnTo>
                  <a:lnTo>
                    <a:pt x="321" y="220"/>
                  </a:lnTo>
                  <a:lnTo>
                    <a:pt x="301" y="229"/>
                  </a:lnTo>
                  <a:lnTo>
                    <a:pt x="290" y="245"/>
                  </a:lnTo>
                  <a:lnTo>
                    <a:pt x="269" y="248"/>
                  </a:lnTo>
                  <a:lnTo>
                    <a:pt x="259" y="251"/>
                  </a:lnTo>
                  <a:lnTo>
                    <a:pt x="249" y="266"/>
                  </a:lnTo>
                  <a:lnTo>
                    <a:pt x="241" y="279"/>
                  </a:lnTo>
                  <a:lnTo>
                    <a:pt x="218" y="282"/>
                  </a:lnTo>
                  <a:lnTo>
                    <a:pt x="202" y="299"/>
                  </a:lnTo>
                  <a:lnTo>
                    <a:pt x="193" y="299"/>
                  </a:lnTo>
                  <a:lnTo>
                    <a:pt x="178" y="317"/>
                  </a:lnTo>
                  <a:lnTo>
                    <a:pt x="158" y="323"/>
                  </a:lnTo>
                  <a:lnTo>
                    <a:pt x="146" y="326"/>
                  </a:lnTo>
                  <a:lnTo>
                    <a:pt x="131" y="335"/>
                  </a:lnTo>
                  <a:lnTo>
                    <a:pt x="125" y="342"/>
                  </a:lnTo>
                  <a:lnTo>
                    <a:pt x="122" y="358"/>
                  </a:lnTo>
                  <a:lnTo>
                    <a:pt x="117" y="381"/>
                  </a:lnTo>
                  <a:lnTo>
                    <a:pt x="105" y="406"/>
                  </a:lnTo>
                  <a:lnTo>
                    <a:pt x="105" y="431"/>
                  </a:lnTo>
                  <a:lnTo>
                    <a:pt x="106" y="454"/>
                  </a:lnTo>
                  <a:lnTo>
                    <a:pt x="102" y="478"/>
                  </a:lnTo>
                  <a:lnTo>
                    <a:pt x="108" y="499"/>
                  </a:lnTo>
                  <a:lnTo>
                    <a:pt x="105" y="510"/>
                  </a:lnTo>
                  <a:lnTo>
                    <a:pt x="91" y="529"/>
                  </a:lnTo>
                  <a:lnTo>
                    <a:pt x="88" y="539"/>
                  </a:lnTo>
                  <a:lnTo>
                    <a:pt x="72" y="543"/>
                  </a:lnTo>
                  <a:lnTo>
                    <a:pt x="74" y="559"/>
                  </a:lnTo>
                  <a:lnTo>
                    <a:pt x="61" y="559"/>
                  </a:lnTo>
                  <a:lnTo>
                    <a:pt x="53" y="565"/>
                  </a:lnTo>
                  <a:lnTo>
                    <a:pt x="33" y="569"/>
                  </a:lnTo>
                  <a:lnTo>
                    <a:pt x="33" y="586"/>
                  </a:lnTo>
                  <a:lnTo>
                    <a:pt x="53" y="593"/>
                  </a:lnTo>
                  <a:lnTo>
                    <a:pt x="51" y="605"/>
                  </a:lnTo>
                  <a:lnTo>
                    <a:pt x="39" y="637"/>
                  </a:lnTo>
                  <a:lnTo>
                    <a:pt x="36" y="647"/>
                  </a:lnTo>
                  <a:lnTo>
                    <a:pt x="36" y="653"/>
                  </a:lnTo>
                  <a:lnTo>
                    <a:pt x="45" y="657"/>
                  </a:lnTo>
                  <a:lnTo>
                    <a:pt x="45" y="668"/>
                  </a:lnTo>
                  <a:lnTo>
                    <a:pt x="54" y="675"/>
                  </a:lnTo>
                  <a:lnTo>
                    <a:pt x="54" y="684"/>
                  </a:lnTo>
                  <a:lnTo>
                    <a:pt x="66" y="691"/>
                  </a:lnTo>
                  <a:lnTo>
                    <a:pt x="61" y="713"/>
                  </a:lnTo>
                  <a:lnTo>
                    <a:pt x="46" y="710"/>
                  </a:lnTo>
                  <a:lnTo>
                    <a:pt x="35" y="704"/>
                  </a:lnTo>
                  <a:lnTo>
                    <a:pt x="33" y="719"/>
                  </a:lnTo>
                  <a:lnTo>
                    <a:pt x="36" y="725"/>
                  </a:lnTo>
                  <a:lnTo>
                    <a:pt x="40" y="730"/>
                  </a:lnTo>
                  <a:lnTo>
                    <a:pt x="44" y="732"/>
                  </a:lnTo>
                  <a:lnTo>
                    <a:pt x="48" y="735"/>
                  </a:lnTo>
                  <a:lnTo>
                    <a:pt x="43" y="747"/>
                  </a:lnTo>
                  <a:lnTo>
                    <a:pt x="42" y="751"/>
                  </a:lnTo>
                  <a:lnTo>
                    <a:pt x="30" y="757"/>
                  </a:lnTo>
                  <a:lnTo>
                    <a:pt x="18" y="768"/>
                  </a:lnTo>
                  <a:lnTo>
                    <a:pt x="17" y="784"/>
                  </a:lnTo>
                  <a:lnTo>
                    <a:pt x="4" y="781"/>
                  </a:lnTo>
                  <a:lnTo>
                    <a:pt x="1" y="793"/>
                  </a:lnTo>
                  <a:lnTo>
                    <a:pt x="0" y="801"/>
                  </a:lnTo>
                  <a:lnTo>
                    <a:pt x="4" y="801"/>
                  </a:lnTo>
                  <a:lnTo>
                    <a:pt x="23" y="811"/>
                  </a:lnTo>
                  <a:lnTo>
                    <a:pt x="32" y="811"/>
                  </a:lnTo>
                  <a:lnTo>
                    <a:pt x="42" y="793"/>
                  </a:lnTo>
                  <a:lnTo>
                    <a:pt x="60" y="793"/>
                  </a:lnTo>
                  <a:lnTo>
                    <a:pt x="94" y="813"/>
                  </a:lnTo>
                  <a:lnTo>
                    <a:pt x="112" y="823"/>
                  </a:lnTo>
                  <a:lnTo>
                    <a:pt x="135" y="841"/>
                  </a:lnTo>
                  <a:lnTo>
                    <a:pt x="126" y="859"/>
                  </a:lnTo>
                  <a:lnTo>
                    <a:pt x="119" y="869"/>
                  </a:lnTo>
                  <a:lnTo>
                    <a:pt x="109" y="880"/>
                  </a:lnTo>
                  <a:lnTo>
                    <a:pt x="114" y="884"/>
                  </a:lnTo>
                  <a:lnTo>
                    <a:pt x="103" y="889"/>
                  </a:lnTo>
                  <a:lnTo>
                    <a:pt x="94" y="878"/>
                  </a:lnTo>
                  <a:lnTo>
                    <a:pt x="81" y="876"/>
                  </a:lnTo>
                  <a:lnTo>
                    <a:pt x="83" y="887"/>
                  </a:lnTo>
                  <a:lnTo>
                    <a:pt x="87" y="903"/>
                  </a:lnTo>
                  <a:lnTo>
                    <a:pt x="82" y="907"/>
                  </a:lnTo>
                  <a:lnTo>
                    <a:pt x="60" y="921"/>
                  </a:lnTo>
                  <a:lnTo>
                    <a:pt x="44" y="931"/>
                  </a:lnTo>
                  <a:lnTo>
                    <a:pt x="38" y="947"/>
                  </a:lnTo>
                  <a:lnTo>
                    <a:pt x="27" y="956"/>
                  </a:lnTo>
                  <a:lnTo>
                    <a:pt x="27" y="966"/>
                  </a:lnTo>
                  <a:lnTo>
                    <a:pt x="37" y="977"/>
                  </a:lnTo>
                  <a:lnTo>
                    <a:pt x="23" y="983"/>
                  </a:lnTo>
                  <a:lnTo>
                    <a:pt x="26" y="990"/>
                  </a:lnTo>
                  <a:lnTo>
                    <a:pt x="35" y="993"/>
                  </a:lnTo>
                  <a:lnTo>
                    <a:pt x="43" y="992"/>
                  </a:lnTo>
                  <a:lnTo>
                    <a:pt x="49" y="992"/>
                  </a:lnTo>
                  <a:lnTo>
                    <a:pt x="55" y="993"/>
                  </a:lnTo>
                  <a:lnTo>
                    <a:pt x="61" y="987"/>
                  </a:lnTo>
                  <a:lnTo>
                    <a:pt x="67" y="982"/>
                  </a:lnTo>
                  <a:lnTo>
                    <a:pt x="70" y="972"/>
                  </a:lnTo>
                  <a:lnTo>
                    <a:pt x="82" y="965"/>
                  </a:lnTo>
                  <a:lnTo>
                    <a:pt x="94" y="953"/>
                  </a:lnTo>
                  <a:lnTo>
                    <a:pt x="112" y="942"/>
                  </a:lnTo>
                  <a:lnTo>
                    <a:pt x="120" y="947"/>
                  </a:lnTo>
                  <a:lnTo>
                    <a:pt x="139" y="933"/>
                  </a:lnTo>
                  <a:lnTo>
                    <a:pt x="148" y="929"/>
                  </a:lnTo>
                  <a:lnTo>
                    <a:pt x="148" y="915"/>
                  </a:lnTo>
                  <a:lnTo>
                    <a:pt x="148" y="901"/>
                  </a:lnTo>
                  <a:lnTo>
                    <a:pt x="161" y="900"/>
                  </a:lnTo>
                  <a:lnTo>
                    <a:pt x="174" y="903"/>
                  </a:lnTo>
                  <a:lnTo>
                    <a:pt x="177" y="902"/>
                  </a:lnTo>
                  <a:lnTo>
                    <a:pt x="197" y="897"/>
                  </a:lnTo>
                  <a:lnTo>
                    <a:pt x="212" y="896"/>
                  </a:lnTo>
                  <a:lnTo>
                    <a:pt x="254" y="885"/>
                  </a:lnTo>
                  <a:lnTo>
                    <a:pt x="262" y="873"/>
                  </a:lnTo>
                  <a:lnTo>
                    <a:pt x="280" y="868"/>
                  </a:lnTo>
                  <a:lnTo>
                    <a:pt x="276" y="858"/>
                  </a:lnTo>
                  <a:lnTo>
                    <a:pt x="294" y="854"/>
                  </a:lnTo>
                  <a:lnTo>
                    <a:pt x="294" y="846"/>
                  </a:lnTo>
                  <a:lnTo>
                    <a:pt x="300" y="829"/>
                  </a:lnTo>
                  <a:lnTo>
                    <a:pt x="316" y="829"/>
                  </a:lnTo>
                  <a:lnTo>
                    <a:pt x="332" y="820"/>
                  </a:lnTo>
                  <a:lnTo>
                    <a:pt x="325" y="810"/>
                  </a:lnTo>
                  <a:lnTo>
                    <a:pt x="325" y="801"/>
                  </a:lnTo>
                  <a:lnTo>
                    <a:pt x="343" y="793"/>
                  </a:lnTo>
                  <a:lnTo>
                    <a:pt x="369" y="788"/>
                  </a:lnTo>
                  <a:lnTo>
                    <a:pt x="409" y="785"/>
                  </a:lnTo>
                  <a:lnTo>
                    <a:pt x="419" y="782"/>
                  </a:lnTo>
                  <a:lnTo>
                    <a:pt x="433" y="778"/>
                  </a:lnTo>
                  <a:lnTo>
                    <a:pt x="436" y="778"/>
                  </a:lnTo>
                  <a:lnTo>
                    <a:pt x="438" y="778"/>
                  </a:lnTo>
                  <a:lnTo>
                    <a:pt x="439" y="779"/>
                  </a:lnTo>
                  <a:lnTo>
                    <a:pt x="440" y="781"/>
                  </a:lnTo>
                  <a:lnTo>
                    <a:pt x="440" y="784"/>
                  </a:lnTo>
                  <a:lnTo>
                    <a:pt x="440" y="785"/>
                  </a:lnTo>
                  <a:lnTo>
                    <a:pt x="455" y="774"/>
                  </a:lnTo>
                  <a:lnTo>
                    <a:pt x="483" y="755"/>
                  </a:lnTo>
                  <a:lnTo>
                    <a:pt x="503" y="761"/>
                  </a:lnTo>
                  <a:lnTo>
                    <a:pt x="508" y="752"/>
                  </a:lnTo>
                  <a:lnTo>
                    <a:pt x="517" y="747"/>
                  </a:lnTo>
                  <a:lnTo>
                    <a:pt x="553" y="723"/>
                  </a:lnTo>
                  <a:lnTo>
                    <a:pt x="581" y="724"/>
                  </a:lnTo>
                  <a:lnTo>
                    <a:pt x="599" y="736"/>
                  </a:lnTo>
                  <a:lnTo>
                    <a:pt x="603" y="739"/>
                  </a:lnTo>
                  <a:lnTo>
                    <a:pt x="616" y="736"/>
                  </a:lnTo>
                  <a:lnTo>
                    <a:pt x="615" y="726"/>
                  </a:lnTo>
                  <a:lnTo>
                    <a:pt x="622" y="707"/>
                  </a:lnTo>
                  <a:lnTo>
                    <a:pt x="640" y="690"/>
                  </a:lnTo>
                  <a:lnTo>
                    <a:pt x="660" y="692"/>
                  </a:lnTo>
                  <a:lnTo>
                    <a:pt x="660" y="705"/>
                  </a:lnTo>
                  <a:lnTo>
                    <a:pt x="674" y="715"/>
                  </a:lnTo>
                  <a:lnTo>
                    <a:pt x="686" y="711"/>
                  </a:lnTo>
                  <a:lnTo>
                    <a:pt x="711" y="711"/>
                  </a:lnTo>
                  <a:lnTo>
                    <a:pt x="711" y="726"/>
                  </a:lnTo>
                  <a:lnTo>
                    <a:pt x="725" y="726"/>
                  </a:lnTo>
                  <a:lnTo>
                    <a:pt x="747" y="726"/>
                  </a:lnTo>
                  <a:lnTo>
                    <a:pt x="747" y="718"/>
                  </a:lnTo>
                  <a:lnTo>
                    <a:pt x="743" y="717"/>
                  </a:lnTo>
                  <a:lnTo>
                    <a:pt x="736" y="715"/>
                  </a:lnTo>
                  <a:lnTo>
                    <a:pt x="734" y="715"/>
                  </a:lnTo>
                  <a:lnTo>
                    <a:pt x="733" y="714"/>
                  </a:lnTo>
                  <a:lnTo>
                    <a:pt x="733" y="712"/>
                  </a:lnTo>
                  <a:lnTo>
                    <a:pt x="733" y="710"/>
                  </a:lnTo>
                  <a:lnTo>
                    <a:pt x="734" y="705"/>
                  </a:lnTo>
                  <a:lnTo>
                    <a:pt x="734" y="704"/>
                  </a:lnTo>
                  <a:lnTo>
                    <a:pt x="743" y="698"/>
                  </a:lnTo>
                  <a:lnTo>
                    <a:pt x="741" y="680"/>
                  </a:lnTo>
                  <a:lnTo>
                    <a:pt x="715" y="680"/>
                  </a:lnTo>
                  <a:lnTo>
                    <a:pt x="705" y="675"/>
                  </a:lnTo>
                  <a:lnTo>
                    <a:pt x="688" y="675"/>
                  </a:lnTo>
                  <a:lnTo>
                    <a:pt x="674" y="672"/>
                  </a:lnTo>
                  <a:lnTo>
                    <a:pt x="663" y="660"/>
                  </a:lnTo>
                  <a:lnTo>
                    <a:pt x="656" y="652"/>
                  </a:lnTo>
                  <a:lnTo>
                    <a:pt x="666" y="642"/>
                  </a:lnTo>
                  <a:lnTo>
                    <a:pt x="685" y="642"/>
                  </a:lnTo>
                  <a:lnTo>
                    <a:pt x="694" y="631"/>
                  </a:lnTo>
                  <a:lnTo>
                    <a:pt x="708" y="631"/>
                  </a:lnTo>
                  <a:lnTo>
                    <a:pt x="722" y="638"/>
                  </a:lnTo>
                  <a:lnTo>
                    <a:pt x="722" y="627"/>
                  </a:lnTo>
                  <a:lnTo>
                    <a:pt x="710" y="626"/>
                  </a:lnTo>
                  <a:lnTo>
                    <a:pt x="703" y="621"/>
                  </a:lnTo>
                  <a:lnTo>
                    <a:pt x="703" y="589"/>
                  </a:lnTo>
                  <a:lnTo>
                    <a:pt x="719" y="591"/>
                  </a:lnTo>
                  <a:lnTo>
                    <a:pt x="727" y="604"/>
                  </a:lnTo>
                  <a:lnTo>
                    <a:pt x="747" y="609"/>
                  </a:lnTo>
                  <a:lnTo>
                    <a:pt x="755" y="602"/>
                  </a:lnTo>
                  <a:lnTo>
                    <a:pt x="761" y="610"/>
                  </a:lnTo>
                  <a:lnTo>
                    <a:pt x="787" y="616"/>
                  </a:lnTo>
                  <a:lnTo>
                    <a:pt x="807" y="632"/>
                  </a:lnTo>
                  <a:lnTo>
                    <a:pt x="824" y="628"/>
                  </a:lnTo>
                  <a:lnTo>
                    <a:pt x="834" y="635"/>
                  </a:lnTo>
                  <a:lnTo>
                    <a:pt x="839" y="635"/>
                  </a:lnTo>
                  <a:lnTo>
                    <a:pt x="849" y="636"/>
                  </a:lnTo>
                  <a:lnTo>
                    <a:pt x="860" y="637"/>
                  </a:lnTo>
                  <a:lnTo>
                    <a:pt x="866" y="638"/>
                  </a:lnTo>
                  <a:lnTo>
                    <a:pt x="873" y="639"/>
                  </a:lnTo>
                  <a:lnTo>
                    <a:pt x="878" y="641"/>
                  </a:lnTo>
                  <a:lnTo>
                    <a:pt x="892" y="646"/>
                  </a:lnTo>
                  <a:lnTo>
                    <a:pt x="903" y="650"/>
                  </a:lnTo>
                  <a:lnTo>
                    <a:pt x="916" y="656"/>
                  </a:lnTo>
                  <a:lnTo>
                    <a:pt x="918" y="675"/>
                  </a:lnTo>
                  <a:lnTo>
                    <a:pt x="928" y="667"/>
                  </a:lnTo>
                  <a:lnTo>
                    <a:pt x="930" y="661"/>
                  </a:lnTo>
                  <a:lnTo>
                    <a:pt x="934" y="647"/>
                  </a:lnTo>
                  <a:lnTo>
                    <a:pt x="938" y="639"/>
                  </a:lnTo>
                  <a:lnTo>
                    <a:pt x="944" y="629"/>
                  </a:lnTo>
                  <a:lnTo>
                    <a:pt x="945" y="628"/>
                  </a:lnTo>
                  <a:lnTo>
                    <a:pt x="944" y="626"/>
                  </a:lnTo>
                  <a:lnTo>
                    <a:pt x="943" y="625"/>
                  </a:lnTo>
                  <a:lnTo>
                    <a:pt x="941" y="624"/>
                  </a:lnTo>
                  <a:lnTo>
                    <a:pt x="938" y="622"/>
                  </a:lnTo>
                  <a:lnTo>
                    <a:pt x="937" y="621"/>
                  </a:lnTo>
                  <a:lnTo>
                    <a:pt x="936" y="615"/>
                  </a:lnTo>
                  <a:lnTo>
                    <a:pt x="949" y="609"/>
                  </a:lnTo>
                  <a:lnTo>
                    <a:pt x="963" y="592"/>
                  </a:lnTo>
                  <a:lnTo>
                    <a:pt x="978" y="583"/>
                  </a:lnTo>
                  <a:lnTo>
                    <a:pt x="984" y="570"/>
                  </a:lnTo>
                  <a:lnTo>
                    <a:pt x="987" y="555"/>
                  </a:lnTo>
                  <a:lnTo>
                    <a:pt x="978" y="545"/>
                  </a:lnTo>
                  <a:lnTo>
                    <a:pt x="981" y="533"/>
                  </a:lnTo>
                  <a:lnTo>
                    <a:pt x="998" y="528"/>
                  </a:lnTo>
                  <a:lnTo>
                    <a:pt x="1011" y="512"/>
                  </a:lnTo>
                  <a:lnTo>
                    <a:pt x="1010" y="506"/>
                  </a:lnTo>
                  <a:lnTo>
                    <a:pt x="1018" y="483"/>
                  </a:lnTo>
                  <a:lnTo>
                    <a:pt x="1033" y="469"/>
                  </a:lnTo>
                  <a:lnTo>
                    <a:pt x="1051" y="459"/>
                  </a:lnTo>
                  <a:lnTo>
                    <a:pt x="1057" y="453"/>
                  </a:lnTo>
                  <a:lnTo>
                    <a:pt x="1057" y="452"/>
                  </a:lnTo>
                  <a:lnTo>
                    <a:pt x="1056" y="450"/>
                  </a:lnTo>
                  <a:lnTo>
                    <a:pt x="1054" y="447"/>
                  </a:lnTo>
                  <a:lnTo>
                    <a:pt x="1052" y="443"/>
                  </a:lnTo>
                  <a:lnTo>
                    <a:pt x="1043" y="433"/>
                  </a:lnTo>
                  <a:lnTo>
                    <a:pt x="1037" y="425"/>
                  </a:lnTo>
                  <a:lnTo>
                    <a:pt x="1030" y="419"/>
                  </a:lnTo>
                  <a:lnTo>
                    <a:pt x="1030" y="410"/>
                  </a:lnTo>
                  <a:lnTo>
                    <a:pt x="1028" y="409"/>
                  </a:lnTo>
                  <a:lnTo>
                    <a:pt x="1022" y="407"/>
                  </a:lnTo>
                  <a:lnTo>
                    <a:pt x="1019" y="405"/>
                  </a:lnTo>
                  <a:lnTo>
                    <a:pt x="1016" y="404"/>
                  </a:lnTo>
                  <a:lnTo>
                    <a:pt x="1010" y="400"/>
                  </a:lnTo>
                  <a:lnTo>
                    <a:pt x="1005" y="395"/>
                  </a:lnTo>
                  <a:lnTo>
                    <a:pt x="1002" y="387"/>
                  </a:lnTo>
                  <a:lnTo>
                    <a:pt x="1004" y="378"/>
                  </a:lnTo>
                  <a:lnTo>
                    <a:pt x="1008" y="366"/>
                  </a:lnTo>
                  <a:lnTo>
                    <a:pt x="1000" y="357"/>
                  </a:lnTo>
                  <a:lnTo>
                    <a:pt x="987" y="347"/>
                  </a:lnTo>
                  <a:lnTo>
                    <a:pt x="987" y="331"/>
                  </a:lnTo>
                  <a:lnTo>
                    <a:pt x="981" y="325"/>
                  </a:lnTo>
                  <a:lnTo>
                    <a:pt x="977" y="310"/>
                  </a:lnTo>
                  <a:lnTo>
                    <a:pt x="971" y="313"/>
                  </a:lnTo>
                  <a:lnTo>
                    <a:pt x="960" y="316"/>
                  </a:lnTo>
                  <a:lnTo>
                    <a:pt x="946" y="335"/>
                  </a:lnTo>
                  <a:lnTo>
                    <a:pt x="928" y="335"/>
                  </a:lnTo>
                  <a:lnTo>
                    <a:pt x="908" y="331"/>
                  </a:lnTo>
                  <a:lnTo>
                    <a:pt x="893" y="302"/>
                  </a:lnTo>
                  <a:lnTo>
                    <a:pt x="889" y="291"/>
                  </a:lnTo>
                  <a:lnTo>
                    <a:pt x="892" y="280"/>
                  </a:lnTo>
                  <a:lnTo>
                    <a:pt x="883" y="276"/>
                  </a:lnTo>
                  <a:lnTo>
                    <a:pt x="865" y="285"/>
                  </a:lnTo>
                  <a:lnTo>
                    <a:pt x="859" y="288"/>
                  </a:lnTo>
                  <a:lnTo>
                    <a:pt x="843" y="288"/>
                  </a:lnTo>
                  <a:lnTo>
                    <a:pt x="837" y="280"/>
                  </a:lnTo>
                  <a:lnTo>
                    <a:pt x="826" y="280"/>
                  </a:lnTo>
                  <a:lnTo>
                    <a:pt x="826" y="270"/>
                  </a:lnTo>
                  <a:lnTo>
                    <a:pt x="832" y="268"/>
                  </a:lnTo>
                  <a:lnTo>
                    <a:pt x="839" y="267"/>
                  </a:lnTo>
                  <a:lnTo>
                    <a:pt x="843" y="263"/>
                  </a:lnTo>
                  <a:lnTo>
                    <a:pt x="846" y="259"/>
                  </a:lnTo>
                  <a:lnTo>
                    <a:pt x="852" y="253"/>
                  </a:lnTo>
                  <a:lnTo>
                    <a:pt x="858" y="242"/>
                  </a:lnTo>
                  <a:lnTo>
                    <a:pt x="858" y="228"/>
                  </a:lnTo>
                  <a:lnTo>
                    <a:pt x="851" y="215"/>
                  </a:lnTo>
                  <a:lnTo>
                    <a:pt x="845" y="199"/>
                  </a:lnTo>
                  <a:lnTo>
                    <a:pt x="824" y="176"/>
                  </a:lnTo>
                  <a:lnTo>
                    <a:pt x="815" y="174"/>
                  </a:lnTo>
                  <a:lnTo>
                    <a:pt x="804" y="173"/>
                  </a:lnTo>
                  <a:lnTo>
                    <a:pt x="803" y="167"/>
                  </a:lnTo>
                  <a:lnTo>
                    <a:pt x="803" y="161"/>
                  </a:lnTo>
                  <a:lnTo>
                    <a:pt x="805" y="156"/>
                  </a:lnTo>
                  <a:lnTo>
                    <a:pt x="810" y="151"/>
                  </a:lnTo>
                  <a:lnTo>
                    <a:pt x="830" y="136"/>
                  </a:lnTo>
                  <a:lnTo>
                    <a:pt x="839" y="130"/>
                  </a:lnTo>
                  <a:lnTo>
                    <a:pt x="849" y="124"/>
                  </a:lnTo>
                  <a:lnTo>
                    <a:pt x="858" y="124"/>
                  </a:lnTo>
                  <a:lnTo>
                    <a:pt x="870" y="126"/>
                  </a:lnTo>
                  <a:lnTo>
                    <a:pt x="885" y="127"/>
                  </a:lnTo>
                  <a:lnTo>
                    <a:pt x="897" y="123"/>
                  </a:lnTo>
                  <a:lnTo>
                    <a:pt x="904" y="119"/>
                  </a:lnTo>
                  <a:lnTo>
                    <a:pt x="916" y="111"/>
                  </a:lnTo>
                  <a:lnTo>
                    <a:pt x="920" y="106"/>
                  </a:lnTo>
                  <a:lnTo>
                    <a:pt x="920" y="96"/>
                  </a:lnTo>
                  <a:lnTo>
                    <a:pt x="912" y="86"/>
                  </a:lnTo>
                  <a:lnTo>
                    <a:pt x="941" y="70"/>
                  </a:lnTo>
                  <a:lnTo>
                    <a:pt x="954" y="56"/>
                  </a:lnTo>
                  <a:lnTo>
                    <a:pt x="954" y="40"/>
                  </a:lnTo>
                  <a:lnTo>
                    <a:pt x="949" y="16"/>
                  </a:lnTo>
                  <a:lnTo>
                    <a:pt x="947" y="0"/>
                  </a:lnTo>
                  <a:lnTo>
                    <a:pt x="946" y="1"/>
                  </a:lnTo>
                  <a:lnTo>
                    <a:pt x="933" y="9"/>
                  </a:lnTo>
                  <a:lnTo>
                    <a:pt x="913" y="14"/>
                  </a:lnTo>
                  <a:lnTo>
                    <a:pt x="904" y="15"/>
                  </a:lnTo>
                  <a:lnTo>
                    <a:pt x="877" y="18"/>
                  </a:lnTo>
                  <a:lnTo>
                    <a:pt x="842" y="33"/>
                  </a:lnTo>
                  <a:lnTo>
                    <a:pt x="831" y="33"/>
                  </a:lnTo>
                  <a:lnTo>
                    <a:pt x="826" y="36"/>
                  </a:lnTo>
                  <a:lnTo>
                    <a:pt x="805" y="42"/>
                  </a:lnTo>
                  <a:lnTo>
                    <a:pt x="774" y="42"/>
                  </a:lnTo>
                  <a:lnTo>
                    <a:pt x="769" y="42"/>
                  </a:lnTo>
                  <a:lnTo>
                    <a:pt x="749" y="46"/>
                  </a:lnTo>
                  <a:lnTo>
                    <a:pt x="743" y="57"/>
                  </a:lnTo>
                  <a:lnTo>
                    <a:pt x="737" y="64"/>
                  </a:lnTo>
                  <a:lnTo>
                    <a:pt x="727" y="67"/>
                  </a:lnTo>
                  <a:lnTo>
                    <a:pt x="711" y="70"/>
                  </a:lnTo>
                  <a:lnTo>
                    <a:pt x="705" y="71"/>
                  </a:lnTo>
                  <a:lnTo>
                    <a:pt x="701" y="73"/>
                  </a:lnTo>
                  <a:lnTo>
                    <a:pt x="699" y="75"/>
                  </a:lnTo>
                  <a:lnTo>
                    <a:pt x="698" y="76"/>
                  </a:lnTo>
                  <a:lnTo>
                    <a:pt x="687" y="76"/>
                  </a:lnTo>
                  <a:lnTo>
                    <a:pt x="681" y="76"/>
                  </a:lnTo>
                  <a:lnTo>
                    <a:pt x="670" y="80"/>
                  </a:lnTo>
                  <a:lnTo>
                    <a:pt x="640" y="96"/>
                  </a:lnTo>
                  <a:lnTo>
                    <a:pt x="631" y="100"/>
                  </a:lnTo>
                  <a:lnTo>
                    <a:pt x="612" y="120"/>
                  </a:lnTo>
                  <a:lnTo>
                    <a:pt x="592" y="130"/>
                  </a:lnTo>
                  <a:lnTo>
                    <a:pt x="566" y="151"/>
                  </a:lnTo>
                  <a:lnTo>
                    <a:pt x="545" y="155"/>
                  </a:lnTo>
                  <a:lnTo>
                    <a:pt x="525" y="151"/>
                  </a:lnTo>
                  <a:lnTo>
                    <a:pt x="499" y="166"/>
                  </a:lnTo>
                  <a:lnTo>
                    <a:pt x="477" y="172"/>
                  </a:lnTo>
                  <a:lnTo>
                    <a:pt x="462" y="185"/>
                  </a:lnTo>
                  <a:lnTo>
                    <a:pt x="436" y="182"/>
                  </a:lnTo>
                  <a:lnTo>
                    <a:pt x="414" y="182"/>
                  </a:lnTo>
                  <a:lnTo>
                    <a:pt x="408" y="184"/>
                  </a:lnTo>
                  <a:lnTo>
                    <a:pt x="391" y="191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04" name="Freeform 63"/>
            <p:cNvSpPr>
              <a:spLocks/>
            </p:cNvSpPr>
            <p:nvPr/>
          </p:nvSpPr>
          <p:spPr bwMode="auto">
            <a:xfrm>
              <a:off x="8413630" y="2497987"/>
              <a:ext cx="425280" cy="351904"/>
            </a:xfrm>
            <a:custGeom>
              <a:avLst/>
              <a:gdLst>
                <a:gd name="T0" fmla="*/ 72 w 852"/>
                <a:gd name="T1" fmla="*/ 357 h 705"/>
                <a:gd name="T2" fmla="*/ 121 w 852"/>
                <a:gd name="T3" fmla="*/ 405 h 705"/>
                <a:gd name="T4" fmla="*/ 135 w 852"/>
                <a:gd name="T5" fmla="*/ 477 h 705"/>
                <a:gd name="T6" fmla="*/ 135 w 852"/>
                <a:gd name="T7" fmla="*/ 525 h 705"/>
                <a:gd name="T8" fmla="*/ 137 w 852"/>
                <a:gd name="T9" fmla="*/ 561 h 705"/>
                <a:gd name="T10" fmla="*/ 192 w 852"/>
                <a:gd name="T11" fmla="*/ 591 h 705"/>
                <a:gd name="T12" fmla="*/ 171 w 852"/>
                <a:gd name="T13" fmla="*/ 623 h 705"/>
                <a:gd name="T14" fmla="*/ 195 w 852"/>
                <a:gd name="T15" fmla="*/ 652 h 705"/>
                <a:gd name="T16" fmla="*/ 193 w 852"/>
                <a:gd name="T17" fmla="*/ 675 h 705"/>
                <a:gd name="T18" fmla="*/ 239 w 852"/>
                <a:gd name="T19" fmla="*/ 688 h 705"/>
                <a:gd name="T20" fmla="*/ 288 w 852"/>
                <a:gd name="T21" fmla="*/ 685 h 705"/>
                <a:gd name="T22" fmla="*/ 339 w 852"/>
                <a:gd name="T23" fmla="*/ 696 h 705"/>
                <a:gd name="T24" fmla="*/ 404 w 852"/>
                <a:gd name="T25" fmla="*/ 705 h 705"/>
                <a:gd name="T26" fmla="*/ 470 w 852"/>
                <a:gd name="T27" fmla="*/ 681 h 705"/>
                <a:gd name="T28" fmla="*/ 505 w 852"/>
                <a:gd name="T29" fmla="*/ 658 h 705"/>
                <a:gd name="T30" fmla="*/ 510 w 852"/>
                <a:gd name="T31" fmla="*/ 648 h 705"/>
                <a:gd name="T32" fmla="*/ 576 w 852"/>
                <a:gd name="T33" fmla="*/ 644 h 705"/>
                <a:gd name="T34" fmla="*/ 625 w 852"/>
                <a:gd name="T35" fmla="*/ 635 h 705"/>
                <a:gd name="T36" fmla="*/ 685 w 852"/>
                <a:gd name="T37" fmla="*/ 616 h 705"/>
                <a:gd name="T38" fmla="*/ 735 w 852"/>
                <a:gd name="T39" fmla="*/ 575 h 705"/>
                <a:gd name="T40" fmla="*/ 772 w 852"/>
                <a:gd name="T41" fmla="*/ 537 h 705"/>
                <a:gd name="T42" fmla="*/ 840 w 852"/>
                <a:gd name="T43" fmla="*/ 502 h 705"/>
                <a:gd name="T44" fmla="*/ 824 w 852"/>
                <a:gd name="T45" fmla="*/ 477 h 705"/>
                <a:gd name="T46" fmla="*/ 797 w 852"/>
                <a:gd name="T47" fmla="*/ 451 h 705"/>
                <a:gd name="T48" fmla="*/ 797 w 852"/>
                <a:gd name="T49" fmla="*/ 428 h 705"/>
                <a:gd name="T50" fmla="*/ 784 w 852"/>
                <a:gd name="T51" fmla="*/ 398 h 705"/>
                <a:gd name="T52" fmla="*/ 739 w 852"/>
                <a:gd name="T53" fmla="*/ 379 h 705"/>
                <a:gd name="T54" fmla="*/ 721 w 852"/>
                <a:gd name="T55" fmla="*/ 381 h 705"/>
                <a:gd name="T56" fmla="*/ 683 w 852"/>
                <a:gd name="T57" fmla="*/ 375 h 705"/>
                <a:gd name="T58" fmla="*/ 624 w 852"/>
                <a:gd name="T59" fmla="*/ 333 h 705"/>
                <a:gd name="T60" fmla="*/ 560 w 852"/>
                <a:gd name="T61" fmla="*/ 284 h 705"/>
                <a:gd name="T62" fmla="*/ 542 w 852"/>
                <a:gd name="T63" fmla="*/ 237 h 705"/>
                <a:gd name="T64" fmla="*/ 526 w 852"/>
                <a:gd name="T65" fmla="*/ 187 h 705"/>
                <a:gd name="T66" fmla="*/ 511 w 852"/>
                <a:gd name="T67" fmla="*/ 136 h 705"/>
                <a:gd name="T68" fmla="*/ 500 w 852"/>
                <a:gd name="T69" fmla="*/ 94 h 705"/>
                <a:gd name="T70" fmla="*/ 505 w 852"/>
                <a:gd name="T71" fmla="*/ 35 h 705"/>
                <a:gd name="T72" fmla="*/ 513 w 852"/>
                <a:gd name="T73" fmla="*/ 8 h 705"/>
                <a:gd name="T74" fmla="*/ 488 w 852"/>
                <a:gd name="T75" fmla="*/ 15 h 705"/>
                <a:gd name="T76" fmla="*/ 470 w 852"/>
                <a:gd name="T77" fmla="*/ 22 h 705"/>
                <a:gd name="T78" fmla="*/ 420 w 852"/>
                <a:gd name="T79" fmla="*/ 53 h 705"/>
                <a:gd name="T80" fmla="*/ 383 w 852"/>
                <a:gd name="T81" fmla="*/ 76 h 705"/>
                <a:gd name="T82" fmla="*/ 360 w 852"/>
                <a:gd name="T83" fmla="*/ 71 h 705"/>
                <a:gd name="T84" fmla="*/ 301 w 852"/>
                <a:gd name="T85" fmla="*/ 128 h 705"/>
                <a:gd name="T86" fmla="*/ 202 w 852"/>
                <a:gd name="T87" fmla="*/ 150 h 705"/>
                <a:gd name="T88" fmla="*/ 160 w 852"/>
                <a:gd name="T89" fmla="*/ 161 h 705"/>
                <a:gd name="T90" fmla="*/ 116 w 852"/>
                <a:gd name="T91" fmla="*/ 182 h 705"/>
                <a:gd name="T92" fmla="*/ 92 w 852"/>
                <a:gd name="T93" fmla="*/ 191 h 705"/>
                <a:gd name="T94" fmla="*/ 55 w 852"/>
                <a:gd name="T95" fmla="*/ 185 h 705"/>
                <a:gd name="T96" fmla="*/ 27 w 852"/>
                <a:gd name="T97" fmla="*/ 193 h 705"/>
                <a:gd name="T98" fmla="*/ 3 w 852"/>
                <a:gd name="T99" fmla="*/ 202 h 705"/>
                <a:gd name="T100" fmla="*/ 25 w 852"/>
                <a:gd name="T101" fmla="*/ 275 h 705"/>
                <a:gd name="T102" fmla="*/ 50 w 852"/>
                <a:gd name="T103" fmla="*/ 33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2" h="705">
                  <a:moveTo>
                    <a:pt x="50" y="334"/>
                  </a:moveTo>
                  <a:lnTo>
                    <a:pt x="64" y="340"/>
                  </a:lnTo>
                  <a:lnTo>
                    <a:pt x="77" y="347"/>
                  </a:lnTo>
                  <a:lnTo>
                    <a:pt x="72" y="357"/>
                  </a:lnTo>
                  <a:lnTo>
                    <a:pt x="89" y="366"/>
                  </a:lnTo>
                  <a:lnTo>
                    <a:pt x="102" y="384"/>
                  </a:lnTo>
                  <a:lnTo>
                    <a:pt x="126" y="398"/>
                  </a:lnTo>
                  <a:lnTo>
                    <a:pt x="121" y="405"/>
                  </a:lnTo>
                  <a:lnTo>
                    <a:pt x="116" y="432"/>
                  </a:lnTo>
                  <a:lnTo>
                    <a:pt x="116" y="450"/>
                  </a:lnTo>
                  <a:lnTo>
                    <a:pt x="114" y="463"/>
                  </a:lnTo>
                  <a:lnTo>
                    <a:pt x="135" y="477"/>
                  </a:lnTo>
                  <a:lnTo>
                    <a:pt x="145" y="486"/>
                  </a:lnTo>
                  <a:lnTo>
                    <a:pt x="137" y="496"/>
                  </a:lnTo>
                  <a:lnTo>
                    <a:pt x="141" y="510"/>
                  </a:lnTo>
                  <a:lnTo>
                    <a:pt x="135" y="525"/>
                  </a:lnTo>
                  <a:lnTo>
                    <a:pt x="132" y="528"/>
                  </a:lnTo>
                  <a:lnTo>
                    <a:pt x="123" y="537"/>
                  </a:lnTo>
                  <a:lnTo>
                    <a:pt x="123" y="552"/>
                  </a:lnTo>
                  <a:lnTo>
                    <a:pt x="137" y="561"/>
                  </a:lnTo>
                  <a:lnTo>
                    <a:pt x="145" y="570"/>
                  </a:lnTo>
                  <a:lnTo>
                    <a:pt x="152" y="576"/>
                  </a:lnTo>
                  <a:lnTo>
                    <a:pt x="176" y="579"/>
                  </a:lnTo>
                  <a:lnTo>
                    <a:pt x="192" y="591"/>
                  </a:lnTo>
                  <a:lnTo>
                    <a:pt x="192" y="598"/>
                  </a:lnTo>
                  <a:lnTo>
                    <a:pt x="177" y="612"/>
                  </a:lnTo>
                  <a:lnTo>
                    <a:pt x="171" y="619"/>
                  </a:lnTo>
                  <a:lnTo>
                    <a:pt x="171" y="623"/>
                  </a:lnTo>
                  <a:lnTo>
                    <a:pt x="176" y="631"/>
                  </a:lnTo>
                  <a:lnTo>
                    <a:pt x="183" y="638"/>
                  </a:lnTo>
                  <a:lnTo>
                    <a:pt x="190" y="645"/>
                  </a:lnTo>
                  <a:lnTo>
                    <a:pt x="195" y="652"/>
                  </a:lnTo>
                  <a:lnTo>
                    <a:pt x="195" y="665"/>
                  </a:lnTo>
                  <a:lnTo>
                    <a:pt x="194" y="666"/>
                  </a:lnTo>
                  <a:lnTo>
                    <a:pt x="194" y="671"/>
                  </a:lnTo>
                  <a:lnTo>
                    <a:pt x="193" y="675"/>
                  </a:lnTo>
                  <a:lnTo>
                    <a:pt x="195" y="678"/>
                  </a:lnTo>
                  <a:lnTo>
                    <a:pt x="206" y="685"/>
                  </a:lnTo>
                  <a:lnTo>
                    <a:pt x="213" y="691"/>
                  </a:lnTo>
                  <a:lnTo>
                    <a:pt x="239" y="688"/>
                  </a:lnTo>
                  <a:lnTo>
                    <a:pt x="262" y="691"/>
                  </a:lnTo>
                  <a:lnTo>
                    <a:pt x="271" y="678"/>
                  </a:lnTo>
                  <a:lnTo>
                    <a:pt x="289" y="678"/>
                  </a:lnTo>
                  <a:lnTo>
                    <a:pt x="288" y="685"/>
                  </a:lnTo>
                  <a:lnTo>
                    <a:pt x="289" y="691"/>
                  </a:lnTo>
                  <a:lnTo>
                    <a:pt x="299" y="694"/>
                  </a:lnTo>
                  <a:lnTo>
                    <a:pt x="306" y="696"/>
                  </a:lnTo>
                  <a:lnTo>
                    <a:pt x="339" y="696"/>
                  </a:lnTo>
                  <a:lnTo>
                    <a:pt x="349" y="690"/>
                  </a:lnTo>
                  <a:lnTo>
                    <a:pt x="358" y="690"/>
                  </a:lnTo>
                  <a:lnTo>
                    <a:pt x="380" y="702"/>
                  </a:lnTo>
                  <a:lnTo>
                    <a:pt x="404" y="705"/>
                  </a:lnTo>
                  <a:lnTo>
                    <a:pt x="430" y="705"/>
                  </a:lnTo>
                  <a:lnTo>
                    <a:pt x="451" y="697"/>
                  </a:lnTo>
                  <a:lnTo>
                    <a:pt x="467" y="690"/>
                  </a:lnTo>
                  <a:lnTo>
                    <a:pt x="470" y="681"/>
                  </a:lnTo>
                  <a:lnTo>
                    <a:pt x="476" y="678"/>
                  </a:lnTo>
                  <a:lnTo>
                    <a:pt x="486" y="678"/>
                  </a:lnTo>
                  <a:lnTo>
                    <a:pt x="505" y="674"/>
                  </a:lnTo>
                  <a:lnTo>
                    <a:pt x="505" y="658"/>
                  </a:lnTo>
                  <a:lnTo>
                    <a:pt x="505" y="656"/>
                  </a:lnTo>
                  <a:lnTo>
                    <a:pt x="506" y="653"/>
                  </a:lnTo>
                  <a:lnTo>
                    <a:pt x="508" y="649"/>
                  </a:lnTo>
                  <a:lnTo>
                    <a:pt x="510" y="648"/>
                  </a:lnTo>
                  <a:lnTo>
                    <a:pt x="524" y="647"/>
                  </a:lnTo>
                  <a:lnTo>
                    <a:pt x="537" y="646"/>
                  </a:lnTo>
                  <a:lnTo>
                    <a:pt x="564" y="641"/>
                  </a:lnTo>
                  <a:lnTo>
                    <a:pt x="576" y="644"/>
                  </a:lnTo>
                  <a:lnTo>
                    <a:pt x="588" y="647"/>
                  </a:lnTo>
                  <a:lnTo>
                    <a:pt x="603" y="643"/>
                  </a:lnTo>
                  <a:lnTo>
                    <a:pt x="614" y="634"/>
                  </a:lnTo>
                  <a:lnTo>
                    <a:pt x="625" y="635"/>
                  </a:lnTo>
                  <a:lnTo>
                    <a:pt x="634" y="644"/>
                  </a:lnTo>
                  <a:lnTo>
                    <a:pt x="660" y="643"/>
                  </a:lnTo>
                  <a:lnTo>
                    <a:pt x="670" y="626"/>
                  </a:lnTo>
                  <a:lnTo>
                    <a:pt x="685" y="616"/>
                  </a:lnTo>
                  <a:lnTo>
                    <a:pt x="697" y="616"/>
                  </a:lnTo>
                  <a:lnTo>
                    <a:pt x="705" y="603"/>
                  </a:lnTo>
                  <a:lnTo>
                    <a:pt x="724" y="582"/>
                  </a:lnTo>
                  <a:lnTo>
                    <a:pt x="735" y="575"/>
                  </a:lnTo>
                  <a:lnTo>
                    <a:pt x="742" y="570"/>
                  </a:lnTo>
                  <a:lnTo>
                    <a:pt x="764" y="565"/>
                  </a:lnTo>
                  <a:lnTo>
                    <a:pt x="772" y="552"/>
                  </a:lnTo>
                  <a:lnTo>
                    <a:pt x="772" y="537"/>
                  </a:lnTo>
                  <a:lnTo>
                    <a:pt x="782" y="529"/>
                  </a:lnTo>
                  <a:lnTo>
                    <a:pt x="816" y="526"/>
                  </a:lnTo>
                  <a:lnTo>
                    <a:pt x="819" y="511"/>
                  </a:lnTo>
                  <a:lnTo>
                    <a:pt x="840" y="502"/>
                  </a:lnTo>
                  <a:lnTo>
                    <a:pt x="852" y="496"/>
                  </a:lnTo>
                  <a:lnTo>
                    <a:pt x="851" y="488"/>
                  </a:lnTo>
                  <a:lnTo>
                    <a:pt x="841" y="478"/>
                  </a:lnTo>
                  <a:lnTo>
                    <a:pt x="824" y="477"/>
                  </a:lnTo>
                  <a:lnTo>
                    <a:pt x="818" y="472"/>
                  </a:lnTo>
                  <a:lnTo>
                    <a:pt x="811" y="466"/>
                  </a:lnTo>
                  <a:lnTo>
                    <a:pt x="801" y="455"/>
                  </a:lnTo>
                  <a:lnTo>
                    <a:pt x="797" y="451"/>
                  </a:lnTo>
                  <a:lnTo>
                    <a:pt x="797" y="446"/>
                  </a:lnTo>
                  <a:lnTo>
                    <a:pt x="805" y="442"/>
                  </a:lnTo>
                  <a:lnTo>
                    <a:pt x="807" y="435"/>
                  </a:lnTo>
                  <a:lnTo>
                    <a:pt x="797" y="428"/>
                  </a:lnTo>
                  <a:lnTo>
                    <a:pt x="783" y="418"/>
                  </a:lnTo>
                  <a:lnTo>
                    <a:pt x="779" y="411"/>
                  </a:lnTo>
                  <a:lnTo>
                    <a:pt x="779" y="402"/>
                  </a:lnTo>
                  <a:lnTo>
                    <a:pt x="784" y="398"/>
                  </a:lnTo>
                  <a:lnTo>
                    <a:pt x="783" y="393"/>
                  </a:lnTo>
                  <a:lnTo>
                    <a:pt x="751" y="388"/>
                  </a:lnTo>
                  <a:lnTo>
                    <a:pt x="740" y="385"/>
                  </a:lnTo>
                  <a:lnTo>
                    <a:pt x="739" y="379"/>
                  </a:lnTo>
                  <a:lnTo>
                    <a:pt x="739" y="374"/>
                  </a:lnTo>
                  <a:lnTo>
                    <a:pt x="731" y="374"/>
                  </a:lnTo>
                  <a:lnTo>
                    <a:pt x="724" y="375"/>
                  </a:lnTo>
                  <a:lnTo>
                    <a:pt x="721" y="381"/>
                  </a:lnTo>
                  <a:lnTo>
                    <a:pt x="708" y="380"/>
                  </a:lnTo>
                  <a:lnTo>
                    <a:pt x="708" y="376"/>
                  </a:lnTo>
                  <a:lnTo>
                    <a:pt x="699" y="375"/>
                  </a:lnTo>
                  <a:lnTo>
                    <a:pt x="683" y="375"/>
                  </a:lnTo>
                  <a:lnTo>
                    <a:pt x="674" y="377"/>
                  </a:lnTo>
                  <a:lnTo>
                    <a:pt x="666" y="358"/>
                  </a:lnTo>
                  <a:lnTo>
                    <a:pt x="651" y="354"/>
                  </a:lnTo>
                  <a:lnTo>
                    <a:pt x="624" y="333"/>
                  </a:lnTo>
                  <a:lnTo>
                    <a:pt x="620" y="305"/>
                  </a:lnTo>
                  <a:lnTo>
                    <a:pt x="615" y="295"/>
                  </a:lnTo>
                  <a:lnTo>
                    <a:pt x="578" y="293"/>
                  </a:lnTo>
                  <a:lnTo>
                    <a:pt x="560" y="284"/>
                  </a:lnTo>
                  <a:lnTo>
                    <a:pt x="546" y="266"/>
                  </a:lnTo>
                  <a:lnTo>
                    <a:pt x="539" y="260"/>
                  </a:lnTo>
                  <a:lnTo>
                    <a:pt x="539" y="246"/>
                  </a:lnTo>
                  <a:lnTo>
                    <a:pt x="542" y="237"/>
                  </a:lnTo>
                  <a:lnTo>
                    <a:pt x="536" y="227"/>
                  </a:lnTo>
                  <a:lnTo>
                    <a:pt x="533" y="208"/>
                  </a:lnTo>
                  <a:lnTo>
                    <a:pt x="523" y="195"/>
                  </a:lnTo>
                  <a:lnTo>
                    <a:pt x="526" y="187"/>
                  </a:lnTo>
                  <a:lnTo>
                    <a:pt x="526" y="168"/>
                  </a:lnTo>
                  <a:lnTo>
                    <a:pt x="509" y="159"/>
                  </a:lnTo>
                  <a:lnTo>
                    <a:pt x="507" y="142"/>
                  </a:lnTo>
                  <a:lnTo>
                    <a:pt x="511" y="136"/>
                  </a:lnTo>
                  <a:lnTo>
                    <a:pt x="509" y="124"/>
                  </a:lnTo>
                  <a:lnTo>
                    <a:pt x="504" y="116"/>
                  </a:lnTo>
                  <a:lnTo>
                    <a:pt x="506" y="104"/>
                  </a:lnTo>
                  <a:lnTo>
                    <a:pt x="500" y="94"/>
                  </a:lnTo>
                  <a:lnTo>
                    <a:pt x="506" y="81"/>
                  </a:lnTo>
                  <a:lnTo>
                    <a:pt x="510" y="70"/>
                  </a:lnTo>
                  <a:lnTo>
                    <a:pt x="509" y="47"/>
                  </a:lnTo>
                  <a:lnTo>
                    <a:pt x="505" y="35"/>
                  </a:lnTo>
                  <a:lnTo>
                    <a:pt x="501" y="33"/>
                  </a:lnTo>
                  <a:lnTo>
                    <a:pt x="508" y="24"/>
                  </a:lnTo>
                  <a:lnTo>
                    <a:pt x="512" y="19"/>
                  </a:lnTo>
                  <a:lnTo>
                    <a:pt x="513" y="8"/>
                  </a:lnTo>
                  <a:lnTo>
                    <a:pt x="510" y="0"/>
                  </a:lnTo>
                  <a:lnTo>
                    <a:pt x="500" y="1"/>
                  </a:lnTo>
                  <a:lnTo>
                    <a:pt x="489" y="4"/>
                  </a:lnTo>
                  <a:lnTo>
                    <a:pt x="488" y="15"/>
                  </a:lnTo>
                  <a:lnTo>
                    <a:pt x="481" y="12"/>
                  </a:lnTo>
                  <a:lnTo>
                    <a:pt x="479" y="6"/>
                  </a:lnTo>
                  <a:lnTo>
                    <a:pt x="472" y="6"/>
                  </a:lnTo>
                  <a:lnTo>
                    <a:pt x="470" y="22"/>
                  </a:lnTo>
                  <a:lnTo>
                    <a:pt x="458" y="31"/>
                  </a:lnTo>
                  <a:lnTo>
                    <a:pt x="445" y="33"/>
                  </a:lnTo>
                  <a:lnTo>
                    <a:pt x="433" y="41"/>
                  </a:lnTo>
                  <a:lnTo>
                    <a:pt x="420" y="53"/>
                  </a:lnTo>
                  <a:lnTo>
                    <a:pt x="414" y="61"/>
                  </a:lnTo>
                  <a:lnTo>
                    <a:pt x="400" y="62"/>
                  </a:lnTo>
                  <a:lnTo>
                    <a:pt x="383" y="69"/>
                  </a:lnTo>
                  <a:lnTo>
                    <a:pt x="383" y="76"/>
                  </a:lnTo>
                  <a:lnTo>
                    <a:pt x="383" y="85"/>
                  </a:lnTo>
                  <a:lnTo>
                    <a:pt x="376" y="85"/>
                  </a:lnTo>
                  <a:lnTo>
                    <a:pt x="367" y="72"/>
                  </a:lnTo>
                  <a:lnTo>
                    <a:pt x="360" y="71"/>
                  </a:lnTo>
                  <a:lnTo>
                    <a:pt x="344" y="81"/>
                  </a:lnTo>
                  <a:lnTo>
                    <a:pt x="327" y="98"/>
                  </a:lnTo>
                  <a:lnTo>
                    <a:pt x="314" y="117"/>
                  </a:lnTo>
                  <a:lnTo>
                    <a:pt x="301" y="128"/>
                  </a:lnTo>
                  <a:lnTo>
                    <a:pt x="283" y="136"/>
                  </a:lnTo>
                  <a:lnTo>
                    <a:pt x="249" y="139"/>
                  </a:lnTo>
                  <a:lnTo>
                    <a:pt x="224" y="150"/>
                  </a:lnTo>
                  <a:lnTo>
                    <a:pt x="202" y="150"/>
                  </a:lnTo>
                  <a:lnTo>
                    <a:pt x="192" y="161"/>
                  </a:lnTo>
                  <a:lnTo>
                    <a:pt x="185" y="154"/>
                  </a:lnTo>
                  <a:lnTo>
                    <a:pt x="167" y="154"/>
                  </a:lnTo>
                  <a:lnTo>
                    <a:pt x="160" y="161"/>
                  </a:lnTo>
                  <a:lnTo>
                    <a:pt x="151" y="158"/>
                  </a:lnTo>
                  <a:lnTo>
                    <a:pt x="138" y="172"/>
                  </a:lnTo>
                  <a:lnTo>
                    <a:pt x="127" y="172"/>
                  </a:lnTo>
                  <a:lnTo>
                    <a:pt x="116" y="182"/>
                  </a:lnTo>
                  <a:lnTo>
                    <a:pt x="111" y="175"/>
                  </a:lnTo>
                  <a:lnTo>
                    <a:pt x="103" y="175"/>
                  </a:lnTo>
                  <a:lnTo>
                    <a:pt x="96" y="181"/>
                  </a:lnTo>
                  <a:lnTo>
                    <a:pt x="92" y="191"/>
                  </a:lnTo>
                  <a:lnTo>
                    <a:pt x="86" y="191"/>
                  </a:lnTo>
                  <a:lnTo>
                    <a:pt x="76" y="207"/>
                  </a:lnTo>
                  <a:lnTo>
                    <a:pt x="61" y="198"/>
                  </a:lnTo>
                  <a:lnTo>
                    <a:pt x="55" y="185"/>
                  </a:lnTo>
                  <a:lnTo>
                    <a:pt x="46" y="185"/>
                  </a:lnTo>
                  <a:lnTo>
                    <a:pt x="42" y="193"/>
                  </a:lnTo>
                  <a:lnTo>
                    <a:pt x="38" y="193"/>
                  </a:lnTo>
                  <a:lnTo>
                    <a:pt x="27" y="193"/>
                  </a:lnTo>
                  <a:lnTo>
                    <a:pt x="23" y="201"/>
                  </a:lnTo>
                  <a:lnTo>
                    <a:pt x="15" y="202"/>
                  </a:lnTo>
                  <a:lnTo>
                    <a:pt x="6" y="201"/>
                  </a:lnTo>
                  <a:lnTo>
                    <a:pt x="3" y="202"/>
                  </a:lnTo>
                  <a:lnTo>
                    <a:pt x="0" y="206"/>
                  </a:lnTo>
                  <a:lnTo>
                    <a:pt x="9" y="243"/>
                  </a:lnTo>
                  <a:lnTo>
                    <a:pt x="19" y="260"/>
                  </a:lnTo>
                  <a:lnTo>
                    <a:pt x="25" y="275"/>
                  </a:lnTo>
                  <a:lnTo>
                    <a:pt x="31" y="291"/>
                  </a:lnTo>
                  <a:lnTo>
                    <a:pt x="51" y="308"/>
                  </a:lnTo>
                  <a:lnTo>
                    <a:pt x="50" y="318"/>
                  </a:lnTo>
                  <a:lnTo>
                    <a:pt x="50" y="334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05" name="Freeform 65"/>
            <p:cNvSpPr>
              <a:spLocks/>
            </p:cNvSpPr>
            <p:nvPr/>
          </p:nvSpPr>
          <p:spPr bwMode="auto">
            <a:xfrm>
              <a:off x="8163554" y="2601313"/>
              <a:ext cx="323452" cy="278528"/>
            </a:xfrm>
            <a:custGeom>
              <a:avLst/>
              <a:gdLst>
                <a:gd name="T0" fmla="*/ 552 w 647"/>
                <a:gd name="T1" fmla="*/ 128 h 559"/>
                <a:gd name="T2" fmla="*/ 553 w 647"/>
                <a:gd name="T3" fmla="*/ 102 h 559"/>
                <a:gd name="T4" fmla="*/ 527 w 647"/>
                <a:gd name="T5" fmla="*/ 69 h 559"/>
                <a:gd name="T6" fmla="*/ 511 w 647"/>
                <a:gd name="T7" fmla="*/ 37 h 559"/>
                <a:gd name="T8" fmla="*/ 500 w 647"/>
                <a:gd name="T9" fmla="*/ 2 h 559"/>
                <a:gd name="T10" fmla="*/ 475 w 647"/>
                <a:gd name="T11" fmla="*/ 11 h 559"/>
                <a:gd name="T12" fmla="*/ 462 w 647"/>
                <a:gd name="T13" fmla="*/ 15 h 559"/>
                <a:gd name="T14" fmla="*/ 388 w 647"/>
                <a:gd name="T15" fmla="*/ 47 h 559"/>
                <a:gd name="T16" fmla="*/ 340 w 647"/>
                <a:gd name="T17" fmla="*/ 80 h 559"/>
                <a:gd name="T18" fmla="*/ 325 w 647"/>
                <a:gd name="T19" fmla="*/ 94 h 559"/>
                <a:gd name="T20" fmla="*/ 295 w 647"/>
                <a:gd name="T21" fmla="*/ 117 h 559"/>
                <a:gd name="T22" fmla="*/ 236 w 647"/>
                <a:gd name="T23" fmla="*/ 162 h 559"/>
                <a:gd name="T24" fmla="*/ 141 w 647"/>
                <a:gd name="T25" fmla="*/ 215 h 559"/>
                <a:gd name="T26" fmla="*/ 141 w 647"/>
                <a:gd name="T27" fmla="*/ 216 h 559"/>
                <a:gd name="T28" fmla="*/ 135 w 647"/>
                <a:gd name="T29" fmla="*/ 223 h 559"/>
                <a:gd name="T30" fmla="*/ 102 w 647"/>
                <a:gd name="T31" fmla="*/ 247 h 559"/>
                <a:gd name="T32" fmla="*/ 95 w 647"/>
                <a:gd name="T33" fmla="*/ 276 h 559"/>
                <a:gd name="T34" fmla="*/ 65 w 647"/>
                <a:gd name="T35" fmla="*/ 297 h 559"/>
                <a:gd name="T36" fmla="*/ 71 w 647"/>
                <a:gd name="T37" fmla="*/ 319 h 559"/>
                <a:gd name="T38" fmla="*/ 62 w 647"/>
                <a:gd name="T39" fmla="*/ 347 h 559"/>
                <a:gd name="T40" fmla="*/ 33 w 647"/>
                <a:gd name="T41" fmla="*/ 373 h 559"/>
                <a:gd name="T42" fmla="*/ 21 w 647"/>
                <a:gd name="T43" fmla="*/ 385 h 559"/>
                <a:gd name="T44" fmla="*/ 25 w 647"/>
                <a:gd name="T45" fmla="*/ 388 h 559"/>
                <a:gd name="T46" fmla="*/ 28 w 647"/>
                <a:gd name="T47" fmla="*/ 390 h 559"/>
                <a:gd name="T48" fmla="*/ 28 w 647"/>
                <a:gd name="T49" fmla="*/ 393 h 559"/>
                <a:gd name="T50" fmla="*/ 18 w 647"/>
                <a:gd name="T51" fmla="*/ 411 h 559"/>
                <a:gd name="T52" fmla="*/ 12 w 647"/>
                <a:gd name="T53" fmla="*/ 431 h 559"/>
                <a:gd name="T54" fmla="*/ 0 w 647"/>
                <a:gd name="T55" fmla="*/ 448 h 559"/>
                <a:gd name="T56" fmla="*/ 26 w 647"/>
                <a:gd name="T57" fmla="*/ 484 h 559"/>
                <a:gd name="T58" fmla="*/ 50 w 647"/>
                <a:gd name="T59" fmla="*/ 500 h 559"/>
                <a:gd name="T60" fmla="*/ 54 w 647"/>
                <a:gd name="T61" fmla="*/ 512 h 559"/>
                <a:gd name="T62" fmla="*/ 54 w 647"/>
                <a:gd name="T63" fmla="*/ 512 h 559"/>
                <a:gd name="T64" fmla="*/ 82 w 647"/>
                <a:gd name="T65" fmla="*/ 559 h 559"/>
                <a:gd name="T66" fmla="*/ 102 w 647"/>
                <a:gd name="T67" fmla="*/ 555 h 559"/>
                <a:gd name="T68" fmla="*/ 128 w 647"/>
                <a:gd name="T69" fmla="*/ 559 h 559"/>
                <a:gd name="T70" fmla="*/ 163 w 647"/>
                <a:gd name="T71" fmla="*/ 552 h 559"/>
                <a:gd name="T72" fmla="*/ 167 w 647"/>
                <a:gd name="T73" fmla="*/ 527 h 559"/>
                <a:gd name="T74" fmla="*/ 205 w 647"/>
                <a:gd name="T75" fmla="*/ 527 h 559"/>
                <a:gd name="T76" fmla="*/ 227 w 647"/>
                <a:gd name="T77" fmla="*/ 516 h 559"/>
                <a:gd name="T78" fmla="*/ 242 w 647"/>
                <a:gd name="T79" fmla="*/ 500 h 559"/>
                <a:gd name="T80" fmla="*/ 275 w 647"/>
                <a:gd name="T81" fmla="*/ 513 h 559"/>
                <a:gd name="T82" fmla="*/ 286 w 647"/>
                <a:gd name="T83" fmla="*/ 489 h 559"/>
                <a:gd name="T84" fmla="*/ 297 w 647"/>
                <a:gd name="T85" fmla="*/ 485 h 559"/>
                <a:gd name="T86" fmla="*/ 313 w 647"/>
                <a:gd name="T87" fmla="*/ 493 h 559"/>
                <a:gd name="T88" fmla="*/ 334 w 647"/>
                <a:gd name="T89" fmla="*/ 505 h 559"/>
                <a:gd name="T90" fmla="*/ 367 w 647"/>
                <a:gd name="T91" fmla="*/ 494 h 559"/>
                <a:gd name="T92" fmla="*/ 393 w 647"/>
                <a:gd name="T93" fmla="*/ 460 h 559"/>
                <a:gd name="T94" fmla="*/ 405 w 647"/>
                <a:gd name="T95" fmla="*/ 445 h 559"/>
                <a:gd name="T96" fmla="*/ 435 w 647"/>
                <a:gd name="T97" fmla="*/ 449 h 559"/>
                <a:gd name="T98" fmla="*/ 460 w 647"/>
                <a:gd name="T99" fmla="*/ 442 h 559"/>
                <a:gd name="T100" fmla="*/ 479 w 647"/>
                <a:gd name="T101" fmla="*/ 436 h 559"/>
                <a:gd name="T102" fmla="*/ 532 w 647"/>
                <a:gd name="T103" fmla="*/ 421 h 559"/>
                <a:gd name="T104" fmla="*/ 560 w 647"/>
                <a:gd name="T105" fmla="*/ 405 h 559"/>
                <a:gd name="T106" fmla="*/ 582 w 647"/>
                <a:gd name="T107" fmla="*/ 368 h 559"/>
                <a:gd name="T108" fmla="*/ 625 w 647"/>
                <a:gd name="T109" fmla="*/ 346 h 559"/>
                <a:gd name="T110" fmla="*/ 634 w 647"/>
                <a:gd name="T111" fmla="*/ 322 h 559"/>
                <a:gd name="T112" fmla="*/ 643 w 647"/>
                <a:gd name="T113" fmla="*/ 304 h 559"/>
                <a:gd name="T114" fmla="*/ 647 w 647"/>
                <a:gd name="T115" fmla="*/ 280 h 559"/>
                <a:gd name="T116" fmla="*/ 616 w 647"/>
                <a:gd name="T117" fmla="*/ 257 h 559"/>
                <a:gd name="T118" fmla="*/ 618 w 647"/>
                <a:gd name="T119" fmla="*/ 226 h 559"/>
                <a:gd name="T120" fmla="*/ 628 w 647"/>
                <a:gd name="T121" fmla="*/ 192 h 559"/>
                <a:gd name="T122" fmla="*/ 591 w 647"/>
                <a:gd name="T123" fmla="*/ 160 h 559"/>
                <a:gd name="T124" fmla="*/ 579 w 647"/>
                <a:gd name="T125" fmla="*/ 14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7" h="559">
                  <a:moveTo>
                    <a:pt x="566" y="134"/>
                  </a:moveTo>
                  <a:lnTo>
                    <a:pt x="552" y="128"/>
                  </a:lnTo>
                  <a:lnTo>
                    <a:pt x="552" y="112"/>
                  </a:lnTo>
                  <a:lnTo>
                    <a:pt x="553" y="102"/>
                  </a:lnTo>
                  <a:lnTo>
                    <a:pt x="533" y="85"/>
                  </a:lnTo>
                  <a:lnTo>
                    <a:pt x="527" y="69"/>
                  </a:lnTo>
                  <a:lnTo>
                    <a:pt x="521" y="54"/>
                  </a:lnTo>
                  <a:lnTo>
                    <a:pt x="511" y="37"/>
                  </a:lnTo>
                  <a:lnTo>
                    <a:pt x="502" y="0"/>
                  </a:lnTo>
                  <a:lnTo>
                    <a:pt x="500" y="2"/>
                  </a:lnTo>
                  <a:lnTo>
                    <a:pt x="498" y="3"/>
                  </a:lnTo>
                  <a:lnTo>
                    <a:pt x="475" y="11"/>
                  </a:lnTo>
                  <a:lnTo>
                    <a:pt x="472" y="12"/>
                  </a:lnTo>
                  <a:lnTo>
                    <a:pt x="462" y="15"/>
                  </a:lnTo>
                  <a:lnTo>
                    <a:pt x="422" y="39"/>
                  </a:lnTo>
                  <a:lnTo>
                    <a:pt x="388" y="47"/>
                  </a:lnTo>
                  <a:lnTo>
                    <a:pt x="362" y="57"/>
                  </a:lnTo>
                  <a:lnTo>
                    <a:pt x="340" y="80"/>
                  </a:lnTo>
                  <a:lnTo>
                    <a:pt x="335" y="97"/>
                  </a:lnTo>
                  <a:lnTo>
                    <a:pt x="325" y="94"/>
                  </a:lnTo>
                  <a:lnTo>
                    <a:pt x="311" y="94"/>
                  </a:lnTo>
                  <a:lnTo>
                    <a:pt x="295" y="117"/>
                  </a:lnTo>
                  <a:lnTo>
                    <a:pt x="270" y="147"/>
                  </a:lnTo>
                  <a:lnTo>
                    <a:pt x="236" y="162"/>
                  </a:lnTo>
                  <a:lnTo>
                    <a:pt x="192" y="189"/>
                  </a:lnTo>
                  <a:lnTo>
                    <a:pt x="141" y="215"/>
                  </a:lnTo>
                  <a:lnTo>
                    <a:pt x="140" y="214"/>
                  </a:lnTo>
                  <a:lnTo>
                    <a:pt x="141" y="216"/>
                  </a:lnTo>
                  <a:lnTo>
                    <a:pt x="141" y="217"/>
                  </a:lnTo>
                  <a:lnTo>
                    <a:pt x="135" y="223"/>
                  </a:lnTo>
                  <a:lnTo>
                    <a:pt x="117" y="233"/>
                  </a:lnTo>
                  <a:lnTo>
                    <a:pt x="102" y="247"/>
                  </a:lnTo>
                  <a:lnTo>
                    <a:pt x="94" y="270"/>
                  </a:lnTo>
                  <a:lnTo>
                    <a:pt x="95" y="276"/>
                  </a:lnTo>
                  <a:lnTo>
                    <a:pt x="82" y="292"/>
                  </a:lnTo>
                  <a:lnTo>
                    <a:pt x="65" y="297"/>
                  </a:lnTo>
                  <a:lnTo>
                    <a:pt x="62" y="309"/>
                  </a:lnTo>
                  <a:lnTo>
                    <a:pt x="71" y="319"/>
                  </a:lnTo>
                  <a:lnTo>
                    <a:pt x="68" y="334"/>
                  </a:lnTo>
                  <a:lnTo>
                    <a:pt x="62" y="347"/>
                  </a:lnTo>
                  <a:lnTo>
                    <a:pt x="47" y="356"/>
                  </a:lnTo>
                  <a:lnTo>
                    <a:pt x="33" y="373"/>
                  </a:lnTo>
                  <a:lnTo>
                    <a:pt x="20" y="379"/>
                  </a:lnTo>
                  <a:lnTo>
                    <a:pt x="21" y="385"/>
                  </a:lnTo>
                  <a:lnTo>
                    <a:pt x="22" y="386"/>
                  </a:lnTo>
                  <a:lnTo>
                    <a:pt x="25" y="388"/>
                  </a:lnTo>
                  <a:lnTo>
                    <a:pt x="27" y="389"/>
                  </a:lnTo>
                  <a:lnTo>
                    <a:pt x="28" y="390"/>
                  </a:lnTo>
                  <a:lnTo>
                    <a:pt x="29" y="392"/>
                  </a:lnTo>
                  <a:lnTo>
                    <a:pt x="28" y="393"/>
                  </a:lnTo>
                  <a:lnTo>
                    <a:pt x="22" y="403"/>
                  </a:lnTo>
                  <a:lnTo>
                    <a:pt x="18" y="411"/>
                  </a:lnTo>
                  <a:lnTo>
                    <a:pt x="14" y="425"/>
                  </a:lnTo>
                  <a:lnTo>
                    <a:pt x="12" y="431"/>
                  </a:lnTo>
                  <a:lnTo>
                    <a:pt x="2" y="439"/>
                  </a:lnTo>
                  <a:lnTo>
                    <a:pt x="0" y="448"/>
                  </a:lnTo>
                  <a:lnTo>
                    <a:pt x="1" y="473"/>
                  </a:lnTo>
                  <a:lnTo>
                    <a:pt x="26" y="484"/>
                  </a:lnTo>
                  <a:lnTo>
                    <a:pt x="38" y="491"/>
                  </a:lnTo>
                  <a:lnTo>
                    <a:pt x="50" y="500"/>
                  </a:lnTo>
                  <a:lnTo>
                    <a:pt x="52" y="506"/>
                  </a:lnTo>
                  <a:lnTo>
                    <a:pt x="54" y="512"/>
                  </a:lnTo>
                  <a:lnTo>
                    <a:pt x="54" y="512"/>
                  </a:lnTo>
                  <a:lnTo>
                    <a:pt x="54" y="512"/>
                  </a:lnTo>
                  <a:lnTo>
                    <a:pt x="72" y="537"/>
                  </a:lnTo>
                  <a:lnTo>
                    <a:pt x="82" y="559"/>
                  </a:lnTo>
                  <a:lnTo>
                    <a:pt x="90" y="556"/>
                  </a:lnTo>
                  <a:lnTo>
                    <a:pt x="102" y="555"/>
                  </a:lnTo>
                  <a:lnTo>
                    <a:pt x="116" y="556"/>
                  </a:lnTo>
                  <a:lnTo>
                    <a:pt x="128" y="559"/>
                  </a:lnTo>
                  <a:lnTo>
                    <a:pt x="138" y="559"/>
                  </a:lnTo>
                  <a:lnTo>
                    <a:pt x="163" y="552"/>
                  </a:lnTo>
                  <a:lnTo>
                    <a:pt x="163" y="537"/>
                  </a:lnTo>
                  <a:lnTo>
                    <a:pt x="167" y="527"/>
                  </a:lnTo>
                  <a:lnTo>
                    <a:pt x="188" y="531"/>
                  </a:lnTo>
                  <a:lnTo>
                    <a:pt x="205" y="527"/>
                  </a:lnTo>
                  <a:lnTo>
                    <a:pt x="226" y="519"/>
                  </a:lnTo>
                  <a:lnTo>
                    <a:pt x="227" y="516"/>
                  </a:lnTo>
                  <a:lnTo>
                    <a:pt x="232" y="500"/>
                  </a:lnTo>
                  <a:lnTo>
                    <a:pt x="242" y="500"/>
                  </a:lnTo>
                  <a:lnTo>
                    <a:pt x="257" y="516"/>
                  </a:lnTo>
                  <a:lnTo>
                    <a:pt x="275" y="513"/>
                  </a:lnTo>
                  <a:lnTo>
                    <a:pt x="282" y="493"/>
                  </a:lnTo>
                  <a:lnTo>
                    <a:pt x="286" y="489"/>
                  </a:lnTo>
                  <a:lnTo>
                    <a:pt x="291" y="485"/>
                  </a:lnTo>
                  <a:lnTo>
                    <a:pt x="297" y="485"/>
                  </a:lnTo>
                  <a:lnTo>
                    <a:pt x="302" y="485"/>
                  </a:lnTo>
                  <a:lnTo>
                    <a:pt x="313" y="493"/>
                  </a:lnTo>
                  <a:lnTo>
                    <a:pt x="324" y="500"/>
                  </a:lnTo>
                  <a:lnTo>
                    <a:pt x="334" y="505"/>
                  </a:lnTo>
                  <a:lnTo>
                    <a:pt x="343" y="510"/>
                  </a:lnTo>
                  <a:lnTo>
                    <a:pt x="367" y="494"/>
                  </a:lnTo>
                  <a:lnTo>
                    <a:pt x="384" y="475"/>
                  </a:lnTo>
                  <a:lnTo>
                    <a:pt x="393" y="460"/>
                  </a:lnTo>
                  <a:lnTo>
                    <a:pt x="393" y="445"/>
                  </a:lnTo>
                  <a:lnTo>
                    <a:pt x="405" y="445"/>
                  </a:lnTo>
                  <a:lnTo>
                    <a:pt x="422" y="455"/>
                  </a:lnTo>
                  <a:lnTo>
                    <a:pt x="435" y="449"/>
                  </a:lnTo>
                  <a:lnTo>
                    <a:pt x="448" y="445"/>
                  </a:lnTo>
                  <a:lnTo>
                    <a:pt x="460" y="442"/>
                  </a:lnTo>
                  <a:lnTo>
                    <a:pt x="470" y="446"/>
                  </a:lnTo>
                  <a:lnTo>
                    <a:pt x="479" y="436"/>
                  </a:lnTo>
                  <a:lnTo>
                    <a:pt x="514" y="433"/>
                  </a:lnTo>
                  <a:lnTo>
                    <a:pt x="532" y="421"/>
                  </a:lnTo>
                  <a:lnTo>
                    <a:pt x="538" y="405"/>
                  </a:lnTo>
                  <a:lnTo>
                    <a:pt x="560" y="405"/>
                  </a:lnTo>
                  <a:lnTo>
                    <a:pt x="566" y="386"/>
                  </a:lnTo>
                  <a:lnTo>
                    <a:pt x="582" y="368"/>
                  </a:lnTo>
                  <a:lnTo>
                    <a:pt x="607" y="355"/>
                  </a:lnTo>
                  <a:lnTo>
                    <a:pt x="625" y="346"/>
                  </a:lnTo>
                  <a:lnTo>
                    <a:pt x="625" y="331"/>
                  </a:lnTo>
                  <a:lnTo>
                    <a:pt x="634" y="322"/>
                  </a:lnTo>
                  <a:lnTo>
                    <a:pt x="637" y="319"/>
                  </a:lnTo>
                  <a:lnTo>
                    <a:pt x="643" y="304"/>
                  </a:lnTo>
                  <a:lnTo>
                    <a:pt x="639" y="290"/>
                  </a:lnTo>
                  <a:lnTo>
                    <a:pt x="647" y="280"/>
                  </a:lnTo>
                  <a:lnTo>
                    <a:pt x="637" y="271"/>
                  </a:lnTo>
                  <a:lnTo>
                    <a:pt x="616" y="257"/>
                  </a:lnTo>
                  <a:lnTo>
                    <a:pt x="618" y="244"/>
                  </a:lnTo>
                  <a:lnTo>
                    <a:pt x="618" y="226"/>
                  </a:lnTo>
                  <a:lnTo>
                    <a:pt x="623" y="199"/>
                  </a:lnTo>
                  <a:lnTo>
                    <a:pt x="628" y="192"/>
                  </a:lnTo>
                  <a:lnTo>
                    <a:pt x="604" y="178"/>
                  </a:lnTo>
                  <a:lnTo>
                    <a:pt x="591" y="160"/>
                  </a:lnTo>
                  <a:lnTo>
                    <a:pt x="574" y="151"/>
                  </a:lnTo>
                  <a:lnTo>
                    <a:pt x="579" y="141"/>
                  </a:lnTo>
                  <a:lnTo>
                    <a:pt x="566" y="134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06" name="Freeform 75"/>
            <p:cNvSpPr>
              <a:spLocks/>
            </p:cNvSpPr>
            <p:nvPr/>
          </p:nvSpPr>
          <p:spPr bwMode="auto">
            <a:xfrm>
              <a:off x="8274366" y="2960703"/>
              <a:ext cx="314467" cy="277031"/>
            </a:xfrm>
            <a:custGeom>
              <a:avLst/>
              <a:gdLst>
                <a:gd name="T0" fmla="*/ 273 w 631"/>
                <a:gd name="T1" fmla="*/ 157 h 557"/>
                <a:gd name="T2" fmla="*/ 274 w 631"/>
                <a:gd name="T3" fmla="*/ 210 h 557"/>
                <a:gd name="T4" fmla="*/ 265 w 631"/>
                <a:gd name="T5" fmla="*/ 245 h 557"/>
                <a:gd name="T6" fmla="*/ 231 w 631"/>
                <a:gd name="T7" fmla="*/ 316 h 557"/>
                <a:gd name="T8" fmla="*/ 170 w 631"/>
                <a:gd name="T9" fmla="*/ 355 h 557"/>
                <a:gd name="T10" fmla="*/ 133 w 631"/>
                <a:gd name="T11" fmla="*/ 393 h 557"/>
                <a:gd name="T12" fmla="*/ 66 w 631"/>
                <a:gd name="T13" fmla="*/ 408 h 557"/>
                <a:gd name="T14" fmla="*/ 45 w 631"/>
                <a:gd name="T15" fmla="*/ 446 h 557"/>
                <a:gd name="T16" fmla="*/ 33 w 631"/>
                <a:gd name="T17" fmla="*/ 475 h 557"/>
                <a:gd name="T18" fmla="*/ 3 w 631"/>
                <a:gd name="T19" fmla="*/ 522 h 557"/>
                <a:gd name="T20" fmla="*/ 9 w 631"/>
                <a:gd name="T21" fmla="*/ 553 h 557"/>
                <a:gd name="T22" fmla="*/ 43 w 631"/>
                <a:gd name="T23" fmla="*/ 517 h 557"/>
                <a:gd name="T24" fmla="*/ 83 w 631"/>
                <a:gd name="T25" fmla="*/ 496 h 557"/>
                <a:gd name="T26" fmla="*/ 118 w 631"/>
                <a:gd name="T27" fmla="*/ 497 h 557"/>
                <a:gd name="T28" fmla="*/ 175 w 631"/>
                <a:gd name="T29" fmla="*/ 482 h 557"/>
                <a:gd name="T30" fmla="*/ 206 w 631"/>
                <a:gd name="T31" fmla="*/ 492 h 557"/>
                <a:gd name="T32" fmla="*/ 241 w 631"/>
                <a:gd name="T33" fmla="*/ 446 h 557"/>
                <a:gd name="T34" fmla="*/ 258 w 631"/>
                <a:gd name="T35" fmla="*/ 445 h 557"/>
                <a:gd name="T36" fmla="*/ 291 w 631"/>
                <a:gd name="T37" fmla="*/ 429 h 557"/>
                <a:gd name="T38" fmla="*/ 325 w 631"/>
                <a:gd name="T39" fmla="*/ 418 h 557"/>
                <a:gd name="T40" fmla="*/ 359 w 631"/>
                <a:gd name="T41" fmla="*/ 383 h 557"/>
                <a:gd name="T42" fmla="*/ 409 w 631"/>
                <a:gd name="T43" fmla="*/ 363 h 557"/>
                <a:gd name="T44" fmla="*/ 425 w 631"/>
                <a:gd name="T45" fmla="*/ 370 h 557"/>
                <a:gd name="T46" fmla="*/ 459 w 631"/>
                <a:gd name="T47" fmla="*/ 361 h 557"/>
                <a:gd name="T48" fmla="*/ 489 w 631"/>
                <a:gd name="T49" fmla="*/ 361 h 557"/>
                <a:gd name="T50" fmla="*/ 512 w 631"/>
                <a:gd name="T51" fmla="*/ 335 h 557"/>
                <a:gd name="T52" fmla="*/ 502 w 631"/>
                <a:gd name="T53" fmla="*/ 316 h 557"/>
                <a:gd name="T54" fmla="*/ 541 w 631"/>
                <a:gd name="T55" fmla="*/ 295 h 557"/>
                <a:gd name="T56" fmla="*/ 574 w 631"/>
                <a:gd name="T57" fmla="*/ 285 h 557"/>
                <a:gd name="T58" fmla="*/ 606 w 631"/>
                <a:gd name="T59" fmla="*/ 282 h 557"/>
                <a:gd name="T60" fmla="*/ 594 w 631"/>
                <a:gd name="T61" fmla="*/ 230 h 557"/>
                <a:gd name="T62" fmla="*/ 618 w 631"/>
                <a:gd name="T63" fmla="*/ 212 h 557"/>
                <a:gd name="T64" fmla="*/ 626 w 631"/>
                <a:gd name="T65" fmla="*/ 185 h 557"/>
                <a:gd name="T66" fmla="*/ 622 w 631"/>
                <a:gd name="T67" fmla="*/ 163 h 557"/>
                <a:gd name="T68" fmla="*/ 608 w 631"/>
                <a:gd name="T69" fmla="*/ 142 h 557"/>
                <a:gd name="T70" fmla="*/ 585 w 631"/>
                <a:gd name="T71" fmla="*/ 124 h 557"/>
                <a:gd name="T72" fmla="*/ 552 w 631"/>
                <a:gd name="T73" fmla="*/ 124 h 557"/>
                <a:gd name="T74" fmla="*/ 537 w 631"/>
                <a:gd name="T75" fmla="*/ 106 h 557"/>
                <a:gd name="T76" fmla="*/ 587 w 631"/>
                <a:gd name="T77" fmla="*/ 70 h 557"/>
                <a:gd name="T78" fmla="*/ 548 w 631"/>
                <a:gd name="T79" fmla="*/ 43 h 557"/>
                <a:gd name="T80" fmla="*/ 524 w 631"/>
                <a:gd name="T81" fmla="*/ 0 h 557"/>
                <a:gd name="T82" fmla="*/ 446 w 631"/>
                <a:gd name="T83" fmla="*/ 26 h 557"/>
                <a:gd name="T84" fmla="*/ 399 w 631"/>
                <a:gd name="T85" fmla="*/ 15 h 557"/>
                <a:gd name="T86" fmla="*/ 360 w 631"/>
                <a:gd name="T87" fmla="*/ 11 h 557"/>
                <a:gd name="T88" fmla="*/ 330 w 631"/>
                <a:gd name="T89" fmla="*/ 35 h 557"/>
                <a:gd name="T90" fmla="*/ 348 w 631"/>
                <a:gd name="T91" fmla="*/ 61 h 557"/>
                <a:gd name="T92" fmla="*/ 316 w 631"/>
                <a:gd name="T93" fmla="*/ 58 h 557"/>
                <a:gd name="T94" fmla="*/ 272 w 631"/>
                <a:gd name="T95" fmla="*/ 79 h 557"/>
                <a:gd name="T96" fmla="*/ 249 w 631"/>
                <a:gd name="T97" fmla="*/ 106 h 557"/>
                <a:gd name="T98" fmla="*/ 227 w 631"/>
                <a:gd name="T99" fmla="*/ 103 h 557"/>
                <a:gd name="T100" fmla="*/ 193 w 631"/>
                <a:gd name="T101" fmla="*/ 94 h 557"/>
                <a:gd name="T102" fmla="*/ 136 w 631"/>
                <a:gd name="T103" fmla="*/ 76 h 557"/>
                <a:gd name="T104" fmla="*/ 113 w 631"/>
                <a:gd name="T105" fmla="*/ 76 h 557"/>
                <a:gd name="T106" fmla="*/ 92 w 631"/>
                <a:gd name="T107" fmla="*/ 100 h 557"/>
                <a:gd name="T108" fmla="*/ 110 w 631"/>
                <a:gd name="T109" fmla="*/ 156 h 557"/>
                <a:gd name="T110" fmla="*/ 182 w 631"/>
                <a:gd name="T111" fmla="*/ 140 h 557"/>
                <a:gd name="T112" fmla="*/ 224 w 631"/>
                <a:gd name="T113" fmla="*/ 13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1" h="557">
                  <a:moveTo>
                    <a:pt x="255" y="130"/>
                  </a:moveTo>
                  <a:lnTo>
                    <a:pt x="266" y="146"/>
                  </a:lnTo>
                  <a:lnTo>
                    <a:pt x="273" y="157"/>
                  </a:lnTo>
                  <a:lnTo>
                    <a:pt x="282" y="185"/>
                  </a:lnTo>
                  <a:lnTo>
                    <a:pt x="277" y="205"/>
                  </a:lnTo>
                  <a:lnTo>
                    <a:pt x="274" y="210"/>
                  </a:lnTo>
                  <a:lnTo>
                    <a:pt x="271" y="218"/>
                  </a:lnTo>
                  <a:lnTo>
                    <a:pt x="268" y="231"/>
                  </a:lnTo>
                  <a:lnTo>
                    <a:pt x="265" y="245"/>
                  </a:lnTo>
                  <a:lnTo>
                    <a:pt x="265" y="270"/>
                  </a:lnTo>
                  <a:lnTo>
                    <a:pt x="255" y="296"/>
                  </a:lnTo>
                  <a:lnTo>
                    <a:pt x="231" y="316"/>
                  </a:lnTo>
                  <a:lnTo>
                    <a:pt x="201" y="333"/>
                  </a:lnTo>
                  <a:lnTo>
                    <a:pt x="192" y="346"/>
                  </a:lnTo>
                  <a:lnTo>
                    <a:pt x="170" y="355"/>
                  </a:lnTo>
                  <a:lnTo>
                    <a:pt x="156" y="374"/>
                  </a:lnTo>
                  <a:lnTo>
                    <a:pt x="141" y="382"/>
                  </a:lnTo>
                  <a:lnTo>
                    <a:pt x="133" y="393"/>
                  </a:lnTo>
                  <a:lnTo>
                    <a:pt x="104" y="393"/>
                  </a:lnTo>
                  <a:lnTo>
                    <a:pt x="79" y="400"/>
                  </a:lnTo>
                  <a:lnTo>
                    <a:pt x="66" y="408"/>
                  </a:lnTo>
                  <a:lnTo>
                    <a:pt x="55" y="419"/>
                  </a:lnTo>
                  <a:lnTo>
                    <a:pt x="45" y="437"/>
                  </a:lnTo>
                  <a:lnTo>
                    <a:pt x="45" y="446"/>
                  </a:lnTo>
                  <a:lnTo>
                    <a:pt x="54" y="452"/>
                  </a:lnTo>
                  <a:lnTo>
                    <a:pt x="54" y="464"/>
                  </a:lnTo>
                  <a:lnTo>
                    <a:pt x="33" y="475"/>
                  </a:lnTo>
                  <a:lnTo>
                    <a:pt x="10" y="486"/>
                  </a:lnTo>
                  <a:lnTo>
                    <a:pt x="7" y="505"/>
                  </a:lnTo>
                  <a:lnTo>
                    <a:pt x="3" y="522"/>
                  </a:lnTo>
                  <a:lnTo>
                    <a:pt x="3" y="543"/>
                  </a:lnTo>
                  <a:lnTo>
                    <a:pt x="0" y="557"/>
                  </a:lnTo>
                  <a:lnTo>
                    <a:pt x="9" y="553"/>
                  </a:lnTo>
                  <a:lnTo>
                    <a:pt x="34" y="543"/>
                  </a:lnTo>
                  <a:lnTo>
                    <a:pt x="39" y="533"/>
                  </a:lnTo>
                  <a:lnTo>
                    <a:pt x="43" y="517"/>
                  </a:lnTo>
                  <a:lnTo>
                    <a:pt x="58" y="512"/>
                  </a:lnTo>
                  <a:lnTo>
                    <a:pt x="69" y="496"/>
                  </a:lnTo>
                  <a:lnTo>
                    <a:pt x="83" y="496"/>
                  </a:lnTo>
                  <a:lnTo>
                    <a:pt x="91" y="490"/>
                  </a:lnTo>
                  <a:lnTo>
                    <a:pt x="98" y="494"/>
                  </a:lnTo>
                  <a:lnTo>
                    <a:pt x="118" y="497"/>
                  </a:lnTo>
                  <a:lnTo>
                    <a:pt x="148" y="481"/>
                  </a:lnTo>
                  <a:lnTo>
                    <a:pt x="163" y="479"/>
                  </a:lnTo>
                  <a:lnTo>
                    <a:pt x="175" y="482"/>
                  </a:lnTo>
                  <a:lnTo>
                    <a:pt x="183" y="483"/>
                  </a:lnTo>
                  <a:lnTo>
                    <a:pt x="196" y="492"/>
                  </a:lnTo>
                  <a:lnTo>
                    <a:pt x="206" y="492"/>
                  </a:lnTo>
                  <a:lnTo>
                    <a:pt x="212" y="482"/>
                  </a:lnTo>
                  <a:lnTo>
                    <a:pt x="218" y="459"/>
                  </a:lnTo>
                  <a:lnTo>
                    <a:pt x="241" y="446"/>
                  </a:lnTo>
                  <a:lnTo>
                    <a:pt x="259" y="448"/>
                  </a:lnTo>
                  <a:lnTo>
                    <a:pt x="258" y="446"/>
                  </a:lnTo>
                  <a:lnTo>
                    <a:pt x="258" y="445"/>
                  </a:lnTo>
                  <a:lnTo>
                    <a:pt x="263" y="436"/>
                  </a:lnTo>
                  <a:lnTo>
                    <a:pt x="273" y="442"/>
                  </a:lnTo>
                  <a:lnTo>
                    <a:pt x="291" y="429"/>
                  </a:lnTo>
                  <a:lnTo>
                    <a:pt x="304" y="413"/>
                  </a:lnTo>
                  <a:lnTo>
                    <a:pt x="314" y="421"/>
                  </a:lnTo>
                  <a:lnTo>
                    <a:pt x="325" y="418"/>
                  </a:lnTo>
                  <a:lnTo>
                    <a:pt x="339" y="401"/>
                  </a:lnTo>
                  <a:lnTo>
                    <a:pt x="343" y="387"/>
                  </a:lnTo>
                  <a:lnTo>
                    <a:pt x="359" y="383"/>
                  </a:lnTo>
                  <a:lnTo>
                    <a:pt x="377" y="374"/>
                  </a:lnTo>
                  <a:lnTo>
                    <a:pt x="397" y="372"/>
                  </a:lnTo>
                  <a:lnTo>
                    <a:pt x="409" y="363"/>
                  </a:lnTo>
                  <a:lnTo>
                    <a:pt x="413" y="366"/>
                  </a:lnTo>
                  <a:lnTo>
                    <a:pt x="419" y="370"/>
                  </a:lnTo>
                  <a:lnTo>
                    <a:pt x="425" y="370"/>
                  </a:lnTo>
                  <a:lnTo>
                    <a:pt x="432" y="368"/>
                  </a:lnTo>
                  <a:lnTo>
                    <a:pt x="453" y="366"/>
                  </a:lnTo>
                  <a:lnTo>
                    <a:pt x="459" y="361"/>
                  </a:lnTo>
                  <a:lnTo>
                    <a:pt x="465" y="358"/>
                  </a:lnTo>
                  <a:lnTo>
                    <a:pt x="480" y="359"/>
                  </a:lnTo>
                  <a:lnTo>
                    <a:pt x="489" y="361"/>
                  </a:lnTo>
                  <a:lnTo>
                    <a:pt x="498" y="352"/>
                  </a:lnTo>
                  <a:lnTo>
                    <a:pt x="505" y="341"/>
                  </a:lnTo>
                  <a:lnTo>
                    <a:pt x="512" y="335"/>
                  </a:lnTo>
                  <a:lnTo>
                    <a:pt x="506" y="328"/>
                  </a:lnTo>
                  <a:lnTo>
                    <a:pt x="496" y="319"/>
                  </a:lnTo>
                  <a:lnTo>
                    <a:pt x="502" y="316"/>
                  </a:lnTo>
                  <a:lnTo>
                    <a:pt x="518" y="310"/>
                  </a:lnTo>
                  <a:lnTo>
                    <a:pt x="530" y="298"/>
                  </a:lnTo>
                  <a:lnTo>
                    <a:pt x="541" y="295"/>
                  </a:lnTo>
                  <a:lnTo>
                    <a:pt x="552" y="299"/>
                  </a:lnTo>
                  <a:lnTo>
                    <a:pt x="567" y="295"/>
                  </a:lnTo>
                  <a:lnTo>
                    <a:pt x="574" y="285"/>
                  </a:lnTo>
                  <a:lnTo>
                    <a:pt x="581" y="283"/>
                  </a:lnTo>
                  <a:lnTo>
                    <a:pt x="594" y="282"/>
                  </a:lnTo>
                  <a:lnTo>
                    <a:pt x="606" y="282"/>
                  </a:lnTo>
                  <a:lnTo>
                    <a:pt x="619" y="276"/>
                  </a:lnTo>
                  <a:lnTo>
                    <a:pt x="608" y="262"/>
                  </a:lnTo>
                  <a:lnTo>
                    <a:pt x="594" y="230"/>
                  </a:lnTo>
                  <a:lnTo>
                    <a:pt x="608" y="220"/>
                  </a:lnTo>
                  <a:lnTo>
                    <a:pt x="612" y="222"/>
                  </a:lnTo>
                  <a:lnTo>
                    <a:pt x="618" y="212"/>
                  </a:lnTo>
                  <a:lnTo>
                    <a:pt x="622" y="202"/>
                  </a:lnTo>
                  <a:lnTo>
                    <a:pt x="631" y="191"/>
                  </a:lnTo>
                  <a:lnTo>
                    <a:pt x="626" y="185"/>
                  </a:lnTo>
                  <a:lnTo>
                    <a:pt x="616" y="181"/>
                  </a:lnTo>
                  <a:lnTo>
                    <a:pt x="622" y="173"/>
                  </a:lnTo>
                  <a:lnTo>
                    <a:pt x="622" y="163"/>
                  </a:lnTo>
                  <a:lnTo>
                    <a:pt x="619" y="151"/>
                  </a:lnTo>
                  <a:lnTo>
                    <a:pt x="616" y="142"/>
                  </a:lnTo>
                  <a:lnTo>
                    <a:pt x="608" y="142"/>
                  </a:lnTo>
                  <a:lnTo>
                    <a:pt x="594" y="142"/>
                  </a:lnTo>
                  <a:lnTo>
                    <a:pt x="590" y="132"/>
                  </a:lnTo>
                  <a:lnTo>
                    <a:pt x="585" y="124"/>
                  </a:lnTo>
                  <a:lnTo>
                    <a:pt x="574" y="122"/>
                  </a:lnTo>
                  <a:lnTo>
                    <a:pt x="563" y="123"/>
                  </a:lnTo>
                  <a:lnTo>
                    <a:pt x="552" y="124"/>
                  </a:lnTo>
                  <a:lnTo>
                    <a:pt x="547" y="124"/>
                  </a:lnTo>
                  <a:lnTo>
                    <a:pt x="538" y="116"/>
                  </a:lnTo>
                  <a:lnTo>
                    <a:pt x="537" y="106"/>
                  </a:lnTo>
                  <a:lnTo>
                    <a:pt x="548" y="88"/>
                  </a:lnTo>
                  <a:lnTo>
                    <a:pt x="563" y="79"/>
                  </a:lnTo>
                  <a:lnTo>
                    <a:pt x="587" y="70"/>
                  </a:lnTo>
                  <a:lnTo>
                    <a:pt x="585" y="33"/>
                  </a:lnTo>
                  <a:lnTo>
                    <a:pt x="565" y="37"/>
                  </a:lnTo>
                  <a:lnTo>
                    <a:pt x="548" y="43"/>
                  </a:lnTo>
                  <a:lnTo>
                    <a:pt x="540" y="24"/>
                  </a:lnTo>
                  <a:lnTo>
                    <a:pt x="527" y="17"/>
                  </a:lnTo>
                  <a:lnTo>
                    <a:pt x="524" y="0"/>
                  </a:lnTo>
                  <a:lnTo>
                    <a:pt x="507" y="2"/>
                  </a:lnTo>
                  <a:lnTo>
                    <a:pt x="498" y="22"/>
                  </a:lnTo>
                  <a:lnTo>
                    <a:pt x="446" y="26"/>
                  </a:lnTo>
                  <a:lnTo>
                    <a:pt x="420" y="25"/>
                  </a:lnTo>
                  <a:lnTo>
                    <a:pt x="410" y="21"/>
                  </a:lnTo>
                  <a:lnTo>
                    <a:pt x="399" y="15"/>
                  </a:lnTo>
                  <a:lnTo>
                    <a:pt x="388" y="13"/>
                  </a:lnTo>
                  <a:lnTo>
                    <a:pt x="377" y="11"/>
                  </a:lnTo>
                  <a:lnTo>
                    <a:pt x="360" y="11"/>
                  </a:lnTo>
                  <a:lnTo>
                    <a:pt x="348" y="21"/>
                  </a:lnTo>
                  <a:lnTo>
                    <a:pt x="335" y="28"/>
                  </a:lnTo>
                  <a:lnTo>
                    <a:pt x="330" y="35"/>
                  </a:lnTo>
                  <a:lnTo>
                    <a:pt x="331" y="45"/>
                  </a:lnTo>
                  <a:lnTo>
                    <a:pt x="353" y="52"/>
                  </a:lnTo>
                  <a:lnTo>
                    <a:pt x="348" y="61"/>
                  </a:lnTo>
                  <a:lnTo>
                    <a:pt x="335" y="61"/>
                  </a:lnTo>
                  <a:lnTo>
                    <a:pt x="326" y="56"/>
                  </a:lnTo>
                  <a:lnTo>
                    <a:pt x="316" y="58"/>
                  </a:lnTo>
                  <a:lnTo>
                    <a:pt x="300" y="71"/>
                  </a:lnTo>
                  <a:lnTo>
                    <a:pt x="281" y="70"/>
                  </a:lnTo>
                  <a:lnTo>
                    <a:pt x="272" y="79"/>
                  </a:lnTo>
                  <a:lnTo>
                    <a:pt x="266" y="90"/>
                  </a:lnTo>
                  <a:lnTo>
                    <a:pt x="268" y="104"/>
                  </a:lnTo>
                  <a:lnTo>
                    <a:pt x="249" y="106"/>
                  </a:lnTo>
                  <a:lnTo>
                    <a:pt x="245" y="111"/>
                  </a:lnTo>
                  <a:lnTo>
                    <a:pt x="235" y="111"/>
                  </a:lnTo>
                  <a:lnTo>
                    <a:pt x="227" y="103"/>
                  </a:lnTo>
                  <a:lnTo>
                    <a:pt x="222" y="99"/>
                  </a:lnTo>
                  <a:lnTo>
                    <a:pt x="202" y="99"/>
                  </a:lnTo>
                  <a:lnTo>
                    <a:pt x="193" y="94"/>
                  </a:lnTo>
                  <a:lnTo>
                    <a:pt x="167" y="76"/>
                  </a:lnTo>
                  <a:lnTo>
                    <a:pt x="151" y="76"/>
                  </a:lnTo>
                  <a:lnTo>
                    <a:pt x="136" y="76"/>
                  </a:lnTo>
                  <a:lnTo>
                    <a:pt x="129" y="77"/>
                  </a:lnTo>
                  <a:lnTo>
                    <a:pt x="119" y="76"/>
                  </a:lnTo>
                  <a:lnTo>
                    <a:pt x="113" y="76"/>
                  </a:lnTo>
                  <a:lnTo>
                    <a:pt x="108" y="76"/>
                  </a:lnTo>
                  <a:lnTo>
                    <a:pt x="92" y="84"/>
                  </a:lnTo>
                  <a:lnTo>
                    <a:pt x="92" y="100"/>
                  </a:lnTo>
                  <a:lnTo>
                    <a:pt x="76" y="105"/>
                  </a:lnTo>
                  <a:lnTo>
                    <a:pt x="70" y="117"/>
                  </a:lnTo>
                  <a:lnTo>
                    <a:pt x="110" y="156"/>
                  </a:lnTo>
                  <a:lnTo>
                    <a:pt x="127" y="160"/>
                  </a:lnTo>
                  <a:lnTo>
                    <a:pt x="148" y="156"/>
                  </a:lnTo>
                  <a:lnTo>
                    <a:pt x="182" y="140"/>
                  </a:lnTo>
                  <a:lnTo>
                    <a:pt x="198" y="140"/>
                  </a:lnTo>
                  <a:lnTo>
                    <a:pt x="207" y="146"/>
                  </a:lnTo>
                  <a:lnTo>
                    <a:pt x="224" y="133"/>
                  </a:lnTo>
                  <a:lnTo>
                    <a:pt x="255" y="13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07" name="Freeform 79"/>
            <p:cNvSpPr>
              <a:spLocks/>
            </p:cNvSpPr>
            <p:nvPr/>
          </p:nvSpPr>
          <p:spPr bwMode="auto">
            <a:xfrm>
              <a:off x="8570863" y="2905298"/>
              <a:ext cx="296497" cy="221625"/>
            </a:xfrm>
            <a:custGeom>
              <a:avLst/>
              <a:gdLst>
                <a:gd name="T0" fmla="*/ 51 w 595"/>
                <a:gd name="T1" fmla="*/ 409 h 443"/>
                <a:gd name="T2" fmla="*/ 76 w 595"/>
                <a:gd name="T3" fmla="*/ 412 h 443"/>
                <a:gd name="T4" fmla="*/ 85 w 595"/>
                <a:gd name="T5" fmla="*/ 410 h 443"/>
                <a:gd name="T6" fmla="*/ 101 w 595"/>
                <a:gd name="T7" fmla="*/ 419 h 443"/>
                <a:gd name="T8" fmla="*/ 118 w 595"/>
                <a:gd name="T9" fmla="*/ 418 h 443"/>
                <a:gd name="T10" fmla="*/ 132 w 595"/>
                <a:gd name="T11" fmla="*/ 396 h 443"/>
                <a:gd name="T12" fmla="*/ 160 w 595"/>
                <a:gd name="T13" fmla="*/ 411 h 443"/>
                <a:gd name="T14" fmla="*/ 190 w 595"/>
                <a:gd name="T15" fmla="*/ 410 h 443"/>
                <a:gd name="T16" fmla="*/ 208 w 595"/>
                <a:gd name="T17" fmla="*/ 443 h 443"/>
                <a:gd name="T18" fmla="*/ 242 w 595"/>
                <a:gd name="T19" fmla="*/ 419 h 443"/>
                <a:gd name="T20" fmla="*/ 264 w 595"/>
                <a:gd name="T21" fmla="*/ 407 h 443"/>
                <a:gd name="T22" fmla="*/ 326 w 595"/>
                <a:gd name="T23" fmla="*/ 413 h 443"/>
                <a:gd name="T24" fmla="*/ 355 w 595"/>
                <a:gd name="T25" fmla="*/ 406 h 443"/>
                <a:gd name="T26" fmla="*/ 409 w 595"/>
                <a:gd name="T27" fmla="*/ 407 h 443"/>
                <a:gd name="T28" fmla="*/ 426 w 595"/>
                <a:gd name="T29" fmla="*/ 394 h 443"/>
                <a:gd name="T30" fmla="*/ 426 w 595"/>
                <a:gd name="T31" fmla="*/ 382 h 443"/>
                <a:gd name="T32" fmla="*/ 434 w 595"/>
                <a:gd name="T33" fmla="*/ 350 h 443"/>
                <a:gd name="T34" fmla="*/ 449 w 595"/>
                <a:gd name="T35" fmla="*/ 337 h 443"/>
                <a:gd name="T36" fmla="*/ 476 w 595"/>
                <a:gd name="T37" fmla="*/ 350 h 443"/>
                <a:gd name="T38" fmla="*/ 498 w 595"/>
                <a:gd name="T39" fmla="*/ 339 h 443"/>
                <a:gd name="T40" fmla="*/ 512 w 595"/>
                <a:gd name="T41" fmla="*/ 312 h 443"/>
                <a:gd name="T42" fmla="*/ 551 w 595"/>
                <a:gd name="T43" fmla="*/ 270 h 443"/>
                <a:gd name="T44" fmla="*/ 595 w 595"/>
                <a:gd name="T45" fmla="*/ 239 h 443"/>
                <a:gd name="T46" fmla="*/ 575 w 595"/>
                <a:gd name="T47" fmla="*/ 205 h 443"/>
                <a:gd name="T48" fmla="*/ 556 w 595"/>
                <a:gd name="T49" fmla="*/ 197 h 443"/>
                <a:gd name="T50" fmla="*/ 544 w 595"/>
                <a:gd name="T51" fmla="*/ 180 h 443"/>
                <a:gd name="T52" fmla="*/ 567 w 595"/>
                <a:gd name="T53" fmla="*/ 151 h 443"/>
                <a:gd name="T54" fmla="*/ 537 w 595"/>
                <a:gd name="T55" fmla="*/ 104 h 443"/>
                <a:gd name="T56" fmla="*/ 502 w 595"/>
                <a:gd name="T57" fmla="*/ 59 h 443"/>
                <a:gd name="T58" fmla="*/ 460 w 595"/>
                <a:gd name="T59" fmla="*/ 0 h 443"/>
                <a:gd name="T60" fmla="*/ 426 w 595"/>
                <a:gd name="T61" fmla="*/ 21 h 443"/>
                <a:gd name="T62" fmla="*/ 413 w 595"/>
                <a:gd name="T63" fmla="*/ 21 h 443"/>
                <a:gd name="T64" fmla="*/ 426 w 595"/>
                <a:gd name="T65" fmla="*/ 34 h 443"/>
                <a:gd name="T66" fmla="*/ 393 w 595"/>
                <a:gd name="T67" fmla="*/ 59 h 443"/>
                <a:gd name="T68" fmla="*/ 384 w 595"/>
                <a:gd name="T69" fmla="*/ 66 h 443"/>
                <a:gd name="T70" fmla="*/ 354 w 595"/>
                <a:gd name="T71" fmla="*/ 41 h 443"/>
                <a:gd name="T72" fmla="*/ 319 w 595"/>
                <a:gd name="T73" fmla="*/ 59 h 443"/>
                <a:gd name="T74" fmla="*/ 302 w 595"/>
                <a:gd name="T75" fmla="*/ 42 h 443"/>
                <a:gd name="T76" fmla="*/ 272 w 595"/>
                <a:gd name="T77" fmla="*/ 49 h 443"/>
                <a:gd name="T78" fmla="*/ 242 w 595"/>
                <a:gd name="T79" fmla="*/ 93 h 443"/>
                <a:gd name="T80" fmla="*/ 234 w 595"/>
                <a:gd name="T81" fmla="*/ 111 h 443"/>
                <a:gd name="T82" fmla="*/ 232 w 595"/>
                <a:gd name="T83" fmla="*/ 145 h 443"/>
                <a:gd name="T84" fmla="*/ 198 w 595"/>
                <a:gd name="T85" fmla="*/ 166 h 443"/>
                <a:gd name="T86" fmla="*/ 180 w 595"/>
                <a:gd name="T87" fmla="*/ 190 h 443"/>
                <a:gd name="T88" fmla="*/ 173 w 595"/>
                <a:gd name="T89" fmla="*/ 217 h 443"/>
                <a:gd name="T90" fmla="*/ 165 w 595"/>
                <a:gd name="T91" fmla="*/ 239 h 443"/>
                <a:gd name="T92" fmla="*/ 131 w 595"/>
                <a:gd name="T93" fmla="*/ 267 h 443"/>
                <a:gd name="T94" fmla="*/ 118 w 595"/>
                <a:gd name="T95" fmla="*/ 277 h 443"/>
                <a:gd name="T96" fmla="*/ 113 w 595"/>
                <a:gd name="T97" fmla="*/ 263 h 443"/>
                <a:gd name="T98" fmla="*/ 102 w 595"/>
                <a:gd name="T99" fmla="*/ 259 h 443"/>
                <a:gd name="T100" fmla="*/ 73 w 595"/>
                <a:gd name="T101" fmla="*/ 276 h 443"/>
                <a:gd name="T102" fmla="*/ 65 w 595"/>
                <a:gd name="T103" fmla="*/ 297 h 443"/>
                <a:gd name="T104" fmla="*/ 78 w 595"/>
                <a:gd name="T105" fmla="*/ 297 h 443"/>
                <a:gd name="T106" fmla="*/ 73 w 595"/>
                <a:gd name="T107" fmla="*/ 310 h 443"/>
                <a:gd name="T108" fmla="*/ 65 w 595"/>
                <a:gd name="T109" fmla="*/ 328 h 443"/>
                <a:gd name="T110" fmla="*/ 36 w 595"/>
                <a:gd name="T111" fmla="*/ 336 h 443"/>
                <a:gd name="T112" fmla="*/ 18 w 595"/>
                <a:gd name="T113" fmla="*/ 331 h 443"/>
                <a:gd name="T114" fmla="*/ 0 w 595"/>
                <a:gd name="T115" fmla="*/ 339 h 443"/>
                <a:gd name="T116" fmla="*/ 25 w 595"/>
                <a:gd name="T117" fmla="*/ 385 h 443"/>
                <a:gd name="T118" fmla="*/ 43 w 595"/>
                <a:gd name="T119" fmla="*/ 40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5" h="443">
                  <a:moveTo>
                    <a:pt x="43" y="403"/>
                  </a:moveTo>
                  <a:lnTo>
                    <a:pt x="51" y="409"/>
                  </a:lnTo>
                  <a:lnTo>
                    <a:pt x="65" y="422"/>
                  </a:lnTo>
                  <a:lnTo>
                    <a:pt x="76" y="412"/>
                  </a:lnTo>
                  <a:lnTo>
                    <a:pt x="80" y="407"/>
                  </a:lnTo>
                  <a:lnTo>
                    <a:pt x="85" y="410"/>
                  </a:lnTo>
                  <a:lnTo>
                    <a:pt x="82" y="419"/>
                  </a:lnTo>
                  <a:lnTo>
                    <a:pt x="101" y="419"/>
                  </a:lnTo>
                  <a:lnTo>
                    <a:pt x="105" y="435"/>
                  </a:lnTo>
                  <a:lnTo>
                    <a:pt x="118" y="418"/>
                  </a:lnTo>
                  <a:lnTo>
                    <a:pt x="121" y="399"/>
                  </a:lnTo>
                  <a:lnTo>
                    <a:pt x="132" y="396"/>
                  </a:lnTo>
                  <a:lnTo>
                    <a:pt x="147" y="404"/>
                  </a:lnTo>
                  <a:lnTo>
                    <a:pt x="160" y="411"/>
                  </a:lnTo>
                  <a:lnTo>
                    <a:pt x="177" y="403"/>
                  </a:lnTo>
                  <a:lnTo>
                    <a:pt x="190" y="410"/>
                  </a:lnTo>
                  <a:lnTo>
                    <a:pt x="196" y="426"/>
                  </a:lnTo>
                  <a:lnTo>
                    <a:pt x="208" y="443"/>
                  </a:lnTo>
                  <a:lnTo>
                    <a:pt x="221" y="435"/>
                  </a:lnTo>
                  <a:lnTo>
                    <a:pt x="242" y="419"/>
                  </a:lnTo>
                  <a:lnTo>
                    <a:pt x="255" y="406"/>
                  </a:lnTo>
                  <a:lnTo>
                    <a:pt x="264" y="407"/>
                  </a:lnTo>
                  <a:lnTo>
                    <a:pt x="287" y="415"/>
                  </a:lnTo>
                  <a:lnTo>
                    <a:pt x="326" y="413"/>
                  </a:lnTo>
                  <a:lnTo>
                    <a:pt x="336" y="415"/>
                  </a:lnTo>
                  <a:lnTo>
                    <a:pt x="355" y="406"/>
                  </a:lnTo>
                  <a:lnTo>
                    <a:pt x="393" y="399"/>
                  </a:lnTo>
                  <a:lnTo>
                    <a:pt x="409" y="407"/>
                  </a:lnTo>
                  <a:lnTo>
                    <a:pt x="420" y="406"/>
                  </a:lnTo>
                  <a:lnTo>
                    <a:pt x="426" y="394"/>
                  </a:lnTo>
                  <a:lnTo>
                    <a:pt x="418" y="388"/>
                  </a:lnTo>
                  <a:lnTo>
                    <a:pt x="426" y="382"/>
                  </a:lnTo>
                  <a:lnTo>
                    <a:pt x="430" y="373"/>
                  </a:lnTo>
                  <a:lnTo>
                    <a:pt x="434" y="350"/>
                  </a:lnTo>
                  <a:lnTo>
                    <a:pt x="447" y="344"/>
                  </a:lnTo>
                  <a:lnTo>
                    <a:pt x="449" y="337"/>
                  </a:lnTo>
                  <a:lnTo>
                    <a:pt x="470" y="337"/>
                  </a:lnTo>
                  <a:lnTo>
                    <a:pt x="476" y="350"/>
                  </a:lnTo>
                  <a:lnTo>
                    <a:pt x="489" y="349"/>
                  </a:lnTo>
                  <a:lnTo>
                    <a:pt x="498" y="339"/>
                  </a:lnTo>
                  <a:lnTo>
                    <a:pt x="504" y="330"/>
                  </a:lnTo>
                  <a:lnTo>
                    <a:pt x="512" y="312"/>
                  </a:lnTo>
                  <a:lnTo>
                    <a:pt x="537" y="299"/>
                  </a:lnTo>
                  <a:lnTo>
                    <a:pt x="551" y="270"/>
                  </a:lnTo>
                  <a:lnTo>
                    <a:pt x="567" y="252"/>
                  </a:lnTo>
                  <a:lnTo>
                    <a:pt x="595" y="239"/>
                  </a:lnTo>
                  <a:lnTo>
                    <a:pt x="595" y="222"/>
                  </a:lnTo>
                  <a:lnTo>
                    <a:pt x="575" y="205"/>
                  </a:lnTo>
                  <a:lnTo>
                    <a:pt x="566" y="202"/>
                  </a:lnTo>
                  <a:lnTo>
                    <a:pt x="556" y="197"/>
                  </a:lnTo>
                  <a:lnTo>
                    <a:pt x="549" y="189"/>
                  </a:lnTo>
                  <a:lnTo>
                    <a:pt x="544" y="180"/>
                  </a:lnTo>
                  <a:lnTo>
                    <a:pt x="553" y="164"/>
                  </a:lnTo>
                  <a:lnTo>
                    <a:pt x="567" y="151"/>
                  </a:lnTo>
                  <a:lnTo>
                    <a:pt x="548" y="120"/>
                  </a:lnTo>
                  <a:lnTo>
                    <a:pt x="537" y="104"/>
                  </a:lnTo>
                  <a:lnTo>
                    <a:pt x="519" y="90"/>
                  </a:lnTo>
                  <a:lnTo>
                    <a:pt x="502" y="59"/>
                  </a:lnTo>
                  <a:lnTo>
                    <a:pt x="490" y="29"/>
                  </a:lnTo>
                  <a:lnTo>
                    <a:pt x="460" y="0"/>
                  </a:lnTo>
                  <a:lnTo>
                    <a:pt x="440" y="17"/>
                  </a:lnTo>
                  <a:lnTo>
                    <a:pt x="426" y="21"/>
                  </a:lnTo>
                  <a:lnTo>
                    <a:pt x="420" y="17"/>
                  </a:lnTo>
                  <a:lnTo>
                    <a:pt x="413" y="21"/>
                  </a:lnTo>
                  <a:lnTo>
                    <a:pt x="423" y="30"/>
                  </a:lnTo>
                  <a:lnTo>
                    <a:pt x="426" y="34"/>
                  </a:lnTo>
                  <a:lnTo>
                    <a:pt x="419" y="41"/>
                  </a:lnTo>
                  <a:lnTo>
                    <a:pt x="393" y="59"/>
                  </a:lnTo>
                  <a:lnTo>
                    <a:pt x="393" y="68"/>
                  </a:lnTo>
                  <a:lnTo>
                    <a:pt x="384" y="66"/>
                  </a:lnTo>
                  <a:lnTo>
                    <a:pt x="366" y="54"/>
                  </a:lnTo>
                  <a:lnTo>
                    <a:pt x="354" y="41"/>
                  </a:lnTo>
                  <a:lnTo>
                    <a:pt x="332" y="50"/>
                  </a:lnTo>
                  <a:lnTo>
                    <a:pt x="319" y="59"/>
                  </a:lnTo>
                  <a:lnTo>
                    <a:pt x="307" y="61"/>
                  </a:lnTo>
                  <a:lnTo>
                    <a:pt x="302" y="42"/>
                  </a:lnTo>
                  <a:lnTo>
                    <a:pt x="284" y="38"/>
                  </a:lnTo>
                  <a:lnTo>
                    <a:pt x="272" y="49"/>
                  </a:lnTo>
                  <a:lnTo>
                    <a:pt x="256" y="68"/>
                  </a:lnTo>
                  <a:lnTo>
                    <a:pt x="242" y="93"/>
                  </a:lnTo>
                  <a:lnTo>
                    <a:pt x="224" y="97"/>
                  </a:lnTo>
                  <a:lnTo>
                    <a:pt x="234" y="111"/>
                  </a:lnTo>
                  <a:lnTo>
                    <a:pt x="233" y="125"/>
                  </a:lnTo>
                  <a:lnTo>
                    <a:pt x="232" y="145"/>
                  </a:lnTo>
                  <a:lnTo>
                    <a:pt x="217" y="145"/>
                  </a:lnTo>
                  <a:lnTo>
                    <a:pt x="198" y="166"/>
                  </a:lnTo>
                  <a:lnTo>
                    <a:pt x="187" y="184"/>
                  </a:lnTo>
                  <a:lnTo>
                    <a:pt x="180" y="190"/>
                  </a:lnTo>
                  <a:lnTo>
                    <a:pt x="169" y="195"/>
                  </a:lnTo>
                  <a:lnTo>
                    <a:pt x="173" y="217"/>
                  </a:lnTo>
                  <a:lnTo>
                    <a:pt x="165" y="229"/>
                  </a:lnTo>
                  <a:lnTo>
                    <a:pt x="165" y="239"/>
                  </a:lnTo>
                  <a:lnTo>
                    <a:pt x="138" y="250"/>
                  </a:lnTo>
                  <a:lnTo>
                    <a:pt x="131" y="267"/>
                  </a:lnTo>
                  <a:lnTo>
                    <a:pt x="131" y="274"/>
                  </a:lnTo>
                  <a:lnTo>
                    <a:pt x="118" y="277"/>
                  </a:lnTo>
                  <a:lnTo>
                    <a:pt x="113" y="270"/>
                  </a:lnTo>
                  <a:lnTo>
                    <a:pt x="113" y="263"/>
                  </a:lnTo>
                  <a:lnTo>
                    <a:pt x="117" y="249"/>
                  </a:lnTo>
                  <a:lnTo>
                    <a:pt x="102" y="259"/>
                  </a:lnTo>
                  <a:lnTo>
                    <a:pt x="87" y="258"/>
                  </a:lnTo>
                  <a:lnTo>
                    <a:pt x="73" y="276"/>
                  </a:lnTo>
                  <a:lnTo>
                    <a:pt x="67" y="284"/>
                  </a:lnTo>
                  <a:lnTo>
                    <a:pt x="65" y="297"/>
                  </a:lnTo>
                  <a:lnTo>
                    <a:pt x="73" y="297"/>
                  </a:lnTo>
                  <a:lnTo>
                    <a:pt x="78" y="297"/>
                  </a:lnTo>
                  <a:lnTo>
                    <a:pt x="75" y="307"/>
                  </a:lnTo>
                  <a:lnTo>
                    <a:pt x="73" y="310"/>
                  </a:lnTo>
                  <a:lnTo>
                    <a:pt x="68" y="318"/>
                  </a:lnTo>
                  <a:lnTo>
                    <a:pt x="65" y="328"/>
                  </a:lnTo>
                  <a:lnTo>
                    <a:pt x="46" y="331"/>
                  </a:lnTo>
                  <a:lnTo>
                    <a:pt x="36" y="336"/>
                  </a:lnTo>
                  <a:lnTo>
                    <a:pt x="18" y="331"/>
                  </a:lnTo>
                  <a:lnTo>
                    <a:pt x="18" y="331"/>
                  </a:lnTo>
                  <a:lnTo>
                    <a:pt x="14" y="329"/>
                  </a:lnTo>
                  <a:lnTo>
                    <a:pt x="0" y="339"/>
                  </a:lnTo>
                  <a:lnTo>
                    <a:pt x="14" y="371"/>
                  </a:lnTo>
                  <a:lnTo>
                    <a:pt x="25" y="385"/>
                  </a:lnTo>
                  <a:lnTo>
                    <a:pt x="32" y="394"/>
                  </a:lnTo>
                  <a:lnTo>
                    <a:pt x="43" y="403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08" name="Freeform 71"/>
            <p:cNvSpPr>
              <a:spLocks/>
            </p:cNvSpPr>
            <p:nvPr/>
          </p:nvSpPr>
          <p:spPr bwMode="auto">
            <a:xfrm>
              <a:off x="7434289" y="2879838"/>
              <a:ext cx="560051" cy="573528"/>
            </a:xfrm>
            <a:custGeom>
              <a:avLst/>
              <a:gdLst>
                <a:gd name="T0" fmla="*/ 311 w 1120"/>
                <a:gd name="T1" fmla="*/ 241 h 1151"/>
                <a:gd name="T2" fmla="*/ 343 w 1120"/>
                <a:gd name="T3" fmla="*/ 343 h 1151"/>
                <a:gd name="T4" fmla="*/ 346 w 1120"/>
                <a:gd name="T5" fmla="*/ 438 h 1151"/>
                <a:gd name="T6" fmla="*/ 282 w 1120"/>
                <a:gd name="T7" fmla="*/ 489 h 1151"/>
                <a:gd name="T8" fmla="*/ 142 w 1120"/>
                <a:gd name="T9" fmla="*/ 518 h 1151"/>
                <a:gd name="T10" fmla="*/ 107 w 1120"/>
                <a:gd name="T11" fmla="*/ 587 h 1151"/>
                <a:gd name="T12" fmla="*/ 151 w 1120"/>
                <a:gd name="T13" fmla="*/ 691 h 1151"/>
                <a:gd name="T14" fmla="*/ 113 w 1120"/>
                <a:gd name="T15" fmla="*/ 766 h 1151"/>
                <a:gd name="T16" fmla="*/ 148 w 1120"/>
                <a:gd name="T17" fmla="*/ 842 h 1151"/>
                <a:gd name="T18" fmla="*/ 176 w 1120"/>
                <a:gd name="T19" fmla="*/ 887 h 1151"/>
                <a:gd name="T20" fmla="*/ 121 w 1120"/>
                <a:gd name="T21" fmla="*/ 942 h 1151"/>
                <a:gd name="T22" fmla="*/ 41 w 1120"/>
                <a:gd name="T23" fmla="*/ 990 h 1151"/>
                <a:gd name="T24" fmla="*/ 14 w 1120"/>
                <a:gd name="T25" fmla="*/ 1067 h 1151"/>
                <a:gd name="T26" fmla="*/ 22 w 1120"/>
                <a:gd name="T27" fmla="*/ 1126 h 1151"/>
                <a:gd name="T28" fmla="*/ 82 w 1120"/>
                <a:gd name="T29" fmla="*/ 1140 h 1151"/>
                <a:gd name="T30" fmla="*/ 138 w 1120"/>
                <a:gd name="T31" fmla="*/ 1093 h 1151"/>
                <a:gd name="T32" fmla="*/ 223 w 1120"/>
                <a:gd name="T33" fmla="*/ 1054 h 1151"/>
                <a:gd name="T34" fmla="*/ 271 w 1120"/>
                <a:gd name="T35" fmla="*/ 1054 h 1151"/>
                <a:gd name="T36" fmla="*/ 321 w 1120"/>
                <a:gd name="T37" fmla="*/ 1064 h 1151"/>
                <a:gd name="T38" fmla="*/ 353 w 1120"/>
                <a:gd name="T39" fmla="*/ 1034 h 1151"/>
                <a:gd name="T40" fmla="*/ 395 w 1120"/>
                <a:gd name="T41" fmla="*/ 1004 h 1151"/>
                <a:gd name="T42" fmla="*/ 501 w 1120"/>
                <a:gd name="T43" fmla="*/ 1019 h 1151"/>
                <a:gd name="T44" fmla="*/ 573 w 1120"/>
                <a:gd name="T45" fmla="*/ 1004 h 1151"/>
                <a:gd name="T46" fmla="*/ 630 w 1120"/>
                <a:gd name="T47" fmla="*/ 1017 h 1151"/>
                <a:gd name="T48" fmla="*/ 683 w 1120"/>
                <a:gd name="T49" fmla="*/ 997 h 1151"/>
                <a:gd name="T50" fmla="*/ 689 w 1120"/>
                <a:gd name="T51" fmla="*/ 976 h 1151"/>
                <a:gd name="T52" fmla="*/ 664 w 1120"/>
                <a:gd name="T53" fmla="*/ 909 h 1151"/>
                <a:gd name="T54" fmla="*/ 609 w 1120"/>
                <a:gd name="T55" fmla="*/ 900 h 1151"/>
                <a:gd name="T56" fmla="*/ 586 w 1120"/>
                <a:gd name="T57" fmla="*/ 866 h 1151"/>
                <a:gd name="T58" fmla="*/ 636 w 1120"/>
                <a:gd name="T59" fmla="*/ 833 h 1151"/>
                <a:gd name="T60" fmla="*/ 676 w 1120"/>
                <a:gd name="T61" fmla="*/ 792 h 1151"/>
                <a:gd name="T62" fmla="*/ 699 w 1120"/>
                <a:gd name="T63" fmla="*/ 724 h 1151"/>
                <a:gd name="T64" fmla="*/ 759 w 1120"/>
                <a:gd name="T65" fmla="*/ 672 h 1151"/>
                <a:gd name="T66" fmla="*/ 806 w 1120"/>
                <a:gd name="T67" fmla="*/ 622 h 1151"/>
                <a:gd name="T68" fmla="*/ 816 w 1120"/>
                <a:gd name="T69" fmla="*/ 587 h 1151"/>
                <a:gd name="T70" fmla="*/ 810 w 1120"/>
                <a:gd name="T71" fmla="*/ 531 h 1151"/>
                <a:gd name="T72" fmla="*/ 877 w 1120"/>
                <a:gd name="T73" fmla="*/ 505 h 1151"/>
                <a:gd name="T74" fmla="*/ 921 w 1120"/>
                <a:gd name="T75" fmla="*/ 511 h 1151"/>
                <a:gd name="T76" fmla="*/ 1029 w 1120"/>
                <a:gd name="T77" fmla="*/ 488 h 1151"/>
                <a:gd name="T78" fmla="*/ 1099 w 1120"/>
                <a:gd name="T79" fmla="*/ 433 h 1151"/>
                <a:gd name="T80" fmla="*/ 1120 w 1120"/>
                <a:gd name="T81" fmla="*/ 382 h 1151"/>
                <a:gd name="T82" fmla="*/ 1059 w 1120"/>
                <a:gd name="T83" fmla="*/ 382 h 1151"/>
                <a:gd name="T84" fmla="*/ 1010 w 1120"/>
                <a:gd name="T85" fmla="*/ 389 h 1151"/>
                <a:gd name="T86" fmla="*/ 942 w 1120"/>
                <a:gd name="T87" fmla="*/ 346 h 1151"/>
                <a:gd name="T88" fmla="*/ 903 w 1120"/>
                <a:gd name="T89" fmla="*/ 289 h 1151"/>
                <a:gd name="T90" fmla="*/ 836 w 1120"/>
                <a:gd name="T91" fmla="*/ 254 h 1151"/>
                <a:gd name="T92" fmla="*/ 779 w 1120"/>
                <a:gd name="T93" fmla="*/ 219 h 1151"/>
                <a:gd name="T94" fmla="*/ 756 w 1120"/>
                <a:gd name="T95" fmla="*/ 131 h 1151"/>
                <a:gd name="T96" fmla="*/ 705 w 1120"/>
                <a:gd name="T97" fmla="*/ 107 h 1151"/>
                <a:gd name="T98" fmla="*/ 664 w 1120"/>
                <a:gd name="T99" fmla="*/ 154 h 1151"/>
                <a:gd name="T100" fmla="*/ 611 w 1120"/>
                <a:gd name="T101" fmla="*/ 189 h 1151"/>
                <a:gd name="T102" fmla="*/ 579 w 1120"/>
                <a:gd name="T103" fmla="*/ 200 h 1151"/>
                <a:gd name="T104" fmla="*/ 571 w 1120"/>
                <a:gd name="T105" fmla="*/ 163 h 1151"/>
                <a:gd name="T106" fmla="*/ 631 w 1120"/>
                <a:gd name="T107" fmla="*/ 110 h 1151"/>
                <a:gd name="T108" fmla="*/ 658 w 1120"/>
                <a:gd name="T109" fmla="*/ 91 h 1151"/>
                <a:gd name="T110" fmla="*/ 656 w 1120"/>
                <a:gd name="T111" fmla="*/ 30 h 1151"/>
                <a:gd name="T112" fmla="*/ 567 w 1120"/>
                <a:gd name="T113" fmla="*/ 18 h 1151"/>
                <a:gd name="T114" fmla="*/ 528 w 1120"/>
                <a:gd name="T115" fmla="*/ 26 h 1151"/>
                <a:gd name="T116" fmla="*/ 469 w 1120"/>
                <a:gd name="T117" fmla="*/ 17 h 1151"/>
                <a:gd name="T118" fmla="*/ 390 w 1120"/>
                <a:gd name="T119" fmla="*/ 112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0" h="1151">
                  <a:moveTo>
                    <a:pt x="354" y="193"/>
                  </a:moveTo>
                  <a:lnTo>
                    <a:pt x="334" y="208"/>
                  </a:lnTo>
                  <a:lnTo>
                    <a:pt x="322" y="226"/>
                  </a:lnTo>
                  <a:lnTo>
                    <a:pt x="318" y="237"/>
                  </a:lnTo>
                  <a:lnTo>
                    <a:pt x="311" y="241"/>
                  </a:lnTo>
                  <a:lnTo>
                    <a:pt x="311" y="244"/>
                  </a:lnTo>
                  <a:lnTo>
                    <a:pt x="312" y="265"/>
                  </a:lnTo>
                  <a:lnTo>
                    <a:pt x="337" y="274"/>
                  </a:lnTo>
                  <a:lnTo>
                    <a:pt x="338" y="287"/>
                  </a:lnTo>
                  <a:lnTo>
                    <a:pt x="343" y="343"/>
                  </a:lnTo>
                  <a:lnTo>
                    <a:pt x="346" y="356"/>
                  </a:lnTo>
                  <a:lnTo>
                    <a:pt x="351" y="382"/>
                  </a:lnTo>
                  <a:lnTo>
                    <a:pt x="350" y="399"/>
                  </a:lnTo>
                  <a:lnTo>
                    <a:pt x="354" y="420"/>
                  </a:lnTo>
                  <a:lnTo>
                    <a:pt x="346" y="438"/>
                  </a:lnTo>
                  <a:lnTo>
                    <a:pt x="346" y="468"/>
                  </a:lnTo>
                  <a:lnTo>
                    <a:pt x="337" y="491"/>
                  </a:lnTo>
                  <a:lnTo>
                    <a:pt x="326" y="499"/>
                  </a:lnTo>
                  <a:lnTo>
                    <a:pt x="309" y="492"/>
                  </a:lnTo>
                  <a:lnTo>
                    <a:pt x="282" y="489"/>
                  </a:lnTo>
                  <a:lnTo>
                    <a:pt x="254" y="481"/>
                  </a:lnTo>
                  <a:lnTo>
                    <a:pt x="222" y="482"/>
                  </a:lnTo>
                  <a:lnTo>
                    <a:pt x="190" y="496"/>
                  </a:lnTo>
                  <a:lnTo>
                    <a:pt x="174" y="508"/>
                  </a:lnTo>
                  <a:lnTo>
                    <a:pt x="142" y="518"/>
                  </a:lnTo>
                  <a:lnTo>
                    <a:pt x="133" y="532"/>
                  </a:lnTo>
                  <a:lnTo>
                    <a:pt x="133" y="558"/>
                  </a:lnTo>
                  <a:lnTo>
                    <a:pt x="126" y="569"/>
                  </a:lnTo>
                  <a:lnTo>
                    <a:pt x="118" y="582"/>
                  </a:lnTo>
                  <a:lnTo>
                    <a:pt x="107" y="587"/>
                  </a:lnTo>
                  <a:lnTo>
                    <a:pt x="108" y="599"/>
                  </a:lnTo>
                  <a:lnTo>
                    <a:pt x="111" y="619"/>
                  </a:lnTo>
                  <a:lnTo>
                    <a:pt x="123" y="635"/>
                  </a:lnTo>
                  <a:lnTo>
                    <a:pt x="132" y="660"/>
                  </a:lnTo>
                  <a:lnTo>
                    <a:pt x="151" y="691"/>
                  </a:lnTo>
                  <a:lnTo>
                    <a:pt x="153" y="715"/>
                  </a:lnTo>
                  <a:lnTo>
                    <a:pt x="143" y="734"/>
                  </a:lnTo>
                  <a:lnTo>
                    <a:pt x="125" y="744"/>
                  </a:lnTo>
                  <a:lnTo>
                    <a:pt x="119" y="759"/>
                  </a:lnTo>
                  <a:lnTo>
                    <a:pt x="113" y="766"/>
                  </a:lnTo>
                  <a:lnTo>
                    <a:pt x="122" y="779"/>
                  </a:lnTo>
                  <a:lnTo>
                    <a:pt x="147" y="799"/>
                  </a:lnTo>
                  <a:lnTo>
                    <a:pt x="162" y="814"/>
                  </a:lnTo>
                  <a:lnTo>
                    <a:pt x="158" y="827"/>
                  </a:lnTo>
                  <a:lnTo>
                    <a:pt x="148" y="842"/>
                  </a:lnTo>
                  <a:lnTo>
                    <a:pt x="154" y="857"/>
                  </a:lnTo>
                  <a:lnTo>
                    <a:pt x="158" y="862"/>
                  </a:lnTo>
                  <a:lnTo>
                    <a:pt x="189" y="865"/>
                  </a:lnTo>
                  <a:lnTo>
                    <a:pt x="189" y="877"/>
                  </a:lnTo>
                  <a:lnTo>
                    <a:pt x="176" y="887"/>
                  </a:lnTo>
                  <a:lnTo>
                    <a:pt x="164" y="901"/>
                  </a:lnTo>
                  <a:lnTo>
                    <a:pt x="144" y="901"/>
                  </a:lnTo>
                  <a:lnTo>
                    <a:pt x="139" y="910"/>
                  </a:lnTo>
                  <a:lnTo>
                    <a:pt x="139" y="930"/>
                  </a:lnTo>
                  <a:lnTo>
                    <a:pt x="121" y="942"/>
                  </a:lnTo>
                  <a:lnTo>
                    <a:pt x="104" y="942"/>
                  </a:lnTo>
                  <a:lnTo>
                    <a:pt x="89" y="949"/>
                  </a:lnTo>
                  <a:lnTo>
                    <a:pt x="69" y="977"/>
                  </a:lnTo>
                  <a:lnTo>
                    <a:pt x="61" y="983"/>
                  </a:lnTo>
                  <a:lnTo>
                    <a:pt x="41" y="990"/>
                  </a:lnTo>
                  <a:lnTo>
                    <a:pt x="36" y="1014"/>
                  </a:lnTo>
                  <a:lnTo>
                    <a:pt x="41" y="1036"/>
                  </a:lnTo>
                  <a:lnTo>
                    <a:pt x="22" y="1045"/>
                  </a:lnTo>
                  <a:lnTo>
                    <a:pt x="14" y="1047"/>
                  </a:lnTo>
                  <a:lnTo>
                    <a:pt x="14" y="1067"/>
                  </a:lnTo>
                  <a:lnTo>
                    <a:pt x="14" y="1095"/>
                  </a:lnTo>
                  <a:lnTo>
                    <a:pt x="7" y="1103"/>
                  </a:lnTo>
                  <a:lnTo>
                    <a:pt x="0" y="1111"/>
                  </a:lnTo>
                  <a:lnTo>
                    <a:pt x="7" y="1116"/>
                  </a:lnTo>
                  <a:lnTo>
                    <a:pt x="22" y="1126"/>
                  </a:lnTo>
                  <a:lnTo>
                    <a:pt x="33" y="1134"/>
                  </a:lnTo>
                  <a:lnTo>
                    <a:pt x="42" y="1146"/>
                  </a:lnTo>
                  <a:lnTo>
                    <a:pt x="54" y="1146"/>
                  </a:lnTo>
                  <a:lnTo>
                    <a:pt x="67" y="1151"/>
                  </a:lnTo>
                  <a:lnTo>
                    <a:pt x="82" y="1140"/>
                  </a:lnTo>
                  <a:lnTo>
                    <a:pt x="102" y="1132"/>
                  </a:lnTo>
                  <a:lnTo>
                    <a:pt x="117" y="1130"/>
                  </a:lnTo>
                  <a:lnTo>
                    <a:pt x="126" y="1122"/>
                  </a:lnTo>
                  <a:lnTo>
                    <a:pt x="122" y="1114"/>
                  </a:lnTo>
                  <a:lnTo>
                    <a:pt x="138" y="1093"/>
                  </a:lnTo>
                  <a:lnTo>
                    <a:pt x="154" y="1078"/>
                  </a:lnTo>
                  <a:lnTo>
                    <a:pt x="164" y="1078"/>
                  </a:lnTo>
                  <a:lnTo>
                    <a:pt x="180" y="1064"/>
                  </a:lnTo>
                  <a:lnTo>
                    <a:pt x="215" y="1054"/>
                  </a:lnTo>
                  <a:lnTo>
                    <a:pt x="223" y="1054"/>
                  </a:lnTo>
                  <a:lnTo>
                    <a:pt x="232" y="1054"/>
                  </a:lnTo>
                  <a:lnTo>
                    <a:pt x="249" y="1066"/>
                  </a:lnTo>
                  <a:lnTo>
                    <a:pt x="265" y="1071"/>
                  </a:lnTo>
                  <a:lnTo>
                    <a:pt x="269" y="1064"/>
                  </a:lnTo>
                  <a:lnTo>
                    <a:pt x="271" y="1054"/>
                  </a:lnTo>
                  <a:lnTo>
                    <a:pt x="289" y="1054"/>
                  </a:lnTo>
                  <a:lnTo>
                    <a:pt x="307" y="1058"/>
                  </a:lnTo>
                  <a:lnTo>
                    <a:pt x="307" y="1062"/>
                  </a:lnTo>
                  <a:lnTo>
                    <a:pt x="309" y="1065"/>
                  </a:lnTo>
                  <a:lnTo>
                    <a:pt x="321" y="1064"/>
                  </a:lnTo>
                  <a:lnTo>
                    <a:pt x="333" y="1063"/>
                  </a:lnTo>
                  <a:lnTo>
                    <a:pt x="333" y="1044"/>
                  </a:lnTo>
                  <a:lnTo>
                    <a:pt x="330" y="1040"/>
                  </a:lnTo>
                  <a:lnTo>
                    <a:pt x="327" y="1036"/>
                  </a:lnTo>
                  <a:lnTo>
                    <a:pt x="353" y="1034"/>
                  </a:lnTo>
                  <a:lnTo>
                    <a:pt x="368" y="1027"/>
                  </a:lnTo>
                  <a:lnTo>
                    <a:pt x="371" y="1021"/>
                  </a:lnTo>
                  <a:lnTo>
                    <a:pt x="385" y="1019"/>
                  </a:lnTo>
                  <a:lnTo>
                    <a:pt x="385" y="1004"/>
                  </a:lnTo>
                  <a:lnTo>
                    <a:pt x="395" y="1004"/>
                  </a:lnTo>
                  <a:lnTo>
                    <a:pt x="408" y="1008"/>
                  </a:lnTo>
                  <a:lnTo>
                    <a:pt x="428" y="1009"/>
                  </a:lnTo>
                  <a:lnTo>
                    <a:pt x="444" y="1004"/>
                  </a:lnTo>
                  <a:lnTo>
                    <a:pt x="463" y="1004"/>
                  </a:lnTo>
                  <a:lnTo>
                    <a:pt x="501" y="1019"/>
                  </a:lnTo>
                  <a:lnTo>
                    <a:pt x="526" y="1019"/>
                  </a:lnTo>
                  <a:lnTo>
                    <a:pt x="548" y="1017"/>
                  </a:lnTo>
                  <a:lnTo>
                    <a:pt x="548" y="1020"/>
                  </a:lnTo>
                  <a:lnTo>
                    <a:pt x="562" y="1004"/>
                  </a:lnTo>
                  <a:lnTo>
                    <a:pt x="573" y="1004"/>
                  </a:lnTo>
                  <a:lnTo>
                    <a:pt x="585" y="1014"/>
                  </a:lnTo>
                  <a:lnTo>
                    <a:pt x="598" y="1015"/>
                  </a:lnTo>
                  <a:lnTo>
                    <a:pt x="612" y="1012"/>
                  </a:lnTo>
                  <a:lnTo>
                    <a:pt x="625" y="1012"/>
                  </a:lnTo>
                  <a:lnTo>
                    <a:pt x="630" y="1017"/>
                  </a:lnTo>
                  <a:lnTo>
                    <a:pt x="643" y="1012"/>
                  </a:lnTo>
                  <a:lnTo>
                    <a:pt x="660" y="1022"/>
                  </a:lnTo>
                  <a:lnTo>
                    <a:pt x="673" y="1015"/>
                  </a:lnTo>
                  <a:lnTo>
                    <a:pt x="683" y="1004"/>
                  </a:lnTo>
                  <a:lnTo>
                    <a:pt x="683" y="997"/>
                  </a:lnTo>
                  <a:lnTo>
                    <a:pt x="673" y="992"/>
                  </a:lnTo>
                  <a:lnTo>
                    <a:pt x="673" y="987"/>
                  </a:lnTo>
                  <a:lnTo>
                    <a:pt x="674" y="981"/>
                  </a:lnTo>
                  <a:lnTo>
                    <a:pt x="682" y="979"/>
                  </a:lnTo>
                  <a:lnTo>
                    <a:pt x="689" y="976"/>
                  </a:lnTo>
                  <a:lnTo>
                    <a:pt x="673" y="962"/>
                  </a:lnTo>
                  <a:lnTo>
                    <a:pt x="664" y="954"/>
                  </a:lnTo>
                  <a:lnTo>
                    <a:pt x="665" y="933"/>
                  </a:lnTo>
                  <a:lnTo>
                    <a:pt x="673" y="918"/>
                  </a:lnTo>
                  <a:lnTo>
                    <a:pt x="664" y="909"/>
                  </a:lnTo>
                  <a:lnTo>
                    <a:pt x="658" y="924"/>
                  </a:lnTo>
                  <a:lnTo>
                    <a:pt x="648" y="928"/>
                  </a:lnTo>
                  <a:lnTo>
                    <a:pt x="632" y="927"/>
                  </a:lnTo>
                  <a:lnTo>
                    <a:pt x="619" y="911"/>
                  </a:lnTo>
                  <a:lnTo>
                    <a:pt x="609" y="900"/>
                  </a:lnTo>
                  <a:lnTo>
                    <a:pt x="604" y="900"/>
                  </a:lnTo>
                  <a:lnTo>
                    <a:pt x="587" y="896"/>
                  </a:lnTo>
                  <a:lnTo>
                    <a:pt x="575" y="893"/>
                  </a:lnTo>
                  <a:lnTo>
                    <a:pt x="576" y="876"/>
                  </a:lnTo>
                  <a:lnTo>
                    <a:pt x="586" y="866"/>
                  </a:lnTo>
                  <a:lnTo>
                    <a:pt x="588" y="857"/>
                  </a:lnTo>
                  <a:lnTo>
                    <a:pt x="595" y="849"/>
                  </a:lnTo>
                  <a:lnTo>
                    <a:pt x="608" y="844"/>
                  </a:lnTo>
                  <a:lnTo>
                    <a:pt x="628" y="839"/>
                  </a:lnTo>
                  <a:lnTo>
                    <a:pt x="636" y="833"/>
                  </a:lnTo>
                  <a:lnTo>
                    <a:pt x="646" y="828"/>
                  </a:lnTo>
                  <a:lnTo>
                    <a:pt x="654" y="826"/>
                  </a:lnTo>
                  <a:lnTo>
                    <a:pt x="659" y="812"/>
                  </a:lnTo>
                  <a:lnTo>
                    <a:pt x="666" y="812"/>
                  </a:lnTo>
                  <a:lnTo>
                    <a:pt x="676" y="792"/>
                  </a:lnTo>
                  <a:lnTo>
                    <a:pt x="674" y="779"/>
                  </a:lnTo>
                  <a:lnTo>
                    <a:pt x="678" y="770"/>
                  </a:lnTo>
                  <a:lnTo>
                    <a:pt x="687" y="762"/>
                  </a:lnTo>
                  <a:lnTo>
                    <a:pt x="696" y="740"/>
                  </a:lnTo>
                  <a:lnTo>
                    <a:pt x="699" y="724"/>
                  </a:lnTo>
                  <a:lnTo>
                    <a:pt x="722" y="709"/>
                  </a:lnTo>
                  <a:lnTo>
                    <a:pt x="735" y="709"/>
                  </a:lnTo>
                  <a:lnTo>
                    <a:pt x="740" y="693"/>
                  </a:lnTo>
                  <a:lnTo>
                    <a:pt x="752" y="693"/>
                  </a:lnTo>
                  <a:lnTo>
                    <a:pt x="759" y="672"/>
                  </a:lnTo>
                  <a:lnTo>
                    <a:pt x="759" y="657"/>
                  </a:lnTo>
                  <a:lnTo>
                    <a:pt x="759" y="639"/>
                  </a:lnTo>
                  <a:lnTo>
                    <a:pt x="776" y="634"/>
                  </a:lnTo>
                  <a:lnTo>
                    <a:pt x="785" y="624"/>
                  </a:lnTo>
                  <a:lnTo>
                    <a:pt x="806" y="622"/>
                  </a:lnTo>
                  <a:lnTo>
                    <a:pt x="810" y="611"/>
                  </a:lnTo>
                  <a:lnTo>
                    <a:pt x="808" y="605"/>
                  </a:lnTo>
                  <a:lnTo>
                    <a:pt x="792" y="596"/>
                  </a:lnTo>
                  <a:lnTo>
                    <a:pt x="792" y="587"/>
                  </a:lnTo>
                  <a:lnTo>
                    <a:pt x="816" y="587"/>
                  </a:lnTo>
                  <a:lnTo>
                    <a:pt x="821" y="577"/>
                  </a:lnTo>
                  <a:lnTo>
                    <a:pt x="821" y="567"/>
                  </a:lnTo>
                  <a:lnTo>
                    <a:pt x="805" y="562"/>
                  </a:lnTo>
                  <a:lnTo>
                    <a:pt x="805" y="543"/>
                  </a:lnTo>
                  <a:lnTo>
                    <a:pt x="810" y="531"/>
                  </a:lnTo>
                  <a:lnTo>
                    <a:pt x="818" y="529"/>
                  </a:lnTo>
                  <a:lnTo>
                    <a:pt x="831" y="531"/>
                  </a:lnTo>
                  <a:lnTo>
                    <a:pt x="843" y="531"/>
                  </a:lnTo>
                  <a:lnTo>
                    <a:pt x="865" y="529"/>
                  </a:lnTo>
                  <a:lnTo>
                    <a:pt x="877" y="505"/>
                  </a:lnTo>
                  <a:lnTo>
                    <a:pt x="893" y="503"/>
                  </a:lnTo>
                  <a:lnTo>
                    <a:pt x="897" y="507"/>
                  </a:lnTo>
                  <a:lnTo>
                    <a:pt x="902" y="512"/>
                  </a:lnTo>
                  <a:lnTo>
                    <a:pt x="912" y="511"/>
                  </a:lnTo>
                  <a:lnTo>
                    <a:pt x="921" y="511"/>
                  </a:lnTo>
                  <a:lnTo>
                    <a:pt x="940" y="508"/>
                  </a:lnTo>
                  <a:lnTo>
                    <a:pt x="979" y="515"/>
                  </a:lnTo>
                  <a:lnTo>
                    <a:pt x="997" y="514"/>
                  </a:lnTo>
                  <a:lnTo>
                    <a:pt x="1025" y="491"/>
                  </a:lnTo>
                  <a:lnTo>
                    <a:pt x="1029" y="488"/>
                  </a:lnTo>
                  <a:lnTo>
                    <a:pt x="1060" y="476"/>
                  </a:lnTo>
                  <a:lnTo>
                    <a:pt x="1067" y="473"/>
                  </a:lnTo>
                  <a:lnTo>
                    <a:pt x="1069" y="464"/>
                  </a:lnTo>
                  <a:lnTo>
                    <a:pt x="1086" y="446"/>
                  </a:lnTo>
                  <a:lnTo>
                    <a:pt x="1099" y="433"/>
                  </a:lnTo>
                  <a:lnTo>
                    <a:pt x="1110" y="423"/>
                  </a:lnTo>
                  <a:lnTo>
                    <a:pt x="1113" y="421"/>
                  </a:lnTo>
                  <a:lnTo>
                    <a:pt x="1113" y="421"/>
                  </a:lnTo>
                  <a:lnTo>
                    <a:pt x="1120" y="404"/>
                  </a:lnTo>
                  <a:lnTo>
                    <a:pt x="1120" y="382"/>
                  </a:lnTo>
                  <a:lnTo>
                    <a:pt x="1105" y="385"/>
                  </a:lnTo>
                  <a:lnTo>
                    <a:pt x="1082" y="383"/>
                  </a:lnTo>
                  <a:lnTo>
                    <a:pt x="1076" y="382"/>
                  </a:lnTo>
                  <a:lnTo>
                    <a:pt x="1066" y="382"/>
                  </a:lnTo>
                  <a:lnTo>
                    <a:pt x="1059" y="382"/>
                  </a:lnTo>
                  <a:lnTo>
                    <a:pt x="1054" y="383"/>
                  </a:lnTo>
                  <a:lnTo>
                    <a:pt x="1042" y="386"/>
                  </a:lnTo>
                  <a:lnTo>
                    <a:pt x="1035" y="388"/>
                  </a:lnTo>
                  <a:lnTo>
                    <a:pt x="1024" y="393"/>
                  </a:lnTo>
                  <a:lnTo>
                    <a:pt x="1010" y="389"/>
                  </a:lnTo>
                  <a:lnTo>
                    <a:pt x="994" y="384"/>
                  </a:lnTo>
                  <a:lnTo>
                    <a:pt x="988" y="378"/>
                  </a:lnTo>
                  <a:lnTo>
                    <a:pt x="984" y="371"/>
                  </a:lnTo>
                  <a:lnTo>
                    <a:pt x="960" y="350"/>
                  </a:lnTo>
                  <a:lnTo>
                    <a:pt x="942" y="346"/>
                  </a:lnTo>
                  <a:lnTo>
                    <a:pt x="934" y="339"/>
                  </a:lnTo>
                  <a:lnTo>
                    <a:pt x="931" y="312"/>
                  </a:lnTo>
                  <a:lnTo>
                    <a:pt x="937" y="303"/>
                  </a:lnTo>
                  <a:lnTo>
                    <a:pt x="925" y="287"/>
                  </a:lnTo>
                  <a:lnTo>
                    <a:pt x="903" y="289"/>
                  </a:lnTo>
                  <a:lnTo>
                    <a:pt x="885" y="303"/>
                  </a:lnTo>
                  <a:lnTo>
                    <a:pt x="875" y="298"/>
                  </a:lnTo>
                  <a:lnTo>
                    <a:pt x="860" y="278"/>
                  </a:lnTo>
                  <a:lnTo>
                    <a:pt x="848" y="266"/>
                  </a:lnTo>
                  <a:lnTo>
                    <a:pt x="836" y="254"/>
                  </a:lnTo>
                  <a:lnTo>
                    <a:pt x="821" y="243"/>
                  </a:lnTo>
                  <a:lnTo>
                    <a:pt x="812" y="240"/>
                  </a:lnTo>
                  <a:lnTo>
                    <a:pt x="809" y="226"/>
                  </a:lnTo>
                  <a:lnTo>
                    <a:pt x="796" y="222"/>
                  </a:lnTo>
                  <a:lnTo>
                    <a:pt x="779" y="219"/>
                  </a:lnTo>
                  <a:lnTo>
                    <a:pt x="779" y="200"/>
                  </a:lnTo>
                  <a:lnTo>
                    <a:pt x="779" y="179"/>
                  </a:lnTo>
                  <a:lnTo>
                    <a:pt x="764" y="166"/>
                  </a:lnTo>
                  <a:lnTo>
                    <a:pt x="756" y="152"/>
                  </a:lnTo>
                  <a:lnTo>
                    <a:pt x="756" y="131"/>
                  </a:lnTo>
                  <a:lnTo>
                    <a:pt x="756" y="103"/>
                  </a:lnTo>
                  <a:lnTo>
                    <a:pt x="741" y="104"/>
                  </a:lnTo>
                  <a:lnTo>
                    <a:pt x="721" y="109"/>
                  </a:lnTo>
                  <a:lnTo>
                    <a:pt x="718" y="110"/>
                  </a:lnTo>
                  <a:lnTo>
                    <a:pt x="705" y="107"/>
                  </a:lnTo>
                  <a:lnTo>
                    <a:pt x="692" y="108"/>
                  </a:lnTo>
                  <a:lnTo>
                    <a:pt x="692" y="122"/>
                  </a:lnTo>
                  <a:lnTo>
                    <a:pt x="692" y="136"/>
                  </a:lnTo>
                  <a:lnTo>
                    <a:pt x="683" y="140"/>
                  </a:lnTo>
                  <a:lnTo>
                    <a:pt x="664" y="154"/>
                  </a:lnTo>
                  <a:lnTo>
                    <a:pt x="656" y="149"/>
                  </a:lnTo>
                  <a:lnTo>
                    <a:pt x="638" y="160"/>
                  </a:lnTo>
                  <a:lnTo>
                    <a:pt x="626" y="172"/>
                  </a:lnTo>
                  <a:lnTo>
                    <a:pt x="614" y="179"/>
                  </a:lnTo>
                  <a:lnTo>
                    <a:pt x="611" y="189"/>
                  </a:lnTo>
                  <a:lnTo>
                    <a:pt x="605" y="194"/>
                  </a:lnTo>
                  <a:lnTo>
                    <a:pt x="599" y="200"/>
                  </a:lnTo>
                  <a:lnTo>
                    <a:pt x="593" y="199"/>
                  </a:lnTo>
                  <a:lnTo>
                    <a:pt x="587" y="199"/>
                  </a:lnTo>
                  <a:lnTo>
                    <a:pt x="579" y="200"/>
                  </a:lnTo>
                  <a:lnTo>
                    <a:pt x="570" y="197"/>
                  </a:lnTo>
                  <a:lnTo>
                    <a:pt x="567" y="190"/>
                  </a:lnTo>
                  <a:lnTo>
                    <a:pt x="581" y="184"/>
                  </a:lnTo>
                  <a:lnTo>
                    <a:pt x="571" y="173"/>
                  </a:lnTo>
                  <a:lnTo>
                    <a:pt x="571" y="163"/>
                  </a:lnTo>
                  <a:lnTo>
                    <a:pt x="582" y="154"/>
                  </a:lnTo>
                  <a:lnTo>
                    <a:pt x="588" y="138"/>
                  </a:lnTo>
                  <a:lnTo>
                    <a:pt x="604" y="128"/>
                  </a:lnTo>
                  <a:lnTo>
                    <a:pt x="626" y="114"/>
                  </a:lnTo>
                  <a:lnTo>
                    <a:pt x="631" y="110"/>
                  </a:lnTo>
                  <a:lnTo>
                    <a:pt x="627" y="94"/>
                  </a:lnTo>
                  <a:lnTo>
                    <a:pt x="625" y="83"/>
                  </a:lnTo>
                  <a:lnTo>
                    <a:pt x="638" y="85"/>
                  </a:lnTo>
                  <a:lnTo>
                    <a:pt x="647" y="96"/>
                  </a:lnTo>
                  <a:lnTo>
                    <a:pt x="658" y="91"/>
                  </a:lnTo>
                  <a:lnTo>
                    <a:pt x="653" y="87"/>
                  </a:lnTo>
                  <a:lnTo>
                    <a:pt x="663" y="76"/>
                  </a:lnTo>
                  <a:lnTo>
                    <a:pt x="670" y="66"/>
                  </a:lnTo>
                  <a:lnTo>
                    <a:pt x="679" y="48"/>
                  </a:lnTo>
                  <a:lnTo>
                    <a:pt x="656" y="30"/>
                  </a:lnTo>
                  <a:lnTo>
                    <a:pt x="638" y="20"/>
                  </a:lnTo>
                  <a:lnTo>
                    <a:pt x="604" y="0"/>
                  </a:lnTo>
                  <a:lnTo>
                    <a:pt x="586" y="0"/>
                  </a:lnTo>
                  <a:lnTo>
                    <a:pt x="576" y="18"/>
                  </a:lnTo>
                  <a:lnTo>
                    <a:pt x="567" y="18"/>
                  </a:lnTo>
                  <a:lnTo>
                    <a:pt x="548" y="8"/>
                  </a:lnTo>
                  <a:lnTo>
                    <a:pt x="544" y="8"/>
                  </a:lnTo>
                  <a:lnTo>
                    <a:pt x="535" y="8"/>
                  </a:lnTo>
                  <a:lnTo>
                    <a:pt x="532" y="22"/>
                  </a:lnTo>
                  <a:lnTo>
                    <a:pt x="528" y="26"/>
                  </a:lnTo>
                  <a:lnTo>
                    <a:pt x="520" y="32"/>
                  </a:lnTo>
                  <a:lnTo>
                    <a:pt x="504" y="32"/>
                  </a:lnTo>
                  <a:lnTo>
                    <a:pt x="492" y="24"/>
                  </a:lnTo>
                  <a:lnTo>
                    <a:pt x="477" y="17"/>
                  </a:lnTo>
                  <a:lnTo>
                    <a:pt x="469" y="17"/>
                  </a:lnTo>
                  <a:lnTo>
                    <a:pt x="455" y="41"/>
                  </a:lnTo>
                  <a:lnTo>
                    <a:pt x="426" y="78"/>
                  </a:lnTo>
                  <a:lnTo>
                    <a:pt x="407" y="94"/>
                  </a:lnTo>
                  <a:lnTo>
                    <a:pt x="397" y="109"/>
                  </a:lnTo>
                  <a:lnTo>
                    <a:pt x="390" y="112"/>
                  </a:lnTo>
                  <a:lnTo>
                    <a:pt x="384" y="120"/>
                  </a:lnTo>
                  <a:lnTo>
                    <a:pt x="364" y="142"/>
                  </a:lnTo>
                  <a:lnTo>
                    <a:pt x="354" y="193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09" name="Freeform 67"/>
            <p:cNvSpPr>
              <a:spLocks/>
            </p:cNvSpPr>
            <p:nvPr/>
          </p:nvSpPr>
          <p:spPr bwMode="auto">
            <a:xfrm>
              <a:off x="7811649" y="2778011"/>
              <a:ext cx="387843" cy="297995"/>
            </a:xfrm>
            <a:custGeom>
              <a:avLst/>
              <a:gdLst>
                <a:gd name="T0" fmla="*/ 706 w 776"/>
                <a:gd name="T1" fmla="*/ 86 h 597"/>
                <a:gd name="T2" fmla="*/ 680 w 776"/>
                <a:gd name="T3" fmla="*/ 57 h 597"/>
                <a:gd name="T4" fmla="*/ 654 w 776"/>
                <a:gd name="T5" fmla="*/ 49 h 597"/>
                <a:gd name="T6" fmla="*/ 627 w 776"/>
                <a:gd name="T7" fmla="*/ 46 h 597"/>
                <a:gd name="T8" fmla="*/ 595 w 776"/>
                <a:gd name="T9" fmla="*/ 43 h 597"/>
                <a:gd name="T10" fmla="*/ 543 w 776"/>
                <a:gd name="T11" fmla="*/ 13 h 597"/>
                <a:gd name="T12" fmla="*/ 507 w 776"/>
                <a:gd name="T13" fmla="*/ 2 h 597"/>
                <a:gd name="T14" fmla="*/ 498 w 776"/>
                <a:gd name="T15" fmla="*/ 37 h 597"/>
                <a:gd name="T16" fmla="*/ 496 w 776"/>
                <a:gd name="T17" fmla="*/ 42 h 597"/>
                <a:gd name="T18" fmla="*/ 454 w 776"/>
                <a:gd name="T19" fmla="*/ 53 h 597"/>
                <a:gd name="T20" fmla="*/ 462 w 776"/>
                <a:gd name="T21" fmla="*/ 83 h 597"/>
                <a:gd name="T22" fmla="*/ 503 w 776"/>
                <a:gd name="T23" fmla="*/ 91 h 597"/>
                <a:gd name="T24" fmla="*/ 522 w 776"/>
                <a:gd name="T25" fmla="*/ 115 h 597"/>
                <a:gd name="T26" fmla="*/ 521 w 776"/>
                <a:gd name="T27" fmla="*/ 123 h 597"/>
                <a:gd name="T28" fmla="*/ 524 w 776"/>
                <a:gd name="T29" fmla="*/ 126 h 597"/>
                <a:gd name="T30" fmla="*/ 535 w 776"/>
                <a:gd name="T31" fmla="*/ 137 h 597"/>
                <a:gd name="T32" fmla="*/ 499 w 776"/>
                <a:gd name="T33" fmla="*/ 122 h 597"/>
                <a:gd name="T34" fmla="*/ 448 w 776"/>
                <a:gd name="T35" fmla="*/ 116 h 597"/>
                <a:gd name="T36" fmla="*/ 410 w 776"/>
                <a:gd name="T37" fmla="*/ 118 h 597"/>
                <a:gd name="T38" fmla="*/ 391 w 776"/>
                <a:gd name="T39" fmla="*/ 150 h 597"/>
                <a:gd name="T40" fmla="*/ 341 w 776"/>
                <a:gd name="T41" fmla="*/ 134 h 597"/>
                <a:gd name="T42" fmla="*/ 291 w 776"/>
                <a:gd name="T43" fmla="*/ 172 h 597"/>
                <a:gd name="T44" fmla="*/ 228 w 776"/>
                <a:gd name="T45" fmla="*/ 196 h 597"/>
                <a:gd name="T46" fmla="*/ 227 w 776"/>
                <a:gd name="T47" fmla="*/ 190 h 597"/>
                <a:gd name="T48" fmla="*/ 221 w 776"/>
                <a:gd name="T49" fmla="*/ 189 h 597"/>
                <a:gd name="T50" fmla="*/ 157 w 776"/>
                <a:gd name="T51" fmla="*/ 199 h 597"/>
                <a:gd name="T52" fmla="*/ 113 w 776"/>
                <a:gd name="T53" fmla="*/ 221 h 597"/>
                <a:gd name="T54" fmla="*/ 88 w 776"/>
                <a:gd name="T55" fmla="*/ 240 h 597"/>
                <a:gd name="T56" fmla="*/ 64 w 776"/>
                <a:gd name="T57" fmla="*/ 269 h 597"/>
                <a:gd name="T58" fmla="*/ 42 w 776"/>
                <a:gd name="T59" fmla="*/ 296 h 597"/>
                <a:gd name="T60" fmla="*/ 0 w 776"/>
                <a:gd name="T61" fmla="*/ 356 h 597"/>
                <a:gd name="T62" fmla="*/ 23 w 776"/>
                <a:gd name="T63" fmla="*/ 404 h 597"/>
                <a:gd name="T64" fmla="*/ 53 w 776"/>
                <a:gd name="T65" fmla="*/ 430 h 597"/>
                <a:gd name="T66" fmla="*/ 80 w 776"/>
                <a:gd name="T67" fmla="*/ 458 h 597"/>
                <a:gd name="T68" fmla="*/ 119 w 776"/>
                <a:gd name="T69" fmla="*/ 502 h 597"/>
                <a:gd name="T70" fmla="*/ 169 w 776"/>
                <a:gd name="T71" fmla="*/ 491 h 597"/>
                <a:gd name="T72" fmla="*/ 178 w 776"/>
                <a:gd name="T73" fmla="*/ 543 h 597"/>
                <a:gd name="T74" fmla="*/ 228 w 776"/>
                <a:gd name="T75" fmla="*/ 575 h 597"/>
                <a:gd name="T76" fmla="*/ 254 w 776"/>
                <a:gd name="T77" fmla="*/ 593 h 597"/>
                <a:gd name="T78" fmla="*/ 286 w 776"/>
                <a:gd name="T79" fmla="*/ 590 h 597"/>
                <a:gd name="T80" fmla="*/ 310 w 776"/>
                <a:gd name="T81" fmla="*/ 586 h 597"/>
                <a:gd name="T82" fmla="*/ 349 w 776"/>
                <a:gd name="T83" fmla="*/ 589 h 597"/>
                <a:gd name="T84" fmla="*/ 414 w 776"/>
                <a:gd name="T85" fmla="*/ 521 h 597"/>
                <a:gd name="T86" fmla="*/ 451 w 776"/>
                <a:gd name="T87" fmla="*/ 453 h 597"/>
                <a:gd name="T88" fmla="*/ 483 w 776"/>
                <a:gd name="T89" fmla="*/ 431 h 597"/>
                <a:gd name="T90" fmla="*/ 605 w 776"/>
                <a:gd name="T91" fmla="*/ 377 h 597"/>
                <a:gd name="T92" fmla="*/ 643 w 776"/>
                <a:gd name="T93" fmla="*/ 330 h 597"/>
                <a:gd name="T94" fmla="*/ 714 w 776"/>
                <a:gd name="T95" fmla="*/ 234 h 597"/>
                <a:gd name="T96" fmla="*/ 758 w 776"/>
                <a:gd name="T97" fmla="*/ 159 h 597"/>
                <a:gd name="T98" fmla="*/ 756 w 776"/>
                <a:gd name="T99" fmla="*/ 153 h 597"/>
                <a:gd name="T100" fmla="*/ 730 w 776"/>
                <a:gd name="T101" fmla="*/ 13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6" h="597">
                  <a:moveTo>
                    <a:pt x="705" y="120"/>
                  </a:moveTo>
                  <a:lnTo>
                    <a:pt x="704" y="95"/>
                  </a:lnTo>
                  <a:lnTo>
                    <a:pt x="706" y="86"/>
                  </a:lnTo>
                  <a:lnTo>
                    <a:pt x="704" y="67"/>
                  </a:lnTo>
                  <a:lnTo>
                    <a:pt x="691" y="61"/>
                  </a:lnTo>
                  <a:lnTo>
                    <a:pt x="680" y="57"/>
                  </a:lnTo>
                  <a:lnTo>
                    <a:pt x="666" y="52"/>
                  </a:lnTo>
                  <a:lnTo>
                    <a:pt x="661" y="50"/>
                  </a:lnTo>
                  <a:lnTo>
                    <a:pt x="654" y="49"/>
                  </a:lnTo>
                  <a:lnTo>
                    <a:pt x="648" y="48"/>
                  </a:lnTo>
                  <a:lnTo>
                    <a:pt x="637" y="47"/>
                  </a:lnTo>
                  <a:lnTo>
                    <a:pt x="627" y="46"/>
                  </a:lnTo>
                  <a:lnTo>
                    <a:pt x="622" y="46"/>
                  </a:lnTo>
                  <a:lnTo>
                    <a:pt x="612" y="39"/>
                  </a:lnTo>
                  <a:lnTo>
                    <a:pt x="595" y="43"/>
                  </a:lnTo>
                  <a:lnTo>
                    <a:pt x="575" y="27"/>
                  </a:lnTo>
                  <a:lnTo>
                    <a:pt x="549" y="21"/>
                  </a:lnTo>
                  <a:lnTo>
                    <a:pt x="543" y="13"/>
                  </a:lnTo>
                  <a:lnTo>
                    <a:pt x="535" y="20"/>
                  </a:lnTo>
                  <a:lnTo>
                    <a:pt x="515" y="15"/>
                  </a:lnTo>
                  <a:lnTo>
                    <a:pt x="507" y="2"/>
                  </a:lnTo>
                  <a:lnTo>
                    <a:pt x="491" y="0"/>
                  </a:lnTo>
                  <a:lnTo>
                    <a:pt x="491" y="32"/>
                  </a:lnTo>
                  <a:lnTo>
                    <a:pt x="498" y="37"/>
                  </a:lnTo>
                  <a:lnTo>
                    <a:pt x="510" y="38"/>
                  </a:lnTo>
                  <a:lnTo>
                    <a:pt x="510" y="49"/>
                  </a:lnTo>
                  <a:lnTo>
                    <a:pt x="496" y="42"/>
                  </a:lnTo>
                  <a:lnTo>
                    <a:pt x="482" y="42"/>
                  </a:lnTo>
                  <a:lnTo>
                    <a:pt x="473" y="53"/>
                  </a:lnTo>
                  <a:lnTo>
                    <a:pt x="454" y="53"/>
                  </a:lnTo>
                  <a:lnTo>
                    <a:pt x="444" y="63"/>
                  </a:lnTo>
                  <a:lnTo>
                    <a:pt x="451" y="71"/>
                  </a:lnTo>
                  <a:lnTo>
                    <a:pt x="462" y="83"/>
                  </a:lnTo>
                  <a:lnTo>
                    <a:pt x="476" y="86"/>
                  </a:lnTo>
                  <a:lnTo>
                    <a:pt x="493" y="86"/>
                  </a:lnTo>
                  <a:lnTo>
                    <a:pt x="503" y="91"/>
                  </a:lnTo>
                  <a:lnTo>
                    <a:pt x="529" y="91"/>
                  </a:lnTo>
                  <a:lnTo>
                    <a:pt x="531" y="109"/>
                  </a:lnTo>
                  <a:lnTo>
                    <a:pt x="522" y="115"/>
                  </a:lnTo>
                  <a:lnTo>
                    <a:pt x="522" y="116"/>
                  </a:lnTo>
                  <a:lnTo>
                    <a:pt x="521" y="121"/>
                  </a:lnTo>
                  <a:lnTo>
                    <a:pt x="521" y="123"/>
                  </a:lnTo>
                  <a:lnTo>
                    <a:pt x="521" y="125"/>
                  </a:lnTo>
                  <a:lnTo>
                    <a:pt x="522" y="126"/>
                  </a:lnTo>
                  <a:lnTo>
                    <a:pt x="524" y="126"/>
                  </a:lnTo>
                  <a:lnTo>
                    <a:pt x="531" y="128"/>
                  </a:lnTo>
                  <a:lnTo>
                    <a:pt x="535" y="129"/>
                  </a:lnTo>
                  <a:lnTo>
                    <a:pt x="535" y="137"/>
                  </a:lnTo>
                  <a:lnTo>
                    <a:pt x="513" y="137"/>
                  </a:lnTo>
                  <a:lnTo>
                    <a:pt x="499" y="137"/>
                  </a:lnTo>
                  <a:lnTo>
                    <a:pt x="499" y="122"/>
                  </a:lnTo>
                  <a:lnTo>
                    <a:pt x="474" y="122"/>
                  </a:lnTo>
                  <a:lnTo>
                    <a:pt x="462" y="126"/>
                  </a:lnTo>
                  <a:lnTo>
                    <a:pt x="448" y="116"/>
                  </a:lnTo>
                  <a:lnTo>
                    <a:pt x="448" y="103"/>
                  </a:lnTo>
                  <a:lnTo>
                    <a:pt x="428" y="101"/>
                  </a:lnTo>
                  <a:lnTo>
                    <a:pt x="410" y="118"/>
                  </a:lnTo>
                  <a:lnTo>
                    <a:pt x="403" y="137"/>
                  </a:lnTo>
                  <a:lnTo>
                    <a:pt x="404" y="147"/>
                  </a:lnTo>
                  <a:lnTo>
                    <a:pt x="391" y="150"/>
                  </a:lnTo>
                  <a:lnTo>
                    <a:pt x="387" y="147"/>
                  </a:lnTo>
                  <a:lnTo>
                    <a:pt x="369" y="135"/>
                  </a:lnTo>
                  <a:lnTo>
                    <a:pt x="341" y="134"/>
                  </a:lnTo>
                  <a:lnTo>
                    <a:pt x="305" y="158"/>
                  </a:lnTo>
                  <a:lnTo>
                    <a:pt x="296" y="163"/>
                  </a:lnTo>
                  <a:lnTo>
                    <a:pt x="291" y="172"/>
                  </a:lnTo>
                  <a:lnTo>
                    <a:pt x="271" y="166"/>
                  </a:lnTo>
                  <a:lnTo>
                    <a:pt x="243" y="185"/>
                  </a:lnTo>
                  <a:lnTo>
                    <a:pt x="228" y="196"/>
                  </a:lnTo>
                  <a:lnTo>
                    <a:pt x="228" y="195"/>
                  </a:lnTo>
                  <a:lnTo>
                    <a:pt x="228" y="192"/>
                  </a:lnTo>
                  <a:lnTo>
                    <a:pt x="227" y="190"/>
                  </a:lnTo>
                  <a:lnTo>
                    <a:pt x="226" y="189"/>
                  </a:lnTo>
                  <a:lnTo>
                    <a:pt x="224" y="189"/>
                  </a:lnTo>
                  <a:lnTo>
                    <a:pt x="221" y="189"/>
                  </a:lnTo>
                  <a:lnTo>
                    <a:pt x="207" y="193"/>
                  </a:lnTo>
                  <a:lnTo>
                    <a:pt x="197" y="196"/>
                  </a:lnTo>
                  <a:lnTo>
                    <a:pt x="157" y="199"/>
                  </a:lnTo>
                  <a:lnTo>
                    <a:pt x="131" y="204"/>
                  </a:lnTo>
                  <a:lnTo>
                    <a:pt x="113" y="212"/>
                  </a:lnTo>
                  <a:lnTo>
                    <a:pt x="113" y="221"/>
                  </a:lnTo>
                  <a:lnTo>
                    <a:pt x="120" y="231"/>
                  </a:lnTo>
                  <a:lnTo>
                    <a:pt x="104" y="240"/>
                  </a:lnTo>
                  <a:lnTo>
                    <a:pt x="88" y="240"/>
                  </a:lnTo>
                  <a:lnTo>
                    <a:pt x="82" y="257"/>
                  </a:lnTo>
                  <a:lnTo>
                    <a:pt x="82" y="265"/>
                  </a:lnTo>
                  <a:lnTo>
                    <a:pt x="64" y="269"/>
                  </a:lnTo>
                  <a:lnTo>
                    <a:pt x="68" y="279"/>
                  </a:lnTo>
                  <a:lnTo>
                    <a:pt x="50" y="284"/>
                  </a:lnTo>
                  <a:lnTo>
                    <a:pt x="42" y="296"/>
                  </a:lnTo>
                  <a:lnTo>
                    <a:pt x="0" y="307"/>
                  </a:lnTo>
                  <a:lnTo>
                    <a:pt x="0" y="335"/>
                  </a:lnTo>
                  <a:lnTo>
                    <a:pt x="0" y="356"/>
                  </a:lnTo>
                  <a:lnTo>
                    <a:pt x="8" y="370"/>
                  </a:lnTo>
                  <a:lnTo>
                    <a:pt x="23" y="383"/>
                  </a:lnTo>
                  <a:lnTo>
                    <a:pt x="23" y="404"/>
                  </a:lnTo>
                  <a:lnTo>
                    <a:pt x="23" y="423"/>
                  </a:lnTo>
                  <a:lnTo>
                    <a:pt x="40" y="426"/>
                  </a:lnTo>
                  <a:lnTo>
                    <a:pt x="53" y="430"/>
                  </a:lnTo>
                  <a:lnTo>
                    <a:pt x="56" y="444"/>
                  </a:lnTo>
                  <a:lnTo>
                    <a:pt x="65" y="447"/>
                  </a:lnTo>
                  <a:lnTo>
                    <a:pt x="80" y="458"/>
                  </a:lnTo>
                  <a:lnTo>
                    <a:pt x="92" y="470"/>
                  </a:lnTo>
                  <a:lnTo>
                    <a:pt x="104" y="482"/>
                  </a:lnTo>
                  <a:lnTo>
                    <a:pt x="119" y="502"/>
                  </a:lnTo>
                  <a:lnTo>
                    <a:pt x="129" y="507"/>
                  </a:lnTo>
                  <a:lnTo>
                    <a:pt x="147" y="493"/>
                  </a:lnTo>
                  <a:lnTo>
                    <a:pt x="169" y="491"/>
                  </a:lnTo>
                  <a:lnTo>
                    <a:pt x="181" y="507"/>
                  </a:lnTo>
                  <a:lnTo>
                    <a:pt x="175" y="516"/>
                  </a:lnTo>
                  <a:lnTo>
                    <a:pt x="178" y="543"/>
                  </a:lnTo>
                  <a:lnTo>
                    <a:pt x="186" y="550"/>
                  </a:lnTo>
                  <a:lnTo>
                    <a:pt x="204" y="554"/>
                  </a:lnTo>
                  <a:lnTo>
                    <a:pt x="228" y="575"/>
                  </a:lnTo>
                  <a:lnTo>
                    <a:pt x="232" y="582"/>
                  </a:lnTo>
                  <a:lnTo>
                    <a:pt x="238" y="588"/>
                  </a:lnTo>
                  <a:lnTo>
                    <a:pt x="254" y="593"/>
                  </a:lnTo>
                  <a:lnTo>
                    <a:pt x="268" y="597"/>
                  </a:lnTo>
                  <a:lnTo>
                    <a:pt x="279" y="592"/>
                  </a:lnTo>
                  <a:lnTo>
                    <a:pt x="286" y="590"/>
                  </a:lnTo>
                  <a:lnTo>
                    <a:pt x="298" y="587"/>
                  </a:lnTo>
                  <a:lnTo>
                    <a:pt x="303" y="586"/>
                  </a:lnTo>
                  <a:lnTo>
                    <a:pt x="310" y="586"/>
                  </a:lnTo>
                  <a:lnTo>
                    <a:pt x="320" y="586"/>
                  </a:lnTo>
                  <a:lnTo>
                    <a:pt x="326" y="587"/>
                  </a:lnTo>
                  <a:lnTo>
                    <a:pt x="349" y="589"/>
                  </a:lnTo>
                  <a:lnTo>
                    <a:pt x="364" y="586"/>
                  </a:lnTo>
                  <a:lnTo>
                    <a:pt x="383" y="551"/>
                  </a:lnTo>
                  <a:lnTo>
                    <a:pt x="414" y="521"/>
                  </a:lnTo>
                  <a:lnTo>
                    <a:pt x="432" y="476"/>
                  </a:lnTo>
                  <a:lnTo>
                    <a:pt x="441" y="464"/>
                  </a:lnTo>
                  <a:lnTo>
                    <a:pt x="451" y="453"/>
                  </a:lnTo>
                  <a:lnTo>
                    <a:pt x="459" y="449"/>
                  </a:lnTo>
                  <a:lnTo>
                    <a:pt x="471" y="440"/>
                  </a:lnTo>
                  <a:lnTo>
                    <a:pt x="483" y="431"/>
                  </a:lnTo>
                  <a:lnTo>
                    <a:pt x="488" y="427"/>
                  </a:lnTo>
                  <a:lnTo>
                    <a:pt x="514" y="421"/>
                  </a:lnTo>
                  <a:lnTo>
                    <a:pt x="605" y="377"/>
                  </a:lnTo>
                  <a:lnTo>
                    <a:pt x="625" y="348"/>
                  </a:lnTo>
                  <a:lnTo>
                    <a:pt x="634" y="334"/>
                  </a:lnTo>
                  <a:lnTo>
                    <a:pt x="643" y="330"/>
                  </a:lnTo>
                  <a:lnTo>
                    <a:pt x="660" y="289"/>
                  </a:lnTo>
                  <a:lnTo>
                    <a:pt x="679" y="259"/>
                  </a:lnTo>
                  <a:lnTo>
                    <a:pt x="714" y="234"/>
                  </a:lnTo>
                  <a:lnTo>
                    <a:pt x="743" y="204"/>
                  </a:lnTo>
                  <a:lnTo>
                    <a:pt x="776" y="184"/>
                  </a:lnTo>
                  <a:lnTo>
                    <a:pt x="758" y="159"/>
                  </a:lnTo>
                  <a:lnTo>
                    <a:pt x="758" y="159"/>
                  </a:lnTo>
                  <a:lnTo>
                    <a:pt x="758" y="159"/>
                  </a:lnTo>
                  <a:lnTo>
                    <a:pt x="756" y="153"/>
                  </a:lnTo>
                  <a:lnTo>
                    <a:pt x="754" y="147"/>
                  </a:lnTo>
                  <a:lnTo>
                    <a:pt x="742" y="138"/>
                  </a:lnTo>
                  <a:lnTo>
                    <a:pt x="730" y="131"/>
                  </a:lnTo>
                  <a:lnTo>
                    <a:pt x="705" y="12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10" name="Freeform 69"/>
            <p:cNvSpPr>
              <a:spLocks/>
            </p:cNvSpPr>
            <p:nvPr/>
          </p:nvSpPr>
          <p:spPr bwMode="auto">
            <a:xfrm>
              <a:off x="7028480" y="2665704"/>
              <a:ext cx="582513" cy="516625"/>
            </a:xfrm>
            <a:custGeom>
              <a:avLst/>
              <a:gdLst>
                <a:gd name="T0" fmla="*/ 905 w 1168"/>
                <a:gd name="T1" fmla="*/ 447 h 1033"/>
                <a:gd name="T2" fmla="*/ 876 w 1168"/>
                <a:gd name="T3" fmla="*/ 396 h 1033"/>
                <a:gd name="T4" fmla="*/ 846 w 1168"/>
                <a:gd name="T5" fmla="*/ 373 h 1033"/>
                <a:gd name="T6" fmla="*/ 785 w 1168"/>
                <a:gd name="T7" fmla="*/ 350 h 1033"/>
                <a:gd name="T8" fmla="*/ 806 w 1168"/>
                <a:gd name="T9" fmla="*/ 312 h 1033"/>
                <a:gd name="T10" fmla="*/ 853 w 1168"/>
                <a:gd name="T11" fmla="*/ 273 h 1033"/>
                <a:gd name="T12" fmla="*/ 877 w 1168"/>
                <a:gd name="T13" fmla="*/ 234 h 1033"/>
                <a:gd name="T14" fmla="*/ 883 w 1168"/>
                <a:gd name="T15" fmla="*/ 196 h 1033"/>
                <a:gd name="T16" fmla="*/ 922 w 1168"/>
                <a:gd name="T17" fmla="*/ 155 h 1033"/>
                <a:gd name="T18" fmla="*/ 932 w 1168"/>
                <a:gd name="T19" fmla="*/ 63 h 1033"/>
                <a:gd name="T20" fmla="*/ 886 w 1168"/>
                <a:gd name="T21" fmla="*/ 22 h 1033"/>
                <a:gd name="T22" fmla="*/ 830 w 1168"/>
                <a:gd name="T23" fmla="*/ 22 h 1033"/>
                <a:gd name="T24" fmla="*/ 738 w 1168"/>
                <a:gd name="T25" fmla="*/ 15 h 1033"/>
                <a:gd name="T26" fmla="*/ 631 w 1168"/>
                <a:gd name="T27" fmla="*/ 21 h 1033"/>
                <a:gd name="T28" fmla="*/ 532 w 1168"/>
                <a:gd name="T29" fmla="*/ 12 h 1033"/>
                <a:gd name="T30" fmla="*/ 496 w 1168"/>
                <a:gd name="T31" fmla="*/ 35 h 1033"/>
                <a:gd name="T32" fmla="*/ 456 w 1168"/>
                <a:gd name="T33" fmla="*/ 34 h 1033"/>
                <a:gd name="T34" fmla="*/ 404 w 1168"/>
                <a:gd name="T35" fmla="*/ 20 h 1033"/>
                <a:gd name="T36" fmla="*/ 351 w 1168"/>
                <a:gd name="T37" fmla="*/ 22 h 1033"/>
                <a:gd name="T38" fmla="*/ 293 w 1168"/>
                <a:gd name="T39" fmla="*/ 62 h 1033"/>
                <a:gd name="T40" fmla="*/ 277 w 1168"/>
                <a:gd name="T41" fmla="*/ 153 h 1033"/>
                <a:gd name="T42" fmla="*/ 253 w 1168"/>
                <a:gd name="T43" fmla="*/ 271 h 1033"/>
                <a:gd name="T44" fmla="*/ 209 w 1168"/>
                <a:gd name="T45" fmla="*/ 365 h 1033"/>
                <a:gd name="T46" fmla="*/ 129 w 1168"/>
                <a:gd name="T47" fmla="*/ 476 h 1033"/>
                <a:gd name="T48" fmla="*/ 85 w 1168"/>
                <a:gd name="T49" fmla="*/ 539 h 1033"/>
                <a:gd name="T50" fmla="*/ 78 w 1168"/>
                <a:gd name="T51" fmla="*/ 569 h 1033"/>
                <a:gd name="T52" fmla="*/ 74 w 1168"/>
                <a:gd name="T53" fmla="*/ 619 h 1033"/>
                <a:gd name="T54" fmla="*/ 80 w 1168"/>
                <a:gd name="T55" fmla="*/ 706 h 1033"/>
                <a:gd name="T56" fmla="*/ 26 w 1168"/>
                <a:gd name="T57" fmla="*/ 793 h 1033"/>
                <a:gd name="T58" fmla="*/ 23 w 1168"/>
                <a:gd name="T59" fmla="*/ 831 h 1033"/>
                <a:gd name="T60" fmla="*/ 76 w 1168"/>
                <a:gd name="T61" fmla="*/ 813 h 1033"/>
                <a:gd name="T62" fmla="*/ 109 w 1168"/>
                <a:gd name="T63" fmla="*/ 815 h 1033"/>
                <a:gd name="T64" fmla="*/ 138 w 1168"/>
                <a:gd name="T65" fmla="*/ 830 h 1033"/>
                <a:gd name="T66" fmla="*/ 174 w 1168"/>
                <a:gd name="T67" fmla="*/ 823 h 1033"/>
                <a:gd name="T68" fmla="*/ 259 w 1168"/>
                <a:gd name="T69" fmla="*/ 826 h 1033"/>
                <a:gd name="T70" fmla="*/ 308 w 1168"/>
                <a:gd name="T71" fmla="*/ 839 h 1033"/>
                <a:gd name="T72" fmla="*/ 347 w 1168"/>
                <a:gd name="T73" fmla="*/ 842 h 1033"/>
                <a:gd name="T74" fmla="*/ 365 w 1168"/>
                <a:gd name="T75" fmla="*/ 837 h 1033"/>
                <a:gd name="T76" fmla="*/ 394 w 1168"/>
                <a:gd name="T77" fmla="*/ 909 h 1033"/>
                <a:gd name="T78" fmla="*/ 423 w 1168"/>
                <a:gd name="T79" fmla="*/ 944 h 1033"/>
                <a:gd name="T80" fmla="*/ 451 w 1168"/>
                <a:gd name="T81" fmla="*/ 942 h 1033"/>
                <a:gd name="T82" fmla="*/ 476 w 1168"/>
                <a:gd name="T83" fmla="*/ 1029 h 1033"/>
                <a:gd name="T84" fmla="*/ 556 w 1168"/>
                <a:gd name="T85" fmla="*/ 1026 h 1033"/>
                <a:gd name="T86" fmla="*/ 634 w 1168"/>
                <a:gd name="T87" fmla="*/ 1008 h 1033"/>
                <a:gd name="T88" fmla="*/ 662 w 1168"/>
                <a:gd name="T89" fmla="*/ 947 h 1033"/>
                <a:gd name="T90" fmla="*/ 734 w 1168"/>
                <a:gd name="T91" fmla="*/ 938 h 1033"/>
                <a:gd name="T92" fmla="*/ 812 w 1168"/>
                <a:gd name="T93" fmla="*/ 975 h 1033"/>
                <a:gd name="T94" fmla="*/ 872 w 1168"/>
                <a:gd name="T95" fmla="*/ 998 h 1033"/>
                <a:gd name="T96" fmla="*/ 916 w 1168"/>
                <a:gd name="T97" fmla="*/ 1005 h 1033"/>
                <a:gd name="T98" fmla="*/ 940 w 1168"/>
                <a:gd name="T99" fmla="*/ 996 h 1033"/>
                <a:gd name="T100" fmla="*/ 956 w 1168"/>
                <a:gd name="T101" fmla="*/ 945 h 1033"/>
                <a:gd name="T102" fmla="*/ 1036 w 1168"/>
                <a:gd name="T103" fmla="*/ 909 h 1033"/>
                <a:gd name="T104" fmla="*/ 1123 w 1168"/>
                <a:gd name="T105" fmla="*/ 919 h 1033"/>
                <a:gd name="T106" fmla="*/ 1160 w 1168"/>
                <a:gd name="T107" fmla="*/ 895 h 1033"/>
                <a:gd name="T108" fmla="*/ 1164 w 1168"/>
                <a:gd name="T109" fmla="*/ 826 h 1033"/>
                <a:gd name="T110" fmla="*/ 1157 w 1168"/>
                <a:gd name="T111" fmla="*/ 770 h 1033"/>
                <a:gd name="T112" fmla="*/ 1126 w 1168"/>
                <a:gd name="T113" fmla="*/ 692 h 1033"/>
                <a:gd name="T114" fmla="*/ 1132 w 1168"/>
                <a:gd name="T115" fmla="*/ 664 h 1033"/>
                <a:gd name="T116" fmla="*/ 1092 w 1168"/>
                <a:gd name="T117" fmla="*/ 635 h 1033"/>
                <a:gd name="T118" fmla="*/ 1065 w 1168"/>
                <a:gd name="T119" fmla="*/ 593 h 1033"/>
                <a:gd name="T120" fmla="*/ 990 w 1168"/>
                <a:gd name="T121" fmla="*/ 555 h 1033"/>
                <a:gd name="T122" fmla="*/ 958 w 1168"/>
                <a:gd name="T123" fmla="*/ 530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8" h="1033">
                  <a:moveTo>
                    <a:pt x="908" y="496"/>
                  </a:moveTo>
                  <a:lnTo>
                    <a:pt x="902" y="457"/>
                  </a:lnTo>
                  <a:lnTo>
                    <a:pt x="905" y="447"/>
                  </a:lnTo>
                  <a:lnTo>
                    <a:pt x="901" y="437"/>
                  </a:lnTo>
                  <a:lnTo>
                    <a:pt x="885" y="418"/>
                  </a:lnTo>
                  <a:lnTo>
                    <a:pt x="876" y="396"/>
                  </a:lnTo>
                  <a:lnTo>
                    <a:pt x="874" y="386"/>
                  </a:lnTo>
                  <a:lnTo>
                    <a:pt x="866" y="377"/>
                  </a:lnTo>
                  <a:lnTo>
                    <a:pt x="846" y="373"/>
                  </a:lnTo>
                  <a:lnTo>
                    <a:pt x="823" y="364"/>
                  </a:lnTo>
                  <a:lnTo>
                    <a:pt x="806" y="358"/>
                  </a:lnTo>
                  <a:lnTo>
                    <a:pt x="785" y="350"/>
                  </a:lnTo>
                  <a:lnTo>
                    <a:pt x="785" y="341"/>
                  </a:lnTo>
                  <a:lnTo>
                    <a:pt x="790" y="333"/>
                  </a:lnTo>
                  <a:lnTo>
                    <a:pt x="806" y="312"/>
                  </a:lnTo>
                  <a:lnTo>
                    <a:pt x="826" y="312"/>
                  </a:lnTo>
                  <a:lnTo>
                    <a:pt x="841" y="306"/>
                  </a:lnTo>
                  <a:lnTo>
                    <a:pt x="853" y="273"/>
                  </a:lnTo>
                  <a:lnTo>
                    <a:pt x="859" y="263"/>
                  </a:lnTo>
                  <a:lnTo>
                    <a:pt x="876" y="246"/>
                  </a:lnTo>
                  <a:lnTo>
                    <a:pt x="877" y="234"/>
                  </a:lnTo>
                  <a:lnTo>
                    <a:pt x="874" y="221"/>
                  </a:lnTo>
                  <a:lnTo>
                    <a:pt x="872" y="208"/>
                  </a:lnTo>
                  <a:lnTo>
                    <a:pt x="883" y="196"/>
                  </a:lnTo>
                  <a:lnTo>
                    <a:pt x="898" y="181"/>
                  </a:lnTo>
                  <a:lnTo>
                    <a:pt x="911" y="172"/>
                  </a:lnTo>
                  <a:lnTo>
                    <a:pt x="922" y="155"/>
                  </a:lnTo>
                  <a:lnTo>
                    <a:pt x="924" y="147"/>
                  </a:lnTo>
                  <a:lnTo>
                    <a:pt x="930" y="87"/>
                  </a:lnTo>
                  <a:lnTo>
                    <a:pt x="932" y="63"/>
                  </a:lnTo>
                  <a:lnTo>
                    <a:pt x="913" y="39"/>
                  </a:lnTo>
                  <a:lnTo>
                    <a:pt x="906" y="30"/>
                  </a:lnTo>
                  <a:lnTo>
                    <a:pt x="886" y="22"/>
                  </a:lnTo>
                  <a:lnTo>
                    <a:pt x="867" y="22"/>
                  </a:lnTo>
                  <a:lnTo>
                    <a:pt x="846" y="22"/>
                  </a:lnTo>
                  <a:lnTo>
                    <a:pt x="830" y="22"/>
                  </a:lnTo>
                  <a:lnTo>
                    <a:pt x="793" y="30"/>
                  </a:lnTo>
                  <a:lnTo>
                    <a:pt x="761" y="33"/>
                  </a:lnTo>
                  <a:lnTo>
                    <a:pt x="738" y="15"/>
                  </a:lnTo>
                  <a:lnTo>
                    <a:pt x="700" y="3"/>
                  </a:lnTo>
                  <a:lnTo>
                    <a:pt x="663" y="0"/>
                  </a:lnTo>
                  <a:lnTo>
                    <a:pt x="631" y="21"/>
                  </a:lnTo>
                  <a:lnTo>
                    <a:pt x="603" y="24"/>
                  </a:lnTo>
                  <a:lnTo>
                    <a:pt x="579" y="20"/>
                  </a:lnTo>
                  <a:lnTo>
                    <a:pt x="532" y="12"/>
                  </a:lnTo>
                  <a:lnTo>
                    <a:pt x="512" y="9"/>
                  </a:lnTo>
                  <a:lnTo>
                    <a:pt x="502" y="14"/>
                  </a:lnTo>
                  <a:lnTo>
                    <a:pt x="496" y="35"/>
                  </a:lnTo>
                  <a:lnTo>
                    <a:pt x="488" y="44"/>
                  </a:lnTo>
                  <a:lnTo>
                    <a:pt x="481" y="39"/>
                  </a:lnTo>
                  <a:lnTo>
                    <a:pt x="456" y="34"/>
                  </a:lnTo>
                  <a:lnTo>
                    <a:pt x="423" y="17"/>
                  </a:lnTo>
                  <a:lnTo>
                    <a:pt x="411" y="16"/>
                  </a:lnTo>
                  <a:lnTo>
                    <a:pt x="404" y="20"/>
                  </a:lnTo>
                  <a:lnTo>
                    <a:pt x="395" y="41"/>
                  </a:lnTo>
                  <a:lnTo>
                    <a:pt x="360" y="12"/>
                  </a:lnTo>
                  <a:lnTo>
                    <a:pt x="351" y="22"/>
                  </a:lnTo>
                  <a:lnTo>
                    <a:pt x="331" y="51"/>
                  </a:lnTo>
                  <a:lnTo>
                    <a:pt x="303" y="53"/>
                  </a:lnTo>
                  <a:lnTo>
                    <a:pt x="293" y="62"/>
                  </a:lnTo>
                  <a:lnTo>
                    <a:pt x="293" y="77"/>
                  </a:lnTo>
                  <a:lnTo>
                    <a:pt x="290" y="111"/>
                  </a:lnTo>
                  <a:lnTo>
                    <a:pt x="277" y="153"/>
                  </a:lnTo>
                  <a:lnTo>
                    <a:pt x="259" y="175"/>
                  </a:lnTo>
                  <a:lnTo>
                    <a:pt x="254" y="224"/>
                  </a:lnTo>
                  <a:lnTo>
                    <a:pt x="253" y="271"/>
                  </a:lnTo>
                  <a:lnTo>
                    <a:pt x="241" y="315"/>
                  </a:lnTo>
                  <a:lnTo>
                    <a:pt x="225" y="337"/>
                  </a:lnTo>
                  <a:lnTo>
                    <a:pt x="209" y="365"/>
                  </a:lnTo>
                  <a:lnTo>
                    <a:pt x="189" y="419"/>
                  </a:lnTo>
                  <a:lnTo>
                    <a:pt x="155" y="444"/>
                  </a:lnTo>
                  <a:lnTo>
                    <a:pt x="129" y="476"/>
                  </a:lnTo>
                  <a:lnTo>
                    <a:pt x="117" y="507"/>
                  </a:lnTo>
                  <a:lnTo>
                    <a:pt x="86" y="534"/>
                  </a:lnTo>
                  <a:lnTo>
                    <a:pt x="85" y="539"/>
                  </a:lnTo>
                  <a:lnTo>
                    <a:pt x="82" y="550"/>
                  </a:lnTo>
                  <a:lnTo>
                    <a:pt x="79" y="563"/>
                  </a:lnTo>
                  <a:lnTo>
                    <a:pt x="78" y="569"/>
                  </a:lnTo>
                  <a:lnTo>
                    <a:pt x="80" y="586"/>
                  </a:lnTo>
                  <a:lnTo>
                    <a:pt x="82" y="600"/>
                  </a:lnTo>
                  <a:lnTo>
                    <a:pt x="74" y="619"/>
                  </a:lnTo>
                  <a:lnTo>
                    <a:pt x="68" y="646"/>
                  </a:lnTo>
                  <a:lnTo>
                    <a:pt x="84" y="661"/>
                  </a:lnTo>
                  <a:lnTo>
                    <a:pt x="80" y="706"/>
                  </a:lnTo>
                  <a:lnTo>
                    <a:pt x="76" y="751"/>
                  </a:lnTo>
                  <a:lnTo>
                    <a:pt x="42" y="770"/>
                  </a:lnTo>
                  <a:lnTo>
                    <a:pt x="26" y="793"/>
                  </a:lnTo>
                  <a:lnTo>
                    <a:pt x="13" y="811"/>
                  </a:lnTo>
                  <a:lnTo>
                    <a:pt x="0" y="825"/>
                  </a:lnTo>
                  <a:lnTo>
                    <a:pt x="23" y="831"/>
                  </a:lnTo>
                  <a:lnTo>
                    <a:pt x="39" y="831"/>
                  </a:lnTo>
                  <a:lnTo>
                    <a:pt x="57" y="826"/>
                  </a:lnTo>
                  <a:lnTo>
                    <a:pt x="76" y="813"/>
                  </a:lnTo>
                  <a:lnTo>
                    <a:pt x="87" y="797"/>
                  </a:lnTo>
                  <a:lnTo>
                    <a:pt x="111" y="797"/>
                  </a:lnTo>
                  <a:lnTo>
                    <a:pt x="109" y="815"/>
                  </a:lnTo>
                  <a:lnTo>
                    <a:pt x="104" y="827"/>
                  </a:lnTo>
                  <a:lnTo>
                    <a:pt x="111" y="834"/>
                  </a:lnTo>
                  <a:lnTo>
                    <a:pt x="138" y="830"/>
                  </a:lnTo>
                  <a:lnTo>
                    <a:pt x="153" y="832"/>
                  </a:lnTo>
                  <a:lnTo>
                    <a:pt x="167" y="829"/>
                  </a:lnTo>
                  <a:lnTo>
                    <a:pt x="174" y="823"/>
                  </a:lnTo>
                  <a:lnTo>
                    <a:pt x="232" y="826"/>
                  </a:lnTo>
                  <a:lnTo>
                    <a:pt x="241" y="829"/>
                  </a:lnTo>
                  <a:lnTo>
                    <a:pt x="259" y="826"/>
                  </a:lnTo>
                  <a:lnTo>
                    <a:pt x="281" y="826"/>
                  </a:lnTo>
                  <a:lnTo>
                    <a:pt x="299" y="839"/>
                  </a:lnTo>
                  <a:lnTo>
                    <a:pt x="308" y="839"/>
                  </a:lnTo>
                  <a:lnTo>
                    <a:pt x="315" y="835"/>
                  </a:lnTo>
                  <a:lnTo>
                    <a:pt x="337" y="835"/>
                  </a:lnTo>
                  <a:lnTo>
                    <a:pt x="347" y="842"/>
                  </a:lnTo>
                  <a:lnTo>
                    <a:pt x="352" y="841"/>
                  </a:lnTo>
                  <a:lnTo>
                    <a:pt x="356" y="837"/>
                  </a:lnTo>
                  <a:lnTo>
                    <a:pt x="365" y="837"/>
                  </a:lnTo>
                  <a:lnTo>
                    <a:pt x="368" y="870"/>
                  </a:lnTo>
                  <a:lnTo>
                    <a:pt x="389" y="893"/>
                  </a:lnTo>
                  <a:lnTo>
                    <a:pt x="394" y="909"/>
                  </a:lnTo>
                  <a:lnTo>
                    <a:pt x="405" y="918"/>
                  </a:lnTo>
                  <a:lnTo>
                    <a:pt x="416" y="935"/>
                  </a:lnTo>
                  <a:lnTo>
                    <a:pt x="423" y="944"/>
                  </a:lnTo>
                  <a:lnTo>
                    <a:pt x="438" y="944"/>
                  </a:lnTo>
                  <a:lnTo>
                    <a:pt x="447" y="941"/>
                  </a:lnTo>
                  <a:lnTo>
                    <a:pt x="451" y="942"/>
                  </a:lnTo>
                  <a:lnTo>
                    <a:pt x="454" y="954"/>
                  </a:lnTo>
                  <a:lnTo>
                    <a:pt x="464" y="1001"/>
                  </a:lnTo>
                  <a:lnTo>
                    <a:pt x="476" y="1029"/>
                  </a:lnTo>
                  <a:lnTo>
                    <a:pt x="493" y="1033"/>
                  </a:lnTo>
                  <a:lnTo>
                    <a:pt x="524" y="1026"/>
                  </a:lnTo>
                  <a:lnTo>
                    <a:pt x="556" y="1026"/>
                  </a:lnTo>
                  <a:lnTo>
                    <a:pt x="601" y="1023"/>
                  </a:lnTo>
                  <a:lnTo>
                    <a:pt x="622" y="1016"/>
                  </a:lnTo>
                  <a:lnTo>
                    <a:pt x="634" y="1008"/>
                  </a:lnTo>
                  <a:lnTo>
                    <a:pt x="647" y="989"/>
                  </a:lnTo>
                  <a:lnTo>
                    <a:pt x="653" y="970"/>
                  </a:lnTo>
                  <a:lnTo>
                    <a:pt x="662" y="947"/>
                  </a:lnTo>
                  <a:lnTo>
                    <a:pt x="671" y="944"/>
                  </a:lnTo>
                  <a:lnTo>
                    <a:pt x="698" y="935"/>
                  </a:lnTo>
                  <a:lnTo>
                    <a:pt x="734" y="938"/>
                  </a:lnTo>
                  <a:lnTo>
                    <a:pt x="762" y="943"/>
                  </a:lnTo>
                  <a:lnTo>
                    <a:pt x="793" y="958"/>
                  </a:lnTo>
                  <a:lnTo>
                    <a:pt x="812" y="975"/>
                  </a:lnTo>
                  <a:lnTo>
                    <a:pt x="830" y="993"/>
                  </a:lnTo>
                  <a:lnTo>
                    <a:pt x="853" y="999"/>
                  </a:lnTo>
                  <a:lnTo>
                    <a:pt x="872" y="998"/>
                  </a:lnTo>
                  <a:lnTo>
                    <a:pt x="876" y="997"/>
                  </a:lnTo>
                  <a:lnTo>
                    <a:pt x="897" y="999"/>
                  </a:lnTo>
                  <a:lnTo>
                    <a:pt x="916" y="1005"/>
                  </a:lnTo>
                  <a:lnTo>
                    <a:pt x="921" y="1014"/>
                  </a:lnTo>
                  <a:lnTo>
                    <a:pt x="932" y="1009"/>
                  </a:lnTo>
                  <a:lnTo>
                    <a:pt x="940" y="996"/>
                  </a:lnTo>
                  <a:lnTo>
                    <a:pt x="947" y="985"/>
                  </a:lnTo>
                  <a:lnTo>
                    <a:pt x="947" y="959"/>
                  </a:lnTo>
                  <a:lnTo>
                    <a:pt x="956" y="945"/>
                  </a:lnTo>
                  <a:lnTo>
                    <a:pt x="988" y="935"/>
                  </a:lnTo>
                  <a:lnTo>
                    <a:pt x="1004" y="923"/>
                  </a:lnTo>
                  <a:lnTo>
                    <a:pt x="1036" y="909"/>
                  </a:lnTo>
                  <a:lnTo>
                    <a:pt x="1068" y="908"/>
                  </a:lnTo>
                  <a:lnTo>
                    <a:pt x="1096" y="916"/>
                  </a:lnTo>
                  <a:lnTo>
                    <a:pt x="1123" y="919"/>
                  </a:lnTo>
                  <a:lnTo>
                    <a:pt x="1140" y="926"/>
                  </a:lnTo>
                  <a:lnTo>
                    <a:pt x="1151" y="918"/>
                  </a:lnTo>
                  <a:lnTo>
                    <a:pt x="1160" y="895"/>
                  </a:lnTo>
                  <a:lnTo>
                    <a:pt x="1160" y="865"/>
                  </a:lnTo>
                  <a:lnTo>
                    <a:pt x="1168" y="847"/>
                  </a:lnTo>
                  <a:lnTo>
                    <a:pt x="1164" y="826"/>
                  </a:lnTo>
                  <a:lnTo>
                    <a:pt x="1165" y="809"/>
                  </a:lnTo>
                  <a:lnTo>
                    <a:pt x="1160" y="783"/>
                  </a:lnTo>
                  <a:lnTo>
                    <a:pt x="1157" y="770"/>
                  </a:lnTo>
                  <a:lnTo>
                    <a:pt x="1152" y="714"/>
                  </a:lnTo>
                  <a:lnTo>
                    <a:pt x="1151" y="701"/>
                  </a:lnTo>
                  <a:lnTo>
                    <a:pt x="1126" y="692"/>
                  </a:lnTo>
                  <a:lnTo>
                    <a:pt x="1125" y="671"/>
                  </a:lnTo>
                  <a:lnTo>
                    <a:pt x="1125" y="668"/>
                  </a:lnTo>
                  <a:lnTo>
                    <a:pt x="1132" y="664"/>
                  </a:lnTo>
                  <a:lnTo>
                    <a:pt x="1136" y="653"/>
                  </a:lnTo>
                  <a:lnTo>
                    <a:pt x="1116" y="648"/>
                  </a:lnTo>
                  <a:lnTo>
                    <a:pt x="1092" y="635"/>
                  </a:lnTo>
                  <a:lnTo>
                    <a:pt x="1086" y="631"/>
                  </a:lnTo>
                  <a:lnTo>
                    <a:pt x="1083" y="610"/>
                  </a:lnTo>
                  <a:lnTo>
                    <a:pt x="1065" y="593"/>
                  </a:lnTo>
                  <a:lnTo>
                    <a:pt x="1045" y="584"/>
                  </a:lnTo>
                  <a:lnTo>
                    <a:pt x="1011" y="574"/>
                  </a:lnTo>
                  <a:lnTo>
                    <a:pt x="990" y="555"/>
                  </a:lnTo>
                  <a:lnTo>
                    <a:pt x="974" y="545"/>
                  </a:lnTo>
                  <a:lnTo>
                    <a:pt x="963" y="540"/>
                  </a:lnTo>
                  <a:lnTo>
                    <a:pt x="958" y="530"/>
                  </a:lnTo>
                  <a:lnTo>
                    <a:pt x="930" y="514"/>
                  </a:lnTo>
                  <a:lnTo>
                    <a:pt x="908" y="496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11" name="Freeform 85"/>
            <p:cNvSpPr>
              <a:spLocks/>
            </p:cNvSpPr>
            <p:nvPr/>
          </p:nvSpPr>
          <p:spPr bwMode="auto">
            <a:xfrm>
              <a:off x="6988047" y="3064027"/>
              <a:ext cx="540584" cy="387843"/>
            </a:xfrm>
            <a:custGeom>
              <a:avLst/>
              <a:gdLst>
                <a:gd name="T0" fmla="*/ 1026 w 1083"/>
                <a:gd name="T1" fmla="*/ 290 h 776"/>
                <a:gd name="T2" fmla="*/ 1002 w 1083"/>
                <a:gd name="T3" fmla="*/ 229 h 776"/>
                <a:gd name="T4" fmla="*/ 977 w 1083"/>
                <a:gd name="T5" fmla="*/ 202 h 776"/>
                <a:gd name="T6" fmla="*/ 933 w 1083"/>
                <a:gd name="T7" fmla="*/ 202 h 776"/>
                <a:gd name="T8" fmla="*/ 873 w 1083"/>
                <a:gd name="T9" fmla="*/ 161 h 776"/>
                <a:gd name="T10" fmla="*/ 778 w 1083"/>
                <a:gd name="T11" fmla="*/ 138 h 776"/>
                <a:gd name="T12" fmla="*/ 733 w 1083"/>
                <a:gd name="T13" fmla="*/ 173 h 776"/>
                <a:gd name="T14" fmla="*/ 702 w 1083"/>
                <a:gd name="T15" fmla="*/ 219 h 776"/>
                <a:gd name="T16" fmla="*/ 604 w 1083"/>
                <a:gd name="T17" fmla="*/ 229 h 776"/>
                <a:gd name="T18" fmla="*/ 544 w 1083"/>
                <a:gd name="T19" fmla="*/ 204 h 776"/>
                <a:gd name="T20" fmla="*/ 527 w 1083"/>
                <a:gd name="T21" fmla="*/ 144 h 776"/>
                <a:gd name="T22" fmla="*/ 496 w 1083"/>
                <a:gd name="T23" fmla="*/ 138 h 776"/>
                <a:gd name="T24" fmla="*/ 469 w 1083"/>
                <a:gd name="T25" fmla="*/ 96 h 776"/>
                <a:gd name="T26" fmla="*/ 436 w 1083"/>
                <a:gd name="T27" fmla="*/ 40 h 776"/>
                <a:gd name="T28" fmla="*/ 417 w 1083"/>
                <a:gd name="T29" fmla="*/ 38 h 776"/>
                <a:gd name="T30" fmla="*/ 379 w 1083"/>
                <a:gd name="T31" fmla="*/ 42 h 776"/>
                <a:gd name="T32" fmla="*/ 321 w 1083"/>
                <a:gd name="T33" fmla="*/ 32 h 776"/>
                <a:gd name="T34" fmla="*/ 247 w 1083"/>
                <a:gd name="T35" fmla="*/ 32 h 776"/>
                <a:gd name="T36" fmla="*/ 191 w 1083"/>
                <a:gd name="T37" fmla="*/ 37 h 776"/>
                <a:gd name="T38" fmla="*/ 191 w 1083"/>
                <a:gd name="T39" fmla="*/ 0 h 776"/>
                <a:gd name="T40" fmla="*/ 137 w 1083"/>
                <a:gd name="T41" fmla="*/ 29 h 776"/>
                <a:gd name="T42" fmla="*/ 80 w 1083"/>
                <a:gd name="T43" fmla="*/ 28 h 776"/>
                <a:gd name="T44" fmla="*/ 36 w 1083"/>
                <a:gd name="T45" fmla="*/ 85 h 776"/>
                <a:gd name="T46" fmla="*/ 8 w 1083"/>
                <a:gd name="T47" fmla="*/ 113 h 776"/>
                <a:gd name="T48" fmla="*/ 20 w 1083"/>
                <a:gd name="T49" fmla="*/ 182 h 776"/>
                <a:gd name="T50" fmla="*/ 47 w 1083"/>
                <a:gd name="T51" fmla="*/ 270 h 776"/>
                <a:gd name="T52" fmla="*/ 43 w 1083"/>
                <a:gd name="T53" fmla="*/ 367 h 776"/>
                <a:gd name="T54" fmla="*/ 43 w 1083"/>
                <a:gd name="T55" fmla="*/ 400 h 776"/>
                <a:gd name="T56" fmla="*/ 55 w 1083"/>
                <a:gd name="T57" fmla="*/ 424 h 776"/>
                <a:gd name="T58" fmla="*/ 31 w 1083"/>
                <a:gd name="T59" fmla="*/ 447 h 776"/>
                <a:gd name="T60" fmla="*/ 26 w 1083"/>
                <a:gd name="T61" fmla="*/ 481 h 776"/>
                <a:gd name="T62" fmla="*/ 53 w 1083"/>
                <a:gd name="T63" fmla="*/ 499 h 776"/>
                <a:gd name="T64" fmla="*/ 8 w 1083"/>
                <a:gd name="T65" fmla="*/ 525 h 776"/>
                <a:gd name="T66" fmla="*/ 12 w 1083"/>
                <a:gd name="T67" fmla="*/ 563 h 776"/>
                <a:gd name="T68" fmla="*/ 37 w 1083"/>
                <a:gd name="T69" fmla="*/ 595 h 776"/>
                <a:gd name="T70" fmla="*/ 59 w 1083"/>
                <a:gd name="T71" fmla="*/ 698 h 776"/>
                <a:gd name="T72" fmla="*/ 96 w 1083"/>
                <a:gd name="T73" fmla="*/ 710 h 776"/>
                <a:gd name="T74" fmla="*/ 186 w 1083"/>
                <a:gd name="T75" fmla="*/ 697 h 776"/>
                <a:gd name="T76" fmla="*/ 271 w 1083"/>
                <a:gd name="T77" fmla="*/ 710 h 776"/>
                <a:gd name="T78" fmla="*/ 337 w 1083"/>
                <a:gd name="T79" fmla="*/ 703 h 776"/>
                <a:gd name="T80" fmla="*/ 409 w 1083"/>
                <a:gd name="T81" fmla="*/ 686 h 776"/>
                <a:gd name="T82" fmla="*/ 412 w 1083"/>
                <a:gd name="T83" fmla="*/ 638 h 776"/>
                <a:gd name="T84" fmla="*/ 415 w 1083"/>
                <a:gd name="T85" fmla="*/ 602 h 776"/>
                <a:gd name="T86" fmla="*/ 474 w 1083"/>
                <a:gd name="T87" fmla="*/ 598 h 776"/>
                <a:gd name="T88" fmla="*/ 556 w 1083"/>
                <a:gd name="T89" fmla="*/ 622 h 776"/>
                <a:gd name="T90" fmla="*/ 647 w 1083"/>
                <a:gd name="T91" fmla="*/ 700 h 776"/>
                <a:gd name="T92" fmla="*/ 742 w 1083"/>
                <a:gd name="T93" fmla="*/ 763 h 776"/>
                <a:gd name="T94" fmla="*/ 833 w 1083"/>
                <a:gd name="T95" fmla="*/ 768 h 776"/>
                <a:gd name="T96" fmla="*/ 841 w 1083"/>
                <a:gd name="T97" fmla="*/ 739 h 776"/>
                <a:gd name="T98" fmla="*/ 882 w 1083"/>
                <a:gd name="T99" fmla="*/ 751 h 776"/>
                <a:gd name="T100" fmla="*/ 901 w 1083"/>
                <a:gd name="T101" fmla="*/ 733 h 776"/>
                <a:gd name="T102" fmla="*/ 908 w 1083"/>
                <a:gd name="T103" fmla="*/ 677 h 776"/>
                <a:gd name="T104" fmla="*/ 930 w 1083"/>
                <a:gd name="T105" fmla="*/ 644 h 776"/>
                <a:gd name="T106" fmla="*/ 963 w 1083"/>
                <a:gd name="T107" fmla="*/ 607 h 776"/>
                <a:gd name="T108" fmla="*/ 1015 w 1083"/>
                <a:gd name="T109" fmla="*/ 572 h 776"/>
                <a:gd name="T110" fmla="*/ 1038 w 1083"/>
                <a:gd name="T111" fmla="*/ 531 h 776"/>
                <a:gd name="T112" fmla="*/ 1083 w 1083"/>
                <a:gd name="T113" fmla="*/ 507 h 776"/>
                <a:gd name="T114" fmla="*/ 1048 w 1083"/>
                <a:gd name="T115" fmla="*/ 487 h 776"/>
                <a:gd name="T116" fmla="*/ 1056 w 1083"/>
                <a:gd name="T117" fmla="*/ 444 h 776"/>
                <a:gd name="T118" fmla="*/ 1007 w 1083"/>
                <a:gd name="T119" fmla="*/ 396 h 776"/>
                <a:gd name="T120" fmla="*/ 1037 w 1083"/>
                <a:gd name="T121" fmla="*/ 36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3" h="776">
                  <a:moveTo>
                    <a:pt x="1047" y="345"/>
                  </a:moveTo>
                  <a:lnTo>
                    <a:pt x="1045" y="321"/>
                  </a:lnTo>
                  <a:lnTo>
                    <a:pt x="1026" y="290"/>
                  </a:lnTo>
                  <a:lnTo>
                    <a:pt x="1017" y="265"/>
                  </a:lnTo>
                  <a:lnTo>
                    <a:pt x="1005" y="249"/>
                  </a:lnTo>
                  <a:lnTo>
                    <a:pt x="1002" y="229"/>
                  </a:lnTo>
                  <a:lnTo>
                    <a:pt x="1001" y="217"/>
                  </a:lnTo>
                  <a:lnTo>
                    <a:pt x="996" y="208"/>
                  </a:lnTo>
                  <a:lnTo>
                    <a:pt x="977" y="202"/>
                  </a:lnTo>
                  <a:lnTo>
                    <a:pt x="956" y="200"/>
                  </a:lnTo>
                  <a:lnTo>
                    <a:pt x="952" y="201"/>
                  </a:lnTo>
                  <a:lnTo>
                    <a:pt x="933" y="202"/>
                  </a:lnTo>
                  <a:lnTo>
                    <a:pt x="910" y="196"/>
                  </a:lnTo>
                  <a:lnTo>
                    <a:pt x="892" y="178"/>
                  </a:lnTo>
                  <a:lnTo>
                    <a:pt x="873" y="161"/>
                  </a:lnTo>
                  <a:lnTo>
                    <a:pt x="842" y="146"/>
                  </a:lnTo>
                  <a:lnTo>
                    <a:pt x="814" y="141"/>
                  </a:lnTo>
                  <a:lnTo>
                    <a:pt x="778" y="138"/>
                  </a:lnTo>
                  <a:lnTo>
                    <a:pt x="751" y="147"/>
                  </a:lnTo>
                  <a:lnTo>
                    <a:pt x="742" y="150"/>
                  </a:lnTo>
                  <a:lnTo>
                    <a:pt x="733" y="173"/>
                  </a:lnTo>
                  <a:lnTo>
                    <a:pt x="727" y="192"/>
                  </a:lnTo>
                  <a:lnTo>
                    <a:pt x="714" y="211"/>
                  </a:lnTo>
                  <a:lnTo>
                    <a:pt x="702" y="219"/>
                  </a:lnTo>
                  <a:lnTo>
                    <a:pt x="681" y="226"/>
                  </a:lnTo>
                  <a:lnTo>
                    <a:pt x="636" y="229"/>
                  </a:lnTo>
                  <a:lnTo>
                    <a:pt x="604" y="229"/>
                  </a:lnTo>
                  <a:lnTo>
                    <a:pt x="573" y="236"/>
                  </a:lnTo>
                  <a:lnTo>
                    <a:pt x="556" y="232"/>
                  </a:lnTo>
                  <a:lnTo>
                    <a:pt x="544" y="204"/>
                  </a:lnTo>
                  <a:lnTo>
                    <a:pt x="534" y="157"/>
                  </a:lnTo>
                  <a:lnTo>
                    <a:pt x="531" y="145"/>
                  </a:lnTo>
                  <a:lnTo>
                    <a:pt x="527" y="144"/>
                  </a:lnTo>
                  <a:lnTo>
                    <a:pt x="518" y="147"/>
                  </a:lnTo>
                  <a:lnTo>
                    <a:pt x="503" y="147"/>
                  </a:lnTo>
                  <a:lnTo>
                    <a:pt x="496" y="138"/>
                  </a:lnTo>
                  <a:lnTo>
                    <a:pt x="485" y="121"/>
                  </a:lnTo>
                  <a:lnTo>
                    <a:pt x="474" y="112"/>
                  </a:lnTo>
                  <a:lnTo>
                    <a:pt x="469" y="96"/>
                  </a:lnTo>
                  <a:lnTo>
                    <a:pt x="448" y="73"/>
                  </a:lnTo>
                  <a:lnTo>
                    <a:pt x="445" y="40"/>
                  </a:lnTo>
                  <a:lnTo>
                    <a:pt x="436" y="40"/>
                  </a:lnTo>
                  <a:lnTo>
                    <a:pt x="432" y="44"/>
                  </a:lnTo>
                  <a:lnTo>
                    <a:pt x="427" y="45"/>
                  </a:lnTo>
                  <a:lnTo>
                    <a:pt x="417" y="38"/>
                  </a:lnTo>
                  <a:lnTo>
                    <a:pt x="395" y="38"/>
                  </a:lnTo>
                  <a:lnTo>
                    <a:pt x="388" y="42"/>
                  </a:lnTo>
                  <a:lnTo>
                    <a:pt x="379" y="42"/>
                  </a:lnTo>
                  <a:lnTo>
                    <a:pt x="361" y="29"/>
                  </a:lnTo>
                  <a:lnTo>
                    <a:pt x="339" y="29"/>
                  </a:lnTo>
                  <a:lnTo>
                    <a:pt x="321" y="32"/>
                  </a:lnTo>
                  <a:lnTo>
                    <a:pt x="312" y="29"/>
                  </a:lnTo>
                  <a:lnTo>
                    <a:pt x="254" y="26"/>
                  </a:lnTo>
                  <a:lnTo>
                    <a:pt x="247" y="32"/>
                  </a:lnTo>
                  <a:lnTo>
                    <a:pt x="233" y="35"/>
                  </a:lnTo>
                  <a:lnTo>
                    <a:pt x="218" y="33"/>
                  </a:lnTo>
                  <a:lnTo>
                    <a:pt x="191" y="37"/>
                  </a:lnTo>
                  <a:lnTo>
                    <a:pt x="184" y="30"/>
                  </a:lnTo>
                  <a:lnTo>
                    <a:pt x="189" y="18"/>
                  </a:lnTo>
                  <a:lnTo>
                    <a:pt x="191" y="0"/>
                  </a:lnTo>
                  <a:lnTo>
                    <a:pt x="167" y="0"/>
                  </a:lnTo>
                  <a:lnTo>
                    <a:pt x="156" y="16"/>
                  </a:lnTo>
                  <a:lnTo>
                    <a:pt x="137" y="29"/>
                  </a:lnTo>
                  <a:lnTo>
                    <a:pt x="119" y="34"/>
                  </a:lnTo>
                  <a:lnTo>
                    <a:pt x="103" y="34"/>
                  </a:lnTo>
                  <a:lnTo>
                    <a:pt x="80" y="28"/>
                  </a:lnTo>
                  <a:lnTo>
                    <a:pt x="65" y="51"/>
                  </a:lnTo>
                  <a:lnTo>
                    <a:pt x="55" y="76"/>
                  </a:lnTo>
                  <a:lnTo>
                    <a:pt x="36" y="85"/>
                  </a:lnTo>
                  <a:lnTo>
                    <a:pt x="33" y="86"/>
                  </a:lnTo>
                  <a:lnTo>
                    <a:pt x="17" y="101"/>
                  </a:lnTo>
                  <a:lnTo>
                    <a:pt x="8" y="113"/>
                  </a:lnTo>
                  <a:lnTo>
                    <a:pt x="36" y="124"/>
                  </a:lnTo>
                  <a:lnTo>
                    <a:pt x="26" y="147"/>
                  </a:lnTo>
                  <a:lnTo>
                    <a:pt x="20" y="182"/>
                  </a:lnTo>
                  <a:lnTo>
                    <a:pt x="24" y="203"/>
                  </a:lnTo>
                  <a:lnTo>
                    <a:pt x="37" y="256"/>
                  </a:lnTo>
                  <a:lnTo>
                    <a:pt x="47" y="270"/>
                  </a:lnTo>
                  <a:lnTo>
                    <a:pt x="43" y="300"/>
                  </a:lnTo>
                  <a:lnTo>
                    <a:pt x="43" y="342"/>
                  </a:lnTo>
                  <a:lnTo>
                    <a:pt x="43" y="367"/>
                  </a:lnTo>
                  <a:lnTo>
                    <a:pt x="40" y="386"/>
                  </a:lnTo>
                  <a:lnTo>
                    <a:pt x="33" y="394"/>
                  </a:lnTo>
                  <a:lnTo>
                    <a:pt x="43" y="400"/>
                  </a:lnTo>
                  <a:lnTo>
                    <a:pt x="53" y="406"/>
                  </a:lnTo>
                  <a:lnTo>
                    <a:pt x="57" y="418"/>
                  </a:lnTo>
                  <a:lnTo>
                    <a:pt x="55" y="424"/>
                  </a:lnTo>
                  <a:lnTo>
                    <a:pt x="51" y="430"/>
                  </a:lnTo>
                  <a:lnTo>
                    <a:pt x="40" y="439"/>
                  </a:lnTo>
                  <a:lnTo>
                    <a:pt x="31" y="447"/>
                  </a:lnTo>
                  <a:lnTo>
                    <a:pt x="25" y="464"/>
                  </a:lnTo>
                  <a:lnTo>
                    <a:pt x="25" y="473"/>
                  </a:lnTo>
                  <a:lnTo>
                    <a:pt x="26" y="481"/>
                  </a:lnTo>
                  <a:lnTo>
                    <a:pt x="37" y="485"/>
                  </a:lnTo>
                  <a:lnTo>
                    <a:pt x="47" y="488"/>
                  </a:lnTo>
                  <a:lnTo>
                    <a:pt x="53" y="499"/>
                  </a:lnTo>
                  <a:lnTo>
                    <a:pt x="43" y="512"/>
                  </a:lnTo>
                  <a:lnTo>
                    <a:pt x="33" y="525"/>
                  </a:lnTo>
                  <a:lnTo>
                    <a:pt x="8" y="525"/>
                  </a:lnTo>
                  <a:lnTo>
                    <a:pt x="0" y="530"/>
                  </a:lnTo>
                  <a:lnTo>
                    <a:pt x="10" y="541"/>
                  </a:lnTo>
                  <a:lnTo>
                    <a:pt x="12" y="563"/>
                  </a:lnTo>
                  <a:lnTo>
                    <a:pt x="7" y="577"/>
                  </a:lnTo>
                  <a:lnTo>
                    <a:pt x="11" y="589"/>
                  </a:lnTo>
                  <a:lnTo>
                    <a:pt x="37" y="595"/>
                  </a:lnTo>
                  <a:lnTo>
                    <a:pt x="59" y="605"/>
                  </a:lnTo>
                  <a:lnTo>
                    <a:pt x="59" y="654"/>
                  </a:lnTo>
                  <a:lnTo>
                    <a:pt x="59" y="698"/>
                  </a:lnTo>
                  <a:lnTo>
                    <a:pt x="65" y="705"/>
                  </a:lnTo>
                  <a:lnTo>
                    <a:pt x="69" y="710"/>
                  </a:lnTo>
                  <a:lnTo>
                    <a:pt x="96" y="710"/>
                  </a:lnTo>
                  <a:lnTo>
                    <a:pt x="121" y="695"/>
                  </a:lnTo>
                  <a:lnTo>
                    <a:pt x="158" y="697"/>
                  </a:lnTo>
                  <a:lnTo>
                    <a:pt x="186" y="697"/>
                  </a:lnTo>
                  <a:lnTo>
                    <a:pt x="216" y="687"/>
                  </a:lnTo>
                  <a:lnTo>
                    <a:pt x="226" y="703"/>
                  </a:lnTo>
                  <a:lnTo>
                    <a:pt x="271" y="710"/>
                  </a:lnTo>
                  <a:lnTo>
                    <a:pt x="293" y="720"/>
                  </a:lnTo>
                  <a:lnTo>
                    <a:pt x="318" y="709"/>
                  </a:lnTo>
                  <a:lnTo>
                    <a:pt x="337" y="703"/>
                  </a:lnTo>
                  <a:lnTo>
                    <a:pt x="361" y="715"/>
                  </a:lnTo>
                  <a:lnTo>
                    <a:pt x="389" y="695"/>
                  </a:lnTo>
                  <a:lnTo>
                    <a:pt x="409" y="686"/>
                  </a:lnTo>
                  <a:lnTo>
                    <a:pt x="394" y="668"/>
                  </a:lnTo>
                  <a:lnTo>
                    <a:pt x="392" y="651"/>
                  </a:lnTo>
                  <a:lnTo>
                    <a:pt x="412" y="638"/>
                  </a:lnTo>
                  <a:lnTo>
                    <a:pt x="415" y="623"/>
                  </a:lnTo>
                  <a:lnTo>
                    <a:pt x="415" y="607"/>
                  </a:lnTo>
                  <a:lnTo>
                    <a:pt x="415" y="602"/>
                  </a:lnTo>
                  <a:lnTo>
                    <a:pt x="442" y="602"/>
                  </a:lnTo>
                  <a:lnTo>
                    <a:pt x="463" y="602"/>
                  </a:lnTo>
                  <a:lnTo>
                    <a:pt x="474" y="598"/>
                  </a:lnTo>
                  <a:lnTo>
                    <a:pt x="507" y="600"/>
                  </a:lnTo>
                  <a:lnTo>
                    <a:pt x="540" y="619"/>
                  </a:lnTo>
                  <a:lnTo>
                    <a:pt x="556" y="622"/>
                  </a:lnTo>
                  <a:lnTo>
                    <a:pt x="585" y="636"/>
                  </a:lnTo>
                  <a:lnTo>
                    <a:pt x="616" y="667"/>
                  </a:lnTo>
                  <a:lnTo>
                    <a:pt x="647" y="700"/>
                  </a:lnTo>
                  <a:lnTo>
                    <a:pt x="676" y="725"/>
                  </a:lnTo>
                  <a:lnTo>
                    <a:pt x="708" y="748"/>
                  </a:lnTo>
                  <a:lnTo>
                    <a:pt x="742" y="763"/>
                  </a:lnTo>
                  <a:lnTo>
                    <a:pt x="764" y="774"/>
                  </a:lnTo>
                  <a:lnTo>
                    <a:pt x="801" y="776"/>
                  </a:lnTo>
                  <a:lnTo>
                    <a:pt x="833" y="768"/>
                  </a:lnTo>
                  <a:lnTo>
                    <a:pt x="833" y="751"/>
                  </a:lnTo>
                  <a:lnTo>
                    <a:pt x="836" y="739"/>
                  </a:lnTo>
                  <a:lnTo>
                    <a:pt x="841" y="739"/>
                  </a:lnTo>
                  <a:lnTo>
                    <a:pt x="844" y="741"/>
                  </a:lnTo>
                  <a:lnTo>
                    <a:pt x="865" y="748"/>
                  </a:lnTo>
                  <a:lnTo>
                    <a:pt x="882" y="751"/>
                  </a:lnTo>
                  <a:lnTo>
                    <a:pt x="891" y="744"/>
                  </a:lnTo>
                  <a:lnTo>
                    <a:pt x="894" y="741"/>
                  </a:lnTo>
                  <a:lnTo>
                    <a:pt x="901" y="733"/>
                  </a:lnTo>
                  <a:lnTo>
                    <a:pt x="908" y="725"/>
                  </a:lnTo>
                  <a:lnTo>
                    <a:pt x="908" y="697"/>
                  </a:lnTo>
                  <a:lnTo>
                    <a:pt x="908" y="677"/>
                  </a:lnTo>
                  <a:lnTo>
                    <a:pt x="916" y="675"/>
                  </a:lnTo>
                  <a:lnTo>
                    <a:pt x="935" y="666"/>
                  </a:lnTo>
                  <a:lnTo>
                    <a:pt x="930" y="644"/>
                  </a:lnTo>
                  <a:lnTo>
                    <a:pt x="935" y="620"/>
                  </a:lnTo>
                  <a:lnTo>
                    <a:pt x="955" y="613"/>
                  </a:lnTo>
                  <a:lnTo>
                    <a:pt x="963" y="607"/>
                  </a:lnTo>
                  <a:lnTo>
                    <a:pt x="983" y="579"/>
                  </a:lnTo>
                  <a:lnTo>
                    <a:pt x="998" y="572"/>
                  </a:lnTo>
                  <a:lnTo>
                    <a:pt x="1015" y="572"/>
                  </a:lnTo>
                  <a:lnTo>
                    <a:pt x="1033" y="560"/>
                  </a:lnTo>
                  <a:lnTo>
                    <a:pt x="1033" y="540"/>
                  </a:lnTo>
                  <a:lnTo>
                    <a:pt x="1038" y="531"/>
                  </a:lnTo>
                  <a:lnTo>
                    <a:pt x="1058" y="531"/>
                  </a:lnTo>
                  <a:lnTo>
                    <a:pt x="1070" y="517"/>
                  </a:lnTo>
                  <a:lnTo>
                    <a:pt x="1083" y="507"/>
                  </a:lnTo>
                  <a:lnTo>
                    <a:pt x="1083" y="495"/>
                  </a:lnTo>
                  <a:lnTo>
                    <a:pt x="1052" y="492"/>
                  </a:lnTo>
                  <a:lnTo>
                    <a:pt x="1048" y="487"/>
                  </a:lnTo>
                  <a:lnTo>
                    <a:pt x="1042" y="472"/>
                  </a:lnTo>
                  <a:lnTo>
                    <a:pt x="1052" y="457"/>
                  </a:lnTo>
                  <a:lnTo>
                    <a:pt x="1056" y="444"/>
                  </a:lnTo>
                  <a:lnTo>
                    <a:pt x="1041" y="429"/>
                  </a:lnTo>
                  <a:lnTo>
                    <a:pt x="1016" y="409"/>
                  </a:lnTo>
                  <a:lnTo>
                    <a:pt x="1007" y="396"/>
                  </a:lnTo>
                  <a:lnTo>
                    <a:pt x="1013" y="389"/>
                  </a:lnTo>
                  <a:lnTo>
                    <a:pt x="1019" y="374"/>
                  </a:lnTo>
                  <a:lnTo>
                    <a:pt x="1037" y="364"/>
                  </a:lnTo>
                  <a:lnTo>
                    <a:pt x="1047" y="345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212" name="Sindh_NRSP"/>
          <p:cNvGrpSpPr/>
          <p:nvPr/>
        </p:nvGrpSpPr>
        <p:grpSpPr>
          <a:xfrm>
            <a:off x="5022034" y="4545268"/>
            <a:ext cx="1774494" cy="2265795"/>
            <a:chOff x="4839630" y="4395477"/>
            <a:chExt cx="1774494" cy="2265795"/>
          </a:xfrm>
        </p:grpSpPr>
        <p:sp>
          <p:nvSpPr>
            <p:cNvPr id="213" name="Freeform 114"/>
            <p:cNvSpPr>
              <a:spLocks/>
            </p:cNvSpPr>
            <p:nvPr/>
          </p:nvSpPr>
          <p:spPr bwMode="auto">
            <a:xfrm>
              <a:off x="5333792" y="6003886"/>
              <a:ext cx="516625" cy="657386"/>
            </a:xfrm>
            <a:custGeom>
              <a:avLst/>
              <a:gdLst>
                <a:gd name="T0" fmla="*/ 28 w 1034"/>
                <a:gd name="T1" fmla="*/ 1042 h 1317"/>
                <a:gd name="T2" fmla="*/ 58 w 1034"/>
                <a:gd name="T3" fmla="*/ 1113 h 1317"/>
                <a:gd name="T4" fmla="*/ 104 w 1034"/>
                <a:gd name="T5" fmla="*/ 1120 h 1317"/>
                <a:gd name="T6" fmla="*/ 152 w 1034"/>
                <a:gd name="T7" fmla="*/ 1104 h 1317"/>
                <a:gd name="T8" fmla="*/ 180 w 1034"/>
                <a:gd name="T9" fmla="*/ 1110 h 1317"/>
                <a:gd name="T10" fmla="*/ 236 w 1034"/>
                <a:gd name="T11" fmla="*/ 1138 h 1317"/>
                <a:gd name="T12" fmla="*/ 291 w 1034"/>
                <a:gd name="T13" fmla="*/ 1142 h 1317"/>
                <a:gd name="T14" fmla="*/ 354 w 1034"/>
                <a:gd name="T15" fmla="*/ 1186 h 1317"/>
                <a:gd name="T16" fmla="*/ 354 w 1034"/>
                <a:gd name="T17" fmla="*/ 1237 h 1317"/>
                <a:gd name="T18" fmla="*/ 406 w 1034"/>
                <a:gd name="T19" fmla="*/ 1237 h 1317"/>
                <a:gd name="T20" fmla="*/ 451 w 1034"/>
                <a:gd name="T21" fmla="*/ 1317 h 1317"/>
                <a:gd name="T22" fmla="*/ 495 w 1034"/>
                <a:gd name="T23" fmla="*/ 1227 h 1317"/>
                <a:gd name="T24" fmla="*/ 498 w 1034"/>
                <a:gd name="T25" fmla="*/ 1151 h 1317"/>
                <a:gd name="T26" fmla="*/ 516 w 1034"/>
                <a:gd name="T27" fmla="*/ 1090 h 1317"/>
                <a:gd name="T28" fmla="*/ 564 w 1034"/>
                <a:gd name="T29" fmla="*/ 1064 h 1317"/>
                <a:gd name="T30" fmla="*/ 594 w 1034"/>
                <a:gd name="T31" fmla="*/ 1044 h 1317"/>
                <a:gd name="T32" fmla="*/ 630 w 1034"/>
                <a:gd name="T33" fmla="*/ 1008 h 1317"/>
                <a:gd name="T34" fmla="*/ 674 w 1034"/>
                <a:gd name="T35" fmla="*/ 998 h 1317"/>
                <a:gd name="T36" fmla="*/ 891 w 1034"/>
                <a:gd name="T37" fmla="*/ 987 h 1317"/>
                <a:gd name="T38" fmla="*/ 1034 w 1034"/>
                <a:gd name="T39" fmla="*/ 738 h 1317"/>
                <a:gd name="T40" fmla="*/ 1015 w 1034"/>
                <a:gd name="T41" fmla="*/ 604 h 1317"/>
                <a:gd name="T42" fmla="*/ 909 w 1034"/>
                <a:gd name="T43" fmla="*/ 598 h 1317"/>
                <a:gd name="T44" fmla="*/ 885 w 1034"/>
                <a:gd name="T45" fmla="*/ 602 h 1317"/>
                <a:gd name="T46" fmla="*/ 805 w 1034"/>
                <a:gd name="T47" fmla="*/ 602 h 1317"/>
                <a:gd name="T48" fmla="*/ 757 w 1034"/>
                <a:gd name="T49" fmla="*/ 577 h 1317"/>
                <a:gd name="T50" fmla="*/ 752 w 1034"/>
                <a:gd name="T51" fmla="*/ 547 h 1317"/>
                <a:gd name="T52" fmla="*/ 717 w 1034"/>
                <a:gd name="T53" fmla="*/ 552 h 1317"/>
                <a:gd name="T54" fmla="*/ 695 w 1034"/>
                <a:gd name="T55" fmla="*/ 499 h 1317"/>
                <a:gd name="T56" fmla="*/ 694 w 1034"/>
                <a:gd name="T57" fmla="*/ 468 h 1317"/>
                <a:gd name="T58" fmla="*/ 689 w 1034"/>
                <a:gd name="T59" fmla="*/ 464 h 1317"/>
                <a:gd name="T60" fmla="*/ 689 w 1034"/>
                <a:gd name="T61" fmla="*/ 443 h 1317"/>
                <a:gd name="T62" fmla="*/ 700 w 1034"/>
                <a:gd name="T63" fmla="*/ 416 h 1317"/>
                <a:gd name="T64" fmla="*/ 671 w 1034"/>
                <a:gd name="T65" fmla="*/ 377 h 1317"/>
                <a:gd name="T66" fmla="*/ 664 w 1034"/>
                <a:gd name="T67" fmla="*/ 340 h 1317"/>
                <a:gd name="T68" fmla="*/ 659 w 1034"/>
                <a:gd name="T69" fmla="*/ 316 h 1317"/>
                <a:gd name="T70" fmla="*/ 665 w 1034"/>
                <a:gd name="T71" fmla="*/ 274 h 1317"/>
                <a:gd name="T72" fmla="*/ 646 w 1034"/>
                <a:gd name="T73" fmla="*/ 242 h 1317"/>
                <a:gd name="T74" fmla="*/ 643 w 1034"/>
                <a:gd name="T75" fmla="*/ 208 h 1317"/>
                <a:gd name="T76" fmla="*/ 595 w 1034"/>
                <a:gd name="T77" fmla="*/ 180 h 1317"/>
                <a:gd name="T78" fmla="*/ 594 w 1034"/>
                <a:gd name="T79" fmla="*/ 155 h 1317"/>
                <a:gd name="T80" fmla="*/ 576 w 1034"/>
                <a:gd name="T81" fmla="*/ 130 h 1317"/>
                <a:gd name="T82" fmla="*/ 564 w 1034"/>
                <a:gd name="T83" fmla="*/ 102 h 1317"/>
                <a:gd name="T84" fmla="*/ 582 w 1034"/>
                <a:gd name="T85" fmla="*/ 68 h 1317"/>
                <a:gd name="T86" fmla="*/ 586 w 1034"/>
                <a:gd name="T87" fmla="*/ 31 h 1317"/>
                <a:gd name="T88" fmla="*/ 552 w 1034"/>
                <a:gd name="T89" fmla="*/ 0 h 1317"/>
                <a:gd name="T90" fmla="*/ 383 w 1034"/>
                <a:gd name="T91" fmla="*/ 52 h 1317"/>
                <a:gd name="T92" fmla="*/ 306 w 1034"/>
                <a:gd name="T93" fmla="*/ 160 h 1317"/>
                <a:gd name="T94" fmla="*/ 283 w 1034"/>
                <a:gd name="T95" fmla="*/ 250 h 1317"/>
                <a:gd name="T96" fmla="*/ 222 w 1034"/>
                <a:gd name="T97" fmla="*/ 396 h 1317"/>
                <a:gd name="T98" fmla="*/ 133 w 1034"/>
                <a:gd name="T99" fmla="*/ 570 h 1317"/>
                <a:gd name="T100" fmla="*/ 40 w 1034"/>
                <a:gd name="T101" fmla="*/ 638 h 1317"/>
                <a:gd name="T102" fmla="*/ 0 w 1034"/>
                <a:gd name="T103" fmla="*/ 93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4" h="1317">
                  <a:moveTo>
                    <a:pt x="0" y="930"/>
                  </a:moveTo>
                  <a:lnTo>
                    <a:pt x="5" y="1064"/>
                  </a:lnTo>
                  <a:lnTo>
                    <a:pt x="28" y="1042"/>
                  </a:lnTo>
                  <a:lnTo>
                    <a:pt x="28" y="1072"/>
                  </a:lnTo>
                  <a:lnTo>
                    <a:pt x="39" y="1101"/>
                  </a:lnTo>
                  <a:lnTo>
                    <a:pt x="58" y="1113"/>
                  </a:lnTo>
                  <a:lnTo>
                    <a:pt x="70" y="1113"/>
                  </a:lnTo>
                  <a:lnTo>
                    <a:pt x="92" y="1120"/>
                  </a:lnTo>
                  <a:lnTo>
                    <a:pt x="104" y="1120"/>
                  </a:lnTo>
                  <a:lnTo>
                    <a:pt x="108" y="1113"/>
                  </a:lnTo>
                  <a:lnTo>
                    <a:pt x="132" y="1113"/>
                  </a:lnTo>
                  <a:lnTo>
                    <a:pt x="152" y="1104"/>
                  </a:lnTo>
                  <a:lnTo>
                    <a:pt x="160" y="1097"/>
                  </a:lnTo>
                  <a:lnTo>
                    <a:pt x="169" y="1101"/>
                  </a:lnTo>
                  <a:lnTo>
                    <a:pt x="180" y="1110"/>
                  </a:lnTo>
                  <a:lnTo>
                    <a:pt x="205" y="1103"/>
                  </a:lnTo>
                  <a:lnTo>
                    <a:pt x="220" y="1117"/>
                  </a:lnTo>
                  <a:lnTo>
                    <a:pt x="236" y="1138"/>
                  </a:lnTo>
                  <a:lnTo>
                    <a:pt x="262" y="1148"/>
                  </a:lnTo>
                  <a:lnTo>
                    <a:pt x="273" y="1135"/>
                  </a:lnTo>
                  <a:lnTo>
                    <a:pt x="291" y="1142"/>
                  </a:lnTo>
                  <a:lnTo>
                    <a:pt x="306" y="1166"/>
                  </a:lnTo>
                  <a:lnTo>
                    <a:pt x="334" y="1166"/>
                  </a:lnTo>
                  <a:lnTo>
                    <a:pt x="354" y="1186"/>
                  </a:lnTo>
                  <a:lnTo>
                    <a:pt x="350" y="1202"/>
                  </a:lnTo>
                  <a:lnTo>
                    <a:pt x="346" y="1223"/>
                  </a:lnTo>
                  <a:lnTo>
                    <a:pt x="354" y="1237"/>
                  </a:lnTo>
                  <a:lnTo>
                    <a:pt x="375" y="1233"/>
                  </a:lnTo>
                  <a:lnTo>
                    <a:pt x="387" y="1230"/>
                  </a:lnTo>
                  <a:lnTo>
                    <a:pt x="406" y="1237"/>
                  </a:lnTo>
                  <a:lnTo>
                    <a:pt x="446" y="1256"/>
                  </a:lnTo>
                  <a:lnTo>
                    <a:pt x="457" y="1267"/>
                  </a:lnTo>
                  <a:lnTo>
                    <a:pt x="451" y="1317"/>
                  </a:lnTo>
                  <a:lnTo>
                    <a:pt x="474" y="1286"/>
                  </a:lnTo>
                  <a:lnTo>
                    <a:pt x="486" y="1264"/>
                  </a:lnTo>
                  <a:lnTo>
                    <a:pt x="495" y="1227"/>
                  </a:lnTo>
                  <a:lnTo>
                    <a:pt x="503" y="1205"/>
                  </a:lnTo>
                  <a:lnTo>
                    <a:pt x="503" y="1179"/>
                  </a:lnTo>
                  <a:lnTo>
                    <a:pt x="498" y="1151"/>
                  </a:lnTo>
                  <a:lnTo>
                    <a:pt x="495" y="1126"/>
                  </a:lnTo>
                  <a:lnTo>
                    <a:pt x="493" y="1108"/>
                  </a:lnTo>
                  <a:lnTo>
                    <a:pt x="516" y="1090"/>
                  </a:lnTo>
                  <a:lnTo>
                    <a:pt x="536" y="1092"/>
                  </a:lnTo>
                  <a:lnTo>
                    <a:pt x="548" y="1073"/>
                  </a:lnTo>
                  <a:lnTo>
                    <a:pt x="564" y="1064"/>
                  </a:lnTo>
                  <a:lnTo>
                    <a:pt x="564" y="1053"/>
                  </a:lnTo>
                  <a:lnTo>
                    <a:pt x="577" y="1040"/>
                  </a:lnTo>
                  <a:lnTo>
                    <a:pt x="594" y="1044"/>
                  </a:lnTo>
                  <a:lnTo>
                    <a:pt x="622" y="1042"/>
                  </a:lnTo>
                  <a:lnTo>
                    <a:pt x="630" y="1031"/>
                  </a:lnTo>
                  <a:lnTo>
                    <a:pt x="630" y="1008"/>
                  </a:lnTo>
                  <a:lnTo>
                    <a:pt x="639" y="993"/>
                  </a:lnTo>
                  <a:lnTo>
                    <a:pt x="655" y="1002"/>
                  </a:lnTo>
                  <a:lnTo>
                    <a:pt x="674" y="998"/>
                  </a:lnTo>
                  <a:lnTo>
                    <a:pt x="730" y="994"/>
                  </a:lnTo>
                  <a:lnTo>
                    <a:pt x="817" y="991"/>
                  </a:lnTo>
                  <a:lnTo>
                    <a:pt x="891" y="987"/>
                  </a:lnTo>
                  <a:lnTo>
                    <a:pt x="1007" y="987"/>
                  </a:lnTo>
                  <a:lnTo>
                    <a:pt x="1018" y="903"/>
                  </a:lnTo>
                  <a:lnTo>
                    <a:pt x="1034" y="738"/>
                  </a:lnTo>
                  <a:lnTo>
                    <a:pt x="1034" y="668"/>
                  </a:lnTo>
                  <a:lnTo>
                    <a:pt x="1024" y="633"/>
                  </a:lnTo>
                  <a:lnTo>
                    <a:pt x="1015" y="604"/>
                  </a:lnTo>
                  <a:lnTo>
                    <a:pt x="993" y="598"/>
                  </a:lnTo>
                  <a:lnTo>
                    <a:pt x="919" y="594"/>
                  </a:lnTo>
                  <a:lnTo>
                    <a:pt x="909" y="598"/>
                  </a:lnTo>
                  <a:lnTo>
                    <a:pt x="896" y="601"/>
                  </a:lnTo>
                  <a:lnTo>
                    <a:pt x="889" y="602"/>
                  </a:lnTo>
                  <a:lnTo>
                    <a:pt x="885" y="602"/>
                  </a:lnTo>
                  <a:lnTo>
                    <a:pt x="876" y="613"/>
                  </a:lnTo>
                  <a:lnTo>
                    <a:pt x="849" y="611"/>
                  </a:lnTo>
                  <a:lnTo>
                    <a:pt x="805" y="602"/>
                  </a:lnTo>
                  <a:lnTo>
                    <a:pt x="787" y="589"/>
                  </a:lnTo>
                  <a:lnTo>
                    <a:pt x="768" y="589"/>
                  </a:lnTo>
                  <a:lnTo>
                    <a:pt x="757" y="577"/>
                  </a:lnTo>
                  <a:lnTo>
                    <a:pt x="740" y="579"/>
                  </a:lnTo>
                  <a:lnTo>
                    <a:pt x="738" y="569"/>
                  </a:lnTo>
                  <a:lnTo>
                    <a:pt x="752" y="547"/>
                  </a:lnTo>
                  <a:lnTo>
                    <a:pt x="750" y="540"/>
                  </a:lnTo>
                  <a:lnTo>
                    <a:pt x="730" y="539"/>
                  </a:lnTo>
                  <a:lnTo>
                    <a:pt x="717" y="552"/>
                  </a:lnTo>
                  <a:lnTo>
                    <a:pt x="709" y="551"/>
                  </a:lnTo>
                  <a:lnTo>
                    <a:pt x="695" y="521"/>
                  </a:lnTo>
                  <a:lnTo>
                    <a:pt x="695" y="499"/>
                  </a:lnTo>
                  <a:lnTo>
                    <a:pt x="700" y="469"/>
                  </a:lnTo>
                  <a:lnTo>
                    <a:pt x="697" y="469"/>
                  </a:lnTo>
                  <a:lnTo>
                    <a:pt x="694" y="468"/>
                  </a:lnTo>
                  <a:lnTo>
                    <a:pt x="692" y="467"/>
                  </a:lnTo>
                  <a:lnTo>
                    <a:pt x="690" y="465"/>
                  </a:lnTo>
                  <a:lnTo>
                    <a:pt x="689" y="464"/>
                  </a:lnTo>
                  <a:lnTo>
                    <a:pt x="689" y="462"/>
                  </a:lnTo>
                  <a:lnTo>
                    <a:pt x="689" y="451"/>
                  </a:lnTo>
                  <a:lnTo>
                    <a:pt x="689" y="443"/>
                  </a:lnTo>
                  <a:lnTo>
                    <a:pt x="691" y="428"/>
                  </a:lnTo>
                  <a:lnTo>
                    <a:pt x="700" y="423"/>
                  </a:lnTo>
                  <a:lnTo>
                    <a:pt x="700" y="416"/>
                  </a:lnTo>
                  <a:lnTo>
                    <a:pt x="682" y="416"/>
                  </a:lnTo>
                  <a:lnTo>
                    <a:pt x="674" y="397"/>
                  </a:lnTo>
                  <a:lnTo>
                    <a:pt x="671" y="377"/>
                  </a:lnTo>
                  <a:lnTo>
                    <a:pt x="674" y="370"/>
                  </a:lnTo>
                  <a:lnTo>
                    <a:pt x="672" y="356"/>
                  </a:lnTo>
                  <a:lnTo>
                    <a:pt x="664" y="340"/>
                  </a:lnTo>
                  <a:lnTo>
                    <a:pt x="652" y="334"/>
                  </a:lnTo>
                  <a:lnTo>
                    <a:pt x="651" y="324"/>
                  </a:lnTo>
                  <a:lnTo>
                    <a:pt x="659" y="316"/>
                  </a:lnTo>
                  <a:lnTo>
                    <a:pt x="660" y="305"/>
                  </a:lnTo>
                  <a:lnTo>
                    <a:pt x="658" y="287"/>
                  </a:lnTo>
                  <a:lnTo>
                    <a:pt x="665" y="274"/>
                  </a:lnTo>
                  <a:lnTo>
                    <a:pt x="664" y="259"/>
                  </a:lnTo>
                  <a:lnTo>
                    <a:pt x="646" y="247"/>
                  </a:lnTo>
                  <a:lnTo>
                    <a:pt x="646" y="242"/>
                  </a:lnTo>
                  <a:lnTo>
                    <a:pt x="646" y="226"/>
                  </a:lnTo>
                  <a:lnTo>
                    <a:pt x="646" y="225"/>
                  </a:lnTo>
                  <a:lnTo>
                    <a:pt x="643" y="208"/>
                  </a:lnTo>
                  <a:lnTo>
                    <a:pt x="633" y="200"/>
                  </a:lnTo>
                  <a:lnTo>
                    <a:pt x="616" y="187"/>
                  </a:lnTo>
                  <a:lnTo>
                    <a:pt x="595" y="180"/>
                  </a:lnTo>
                  <a:lnTo>
                    <a:pt x="592" y="172"/>
                  </a:lnTo>
                  <a:lnTo>
                    <a:pt x="594" y="169"/>
                  </a:lnTo>
                  <a:lnTo>
                    <a:pt x="594" y="155"/>
                  </a:lnTo>
                  <a:lnTo>
                    <a:pt x="577" y="149"/>
                  </a:lnTo>
                  <a:lnTo>
                    <a:pt x="572" y="137"/>
                  </a:lnTo>
                  <a:lnTo>
                    <a:pt x="576" y="130"/>
                  </a:lnTo>
                  <a:lnTo>
                    <a:pt x="572" y="120"/>
                  </a:lnTo>
                  <a:lnTo>
                    <a:pt x="562" y="109"/>
                  </a:lnTo>
                  <a:lnTo>
                    <a:pt x="564" y="102"/>
                  </a:lnTo>
                  <a:lnTo>
                    <a:pt x="574" y="99"/>
                  </a:lnTo>
                  <a:lnTo>
                    <a:pt x="578" y="76"/>
                  </a:lnTo>
                  <a:lnTo>
                    <a:pt x="582" y="68"/>
                  </a:lnTo>
                  <a:lnTo>
                    <a:pt x="606" y="65"/>
                  </a:lnTo>
                  <a:lnTo>
                    <a:pt x="606" y="54"/>
                  </a:lnTo>
                  <a:lnTo>
                    <a:pt x="586" y="31"/>
                  </a:lnTo>
                  <a:lnTo>
                    <a:pt x="582" y="17"/>
                  </a:lnTo>
                  <a:lnTo>
                    <a:pt x="561" y="5"/>
                  </a:lnTo>
                  <a:lnTo>
                    <a:pt x="552" y="0"/>
                  </a:lnTo>
                  <a:lnTo>
                    <a:pt x="494" y="31"/>
                  </a:lnTo>
                  <a:lnTo>
                    <a:pt x="423" y="12"/>
                  </a:lnTo>
                  <a:lnTo>
                    <a:pt x="383" y="52"/>
                  </a:lnTo>
                  <a:lnTo>
                    <a:pt x="396" y="119"/>
                  </a:lnTo>
                  <a:lnTo>
                    <a:pt x="338" y="112"/>
                  </a:lnTo>
                  <a:lnTo>
                    <a:pt x="306" y="160"/>
                  </a:lnTo>
                  <a:lnTo>
                    <a:pt x="333" y="221"/>
                  </a:lnTo>
                  <a:lnTo>
                    <a:pt x="283" y="218"/>
                  </a:lnTo>
                  <a:lnTo>
                    <a:pt x="283" y="250"/>
                  </a:lnTo>
                  <a:lnTo>
                    <a:pt x="222" y="299"/>
                  </a:lnTo>
                  <a:lnTo>
                    <a:pt x="316" y="396"/>
                  </a:lnTo>
                  <a:lnTo>
                    <a:pt x="222" y="396"/>
                  </a:lnTo>
                  <a:lnTo>
                    <a:pt x="259" y="488"/>
                  </a:lnTo>
                  <a:lnTo>
                    <a:pt x="129" y="492"/>
                  </a:lnTo>
                  <a:lnTo>
                    <a:pt x="133" y="570"/>
                  </a:lnTo>
                  <a:lnTo>
                    <a:pt x="61" y="574"/>
                  </a:lnTo>
                  <a:lnTo>
                    <a:pt x="101" y="663"/>
                  </a:lnTo>
                  <a:lnTo>
                    <a:pt x="40" y="638"/>
                  </a:lnTo>
                  <a:lnTo>
                    <a:pt x="16" y="711"/>
                  </a:lnTo>
                  <a:lnTo>
                    <a:pt x="40" y="772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14" name="Freeform 116"/>
            <p:cNvSpPr>
              <a:spLocks/>
            </p:cNvSpPr>
            <p:nvPr/>
          </p:nvSpPr>
          <p:spPr bwMode="auto">
            <a:xfrm>
              <a:off x="5058259" y="5786754"/>
              <a:ext cx="598985" cy="757716"/>
            </a:xfrm>
            <a:custGeom>
              <a:avLst/>
              <a:gdLst>
                <a:gd name="T0" fmla="*/ 686 w 1200"/>
                <a:gd name="T1" fmla="*/ 1005 h 1519"/>
                <a:gd name="T2" fmla="*/ 869 w 1200"/>
                <a:gd name="T3" fmla="*/ 831 h 1519"/>
                <a:gd name="T4" fmla="*/ 886 w 1200"/>
                <a:gd name="T5" fmla="*/ 656 h 1519"/>
                <a:gd name="T6" fmla="*/ 936 w 1200"/>
                <a:gd name="T7" fmla="*/ 487 h 1519"/>
                <a:gd name="T8" fmla="*/ 1110 w 1200"/>
                <a:gd name="T9" fmla="*/ 396 h 1519"/>
                <a:gd name="T10" fmla="*/ 1124 w 1200"/>
                <a:gd name="T11" fmla="*/ 324 h 1519"/>
                <a:gd name="T12" fmla="*/ 1200 w 1200"/>
                <a:gd name="T13" fmla="*/ 294 h 1519"/>
                <a:gd name="T14" fmla="*/ 1191 w 1200"/>
                <a:gd name="T15" fmla="*/ 220 h 1519"/>
                <a:gd name="T16" fmla="*/ 1185 w 1200"/>
                <a:gd name="T17" fmla="*/ 167 h 1519"/>
                <a:gd name="T18" fmla="*/ 1118 w 1200"/>
                <a:gd name="T19" fmla="*/ 151 h 1519"/>
                <a:gd name="T20" fmla="*/ 1078 w 1200"/>
                <a:gd name="T21" fmla="*/ 141 h 1519"/>
                <a:gd name="T22" fmla="*/ 997 w 1200"/>
                <a:gd name="T23" fmla="*/ 107 h 1519"/>
                <a:gd name="T24" fmla="*/ 918 w 1200"/>
                <a:gd name="T25" fmla="*/ 15 h 1519"/>
                <a:gd name="T26" fmla="*/ 828 w 1200"/>
                <a:gd name="T27" fmla="*/ 28 h 1519"/>
                <a:gd name="T28" fmla="*/ 787 w 1200"/>
                <a:gd name="T29" fmla="*/ 67 h 1519"/>
                <a:gd name="T30" fmla="*/ 775 w 1200"/>
                <a:gd name="T31" fmla="*/ 114 h 1519"/>
                <a:gd name="T32" fmla="*/ 754 w 1200"/>
                <a:gd name="T33" fmla="*/ 146 h 1519"/>
                <a:gd name="T34" fmla="*/ 719 w 1200"/>
                <a:gd name="T35" fmla="*/ 174 h 1519"/>
                <a:gd name="T36" fmla="*/ 696 w 1200"/>
                <a:gd name="T37" fmla="*/ 213 h 1519"/>
                <a:gd name="T38" fmla="*/ 690 w 1200"/>
                <a:gd name="T39" fmla="*/ 254 h 1519"/>
                <a:gd name="T40" fmla="*/ 671 w 1200"/>
                <a:gd name="T41" fmla="*/ 337 h 1519"/>
                <a:gd name="T42" fmla="*/ 602 w 1200"/>
                <a:gd name="T43" fmla="*/ 374 h 1519"/>
                <a:gd name="T44" fmla="*/ 567 w 1200"/>
                <a:gd name="T45" fmla="*/ 427 h 1519"/>
                <a:gd name="T46" fmla="*/ 490 w 1200"/>
                <a:gd name="T47" fmla="*/ 425 h 1519"/>
                <a:gd name="T48" fmla="*/ 426 w 1200"/>
                <a:gd name="T49" fmla="*/ 460 h 1519"/>
                <a:gd name="T50" fmla="*/ 397 w 1200"/>
                <a:gd name="T51" fmla="*/ 468 h 1519"/>
                <a:gd name="T52" fmla="*/ 425 w 1200"/>
                <a:gd name="T53" fmla="*/ 547 h 1519"/>
                <a:gd name="T54" fmla="*/ 454 w 1200"/>
                <a:gd name="T55" fmla="*/ 623 h 1519"/>
                <a:gd name="T56" fmla="*/ 377 w 1200"/>
                <a:gd name="T57" fmla="*/ 611 h 1519"/>
                <a:gd name="T58" fmla="*/ 347 w 1200"/>
                <a:gd name="T59" fmla="*/ 581 h 1519"/>
                <a:gd name="T60" fmla="*/ 297 w 1200"/>
                <a:gd name="T61" fmla="*/ 632 h 1519"/>
                <a:gd name="T62" fmla="*/ 232 w 1200"/>
                <a:gd name="T63" fmla="*/ 645 h 1519"/>
                <a:gd name="T64" fmla="*/ 214 w 1200"/>
                <a:gd name="T65" fmla="*/ 642 h 1519"/>
                <a:gd name="T66" fmla="*/ 200 w 1200"/>
                <a:gd name="T67" fmla="*/ 613 h 1519"/>
                <a:gd name="T68" fmla="*/ 110 w 1200"/>
                <a:gd name="T69" fmla="*/ 611 h 1519"/>
                <a:gd name="T70" fmla="*/ 45 w 1200"/>
                <a:gd name="T71" fmla="*/ 632 h 1519"/>
                <a:gd name="T72" fmla="*/ 11 w 1200"/>
                <a:gd name="T73" fmla="*/ 666 h 1519"/>
                <a:gd name="T74" fmla="*/ 35 w 1200"/>
                <a:gd name="T75" fmla="*/ 812 h 1519"/>
                <a:gd name="T76" fmla="*/ 101 w 1200"/>
                <a:gd name="T77" fmla="*/ 909 h 1519"/>
                <a:gd name="T78" fmla="*/ 136 w 1200"/>
                <a:gd name="T79" fmla="*/ 991 h 1519"/>
                <a:gd name="T80" fmla="*/ 178 w 1200"/>
                <a:gd name="T81" fmla="*/ 1158 h 1519"/>
                <a:gd name="T82" fmla="*/ 201 w 1200"/>
                <a:gd name="T83" fmla="*/ 1247 h 1519"/>
                <a:gd name="T84" fmla="*/ 271 w 1200"/>
                <a:gd name="T85" fmla="*/ 1349 h 1519"/>
                <a:gd name="T86" fmla="*/ 293 w 1200"/>
                <a:gd name="T87" fmla="*/ 1398 h 1519"/>
                <a:gd name="T88" fmla="*/ 328 w 1200"/>
                <a:gd name="T89" fmla="*/ 1372 h 1519"/>
                <a:gd name="T90" fmla="*/ 363 w 1200"/>
                <a:gd name="T91" fmla="*/ 1452 h 1519"/>
                <a:gd name="T92" fmla="*/ 425 w 1200"/>
                <a:gd name="T93" fmla="*/ 1491 h 1519"/>
                <a:gd name="T94" fmla="*/ 520 w 1200"/>
                <a:gd name="T95" fmla="*/ 1519 h 1519"/>
                <a:gd name="T96" fmla="*/ 593 w 1200"/>
                <a:gd name="T97" fmla="*/ 1207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0" h="1519">
                  <a:moveTo>
                    <a:pt x="593" y="1073"/>
                  </a:moveTo>
                  <a:lnTo>
                    <a:pt x="654" y="1098"/>
                  </a:lnTo>
                  <a:lnTo>
                    <a:pt x="614" y="1009"/>
                  </a:lnTo>
                  <a:lnTo>
                    <a:pt x="686" y="1005"/>
                  </a:lnTo>
                  <a:lnTo>
                    <a:pt x="682" y="927"/>
                  </a:lnTo>
                  <a:lnTo>
                    <a:pt x="812" y="923"/>
                  </a:lnTo>
                  <a:lnTo>
                    <a:pt x="775" y="831"/>
                  </a:lnTo>
                  <a:lnTo>
                    <a:pt x="869" y="831"/>
                  </a:lnTo>
                  <a:lnTo>
                    <a:pt x="775" y="734"/>
                  </a:lnTo>
                  <a:lnTo>
                    <a:pt x="836" y="685"/>
                  </a:lnTo>
                  <a:lnTo>
                    <a:pt x="836" y="653"/>
                  </a:lnTo>
                  <a:lnTo>
                    <a:pt x="886" y="656"/>
                  </a:lnTo>
                  <a:lnTo>
                    <a:pt x="859" y="595"/>
                  </a:lnTo>
                  <a:lnTo>
                    <a:pt x="891" y="547"/>
                  </a:lnTo>
                  <a:lnTo>
                    <a:pt x="949" y="554"/>
                  </a:lnTo>
                  <a:lnTo>
                    <a:pt x="936" y="487"/>
                  </a:lnTo>
                  <a:lnTo>
                    <a:pt x="976" y="447"/>
                  </a:lnTo>
                  <a:lnTo>
                    <a:pt x="1047" y="466"/>
                  </a:lnTo>
                  <a:lnTo>
                    <a:pt x="1105" y="435"/>
                  </a:lnTo>
                  <a:lnTo>
                    <a:pt x="1110" y="396"/>
                  </a:lnTo>
                  <a:lnTo>
                    <a:pt x="1115" y="355"/>
                  </a:lnTo>
                  <a:lnTo>
                    <a:pt x="1120" y="340"/>
                  </a:lnTo>
                  <a:lnTo>
                    <a:pt x="1124" y="325"/>
                  </a:lnTo>
                  <a:lnTo>
                    <a:pt x="1124" y="324"/>
                  </a:lnTo>
                  <a:lnTo>
                    <a:pt x="1128" y="317"/>
                  </a:lnTo>
                  <a:lnTo>
                    <a:pt x="1133" y="308"/>
                  </a:lnTo>
                  <a:lnTo>
                    <a:pt x="1193" y="305"/>
                  </a:lnTo>
                  <a:lnTo>
                    <a:pt x="1200" y="294"/>
                  </a:lnTo>
                  <a:lnTo>
                    <a:pt x="1198" y="264"/>
                  </a:lnTo>
                  <a:lnTo>
                    <a:pt x="1185" y="248"/>
                  </a:lnTo>
                  <a:lnTo>
                    <a:pt x="1188" y="226"/>
                  </a:lnTo>
                  <a:lnTo>
                    <a:pt x="1191" y="220"/>
                  </a:lnTo>
                  <a:lnTo>
                    <a:pt x="1189" y="213"/>
                  </a:lnTo>
                  <a:lnTo>
                    <a:pt x="1173" y="198"/>
                  </a:lnTo>
                  <a:lnTo>
                    <a:pt x="1171" y="187"/>
                  </a:lnTo>
                  <a:lnTo>
                    <a:pt x="1185" y="167"/>
                  </a:lnTo>
                  <a:lnTo>
                    <a:pt x="1189" y="153"/>
                  </a:lnTo>
                  <a:lnTo>
                    <a:pt x="1189" y="144"/>
                  </a:lnTo>
                  <a:lnTo>
                    <a:pt x="1172" y="152"/>
                  </a:lnTo>
                  <a:lnTo>
                    <a:pt x="1118" y="151"/>
                  </a:lnTo>
                  <a:lnTo>
                    <a:pt x="1114" y="149"/>
                  </a:lnTo>
                  <a:lnTo>
                    <a:pt x="1111" y="147"/>
                  </a:lnTo>
                  <a:lnTo>
                    <a:pt x="1086" y="146"/>
                  </a:lnTo>
                  <a:lnTo>
                    <a:pt x="1078" y="141"/>
                  </a:lnTo>
                  <a:lnTo>
                    <a:pt x="1055" y="141"/>
                  </a:lnTo>
                  <a:lnTo>
                    <a:pt x="1033" y="142"/>
                  </a:lnTo>
                  <a:lnTo>
                    <a:pt x="1019" y="132"/>
                  </a:lnTo>
                  <a:lnTo>
                    <a:pt x="997" y="107"/>
                  </a:lnTo>
                  <a:lnTo>
                    <a:pt x="972" y="68"/>
                  </a:lnTo>
                  <a:lnTo>
                    <a:pt x="962" y="48"/>
                  </a:lnTo>
                  <a:lnTo>
                    <a:pt x="946" y="34"/>
                  </a:lnTo>
                  <a:lnTo>
                    <a:pt x="918" y="15"/>
                  </a:lnTo>
                  <a:lnTo>
                    <a:pt x="885" y="0"/>
                  </a:lnTo>
                  <a:lnTo>
                    <a:pt x="854" y="0"/>
                  </a:lnTo>
                  <a:lnTo>
                    <a:pt x="840" y="16"/>
                  </a:lnTo>
                  <a:lnTo>
                    <a:pt x="828" y="28"/>
                  </a:lnTo>
                  <a:lnTo>
                    <a:pt x="823" y="33"/>
                  </a:lnTo>
                  <a:lnTo>
                    <a:pt x="801" y="35"/>
                  </a:lnTo>
                  <a:lnTo>
                    <a:pt x="795" y="58"/>
                  </a:lnTo>
                  <a:lnTo>
                    <a:pt x="787" y="67"/>
                  </a:lnTo>
                  <a:lnTo>
                    <a:pt x="772" y="74"/>
                  </a:lnTo>
                  <a:lnTo>
                    <a:pt x="770" y="94"/>
                  </a:lnTo>
                  <a:lnTo>
                    <a:pt x="775" y="108"/>
                  </a:lnTo>
                  <a:lnTo>
                    <a:pt x="775" y="114"/>
                  </a:lnTo>
                  <a:lnTo>
                    <a:pt x="770" y="121"/>
                  </a:lnTo>
                  <a:lnTo>
                    <a:pt x="771" y="129"/>
                  </a:lnTo>
                  <a:lnTo>
                    <a:pt x="767" y="141"/>
                  </a:lnTo>
                  <a:lnTo>
                    <a:pt x="754" y="146"/>
                  </a:lnTo>
                  <a:lnTo>
                    <a:pt x="745" y="154"/>
                  </a:lnTo>
                  <a:lnTo>
                    <a:pt x="742" y="161"/>
                  </a:lnTo>
                  <a:lnTo>
                    <a:pt x="732" y="167"/>
                  </a:lnTo>
                  <a:lnTo>
                    <a:pt x="719" y="174"/>
                  </a:lnTo>
                  <a:lnTo>
                    <a:pt x="712" y="183"/>
                  </a:lnTo>
                  <a:lnTo>
                    <a:pt x="708" y="195"/>
                  </a:lnTo>
                  <a:lnTo>
                    <a:pt x="703" y="203"/>
                  </a:lnTo>
                  <a:lnTo>
                    <a:pt x="696" y="213"/>
                  </a:lnTo>
                  <a:lnTo>
                    <a:pt x="685" y="219"/>
                  </a:lnTo>
                  <a:lnTo>
                    <a:pt x="685" y="228"/>
                  </a:lnTo>
                  <a:lnTo>
                    <a:pt x="688" y="240"/>
                  </a:lnTo>
                  <a:lnTo>
                    <a:pt x="690" y="254"/>
                  </a:lnTo>
                  <a:lnTo>
                    <a:pt x="687" y="283"/>
                  </a:lnTo>
                  <a:lnTo>
                    <a:pt x="682" y="304"/>
                  </a:lnTo>
                  <a:lnTo>
                    <a:pt x="677" y="320"/>
                  </a:lnTo>
                  <a:lnTo>
                    <a:pt x="671" y="337"/>
                  </a:lnTo>
                  <a:lnTo>
                    <a:pt x="661" y="343"/>
                  </a:lnTo>
                  <a:lnTo>
                    <a:pt x="637" y="346"/>
                  </a:lnTo>
                  <a:lnTo>
                    <a:pt x="613" y="359"/>
                  </a:lnTo>
                  <a:lnTo>
                    <a:pt x="602" y="374"/>
                  </a:lnTo>
                  <a:lnTo>
                    <a:pt x="591" y="393"/>
                  </a:lnTo>
                  <a:lnTo>
                    <a:pt x="585" y="409"/>
                  </a:lnTo>
                  <a:lnTo>
                    <a:pt x="581" y="425"/>
                  </a:lnTo>
                  <a:lnTo>
                    <a:pt x="567" y="427"/>
                  </a:lnTo>
                  <a:lnTo>
                    <a:pt x="535" y="417"/>
                  </a:lnTo>
                  <a:lnTo>
                    <a:pt x="525" y="414"/>
                  </a:lnTo>
                  <a:lnTo>
                    <a:pt x="514" y="413"/>
                  </a:lnTo>
                  <a:lnTo>
                    <a:pt x="490" y="425"/>
                  </a:lnTo>
                  <a:lnTo>
                    <a:pt x="476" y="442"/>
                  </a:lnTo>
                  <a:lnTo>
                    <a:pt x="464" y="454"/>
                  </a:lnTo>
                  <a:lnTo>
                    <a:pt x="455" y="458"/>
                  </a:lnTo>
                  <a:lnTo>
                    <a:pt x="426" y="460"/>
                  </a:lnTo>
                  <a:lnTo>
                    <a:pt x="408" y="449"/>
                  </a:lnTo>
                  <a:lnTo>
                    <a:pt x="394" y="445"/>
                  </a:lnTo>
                  <a:lnTo>
                    <a:pt x="394" y="446"/>
                  </a:lnTo>
                  <a:lnTo>
                    <a:pt x="397" y="468"/>
                  </a:lnTo>
                  <a:lnTo>
                    <a:pt x="400" y="479"/>
                  </a:lnTo>
                  <a:lnTo>
                    <a:pt x="402" y="494"/>
                  </a:lnTo>
                  <a:lnTo>
                    <a:pt x="409" y="522"/>
                  </a:lnTo>
                  <a:lnTo>
                    <a:pt x="425" y="547"/>
                  </a:lnTo>
                  <a:lnTo>
                    <a:pt x="436" y="572"/>
                  </a:lnTo>
                  <a:lnTo>
                    <a:pt x="444" y="585"/>
                  </a:lnTo>
                  <a:lnTo>
                    <a:pt x="451" y="616"/>
                  </a:lnTo>
                  <a:lnTo>
                    <a:pt x="454" y="623"/>
                  </a:lnTo>
                  <a:lnTo>
                    <a:pt x="454" y="632"/>
                  </a:lnTo>
                  <a:lnTo>
                    <a:pt x="438" y="635"/>
                  </a:lnTo>
                  <a:lnTo>
                    <a:pt x="409" y="627"/>
                  </a:lnTo>
                  <a:lnTo>
                    <a:pt x="377" y="611"/>
                  </a:lnTo>
                  <a:lnTo>
                    <a:pt x="370" y="608"/>
                  </a:lnTo>
                  <a:lnTo>
                    <a:pt x="355" y="591"/>
                  </a:lnTo>
                  <a:lnTo>
                    <a:pt x="347" y="588"/>
                  </a:lnTo>
                  <a:lnTo>
                    <a:pt x="347" y="581"/>
                  </a:lnTo>
                  <a:lnTo>
                    <a:pt x="315" y="584"/>
                  </a:lnTo>
                  <a:lnTo>
                    <a:pt x="313" y="629"/>
                  </a:lnTo>
                  <a:lnTo>
                    <a:pt x="309" y="636"/>
                  </a:lnTo>
                  <a:lnTo>
                    <a:pt x="297" y="632"/>
                  </a:lnTo>
                  <a:lnTo>
                    <a:pt x="278" y="633"/>
                  </a:lnTo>
                  <a:lnTo>
                    <a:pt x="246" y="635"/>
                  </a:lnTo>
                  <a:lnTo>
                    <a:pt x="245" y="643"/>
                  </a:lnTo>
                  <a:lnTo>
                    <a:pt x="232" y="645"/>
                  </a:lnTo>
                  <a:lnTo>
                    <a:pt x="217" y="654"/>
                  </a:lnTo>
                  <a:lnTo>
                    <a:pt x="208" y="654"/>
                  </a:lnTo>
                  <a:lnTo>
                    <a:pt x="213" y="646"/>
                  </a:lnTo>
                  <a:lnTo>
                    <a:pt x="214" y="642"/>
                  </a:lnTo>
                  <a:lnTo>
                    <a:pt x="213" y="636"/>
                  </a:lnTo>
                  <a:lnTo>
                    <a:pt x="207" y="629"/>
                  </a:lnTo>
                  <a:lnTo>
                    <a:pt x="205" y="619"/>
                  </a:lnTo>
                  <a:lnTo>
                    <a:pt x="200" y="613"/>
                  </a:lnTo>
                  <a:lnTo>
                    <a:pt x="185" y="612"/>
                  </a:lnTo>
                  <a:lnTo>
                    <a:pt x="155" y="611"/>
                  </a:lnTo>
                  <a:lnTo>
                    <a:pt x="129" y="612"/>
                  </a:lnTo>
                  <a:lnTo>
                    <a:pt x="110" y="611"/>
                  </a:lnTo>
                  <a:lnTo>
                    <a:pt x="97" y="611"/>
                  </a:lnTo>
                  <a:lnTo>
                    <a:pt x="77" y="619"/>
                  </a:lnTo>
                  <a:lnTo>
                    <a:pt x="63" y="628"/>
                  </a:lnTo>
                  <a:lnTo>
                    <a:pt x="45" y="632"/>
                  </a:lnTo>
                  <a:lnTo>
                    <a:pt x="35" y="636"/>
                  </a:lnTo>
                  <a:lnTo>
                    <a:pt x="26" y="646"/>
                  </a:lnTo>
                  <a:lnTo>
                    <a:pt x="21" y="657"/>
                  </a:lnTo>
                  <a:lnTo>
                    <a:pt x="11" y="666"/>
                  </a:lnTo>
                  <a:lnTo>
                    <a:pt x="6" y="693"/>
                  </a:lnTo>
                  <a:lnTo>
                    <a:pt x="0" y="709"/>
                  </a:lnTo>
                  <a:lnTo>
                    <a:pt x="22" y="750"/>
                  </a:lnTo>
                  <a:lnTo>
                    <a:pt x="35" y="812"/>
                  </a:lnTo>
                  <a:lnTo>
                    <a:pt x="46" y="831"/>
                  </a:lnTo>
                  <a:lnTo>
                    <a:pt x="58" y="846"/>
                  </a:lnTo>
                  <a:lnTo>
                    <a:pt x="84" y="876"/>
                  </a:lnTo>
                  <a:lnTo>
                    <a:pt x="101" y="909"/>
                  </a:lnTo>
                  <a:lnTo>
                    <a:pt x="110" y="912"/>
                  </a:lnTo>
                  <a:lnTo>
                    <a:pt x="118" y="940"/>
                  </a:lnTo>
                  <a:lnTo>
                    <a:pt x="136" y="967"/>
                  </a:lnTo>
                  <a:lnTo>
                    <a:pt x="136" y="991"/>
                  </a:lnTo>
                  <a:lnTo>
                    <a:pt x="157" y="1028"/>
                  </a:lnTo>
                  <a:lnTo>
                    <a:pt x="167" y="1069"/>
                  </a:lnTo>
                  <a:lnTo>
                    <a:pt x="172" y="1121"/>
                  </a:lnTo>
                  <a:lnTo>
                    <a:pt x="178" y="1158"/>
                  </a:lnTo>
                  <a:lnTo>
                    <a:pt x="196" y="1188"/>
                  </a:lnTo>
                  <a:lnTo>
                    <a:pt x="184" y="1206"/>
                  </a:lnTo>
                  <a:lnTo>
                    <a:pt x="196" y="1225"/>
                  </a:lnTo>
                  <a:lnTo>
                    <a:pt x="201" y="1247"/>
                  </a:lnTo>
                  <a:lnTo>
                    <a:pt x="210" y="1266"/>
                  </a:lnTo>
                  <a:lnTo>
                    <a:pt x="230" y="1317"/>
                  </a:lnTo>
                  <a:lnTo>
                    <a:pt x="253" y="1340"/>
                  </a:lnTo>
                  <a:lnTo>
                    <a:pt x="271" y="1349"/>
                  </a:lnTo>
                  <a:lnTo>
                    <a:pt x="290" y="1349"/>
                  </a:lnTo>
                  <a:lnTo>
                    <a:pt x="286" y="1373"/>
                  </a:lnTo>
                  <a:lnTo>
                    <a:pt x="274" y="1378"/>
                  </a:lnTo>
                  <a:lnTo>
                    <a:pt x="293" y="1398"/>
                  </a:lnTo>
                  <a:lnTo>
                    <a:pt x="300" y="1398"/>
                  </a:lnTo>
                  <a:lnTo>
                    <a:pt x="307" y="1383"/>
                  </a:lnTo>
                  <a:lnTo>
                    <a:pt x="314" y="1373"/>
                  </a:lnTo>
                  <a:lnTo>
                    <a:pt x="328" y="1372"/>
                  </a:lnTo>
                  <a:lnTo>
                    <a:pt x="336" y="1389"/>
                  </a:lnTo>
                  <a:lnTo>
                    <a:pt x="328" y="1405"/>
                  </a:lnTo>
                  <a:lnTo>
                    <a:pt x="328" y="1428"/>
                  </a:lnTo>
                  <a:lnTo>
                    <a:pt x="363" y="1452"/>
                  </a:lnTo>
                  <a:lnTo>
                    <a:pt x="380" y="1466"/>
                  </a:lnTo>
                  <a:lnTo>
                    <a:pt x="404" y="1460"/>
                  </a:lnTo>
                  <a:lnTo>
                    <a:pt x="419" y="1466"/>
                  </a:lnTo>
                  <a:lnTo>
                    <a:pt x="425" y="1491"/>
                  </a:lnTo>
                  <a:lnTo>
                    <a:pt x="455" y="1495"/>
                  </a:lnTo>
                  <a:lnTo>
                    <a:pt x="485" y="1507"/>
                  </a:lnTo>
                  <a:lnTo>
                    <a:pt x="496" y="1503"/>
                  </a:lnTo>
                  <a:lnTo>
                    <a:pt x="520" y="1519"/>
                  </a:lnTo>
                  <a:lnTo>
                    <a:pt x="534" y="1512"/>
                  </a:lnTo>
                  <a:lnTo>
                    <a:pt x="558" y="1499"/>
                  </a:lnTo>
                  <a:lnTo>
                    <a:pt x="553" y="1365"/>
                  </a:lnTo>
                  <a:lnTo>
                    <a:pt x="593" y="1207"/>
                  </a:lnTo>
                  <a:lnTo>
                    <a:pt x="569" y="1146"/>
                  </a:lnTo>
                  <a:lnTo>
                    <a:pt x="593" y="1073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15" name="Freeform 149"/>
            <p:cNvSpPr>
              <a:spLocks/>
            </p:cNvSpPr>
            <p:nvPr/>
          </p:nvSpPr>
          <p:spPr bwMode="auto">
            <a:xfrm>
              <a:off x="6051078" y="5620535"/>
              <a:ext cx="563046" cy="437259"/>
            </a:xfrm>
            <a:custGeom>
              <a:avLst/>
              <a:gdLst>
                <a:gd name="T0" fmla="*/ 104 w 1127"/>
                <a:gd name="T1" fmla="*/ 386 h 876"/>
                <a:gd name="T2" fmla="*/ 136 w 1127"/>
                <a:gd name="T3" fmla="*/ 407 h 876"/>
                <a:gd name="T4" fmla="*/ 189 w 1127"/>
                <a:gd name="T5" fmla="*/ 535 h 876"/>
                <a:gd name="T6" fmla="*/ 223 w 1127"/>
                <a:gd name="T7" fmla="*/ 636 h 876"/>
                <a:gd name="T8" fmla="*/ 243 w 1127"/>
                <a:gd name="T9" fmla="*/ 732 h 876"/>
                <a:gd name="T10" fmla="*/ 290 w 1127"/>
                <a:gd name="T11" fmla="*/ 802 h 876"/>
                <a:gd name="T12" fmla="*/ 310 w 1127"/>
                <a:gd name="T13" fmla="*/ 870 h 876"/>
                <a:gd name="T14" fmla="*/ 363 w 1127"/>
                <a:gd name="T15" fmla="*/ 817 h 876"/>
                <a:gd name="T16" fmla="*/ 403 w 1127"/>
                <a:gd name="T17" fmla="*/ 767 h 876"/>
                <a:gd name="T18" fmla="*/ 463 w 1127"/>
                <a:gd name="T19" fmla="*/ 718 h 876"/>
                <a:gd name="T20" fmla="*/ 528 w 1127"/>
                <a:gd name="T21" fmla="*/ 763 h 876"/>
                <a:gd name="T22" fmla="*/ 550 w 1127"/>
                <a:gd name="T23" fmla="*/ 709 h 876"/>
                <a:gd name="T24" fmla="*/ 550 w 1127"/>
                <a:gd name="T25" fmla="*/ 687 h 876"/>
                <a:gd name="T26" fmla="*/ 548 w 1127"/>
                <a:gd name="T27" fmla="*/ 656 h 876"/>
                <a:gd name="T28" fmla="*/ 497 w 1127"/>
                <a:gd name="T29" fmla="*/ 625 h 876"/>
                <a:gd name="T30" fmla="*/ 560 w 1127"/>
                <a:gd name="T31" fmla="*/ 596 h 876"/>
                <a:gd name="T32" fmla="*/ 727 w 1127"/>
                <a:gd name="T33" fmla="*/ 531 h 876"/>
                <a:gd name="T34" fmla="*/ 830 w 1127"/>
                <a:gd name="T35" fmla="*/ 556 h 876"/>
                <a:gd name="T36" fmla="*/ 916 w 1127"/>
                <a:gd name="T37" fmla="*/ 565 h 876"/>
                <a:gd name="T38" fmla="*/ 970 w 1127"/>
                <a:gd name="T39" fmla="*/ 539 h 876"/>
                <a:gd name="T40" fmla="*/ 1043 w 1127"/>
                <a:gd name="T41" fmla="*/ 528 h 876"/>
                <a:gd name="T42" fmla="*/ 1076 w 1127"/>
                <a:gd name="T43" fmla="*/ 532 h 876"/>
                <a:gd name="T44" fmla="*/ 1098 w 1127"/>
                <a:gd name="T45" fmla="*/ 489 h 876"/>
                <a:gd name="T46" fmla="*/ 1078 w 1127"/>
                <a:gd name="T47" fmla="*/ 416 h 876"/>
                <a:gd name="T48" fmla="*/ 1116 w 1127"/>
                <a:gd name="T49" fmla="*/ 386 h 876"/>
                <a:gd name="T50" fmla="*/ 1112 w 1127"/>
                <a:gd name="T51" fmla="*/ 366 h 876"/>
                <a:gd name="T52" fmla="*/ 1096 w 1127"/>
                <a:gd name="T53" fmla="*/ 347 h 876"/>
                <a:gd name="T54" fmla="*/ 1049 w 1127"/>
                <a:gd name="T55" fmla="*/ 366 h 876"/>
                <a:gd name="T56" fmla="*/ 1036 w 1127"/>
                <a:gd name="T57" fmla="*/ 335 h 876"/>
                <a:gd name="T58" fmla="*/ 1082 w 1127"/>
                <a:gd name="T59" fmla="*/ 281 h 876"/>
                <a:gd name="T60" fmla="*/ 1083 w 1127"/>
                <a:gd name="T61" fmla="*/ 243 h 876"/>
                <a:gd name="T62" fmla="*/ 1064 w 1127"/>
                <a:gd name="T63" fmla="*/ 223 h 876"/>
                <a:gd name="T64" fmla="*/ 1004 w 1127"/>
                <a:gd name="T65" fmla="*/ 239 h 876"/>
                <a:gd name="T66" fmla="*/ 971 w 1127"/>
                <a:gd name="T67" fmla="*/ 239 h 876"/>
                <a:gd name="T68" fmla="*/ 1029 w 1127"/>
                <a:gd name="T69" fmla="*/ 190 h 876"/>
                <a:gd name="T70" fmla="*/ 961 w 1127"/>
                <a:gd name="T71" fmla="*/ 187 h 876"/>
                <a:gd name="T72" fmla="*/ 940 w 1127"/>
                <a:gd name="T73" fmla="*/ 170 h 876"/>
                <a:gd name="T74" fmla="*/ 992 w 1127"/>
                <a:gd name="T75" fmla="*/ 112 h 876"/>
                <a:gd name="T76" fmla="*/ 1032 w 1127"/>
                <a:gd name="T77" fmla="*/ 87 h 876"/>
                <a:gd name="T78" fmla="*/ 1043 w 1127"/>
                <a:gd name="T79" fmla="*/ 64 h 876"/>
                <a:gd name="T80" fmla="*/ 988 w 1127"/>
                <a:gd name="T81" fmla="*/ 0 h 876"/>
                <a:gd name="T82" fmla="*/ 905 w 1127"/>
                <a:gd name="T83" fmla="*/ 17 h 876"/>
                <a:gd name="T84" fmla="*/ 820 w 1127"/>
                <a:gd name="T85" fmla="*/ 44 h 876"/>
                <a:gd name="T86" fmla="*/ 754 w 1127"/>
                <a:gd name="T87" fmla="*/ 27 h 876"/>
                <a:gd name="T88" fmla="*/ 673 w 1127"/>
                <a:gd name="T89" fmla="*/ 96 h 876"/>
                <a:gd name="T90" fmla="*/ 596 w 1127"/>
                <a:gd name="T91" fmla="*/ 141 h 876"/>
                <a:gd name="T92" fmla="*/ 514 w 1127"/>
                <a:gd name="T93" fmla="*/ 243 h 876"/>
                <a:gd name="T94" fmla="*/ 447 w 1127"/>
                <a:gd name="T95" fmla="*/ 268 h 876"/>
                <a:gd name="T96" fmla="*/ 388 w 1127"/>
                <a:gd name="T97" fmla="*/ 269 h 876"/>
                <a:gd name="T98" fmla="*/ 368 w 1127"/>
                <a:gd name="T99" fmla="*/ 269 h 876"/>
                <a:gd name="T100" fmla="*/ 382 w 1127"/>
                <a:gd name="T101" fmla="*/ 234 h 876"/>
                <a:gd name="T102" fmla="*/ 314 w 1127"/>
                <a:gd name="T103" fmla="*/ 223 h 876"/>
                <a:gd name="T104" fmla="*/ 220 w 1127"/>
                <a:gd name="T105" fmla="*/ 219 h 876"/>
                <a:gd name="T106" fmla="*/ 121 w 1127"/>
                <a:gd name="T107" fmla="*/ 231 h 876"/>
                <a:gd name="T108" fmla="*/ 0 w 1127"/>
                <a:gd name="T109" fmla="*/ 224 h 876"/>
                <a:gd name="T110" fmla="*/ 15 w 1127"/>
                <a:gd name="T111" fmla="*/ 319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7" h="876">
                  <a:moveTo>
                    <a:pt x="55" y="352"/>
                  </a:moveTo>
                  <a:lnTo>
                    <a:pt x="80" y="366"/>
                  </a:lnTo>
                  <a:lnTo>
                    <a:pt x="91" y="372"/>
                  </a:lnTo>
                  <a:lnTo>
                    <a:pt x="99" y="377"/>
                  </a:lnTo>
                  <a:lnTo>
                    <a:pt x="104" y="386"/>
                  </a:lnTo>
                  <a:lnTo>
                    <a:pt x="96" y="398"/>
                  </a:lnTo>
                  <a:lnTo>
                    <a:pt x="104" y="402"/>
                  </a:lnTo>
                  <a:lnTo>
                    <a:pt x="115" y="402"/>
                  </a:lnTo>
                  <a:lnTo>
                    <a:pt x="130" y="402"/>
                  </a:lnTo>
                  <a:lnTo>
                    <a:pt x="136" y="407"/>
                  </a:lnTo>
                  <a:lnTo>
                    <a:pt x="147" y="435"/>
                  </a:lnTo>
                  <a:lnTo>
                    <a:pt x="170" y="453"/>
                  </a:lnTo>
                  <a:lnTo>
                    <a:pt x="183" y="465"/>
                  </a:lnTo>
                  <a:lnTo>
                    <a:pt x="189" y="504"/>
                  </a:lnTo>
                  <a:lnTo>
                    <a:pt x="189" y="535"/>
                  </a:lnTo>
                  <a:lnTo>
                    <a:pt x="195" y="567"/>
                  </a:lnTo>
                  <a:lnTo>
                    <a:pt x="200" y="593"/>
                  </a:lnTo>
                  <a:lnTo>
                    <a:pt x="210" y="609"/>
                  </a:lnTo>
                  <a:lnTo>
                    <a:pt x="210" y="621"/>
                  </a:lnTo>
                  <a:lnTo>
                    <a:pt x="223" y="636"/>
                  </a:lnTo>
                  <a:lnTo>
                    <a:pt x="231" y="650"/>
                  </a:lnTo>
                  <a:lnTo>
                    <a:pt x="229" y="666"/>
                  </a:lnTo>
                  <a:lnTo>
                    <a:pt x="224" y="687"/>
                  </a:lnTo>
                  <a:lnTo>
                    <a:pt x="225" y="701"/>
                  </a:lnTo>
                  <a:lnTo>
                    <a:pt x="243" y="732"/>
                  </a:lnTo>
                  <a:lnTo>
                    <a:pt x="255" y="743"/>
                  </a:lnTo>
                  <a:lnTo>
                    <a:pt x="276" y="765"/>
                  </a:lnTo>
                  <a:lnTo>
                    <a:pt x="285" y="779"/>
                  </a:lnTo>
                  <a:lnTo>
                    <a:pt x="288" y="798"/>
                  </a:lnTo>
                  <a:lnTo>
                    <a:pt x="290" y="802"/>
                  </a:lnTo>
                  <a:lnTo>
                    <a:pt x="296" y="810"/>
                  </a:lnTo>
                  <a:lnTo>
                    <a:pt x="294" y="832"/>
                  </a:lnTo>
                  <a:lnTo>
                    <a:pt x="296" y="862"/>
                  </a:lnTo>
                  <a:lnTo>
                    <a:pt x="300" y="876"/>
                  </a:lnTo>
                  <a:lnTo>
                    <a:pt x="310" y="870"/>
                  </a:lnTo>
                  <a:lnTo>
                    <a:pt x="320" y="862"/>
                  </a:lnTo>
                  <a:lnTo>
                    <a:pt x="331" y="847"/>
                  </a:lnTo>
                  <a:lnTo>
                    <a:pt x="348" y="830"/>
                  </a:lnTo>
                  <a:lnTo>
                    <a:pt x="356" y="828"/>
                  </a:lnTo>
                  <a:lnTo>
                    <a:pt x="363" y="817"/>
                  </a:lnTo>
                  <a:lnTo>
                    <a:pt x="373" y="806"/>
                  </a:lnTo>
                  <a:lnTo>
                    <a:pt x="379" y="791"/>
                  </a:lnTo>
                  <a:lnTo>
                    <a:pt x="390" y="787"/>
                  </a:lnTo>
                  <a:lnTo>
                    <a:pt x="401" y="778"/>
                  </a:lnTo>
                  <a:lnTo>
                    <a:pt x="403" y="767"/>
                  </a:lnTo>
                  <a:lnTo>
                    <a:pt x="411" y="748"/>
                  </a:lnTo>
                  <a:lnTo>
                    <a:pt x="424" y="732"/>
                  </a:lnTo>
                  <a:lnTo>
                    <a:pt x="436" y="723"/>
                  </a:lnTo>
                  <a:lnTo>
                    <a:pt x="448" y="714"/>
                  </a:lnTo>
                  <a:lnTo>
                    <a:pt x="463" y="718"/>
                  </a:lnTo>
                  <a:lnTo>
                    <a:pt x="477" y="730"/>
                  </a:lnTo>
                  <a:lnTo>
                    <a:pt x="490" y="743"/>
                  </a:lnTo>
                  <a:lnTo>
                    <a:pt x="500" y="750"/>
                  </a:lnTo>
                  <a:lnTo>
                    <a:pt x="514" y="753"/>
                  </a:lnTo>
                  <a:lnTo>
                    <a:pt x="528" y="763"/>
                  </a:lnTo>
                  <a:lnTo>
                    <a:pt x="543" y="759"/>
                  </a:lnTo>
                  <a:lnTo>
                    <a:pt x="553" y="755"/>
                  </a:lnTo>
                  <a:lnTo>
                    <a:pt x="553" y="729"/>
                  </a:lnTo>
                  <a:lnTo>
                    <a:pt x="548" y="722"/>
                  </a:lnTo>
                  <a:lnTo>
                    <a:pt x="550" y="709"/>
                  </a:lnTo>
                  <a:lnTo>
                    <a:pt x="555" y="702"/>
                  </a:lnTo>
                  <a:lnTo>
                    <a:pt x="566" y="700"/>
                  </a:lnTo>
                  <a:lnTo>
                    <a:pt x="566" y="696"/>
                  </a:lnTo>
                  <a:lnTo>
                    <a:pt x="558" y="691"/>
                  </a:lnTo>
                  <a:lnTo>
                    <a:pt x="550" y="687"/>
                  </a:lnTo>
                  <a:lnTo>
                    <a:pt x="551" y="668"/>
                  </a:lnTo>
                  <a:lnTo>
                    <a:pt x="555" y="665"/>
                  </a:lnTo>
                  <a:lnTo>
                    <a:pt x="554" y="662"/>
                  </a:lnTo>
                  <a:lnTo>
                    <a:pt x="553" y="658"/>
                  </a:lnTo>
                  <a:lnTo>
                    <a:pt x="548" y="656"/>
                  </a:lnTo>
                  <a:lnTo>
                    <a:pt x="544" y="654"/>
                  </a:lnTo>
                  <a:lnTo>
                    <a:pt x="535" y="648"/>
                  </a:lnTo>
                  <a:lnTo>
                    <a:pt x="523" y="643"/>
                  </a:lnTo>
                  <a:lnTo>
                    <a:pt x="515" y="634"/>
                  </a:lnTo>
                  <a:lnTo>
                    <a:pt x="497" y="625"/>
                  </a:lnTo>
                  <a:lnTo>
                    <a:pt x="491" y="619"/>
                  </a:lnTo>
                  <a:lnTo>
                    <a:pt x="498" y="615"/>
                  </a:lnTo>
                  <a:lnTo>
                    <a:pt x="522" y="607"/>
                  </a:lnTo>
                  <a:lnTo>
                    <a:pt x="543" y="602"/>
                  </a:lnTo>
                  <a:lnTo>
                    <a:pt x="560" y="596"/>
                  </a:lnTo>
                  <a:lnTo>
                    <a:pt x="583" y="584"/>
                  </a:lnTo>
                  <a:lnTo>
                    <a:pt x="630" y="563"/>
                  </a:lnTo>
                  <a:lnTo>
                    <a:pt x="693" y="528"/>
                  </a:lnTo>
                  <a:lnTo>
                    <a:pt x="713" y="526"/>
                  </a:lnTo>
                  <a:lnTo>
                    <a:pt x="727" y="531"/>
                  </a:lnTo>
                  <a:lnTo>
                    <a:pt x="758" y="550"/>
                  </a:lnTo>
                  <a:lnTo>
                    <a:pt x="789" y="568"/>
                  </a:lnTo>
                  <a:lnTo>
                    <a:pt x="811" y="568"/>
                  </a:lnTo>
                  <a:lnTo>
                    <a:pt x="819" y="556"/>
                  </a:lnTo>
                  <a:lnTo>
                    <a:pt x="830" y="556"/>
                  </a:lnTo>
                  <a:lnTo>
                    <a:pt x="834" y="563"/>
                  </a:lnTo>
                  <a:lnTo>
                    <a:pt x="846" y="565"/>
                  </a:lnTo>
                  <a:lnTo>
                    <a:pt x="866" y="557"/>
                  </a:lnTo>
                  <a:lnTo>
                    <a:pt x="898" y="558"/>
                  </a:lnTo>
                  <a:lnTo>
                    <a:pt x="916" y="565"/>
                  </a:lnTo>
                  <a:lnTo>
                    <a:pt x="924" y="559"/>
                  </a:lnTo>
                  <a:lnTo>
                    <a:pt x="944" y="556"/>
                  </a:lnTo>
                  <a:lnTo>
                    <a:pt x="950" y="547"/>
                  </a:lnTo>
                  <a:lnTo>
                    <a:pt x="960" y="547"/>
                  </a:lnTo>
                  <a:lnTo>
                    <a:pt x="970" y="539"/>
                  </a:lnTo>
                  <a:lnTo>
                    <a:pt x="983" y="536"/>
                  </a:lnTo>
                  <a:lnTo>
                    <a:pt x="1006" y="541"/>
                  </a:lnTo>
                  <a:lnTo>
                    <a:pt x="1018" y="541"/>
                  </a:lnTo>
                  <a:lnTo>
                    <a:pt x="1027" y="530"/>
                  </a:lnTo>
                  <a:lnTo>
                    <a:pt x="1043" y="528"/>
                  </a:lnTo>
                  <a:lnTo>
                    <a:pt x="1053" y="535"/>
                  </a:lnTo>
                  <a:lnTo>
                    <a:pt x="1051" y="542"/>
                  </a:lnTo>
                  <a:lnTo>
                    <a:pt x="1056" y="545"/>
                  </a:lnTo>
                  <a:lnTo>
                    <a:pt x="1065" y="542"/>
                  </a:lnTo>
                  <a:lnTo>
                    <a:pt x="1076" y="532"/>
                  </a:lnTo>
                  <a:lnTo>
                    <a:pt x="1087" y="524"/>
                  </a:lnTo>
                  <a:lnTo>
                    <a:pt x="1095" y="516"/>
                  </a:lnTo>
                  <a:lnTo>
                    <a:pt x="1098" y="503"/>
                  </a:lnTo>
                  <a:lnTo>
                    <a:pt x="1101" y="497"/>
                  </a:lnTo>
                  <a:lnTo>
                    <a:pt x="1098" y="489"/>
                  </a:lnTo>
                  <a:lnTo>
                    <a:pt x="1098" y="463"/>
                  </a:lnTo>
                  <a:lnTo>
                    <a:pt x="1100" y="438"/>
                  </a:lnTo>
                  <a:lnTo>
                    <a:pt x="1103" y="429"/>
                  </a:lnTo>
                  <a:lnTo>
                    <a:pt x="1089" y="423"/>
                  </a:lnTo>
                  <a:lnTo>
                    <a:pt x="1078" y="416"/>
                  </a:lnTo>
                  <a:lnTo>
                    <a:pt x="1076" y="409"/>
                  </a:lnTo>
                  <a:lnTo>
                    <a:pt x="1082" y="403"/>
                  </a:lnTo>
                  <a:lnTo>
                    <a:pt x="1093" y="397"/>
                  </a:lnTo>
                  <a:lnTo>
                    <a:pt x="1103" y="394"/>
                  </a:lnTo>
                  <a:lnTo>
                    <a:pt x="1116" y="386"/>
                  </a:lnTo>
                  <a:lnTo>
                    <a:pt x="1127" y="378"/>
                  </a:lnTo>
                  <a:lnTo>
                    <a:pt x="1127" y="372"/>
                  </a:lnTo>
                  <a:lnTo>
                    <a:pt x="1121" y="372"/>
                  </a:lnTo>
                  <a:lnTo>
                    <a:pt x="1112" y="372"/>
                  </a:lnTo>
                  <a:lnTo>
                    <a:pt x="1112" y="366"/>
                  </a:lnTo>
                  <a:lnTo>
                    <a:pt x="1112" y="357"/>
                  </a:lnTo>
                  <a:lnTo>
                    <a:pt x="1105" y="360"/>
                  </a:lnTo>
                  <a:lnTo>
                    <a:pt x="1095" y="358"/>
                  </a:lnTo>
                  <a:lnTo>
                    <a:pt x="1098" y="354"/>
                  </a:lnTo>
                  <a:lnTo>
                    <a:pt x="1096" y="347"/>
                  </a:lnTo>
                  <a:lnTo>
                    <a:pt x="1088" y="346"/>
                  </a:lnTo>
                  <a:lnTo>
                    <a:pt x="1085" y="354"/>
                  </a:lnTo>
                  <a:lnTo>
                    <a:pt x="1071" y="359"/>
                  </a:lnTo>
                  <a:lnTo>
                    <a:pt x="1056" y="369"/>
                  </a:lnTo>
                  <a:lnTo>
                    <a:pt x="1049" y="366"/>
                  </a:lnTo>
                  <a:lnTo>
                    <a:pt x="1049" y="354"/>
                  </a:lnTo>
                  <a:lnTo>
                    <a:pt x="1050" y="351"/>
                  </a:lnTo>
                  <a:lnTo>
                    <a:pt x="1028" y="348"/>
                  </a:lnTo>
                  <a:lnTo>
                    <a:pt x="1028" y="340"/>
                  </a:lnTo>
                  <a:lnTo>
                    <a:pt x="1036" y="335"/>
                  </a:lnTo>
                  <a:lnTo>
                    <a:pt x="1035" y="318"/>
                  </a:lnTo>
                  <a:lnTo>
                    <a:pt x="1044" y="313"/>
                  </a:lnTo>
                  <a:lnTo>
                    <a:pt x="1059" y="304"/>
                  </a:lnTo>
                  <a:lnTo>
                    <a:pt x="1071" y="295"/>
                  </a:lnTo>
                  <a:lnTo>
                    <a:pt x="1082" y="281"/>
                  </a:lnTo>
                  <a:lnTo>
                    <a:pt x="1083" y="274"/>
                  </a:lnTo>
                  <a:lnTo>
                    <a:pt x="1079" y="271"/>
                  </a:lnTo>
                  <a:lnTo>
                    <a:pt x="1072" y="262"/>
                  </a:lnTo>
                  <a:lnTo>
                    <a:pt x="1079" y="253"/>
                  </a:lnTo>
                  <a:lnTo>
                    <a:pt x="1083" y="243"/>
                  </a:lnTo>
                  <a:lnTo>
                    <a:pt x="1082" y="236"/>
                  </a:lnTo>
                  <a:lnTo>
                    <a:pt x="1088" y="233"/>
                  </a:lnTo>
                  <a:lnTo>
                    <a:pt x="1088" y="224"/>
                  </a:lnTo>
                  <a:lnTo>
                    <a:pt x="1079" y="224"/>
                  </a:lnTo>
                  <a:lnTo>
                    <a:pt x="1064" y="223"/>
                  </a:lnTo>
                  <a:lnTo>
                    <a:pt x="1052" y="219"/>
                  </a:lnTo>
                  <a:lnTo>
                    <a:pt x="1040" y="219"/>
                  </a:lnTo>
                  <a:lnTo>
                    <a:pt x="1026" y="231"/>
                  </a:lnTo>
                  <a:lnTo>
                    <a:pt x="1013" y="241"/>
                  </a:lnTo>
                  <a:lnTo>
                    <a:pt x="1004" y="239"/>
                  </a:lnTo>
                  <a:lnTo>
                    <a:pt x="1004" y="230"/>
                  </a:lnTo>
                  <a:lnTo>
                    <a:pt x="998" y="230"/>
                  </a:lnTo>
                  <a:lnTo>
                    <a:pt x="987" y="245"/>
                  </a:lnTo>
                  <a:lnTo>
                    <a:pt x="976" y="243"/>
                  </a:lnTo>
                  <a:lnTo>
                    <a:pt x="971" y="239"/>
                  </a:lnTo>
                  <a:lnTo>
                    <a:pt x="979" y="227"/>
                  </a:lnTo>
                  <a:lnTo>
                    <a:pt x="1003" y="208"/>
                  </a:lnTo>
                  <a:lnTo>
                    <a:pt x="1007" y="200"/>
                  </a:lnTo>
                  <a:lnTo>
                    <a:pt x="1020" y="198"/>
                  </a:lnTo>
                  <a:lnTo>
                    <a:pt x="1029" y="190"/>
                  </a:lnTo>
                  <a:lnTo>
                    <a:pt x="1021" y="184"/>
                  </a:lnTo>
                  <a:lnTo>
                    <a:pt x="1004" y="180"/>
                  </a:lnTo>
                  <a:lnTo>
                    <a:pt x="979" y="180"/>
                  </a:lnTo>
                  <a:lnTo>
                    <a:pt x="975" y="186"/>
                  </a:lnTo>
                  <a:lnTo>
                    <a:pt x="961" y="187"/>
                  </a:lnTo>
                  <a:lnTo>
                    <a:pt x="950" y="194"/>
                  </a:lnTo>
                  <a:lnTo>
                    <a:pt x="932" y="194"/>
                  </a:lnTo>
                  <a:lnTo>
                    <a:pt x="927" y="188"/>
                  </a:lnTo>
                  <a:lnTo>
                    <a:pt x="931" y="179"/>
                  </a:lnTo>
                  <a:lnTo>
                    <a:pt x="940" y="170"/>
                  </a:lnTo>
                  <a:lnTo>
                    <a:pt x="948" y="152"/>
                  </a:lnTo>
                  <a:lnTo>
                    <a:pt x="956" y="146"/>
                  </a:lnTo>
                  <a:lnTo>
                    <a:pt x="959" y="125"/>
                  </a:lnTo>
                  <a:lnTo>
                    <a:pt x="984" y="120"/>
                  </a:lnTo>
                  <a:lnTo>
                    <a:pt x="992" y="112"/>
                  </a:lnTo>
                  <a:lnTo>
                    <a:pt x="999" y="98"/>
                  </a:lnTo>
                  <a:lnTo>
                    <a:pt x="1008" y="99"/>
                  </a:lnTo>
                  <a:lnTo>
                    <a:pt x="1016" y="95"/>
                  </a:lnTo>
                  <a:lnTo>
                    <a:pt x="1025" y="92"/>
                  </a:lnTo>
                  <a:lnTo>
                    <a:pt x="1032" y="87"/>
                  </a:lnTo>
                  <a:lnTo>
                    <a:pt x="1037" y="82"/>
                  </a:lnTo>
                  <a:lnTo>
                    <a:pt x="1044" y="74"/>
                  </a:lnTo>
                  <a:lnTo>
                    <a:pt x="1044" y="74"/>
                  </a:lnTo>
                  <a:lnTo>
                    <a:pt x="1046" y="72"/>
                  </a:lnTo>
                  <a:lnTo>
                    <a:pt x="1043" y="64"/>
                  </a:lnTo>
                  <a:lnTo>
                    <a:pt x="1031" y="46"/>
                  </a:lnTo>
                  <a:lnTo>
                    <a:pt x="1023" y="33"/>
                  </a:lnTo>
                  <a:lnTo>
                    <a:pt x="1009" y="17"/>
                  </a:lnTo>
                  <a:lnTo>
                    <a:pt x="998" y="4"/>
                  </a:lnTo>
                  <a:lnTo>
                    <a:pt x="988" y="0"/>
                  </a:lnTo>
                  <a:lnTo>
                    <a:pt x="975" y="14"/>
                  </a:lnTo>
                  <a:lnTo>
                    <a:pt x="955" y="9"/>
                  </a:lnTo>
                  <a:lnTo>
                    <a:pt x="930" y="9"/>
                  </a:lnTo>
                  <a:lnTo>
                    <a:pt x="920" y="19"/>
                  </a:lnTo>
                  <a:lnTo>
                    <a:pt x="905" y="17"/>
                  </a:lnTo>
                  <a:lnTo>
                    <a:pt x="892" y="15"/>
                  </a:lnTo>
                  <a:lnTo>
                    <a:pt x="874" y="22"/>
                  </a:lnTo>
                  <a:lnTo>
                    <a:pt x="852" y="27"/>
                  </a:lnTo>
                  <a:lnTo>
                    <a:pt x="841" y="42"/>
                  </a:lnTo>
                  <a:lnTo>
                    <a:pt x="820" y="44"/>
                  </a:lnTo>
                  <a:lnTo>
                    <a:pt x="807" y="51"/>
                  </a:lnTo>
                  <a:lnTo>
                    <a:pt x="795" y="56"/>
                  </a:lnTo>
                  <a:lnTo>
                    <a:pt x="782" y="56"/>
                  </a:lnTo>
                  <a:lnTo>
                    <a:pt x="764" y="40"/>
                  </a:lnTo>
                  <a:lnTo>
                    <a:pt x="754" y="27"/>
                  </a:lnTo>
                  <a:lnTo>
                    <a:pt x="744" y="27"/>
                  </a:lnTo>
                  <a:lnTo>
                    <a:pt x="733" y="31"/>
                  </a:lnTo>
                  <a:lnTo>
                    <a:pt x="728" y="39"/>
                  </a:lnTo>
                  <a:lnTo>
                    <a:pt x="703" y="63"/>
                  </a:lnTo>
                  <a:lnTo>
                    <a:pt x="673" y="96"/>
                  </a:lnTo>
                  <a:lnTo>
                    <a:pt x="665" y="96"/>
                  </a:lnTo>
                  <a:lnTo>
                    <a:pt x="644" y="101"/>
                  </a:lnTo>
                  <a:lnTo>
                    <a:pt x="626" y="114"/>
                  </a:lnTo>
                  <a:lnTo>
                    <a:pt x="607" y="124"/>
                  </a:lnTo>
                  <a:lnTo>
                    <a:pt x="596" y="141"/>
                  </a:lnTo>
                  <a:lnTo>
                    <a:pt x="587" y="165"/>
                  </a:lnTo>
                  <a:lnTo>
                    <a:pt x="573" y="188"/>
                  </a:lnTo>
                  <a:lnTo>
                    <a:pt x="554" y="219"/>
                  </a:lnTo>
                  <a:lnTo>
                    <a:pt x="531" y="231"/>
                  </a:lnTo>
                  <a:lnTo>
                    <a:pt x="514" y="243"/>
                  </a:lnTo>
                  <a:lnTo>
                    <a:pt x="490" y="250"/>
                  </a:lnTo>
                  <a:lnTo>
                    <a:pt x="468" y="270"/>
                  </a:lnTo>
                  <a:lnTo>
                    <a:pt x="468" y="259"/>
                  </a:lnTo>
                  <a:lnTo>
                    <a:pt x="456" y="257"/>
                  </a:lnTo>
                  <a:lnTo>
                    <a:pt x="447" y="268"/>
                  </a:lnTo>
                  <a:lnTo>
                    <a:pt x="443" y="285"/>
                  </a:lnTo>
                  <a:lnTo>
                    <a:pt x="425" y="281"/>
                  </a:lnTo>
                  <a:lnTo>
                    <a:pt x="403" y="275"/>
                  </a:lnTo>
                  <a:lnTo>
                    <a:pt x="388" y="275"/>
                  </a:lnTo>
                  <a:lnTo>
                    <a:pt x="388" y="269"/>
                  </a:lnTo>
                  <a:lnTo>
                    <a:pt x="391" y="266"/>
                  </a:lnTo>
                  <a:lnTo>
                    <a:pt x="391" y="257"/>
                  </a:lnTo>
                  <a:lnTo>
                    <a:pt x="379" y="257"/>
                  </a:lnTo>
                  <a:lnTo>
                    <a:pt x="376" y="269"/>
                  </a:lnTo>
                  <a:lnTo>
                    <a:pt x="368" y="269"/>
                  </a:lnTo>
                  <a:lnTo>
                    <a:pt x="357" y="259"/>
                  </a:lnTo>
                  <a:lnTo>
                    <a:pt x="351" y="250"/>
                  </a:lnTo>
                  <a:lnTo>
                    <a:pt x="363" y="250"/>
                  </a:lnTo>
                  <a:lnTo>
                    <a:pt x="376" y="245"/>
                  </a:lnTo>
                  <a:lnTo>
                    <a:pt x="382" y="234"/>
                  </a:lnTo>
                  <a:lnTo>
                    <a:pt x="362" y="207"/>
                  </a:lnTo>
                  <a:lnTo>
                    <a:pt x="350" y="208"/>
                  </a:lnTo>
                  <a:lnTo>
                    <a:pt x="339" y="201"/>
                  </a:lnTo>
                  <a:lnTo>
                    <a:pt x="328" y="214"/>
                  </a:lnTo>
                  <a:lnTo>
                    <a:pt x="314" y="223"/>
                  </a:lnTo>
                  <a:lnTo>
                    <a:pt x="300" y="219"/>
                  </a:lnTo>
                  <a:lnTo>
                    <a:pt x="291" y="221"/>
                  </a:lnTo>
                  <a:lnTo>
                    <a:pt x="270" y="231"/>
                  </a:lnTo>
                  <a:lnTo>
                    <a:pt x="246" y="226"/>
                  </a:lnTo>
                  <a:lnTo>
                    <a:pt x="220" y="219"/>
                  </a:lnTo>
                  <a:lnTo>
                    <a:pt x="204" y="219"/>
                  </a:lnTo>
                  <a:lnTo>
                    <a:pt x="183" y="219"/>
                  </a:lnTo>
                  <a:lnTo>
                    <a:pt x="160" y="205"/>
                  </a:lnTo>
                  <a:lnTo>
                    <a:pt x="147" y="221"/>
                  </a:lnTo>
                  <a:lnTo>
                    <a:pt x="121" y="231"/>
                  </a:lnTo>
                  <a:lnTo>
                    <a:pt x="89" y="224"/>
                  </a:lnTo>
                  <a:lnTo>
                    <a:pt x="73" y="224"/>
                  </a:lnTo>
                  <a:lnTo>
                    <a:pt x="43" y="217"/>
                  </a:lnTo>
                  <a:lnTo>
                    <a:pt x="24" y="220"/>
                  </a:lnTo>
                  <a:lnTo>
                    <a:pt x="0" y="224"/>
                  </a:lnTo>
                  <a:lnTo>
                    <a:pt x="4" y="236"/>
                  </a:lnTo>
                  <a:lnTo>
                    <a:pt x="4" y="251"/>
                  </a:lnTo>
                  <a:lnTo>
                    <a:pt x="4" y="253"/>
                  </a:lnTo>
                  <a:lnTo>
                    <a:pt x="12" y="268"/>
                  </a:lnTo>
                  <a:lnTo>
                    <a:pt x="15" y="319"/>
                  </a:lnTo>
                  <a:lnTo>
                    <a:pt x="37" y="339"/>
                  </a:lnTo>
                  <a:lnTo>
                    <a:pt x="55" y="352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16" name="Freeform 155"/>
            <p:cNvSpPr>
              <a:spLocks/>
            </p:cNvSpPr>
            <p:nvPr/>
          </p:nvSpPr>
          <p:spPr bwMode="auto">
            <a:xfrm>
              <a:off x="5655747" y="5855637"/>
              <a:ext cx="471701" cy="518122"/>
            </a:xfrm>
            <a:custGeom>
              <a:avLst/>
              <a:gdLst>
                <a:gd name="T0" fmla="*/ 388 w 943"/>
                <a:gd name="T1" fmla="*/ 388 h 1040"/>
                <a:gd name="T2" fmla="*/ 354 w 943"/>
                <a:gd name="T3" fmla="*/ 397 h 1040"/>
                <a:gd name="T4" fmla="*/ 280 w 943"/>
                <a:gd name="T5" fmla="*/ 376 h 1040"/>
                <a:gd name="T6" fmla="*/ 225 w 943"/>
                <a:gd name="T7" fmla="*/ 418 h 1040"/>
                <a:gd name="T8" fmla="*/ 167 w 943"/>
                <a:gd name="T9" fmla="*/ 400 h 1040"/>
                <a:gd name="T10" fmla="*/ 136 w 943"/>
                <a:gd name="T11" fmla="*/ 426 h 1040"/>
                <a:gd name="T12" fmla="*/ 120 w 943"/>
                <a:gd name="T13" fmla="*/ 440 h 1040"/>
                <a:gd name="T14" fmla="*/ 93 w 943"/>
                <a:gd name="T15" fmla="*/ 449 h 1040"/>
                <a:gd name="T16" fmla="*/ 50 w 943"/>
                <a:gd name="T17" fmla="*/ 495 h 1040"/>
                <a:gd name="T18" fmla="*/ 0 w 943"/>
                <a:gd name="T19" fmla="*/ 523 h 1040"/>
                <a:gd name="T20" fmla="*/ 12 w 943"/>
                <a:gd name="T21" fmla="*/ 584 h 1040"/>
                <a:gd name="T22" fmla="*/ 18 w 943"/>
                <a:gd name="T23" fmla="*/ 637 h 1040"/>
                <a:gd name="T24" fmla="*/ 36 w 943"/>
                <a:gd name="T25" fmla="*/ 713 h 1040"/>
                <a:gd name="T26" fmla="*/ 43 w 943"/>
                <a:gd name="T27" fmla="*/ 759 h 1040"/>
                <a:gd name="T28" fmla="*/ 51 w 943"/>
                <a:gd name="T29" fmla="*/ 766 h 1040"/>
                <a:gd name="T30" fmla="*/ 71 w 943"/>
                <a:gd name="T31" fmla="*/ 849 h 1040"/>
                <a:gd name="T32" fmla="*/ 94 w 943"/>
                <a:gd name="T33" fmla="*/ 876 h 1040"/>
                <a:gd name="T34" fmla="*/ 203 w 943"/>
                <a:gd name="T35" fmla="*/ 908 h 1040"/>
                <a:gd name="T36" fmla="*/ 263 w 943"/>
                <a:gd name="T37" fmla="*/ 895 h 1040"/>
                <a:gd name="T38" fmla="*/ 388 w 943"/>
                <a:gd name="T39" fmla="*/ 965 h 1040"/>
                <a:gd name="T40" fmla="*/ 479 w 943"/>
                <a:gd name="T41" fmla="*/ 1019 h 1040"/>
                <a:gd name="T42" fmla="*/ 541 w 943"/>
                <a:gd name="T43" fmla="*/ 973 h 1040"/>
                <a:gd name="T44" fmla="*/ 587 w 943"/>
                <a:gd name="T45" fmla="*/ 986 h 1040"/>
                <a:gd name="T46" fmla="*/ 650 w 943"/>
                <a:gd name="T47" fmla="*/ 1016 h 1040"/>
                <a:gd name="T48" fmla="*/ 683 w 943"/>
                <a:gd name="T49" fmla="*/ 929 h 1040"/>
                <a:gd name="T50" fmla="*/ 709 w 943"/>
                <a:gd name="T51" fmla="*/ 814 h 1040"/>
                <a:gd name="T52" fmla="*/ 810 w 943"/>
                <a:gd name="T53" fmla="*/ 734 h 1040"/>
                <a:gd name="T54" fmla="*/ 841 w 943"/>
                <a:gd name="T55" fmla="*/ 725 h 1040"/>
                <a:gd name="T56" fmla="*/ 825 w 943"/>
                <a:gd name="T57" fmla="*/ 676 h 1040"/>
                <a:gd name="T58" fmla="*/ 855 w 943"/>
                <a:gd name="T59" fmla="*/ 668 h 1040"/>
                <a:gd name="T60" fmla="*/ 857 w 943"/>
                <a:gd name="T61" fmla="*/ 616 h 1040"/>
                <a:gd name="T62" fmla="*/ 884 w 943"/>
                <a:gd name="T63" fmla="*/ 564 h 1040"/>
                <a:gd name="T64" fmla="*/ 897 w 943"/>
                <a:gd name="T65" fmla="*/ 551 h 1040"/>
                <a:gd name="T66" fmla="*/ 872 w 943"/>
                <a:gd name="T67" fmla="*/ 533 h 1040"/>
                <a:gd name="T68" fmla="*/ 937 w 943"/>
                <a:gd name="T69" fmla="*/ 498 h 1040"/>
                <a:gd name="T70" fmla="*/ 925 w 943"/>
                <a:gd name="T71" fmla="*/ 467 h 1040"/>
                <a:gd name="T72" fmla="*/ 938 w 943"/>
                <a:gd name="T73" fmla="*/ 422 h 1040"/>
                <a:gd name="T74" fmla="*/ 912 w 943"/>
                <a:gd name="T75" fmla="*/ 346 h 1040"/>
                <a:gd name="T76" fmla="*/ 834 w 943"/>
                <a:gd name="T77" fmla="*/ 329 h 1040"/>
                <a:gd name="T78" fmla="*/ 767 w 943"/>
                <a:gd name="T79" fmla="*/ 301 h 1040"/>
                <a:gd name="T80" fmla="*/ 724 w 943"/>
                <a:gd name="T81" fmla="*/ 257 h 1040"/>
                <a:gd name="T82" fmla="*/ 647 w 943"/>
                <a:gd name="T83" fmla="*/ 195 h 1040"/>
                <a:gd name="T84" fmla="*/ 596 w 943"/>
                <a:gd name="T85" fmla="*/ 37 h 1040"/>
                <a:gd name="T86" fmla="*/ 543 w 943"/>
                <a:gd name="T87" fmla="*/ 33 h 1040"/>
                <a:gd name="T88" fmla="*/ 519 w 943"/>
                <a:gd name="T89" fmla="*/ 66 h 1040"/>
                <a:gd name="T90" fmla="*/ 410 w 943"/>
                <a:gd name="T91" fmla="*/ 91 h 1040"/>
                <a:gd name="T92" fmla="*/ 382 w 943"/>
                <a:gd name="T93" fmla="*/ 43 h 1040"/>
                <a:gd name="T94" fmla="*/ 354 w 943"/>
                <a:gd name="T95" fmla="*/ 67 h 1040"/>
                <a:gd name="T96" fmla="*/ 341 w 943"/>
                <a:gd name="T97" fmla="*/ 88 h 1040"/>
                <a:gd name="T98" fmla="*/ 291 w 943"/>
                <a:gd name="T99" fmla="*/ 116 h 1040"/>
                <a:gd name="T100" fmla="*/ 264 w 943"/>
                <a:gd name="T101" fmla="*/ 141 h 1040"/>
                <a:gd name="T102" fmla="*/ 306 w 943"/>
                <a:gd name="T103" fmla="*/ 143 h 1040"/>
                <a:gd name="T104" fmla="*/ 250 w 943"/>
                <a:gd name="T105" fmla="*/ 184 h 1040"/>
                <a:gd name="T106" fmla="*/ 224 w 943"/>
                <a:gd name="T107" fmla="*/ 214 h 1040"/>
                <a:gd name="T108" fmla="*/ 281 w 943"/>
                <a:gd name="T109" fmla="*/ 261 h 1040"/>
                <a:gd name="T110" fmla="*/ 333 w 943"/>
                <a:gd name="T111" fmla="*/ 294 h 1040"/>
                <a:gd name="T112" fmla="*/ 380 w 943"/>
                <a:gd name="T113" fmla="*/ 315 h 1040"/>
                <a:gd name="T114" fmla="*/ 369 w 943"/>
                <a:gd name="T115" fmla="*/ 348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3" h="1040">
                  <a:moveTo>
                    <a:pt x="376" y="357"/>
                  </a:moveTo>
                  <a:lnTo>
                    <a:pt x="376" y="367"/>
                  </a:lnTo>
                  <a:lnTo>
                    <a:pt x="377" y="377"/>
                  </a:lnTo>
                  <a:lnTo>
                    <a:pt x="385" y="383"/>
                  </a:lnTo>
                  <a:lnTo>
                    <a:pt x="388" y="388"/>
                  </a:lnTo>
                  <a:lnTo>
                    <a:pt x="382" y="397"/>
                  </a:lnTo>
                  <a:lnTo>
                    <a:pt x="372" y="402"/>
                  </a:lnTo>
                  <a:lnTo>
                    <a:pt x="365" y="402"/>
                  </a:lnTo>
                  <a:lnTo>
                    <a:pt x="359" y="391"/>
                  </a:lnTo>
                  <a:lnTo>
                    <a:pt x="354" y="397"/>
                  </a:lnTo>
                  <a:lnTo>
                    <a:pt x="329" y="397"/>
                  </a:lnTo>
                  <a:lnTo>
                    <a:pt x="327" y="368"/>
                  </a:lnTo>
                  <a:lnTo>
                    <a:pt x="304" y="370"/>
                  </a:lnTo>
                  <a:lnTo>
                    <a:pt x="297" y="374"/>
                  </a:lnTo>
                  <a:lnTo>
                    <a:pt x="280" y="376"/>
                  </a:lnTo>
                  <a:lnTo>
                    <a:pt x="280" y="383"/>
                  </a:lnTo>
                  <a:lnTo>
                    <a:pt x="288" y="388"/>
                  </a:lnTo>
                  <a:lnTo>
                    <a:pt x="288" y="391"/>
                  </a:lnTo>
                  <a:lnTo>
                    <a:pt x="274" y="396"/>
                  </a:lnTo>
                  <a:lnTo>
                    <a:pt x="225" y="418"/>
                  </a:lnTo>
                  <a:lnTo>
                    <a:pt x="213" y="418"/>
                  </a:lnTo>
                  <a:lnTo>
                    <a:pt x="213" y="406"/>
                  </a:lnTo>
                  <a:lnTo>
                    <a:pt x="182" y="407"/>
                  </a:lnTo>
                  <a:lnTo>
                    <a:pt x="174" y="401"/>
                  </a:lnTo>
                  <a:lnTo>
                    <a:pt x="167" y="400"/>
                  </a:lnTo>
                  <a:lnTo>
                    <a:pt x="165" y="404"/>
                  </a:lnTo>
                  <a:lnTo>
                    <a:pt x="150" y="416"/>
                  </a:lnTo>
                  <a:lnTo>
                    <a:pt x="148" y="435"/>
                  </a:lnTo>
                  <a:lnTo>
                    <a:pt x="142" y="434"/>
                  </a:lnTo>
                  <a:lnTo>
                    <a:pt x="136" y="426"/>
                  </a:lnTo>
                  <a:lnTo>
                    <a:pt x="136" y="412"/>
                  </a:lnTo>
                  <a:lnTo>
                    <a:pt x="131" y="412"/>
                  </a:lnTo>
                  <a:lnTo>
                    <a:pt x="127" y="413"/>
                  </a:lnTo>
                  <a:lnTo>
                    <a:pt x="127" y="427"/>
                  </a:lnTo>
                  <a:lnTo>
                    <a:pt x="120" y="440"/>
                  </a:lnTo>
                  <a:lnTo>
                    <a:pt x="114" y="443"/>
                  </a:lnTo>
                  <a:lnTo>
                    <a:pt x="109" y="449"/>
                  </a:lnTo>
                  <a:lnTo>
                    <a:pt x="99" y="436"/>
                  </a:lnTo>
                  <a:lnTo>
                    <a:pt x="93" y="441"/>
                  </a:lnTo>
                  <a:lnTo>
                    <a:pt x="93" y="449"/>
                  </a:lnTo>
                  <a:lnTo>
                    <a:pt x="91" y="458"/>
                  </a:lnTo>
                  <a:lnTo>
                    <a:pt x="81" y="471"/>
                  </a:lnTo>
                  <a:lnTo>
                    <a:pt x="81" y="483"/>
                  </a:lnTo>
                  <a:lnTo>
                    <a:pt x="81" y="495"/>
                  </a:lnTo>
                  <a:lnTo>
                    <a:pt x="50" y="495"/>
                  </a:lnTo>
                  <a:lnTo>
                    <a:pt x="30" y="502"/>
                  </a:lnTo>
                  <a:lnTo>
                    <a:pt x="16" y="514"/>
                  </a:lnTo>
                  <a:lnTo>
                    <a:pt x="11" y="520"/>
                  </a:lnTo>
                  <a:lnTo>
                    <a:pt x="0" y="522"/>
                  </a:lnTo>
                  <a:lnTo>
                    <a:pt x="0" y="523"/>
                  </a:lnTo>
                  <a:lnTo>
                    <a:pt x="0" y="539"/>
                  </a:lnTo>
                  <a:lnTo>
                    <a:pt x="0" y="544"/>
                  </a:lnTo>
                  <a:lnTo>
                    <a:pt x="18" y="556"/>
                  </a:lnTo>
                  <a:lnTo>
                    <a:pt x="19" y="571"/>
                  </a:lnTo>
                  <a:lnTo>
                    <a:pt x="12" y="584"/>
                  </a:lnTo>
                  <a:lnTo>
                    <a:pt x="14" y="602"/>
                  </a:lnTo>
                  <a:lnTo>
                    <a:pt x="13" y="613"/>
                  </a:lnTo>
                  <a:lnTo>
                    <a:pt x="5" y="621"/>
                  </a:lnTo>
                  <a:lnTo>
                    <a:pt x="6" y="631"/>
                  </a:lnTo>
                  <a:lnTo>
                    <a:pt x="18" y="637"/>
                  </a:lnTo>
                  <a:lnTo>
                    <a:pt x="26" y="653"/>
                  </a:lnTo>
                  <a:lnTo>
                    <a:pt x="28" y="667"/>
                  </a:lnTo>
                  <a:lnTo>
                    <a:pt x="25" y="674"/>
                  </a:lnTo>
                  <a:lnTo>
                    <a:pt x="28" y="694"/>
                  </a:lnTo>
                  <a:lnTo>
                    <a:pt x="36" y="713"/>
                  </a:lnTo>
                  <a:lnTo>
                    <a:pt x="54" y="713"/>
                  </a:lnTo>
                  <a:lnTo>
                    <a:pt x="54" y="720"/>
                  </a:lnTo>
                  <a:lnTo>
                    <a:pt x="45" y="725"/>
                  </a:lnTo>
                  <a:lnTo>
                    <a:pt x="43" y="740"/>
                  </a:lnTo>
                  <a:lnTo>
                    <a:pt x="43" y="759"/>
                  </a:lnTo>
                  <a:lnTo>
                    <a:pt x="43" y="761"/>
                  </a:lnTo>
                  <a:lnTo>
                    <a:pt x="44" y="762"/>
                  </a:lnTo>
                  <a:lnTo>
                    <a:pt x="46" y="764"/>
                  </a:lnTo>
                  <a:lnTo>
                    <a:pt x="48" y="765"/>
                  </a:lnTo>
                  <a:lnTo>
                    <a:pt x="51" y="766"/>
                  </a:lnTo>
                  <a:lnTo>
                    <a:pt x="54" y="766"/>
                  </a:lnTo>
                  <a:lnTo>
                    <a:pt x="49" y="796"/>
                  </a:lnTo>
                  <a:lnTo>
                    <a:pt x="49" y="818"/>
                  </a:lnTo>
                  <a:lnTo>
                    <a:pt x="63" y="848"/>
                  </a:lnTo>
                  <a:lnTo>
                    <a:pt x="71" y="849"/>
                  </a:lnTo>
                  <a:lnTo>
                    <a:pt x="84" y="836"/>
                  </a:lnTo>
                  <a:lnTo>
                    <a:pt x="104" y="837"/>
                  </a:lnTo>
                  <a:lnTo>
                    <a:pt x="106" y="844"/>
                  </a:lnTo>
                  <a:lnTo>
                    <a:pt x="92" y="866"/>
                  </a:lnTo>
                  <a:lnTo>
                    <a:pt x="94" y="876"/>
                  </a:lnTo>
                  <a:lnTo>
                    <a:pt x="111" y="874"/>
                  </a:lnTo>
                  <a:lnTo>
                    <a:pt x="122" y="886"/>
                  </a:lnTo>
                  <a:lnTo>
                    <a:pt x="141" y="886"/>
                  </a:lnTo>
                  <a:lnTo>
                    <a:pt x="159" y="899"/>
                  </a:lnTo>
                  <a:lnTo>
                    <a:pt x="203" y="908"/>
                  </a:lnTo>
                  <a:lnTo>
                    <a:pt x="230" y="910"/>
                  </a:lnTo>
                  <a:lnTo>
                    <a:pt x="239" y="899"/>
                  </a:lnTo>
                  <a:lnTo>
                    <a:pt x="243" y="899"/>
                  </a:lnTo>
                  <a:lnTo>
                    <a:pt x="250" y="898"/>
                  </a:lnTo>
                  <a:lnTo>
                    <a:pt x="263" y="895"/>
                  </a:lnTo>
                  <a:lnTo>
                    <a:pt x="273" y="891"/>
                  </a:lnTo>
                  <a:lnTo>
                    <a:pt x="347" y="895"/>
                  </a:lnTo>
                  <a:lnTo>
                    <a:pt x="369" y="901"/>
                  </a:lnTo>
                  <a:lnTo>
                    <a:pt x="378" y="930"/>
                  </a:lnTo>
                  <a:lnTo>
                    <a:pt x="388" y="965"/>
                  </a:lnTo>
                  <a:lnTo>
                    <a:pt x="420" y="955"/>
                  </a:lnTo>
                  <a:lnTo>
                    <a:pt x="444" y="948"/>
                  </a:lnTo>
                  <a:lnTo>
                    <a:pt x="459" y="953"/>
                  </a:lnTo>
                  <a:lnTo>
                    <a:pt x="472" y="977"/>
                  </a:lnTo>
                  <a:lnTo>
                    <a:pt x="479" y="1019"/>
                  </a:lnTo>
                  <a:lnTo>
                    <a:pt x="484" y="1040"/>
                  </a:lnTo>
                  <a:lnTo>
                    <a:pt x="495" y="1040"/>
                  </a:lnTo>
                  <a:lnTo>
                    <a:pt x="501" y="1012"/>
                  </a:lnTo>
                  <a:lnTo>
                    <a:pt x="509" y="994"/>
                  </a:lnTo>
                  <a:lnTo>
                    <a:pt x="541" y="973"/>
                  </a:lnTo>
                  <a:lnTo>
                    <a:pt x="558" y="964"/>
                  </a:lnTo>
                  <a:lnTo>
                    <a:pt x="564" y="966"/>
                  </a:lnTo>
                  <a:lnTo>
                    <a:pt x="573" y="967"/>
                  </a:lnTo>
                  <a:lnTo>
                    <a:pt x="580" y="977"/>
                  </a:lnTo>
                  <a:lnTo>
                    <a:pt x="587" y="986"/>
                  </a:lnTo>
                  <a:lnTo>
                    <a:pt x="596" y="998"/>
                  </a:lnTo>
                  <a:lnTo>
                    <a:pt x="602" y="1010"/>
                  </a:lnTo>
                  <a:lnTo>
                    <a:pt x="608" y="1034"/>
                  </a:lnTo>
                  <a:lnTo>
                    <a:pt x="621" y="1029"/>
                  </a:lnTo>
                  <a:lnTo>
                    <a:pt x="650" y="1016"/>
                  </a:lnTo>
                  <a:lnTo>
                    <a:pt x="682" y="998"/>
                  </a:lnTo>
                  <a:lnTo>
                    <a:pt x="695" y="984"/>
                  </a:lnTo>
                  <a:lnTo>
                    <a:pt x="685" y="966"/>
                  </a:lnTo>
                  <a:lnTo>
                    <a:pt x="679" y="952"/>
                  </a:lnTo>
                  <a:lnTo>
                    <a:pt x="683" y="929"/>
                  </a:lnTo>
                  <a:lnTo>
                    <a:pt x="685" y="917"/>
                  </a:lnTo>
                  <a:lnTo>
                    <a:pt x="680" y="902"/>
                  </a:lnTo>
                  <a:lnTo>
                    <a:pt x="692" y="867"/>
                  </a:lnTo>
                  <a:lnTo>
                    <a:pt x="699" y="830"/>
                  </a:lnTo>
                  <a:lnTo>
                    <a:pt x="709" y="814"/>
                  </a:lnTo>
                  <a:lnTo>
                    <a:pt x="724" y="806"/>
                  </a:lnTo>
                  <a:lnTo>
                    <a:pt x="729" y="796"/>
                  </a:lnTo>
                  <a:lnTo>
                    <a:pt x="760" y="768"/>
                  </a:lnTo>
                  <a:lnTo>
                    <a:pt x="798" y="743"/>
                  </a:lnTo>
                  <a:lnTo>
                    <a:pt x="810" y="734"/>
                  </a:lnTo>
                  <a:lnTo>
                    <a:pt x="814" y="734"/>
                  </a:lnTo>
                  <a:lnTo>
                    <a:pt x="817" y="747"/>
                  </a:lnTo>
                  <a:lnTo>
                    <a:pt x="826" y="747"/>
                  </a:lnTo>
                  <a:lnTo>
                    <a:pt x="832" y="737"/>
                  </a:lnTo>
                  <a:lnTo>
                    <a:pt x="841" y="725"/>
                  </a:lnTo>
                  <a:lnTo>
                    <a:pt x="834" y="716"/>
                  </a:lnTo>
                  <a:lnTo>
                    <a:pt x="837" y="706"/>
                  </a:lnTo>
                  <a:lnTo>
                    <a:pt x="844" y="694"/>
                  </a:lnTo>
                  <a:lnTo>
                    <a:pt x="837" y="687"/>
                  </a:lnTo>
                  <a:lnTo>
                    <a:pt x="825" y="676"/>
                  </a:lnTo>
                  <a:lnTo>
                    <a:pt x="821" y="662"/>
                  </a:lnTo>
                  <a:lnTo>
                    <a:pt x="827" y="658"/>
                  </a:lnTo>
                  <a:lnTo>
                    <a:pt x="842" y="675"/>
                  </a:lnTo>
                  <a:lnTo>
                    <a:pt x="848" y="681"/>
                  </a:lnTo>
                  <a:lnTo>
                    <a:pt x="855" y="668"/>
                  </a:lnTo>
                  <a:lnTo>
                    <a:pt x="855" y="654"/>
                  </a:lnTo>
                  <a:lnTo>
                    <a:pt x="855" y="643"/>
                  </a:lnTo>
                  <a:lnTo>
                    <a:pt x="869" y="633"/>
                  </a:lnTo>
                  <a:lnTo>
                    <a:pt x="869" y="622"/>
                  </a:lnTo>
                  <a:lnTo>
                    <a:pt x="857" y="616"/>
                  </a:lnTo>
                  <a:lnTo>
                    <a:pt x="840" y="611"/>
                  </a:lnTo>
                  <a:lnTo>
                    <a:pt x="838" y="602"/>
                  </a:lnTo>
                  <a:lnTo>
                    <a:pt x="847" y="593"/>
                  </a:lnTo>
                  <a:lnTo>
                    <a:pt x="869" y="572"/>
                  </a:lnTo>
                  <a:lnTo>
                    <a:pt x="884" y="564"/>
                  </a:lnTo>
                  <a:lnTo>
                    <a:pt x="899" y="559"/>
                  </a:lnTo>
                  <a:lnTo>
                    <a:pt x="902" y="554"/>
                  </a:lnTo>
                  <a:lnTo>
                    <a:pt x="901" y="554"/>
                  </a:lnTo>
                  <a:lnTo>
                    <a:pt x="900" y="552"/>
                  </a:lnTo>
                  <a:lnTo>
                    <a:pt x="897" y="551"/>
                  </a:lnTo>
                  <a:lnTo>
                    <a:pt x="892" y="550"/>
                  </a:lnTo>
                  <a:lnTo>
                    <a:pt x="879" y="547"/>
                  </a:lnTo>
                  <a:lnTo>
                    <a:pt x="873" y="545"/>
                  </a:lnTo>
                  <a:lnTo>
                    <a:pt x="869" y="536"/>
                  </a:lnTo>
                  <a:lnTo>
                    <a:pt x="872" y="533"/>
                  </a:lnTo>
                  <a:lnTo>
                    <a:pt x="876" y="531"/>
                  </a:lnTo>
                  <a:lnTo>
                    <a:pt x="889" y="525"/>
                  </a:lnTo>
                  <a:lnTo>
                    <a:pt x="902" y="520"/>
                  </a:lnTo>
                  <a:lnTo>
                    <a:pt x="921" y="513"/>
                  </a:lnTo>
                  <a:lnTo>
                    <a:pt x="937" y="498"/>
                  </a:lnTo>
                  <a:lnTo>
                    <a:pt x="943" y="485"/>
                  </a:lnTo>
                  <a:lnTo>
                    <a:pt x="943" y="480"/>
                  </a:lnTo>
                  <a:lnTo>
                    <a:pt x="943" y="477"/>
                  </a:lnTo>
                  <a:lnTo>
                    <a:pt x="935" y="470"/>
                  </a:lnTo>
                  <a:lnTo>
                    <a:pt x="925" y="467"/>
                  </a:lnTo>
                  <a:lnTo>
                    <a:pt x="920" y="454"/>
                  </a:lnTo>
                  <a:lnTo>
                    <a:pt x="924" y="440"/>
                  </a:lnTo>
                  <a:lnTo>
                    <a:pt x="933" y="432"/>
                  </a:lnTo>
                  <a:lnTo>
                    <a:pt x="936" y="426"/>
                  </a:lnTo>
                  <a:lnTo>
                    <a:pt x="938" y="422"/>
                  </a:lnTo>
                  <a:lnTo>
                    <a:pt x="943" y="402"/>
                  </a:lnTo>
                  <a:lnTo>
                    <a:pt x="943" y="395"/>
                  </a:lnTo>
                  <a:lnTo>
                    <a:pt x="932" y="381"/>
                  </a:lnTo>
                  <a:lnTo>
                    <a:pt x="933" y="362"/>
                  </a:lnTo>
                  <a:lnTo>
                    <a:pt x="912" y="346"/>
                  </a:lnTo>
                  <a:lnTo>
                    <a:pt x="912" y="325"/>
                  </a:lnTo>
                  <a:lnTo>
                    <a:pt x="898" y="325"/>
                  </a:lnTo>
                  <a:lnTo>
                    <a:pt x="893" y="333"/>
                  </a:lnTo>
                  <a:lnTo>
                    <a:pt x="875" y="332"/>
                  </a:lnTo>
                  <a:lnTo>
                    <a:pt x="834" y="329"/>
                  </a:lnTo>
                  <a:lnTo>
                    <a:pt x="812" y="337"/>
                  </a:lnTo>
                  <a:lnTo>
                    <a:pt x="800" y="340"/>
                  </a:lnTo>
                  <a:lnTo>
                    <a:pt x="789" y="325"/>
                  </a:lnTo>
                  <a:lnTo>
                    <a:pt x="782" y="310"/>
                  </a:lnTo>
                  <a:lnTo>
                    <a:pt x="767" y="301"/>
                  </a:lnTo>
                  <a:lnTo>
                    <a:pt x="756" y="297"/>
                  </a:lnTo>
                  <a:lnTo>
                    <a:pt x="755" y="290"/>
                  </a:lnTo>
                  <a:lnTo>
                    <a:pt x="756" y="275"/>
                  </a:lnTo>
                  <a:lnTo>
                    <a:pt x="740" y="261"/>
                  </a:lnTo>
                  <a:lnTo>
                    <a:pt x="724" y="257"/>
                  </a:lnTo>
                  <a:lnTo>
                    <a:pt x="713" y="243"/>
                  </a:lnTo>
                  <a:lnTo>
                    <a:pt x="712" y="223"/>
                  </a:lnTo>
                  <a:lnTo>
                    <a:pt x="695" y="211"/>
                  </a:lnTo>
                  <a:lnTo>
                    <a:pt x="671" y="205"/>
                  </a:lnTo>
                  <a:lnTo>
                    <a:pt x="647" y="195"/>
                  </a:lnTo>
                  <a:lnTo>
                    <a:pt x="633" y="184"/>
                  </a:lnTo>
                  <a:lnTo>
                    <a:pt x="610" y="165"/>
                  </a:lnTo>
                  <a:lnTo>
                    <a:pt x="604" y="152"/>
                  </a:lnTo>
                  <a:lnTo>
                    <a:pt x="600" y="103"/>
                  </a:lnTo>
                  <a:lnTo>
                    <a:pt x="596" y="37"/>
                  </a:lnTo>
                  <a:lnTo>
                    <a:pt x="596" y="1"/>
                  </a:lnTo>
                  <a:lnTo>
                    <a:pt x="596" y="0"/>
                  </a:lnTo>
                  <a:lnTo>
                    <a:pt x="573" y="15"/>
                  </a:lnTo>
                  <a:lnTo>
                    <a:pt x="556" y="29"/>
                  </a:lnTo>
                  <a:lnTo>
                    <a:pt x="543" y="33"/>
                  </a:lnTo>
                  <a:lnTo>
                    <a:pt x="536" y="36"/>
                  </a:lnTo>
                  <a:lnTo>
                    <a:pt x="528" y="39"/>
                  </a:lnTo>
                  <a:lnTo>
                    <a:pt x="524" y="46"/>
                  </a:lnTo>
                  <a:lnTo>
                    <a:pt x="519" y="56"/>
                  </a:lnTo>
                  <a:lnTo>
                    <a:pt x="519" y="66"/>
                  </a:lnTo>
                  <a:lnTo>
                    <a:pt x="504" y="74"/>
                  </a:lnTo>
                  <a:lnTo>
                    <a:pt x="474" y="77"/>
                  </a:lnTo>
                  <a:lnTo>
                    <a:pt x="453" y="81"/>
                  </a:lnTo>
                  <a:lnTo>
                    <a:pt x="429" y="90"/>
                  </a:lnTo>
                  <a:lnTo>
                    <a:pt x="410" y="91"/>
                  </a:lnTo>
                  <a:lnTo>
                    <a:pt x="406" y="82"/>
                  </a:lnTo>
                  <a:lnTo>
                    <a:pt x="409" y="69"/>
                  </a:lnTo>
                  <a:lnTo>
                    <a:pt x="411" y="55"/>
                  </a:lnTo>
                  <a:lnTo>
                    <a:pt x="394" y="51"/>
                  </a:lnTo>
                  <a:lnTo>
                    <a:pt x="382" y="43"/>
                  </a:lnTo>
                  <a:lnTo>
                    <a:pt x="371" y="43"/>
                  </a:lnTo>
                  <a:lnTo>
                    <a:pt x="368" y="50"/>
                  </a:lnTo>
                  <a:lnTo>
                    <a:pt x="364" y="56"/>
                  </a:lnTo>
                  <a:lnTo>
                    <a:pt x="359" y="62"/>
                  </a:lnTo>
                  <a:lnTo>
                    <a:pt x="354" y="67"/>
                  </a:lnTo>
                  <a:lnTo>
                    <a:pt x="351" y="69"/>
                  </a:lnTo>
                  <a:lnTo>
                    <a:pt x="345" y="73"/>
                  </a:lnTo>
                  <a:lnTo>
                    <a:pt x="332" y="76"/>
                  </a:lnTo>
                  <a:lnTo>
                    <a:pt x="332" y="88"/>
                  </a:lnTo>
                  <a:lnTo>
                    <a:pt x="341" y="88"/>
                  </a:lnTo>
                  <a:lnTo>
                    <a:pt x="340" y="94"/>
                  </a:lnTo>
                  <a:lnTo>
                    <a:pt x="327" y="102"/>
                  </a:lnTo>
                  <a:lnTo>
                    <a:pt x="306" y="102"/>
                  </a:lnTo>
                  <a:lnTo>
                    <a:pt x="291" y="112"/>
                  </a:lnTo>
                  <a:lnTo>
                    <a:pt x="291" y="116"/>
                  </a:lnTo>
                  <a:lnTo>
                    <a:pt x="284" y="120"/>
                  </a:lnTo>
                  <a:lnTo>
                    <a:pt x="269" y="128"/>
                  </a:lnTo>
                  <a:lnTo>
                    <a:pt x="258" y="131"/>
                  </a:lnTo>
                  <a:lnTo>
                    <a:pt x="256" y="136"/>
                  </a:lnTo>
                  <a:lnTo>
                    <a:pt x="264" y="141"/>
                  </a:lnTo>
                  <a:lnTo>
                    <a:pt x="269" y="147"/>
                  </a:lnTo>
                  <a:lnTo>
                    <a:pt x="278" y="144"/>
                  </a:lnTo>
                  <a:lnTo>
                    <a:pt x="286" y="139"/>
                  </a:lnTo>
                  <a:lnTo>
                    <a:pt x="303" y="139"/>
                  </a:lnTo>
                  <a:lnTo>
                    <a:pt x="306" y="143"/>
                  </a:lnTo>
                  <a:lnTo>
                    <a:pt x="298" y="154"/>
                  </a:lnTo>
                  <a:lnTo>
                    <a:pt x="290" y="160"/>
                  </a:lnTo>
                  <a:lnTo>
                    <a:pt x="275" y="171"/>
                  </a:lnTo>
                  <a:lnTo>
                    <a:pt x="265" y="175"/>
                  </a:lnTo>
                  <a:lnTo>
                    <a:pt x="250" y="184"/>
                  </a:lnTo>
                  <a:lnTo>
                    <a:pt x="238" y="194"/>
                  </a:lnTo>
                  <a:lnTo>
                    <a:pt x="227" y="202"/>
                  </a:lnTo>
                  <a:lnTo>
                    <a:pt x="213" y="204"/>
                  </a:lnTo>
                  <a:lnTo>
                    <a:pt x="213" y="211"/>
                  </a:lnTo>
                  <a:lnTo>
                    <a:pt x="224" y="214"/>
                  </a:lnTo>
                  <a:lnTo>
                    <a:pt x="235" y="220"/>
                  </a:lnTo>
                  <a:lnTo>
                    <a:pt x="247" y="231"/>
                  </a:lnTo>
                  <a:lnTo>
                    <a:pt x="260" y="246"/>
                  </a:lnTo>
                  <a:lnTo>
                    <a:pt x="269" y="252"/>
                  </a:lnTo>
                  <a:lnTo>
                    <a:pt x="281" y="261"/>
                  </a:lnTo>
                  <a:lnTo>
                    <a:pt x="303" y="267"/>
                  </a:lnTo>
                  <a:lnTo>
                    <a:pt x="313" y="273"/>
                  </a:lnTo>
                  <a:lnTo>
                    <a:pt x="320" y="276"/>
                  </a:lnTo>
                  <a:lnTo>
                    <a:pt x="328" y="288"/>
                  </a:lnTo>
                  <a:lnTo>
                    <a:pt x="333" y="294"/>
                  </a:lnTo>
                  <a:lnTo>
                    <a:pt x="339" y="298"/>
                  </a:lnTo>
                  <a:lnTo>
                    <a:pt x="346" y="300"/>
                  </a:lnTo>
                  <a:lnTo>
                    <a:pt x="354" y="302"/>
                  </a:lnTo>
                  <a:lnTo>
                    <a:pt x="371" y="310"/>
                  </a:lnTo>
                  <a:lnTo>
                    <a:pt x="380" y="315"/>
                  </a:lnTo>
                  <a:lnTo>
                    <a:pt x="380" y="324"/>
                  </a:lnTo>
                  <a:lnTo>
                    <a:pt x="379" y="335"/>
                  </a:lnTo>
                  <a:lnTo>
                    <a:pt x="374" y="343"/>
                  </a:lnTo>
                  <a:lnTo>
                    <a:pt x="369" y="345"/>
                  </a:lnTo>
                  <a:lnTo>
                    <a:pt x="369" y="348"/>
                  </a:lnTo>
                  <a:lnTo>
                    <a:pt x="370" y="351"/>
                  </a:lnTo>
                  <a:lnTo>
                    <a:pt x="374" y="354"/>
                  </a:lnTo>
                  <a:lnTo>
                    <a:pt x="376" y="357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17" name="Freeform 157"/>
            <p:cNvSpPr>
              <a:spLocks/>
            </p:cNvSpPr>
            <p:nvPr/>
          </p:nvSpPr>
          <p:spPr bwMode="auto">
            <a:xfrm>
              <a:off x="4839630" y="5687922"/>
              <a:ext cx="444747" cy="431269"/>
            </a:xfrm>
            <a:custGeom>
              <a:avLst/>
              <a:gdLst>
                <a:gd name="T0" fmla="*/ 821 w 891"/>
                <a:gd name="T1" fmla="*/ 578 h 862"/>
                <a:gd name="T2" fmla="*/ 694 w 891"/>
                <a:gd name="T3" fmla="*/ 495 h 862"/>
                <a:gd name="T4" fmla="*/ 609 w 891"/>
                <a:gd name="T5" fmla="*/ 464 h 862"/>
                <a:gd name="T6" fmla="*/ 590 w 891"/>
                <a:gd name="T7" fmla="*/ 429 h 862"/>
                <a:gd name="T8" fmla="*/ 649 w 891"/>
                <a:gd name="T9" fmla="*/ 345 h 862"/>
                <a:gd name="T10" fmla="*/ 672 w 891"/>
                <a:gd name="T11" fmla="*/ 334 h 862"/>
                <a:gd name="T12" fmla="*/ 683 w 891"/>
                <a:gd name="T13" fmla="*/ 308 h 862"/>
                <a:gd name="T14" fmla="*/ 692 w 891"/>
                <a:gd name="T15" fmla="*/ 279 h 862"/>
                <a:gd name="T16" fmla="*/ 701 w 891"/>
                <a:gd name="T17" fmla="*/ 242 h 862"/>
                <a:gd name="T18" fmla="*/ 726 w 891"/>
                <a:gd name="T19" fmla="*/ 180 h 862"/>
                <a:gd name="T20" fmla="*/ 710 w 891"/>
                <a:gd name="T21" fmla="*/ 112 h 862"/>
                <a:gd name="T22" fmla="*/ 698 w 891"/>
                <a:gd name="T23" fmla="*/ 6 h 862"/>
                <a:gd name="T24" fmla="*/ 643 w 891"/>
                <a:gd name="T25" fmla="*/ 17 h 862"/>
                <a:gd name="T26" fmla="*/ 583 w 891"/>
                <a:gd name="T27" fmla="*/ 83 h 862"/>
                <a:gd name="T28" fmla="*/ 532 w 891"/>
                <a:gd name="T29" fmla="*/ 146 h 862"/>
                <a:gd name="T30" fmla="*/ 494 w 891"/>
                <a:gd name="T31" fmla="*/ 202 h 862"/>
                <a:gd name="T32" fmla="*/ 470 w 891"/>
                <a:gd name="T33" fmla="*/ 316 h 862"/>
                <a:gd name="T34" fmla="*/ 409 w 891"/>
                <a:gd name="T35" fmla="*/ 407 h 862"/>
                <a:gd name="T36" fmla="*/ 344 w 891"/>
                <a:gd name="T37" fmla="*/ 485 h 862"/>
                <a:gd name="T38" fmla="*/ 307 w 891"/>
                <a:gd name="T39" fmla="*/ 570 h 862"/>
                <a:gd name="T40" fmla="*/ 188 w 891"/>
                <a:gd name="T41" fmla="*/ 631 h 862"/>
                <a:gd name="T42" fmla="*/ 54 w 891"/>
                <a:gd name="T43" fmla="*/ 718 h 862"/>
                <a:gd name="T44" fmla="*/ 0 w 891"/>
                <a:gd name="T45" fmla="*/ 775 h 862"/>
                <a:gd name="T46" fmla="*/ 47 w 891"/>
                <a:gd name="T47" fmla="*/ 774 h 862"/>
                <a:gd name="T48" fmla="*/ 137 w 891"/>
                <a:gd name="T49" fmla="*/ 766 h 862"/>
                <a:gd name="T50" fmla="*/ 212 w 891"/>
                <a:gd name="T51" fmla="*/ 760 h 862"/>
                <a:gd name="T52" fmla="*/ 290 w 891"/>
                <a:gd name="T53" fmla="*/ 807 h 862"/>
                <a:gd name="T54" fmla="*/ 345 w 891"/>
                <a:gd name="T55" fmla="*/ 813 h 862"/>
                <a:gd name="T56" fmla="*/ 378 w 891"/>
                <a:gd name="T57" fmla="*/ 836 h 862"/>
                <a:gd name="T58" fmla="*/ 408 w 891"/>
                <a:gd name="T59" fmla="*/ 836 h 862"/>
                <a:gd name="T60" fmla="*/ 448 w 891"/>
                <a:gd name="T61" fmla="*/ 862 h 862"/>
                <a:gd name="T62" fmla="*/ 472 w 891"/>
                <a:gd name="T63" fmla="*/ 832 h 862"/>
                <a:gd name="T64" fmla="*/ 514 w 891"/>
                <a:gd name="T65" fmla="*/ 815 h 862"/>
                <a:gd name="T66" fmla="*/ 566 w 891"/>
                <a:gd name="T67" fmla="*/ 808 h 862"/>
                <a:gd name="T68" fmla="*/ 637 w 891"/>
                <a:gd name="T69" fmla="*/ 809 h 862"/>
                <a:gd name="T70" fmla="*/ 650 w 891"/>
                <a:gd name="T71" fmla="*/ 832 h 862"/>
                <a:gd name="T72" fmla="*/ 645 w 891"/>
                <a:gd name="T73" fmla="*/ 850 h 862"/>
                <a:gd name="T74" fmla="*/ 682 w 891"/>
                <a:gd name="T75" fmla="*/ 839 h 862"/>
                <a:gd name="T76" fmla="*/ 734 w 891"/>
                <a:gd name="T77" fmla="*/ 828 h 862"/>
                <a:gd name="T78" fmla="*/ 752 w 891"/>
                <a:gd name="T79" fmla="*/ 780 h 862"/>
                <a:gd name="T80" fmla="*/ 792 w 891"/>
                <a:gd name="T81" fmla="*/ 787 h 862"/>
                <a:gd name="T82" fmla="*/ 846 w 891"/>
                <a:gd name="T83" fmla="*/ 823 h 862"/>
                <a:gd name="T84" fmla="*/ 891 w 891"/>
                <a:gd name="T85" fmla="*/ 819 h 862"/>
                <a:gd name="T86" fmla="*/ 873 w 891"/>
                <a:gd name="T87" fmla="*/ 768 h 862"/>
                <a:gd name="T88" fmla="*/ 839 w 891"/>
                <a:gd name="T89" fmla="*/ 690 h 862"/>
                <a:gd name="T90" fmla="*/ 831 w 891"/>
                <a:gd name="T91" fmla="*/ 64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1" h="862">
                  <a:moveTo>
                    <a:pt x="828" y="631"/>
                  </a:moveTo>
                  <a:lnTo>
                    <a:pt x="828" y="588"/>
                  </a:lnTo>
                  <a:lnTo>
                    <a:pt x="821" y="578"/>
                  </a:lnTo>
                  <a:lnTo>
                    <a:pt x="789" y="548"/>
                  </a:lnTo>
                  <a:lnTo>
                    <a:pt x="758" y="528"/>
                  </a:lnTo>
                  <a:lnTo>
                    <a:pt x="694" y="495"/>
                  </a:lnTo>
                  <a:lnTo>
                    <a:pt x="662" y="483"/>
                  </a:lnTo>
                  <a:lnTo>
                    <a:pt x="629" y="479"/>
                  </a:lnTo>
                  <a:lnTo>
                    <a:pt x="609" y="464"/>
                  </a:lnTo>
                  <a:lnTo>
                    <a:pt x="590" y="452"/>
                  </a:lnTo>
                  <a:lnTo>
                    <a:pt x="590" y="443"/>
                  </a:lnTo>
                  <a:lnTo>
                    <a:pt x="590" y="429"/>
                  </a:lnTo>
                  <a:lnTo>
                    <a:pt x="605" y="406"/>
                  </a:lnTo>
                  <a:lnTo>
                    <a:pt x="619" y="385"/>
                  </a:lnTo>
                  <a:lnTo>
                    <a:pt x="649" y="345"/>
                  </a:lnTo>
                  <a:lnTo>
                    <a:pt x="651" y="333"/>
                  </a:lnTo>
                  <a:lnTo>
                    <a:pt x="663" y="329"/>
                  </a:lnTo>
                  <a:lnTo>
                    <a:pt x="672" y="334"/>
                  </a:lnTo>
                  <a:lnTo>
                    <a:pt x="675" y="330"/>
                  </a:lnTo>
                  <a:lnTo>
                    <a:pt x="679" y="319"/>
                  </a:lnTo>
                  <a:lnTo>
                    <a:pt x="683" y="308"/>
                  </a:lnTo>
                  <a:lnTo>
                    <a:pt x="685" y="303"/>
                  </a:lnTo>
                  <a:lnTo>
                    <a:pt x="689" y="291"/>
                  </a:lnTo>
                  <a:lnTo>
                    <a:pt x="692" y="279"/>
                  </a:lnTo>
                  <a:lnTo>
                    <a:pt x="693" y="273"/>
                  </a:lnTo>
                  <a:lnTo>
                    <a:pt x="693" y="260"/>
                  </a:lnTo>
                  <a:lnTo>
                    <a:pt x="701" y="242"/>
                  </a:lnTo>
                  <a:lnTo>
                    <a:pt x="715" y="207"/>
                  </a:lnTo>
                  <a:lnTo>
                    <a:pt x="726" y="193"/>
                  </a:lnTo>
                  <a:lnTo>
                    <a:pt x="726" y="180"/>
                  </a:lnTo>
                  <a:lnTo>
                    <a:pt x="720" y="172"/>
                  </a:lnTo>
                  <a:lnTo>
                    <a:pt x="714" y="150"/>
                  </a:lnTo>
                  <a:lnTo>
                    <a:pt x="710" y="112"/>
                  </a:lnTo>
                  <a:lnTo>
                    <a:pt x="707" y="46"/>
                  </a:lnTo>
                  <a:lnTo>
                    <a:pt x="701" y="28"/>
                  </a:lnTo>
                  <a:lnTo>
                    <a:pt x="698" y="6"/>
                  </a:lnTo>
                  <a:lnTo>
                    <a:pt x="684" y="0"/>
                  </a:lnTo>
                  <a:lnTo>
                    <a:pt x="647" y="6"/>
                  </a:lnTo>
                  <a:lnTo>
                    <a:pt x="643" y="17"/>
                  </a:lnTo>
                  <a:lnTo>
                    <a:pt x="622" y="54"/>
                  </a:lnTo>
                  <a:lnTo>
                    <a:pt x="611" y="68"/>
                  </a:lnTo>
                  <a:lnTo>
                    <a:pt x="583" y="83"/>
                  </a:lnTo>
                  <a:lnTo>
                    <a:pt x="578" y="109"/>
                  </a:lnTo>
                  <a:lnTo>
                    <a:pt x="561" y="131"/>
                  </a:lnTo>
                  <a:lnTo>
                    <a:pt x="532" y="146"/>
                  </a:lnTo>
                  <a:lnTo>
                    <a:pt x="519" y="158"/>
                  </a:lnTo>
                  <a:lnTo>
                    <a:pt x="496" y="183"/>
                  </a:lnTo>
                  <a:lnTo>
                    <a:pt x="494" y="202"/>
                  </a:lnTo>
                  <a:lnTo>
                    <a:pt x="489" y="253"/>
                  </a:lnTo>
                  <a:lnTo>
                    <a:pt x="470" y="283"/>
                  </a:lnTo>
                  <a:lnTo>
                    <a:pt x="470" y="316"/>
                  </a:lnTo>
                  <a:lnTo>
                    <a:pt x="453" y="342"/>
                  </a:lnTo>
                  <a:lnTo>
                    <a:pt x="431" y="381"/>
                  </a:lnTo>
                  <a:lnTo>
                    <a:pt x="409" y="407"/>
                  </a:lnTo>
                  <a:lnTo>
                    <a:pt x="372" y="429"/>
                  </a:lnTo>
                  <a:lnTo>
                    <a:pt x="350" y="456"/>
                  </a:lnTo>
                  <a:lnTo>
                    <a:pt x="344" y="485"/>
                  </a:lnTo>
                  <a:lnTo>
                    <a:pt x="344" y="507"/>
                  </a:lnTo>
                  <a:lnTo>
                    <a:pt x="344" y="529"/>
                  </a:lnTo>
                  <a:lnTo>
                    <a:pt x="307" y="570"/>
                  </a:lnTo>
                  <a:lnTo>
                    <a:pt x="266" y="609"/>
                  </a:lnTo>
                  <a:lnTo>
                    <a:pt x="230" y="622"/>
                  </a:lnTo>
                  <a:lnTo>
                    <a:pt x="188" y="631"/>
                  </a:lnTo>
                  <a:lnTo>
                    <a:pt x="153" y="655"/>
                  </a:lnTo>
                  <a:lnTo>
                    <a:pt x="120" y="667"/>
                  </a:lnTo>
                  <a:lnTo>
                    <a:pt x="54" y="718"/>
                  </a:lnTo>
                  <a:lnTo>
                    <a:pt x="32" y="739"/>
                  </a:lnTo>
                  <a:lnTo>
                    <a:pt x="8" y="760"/>
                  </a:lnTo>
                  <a:lnTo>
                    <a:pt x="0" y="775"/>
                  </a:lnTo>
                  <a:lnTo>
                    <a:pt x="0" y="785"/>
                  </a:lnTo>
                  <a:lnTo>
                    <a:pt x="23" y="784"/>
                  </a:lnTo>
                  <a:lnTo>
                    <a:pt x="47" y="774"/>
                  </a:lnTo>
                  <a:lnTo>
                    <a:pt x="68" y="764"/>
                  </a:lnTo>
                  <a:lnTo>
                    <a:pt x="101" y="764"/>
                  </a:lnTo>
                  <a:lnTo>
                    <a:pt x="137" y="766"/>
                  </a:lnTo>
                  <a:lnTo>
                    <a:pt x="157" y="752"/>
                  </a:lnTo>
                  <a:lnTo>
                    <a:pt x="189" y="753"/>
                  </a:lnTo>
                  <a:lnTo>
                    <a:pt x="212" y="760"/>
                  </a:lnTo>
                  <a:lnTo>
                    <a:pt x="246" y="775"/>
                  </a:lnTo>
                  <a:lnTo>
                    <a:pt x="265" y="792"/>
                  </a:lnTo>
                  <a:lnTo>
                    <a:pt x="290" y="807"/>
                  </a:lnTo>
                  <a:lnTo>
                    <a:pt x="309" y="798"/>
                  </a:lnTo>
                  <a:lnTo>
                    <a:pt x="338" y="807"/>
                  </a:lnTo>
                  <a:lnTo>
                    <a:pt x="345" y="813"/>
                  </a:lnTo>
                  <a:lnTo>
                    <a:pt x="353" y="819"/>
                  </a:lnTo>
                  <a:lnTo>
                    <a:pt x="366" y="828"/>
                  </a:lnTo>
                  <a:lnTo>
                    <a:pt x="378" y="836"/>
                  </a:lnTo>
                  <a:lnTo>
                    <a:pt x="397" y="853"/>
                  </a:lnTo>
                  <a:lnTo>
                    <a:pt x="404" y="849"/>
                  </a:lnTo>
                  <a:lnTo>
                    <a:pt x="408" y="836"/>
                  </a:lnTo>
                  <a:lnTo>
                    <a:pt x="419" y="835"/>
                  </a:lnTo>
                  <a:lnTo>
                    <a:pt x="432" y="849"/>
                  </a:lnTo>
                  <a:lnTo>
                    <a:pt x="448" y="862"/>
                  </a:lnTo>
                  <a:lnTo>
                    <a:pt x="458" y="853"/>
                  </a:lnTo>
                  <a:lnTo>
                    <a:pt x="463" y="842"/>
                  </a:lnTo>
                  <a:lnTo>
                    <a:pt x="472" y="832"/>
                  </a:lnTo>
                  <a:lnTo>
                    <a:pt x="482" y="828"/>
                  </a:lnTo>
                  <a:lnTo>
                    <a:pt x="500" y="824"/>
                  </a:lnTo>
                  <a:lnTo>
                    <a:pt x="514" y="815"/>
                  </a:lnTo>
                  <a:lnTo>
                    <a:pt x="534" y="807"/>
                  </a:lnTo>
                  <a:lnTo>
                    <a:pt x="547" y="807"/>
                  </a:lnTo>
                  <a:lnTo>
                    <a:pt x="566" y="808"/>
                  </a:lnTo>
                  <a:lnTo>
                    <a:pt x="592" y="807"/>
                  </a:lnTo>
                  <a:lnTo>
                    <a:pt x="622" y="808"/>
                  </a:lnTo>
                  <a:lnTo>
                    <a:pt x="637" y="809"/>
                  </a:lnTo>
                  <a:lnTo>
                    <a:pt x="642" y="815"/>
                  </a:lnTo>
                  <a:lnTo>
                    <a:pt x="644" y="825"/>
                  </a:lnTo>
                  <a:lnTo>
                    <a:pt x="650" y="832"/>
                  </a:lnTo>
                  <a:lnTo>
                    <a:pt x="651" y="838"/>
                  </a:lnTo>
                  <a:lnTo>
                    <a:pt x="650" y="842"/>
                  </a:lnTo>
                  <a:lnTo>
                    <a:pt x="645" y="850"/>
                  </a:lnTo>
                  <a:lnTo>
                    <a:pt x="654" y="850"/>
                  </a:lnTo>
                  <a:lnTo>
                    <a:pt x="669" y="841"/>
                  </a:lnTo>
                  <a:lnTo>
                    <a:pt x="682" y="839"/>
                  </a:lnTo>
                  <a:lnTo>
                    <a:pt x="683" y="831"/>
                  </a:lnTo>
                  <a:lnTo>
                    <a:pt x="715" y="829"/>
                  </a:lnTo>
                  <a:lnTo>
                    <a:pt x="734" y="828"/>
                  </a:lnTo>
                  <a:lnTo>
                    <a:pt x="746" y="832"/>
                  </a:lnTo>
                  <a:lnTo>
                    <a:pt x="750" y="825"/>
                  </a:lnTo>
                  <a:lnTo>
                    <a:pt x="752" y="780"/>
                  </a:lnTo>
                  <a:lnTo>
                    <a:pt x="784" y="777"/>
                  </a:lnTo>
                  <a:lnTo>
                    <a:pt x="784" y="784"/>
                  </a:lnTo>
                  <a:lnTo>
                    <a:pt x="792" y="787"/>
                  </a:lnTo>
                  <a:lnTo>
                    <a:pt x="807" y="804"/>
                  </a:lnTo>
                  <a:lnTo>
                    <a:pt x="814" y="807"/>
                  </a:lnTo>
                  <a:lnTo>
                    <a:pt x="846" y="823"/>
                  </a:lnTo>
                  <a:lnTo>
                    <a:pt x="875" y="831"/>
                  </a:lnTo>
                  <a:lnTo>
                    <a:pt x="891" y="828"/>
                  </a:lnTo>
                  <a:lnTo>
                    <a:pt x="891" y="819"/>
                  </a:lnTo>
                  <a:lnTo>
                    <a:pt x="888" y="812"/>
                  </a:lnTo>
                  <a:lnTo>
                    <a:pt x="881" y="781"/>
                  </a:lnTo>
                  <a:lnTo>
                    <a:pt x="873" y="768"/>
                  </a:lnTo>
                  <a:lnTo>
                    <a:pt x="862" y="743"/>
                  </a:lnTo>
                  <a:lnTo>
                    <a:pt x="846" y="718"/>
                  </a:lnTo>
                  <a:lnTo>
                    <a:pt x="839" y="690"/>
                  </a:lnTo>
                  <a:lnTo>
                    <a:pt x="837" y="675"/>
                  </a:lnTo>
                  <a:lnTo>
                    <a:pt x="834" y="664"/>
                  </a:lnTo>
                  <a:lnTo>
                    <a:pt x="831" y="642"/>
                  </a:lnTo>
                  <a:lnTo>
                    <a:pt x="831" y="641"/>
                  </a:lnTo>
                  <a:lnTo>
                    <a:pt x="828" y="631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18" name="Freeform 139"/>
            <p:cNvSpPr>
              <a:spLocks/>
            </p:cNvSpPr>
            <p:nvPr/>
          </p:nvSpPr>
          <p:spPr bwMode="auto">
            <a:xfrm>
              <a:off x="5134630" y="5226703"/>
              <a:ext cx="576524" cy="789163"/>
            </a:xfrm>
            <a:custGeom>
              <a:avLst/>
              <a:gdLst>
                <a:gd name="T0" fmla="*/ 768 w 1155"/>
                <a:gd name="T1" fmla="*/ 477 h 1582"/>
                <a:gd name="T2" fmla="*/ 713 w 1155"/>
                <a:gd name="T3" fmla="*/ 390 h 1582"/>
                <a:gd name="T4" fmla="*/ 654 w 1155"/>
                <a:gd name="T5" fmla="*/ 357 h 1582"/>
                <a:gd name="T6" fmla="*/ 614 w 1155"/>
                <a:gd name="T7" fmla="*/ 327 h 1582"/>
                <a:gd name="T8" fmla="*/ 590 w 1155"/>
                <a:gd name="T9" fmla="*/ 316 h 1582"/>
                <a:gd name="T10" fmla="*/ 605 w 1155"/>
                <a:gd name="T11" fmla="*/ 231 h 1582"/>
                <a:gd name="T12" fmla="*/ 585 w 1155"/>
                <a:gd name="T13" fmla="*/ 175 h 1582"/>
                <a:gd name="T14" fmla="*/ 622 w 1155"/>
                <a:gd name="T15" fmla="*/ 127 h 1582"/>
                <a:gd name="T16" fmla="*/ 618 w 1155"/>
                <a:gd name="T17" fmla="*/ 53 h 1582"/>
                <a:gd name="T18" fmla="*/ 558 w 1155"/>
                <a:gd name="T19" fmla="*/ 47 h 1582"/>
                <a:gd name="T20" fmla="*/ 522 w 1155"/>
                <a:gd name="T21" fmla="*/ 27 h 1582"/>
                <a:gd name="T22" fmla="*/ 479 w 1155"/>
                <a:gd name="T23" fmla="*/ 0 h 1582"/>
                <a:gd name="T24" fmla="*/ 468 w 1155"/>
                <a:gd name="T25" fmla="*/ 25 h 1582"/>
                <a:gd name="T26" fmla="*/ 424 w 1155"/>
                <a:gd name="T27" fmla="*/ 28 h 1582"/>
                <a:gd name="T28" fmla="*/ 376 w 1155"/>
                <a:gd name="T29" fmla="*/ 41 h 1582"/>
                <a:gd name="T30" fmla="*/ 347 w 1155"/>
                <a:gd name="T31" fmla="*/ 76 h 1582"/>
                <a:gd name="T32" fmla="*/ 342 w 1155"/>
                <a:gd name="T33" fmla="*/ 161 h 1582"/>
                <a:gd name="T34" fmla="*/ 279 w 1155"/>
                <a:gd name="T35" fmla="*/ 259 h 1582"/>
                <a:gd name="T36" fmla="*/ 215 w 1155"/>
                <a:gd name="T37" fmla="*/ 313 h 1582"/>
                <a:gd name="T38" fmla="*/ 214 w 1155"/>
                <a:gd name="T39" fmla="*/ 370 h 1582"/>
                <a:gd name="T40" fmla="*/ 180 w 1155"/>
                <a:gd name="T41" fmla="*/ 462 h 1582"/>
                <a:gd name="T42" fmla="*/ 143 w 1155"/>
                <a:gd name="T43" fmla="*/ 487 h 1582"/>
                <a:gd name="T44" fmla="*/ 157 w 1155"/>
                <a:gd name="T45" fmla="*/ 513 h 1582"/>
                <a:gd name="T46" fmla="*/ 136 w 1155"/>
                <a:gd name="T47" fmla="*/ 709 h 1582"/>
                <a:gd name="T48" fmla="*/ 112 w 1155"/>
                <a:gd name="T49" fmla="*/ 814 h 1582"/>
                <a:gd name="T50" fmla="*/ 60 w 1155"/>
                <a:gd name="T51" fmla="*/ 920 h 1582"/>
                <a:gd name="T52" fmla="*/ 117 w 1155"/>
                <a:gd name="T53" fmla="*/ 972 h 1582"/>
                <a:gd name="T54" fmla="*/ 136 w 1155"/>
                <a:gd name="T55" fmla="*/ 1119 h 1582"/>
                <a:gd name="T56" fmla="*/ 102 w 1155"/>
                <a:gd name="T57" fmla="*/ 1205 h 1582"/>
                <a:gd name="T58" fmla="*/ 85 w 1155"/>
                <a:gd name="T59" fmla="*/ 1256 h 1582"/>
                <a:gd name="T60" fmla="*/ 48 w 1155"/>
                <a:gd name="T61" fmla="*/ 1285 h 1582"/>
                <a:gd name="T62" fmla="*/ 0 w 1155"/>
                <a:gd name="T63" fmla="*/ 1378 h 1582"/>
                <a:gd name="T64" fmla="*/ 168 w 1155"/>
                <a:gd name="T65" fmla="*/ 1454 h 1582"/>
                <a:gd name="T66" fmla="*/ 241 w 1155"/>
                <a:gd name="T67" fmla="*/ 1567 h 1582"/>
                <a:gd name="T68" fmla="*/ 323 w 1155"/>
                <a:gd name="T69" fmla="*/ 1564 h 1582"/>
                <a:gd name="T70" fmla="*/ 414 w 1155"/>
                <a:gd name="T71" fmla="*/ 1549 h 1582"/>
                <a:gd name="T72" fmla="*/ 460 w 1155"/>
                <a:gd name="T73" fmla="*/ 1481 h 1582"/>
                <a:gd name="T74" fmla="*/ 529 w 1155"/>
                <a:gd name="T75" fmla="*/ 1426 h 1582"/>
                <a:gd name="T76" fmla="*/ 532 w 1155"/>
                <a:gd name="T77" fmla="*/ 1341 h 1582"/>
                <a:gd name="T78" fmla="*/ 566 w 1155"/>
                <a:gd name="T79" fmla="*/ 1296 h 1582"/>
                <a:gd name="T80" fmla="*/ 614 w 1155"/>
                <a:gd name="T81" fmla="*/ 1263 h 1582"/>
                <a:gd name="T82" fmla="*/ 617 w 1155"/>
                <a:gd name="T83" fmla="*/ 1216 h 1582"/>
                <a:gd name="T84" fmla="*/ 670 w 1155"/>
                <a:gd name="T85" fmla="*/ 1155 h 1582"/>
                <a:gd name="T86" fmla="*/ 765 w 1155"/>
                <a:gd name="T87" fmla="*/ 1137 h 1582"/>
                <a:gd name="T88" fmla="*/ 866 w 1155"/>
                <a:gd name="T89" fmla="*/ 1254 h 1582"/>
                <a:gd name="T90" fmla="*/ 958 w 1155"/>
                <a:gd name="T91" fmla="*/ 1269 h 1582"/>
                <a:gd name="T92" fmla="*/ 1034 w 1155"/>
                <a:gd name="T93" fmla="*/ 1250 h 1582"/>
                <a:gd name="T94" fmla="*/ 1001 w 1155"/>
                <a:gd name="T95" fmla="*/ 1187 h 1582"/>
                <a:gd name="T96" fmla="*/ 1003 w 1155"/>
                <a:gd name="T97" fmla="*/ 1115 h 1582"/>
                <a:gd name="T98" fmla="*/ 1059 w 1155"/>
                <a:gd name="T99" fmla="*/ 1048 h 1582"/>
                <a:gd name="T100" fmla="*/ 1075 w 1155"/>
                <a:gd name="T101" fmla="*/ 1019 h 1582"/>
                <a:gd name="T102" fmla="*/ 1070 w 1155"/>
                <a:gd name="T103" fmla="*/ 940 h 1582"/>
                <a:gd name="T104" fmla="*/ 1143 w 1155"/>
                <a:gd name="T105" fmla="*/ 915 h 1582"/>
                <a:gd name="T106" fmla="*/ 1121 w 1155"/>
                <a:gd name="T107" fmla="*/ 886 h 1582"/>
                <a:gd name="T108" fmla="*/ 1075 w 1155"/>
                <a:gd name="T109" fmla="*/ 872 h 1582"/>
                <a:gd name="T110" fmla="*/ 996 w 1155"/>
                <a:gd name="T111" fmla="*/ 818 h 1582"/>
                <a:gd name="T112" fmla="*/ 1025 w 1155"/>
                <a:gd name="T113" fmla="*/ 772 h 1582"/>
                <a:gd name="T114" fmla="*/ 980 w 1155"/>
                <a:gd name="T115" fmla="*/ 700 h 1582"/>
                <a:gd name="T116" fmla="*/ 946 w 1155"/>
                <a:gd name="T117" fmla="*/ 640 h 1582"/>
                <a:gd name="T118" fmla="*/ 972 w 1155"/>
                <a:gd name="T119" fmla="*/ 605 h 1582"/>
                <a:gd name="T120" fmla="*/ 949 w 1155"/>
                <a:gd name="T121" fmla="*/ 586 h 1582"/>
                <a:gd name="T122" fmla="*/ 851 w 1155"/>
                <a:gd name="T123" fmla="*/ 557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5" h="1582">
                  <a:moveTo>
                    <a:pt x="851" y="557"/>
                  </a:moveTo>
                  <a:lnTo>
                    <a:pt x="828" y="531"/>
                  </a:lnTo>
                  <a:lnTo>
                    <a:pt x="804" y="508"/>
                  </a:lnTo>
                  <a:lnTo>
                    <a:pt x="789" y="496"/>
                  </a:lnTo>
                  <a:lnTo>
                    <a:pt x="768" y="477"/>
                  </a:lnTo>
                  <a:lnTo>
                    <a:pt x="749" y="463"/>
                  </a:lnTo>
                  <a:lnTo>
                    <a:pt x="728" y="434"/>
                  </a:lnTo>
                  <a:lnTo>
                    <a:pt x="726" y="399"/>
                  </a:lnTo>
                  <a:lnTo>
                    <a:pt x="721" y="391"/>
                  </a:lnTo>
                  <a:lnTo>
                    <a:pt x="713" y="390"/>
                  </a:lnTo>
                  <a:lnTo>
                    <a:pt x="695" y="384"/>
                  </a:lnTo>
                  <a:lnTo>
                    <a:pt x="681" y="375"/>
                  </a:lnTo>
                  <a:lnTo>
                    <a:pt x="671" y="368"/>
                  </a:lnTo>
                  <a:lnTo>
                    <a:pt x="659" y="359"/>
                  </a:lnTo>
                  <a:lnTo>
                    <a:pt x="654" y="357"/>
                  </a:lnTo>
                  <a:lnTo>
                    <a:pt x="651" y="355"/>
                  </a:lnTo>
                  <a:lnTo>
                    <a:pt x="640" y="352"/>
                  </a:lnTo>
                  <a:lnTo>
                    <a:pt x="626" y="345"/>
                  </a:lnTo>
                  <a:lnTo>
                    <a:pt x="619" y="335"/>
                  </a:lnTo>
                  <a:lnTo>
                    <a:pt x="614" y="327"/>
                  </a:lnTo>
                  <a:lnTo>
                    <a:pt x="615" y="296"/>
                  </a:lnTo>
                  <a:lnTo>
                    <a:pt x="606" y="296"/>
                  </a:lnTo>
                  <a:lnTo>
                    <a:pt x="601" y="307"/>
                  </a:lnTo>
                  <a:lnTo>
                    <a:pt x="598" y="317"/>
                  </a:lnTo>
                  <a:lnTo>
                    <a:pt x="590" y="316"/>
                  </a:lnTo>
                  <a:lnTo>
                    <a:pt x="585" y="294"/>
                  </a:lnTo>
                  <a:lnTo>
                    <a:pt x="586" y="276"/>
                  </a:lnTo>
                  <a:lnTo>
                    <a:pt x="586" y="247"/>
                  </a:lnTo>
                  <a:lnTo>
                    <a:pt x="601" y="241"/>
                  </a:lnTo>
                  <a:lnTo>
                    <a:pt x="605" y="231"/>
                  </a:lnTo>
                  <a:lnTo>
                    <a:pt x="607" y="211"/>
                  </a:lnTo>
                  <a:lnTo>
                    <a:pt x="616" y="192"/>
                  </a:lnTo>
                  <a:lnTo>
                    <a:pt x="616" y="184"/>
                  </a:lnTo>
                  <a:lnTo>
                    <a:pt x="592" y="183"/>
                  </a:lnTo>
                  <a:lnTo>
                    <a:pt x="585" y="175"/>
                  </a:lnTo>
                  <a:lnTo>
                    <a:pt x="590" y="161"/>
                  </a:lnTo>
                  <a:lnTo>
                    <a:pt x="595" y="155"/>
                  </a:lnTo>
                  <a:lnTo>
                    <a:pt x="602" y="148"/>
                  </a:lnTo>
                  <a:lnTo>
                    <a:pt x="613" y="138"/>
                  </a:lnTo>
                  <a:lnTo>
                    <a:pt x="622" y="127"/>
                  </a:lnTo>
                  <a:lnTo>
                    <a:pt x="628" y="114"/>
                  </a:lnTo>
                  <a:lnTo>
                    <a:pt x="629" y="83"/>
                  </a:lnTo>
                  <a:lnTo>
                    <a:pt x="627" y="78"/>
                  </a:lnTo>
                  <a:lnTo>
                    <a:pt x="625" y="71"/>
                  </a:lnTo>
                  <a:lnTo>
                    <a:pt x="618" y="53"/>
                  </a:lnTo>
                  <a:lnTo>
                    <a:pt x="605" y="50"/>
                  </a:lnTo>
                  <a:lnTo>
                    <a:pt x="587" y="57"/>
                  </a:lnTo>
                  <a:lnTo>
                    <a:pt x="579" y="58"/>
                  </a:lnTo>
                  <a:lnTo>
                    <a:pt x="569" y="57"/>
                  </a:lnTo>
                  <a:lnTo>
                    <a:pt x="558" y="47"/>
                  </a:lnTo>
                  <a:lnTo>
                    <a:pt x="546" y="38"/>
                  </a:lnTo>
                  <a:lnTo>
                    <a:pt x="538" y="36"/>
                  </a:lnTo>
                  <a:lnTo>
                    <a:pt x="527" y="34"/>
                  </a:lnTo>
                  <a:lnTo>
                    <a:pt x="525" y="30"/>
                  </a:lnTo>
                  <a:lnTo>
                    <a:pt x="522" y="27"/>
                  </a:lnTo>
                  <a:lnTo>
                    <a:pt x="518" y="23"/>
                  </a:lnTo>
                  <a:lnTo>
                    <a:pt x="515" y="19"/>
                  </a:lnTo>
                  <a:lnTo>
                    <a:pt x="517" y="6"/>
                  </a:lnTo>
                  <a:lnTo>
                    <a:pt x="514" y="0"/>
                  </a:lnTo>
                  <a:lnTo>
                    <a:pt x="479" y="0"/>
                  </a:lnTo>
                  <a:lnTo>
                    <a:pt x="470" y="4"/>
                  </a:lnTo>
                  <a:lnTo>
                    <a:pt x="465" y="6"/>
                  </a:lnTo>
                  <a:lnTo>
                    <a:pt x="468" y="15"/>
                  </a:lnTo>
                  <a:lnTo>
                    <a:pt x="472" y="21"/>
                  </a:lnTo>
                  <a:lnTo>
                    <a:pt x="468" y="25"/>
                  </a:lnTo>
                  <a:lnTo>
                    <a:pt x="461" y="23"/>
                  </a:lnTo>
                  <a:lnTo>
                    <a:pt x="450" y="21"/>
                  </a:lnTo>
                  <a:lnTo>
                    <a:pt x="440" y="23"/>
                  </a:lnTo>
                  <a:lnTo>
                    <a:pt x="431" y="23"/>
                  </a:lnTo>
                  <a:lnTo>
                    <a:pt x="424" y="28"/>
                  </a:lnTo>
                  <a:lnTo>
                    <a:pt x="415" y="25"/>
                  </a:lnTo>
                  <a:lnTo>
                    <a:pt x="408" y="28"/>
                  </a:lnTo>
                  <a:lnTo>
                    <a:pt x="392" y="39"/>
                  </a:lnTo>
                  <a:lnTo>
                    <a:pt x="385" y="40"/>
                  </a:lnTo>
                  <a:lnTo>
                    <a:pt x="376" y="41"/>
                  </a:lnTo>
                  <a:lnTo>
                    <a:pt x="369" y="38"/>
                  </a:lnTo>
                  <a:lnTo>
                    <a:pt x="362" y="35"/>
                  </a:lnTo>
                  <a:lnTo>
                    <a:pt x="349" y="45"/>
                  </a:lnTo>
                  <a:lnTo>
                    <a:pt x="348" y="63"/>
                  </a:lnTo>
                  <a:lnTo>
                    <a:pt x="347" y="76"/>
                  </a:lnTo>
                  <a:lnTo>
                    <a:pt x="352" y="98"/>
                  </a:lnTo>
                  <a:lnTo>
                    <a:pt x="362" y="120"/>
                  </a:lnTo>
                  <a:lnTo>
                    <a:pt x="364" y="130"/>
                  </a:lnTo>
                  <a:lnTo>
                    <a:pt x="353" y="143"/>
                  </a:lnTo>
                  <a:lnTo>
                    <a:pt x="342" y="161"/>
                  </a:lnTo>
                  <a:lnTo>
                    <a:pt x="342" y="189"/>
                  </a:lnTo>
                  <a:lnTo>
                    <a:pt x="327" y="210"/>
                  </a:lnTo>
                  <a:lnTo>
                    <a:pt x="309" y="228"/>
                  </a:lnTo>
                  <a:lnTo>
                    <a:pt x="295" y="258"/>
                  </a:lnTo>
                  <a:lnTo>
                    <a:pt x="279" y="259"/>
                  </a:lnTo>
                  <a:lnTo>
                    <a:pt x="265" y="250"/>
                  </a:lnTo>
                  <a:lnTo>
                    <a:pt x="255" y="250"/>
                  </a:lnTo>
                  <a:lnTo>
                    <a:pt x="221" y="256"/>
                  </a:lnTo>
                  <a:lnTo>
                    <a:pt x="215" y="277"/>
                  </a:lnTo>
                  <a:lnTo>
                    <a:pt x="215" y="313"/>
                  </a:lnTo>
                  <a:lnTo>
                    <a:pt x="223" y="326"/>
                  </a:lnTo>
                  <a:lnTo>
                    <a:pt x="223" y="348"/>
                  </a:lnTo>
                  <a:lnTo>
                    <a:pt x="219" y="356"/>
                  </a:lnTo>
                  <a:lnTo>
                    <a:pt x="214" y="363"/>
                  </a:lnTo>
                  <a:lnTo>
                    <a:pt x="214" y="370"/>
                  </a:lnTo>
                  <a:lnTo>
                    <a:pt x="214" y="375"/>
                  </a:lnTo>
                  <a:lnTo>
                    <a:pt x="209" y="406"/>
                  </a:lnTo>
                  <a:lnTo>
                    <a:pt x="203" y="429"/>
                  </a:lnTo>
                  <a:lnTo>
                    <a:pt x="189" y="448"/>
                  </a:lnTo>
                  <a:lnTo>
                    <a:pt x="180" y="462"/>
                  </a:lnTo>
                  <a:lnTo>
                    <a:pt x="165" y="467"/>
                  </a:lnTo>
                  <a:lnTo>
                    <a:pt x="155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44" y="489"/>
                  </a:lnTo>
                  <a:lnTo>
                    <a:pt x="148" y="494"/>
                  </a:lnTo>
                  <a:lnTo>
                    <a:pt x="152" y="500"/>
                  </a:lnTo>
                  <a:lnTo>
                    <a:pt x="155" y="503"/>
                  </a:lnTo>
                  <a:lnTo>
                    <a:pt x="157" y="513"/>
                  </a:lnTo>
                  <a:lnTo>
                    <a:pt x="157" y="523"/>
                  </a:lnTo>
                  <a:lnTo>
                    <a:pt x="150" y="567"/>
                  </a:lnTo>
                  <a:lnTo>
                    <a:pt x="135" y="619"/>
                  </a:lnTo>
                  <a:lnTo>
                    <a:pt x="135" y="681"/>
                  </a:lnTo>
                  <a:lnTo>
                    <a:pt x="136" y="709"/>
                  </a:lnTo>
                  <a:lnTo>
                    <a:pt x="144" y="747"/>
                  </a:lnTo>
                  <a:lnTo>
                    <a:pt x="139" y="785"/>
                  </a:lnTo>
                  <a:lnTo>
                    <a:pt x="134" y="790"/>
                  </a:lnTo>
                  <a:lnTo>
                    <a:pt x="123" y="802"/>
                  </a:lnTo>
                  <a:lnTo>
                    <a:pt x="112" y="814"/>
                  </a:lnTo>
                  <a:lnTo>
                    <a:pt x="106" y="819"/>
                  </a:lnTo>
                  <a:lnTo>
                    <a:pt x="98" y="831"/>
                  </a:lnTo>
                  <a:lnTo>
                    <a:pt x="90" y="842"/>
                  </a:lnTo>
                  <a:lnTo>
                    <a:pt x="71" y="872"/>
                  </a:lnTo>
                  <a:lnTo>
                    <a:pt x="60" y="920"/>
                  </a:lnTo>
                  <a:lnTo>
                    <a:pt x="57" y="932"/>
                  </a:lnTo>
                  <a:lnTo>
                    <a:pt x="94" y="926"/>
                  </a:lnTo>
                  <a:lnTo>
                    <a:pt x="108" y="932"/>
                  </a:lnTo>
                  <a:lnTo>
                    <a:pt x="111" y="954"/>
                  </a:lnTo>
                  <a:lnTo>
                    <a:pt x="117" y="972"/>
                  </a:lnTo>
                  <a:lnTo>
                    <a:pt x="120" y="1038"/>
                  </a:lnTo>
                  <a:lnTo>
                    <a:pt x="124" y="1076"/>
                  </a:lnTo>
                  <a:lnTo>
                    <a:pt x="130" y="1098"/>
                  </a:lnTo>
                  <a:lnTo>
                    <a:pt x="136" y="1106"/>
                  </a:lnTo>
                  <a:lnTo>
                    <a:pt x="136" y="1119"/>
                  </a:lnTo>
                  <a:lnTo>
                    <a:pt x="125" y="1133"/>
                  </a:lnTo>
                  <a:lnTo>
                    <a:pt x="111" y="1168"/>
                  </a:lnTo>
                  <a:lnTo>
                    <a:pt x="103" y="1186"/>
                  </a:lnTo>
                  <a:lnTo>
                    <a:pt x="103" y="1199"/>
                  </a:lnTo>
                  <a:lnTo>
                    <a:pt x="102" y="1205"/>
                  </a:lnTo>
                  <a:lnTo>
                    <a:pt x="99" y="1217"/>
                  </a:lnTo>
                  <a:lnTo>
                    <a:pt x="95" y="1229"/>
                  </a:lnTo>
                  <a:lnTo>
                    <a:pt x="93" y="1234"/>
                  </a:lnTo>
                  <a:lnTo>
                    <a:pt x="89" y="1245"/>
                  </a:lnTo>
                  <a:lnTo>
                    <a:pt x="85" y="1256"/>
                  </a:lnTo>
                  <a:lnTo>
                    <a:pt x="82" y="1260"/>
                  </a:lnTo>
                  <a:lnTo>
                    <a:pt x="73" y="1255"/>
                  </a:lnTo>
                  <a:lnTo>
                    <a:pt x="61" y="1259"/>
                  </a:lnTo>
                  <a:lnTo>
                    <a:pt x="59" y="1271"/>
                  </a:lnTo>
                  <a:lnTo>
                    <a:pt x="48" y="1285"/>
                  </a:lnTo>
                  <a:lnTo>
                    <a:pt x="29" y="1311"/>
                  </a:lnTo>
                  <a:lnTo>
                    <a:pt x="15" y="1332"/>
                  </a:lnTo>
                  <a:lnTo>
                    <a:pt x="0" y="1355"/>
                  </a:lnTo>
                  <a:lnTo>
                    <a:pt x="0" y="1369"/>
                  </a:lnTo>
                  <a:lnTo>
                    <a:pt x="0" y="1378"/>
                  </a:lnTo>
                  <a:lnTo>
                    <a:pt x="19" y="1390"/>
                  </a:lnTo>
                  <a:lnTo>
                    <a:pt x="39" y="1405"/>
                  </a:lnTo>
                  <a:lnTo>
                    <a:pt x="72" y="1409"/>
                  </a:lnTo>
                  <a:lnTo>
                    <a:pt x="104" y="1421"/>
                  </a:lnTo>
                  <a:lnTo>
                    <a:pt x="168" y="1454"/>
                  </a:lnTo>
                  <a:lnTo>
                    <a:pt x="199" y="1474"/>
                  </a:lnTo>
                  <a:lnTo>
                    <a:pt x="231" y="1504"/>
                  </a:lnTo>
                  <a:lnTo>
                    <a:pt x="238" y="1514"/>
                  </a:lnTo>
                  <a:lnTo>
                    <a:pt x="238" y="1557"/>
                  </a:lnTo>
                  <a:lnTo>
                    <a:pt x="241" y="1567"/>
                  </a:lnTo>
                  <a:lnTo>
                    <a:pt x="255" y="1571"/>
                  </a:lnTo>
                  <a:lnTo>
                    <a:pt x="273" y="1582"/>
                  </a:lnTo>
                  <a:lnTo>
                    <a:pt x="302" y="1580"/>
                  </a:lnTo>
                  <a:lnTo>
                    <a:pt x="311" y="1576"/>
                  </a:lnTo>
                  <a:lnTo>
                    <a:pt x="323" y="1564"/>
                  </a:lnTo>
                  <a:lnTo>
                    <a:pt x="337" y="1547"/>
                  </a:lnTo>
                  <a:lnTo>
                    <a:pt x="361" y="1535"/>
                  </a:lnTo>
                  <a:lnTo>
                    <a:pt x="372" y="1536"/>
                  </a:lnTo>
                  <a:lnTo>
                    <a:pt x="382" y="1539"/>
                  </a:lnTo>
                  <a:lnTo>
                    <a:pt x="414" y="1549"/>
                  </a:lnTo>
                  <a:lnTo>
                    <a:pt x="428" y="1547"/>
                  </a:lnTo>
                  <a:lnTo>
                    <a:pt x="432" y="1531"/>
                  </a:lnTo>
                  <a:lnTo>
                    <a:pt x="438" y="1515"/>
                  </a:lnTo>
                  <a:lnTo>
                    <a:pt x="449" y="1496"/>
                  </a:lnTo>
                  <a:lnTo>
                    <a:pt x="460" y="1481"/>
                  </a:lnTo>
                  <a:lnTo>
                    <a:pt x="484" y="1468"/>
                  </a:lnTo>
                  <a:lnTo>
                    <a:pt x="508" y="1465"/>
                  </a:lnTo>
                  <a:lnTo>
                    <a:pt x="518" y="1459"/>
                  </a:lnTo>
                  <a:lnTo>
                    <a:pt x="524" y="1442"/>
                  </a:lnTo>
                  <a:lnTo>
                    <a:pt x="529" y="1426"/>
                  </a:lnTo>
                  <a:lnTo>
                    <a:pt x="534" y="1405"/>
                  </a:lnTo>
                  <a:lnTo>
                    <a:pt x="537" y="1376"/>
                  </a:lnTo>
                  <a:lnTo>
                    <a:pt x="535" y="1362"/>
                  </a:lnTo>
                  <a:lnTo>
                    <a:pt x="532" y="1350"/>
                  </a:lnTo>
                  <a:lnTo>
                    <a:pt x="532" y="1341"/>
                  </a:lnTo>
                  <a:lnTo>
                    <a:pt x="543" y="1335"/>
                  </a:lnTo>
                  <a:lnTo>
                    <a:pt x="550" y="1325"/>
                  </a:lnTo>
                  <a:lnTo>
                    <a:pt x="555" y="1317"/>
                  </a:lnTo>
                  <a:lnTo>
                    <a:pt x="559" y="1305"/>
                  </a:lnTo>
                  <a:lnTo>
                    <a:pt x="566" y="1296"/>
                  </a:lnTo>
                  <a:lnTo>
                    <a:pt x="579" y="1289"/>
                  </a:lnTo>
                  <a:lnTo>
                    <a:pt x="589" y="1283"/>
                  </a:lnTo>
                  <a:lnTo>
                    <a:pt x="592" y="1276"/>
                  </a:lnTo>
                  <a:lnTo>
                    <a:pt x="601" y="1268"/>
                  </a:lnTo>
                  <a:lnTo>
                    <a:pt x="614" y="1263"/>
                  </a:lnTo>
                  <a:lnTo>
                    <a:pt x="618" y="1251"/>
                  </a:lnTo>
                  <a:lnTo>
                    <a:pt x="617" y="1243"/>
                  </a:lnTo>
                  <a:lnTo>
                    <a:pt x="622" y="1236"/>
                  </a:lnTo>
                  <a:lnTo>
                    <a:pt x="622" y="1230"/>
                  </a:lnTo>
                  <a:lnTo>
                    <a:pt x="617" y="1216"/>
                  </a:lnTo>
                  <a:lnTo>
                    <a:pt x="619" y="1196"/>
                  </a:lnTo>
                  <a:lnTo>
                    <a:pt x="634" y="1189"/>
                  </a:lnTo>
                  <a:lnTo>
                    <a:pt x="642" y="1180"/>
                  </a:lnTo>
                  <a:lnTo>
                    <a:pt x="648" y="1157"/>
                  </a:lnTo>
                  <a:lnTo>
                    <a:pt x="670" y="1155"/>
                  </a:lnTo>
                  <a:lnTo>
                    <a:pt x="675" y="1150"/>
                  </a:lnTo>
                  <a:lnTo>
                    <a:pt x="687" y="1138"/>
                  </a:lnTo>
                  <a:lnTo>
                    <a:pt x="701" y="1122"/>
                  </a:lnTo>
                  <a:lnTo>
                    <a:pt x="732" y="1122"/>
                  </a:lnTo>
                  <a:lnTo>
                    <a:pt x="765" y="1137"/>
                  </a:lnTo>
                  <a:lnTo>
                    <a:pt x="793" y="1156"/>
                  </a:lnTo>
                  <a:lnTo>
                    <a:pt x="809" y="1170"/>
                  </a:lnTo>
                  <a:lnTo>
                    <a:pt x="819" y="1190"/>
                  </a:lnTo>
                  <a:lnTo>
                    <a:pt x="844" y="1229"/>
                  </a:lnTo>
                  <a:lnTo>
                    <a:pt x="866" y="1254"/>
                  </a:lnTo>
                  <a:lnTo>
                    <a:pt x="880" y="1264"/>
                  </a:lnTo>
                  <a:lnTo>
                    <a:pt x="902" y="1263"/>
                  </a:lnTo>
                  <a:lnTo>
                    <a:pt x="925" y="1263"/>
                  </a:lnTo>
                  <a:lnTo>
                    <a:pt x="933" y="1268"/>
                  </a:lnTo>
                  <a:lnTo>
                    <a:pt x="958" y="1269"/>
                  </a:lnTo>
                  <a:lnTo>
                    <a:pt x="965" y="1273"/>
                  </a:lnTo>
                  <a:lnTo>
                    <a:pt x="1008" y="1274"/>
                  </a:lnTo>
                  <a:lnTo>
                    <a:pt x="1019" y="1274"/>
                  </a:lnTo>
                  <a:lnTo>
                    <a:pt x="1036" y="1266"/>
                  </a:lnTo>
                  <a:lnTo>
                    <a:pt x="1034" y="1250"/>
                  </a:lnTo>
                  <a:lnTo>
                    <a:pt x="1027" y="1237"/>
                  </a:lnTo>
                  <a:lnTo>
                    <a:pt x="1021" y="1225"/>
                  </a:lnTo>
                  <a:lnTo>
                    <a:pt x="1011" y="1204"/>
                  </a:lnTo>
                  <a:lnTo>
                    <a:pt x="1007" y="1195"/>
                  </a:lnTo>
                  <a:lnTo>
                    <a:pt x="1001" y="1187"/>
                  </a:lnTo>
                  <a:lnTo>
                    <a:pt x="995" y="1178"/>
                  </a:lnTo>
                  <a:lnTo>
                    <a:pt x="991" y="1170"/>
                  </a:lnTo>
                  <a:lnTo>
                    <a:pt x="991" y="1150"/>
                  </a:lnTo>
                  <a:lnTo>
                    <a:pt x="1003" y="1139"/>
                  </a:lnTo>
                  <a:lnTo>
                    <a:pt x="1003" y="1115"/>
                  </a:lnTo>
                  <a:lnTo>
                    <a:pt x="1002" y="1075"/>
                  </a:lnTo>
                  <a:lnTo>
                    <a:pt x="1004" y="1072"/>
                  </a:lnTo>
                  <a:lnTo>
                    <a:pt x="1026" y="1059"/>
                  </a:lnTo>
                  <a:lnTo>
                    <a:pt x="1051" y="1049"/>
                  </a:lnTo>
                  <a:lnTo>
                    <a:pt x="1059" y="1048"/>
                  </a:lnTo>
                  <a:lnTo>
                    <a:pt x="1081" y="1044"/>
                  </a:lnTo>
                  <a:lnTo>
                    <a:pt x="1085" y="1040"/>
                  </a:lnTo>
                  <a:lnTo>
                    <a:pt x="1082" y="1030"/>
                  </a:lnTo>
                  <a:lnTo>
                    <a:pt x="1076" y="1020"/>
                  </a:lnTo>
                  <a:lnTo>
                    <a:pt x="1075" y="1019"/>
                  </a:lnTo>
                  <a:lnTo>
                    <a:pt x="1067" y="998"/>
                  </a:lnTo>
                  <a:lnTo>
                    <a:pt x="1052" y="973"/>
                  </a:lnTo>
                  <a:lnTo>
                    <a:pt x="1050" y="958"/>
                  </a:lnTo>
                  <a:lnTo>
                    <a:pt x="1056" y="947"/>
                  </a:lnTo>
                  <a:lnTo>
                    <a:pt x="1070" y="940"/>
                  </a:lnTo>
                  <a:lnTo>
                    <a:pt x="1099" y="932"/>
                  </a:lnTo>
                  <a:lnTo>
                    <a:pt x="1110" y="928"/>
                  </a:lnTo>
                  <a:lnTo>
                    <a:pt x="1122" y="923"/>
                  </a:lnTo>
                  <a:lnTo>
                    <a:pt x="1132" y="919"/>
                  </a:lnTo>
                  <a:lnTo>
                    <a:pt x="1143" y="915"/>
                  </a:lnTo>
                  <a:lnTo>
                    <a:pt x="1152" y="906"/>
                  </a:lnTo>
                  <a:lnTo>
                    <a:pt x="1155" y="899"/>
                  </a:lnTo>
                  <a:lnTo>
                    <a:pt x="1147" y="893"/>
                  </a:lnTo>
                  <a:lnTo>
                    <a:pt x="1131" y="888"/>
                  </a:lnTo>
                  <a:lnTo>
                    <a:pt x="1121" y="886"/>
                  </a:lnTo>
                  <a:lnTo>
                    <a:pt x="1110" y="884"/>
                  </a:lnTo>
                  <a:lnTo>
                    <a:pt x="1104" y="882"/>
                  </a:lnTo>
                  <a:lnTo>
                    <a:pt x="1092" y="878"/>
                  </a:lnTo>
                  <a:lnTo>
                    <a:pt x="1080" y="873"/>
                  </a:lnTo>
                  <a:lnTo>
                    <a:pt x="1075" y="872"/>
                  </a:lnTo>
                  <a:lnTo>
                    <a:pt x="1039" y="853"/>
                  </a:lnTo>
                  <a:lnTo>
                    <a:pt x="1011" y="837"/>
                  </a:lnTo>
                  <a:lnTo>
                    <a:pt x="1006" y="830"/>
                  </a:lnTo>
                  <a:lnTo>
                    <a:pt x="999" y="822"/>
                  </a:lnTo>
                  <a:lnTo>
                    <a:pt x="996" y="818"/>
                  </a:lnTo>
                  <a:lnTo>
                    <a:pt x="995" y="815"/>
                  </a:lnTo>
                  <a:lnTo>
                    <a:pt x="996" y="796"/>
                  </a:lnTo>
                  <a:lnTo>
                    <a:pt x="1005" y="787"/>
                  </a:lnTo>
                  <a:lnTo>
                    <a:pt x="1014" y="783"/>
                  </a:lnTo>
                  <a:lnTo>
                    <a:pt x="1025" y="772"/>
                  </a:lnTo>
                  <a:lnTo>
                    <a:pt x="1028" y="760"/>
                  </a:lnTo>
                  <a:lnTo>
                    <a:pt x="1026" y="744"/>
                  </a:lnTo>
                  <a:lnTo>
                    <a:pt x="1018" y="727"/>
                  </a:lnTo>
                  <a:lnTo>
                    <a:pt x="1004" y="713"/>
                  </a:lnTo>
                  <a:lnTo>
                    <a:pt x="980" y="700"/>
                  </a:lnTo>
                  <a:lnTo>
                    <a:pt x="962" y="686"/>
                  </a:lnTo>
                  <a:lnTo>
                    <a:pt x="951" y="678"/>
                  </a:lnTo>
                  <a:lnTo>
                    <a:pt x="934" y="662"/>
                  </a:lnTo>
                  <a:lnTo>
                    <a:pt x="935" y="650"/>
                  </a:lnTo>
                  <a:lnTo>
                    <a:pt x="946" y="640"/>
                  </a:lnTo>
                  <a:lnTo>
                    <a:pt x="949" y="636"/>
                  </a:lnTo>
                  <a:lnTo>
                    <a:pt x="951" y="633"/>
                  </a:lnTo>
                  <a:lnTo>
                    <a:pt x="961" y="625"/>
                  </a:lnTo>
                  <a:lnTo>
                    <a:pt x="972" y="611"/>
                  </a:lnTo>
                  <a:lnTo>
                    <a:pt x="972" y="605"/>
                  </a:lnTo>
                  <a:lnTo>
                    <a:pt x="961" y="599"/>
                  </a:lnTo>
                  <a:lnTo>
                    <a:pt x="959" y="597"/>
                  </a:lnTo>
                  <a:lnTo>
                    <a:pt x="957" y="595"/>
                  </a:lnTo>
                  <a:lnTo>
                    <a:pt x="952" y="591"/>
                  </a:lnTo>
                  <a:lnTo>
                    <a:pt x="949" y="586"/>
                  </a:lnTo>
                  <a:lnTo>
                    <a:pt x="941" y="582"/>
                  </a:lnTo>
                  <a:lnTo>
                    <a:pt x="934" y="584"/>
                  </a:lnTo>
                  <a:lnTo>
                    <a:pt x="881" y="583"/>
                  </a:lnTo>
                  <a:lnTo>
                    <a:pt x="867" y="574"/>
                  </a:lnTo>
                  <a:lnTo>
                    <a:pt x="851" y="557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19" name="Freeform 145"/>
            <p:cNvSpPr>
              <a:spLocks/>
            </p:cNvSpPr>
            <p:nvPr/>
          </p:nvSpPr>
          <p:spPr bwMode="auto">
            <a:xfrm>
              <a:off x="5766559" y="5635510"/>
              <a:ext cx="187183" cy="265051"/>
            </a:xfrm>
            <a:custGeom>
              <a:avLst/>
              <a:gdLst>
                <a:gd name="T0" fmla="*/ 66 w 374"/>
                <a:gd name="T1" fmla="*/ 111 h 531"/>
                <a:gd name="T2" fmla="*/ 83 w 374"/>
                <a:gd name="T3" fmla="*/ 144 h 531"/>
                <a:gd name="T4" fmla="*/ 81 w 374"/>
                <a:gd name="T5" fmla="*/ 165 h 531"/>
                <a:gd name="T6" fmla="*/ 40 w 374"/>
                <a:gd name="T7" fmla="*/ 196 h 531"/>
                <a:gd name="T8" fmla="*/ 23 w 374"/>
                <a:gd name="T9" fmla="*/ 220 h 531"/>
                <a:gd name="T10" fmla="*/ 25 w 374"/>
                <a:gd name="T11" fmla="*/ 241 h 531"/>
                <a:gd name="T12" fmla="*/ 6 w 374"/>
                <a:gd name="T13" fmla="*/ 281 h 531"/>
                <a:gd name="T14" fmla="*/ 10 w 374"/>
                <a:gd name="T15" fmla="*/ 315 h 531"/>
                <a:gd name="T16" fmla="*/ 37 w 374"/>
                <a:gd name="T17" fmla="*/ 344 h 531"/>
                <a:gd name="T18" fmla="*/ 26 w 374"/>
                <a:gd name="T19" fmla="*/ 357 h 531"/>
                <a:gd name="T20" fmla="*/ 39 w 374"/>
                <a:gd name="T21" fmla="*/ 376 h 531"/>
                <a:gd name="T22" fmla="*/ 41 w 374"/>
                <a:gd name="T23" fmla="*/ 395 h 531"/>
                <a:gd name="T24" fmla="*/ 35 w 374"/>
                <a:gd name="T25" fmla="*/ 435 h 531"/>
                <a:gd name="T26" fmla="*/ 39 w 374"/>
                <a:gd name="T27" fmla="*/ 448 h 531"/>
                <a:gd name="T28" fmla="*/ 60 w 374"/>
                <a:gd name="T29" fmla="*/ 458 h 531"/>
                <a:gd name="T30" fmla="*/ 75 w 374"/>
                <a:gd name="T31" fmla="*/ 453 h 531"/>
                <a:gd name="T32" fmla="*/ 131 w 374"/>
                <a:gd name="T33" fmla="*/ 465 h 531"/>
                <a:gd name="T34" fmla="*/ 148 w 374"/>
                <a:gd name="T35" fmla="*/ 479 h 531"/>
                <a:gd name="T36" fmla="*/ 160 w 374"/>
                <a:gd name="T37" fmla="*/ 483 h 531"/>
                <a:gd name="T38" fmla="*/ 189 w 374"/>
                <a:gd name="T39" fmla="*/ 495 h 531"/>
                <a:gd name="T40" fmla="*/ 184 w 374"/>
                <a:gd name="T41" fmla="*/ 522 h 531"/>
                <a:gd name="T42" fmla="*/ 207 w 374"/>
                <a:gd name="T43" fmla="*/ 530 h 531"/>
                <a:gd name="T44" fmla="*/ 252 w 374"/>
                <a:gd name="T45" fmla="*/ 517 h 531"/>
                <a:gd name="T46" fmla="*/ 297 w 374"/>
                <a:gd name="T47" fmla="*/ 506 h 531"/>
                <a:gd name="T48" fmla="*/ 302 w 374"/>
                <a:gd name="T49" fmla="*/ 486 h 531"/>
                <a:gd name="T50" fmla="*/ 314 w 374"/>
                <a:gd name="T51" fmla="*/ 476 h 531"/>
                <a:gd name="T52" fmla="*/ 334 w 374"/>
                <a:gd name="T53" fmla="*/ 469 h 531"/>
                <a:gd name="T54" fmla="*/ 374 w 374"/>
                <a:gd name="T55" fmla="*/ 440 h 531"/>
                <a:gd name="T56" fmla="*/ 368 w 374"/>
                <a:gd name="T57" fmla="*/ 401 h 531"/>
                <a:gd name="T58" fmla="*/ 363 w 374"/>
                <a:gd name="T59" fmla="*/ 340 h 531"/>
                <a:gd name="T60" fmla="*/ 340 w 374"/>
                <a:gd name="T61" fmla="*/ 296 h 531"/>
                <a:gd name="T62" fmla="*/ 305 w 374"/>
                <a:gd name="T63" fmla="*/ 252 h 531"/>
                <a:gd name="T64" fmla="*/ 296 w 374"/>
                <a:gd name="T65" fmla="*/ 193 h 531"/>
                <a:gd name="T66" fmla="*/ 312 w 374"/>
                <a:gd name="T67" fmla="*/ 123 h 531"/>
                <a:gd name="T68" fmla="*/ 313 w 374"/>
                <a:gd name="T69" fmla="*/ 90 h 531"/>
                <a:gd name="T70" fmla="*/ 300 w 374"/>
                <a:gd name="T71" fmla="*/ 70 h 531"/>
                <a:gd name="T72" fmla="*/ 279 w 374"/>
                <a:gd name="T73" fmla="*/ 59 h 531"/>
                <a:gd name="T74" fmla="*/ 241 w 374"/>
                <a:gd name="T75" fmla="*/ 25 h 531"/>
                <a:gd name="T76" fmla="*/ 207 w 374"/>
                <a:gd name="T77" fmla="*/ 13 h 531"/>
                <a:gd name="T78" fmla="*/ 153 w 374"/>
                <a:gd name="T79" fmla="*/ 0 h 531"/>
                <a:gd name="T80" fmla="*/ 140 w 374"/>
                <a:gd name="T81" fmla="*/ 38 h 531"/>
                <a:gd name="T82" fmla="*/ 118 w 374"/>
                <a:gd name="T83" fmla="*/ 28 h 531"/>
                <a:gd name="T84" fmla="*/ 106 w 374"/>
                <a:gd name="T85" fmla="*/ 37 h 531"/>
                <a:gd name="T86" fmla="*/ 98 w 374"/>
                <a:gd name="T87" fmla="*/ 60 h 531"/>
                <a:gd name="T88" fmla="*/ 86 w 374"/>
                <a:gd name="T89" fmla="*/ 84 h 531"/>
                <a:gd name="T90" fmla="*/ 71 w 374"/>
                <a:gd name="T91" fmla="*/ 9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4" h="531">
                  <a:moveTo>
                    <a:pt x="69" y="105"/>
                  </a:moveTo>
                  <a:lnTo>
                    <a:pt x="66" y="111"/>
                  </a:lnTo>
                  <a:lnTo>
                    <a:pt x="71" y="123"/>
                  </a:lnTo>
                  <a:lnTo>
                    <a:pt x="83" y="144"/>
                  </a:lnTo>
                  <a:lnTo>
                    <a:pt x="93" y="149"/>
                  </a:lnTo>
                  <a:lnTo>
                    <a:pt x="81" y="165"/>
                  </a:lnTo>
                  <a:lnTo>
                    <a:pt x="64" y="170"/>
                  </a:lnTo>
                  <a:lnTo>
                    <a:pt x="40" y="196"/>
                  </a:lnTo>
                  <a:lnTo>
                    <a:pt x="25" y="209"/>
                  </a:lnTo>
                  <a:lnTo>
                    <a:pt x="23" y="220"/>
                  </a:lnTo>
                  <a:lnTo>
                    <a:pt x="25" y="225"/>
                  </a:lnTo>
                  <a:lnTo>
                    <a:pt x="25" y="241"/>
                  </a:lnTo>
                  <a:lnTo>
                    <a:pt x="20" y="265"/>
                  </a:lnTo>
                  <a:lnTo>
                    <a:pt x="6" y="281"/>
                  </a:lnTo>
                  <a:lnTo>
                    <a:pt x="0" y="306"/>
                  </a:lnTo>
                  <a:lnTo>
                    <a:pt x="10" y="315"/>
                  </a:lnTo>
                  <a:lnTo>
                    <a:pt x="26" y="330"/>
                  </a:lnTo>
                  <a:lnTo>
                    <a:pt x="37" y="344"/>
                  </a:lnTo>
                  <a:lnTo>
                    <a:pt x="31" y="354"/>
                  </a:lnTo>
                  <a:lnTo>
                    <a:pt x="26" y="357"/>
                  </a:lnTo>
                  <a:lnTo>
                    <a:pt x="26" y="364"/>
                  </a:lnTo>
                  <a:lnTo>
                    <a:pt x="39" y="376"/>
                  </a:lnTo>
                  <a:lnTo>
                    <a:pt x="46" y="387"/>
                  </a:lnTo>
                  <a:lnTo>
                    <a:pt x="41" y="395"/>
                  </a:lnTo>
                  <a:lnTo>
                    <a:pt x="36" y="408"/>
                  </a:lnTo>
                  <a:lnTo>
                    <a:pt x="35" y="435"/>
                  </a:lnTo>
                  <a:lnTo>
                    <a:pt x="36" y="448"/>
                  </a:lnTo>
                  <a:lnTo>
                    <a:pt x="39" y="448"/>
                  </a:lnTo>
                  <a:lnTo>
                    <a:pt x="52" y="452"/>
                  </a:lnTo>
                  <a:lnTo>
                    <a:pt x="60" y="458"/>
                  </a:lnTo>
                  <a:lnTo>
                    <a:pt x="68" y="465"/>
                  </a:lnTo>
                  <a:lnTo>
                    <a:pt x="75" y="453"/>
                  </a:lnTo>
                  <a:lnTo>
                    <a:pt x="124" y="452"/>
                  </a:lnTo>
                  <a:lnTo>
                    <a:pt x="131" y="465"/>
                  </a:lnTo>
                  <a:lnTo>
                    <a:pt x="137" y="473"/>
                  </a:lnTo>
                  <a:lnTo>
                    <a:pt x="148" y="479"/>
                  </a:lnTo>
                  <a:lnTo>
                    <a:pt x="149" y="483"/>
                  </a:lnTo>
                  <a:lnTo>
                    <a:pt x="160" y="483"/>
                  </a:lnTo>
                  <a:lnTo>
                    <a:pt x="172" y="491"/>
                  </a:lnTo>
                  <a:lnTo>
                    <a:pt x="189" y="495"/>
                  </a:lnTo>
                  <a:lnTo>
                    <a:pt x="187" y="509"/>
                  </a:lnTo>
                  <a:lnTo>
                    <a:pt x="184" y="522"/>
                  </a:lnTo>
                  <a:lnTo>
                    <a:pt x="188" y="531"/>
                  </a:lnTo>
                  <a:lnTo>
                    <a:pt x="207" y="530"/>
                  </a:lnTo>
                  <a:lnTo>
                    <a:pt x="231" y="521"/>
                  </a:lnTo>
                  <a:lnTo>
                    <a:pt x="252" y="517"/>
                  </a:lnTo>
                  <a:lnTo>
                    <a:pt x="282" y="514"/>
                  </a:lnTo>
                  <a:lnTo>
                    <a:pt x="297" y="506"/>
                  </a:lnTo>
                  <a:lnTo>
                    <a:pt x="297" y="496"/>
                  </a:lnTo>
                  <a:lnTo>
                    <a:pt x="302" y="486"/>
                  </a:lnTo>
                  <a:lnTo>
                    <a:pt x="306" y="479"/>
                  </a:lnTo>
                  <a:lnTo>
                    <a:pt x="314" y="476"/>
                  </a:lnTo>
                  <a:lnTo>
                    <a:pt x="321" y="473"/>
                  </a:lnTo>
                  <a:lnTo>
                    <a:pt x="334" y="469"/>
                  </a:lnTo>
                  <a:lnTo>
                    <a:pt x="351" y="455"/>
                  </a:lnTo>
                  <a:lnTo>
                    <a:pt x="374" y="440"/>
                  </a:lnTo>
                  <a:lnTo>
                    <a:pt x="371" y="424"/>
                  </a:lnTo>
                  <a:lnTo>
                    <a:pt x="368" y="401"/>
                  </a:lnTo>
                  <a:lnTo>
                    <a:pt x="368" y="354"/>
                  </a:lnTo>
                  <a:lnTo>
                    <a:pt x="363" y="340"/>
                  </a:lnTo>
                  <a:lnTo>
                    <a:pt x="352" y="318"/>
                  </a:lnTo>
                  <a:lnTo>
                    <a:pt x="340" y="296"/>
                  </a:lnTo>
                  <a:lnTo>
                    <a:pt x="319" y="275"/>
                  </a:lnTo>
                  <a:lnTo>
                    <a:pt x="305" y="252"/>
                  </a:lnTo>
                  <a:lnTo>
                    <a:pt x="297" y="237"/>
                  </a:lnTo>
                  <a:lnTo>
                    <a:pt x="296" y="193"/>
                  </a:lnTo>
                  <a:lnTo>
                    <a:pt x="301" y="160"/>
                  </a:lnTo>
                  <a:lnTo>
                    <a:pt x="312" y="123"/>
                  </a:lnTo>
                  <a:lnTo>
                    <a:pt x="316" y="109"/>
                  </a:lnTo>
                  <a:lnTo>
                    <a:pt x="313" y="90"/>
                  </a:lnTo>
                  <a:lnTo>
                    <a:pt x="311" y="88"/>
                  </a:lnTo>
                  <a:lnTo>
                    <a:pt x="300" y="70"/>
                  </a:lnTo>
                  <a:lnTo>
                    <a:pt x="292" y="52"/>
                  </a:lnTo>
                  <a:lnTo>
                    <a:pt x="279" y="59"/>
                  </a:lnTo>
                  <a:lnTo>
                    <a:pt x="258" y="38"/>
                  </a:lnTo>
                  <a:lnTo>
                    <a:pt x="241" y="25"/>
                  </a:lnTo>
                  <a:lnTo>
                    <a:pt x="226" y="21"/>
                  </a:lnTo>
                  <a:lnTo>
                    <a:pt x="207" y="13"/>
                  </a:lnTo>
                  <a:lnTo>
                    <a:pt x="170" y="5"/>
                  </a:lnTo>
                  <a:lnTo>
                    <a:pt x="153" y="0"/>
                  </a:lnTo>
                  <a:lnTo>
                    <a:pt x="144" y="21"/>
                  </a:lnTo>
                  <a:lnTo>
                    <a:pt x="140" y="38"/>
                  </a:lnTo>
                  <a:lnTo>
                    <a:pt x="131" y="37"/>
                  </a:lnTo>
                  <a:lnTo>
                    <a:pt x="118" y="28"/>
                  </a:lnTo>
                  <a:lnTo>
                    <a:pt x="106" y="28"/>
                  </a:lnTo>
                  <a:lnTo>
                    <a:pt x="106" y="37"/>
                  </a:lnTo>
                  <a:lnTo>
                    <a:pt x="98" y="50"/>
                  </a:lnTo>
                  <a:lnTo>
                    <a:pt x="98" y="60"/>
                  </a:lnTo>
                  <a:lnTo>
                    <a:pt x="87" y="82"/>
                  </a:lnTo>
                  <a:lnTo>
                    <a:pt x="86" y="84"/>
                  </a:lnTo>
                  <a:lnTo>
                    <a:pt x="84" y="90"/>
                  </a:lnTo>
                  <a:lnTo>
                    <a:pt x="71" y="98"/>
                  </a:lnTo>
                  <a:lnTo>
                    <a:pt x="69" y="105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20" name="Freeform 147"/>
            <p:cNvSpPr>
              <a:spLocks/>
            </p:cNvSpPr>
            <p:nvPr/>
          </p:nvSpPr>
          <p:spPr bwMode="auto">
            <a:xfrm>
              <a:off x="5913310" y="5638505"/>
              <a:ext cx="287513" cy="456727"/>
            </a:xfrm>
            <a:custGeom>
              <a:avLst/>
              <a:gdLst>
                <a:gd name="T0" fmla="*/ 13 w 578"/>
                <a:gd name="T1" fmla="*/ 246 h 914"/>
                <a:gd name="T2" fmla="*/ 60 w 578"/>
                <a:gd name="T3" fmla="*/ 312 h 914"/>
                <a:gd name="T4" fmla="*/ 76 w 578"/>
                <a:gd name="T5" fmla="*/ 395 h 914"/>
                <a:gd name="T6" fmla="*/ 82 w 578"/>
                <a:gd name="T7" fmla="*/ 434 h 914"/>
                <a:gd name="T8" fmla="*/ 86 w 578"/>
                <a:gd name="T9" fmla="*/ 537 h 914"/>
                <a:gd name="T10" fmla="*/ 119 w 578"/>
                <a:gd name="T11" fmla="*/ 618 h 914"/>
                <a:gd name="T12" fmla="*/ 181 w 578"/>
                <a:gd name="T13" fmla="*/ 645 h 914"/>
                <a:gd name="T14" fmla="*/ 210 w 578"/>
                <a:gd name="T15" fmla="*/ 691 h 914"/>
                <a:gd name="T16" fmla="*/ 241 w 578"/>
                <a:gd name="T17" fmla="*/ 724 h 914"/>
                <a:gd name="T18" fmla="*/ 268 w 578"/>
                <a:gd name="T19" fmla="*/ 744 h 914"/>
                <a:gd name="T20" fmla="*/ 298 w 578"/>
                <a:gd name="T21" fmla="*/ 771 h 914"/>
                <a:gd name="T22" fmla="*/ 379 w 578"/>
                <a:gd name="T23" fmla="*/ 767 h 914"/>
                <a:gd name="T24" fmla="*/ 398 w 578"/>
                <a:gd name="T25" fmla="*/ 780 h 914"/>
                <a:gd name="T26" fmla="*/ 429 w 578"/>
                <a:gd name="T27" fmla="*/ 829 h 914"/>
                <a:gd name="T28" fmla="*/ 422 w 578"/>
                <a:gd name="T29" fmla="*/ 860 h 914"/>
                <a:gd name="T30" fmla="*/ 406 w 578"/>
                <a:gd name="T31" fmla="*/ 888 h 914"/>
                <a:gd name="T32" fmla="*/ 429 w 578"/>
                <a:gd name="T33" fmla="*/ 911 h 914"/>
                <a:gd name="T34" fmla="*/ 490 w 578"/>
                <a:gd name="T35" fmla="*/ 894 h 914"/>
                <a:gd name="T36" fmla="*/ 553 w 578"/>
                <a:gd name="T37" fmla="*/ 862 h 914"/>
                <a:gd name="T38" fmla="*/ 572 w 578"/>
                <a:gd name="T39" fmla="*/ 797 h 914"/>
                <a:gd name="T40" fmla="*/ 566 w 578"/>
                <a:gd name="T41" fmla="*/ 763 h 914"/>
                <a:gd name="T42" fmla="*/ 533 w 578"/>
                <a:gd name="T43" fmla="*/ 708 h 914"/>
                <a:gd name="T44" fmla="*/ 502 w 578"/>
                <a:gd name="T45" fmla="*/ 652 h 914"/>
                <a:gd name="T46" fmla="*/ 501 w 578"/>
                <a:gd name="T47" fmla="*/ 601 h 914"/>
                <a:gd name="T48" fmla="*/ 478 w 578"/>
                <a:gd name="T49" fmla="*/ 558 h 914"/>
                <a:gd name="T50" fmla="*/ 467 w 578"/>
                <a:gd name="T51" fmla="*/ 469 h 914"/>
                <a:gd name="T52" fmla="*/ 425 w 578"/>
                <a:gd name="T53" fmla="*/ 400 h 914"/>
                <a:gd name="T54" fmla="*/ 393 w 578"/>
                <a:gd name="T55" fmla="*/ 367 h 914"/>
                <a:gd name="T56" fmla="*/ 382 w 578"/>
                <a:gd name="T57" fmla="*/ 351 h 914"/>
                <a:gd name="T58" fmla="*/ 358 w 578"/>
                <a:gd name="T59" fmla="*/ 331 h 914"/>
                <a:gd name="T60" fmla="*/ 293 w 578"/>
                <a:gd name="T61" fmla="*/ 284 h 914"/>
                <a:gd name="T62" fmla="*/ 282 w 578"/>
                <a:gd name="T63" fmla="*/ 216 h 914"/>
                <a:gd name="T64" fmla="*/ 277 w 578"/>
                <a:gd name="T65" fmla="*/ 187 h 914"/>
                <a:gd name="T66" fmla="*/ 271 w 578"/>
                <a:gd name="T67" fmla="*/ 149 h 914"/>
                <a:gd name="T68" fmla="*/ 270 w 578"/>
                <a:gd name="T69" fmla="*/ 111 h 914"/>
                <a:gd name="T70" fmla="*/ 237 w 578"/>
                <a:gd name="T71" fmla="*/ 82 h 914"/>
                <a:gd name="T72" fmla="*/ 230 w 578"/>
                <a:gd name="T73" fmla="*/ 52 h 914"/>
                <a:gd name="T74" fmla="*/ 166 w 578"/>
                <a:gd name="T75" fmla="*/ 29 h 914"/>
                <a:gd name="T76" fmla="*/ 131 w 578"/>
                <a:gd name="T77" fmla="*/ 29 h 914"/>
                <a:gd name="T78" fmla="*/ 108 w 578"/>
                <a:gd name="T79" fmla="*/ 46 h 914"/>
                <a:gd name="T80" fmla="*/ 45 w 578"/>
                <a:gd name="T81" fmla="*/ 0 h 914"/>
                <a:gd name="T82" fmla="*/ 0 w 578"/>
                <a:gd name="T83" fmla="*/ 13 h 914"/>
                <a:gd name="T84" fmla="*/ 19 w 578"/>
                <a:gd name="T85" fmla="*/ 82 h 914"/>
                <a:gd name="T86" fmla="*/ 20 w 578"/>
                <a:gd name="T87" fmla="*/ 117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8" h="914">
                  <a:moveTo>
                    <a:pt x="4" y="187"/>
                  </a:moveTo>
                  <a:lnTo>
                    <a:pt x="5" y="231"/>
                  </a:lnTo>
                  <a:lnTo>
                    <a:pt x="13" y="246"/>
                  </a:lnTo>
                  <a:lnTo>
                    <a:pt x="27" y="269"/>
                  </a:lnTo>
                  <a:lnTo>
                    <a:pt x="48" y="290"/>
                  </a:lnTo>
                  <a:lnTo>
                    <a:pt x="60" y="312"/>
                  </a:lnTo>
                  <a:lnTo>
                    <a:pt x="71" y="334"/>
                  </a:lnTo>
                  <a:lnTo>
                    <a:pt x="76" y="348"/>
                  </a:lnTo>
                  <a:lnTo>
                    <a:pt x="76" y="395"/>
                  </a:lnTo>
                  <a:lnTo>
                    <a:pt x="79" y="418"/>
                  </a:lnTo>
                  <a:lnTo>
                    <a:pt x="82" y="434"/>
                  </a:lnTo>
                  <a:lnTo>
                    <a:pt x="82" y="434"/>
                  </a:lnTo>
                  <a:lnTo>
                    <a:pt x="82" y="435"/>
                  </a:lnTo>
                  <a:lnTo>
                    <a:pt x="82" y="471"/>
                  </a:lnTo>
                  <a:lnTo>
                    <a:pt x="86" y="537"/>
                  </a:lnTo>
                  <a:lnTo>
                    <a:pt x="90" y="586"/>
                  </a:lnTo>
                  <a:lnTo>
                    <a:pt x="96" y="599"/>
                  </a:lnTo>
                  <a:lnTo>
                    <a:pt x="119" y="618"/>
                  </a:lnTo>
                  <a:lnTo>
                    <a:pt x="133" y="629"/>
                  </a:lnTo>
                  <a:lnTo>
                    <a:pt x="157" y="639"/>
                  </a:lnTo>
                  <a:lnTo>
                    <a:pt x="181" y="645"/>
                  </a:lnTo>
                  <a:lnTo>
                    <a:pt x="198" y="657"/>
                  </a:lnTo>
                  <a:lnTo>
                    <a:pt x="199" y="677"/>
                  </a:lnTo>
                  <a:lnTo>
                    <a:pt x="210" y="691"/>
                  </a:lnTo>
                  <a:lnTo>
                    <a:pt x="226" y="695"/>
                  </a:lnTo>
                  <a:lnTo>
                    <a:pt x="242" y="709"/>
                  </a:lnTo>
                  <a:lnTo>
                    <a:pt x="241" y="724"/>
                  </a:lnTo>
                  <a:lnTo>
                    <a:pt x="242" y="731"/>
                  </a:lnTo>
                  <a:lnTo>
                    <a:pt x="253" y="735"/>
                  </a:lnTo>
                  <a:lnTo>
                    <a:pt x="268" y="744"/>
                  </a:lnTo>
                  <a:lnTo>
                    <a:pt x="275" y="759"/>
                  </a:lnTo>
                  <a:lnTo>
                    <a:pt x="286" y="774"/>
                  </a:lnTo>
                  <a:lnTo>
                    <a:pt x="298" y="771"/>
                  </a:lnTo>
                  <a:lnTo>
                    <a:pt x="320" y="763"/>
                  </a:lnTo>
                  <a:lnTo>
                    <a:pt x="361" y="766"/>
                  </a:lnTo>
                  <a:lnTo>
                    <a:pt x="379" y="767"/>
                  </a:lnTo>
                  <a:lnTo>
                    <a:pt x="384" y="759"/>
                  </a:lnTo>
                  <a:lnTo>
                    <a:pt x="398" y="759"/>
                  </a:lnTo>
                  <a:lnTo>
                    <a:pt x="398" y="780"/>
                  </a:lnTo>
                  <a:lnTo>
                    <a:pt x="419" y="796"/>
                  </a:lnTo>
                  <a:lnTo>
                    <a:pt x="418" y="815"/>
                  </a:lnTo>
                  <a:lnTo>
                    <a:pt x="429" y="829"/>
                  </a:lnTo>
                  <a:lnTo>
                    <a:pt x="429" y="836"/>
                  </a:lnTo>
                  <a:lnTo>
                    <a:pt x="424" y="856"/>
                  </a:lnTo>
                  <a:lnTo>
                    <a:pt x="422" y="860"/>
                  </a:lnTo>
                  <a:lnTo>
                    <a:pt x="419" y="866"/>
                  </a:lnTo>
                  <a:lnTo>
                    <a:pt x="410" y="874"/>
                  </a:lnTo>
                  <a:lnTo>
                    <a:pt x="406" y="888"/>
                  </a:lnTo>
                  <a:lnTo>
                    <a:pt x="411" y="901"/>
                  </a:lnTo>
                  <a:lnTo>
                    <a:pt x="421" y="904"/>
                  </a:lnTo>
                  <a:lnTo>
                    <a:pt x="429" y="911"/>
                  </a:lnTo>
                  <a:lnTo>
                    <a:pt x="429" y="914"/>
                  </a:lnTo>
                  <a:lnTo>
                    <a:pt x="458" y="906"/>
                  </a:lnTo>
                  <a:lnTo>
                    <a:pt x="490" y="894"/>
                  </a:lnTo>
                  <a:lnTo>
                    <a:pt x="503" y="873"/>
                  </a:lnTo>
                  <a:lnTo>
                    <a:pt x="524" y="869"/>
                  </a:lnTo>
                  <a:lnTo>
                    <a:pt x="553" y="862"/>
                  </a:lnTo>
                  <a:lnTo>
                    <a:pt x="578" y="841"/>
                  </a:lnTo>
                  <a:lnTo>
                    <a:pt x="574" y="827"/>
                  </a:lnTo>
                  <a:lnTo>
                    <a:pt x="572" y="797"/>
                  </a:lnTo>
                  <a:lnTo>
                    <a:pt x="574" y="775"/>
                  </a:lnTo>
                  <a:lnTo>
                    <a:pt x="568" y="767"/>
                  </a:lnTo>
                  <a:lnTo>
                    <a:pt x="566" y="763"/>
                  </a:lnTo>
                  <a:lnTo>
                    <a:pt x="563" y="744"/>
                  </a:lnTo>
                  <a:lnTo>
                    <a:pt x="554" y="730"/>
                  </a:lnTo>
                  <a:lnTo>
                    <a:pt x="533" y="708"/>
                  </a:lnTo>
                  <a:lnTo>
                    <a:pt x="521" y="697"/>
                  </a:lnTo>
                  <a:lnTo>
                    <a:pt x="503" y="666"/>
                  </a:lnTo>
                  <a:lnTo>
                    <a:pt x="502" y="652"/>
                  </a:lnTo>
                  <a:lnTo>
                    <a:pt x="507" y="631"/>
                  </a:lnTo>
                  <a:lnTo>
                    <a:pt x="509" y="615"/>
                  </a:lnTo>
                  <a:lnTo>
                    <a:pt x="501" y="601"/>
                  </a:lnTo>
                  <a:lnTo>
                    <a:pt x="488" y="586"/>
                  </a:lnTo>
                  <a:lnTo>
                    <a:pt x="488" y="574"/>
                  </a:lnTo>
                  <a:lnTo>
                    <a:pt x="478" y="558"/>
                  </a:lnTo>
                  <a:lnTo>
                    <a:pt x="473" y="532"/>
                  </a:lnTo>
                  <a:lnTo>
                    <a:pt x="467" y="500"/>
                  </a:lnTo>
                  <a:lnTo>
                    <a:pt x="467" y="469"/>
                  </a:lnTo>
                  <a:lnTo>
                    <a:pt x="461" y="430"/>
                  </a:lnTo>
                  <a:lnTo>
                    <a:pt x="448" y="418"/>
                  </a:lnTo>
                  <a:lnTo>
                    <a:pt x="425" y="400"/>
                  </a:lnTo>
                  <a:lnTo>
                    <a:pt x="414" y="372"/>
                  </a:lnTo>
                  <a:lnTo>
                    <a:pt x="408" y="367"/>
                  </a:lnTo>
                  <a:lnTo>
                    <a:pt x="393" y="367"/>
                  </a:lnTo>
                  <a:lnTo>
                    <a:pt x="382" y="367"/>
                  </a:lnTo>
                  <a:lnTo>
                    <a:pt x="374" y="363"/>
                  </a:lnTo>
                  <a:lnTo>
                    <a:pt x="382" y="351"/>
                  </a:lnTo>
                  <a:lnTo>
                    <a:pt x="377" y="342"/>
                  </a:lnTo>
                  <a:lnTo>
                    <a:pt x="369" y="337"/>
                  </a:lnTo>
                  <a:lnTo>
                    <a:pt x="358" y="331"/>
                  </a:lnTo>
                  <a:lnTo>
                    <a:pt x="333" y="317"/>
                  </a:lnTo>
                  <a:lnTo>
                    <a:pt x="315" y="304"/>
                  </a:lnTo>
                  <a:lnTo>
                    <a:pt x="293" y="284"/>
                  </a:lnTo>
                  <a:lnTo>
                    <a:pt x="290" y="233"/>
                  </a:lnTo>
                  <a:lnTo>
                    <a:pt x="282" y="218"/>
                  </a:lnTo>
                  <a:lnTo>
                    <a:pt x="282" y="216"/>
                  </a:lnTo>
                  <a:lnTo>
                    <a:pt x="282" y="201"/>
                  </a:lnTo>
                  <a:lnTo>
                    <a:pt x="278" y="189"/>
                  </a:lnTo>
                  <a:lnTo>
                    <a:pt x="277" y="187"/>
                  </a:lnTo>
                  <a:lnTo>
                    <a:pt x="277" y="170"/>
                  </a:lnTo>
                  <a:lnTo>
                    <a:pt x="277" y="159"/>
                  </a:lnTo>
                  <a:lnTo>
                    <a:pt x="271" y="149"/>
                  </a:lnTo>
                  <a:lnTo>
                    <a:pt x="275" y="132"/>
                  </a:lnTo>
                  <a:lnTo>
                    <a:pt x="277" y="116"/>
                  </a:lnTo>
                  <a:lnTo>
                    <a:pt x="270" y="111"/>
                  </a:lnTo>
                  <a:lnTo>
                    <a:pt x="267" y="100"/>
                  </a:lnTo>
                  <a:lnTo>
                    <a:pt x="248" y="97"/>
                  </a:lnTo>
                  <a:lnTo>
                    <a:pt x="237" y="82"/>
                  </a:lnTo>
                  <a:lnTo>
                    <a:pt x="248" y="69"/>
                  </a:lnTo>
                  <a:lnTo>
                    <a:pt x="242" y="57"/>
                  </a:lnTo>
                  <a:lnTo>
                    <a:pt x="230" y="52"/>
                  </a:lnTo>
                  <a:lnTo>
                    <a:pt x="204" y="39"/>
                  </a:lnTo>
                  <a:lnTo>
                    <a:pt x="180" y="32"/>
                  </a:lnTo>
                  <a:lnTo>
                    <a:pt x="166" y="29"/>
                  </a:lnTo>
                  <a:lnTo>
                    <a:pt x="148" y="19"/>
                  </a:lnTo>
                  <a:lnTo>
                    <a:pt x="135" y="18"/>
                  </a:lnTo>
                  <a:lnTo>
                    <a:pt x="131" y="29"/>
                  </a:lnTo>
                  <a:lnTo>
                    <a:pt x="123" y="33"/>
                  </a:lnTo>
                  <a:lnTo>
                    <a:pt x="111" y="35"/>
                  </a:lnTo>
                  <a:lnTo>
                    <a:pt x="108" y="46"/>
                  </a:lnTo>
                  <a:lnTo>
                    <a:pt x="98" y="42"/>
                  </a:lnTo>
                  <a:lnTo>
                    <a:pt x="70" y="19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46"/>
                  </a:lnTo>
                  <a:lnTo>
                    <a:pt x="8" y="64"/>
                  </a:lnTo>
                  <a:lnTo>
                    <a:pt x="19" y="82"/>
                  </a:lnTo>
                  <a:lnTo>
                    <a:pt x="21" y="84"/>
                  </a:lnTo>
                  <a:lnTo>
                    <a:pt x="24" y="103"/>
                  </a:lnTo>
                  <a:lnTo>
                    <a:pt x="20" y="117"/>
                  </a:lnTo>
                  <a:lnTo>
                    <a:pt x="9" y="154"/>
                  </a:lnTo>
                  <a:lnTo>
                    <a:pt x="4" y="187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21" name="Freeform 151"/>
            <p:cNvSpPr>
              <a:spLocks/>
            </p:cNvSpPr>
            <p:nvPr/>
          </p:nvSpPr>
          <p:spPr bwMode="auto">
            <a:xfrm>
              <a:off x="5628793" y="5735840"/>
              <a:ext cx="167716" cy="187183"/>
            </a:xfrm>
            <a:custGeom>
              <a:avLst/>
              <a:gdLst>
                <a:gd name="T0" fmla="*/ 303 w 337"/>
                <a:gd name="T1" fmla="*/ 164 h 375"/>
                <a:gd name="T2" fmla="*/ 308 w 337"/>
                <a:gd name="T3" fmla="*/ 154 h 375"/>
                <a:gd name="T4" fmla="*/ 303 w 337"/>
                <a:gd name="T5" fmla="*/ 130 h 375"/>
                <a:gd name="T6" fmla="*/ 277 w 337"/>
                <a:gd name="T7" fmla="*/ 106 h 375"/>
                <a:gd name="T8" fmla="*/ 252 w 337"/>
                <a:gd name="T9" fmla="*/ 96 h 375"/>
                <a:gd name="T10" fmla="*/ 217 w 337"/>
                <a:gd name="T11" fmla="*/ 80 h 375"/>
                <a:gd name="T12" fmla="*/ 169 w 337"/>
                <a:gd name="T13" fmla="*/ 57 h 375"/>
                <a:gd name="T14" fmla="*/ 147 w 337"/>
                <a:gd name="T15" fmla="*/ 16 h 375"/>
                <a:gd name="T16" fmla="*/ 122 w 337"/>
                <a:gd name="T17" fmla="*/ 0 h 375"/>
                <a:gd name="T18" fmla="*/ 91 w 337"/>
                <a:gd name="T19" fmla="*/ 10 h 375"/>
                <a:gd name="T20" fmla="*/ 90 w 337"/>
                <a:gd name="T21" fmla="*/ 24 h 375"/>
                <a:gd name="T22" fmla="*/ 60 w 337"/>
                <a:gd name="T23" fmla="*/ 29 h 375"/>
                <a:gd name="T24" fmla="*/ 13 w 337"/>
                <a:gd name="T25" fmla="*/ 52 h 375"/>
                <a:gd name="T26" fmla="*/ 12 w 337"/>
                <a:gd name="T27" fmla="*/ 95 h 375"/>
                <a:gd name="T28" fmla="*/ 0 w 337"/>
                <a:gd name="T29" fmla="*/ 130 h 375"/>
                <a:gd name="T30" fmla="*/ 4 w 337"/>
                <a:gd name="T31" fmla="*/ 158 h 375"/>
                <a:gd name="T32" fmla="*/ 16 w 337"/>
                <a:gd name="T33" fmla="*/ 175 h 375"/>
                <a:gd name="T34" fmla="*/ 30 w 337"/>
                <a:gd name="T35" fmla="*/ 205 h 375"/>
                <a:gd name="T36" fmla="*/ 43 w 337"/>
                <a:gd name="T37" fmla="*/ 230 h 375"/>
                <a:gd name="T38" fmla="*/ 45 w 337"/>
                <a:gd name="T39" fmla="*/ 255 h 375"/>
                <a:gd name="T40" fmla="*/ 27 w 337"/>
                <a:gd name="T41" fmla="*/ 289 h 375"/>
                <a:gd name="T42" fmla="*/ 45 w 337"/>
                <a:gd name="T43" fmla="*/ 315 h 375"/>
                <a:gd name="T44" fmla="*/ 53 w 337"/>
                <a:gd name="T45" fmla="*/ 329 h 375"/>
                <a:gd name="T46" fmla="*/ 92 w 337"/>
                <a:gd name="T47" fmla="*/ 361 h 375"/>
                <a:gd name="T48" fmla="*/ 121 w 337"/>
                <a:gd name="T49" fmla="*/ 367 h 375"/>
                <a:gd name="T50" fmla="*/ 150 w 337"/>
                <a:gd name="T51" fmla="*/ 359 h 375"/>
                <a:gd name="T52" fmla="*/ 169 w 337"/>
                <a:gd name="T53" fmla="*/ 357 h 375"/>
                <a:gd name="T54" fmla="*/ 210 w 337"/>
                <a:gd name="T55" fmla="*/ 375 h 375"/>
                <a:gd name="T56" fmla="*/ 226 w 337"/>
                <a:gd name="T57" fmla="*/ 375 h 375"/>
                <a:gd name="T58" fmla="*/ 239 w 337"/>
                <a:gd name="T59" fmla="*/ 367 h 375"/>
                <a:gd name="T60" fmla="*/ 253 w 337"/>
                <a:gd name="T61" fmla="*/ 360 h 375"/>
                <a:gd name="T62" fmla="*/ 239 w 337"/>
                <a:gd name="T63" fmla="*/ 325 h 375"/>
                <a:gd name="T64" fmla="*/ 248 w 337"/>
                <a:gd name="T65" fmla="*/ 319 h 375"/>
                <a:gd name="T66" fmla="*/ 274 w 337"/>
                <a:gd name="T67" fmla="*/ 341 h 375"/>
                <a:gd name="T68" fmla="*/ 287 w 337"/>
                <a:gd name="T69" fmla="*/ 358 h 375"/>
                <a:gd name="T70" fmla="*/ 305 w 337"/>
                <a:gd name="T71" fmla="*/ 336 h 375"/>
                <a:gd name="T72" fmla="*/ 297 w 337"/>
                <a:gd name="T73" fmla="*/ 313 h 375"/>
                <a:gd name="T74" fmla="*/ 295 w 337"/>
                <a:gd name="T75" fmla="*/ 304 h 375"/>
                <a:gd name="T76" fmla="*/ 321 w 337"/>
                <a:gd name="T77" fmla="*/ 300 h 375"/>
                <a:gd name="T78" fmla="*/ 337 w 337"/>
                <a:gd name="T79" fmla="*/ 280 h 375"/>
                <a:gd name="T80" fmla="*/ 323 w 337"/>
                <a:gd name="T81" fmla="*/ 268 h 375"/>
                <a:gd name="T82" fmla="*/ 313 w 337"/>
                <a:gd name="T83" fmla="*/ 248 h 375"/>
                <a:gd name="T84" fmla="*/ 313 w 337"/>
                <a:gd name="T85" fmla="*/ 208 h 375"/>
                <a:gd name="T86" fmla="*/ 323 w 337"/>
                <a:gd name="T87" fmla="*/ 18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7" h="375">
                  <a:moveTo>
                    <a:pt x="316" y="176"/>
                  </a:moveTo>
                  <a:lnTo>
                    <a:pt x="303" y="164"/>
                  </a:lnTo>
                  <a:lnTo>
                    <a:pt x="303" y="157"/>
                  </a:lnTo>
                  <a:lnTo>
                    <a:pt x="308" y="154"/>
                  </a:lnTo>
                  <a:lnTo>
                    <a:pt x="314" y="144"/>
                  </a:lnTo>
                  <a:lnTo>
                    <a:pt x="303" y="130"/>
                  </a:lnTo>
                  <a:lnTo>
                    <a:pt x="287" y="115"/>
                  </a:lnTo>
                  <a:lnTo>
                    <a:pt x="277" y="106"/>
                  </a:lnTo>
                  <a:lnTo>
                    <a:pt x="276" y="105"/>
                  </a:lnTo>
                  <a:lnTo>
                    <a:pt x="252" y="96"/>
                  </a:lnTo>
                  <a:lnTo>
                    <a:pt x="237" y="89"/>
                  </a:lnTo>
                  <a:lnTo>
                    <a:pt x="217" y="80"/>
                  </a:lnTo>
                  <a:lnTo>
                    <a:pt x="189" y="67"/>
                  </a:lnTo>
                  <a:lnTo>
                    <a:pt x="169" y="57"/>
                  </a:lnTo>
                  <a:lnTo>
                    <a:pt x="151" y="40"/>
                  </a:lnTo>
                  <a:lnTo>
                    <a:pt x="147" y="16"/>
                  </a:lnTo>
                  <a:lnTo>
                    <a:pt x="139" y="8"/>
                  </a:lnTo>
                  <a:lnTo>
                    <a:pt x="122" y="0"/>
                  </a:lnTo>
                  <a:lnTo>
                    <a:pt x="85" y="0"/>
                  </a:lnTo>
                  <a:lnTo>
                    <a:pt x="91" y="10"/>
                  </a:lnTo>
                  <a:lnTo>
                    <a:pt x="94" y="20"/>
                  </a:lnTo>
                  <a:lnTo>
                    <a:pt x="90" y="24"/>
                  </a:lnTo>
                  <a:lnTo>
                    <a:pt x="68" y="28"/>
                  </a:lnTo>
                  <a:lnTo>
                    <a:pt x="60" y="29"/>
                  </a:lnTo>
                  <a:lnTo>
                    <a:pt x="35" y="39"/>
                  </a:lnTo>
                  <a:lnTo>
                    <a:pt x="13" y="52"/>
                  </a:lnTo>
                  <a:lnTo>
                    <a:pt x="11" y="55"/>
                  </a:lnTo>
                  <a:lnTo>
                    <a:pt x="12" y="95"/>
                  </a:lnTo>
                  <a:lnTo>
                    <a:pt x="12" y="119"/>
                  </a:lnTo>
                  <a:lnTo>
                    <a:pt x="0" y="130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10" y="167"/>
                  </a:lnTo>
                  <a:lnTo>
                    <a:pt x="16" y="175"/>
                  </a:lnTo>
                  <a:lnTo>
                    <a:pt x="20" y="184"/>
                  </a:lnTo>
                  <a:lnTo>
                    <a:pt x="30" y="205"/>
                  </a:lnTo>
                  <a:lnTo>
                    <a:pt x="36" y="217"/>
                  </a:lnTo>
                  <a:lnTo>
                    <a:pt x="43" y="230"/>
                  </a:lnTo>
                  <a:lnTo>
                    <a:pt x="45" y="246"/>
                  </a:lnTo>
                  <a:lnTo>
                    <a:pt x="45" y="255"/>
                  </a:lnTo>
                  <a:lnTo>
                    <a:pt x="41" y="269"/>
                  </a:lnTo>
                  <a:lnTo>
                    <a:pt x="27" y="289"/>
                  </a:lnTo>
                  <a:lnTo>
                    <a:pt x="29" y="300"/>
                  </a:lnTo>
                  <a:lnTo>
                    <a:pt x="45" y="315"/>
                  </a:lnTo>
                  <a:lnTo>
                    <a:pt x="47" y="322"/>
                  </a:lnTo>
                  <a:lnTo>
                    <a:pt x="53" y="329"/>
                  </a:lnTo>
                  <a:lnTo>
                    <a:pt x="69" y="354"/>
                  </a:lnTo>
                  <a:lnTo>
                    <a:pt x="92" y="361"/>
                  </a:lnTo>
                  <a:lnTo>
                    <a:pt x="108" y="367"/>
                  </a:lnTo>
                  <a:lnTo>
                    <a:pt x="121" y="367"/>
                  </a:lnTo>
                  <a:lnTo>
                    <a:pt x="129" y="365"/>
                  </a:lnTo>
                  <a:lnTo>
                    <a:pt x="150" y="359"/>
                  </a:lnTo>
                  <a:lnTo>
                    <a:pt x="164" y="355"/>
                  </a:lnTo>
                  <a:lnTo>
                    <a:pt x="169" y="357"/>
                  </a:lnTo>
                  <a:lnTo>
                    <a:pt x="178" y="372"/>
                  </a:lnTo>
                  <a:lnTo>
                    <a:pt x="210" y="375"/>
                  </a:lnTo>
                  <a:lnTo>
                    <a:pt x="220" y="375"/>
                  </a:lnTo>
                  <a:lnTo>
                    <a:pt x="226" y="375"/>
                  </a:lnTo>
                  <a:lnTo>
                    <a:pt x="231" y="369"/>
                  </a:lnTo>
                  <a:lnTo>
                    <a:pt x="239" y="367"/>
                  </a:lnTo>
                  <a:lnTo>
                    <a:pt x="242" y="361"/>
                  </a:lnTo>
                  <a:lnTo>
                    <a:pt x="253" y="360"/>
                  </a:lnTo>
                  <a:lnTo>
                    <a:pt x="253" y="349"/>
                  </a:lnTo>
                  <a:lnTo>
                    <a:pt x="239" y="325"/>
                  </a:lnTo>
                  <a:lnTo>
                    <a:pt x="236" y="319"/>
                  </a:lnTo>
                  <a:lnTo>
                    <a:pt x="248" y="319"/>
                  </a:lnTo>
                  <a:lnTo>
                    <a:pt x="262" y="333"/>
                  </a:lnTo>
                  <a:lnTo>
                    <a:pt x="274" y="341"/>
                  </a:lnTo>
                  <a:lnTo>
                    <a:pt x="281" y="357"/>
                  </a:lnTo>
                  <a:lnTo>
                    <a:pt x="287" y="358"/>
                  </a:lnTo>
                  <a:lnTo>
                    <a:pt x="297" y="347"/>
                  </a:lnTo>
                  <a:lnTo>
                    <a:pt x="305" y="336"/>
                  </a:lnTo>
                  <a:lnTo>
                    <a:pt x="301" y="319"/>
                  </a:lnTo>
                  <a:lnTo>
                    <a:pt x="297" y="313"/>
                  </a:lnTo>
                  <a:lnTo>
                    <a:pt x="294" y="307"/>
                  </a:lnTo>
                  <a:lnTo>
                    <a:pt x="295" y="304"/>
                  </a:lnTo>
                  <a:lnTo>
                    <a:pt x="295" y="300"/>
                  </a:lnTo>
                  <a:lnTo>
                    <a:pt x="321" y="300"/>
                  </a:lnTo>
                  <a:lnTo>
                    <a:pt x="335" y="292"/>
                  </a:lnTo>
                  <a:lnTo>
                    <a:pt x="337" y="280"/>
                  </a:lnTo>
                  <a:lnTo>
                    <a:pt x="332" y="276"/>
                  </a:lnTo>
                  <a:lnTo>
                    <a:pt x="323" y="268"/>
                  </a:lnTo>
                  <a:lnTo>
                    <a:pt x="313" y="257"/>
                  </a:lnTo>
                  <a:lnTo>
                    <a:pt x="313" y="248"/>
                  </a:lnTo>
                  <a:lnTo>
                    <a:pt x="312" y="235"/>
                  </a:lnTo>
                  <a:lnTo>
                    <a:pt x="313" y="208"/>
                  </a:lnTo>
                  <a:lnTo>
                    <a:pt x="318" y="195"/>
                  </a:lnTo>
                  <a:lnTo>
                    <a:pt x="323" y="187"/>
                  </a:lnTo>
                  <a:lnTo>
                    <a:pt x="316" y="176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22" name="Freeform 143"/>
            <p:cNvSpPr>
              <a:spLocks/>
            </p:cNvSpPr>
            <p:nvPr/>
          </p:nvSpPr>
          <p:spPr bwMode="auto">
            <a:xfrm>
              <a:off x="5600341" y="5469292"/>
              <a:ext cx="212639" cy="318959"/>
            </a:xfrm>
            <a:custGeom>
              <a:avLst/>
              <a:gdLst>
                <a:gd name="T0" fmla="*/ 202 w 427"/>
                <a:gd name="T1" fmla="*/ 173 h 638"/>
                <a:gd name="T2" fmla="*/ 237 w 427"/>
                <a:gd name="T3" fmla="*/ 144 h 638"/>
                <a:gd name="T4" fmla="*/ 249 w 427"/>
                <a:gd name="T5" fmla="*/ 110 h 638"/>
                <a:gd name="T6" fmla="*/ 260 w 427"/>
                <a:gd name="T7" fmla="*/ 84 h 638"/>
                <a:gd name="T8" fmla="*/ 260 w 427"/>
                <a:gd name="T9" fmla="*/ 64 h 638"/>
                <a:gd name="T10" fmla="*/ 295 w 427"/>
                <a:gd name="T11" fmla="*/ 52 h 638"/>
                <a:gd name="T12" fmla="*/ 295 w 427"/>
                <a:gd name="T13" fmla="*/ 41 h 638"/>
                <a:gd name="T14" fmla="*/ 272 w 427"/>
                <a:gd name="T15" fmla="*/ 45 h 638"/>
                <a:gd name="T16" fmla="*/ 224 w 427"/>
                <a:gd name="T17" fmla="*/ 56 h 638"/>
                <a:gd name="T18" fmla="*/ 193 w 427"/>
                <a:gd name="T19" fmla="*/ 42 h 638"/>
                <a:gd name="T20" fmla="*/ 165 w 427"/>
                <a:gd name="T21" fmla="*/ 15 h 638"/>
                <a:gd name="T22" fmla="*/ 120 w 427"/>
                <a:gd name="T23" fmla="*/ 14 h 638"/>
                <a:gd name="T24" fmla="*/ 79 w 427"/>
                <a:gd name="T25" fmla="*/ 60 h 638"/>
                <a:gd name="T26" fmla="*/ 54 w 427"/>
                <a:gd name="T27" fmla="*/ 96 h 638"/>
                <a:gd name="T28" fmla="*/ 27 w 427"/>
                <a:gd name="T29" fmla="*/ 111 h 638"/>
                <a:gd name="T30" fmla="*/ 27 w 427"/>
                <a:gd name="T31" fmla="*/ 137 h 638"/>
                <a:gd name="T32" fmla="*/ 12 w 427"/>
                <a:gd name="T33" fmla="*/ 152 h 638"/>
                <a:gd name="T34" fmla="*/ 17 w 427"/>
                <a:gd name="T35" fmla="*/ 190 h 638"/>
                <a:gd name="T36" fmla="*/ 70 w 427"/>
                <a:gd name="T37" fmla="*/ 225 h 638"/>
                <a:gd name="T38" fmla="*/ 94 w 427"/>
                <a:gd name="T39" fmla="*/ 272 h 638"/>
                <a:gd name="T40" fmla="*/ 71 w 427"/>
                <a:gd name="T41" fmla="*/ 299 h 638"/>
                <a:gd name="T42" fmla="*/ 62 w 427"/>
                <a:gd name="T43" fmla="*/ 330 h 638"/>
                <a:gd name="T44" fmla="*/ 77 w 427"/>
                <a:gd name="T45" fmla="*/ 349 h 638"/>
                <a:gd name="T46" fmla="*/ 146 w 427"/>
                <a:gd name="T47" fmla="*/ 385 h 638"/>
                <a:gd name="T48" fmla="*/ 176 w 427"/>
                <a:gd name="T49" fmla="*/ 396 h 638"/>
                <a:gd name="T50" fmla="*/ 213 w 427"/>
                <a:gd name="T51" fmla="*/ 405 h 638"/>
                <a:gd name="T52" fmla="*/ 209 w 427"/>
                <a:gd name="T53" fmla="*/ 427 h 638"/>
                <a:gd name="T54" fmla="*/ 176 w 427"/>
                <a:gd name="T55" fmla="*/ 440 h 638"/>
                <a:gd name="T56" fmla="*/ 122 w 427"/>
                <a:gd name="T57" fmla="*/ 459 h 638"/>
                <a:gd name="T58" fmla="*/ 133 w 427"/>
                <a:gd name="T59" fmla="*/ 510 h 638"/>
                <a:gd name="T60" fmla="*/ 196 w 427"/>
                <a:gd name="T61" fmla="*/ 540 h 638"/>
                <a:gd name="T62" fmla="*/ 226 w 427"/>
                <a:gd name="T63" fmla="*/ 589 h 638"/>
                <a:gd name="T64" fmla="*/ 294 w 427"/>
                <a:gd name="T65" fmla="*/ 621 h 638"/>
                <a:gd name="T66" fmla="*/ 334 w 427"/>
                <a:gd name="T67" fmla="*/ 638 h 638"/>
                <a:gd name="T68" fmla="*/ 359 w 427"/>
                <a:gd name="T69" fmla="*/ 573 h 638"/>
                <a:gd name="T70" fmla="*/ 359 w 427"/>
                <a:gd name="T71" fmla="*/ 541 h 638"/>
                <a:gd name="T72" fmla="*/ 415 w 427"/>
                <a:gd name="T73" fmla="*/ 497 h 638"/>
                <a:gd name="T74" fmla="*/ 405 w 427"/>
                <a:gd name="T75" fmla="*/ 455 h 638"/>
                <a:gd name="T76" fmla="*/ 405 w 427"/>
                <a:gd name="T77" fmla="*/ 430 h 638"/>
                <a:gd name="T78" fmla="*/ 401 w 427"/>
                <a:gd name="T79" fmla="*/ 393 h 638"/>
                <a:gd name="T80" fmla="*/ 368 w 427"/>
                <a:gd name="T81" fmla="*/ 393 h 638"/>
                <a:gd name="T82" fmla="*/ 344 w 427"/>
                <a:gd name="T83" fmla="*/ 366 h 638"/>
                <a:gd name="T84" fmla="*/ 313 w 427"/>
                <a:gd name="T85" fmla="*/ 332 h 638"/>
                <a:gd name="T86" fmla="*/ 300 w 427"/>
                <a:gd name="T87" fmla="*/ 307 h 638"/>
                <a:gd name="T88" fmla="*/ 284 w 427"/>
                <a:gd name="T89" fmla="*/ 267 h 638"/>
                <a:gd name="T90" fmla="*/ 248 w 427"/>
                <a:gd name="T91" fmla="*/ 240 h 638"/>
                <a:gd name="T92" fmla="*/ 280 w 427"/>
                <a:gd name="T93" fmla="*/ 232 h 638"/>
                <a:gd name="T94" fmla="*/ 251 w 427"/>
                <a:gd name="T95" fmla="*/ 224 h 638"/>
                <a:gd name="T96" fmla="*/ 235 w 427"/>
                <a:gd name="T97" fmla="*/ 190 h 638"/>
                <a:gd name="T98" fmla="*/ 219 w 427"/>
                <a:gd name="T99" fmla="*/ 19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7" h="638">
                  <a:moveTo>
                    <a:pt x="219" y="195"/>
                  </a:moveTo>
                  <a:lnTo>
                    <a:pt x="202" y="183"/>
                  </a:lnTo>
                  <a:lnTo>
                    <a:pt x="202" y="173"/>
                  </a:lnTo>
                  <a:lnTo>
                    <a:pt x="222" y="168"/>
                  </a:lnTo>
                  <a:lnTo>
                    <a:pt x="235" y="158"/>
                  </a:lnTo>
                  <a:lnTo>
                    <a:pt x="237" y="144"/>
                  </a:lnTo>
                  <a:lnTo>
                    <a:pt x="237" y="128"/>
                  </a:lnTo>
                  <a:lnTo>
                    <a:pt x="241" y="121"/>
                  </a:lnTo>
                  <a:lnTo>
                    <a:pt x="249" y="110"/>
                  </a:lnTo>
                  <a:lnTo>
                    <a:pt x="252" y="96"/>
                  </a:lnTo>
                  <a:lnTo>
                    <a:pt x="260" y="90"/>
                  </a:lnTo>
                  <a:lnTo>
                    <a:pt x="260" y="84"/>
                  </a:lnTo>
                  <a:lnTo>
                    <a:pt x="253" y="80"/>
                  </a:lnTo>
                  <a:lnTo>
                    <a:pt x="261" y="72"/>
                  </a:lnTo>
                  <a:lnTo>
                    <a:pt x="260" y="64"/>
                  </a:lnTo>
                  <a:lnTo>
                    <a:pt x="263" y="61"/>
                  </a:lnTo>
                  <a:lnTo>
                    <a:pt x="279" y="52"/>
                  </a:lnTo>
                  <a:lnTo>
                    <a:pt x="295" y="52"/>
                  </a:lnTo>
                  <a:lnTo>
                    <a:pt x="303" y="49"/>
                  </a:lnTo>
                  <a:lnTo>
                    <a:pt x="302" y="43"/>
                  </a:lnTo>
                  <a:lnTo>
                    <a:pt x="295" y="41"/>
                  </a:lnTo>
                  <a:lnTo>
                    <a:pt x="286" y="37"/>
                  </a:lnTo>
                  <a:lnTo>
                    <a:pt x="281" y="31"/>
                  </a:lnTo>
                  <a:lnTo>
                    <a:pt x="272" y="45"/>
                  </a:lnTo>
                  <a:lnTo>
                    <a:pt x="254" y="48"/>
                  </a:lnTo>
                  <a:lnTo>
                    <a:pt x="232" y="50"/>
                  </a:lnTo>
                  <a:lnTo>
                    <a:pt x="224" y="56"/>
                  </a:lnTo>
                  <a:lnTo>
                    <a:pt x="222" y="56"/>
                  </a:lnTo>
                  <a:lnTo>
                    <a:pt x="202" y="56"/>
                  </a:lnTo>
                  <a:lnTo>
                    <a:pt x="193" y="42"/>
                  </a:lnTo>
                  <a:lnTo>
                    <a:pt x="184" y="29"/>
                  </a:lnTo>
                  <a:lnTo>
                    <a:pt x="176" y="21"/>
                  </a:lnTo>
                  <a:lnTo>
                    <a:pt x="165" y="15"/>
                  </a:lnTo>
                  <a:lnTo>
                    <a:pt x="144" y="2"/>
                  </a:lnTo>
                  <a:lnTo>
                    <a:pt x="134" y="0"/>
                  </a:lnTo>
                  <a:lnTo>
                    <a:pt x="120" y="14"/>
                  </a:lnTo>
                  <a:lnTo>
                    <a:pt x="107" y="23"/>
                  </a:lnTo>
                  <a:lnTo>
                    <a:pt x="91" y="38"/>
                  </a:lnTo>
                  <a:lnTo>
                    <a:pt x="79" y="60"/>
                  </a:lnTo>
                  <a:lnTo>
                    <a:pt x="73" y="81"/>
                  </a:lnTo>
                  <a:lnTo>
                    <a:pt x="60" y="85"/>
                  </a:lnTo>
                  <a:lnTo>
                    <a:pt x="54" y="96"/>
                  </a:lnTo>
                  <a:lnTo>
                    <a:pt x="50" y="93"/>
                  </a:lnTo>
                  <a:lnTo>
                    <a:pt x="37" y="102"/>
                  </a:lnTo>
                  <a:lnTo>
                    <a:pt x="27" y="111"/>
                  </a:lnTo>
                  <a:lnTo>
                    <a:pt x="38" y="117"/>
                  </a:lnTo>
                  <a:lnTo>
                    <a:pt x="38" y="123"/>
                  </a:lnTo>
                  <a:lnTo>
                    <a:pt x="27" y="137"/>
                  </a:lnTo>
                  <a:lnTo>
                    <a:pt x="17" y="145"/>
                  </a:lnTo>
                  <a:lnTo>
                    <a:pt x="15" y="148"/>
                  </a:lnTo>
                  <a:lnTo>
                    <a:pt x="12" y="152"/>
                  </a:lnTo>
                  <a:lnTo>
                    <a:pt x="1" y="162"/>
                  </a:lnTo>
                  <a:lnTo>
                    <a:pt x="0" y="174"/>
                  </a:lnTo>
                  <a:lnTo>
                    <a:pt x="17" y="190"/>
                  </a:lnTo>
                  <a:lnTo>
                    <a:pt x="28" y="198"/>
                  </a:lnTo>
                  <a:lnTo>
                    <a:pt x="46" y="212"/>
                  </a:lnTo>
                  <a:lnTo>
                    <a:pt x="70" y="225"/>
                  </a:lnTo>
                  <a:lnTo>
                    <a:pt x="84" y="239"/>
                  </a:lnTo>
                  <a:lnTo>
                    <a:pt x="92" y="256"/>
                  </a:lnTo>
                  <a:lnTo>
                    <a:pt x="94" y="272"/>
                  </a:lnTo>
                  <a:lnTo>
                    <a:pt x="91" y="284"/>
                  </a:lnTo>
                  <a:lnTo>
                    <a:pt x="80" y="295"/>
                  </a:lnTo>
                  <a:lnTo>
                    <a:pt x="71" y="299"/>
                  </a:lnTo>
                  <a:lnTo>
                    <a:pt x="62" y="308"/>
                  </a:lnTo>
                  <a:lnTo>
                    <a:pt x="61" y="327"/>
                  </a:lnTo>
                  <a:lnTo>
                    <a:pt x="62" y="330"/>
                  </a:lnTo>
                  <a:lnTo>
                    <a:pt x="65" y="334"/>
                  </a:lnTo>
                  <a:lnTo>
                    <a:pt x="72" y="342"/>
                  </a:lnTo>
                  <a:lnTo>
                    <a:pt x="77" y="349"/>
                  </a:lnTo>
                  <a:lnTo>
                    <a:pt x="105" y="365"/>
                  </a:lnTo>
                  <a:lnTo>
                    <a:pt x="141" y="384"/>
                  </a:lnTo>
                  <a:lnTo>
                    <a:pt x="146" y="385"/>
                  </a:lnTo>
                  <a:lnTo>
                    <a:pt x="158" y="390"/>
                  </a:lnTo>
                  <a:lnTo>
                    <a:pt x="170" y="394"/>
                  </a:lnTo>
                  <a:lnTo>
                    <a:pt x="176" y="396"/>
                  </a:lnTo>
                  <a:lnTo>
                    <a:pt x="187" y="398"/>
                  </a:lnTo>
                  <a:lnTo>
                    <a:pt x="197" y="400"/>
                  </a:lnTo>
                  <a:lnTo>
                    <a:pt x="213" y="405"/>
                  </a:lnTo>
                  <a:lnTo>
                    <a:pt x="221" y="411"/>
                  </a:lnTo>
                  <a:lnTo>
                    <a:pt x="218" y="418"/>
                  </a:lnTo>
                  <a:lnTo>
                    <a:pt x="209" y="427"/>
                  </a:lnTo>
                  <a:lnTo>
                    <a:pt x="198" y="431"/>
                  </a:lnTo>
                  <a:lnTo>
                    <a:pt x="188" y="435"/>
                  </a:lnTo>
                  <a:lnTo>
                    <a:pt x="176" y="440"/>
                  </a:lnTo>
                  <a:lnTo>
                    <a:pt x="165" y="444"/>
                  </a:lnTo>
                  <a:lnTo>
                    <a:pt x="136" y="452"/>
                  </a:lnTo>
                  <a:lnTo>
                    <a:pt x="122" y="459"/>
                  </a:lnTo>
                  <a:lnTo>
                    <a:pt x="116" y="470"/>
                  </a:lnTo>
                  <a:lnTo>
                    <a:pt x="118" y="485"/>
                  </a:lnTo>
                  <a:lnTo>
                    <a:pt x="133" y="510"/>
                  </a:lnTo>
                  <a:lnTo>
                    <a:pt x="142" y="532"/>
                  </a:lnTo>
                  <a:lnTo>
                    <a:pt x="179" y="532"/>
                  </a:lnTo>
                  <a:lnTo>
                    <a:pt x="196" y="540"/>
                  </a:lnTo>
                  <a:lnTo>
                    <a:pt x="204" y="548"/>
                  </a:lnTo>
                  <a:lnTo>
                    <a:pt x="208" y="572"/>
                  </a:lnTo>
                  <a:lnTo>
                    <a:pt x="226" y="589"/>
                  </a:lnTo>
                  <a:lnTo>
                    <a:pt x="246" y="599"/>
                  </a:lnTo>
                  <a:lnTo>
                    <a:pt x="274" y="612"/>
                  </a:lnTo>
                  <a:lnTo>
                    <a:pt x="294" y="621"/>
                  </a:lnTo>
                  <a:lnTo>
                    <a:pt x="309" y="628"/>
                  </a:lnTo>
                  <a:lnTo>
                    <a:pt x="333" y="637"/>
                  </a:lnTo>
                  <a:lnTo>
                    <a:pt x="334" y="638"/>
                  </a:lnTo>
                  <a:lnTo>
                    <a:pt x="340" y="613"/>
                  </a:lnTo>
                  <a:lnTo>
                    <a:pt x="354" y="597"/>
                  </a:lnTo>
                  <a:lnTo>
                    <a:pt x="359" y="573"/>
                  </a:lnTo>
                  <a:lnTo>
                    <a:pt x="359" y="557"/>
                  </a:lnTo>
                  <a:lnTo>
                    <a:pt x="357" y="552"/>
                  </a:lnTo>
                  <a:lnTo>
                    <a:pt x="359" y="541"/>
                  </a:lnTo>
                  <a:lnTo>
                    <a:pt x="374" y="528"/>
                  </a:lnTo>
                  <a:lnTo>
                    <a:pt x="398" y="502"/>
                  </a:lnTo>
                  <a:lnTo>
                    <a:pt x="415" y="497"/>
                  </a:lnTo>
                  <a:lnTo>
                    <a:pt x="427" y="481"/>
                  </a:lnTo>
                  <a:lnTo>
                    <a:pt x="417" y="476"/>
                  </a:lnTo>
                  <a:lnTo>
                    <a:pt x="405" y="455"/>
                  </a:lnTo>
                  <a:lnTo>
                    <a:pt x="400" y="443"/>
                  </a:lnTo>
                  <a:lnTo>
                    <a:pt x="403" y="437"/>
                  </a:lnTo>
                  <a:lnTo>
                    <a:pt x="405" y="430"/>
                  </a:lnTo>
                  <a:lnTo>
                    <a:pt x="418" y="422"/>
                  </a:lnTo>
                  <a:lnTo>
                    <a:pt x="420" y="416"/>
                  </a:lnTo>
                  <a:lnTo>
                    <a:pt x="401" y="393"/>
                  </a:lnTo>
                  <a:lnTo>
                    <a:pt x="384" y="393"/>
                  </a:lnTo>
                  <a:lnTo>
                    <a:pt x="376" y="390"/>
                  </a:lnTo>
                  <a:lnTo>
                    <a:pt x="368" y="393"/>
                  </a:lnTo>
                  <a:lnTo>
                    <a:pt x="354" y="377"/>
                  </a:lnTo>
                  <a:lnTo>
                    <a:pt x="351" y="368"/>
                  </a:lnTo>
                  <a:lnTo>
                    <a:pt x="344" y="366"/>
                  </a:lnTo>
                  <a:lnTo>
                    <a:pt x="321" y="349"/>
                  </a:lnTo>
                  <a:lnTo>
                    <a:pt x="311" y="343"/>
                  </a:lnTo>
                  <a:lnTo>
                    <a:pt x="313" y="332"/>
                  </a:lnTo>
                  <a:lnTo>
                    <a:pt x="311" y="326"/>
                  </a:lnTo>
                  <a:lnTo>
                    <a:pt x="303" y="320"/>
                  </a:lnTo>
                  <a:lnTo>
                    <a:pt x="300" y="307"/>
                  </a:lnTo>
                  <a:lnTo>
                    <a:pt x="299" y="292"/>
                  </a:lnTo>
                  <a:lnTo>
                    <a:pt x="290" y="274"/>
                  </a:lnTo>
                  <a:lnTo>
                    <a:pt x="284" y="267"/>
                  </a:lnTo>
                  <a:lnTo>
                    <a:pt x="269" y="265"/>
                  </a:lnTo>
                  <a:lnTo>
                    <a:pt x="247" y="251"/>
                  </a:lnTo>
                  <a:lnTo>
                    <a:pt x="248" y="240"/>
                  </a:lnTo>
                  <a:lnTo>
                    <a:pt x="262" y="238"/>
                  </a:lnTo>
                  <a:lnTo>
                    <a:pt x="275" y="234"/>
                  </a:lnTo>
                  <a:lnTo>
                    <a:pt x="280" y="232"/>
                  </a:lnTo>
                  <a:lnTo>
                    <a:pt x="280" y="226"/>
                  </a:lnTo>
                  <a:lnTo>
                    <a:pt x="274" y="224"/>
                  </a:lnTo>
                  <a:lnTo>
                    <a:pt x="251" y="224"/>
                  </a:lnTo>
                  <a:lnTo>
                    <a:pt x="250" y="211"/>
                  </a:lnTo>
                  <a:lnTo>
                    <a:pt x="237" y="200"/>
                  </a:lnTo>
                  <a:lnTo>
                    <a:pt x="235" y="190"/>
                  </a:lnTo>
                  <a:lnTo>
                    <a:pt x="231" y="190"/>
                  </a:lnTo>
                  <a:lnTo>
                    <a:pt x="229" y="195"/>
                  </a:lnTo>
                  <a:lnTo>
                    <a:pt x="219" y="195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23" name="Freeform 153"/>
            <p:cNvSpPr>
              <a:spLocks/>
            </p:cNvSpPr>
            <p:nvPr/>
          </p:nvSpPr>
          <p:spPr bwMode="auto">
            <a:xfrm>
              <a:off x="5609325" y="5858632"/>
              <a:ext cx="241091" cy="257563"/>
            </a:xfrm>
            <a:custGeom>
              <a:avLst/>
              <a:gdLst>
                <a:gd name="T0" fmla="*/ 217 w 482"/>
                <a:gd name="T1" fmla="*/ 124 h 514"/>
                <a:gd name="T2" fmla="*/ 189 w 482"/>
                <a:gd name="T3" fmla="*/ 111 h 514"/>
                <a:gd name="T4" fmla="*/ 147 w 482"/>
                <a:gd name="T5" fmla="*/ 119 h 514"/>
                <a:gd name="T6" fmla="*/ 92 w 482"/>
                <a:gd name="T7" fmla="*/ 81 h 514"/>
                <a:gd name="T8" fmla="*/ 82 w 482"/>
                <a:gd name="T9" fmla="*/ 92 h 514"/>
                <a:gd name="T10" fmla="*/ 95 w 482"/>
                <a:gd name="T11" fmla="*/ 148 h 514"/>
                <a:gd name="T12" fmla="*/ 19 w 482"/>
                <a:gd name="T13" fmla="*/ 179 h 514"/>
                <a:gd name="T14" fmla="*/ 0 w 482"/>
                <a:gd name="T15" fmla="*/ 289 h 514"/>
                <a:gd name="T16" fmla="*/ 34 w 482"/>
                <a:gd name="T17" fmla="*/ 320 h 514"/>
                <a:gd name="T18" fmla="*/ 30 w 482"/>
                <a:gd name="T19" fmla="*/ 357 h 514"/>
                <a:gd name="T20" fmla="*/ 12 w 482"/>
                <a:gd name="T21" fmla="*/ 391 h 514"/>
                <a:gd name="T22" fmla="*/ 24 w 482"/>
                <a:gd name="T23" fmla="*/ 419 h 514"/>
                <a:gd name="T24" fmla="*/ 42 w 482"/>
                <a:gd name="T25" fmla="*/ 444 h 514"/>
                <a:gd name="T26" fmla="*/ 43 w 482"/>
                <a:gd name="T27" fmla="*/ 469 h 514"/>
                <a:gd name="T28" fmla="*/ 91 w 482"/>
                <a:gd name="T29" fmla="*/ 497 h 514"/>
                <a:gd name="T30" fmla="*/ 110 w 482"/>
                <a:gd name="T31" fmla="*/ 506 h 514"/>
                <a:gd name="T32" fmla="*/ 175 w 482"/>
                <a:gd name="T33" fmla="*/ 487 h 514"/>
                <a:gd name="T34" fmla="*/ 185 w 482"/>
                <a:gd name="T35" fmla="*/ 450 h 514"/>
                <a:gd name="T36" fmla="*/ 193 w 482"/>
                <a:gd name="T37" fmla="*/ 428 h 514"/>
                <a:gd name="T38" fmla="*/ 214 w 482"/>
                <a:gd name="T39" fmla="*/ 432 h 514"/>
                <a:gd name="T40" fmla="*/ 225 w 482"/>
                <a:gd name="T41" fmla="*/ 404 h 514"/>
                <a:gd name="T42" fmla="*/ 236 w 482"/>
                <a:gd name="T43" fmla="*/ 426 h 514"/>
                <a:gd name="T44" fmla="*/ 259 w 482"/>
                <a:gd name="T45" fmla="*/ 396 h 514"/>
                <a:gd name="T46" fmla="*/ 276 w 482"/>
                <a:gd name="T47" fmla="*/ 399 h 514"/>
                <a:gd name="T48" fmla="*/ 319 w 482"/>
                <a:gd name="T49" fmla="*/ 410 h 514"/>
                <a:gd name="T50" fmla="*/ 382 w 482"/>
                <a:gd name="T51" fmla="*/ 380 h 514"/>
                <a:gd name="T52" fmla="*/ 391 w 482"/>
                <a:gd name="T53" fmla="*/ 366 h 514"/>
                <a:gd name="T54" fmla="*/ 423 w 482"/>
                <a:gd name="T55" fmla="*/ 389 h 514"/>
                <a:gd name="T56" fmla="*/ 459 w 482"/>
                <a:gd name="T57" fmla="*/ 394 h 514"/>
                <a:gd name="T58" fmla="*/ 482 w 482"/>
                <a:gd name="T59" fmla="*/ 380 h 514"/>
                <a:gd name="T60" fmla="*/ 470 w 482"/>
                <a:gd name="T61" fmla="*/ 359 h 514"/>
                <a:gd name="T62" fmla="*/ 464 w 482"/>
                <a:gd name="T63" fmla="*/ 343 h 514"/>
                <a:gd name="T64" fmla="*/ 468 w 482"/>
                <a:gd name="T65" fmla="*/ 335 h 514"/>
                <a:gd name="T66" fmla="*/ 474 w 482"/>
                <a:gd name="T67" fmla="*/ 307 h 514"/>
                <a:gd name="T68" fmla="*/ 440 w 482"/>
                <a:gd name="T69" fmla="*/ 292 h 514"/>
                <a:gd name="T70" fmla="*/ 422 w 482"/>
                <a:gd name="T71" fmla="*/ 280 h 514"/>
                <a:gd name="T72" fmla="*/ 397 w 482"/>
                <a:gd name="T73" fmla="*/ 259 h 514"/>
                <a:gd name="T74" fmla="*/ 354 w 482"/>
                <a:gd name="T75" fmla="*/ 238 h 514"/>
                <a:gd name="T76" fmla="*/ 318 w 482"/>
                <a:gd name="T77" fmla="*/ 206 h 514"/>
                <a:gd name="T78" fmla="*/ 321 w 482"/>
                <a:gd name="T79" fmla="*/ 194 h 514"/>
                <a:gd name="T80" fmla="*/ 359 w 482"/>
                <a:gd name="T81" fmla="*/ 167 h 514"/>
                <a:gd name="T82" fmla="*/ 392 w 482"/>
                <a:gd name="T83" fmla="*/ 146 h 514"/>
                <a:gd name="T84" fmla="*/ 380 w 482"/>
                <a:gd name="T85" fmla="*/ 131 h 514"/>
                <a:gd name="T86" fmla="*/ 358 w 482"/>
                <a:gd name="T87" fmla="*/ 133 h 514"/>
                <a:gd name="T88" fmla="*/ 363 w 482"/>
                <a:gd name="T89" fmla="*/ 120 h 514"/>
                <a:gd name="T90" fmla="*/ 385 w 482"/>
                <a:gd name="T91" fmla="*/ 104 h 514"/>
                <a:gd name="T92" fmla="*/ 434 w 482"/>
                <a:gd name="T93" fmla="*/ 86 h 514"/>
                <a:gd name="T94" fmla="*/ 426 w 482"/>
                <a:gd name="T95" fmla="*/ 68 h 514"/>
                <a:gd name="T96" fmla="*/ 448 w 482"/>
                <a:gd name="T97" fmla="*/ 59 h 514"/>
                <a:gd name="T98" fmla="*/ 462 w 482"/>
                <a:gd name="T99" fmla="*/ 42 h 514"/>
                <a:gd name="T100" fmla="*/ 453 w 482"/>
                <a:gd name="T101" fmla="*/ 25 h 514"/>
                <a:gd name="T102" fmla="*/ 391 w 482"/>
                <a:gd name="T103" fmla="*/ 5 h 514"/>
                <a:gd name="T104" fmla="*/ 368 w 482"/>
                <a:gd name="T105" fmla="*/ 4 h 514"/>
                <a:gd name="T106" fmla="*/ 352 w 482"/>
                <a:gd name="T107" fmla="*/ 9 h 514"/>
                <a:gd name="T108" fmla="*/ 376 w 482"/>
                <a:gd name="T109" fmla="*/ 32 h 514"/>
                <a:gd name="T110" fmla="*/ 334 w 482"/>
                <a:gd name="T111" fmla="*/ 52 h 514"/>
                <a:gd name="T112" fmla="*/ 336 w 482"/>
                <a:gd name="T113" fmla="*/ 65 h 514"/>
                <a:gd name="T114" fmla="*/ 336 w 482"/>
                <a:gd name="T115" fmla="*/ 99 h 514"/>
                <a:gd name="T116" fmla="*/ 313 w 482"/>
                <a:gd name="T117" fmla="*/ 93 h 514"/>
                <a:gd name="T118" fmla="*/ 275 w 482"/>
                <a:gd name="T119" fmla="*/ 71 h 514"/>
                <a:gd name="T120" fmla="*/ 292 w 482"/>
                <a:gd name="T121" fmla="*/ 112 h 514"/>
                <a:gd name="T122" fmla="*/ 270 w 482"/>
                <a:gd name="T123" fmla="*/ 121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2" h="514">
                  <a:moveTo>
                    <a:pt x="259" y="127"/>
                  </a:moveTo>
                  <a:lnTo>
                    <a:pt x="249" y="127"/>
                  </a:lnTo>
                  <a:lnTo>
                    <a:pt x="217" y="124"/>
                  </a:lnTo>
                  <a:lnTo>
                    <a:pt x="208" y="109"/>
                  </a:lnTo>
                  <a:lnTo>
                    <a:pt x="203" y="107"/>
                  </a:lnTo>
                  <a:lnTo>
                    <a:pt x="189" y="111"/>
                  </a:lnTo>
                  <a:lnTo>
                    <a:pt x="168" y="117"/>
                  </a:lnTo>
                  <a:lnTo>
                    <a:pt x="160" y="119"/>
                  </a:lnTo>
                  <a:lnTo>
                    <a:pt x="147" y="119"/>
                  </a:lnTo>
                  <a:lnTo>
                    <a:pt x="131" y="113"/>
                  </a:lnTo>
                  <a:lnTo>
                    <a:pt x="108" y="106"/>
                  </a:lnTo>
                  <a:lnTo>
                    <a:pt x="92" y="81"/>
                  </a:lnTo>
                  <a:lnTo>
                    <a:pt x="86" y="74"/>
                  </a:lnTo>
                  <a:lnTo>
                    <a:pt x="83" y="80"/>
                  </a:lnTo>
                  <a:lnTo>
                    <a:pt x="82" y="92"/>
                  </a:lnTo>
                  <a:lnTo>
                    <a:pt x="80" y="102"/>
                  </a:lnTo>
                  <a:lnTo>
                    <a:pt x="93" y="118"/>
                  </a:lnTo>
                  <a:lnTo>
                    <a:pt x="95" y="148"/>
                  </a:lnTo>
                  <a:lnTo>
                    <a:pt x="88" y="159"/>
                  </a:lnTo>
                  <a:lnTo>
                    <a:pt x="28" y="162"/>
                  </a:lnTo>
                  <a:lnTo>
                    <a:pt x="19" y="179"/>
                  </a:lnTo>
                  <a:lnTo>
                    <a:pt x="10" y="209"/>
                  </a:lnTo>
                  <a:lnTo>
                    <a:pt x="5" y="250"/>
                  </a:lnTo>
                  <a:lnTo>
                    <a:pt x="0" y="289"/>
                  </a:lnTo>
                  <a:lnTo>
                    <a:pt x="9" y="294"/>
                  </a:lnTo>
                  <a:lnTo>
                    <a:pt x="30" y="306"/>
                  </a:lnTo>
                  <a:lnTo>
                    <a:pt x="34" y="320"/>
                  </a:lnTo>
                  <a:lnTo>
                    <a:pt x="54" y="343"/>
                  </a:lnTo>
                  <a:lnTo>
                    <a:pt x="54" y="354"/>
                  </a:lnTo>
                  <a:lnTo>
                    <a:pt x="30" y="357"/>
                  </a:lnTo>
                  <a:lnTo>
                    <a:pt x="26" y="365"/>
                  </a:lnTo>
                  <a:lnTo>
                    <a:pt x="22" y="388"/>
                  </a:lnTo>
                  <a:lnTo>
                    <a:pt x="12" y="391"/>
                  </a:lnTo>
                  <a:lnTo>
                    <a:pt x="10" y="398"/>
                  </a:lnTo>
                  <a:lnTo>
                    <a:pt x="20" y="409"/>
                  </a:lnTo>
                  <a:lnTo>
                    <a:pt x="24" y="419"/>
                  </a:lnTo>
                  <a:lnTo>
                    <a:pt x="20" y="426"/>
                  </a:lnTo>
                  <a:lnTo>
                    <a:pt x="25" y="438"/>
                  </a:lnTo>
                  <a:lnTo>
                    <a:pt x="42" y="444"/>
                  </a:lnTo>
                  <a:lnTo>
                    <a:pt x="42" y="458"/>
                  </a:lnTo>
                  <a:lnTo>
                    <a:pt x="40" y="461"/>
                  </a:lnTo>
                  <a:lnTo>
                    <a:pt x="43" y="469"/>
                  </a:lnTo>
                  <a:lnTo>
                    <a:pt x="64" y="476"/>
                  </a:lnTo>
                  <a:lnTo>
                    <a:pt x="81" y="489"/>
                  </a:lnTo>
                  <a:lnTo>
                    <a:pt x="91" y="497"/>
                  </a:lnTo>
                  <a:lnTo>
                    <a:pt x="94" y="514"/>
                  </a:lnTo>
                  <a:lnTo>
                    <a:pt x="105" y="512"/>
                  </a:lnTo>
                  <a:lnTo>
                    <a:pt x="110" y="506"/>
                  </a:lnTo>
                  <a:lnTo>
                    <a:pt x="124" y="494"/>
                  </a:lnTo>
                  <a:lnTo>
                    <a:pt x="144" y="487"/>
                  </a:lnTo>
                  <a:lnTo>
                    <a:pt x="175" y="487"/>
                  </a:lnTo>
                  <a:lnTo>
                    <a:pt x="175" y="475"/>
                  </a:lnTo>
                  <a:lnTo>
                    <a:pt x="175" y="463"/>
                  </a:lnTo>
                  <a:lnTo>
                    <a:pt x="185" y="450"/>
                  </a:lnTo>
                  <a:lnTo>
                    <a:pt x="187" y="441"/>
                  </a:lnTo>
                  <a:lnTo>
                    <a:pt x="187" y="433"/>
                  </a:lnTo>
                  <a:lnTo>
                    <a:pt x="193" y="428"/>
                  </a:lnTo>
                  <a:lnTo>
                    <a:pt x="203" y="441"/>
                  </a:lnTo>
                  <a:lnTo>
                    <a:pt x="208" y="435"/>
                  </a:lnTo>
                  <a:lnTo>
                    <a:pt x="214" y="432"/>
                  </a:lnTo>
                  <a:lnTo>
                    <a:pt x="221" y="419"/>
                  </a:lnTo>
                  <a:lnTo>
                    <a:pt x="221" y="405"/>
                  </a:lnTo>
                  <a:lnTo>
                    <a:pt x="225" y="404"/>
                  </a:lnTo>
                  <a:lnTo>
                    <a:pt x="230" y="404"/>
                  </a:lnTo>
                  <a:lnTo>
                    <a:pt x="230" y="418"/>
                  </a:lnTo>
                  <a:lnTo>
                    <a:pt x="236" y="426"/>
                  </a:lnTo>
                  <a:lnTo>
                    <a:pt x="242" y="427"/>
                  </a:lnTo>
                  <a:lnTo>
                    <a:pt x="244" y="408"/>
                  </a:lnTo>
                  <a:lnTo>
                    <a:pt x="259" y="396"/>
                  </a:lnTo>
                  <a:lnTo>
                    <a:pt x="261" y="392"/>
                  </a:lnTo>
                  <a:lnTo>
                    <a:pt x="268" y="393"/>
                  </a:lnTo>
                  <a:lnTo>
                    <a:pt x="276" y="399"/>
                  </a:lnTo>
                  <a:lnTo>
                    <a:pt x="307" y="398"/>
                  </a:lnTo>
                  <a:lnTo>
                    <a:pt x="307" y="410"/>
                  </a:lnTo>
                  <a:lnTo>
                    <a:pt x="319" y="410"/>
                  </a:lnTo>
                  <a:lnTo>
                    <a:pt x="368" y="388"/>
                  </a:lnTo>
                  <a:lnTo>
                    <a:pt x="382" y="383"/>
                  </a:lnTo>
                  <a:lnTo>
                    <a:pt x="382" y="380"/>
                  </a:lnTo>
                  <a:lnTo>
                    <a:pt x="374" y="375"/>
                  </a:lnTo>
                  <a:lnTo>
                    <a:pt x="374" y="368"/>
                  </a:lnTo>
                  <a:lnTo>
                    <a:pt x="391" y="366"/>
                  </a:lnTo>
                  <a:lnTo>
                    <a:pt x="398" y="362"/>
                  </a:lnTo>
                  <a:lnTo>
                    <a:pt x="421" y="360"/>
                  </a:lnTo>
                  <a:lnTo>
                    <a:pt x="423" y="389"/>
                  </a:lnTo>
                  <a:lnTo>
                    <a:pt x="448" y="389"/>
                  </a:lnTo>
                  <a:lnTo>
                    <a:pt x="453" y="383"/>
                  </a:lnTo>
                  <a:lnTo>
                    <a:pt x="459" y="394"/>
                  </a:lnTo>
                  <a:lnTo>
                    <a:pt x="466" y="394"/>
                  </a:lnTo>
                  <a:lnTo>
                    <a:pt x="476" y="389"/>
                  </a:lnTo>
                  <a:lnTo>
                    <a:pt x="482" y="380"/>
                  </a:lnTo>
                  <a:lnTo>
                    <a:pt x="479" y="375"/>
                  </a:lnTo>
                  <a:lnTo>
                    <a:pt x="471" y="369"/>
                  </a:lnTo>
                  <a:lnTo>
                    <a:pt x="470" y="359"/>
                  </a:lnTo>
                  <a:lnTo>
                    <a:pt x="470" y="349"/>
                  </a:lnTo>
                  <a:lnTo>
                    <a:pt x="468" y="346"/>
                  </a:lnTo>
                  <a:lnTo>
                    <a:pt x="464" y="343"/>
                  </a:lnTo>
                  <a:lnTo>
                    <a:pt x="463" y="340"/>
                  </a:lnTo>
                  <a:lnTo>
                    <a:pt x="463" y="337"/>
                  </a:lnTo>
                  <a:lnTo>
                    <a:pt x="468" y="335"/>
                  </a:lnTo>
                  <a:lnTo>
                    <a:pt x="473" y="327"/>
                  </a:lnTo>
                  <a:lnTo>
                    <a:pt x="474" y="316"/>
                  </a:lnTo>
                  <a:lnTo>
                    <a:pt x="474" y="307"/>
                  </a:lnTo>
                  <a:lnTo>
                    <a:pt x="465" y="302"/>
                  </a:lnTo>
                  <a:lnTo>
                    <a:pt x="448" y="294"/>
                  </a:lnTo>
                  <a:lnTo>
                    <a:pt x="440" y="292"/>
                  </a:lnTo>
                  <a:lnTo>
                    <a:pt x="433" y="290"/>
                  </a:lnTo>
                  <a:lnTo>
                    <a:pt x="427" y="286"/>
                  </a:lnTo>
                  <a:lnTo>
                    <a:pt x="422" y="280"/>
                  </a:lnTo>
                  <a:lnTo>
                    <a:pt x="414" y="268"/>
                  </a:lnTo>
                  <a:lnTo>
                    <a:pt x="407" y="265"/>
                  </a:lnTo>
                  <a:lnTo>
                    <a:pt x="397" y="259"/>
                  </a:lnTo>
                  <a:lnTo>
                    <a:pt x="375" y="253"/>
                  </a:lnTo>
                  <a:lnTo>
                    <a:pt x="363" y="244"/>
                  </a:lnTo>
                  <a:lnTo>
                    <a:pt x="354" y="238"/>
                  </a:lnTo>
                  <a:lnTo>
                    <a:pt x="341" y="223"/>
                  </a:lnTo>
                  <a:lnTo>
                    <a:pt x="329" y="212"/>
                  </a:lnTo>
                  <a:lnTo>
                    <a:pt x="318" y="206"/>
                  </a:lnTo>
                  <a:lnTo>
                    <a:pt x="307" y="203"/>
                  </a:lnTo>
                  <a:lnTo>
                    <a:pt x="307" y="196"/>
                  </a:lnTo>
                  <a:lnTo>
                    <a:pt x="321" y="194"/>
                  </a:lnTo>
                  <a:lnTo>
                    <a:pt x="332" y="186"/>
                  </a:lnTo>
                  <a:lnTo>
                    <a:pt x="344" y="176"/>
                  </a:lnTo>
                  <a:lnTo>
                    <a:pt x="359" y="167"/>
                  </a:lnTo>
                  <a:lnTo>
                    <a:pt x="369" y="163"/>
                  </a:lnTo>
                  <a:lnTo>
                    <a:pt x="384" y="152"/>
                  </a:lnTo>
                  <a:lnTo>
                    <a:pt x="392" y="146"/>
                  </a:lnTo>
                  <a:lnTo>
                    <a:pt x="400" y="135"/>
                  </a:lnTo>
                  <a:lnTo>
                    <a:pt x="397" y="131"/>
                  </a:lnTo>
                  <a:lnTo>
                    <a:pt x="380" y="131"/>
                  </a:lnTo>
                  <a:lnTo>
                    <a:pt x="372" y="136"/>
                  </a:lnTo>
                  <a:lnTo>
                    <a:pt x="363" y="139"/>
                  </a:lnTo>
                  <a:lnTo>
                    <a:pt x="358" y="133"/>
                  </a:lnTo>
                  <a:lnTo>
                    <a:pt x="350" y="128"/>
                  </a:lnTo>
                  <a:lnTo>
                    <a:pt x="352" y="123"/>
                  </a:lnTo>
                  <a:lnTo>
                    <a:pt x="363" y="120"/>
                  </a:lnTo>
                  <a:lnTo>
                    <a:pt x="378" y="112"/>
                  </a:lnTo>
                  <a:lnTo>
                    <a:pt x="385" y="108"/>
                  </a:lnTo>
                  <a:lnTo>
                    <a:pt x="385" y="104"/>
                  </a:lnTo>
                  <a:lnTo>
                    <a:pt x="400" y="94"/>
                  </a:lnTo>
                  <a:lnTo>
                    <a:pt x="421" y="94"/>
                  </a:lnTo>
                  <a:lnTo>
                    <a:pt x="434" y="86"/>
                  </a:lnTo>
                  <a:lnTo>
                    <a:pt x="435" y="80"/>
                  </a:lnTo>
                  <a:lnTo>
                    <a:pt x="426" y="80"/>
                  </a:lnTo>
                  <a:lnTo>
                    <a:pt x="426" y="68"/>
                  </a:lnTo>
                  <a:lnTo>
                    <a:pt x="439" y="65"/>
                  </a:lnTo>
                  <a:lnTo>
                    <a:pt x="445" y="61"/>
                  </a:lnTo>
                  <a:lnTo>
                    <a:pt x="448" y="59"/>
                  </a:lnTo>
                  <a:lnTo>
                    <a:pt x="453" y="54"/>
                  </a:lnTo>
                  <a:lnTo>
                    <a:pt x="458" y="48"/>
                  </a:lnTo>
                  <a:lnTo>
                    <a:pt x="462" y="42"/>
                  </a:lnTo>
                  <a:lnTo>
                    <a:pt x="465" y="35"/>
                  </a:lnTo>
                  <a:lnTo>
                    <a:pt x="464" y="31"/>
                  </a:lnTo>
                  <a:lnTo>
                    <a:pt x="453" y="25"/>
                  </a:lnTo>
                  <a:lnTo>
                    <a:pt x="447" y="17"/>
                  </a:lnTo>
                  <a:lnTo>
                    <a:pt x="440" y="4"/>
                  </a:lnTo>
                  <a:lnTo>
                    <a:pt x="391" y="5"/>
                  </a:lnTo>
                  <a:lnTo>
                    <a:pt x="384" y="17"/>
                  </a:lnTo>
                  <a:lnTo>
                    <a:pt x="376" y="10"/>
                  </a:lnTo>
                  <a:lnTo>
                    <a:pt x="368" y="4"/>
                  </a:lnTo>
                  <a:lnTo>
                    <a:pt x="355" y="0"/>
                  </a:lnTo>
                  <a:lnTo>
                    <a:pt x="352" y="0"/>
                  </a:lnTo>
                  <a:lnTo>
                    <a:pt x="352" y="9"/>
                  </a:lnTo>
                  <a:lnTo>
                    <a:pt x="362" y="20"/>
                  </a:lnTo>
                  <a:lnTo>
                    <a:pt x="371" y="28"/>
                  </a:lnTo>
                  <a:lnTo>
                    <a:pt x="376" y="32"/>
                  </a:lnTo>
                  <a:lnTo>
                    <a:pt x="374" y="44"/>
                  </a:lnTo>
                  <a:lnTo>
                    <a:pt x="360" y="52"/>
                  </a:lnTo>
                  <a:lnTo>
                    <a:pt x="334" y="52"/>
                  </a:lnTo>
                  <a:lnTo>
                    <a:pt x="334" y="56"/>
                  </a:lnTo>
                  <a:lnTo>
                    <a:pt x="333" y="59"/>
                  </a:lnTo>
                  <a:lnTo>
                    <a:pt x="336" y="65"/>
                  </a:lnTo>
                  <a:lnTo>
                    <a:pt x="340" y="71"/>
                  </a:lnTo>
                  <a:lnTo>
                    <a:pt x="344" y="88"/>
                  </a:lnTo>
                  <a:lnTo>
                    <a:pt x="336" y="99"/>
                  </a:lnTo>
                  <a:lnTo>
                    <a:pt x="326" y="110"/>
                  </a:lnTo>
                  <a:lnTo>
                    <a:pt x="320" y="109"/>
                  </a:lnTo>
                  <a:lnTo>
                    <a:pt x="313" y="93"/>
                  </a:lnTo>
                  <a:lnTo>
                    <a:pt x="301" y="85"/>
                  </a:lnTo>
                  <a:lnTo>
                    <a:pt x="287" y="71"/>
                  </a:lnTo>
                  <a:lnTo>
                    <a:pt x="275" y="71"/>
                  </a:lnTo>
                  <a:lnTo>
                    <a:pt x="278" y="77"/>
                  </a:lnTo>
                  <a:lnTo>
                    <a:pt x="292" y="101"/>
                  </a:lnTo>
                  <a:lnTo>
                    <a:pt x="292" y="112"/>
                  </a:lnTo>
                  <a:lnTo>
                    <a:pt x="281" y="113"/>
                  </a:lnTo>
                  <a:lnTo>
                    <a:pt x="278" y="119"/>
                  </a:lnTo>
                  <a:lnTo>
                    <a:pt x="270" y="121"/>
                  </a:lnTo>
                  <a:lnTo>
                    <a:pt x="265" y="127"/>
                  </a:lnTo>
                  <a:lnTo>
                    <a:pt x="259" y="127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24" name="Freeform 123"/>
            <p:cNvSpPr>
              <a:spLocks/>
            </p:cNvSpPr>
            <p:nvPr/>
          </p:nvSpPr>
          <p:spPr bwMode="auto">
            <a:xfrm>
              <a:off x="6045126" y="4395477"/>
              <a:ext cx="489671" cy="477690"/>
            </a:xfrm>
            <a:custGeom>
              <a:avLst/>
              <a:gdLst>
                <a:gd name="T0" fmla="*/ 397 w 981"/>
                <a:gd name="T1" fmla="*/ 144 h 958"/>
                <a:gd name="T2" fmla="*/ 397 w 981"/>
                <a:gd name="T3" fmla="*/ 181 h 958"/>
                <a:gd name="T4" fmla="*/ 365 w 981"/>
                <a:gd name="T5" fmla="*/ 190 h 958"/>
                <a:gd name="T6" fmla="*/ 347 w 981"/>
                <a:gd name="T7" fmla="*/ 137 h 958"/>
                <a:gd name="T8" fmla="*/ 305 w 981"/>
                <a:gd name="T9" fmla="*/ 122 h 958"/>
                <a:gd name="T10" fmla="*/ 276 w 981"/>
                <a:gd name="T11" fmla="*/ 168 h 958"/>
                <a:gd name="T12" fmla="*/ 221 w 981"/>
                <a:gd name="T13" fmla="*/ 150 h 958"/>
                <a:gd name="T14" fmla="*/ 180 w 981"/>
                <a:gd name="T15" fmla="*/ 188 h 958"/>
                <a:gd name="T16" fmla="*/ 153 w 981"/>
                <a:gd name="T17" fmla="*/ 192 h 958"/>
                <a:gd name="T18" fmla="*/ 105 w 981"/>
                <a:gd name="T19" fmla="*/ 214 h 958"/>
                <a:gd name="T20" fmla="*/ 52 w 981"/>
                <a:gd name="T21" fmla="*/ 241 h 958"/>
                <a:gd name="T22" fmla="*/ 40 w 981"/>
                <a:gd name="T23" fmla="*/ 279 h 958"/>
                <a:gd name="T24" fmla="*/ 45 w 981"/>
                <a:gd name="T25" fmla="*/ 308 h 958"/>
                <a:gd name="T26" fmla="*/ 7 w 981"/>
                <a:gd name="T27" fmla="*/ 338 h 958"/>
                <a:gd name="T28" fmla="*/ 26 w 981"/>
                <a:gd name="T29" fmla="*/ 365 h 958"/>
                <a:gd name="T30" fmla="*/ 31 w 981"/>
                <a:gd name="T31" fmla="*/ 405 h 958"/>
                <a:gd name="T32" fmla="*/ 53 w 981"/>
                <a:gd name="T33" fmla="*/ 442 h 958"/>
                <a:gd name="T34" fmla="*/ 80 w 981"/>
                <a:gd name="T35" fmla="*/ 494 h 958"/>
                <a:gd name="T36" fmla="*/ 98 w 981"/>
                <a:gd name="T37" fmla="*/ 522 h 958"/>
                <a:gd name="T38" fmla="*/ 97 w 981"/>
                <a:gd name="T39" fmla="*/ 536 h 958"/>
                <a:gd name="T40" fmla="*/ 111 w 981"/>
                <a:gd name="T41" fmla="*/ 561 h 958"/>
                <a:gd name="T42" fmla="*/ 82 w 981"/>
                <a:gd name="T43" fmla="*/ 582 h 958"/>
                <a:gd name="T44" fmla="*/ 57 w 981"/>
                <a:gd name="T45" fmla="*/ 566 h 958"/>
                <a:gd name="T46" fmla="*/ 30 w 981"/>
                <a:gd name="T47" fmla="*/ 581 h 958"/>
                <a:gd name="T48" fmla="*/ 0 w 981"/>
                <a:gd name="T49" fmla="*/ 581 h 958"/>
                <a:gd name="T50" fmla="*/ 44 w 981"/>
                <a:gd name="T51" fmla="*/ 619 h 958"/>
                <a:gd name="T52" fmla="*/ 119 w 981"/>
                <a:gd name="T53" fmla="*/ 707 h 958"/>
                <a:gd name="T54" fmla="*/ 185 w 981"/>
                <a:gd name="T55" fmla="*/ 759 h 958"/>
                <a:gd name="T56" fmla="*/ 281 w 981"/>
                <a:gd name="T57" fmla="*/ 780 h 958"/>
                <a:gd name="T58" fmla="*/ 371 w 981"/>
                <a:gd name="T59" fmla="*/ 777 h 958"/>
                <a:gd name="T60" fmla="*/ 387 w 981"/>
                <a:gd name="T61" fmla="*/ 778 h 958"/>
                <a:gd name="T62" fmla="*/ 379 w 981"/>
                <a:gd name="T63" fmla="*/ 807 h 958"/>
                <a:gd name="T64" fmla="*/ 421 w 981"/>
                <a:gd name="T65" fmla="*/ 871 h 958"/>
                <a:gd name="T66" fmla="*/ 511 w 981"/>
                <a:gd name="T67" fmla="*/ 912 h 958"/>
                <a:gd name="T68" fmla="*/ 636 w 981"/>
                <a:gd name="T69" fmla="*/ 924 h 958"/>
                <a:gd name="T70" fmla="*/ 798 w 981"/>
                <a:gd name="T71" fmla="*/ 762 h 958"/>
                <a:gd name="T72" fmla="*/ 901 w 981"/>
                <a:gd name="T73" fmla="*/ 585 h 958"/>
                <a:gd name="T74" fmla="*/ 981 w 981"/>
                <a:gd name="T75" fmla="*/ 459 h 958"/>
                <a:gd name="T76" fmla="*/ 879 w 981"/>
                <a:gd name="T77" fmla="*/ 420 h 958"/>
                <a:gd name="T78" fmla="*/ 796 w 981"/>
                <a:gd name="T79" fmla="*/ 363 h 958"/>
                <a:gd name="T80" fmla="*/ 708 w 981"/>
                <a:gd name="T81" fmla="*/ 260 h 958"/>
                <a:gd name="T82" fmla="*/ 652 w 981"/>
                <a:gd name="T83" fmla="*/ 172 h 958"/>
                <a:gd name="T84" fmla="*/ 645 w 981"/>
                <a:gd name="T85" fmla="*/ 82 h 958"/>
                <a:gd name="T86" fmla="*/ 627 w 981"/>
                <a:gd name="T87" fmla="*/ 0 h 958"/>
                <a:gd name="T88" fmla="*/ 585 w 981"/>
                <a:gd name="T89" fmla="*/ 11 h 958"/>
                <a:gd name="T90" fmla="*/ 570 w 981"/>
                <a:gd name="T91" fmla="*/ 71 h 958"/>
                <a:gd name="T92" fmla="*/ 541 w 981"/>
                <a:gd name="T93" fmla="*/ 76 h 958"/>
                <a:gd name="T94" fmla="*/ 506 w 981"/>
                <a:gd name="T95" fmla="*/ 66 h 958"/>
                <a:gd name="T96" fmla="*/ 495 w 981"/>
                <a:gd name="T97" fmla="*/ 95 h 958"/>
                <a:gd name="T98" fmla="*/ 440 w 981"/>
                <a:gd name="T99" fmla="*/ 97 h 958"/>
                <a:gd name="T100" fmla="*/ 393 w 981"/>
                <a:gd name="T101" fmla="*/ 71 h 958"/>
                <a:gd name="T102" fmla="*/ 354 w 981"/>
                <a:gd name="T103" fmla="*/ 69 h 958"/>
                <a:gd name="T104" fmla="*/ 359 w 981"/>
                <a:gd name="T105" fmla="*/ 87 h 958"/>
                <a:gd name="T106" fmla="*/ 409 w 981"/>
                <a:gd name="T107" fmla="*/ 115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1" h="958">
                  <a:moveTo>
                    <a:pt x="409" y="125"/>
                  </a:moveTo>
                  <a:lnTo>
                    <a:pt x="404" y="132"/>
                  </a:lnTo>
                  <a:lnTo>
                    <a:pt x="397" y="144"/>
                  </a:lnTo>
                  <a:lnTo>
                    <a:pt x="393" y="160"/>
                  </a:lnTo>
                  <a:lnTo>
                    <a:pt x="395" y="172"/>
                  </a:lnTo>
                  <a:lnTo>
                    <a:pt x="397" y="181"/>
                  </a:lnTo>
                  <a:lnTo>
                    <a:pt x="394" y="187"/>
                  </a:lnTo>
                  <a:lnTo>
                    <a:pt x="386" y="192"/>
                  </a:lnTo>
                  <a:lnTo>
                    <a:pt x="365" y="190"/>
                  </a:lnTo>
                  <a:lnTo>
                    <a:pt x="362" y="178"/>
                  </a:lnTo>
                  <a:lnTo>
                    <a:pt x="356" y="146"/>
                  </a:lnTo>
                  <a:lnTo>
                    <a:pt x="347" y="137"/>
                  </a:lnTo>
                  <a:lnTo>
                    <a:pt x="329" y="123"/>
                  </a:lnTo>
                  <a:lnTo>
                    <a:pt x="309" y="111"/>
                  </a:lnTo>
                  <a:lnTo>
                    <a:pt x="305" y="122"/>
                  </a:lnTo>
                  <a:lnTo>
                    <a:pt x="294" y="131"/>
                  </a:lnTo>
                  <a:lnTo>
                    <a:pt x="285" y="144"/>
                  </a:lnTo>
                  <a:lnTo>
                    <a:pt x="276" y="168"/>
                  </a:lnTo>
                  <a:lnTo>
                    <a:pt x="269" y="165"/>
                  </a:lnTo>
                  <a:lnTo>
                    <a:pt x="237" y="158"/>
                  </a:lnTo>
                  <a:lnTo>
                    <a:pt x="221" y="150"/>
                  </a:lnTo>
                  <a:lnTo>
                    <a:pt x="207" y="154"/>
                  </a:lnTo>
                  <a:lnTo>
                    <a:pt x="198" y="158"/>
                  </a:lnTo>
                  <a:lnTo>
                    <a:pt x="180" y="188"/>
                  </a:lnTo>
                  <a:lnTo>
                    <a:pt x="172" y="192"/>
                  </a:lnTo>
                  <a:lnTo>
                    <a:pt x="161" y="192"/>
                  </a:lnTo>
                  <a:lnTo>
                    <a:pt x="153" y="192"/>
                  </a:lnTo>
                  <a:lnTo>
                    <a:pt x="143" y="206"/>
                  </a:lnTo>
                  <a:lnTo>
                    <a:pt x="125" y="206"/>
                  </a:lnTo>
                  <a:lnTo>
                    <a:pt x="105" y="214"/>
                  </a:lnTo>
                  <a:lnTo>
                    <a:pt x="86" y="220"/>
                  </a:lnTo>
                  <a:lnTo>
                    <a:pt x="66" y="223"/>
                  </a:lnTo>
                  <a:lnTo>
                    <a:pt x="52" y="241"/>
                  </a:lnTo>
                  <a:lnTo>
                    <a:pt x="42" y="251"/>
                  </a:lnTo>
                  <a:lnTo>
                    <a:pt x="42" y="273"/>
                  </a:lnTo>
                  <a:lnTo>
                    <a:pt x="40" y="279"/>
                  </a:lnTo>
                  <a:lnTo>
                    <a:pt x="38" y="290"/>
                  </a:lnTo>
                  <a:lnTo>
                    <a:pt x="42" y="303"/>
                  </a:lnTo>
                  <a:lnTo>
                    <a:pt x="45" y="308"/>
                  </a:lnTo>
                  <a:lnTo>
                    <a:pt x="32" y="318"/>
                  </a:lnTo>
                  <a:lnTo>
                    <a:pt x="28" y="324"/>
                  </a:lnTo>
                  <a:lnTo>
                    <a:pt x="7" y="338"/>
                  </a:lnTo>
                  <a:lnTo>
                    <a:pt x="18" y="344"/>
                  </a:lnTo>
                  <a:lnTo>
                    <a:pt x="26" y="358"/>
                  </a:lnTo>
                  <a:lnTo>
                    <a:pt x="26" y="365"/>
                  </a:lnTo>
                  <a:lnTo>
                    <a:pt x="20" y="376"/>
                  </a:lnTo>
                  <a:lnTo>
                    <a:pt x="24" y="390"/>
                  </a:lnTo>
                  <a:lnTo>
                    <a:pt x="31" y="405"/>
                  </a:lnTo>
                  <a:lnTo>
                    <a:pt x="42" y="416"/>
                  </a:lnTo>
                  <a:lnTo>
                    <a:pt x="45" y="435"/>
                  </a:lnTo>
                  <a:lnTo>
                    <a:pt x="53" y="442"/>
                  </a:lnTo>
                  <a:lnTo>
                    <a:pt x="56" y="466"/>
                  </a:lnTo>
                  <a:lnTo>
                    <a:pt x="80" y="485"/>
                  </a:lnTo>
                  <a:lnTo>
                    <a:pt x="80" y="494"/>
                  </a:lnTo>
                  <a:lnTo>
                    <a:pt x="92" y="504"/>
                  </a:lnTo>
                  <a:lnTo>
                    <a:pt x="100" y="512"/>
                  </a:lnTo>
                  <a:lnTo>
                    <a:pt x="98" y="522"/>
                  </a:lnTo>
                  <a:lnTo>
                    <a:pt x="94" y="527"/>
                  </a:lnTo>
                  <a:lnTo>
                    <a:pt x="92" y="533"/>
                  </a:lnTo>
                  <a:lnTo>
                    <a:pt x="97" y="536"/>
                  </a:lnTo>
                  <a:lnTo>
                    <a:pt x="103" y="542"/>
                  </a:lnTo>
                  <a:lnTo>
                    <a:pt x="113" y="553"/>
                  </a:lnTo>
                  <a:lnTo>
                    <a:pt x="111" y="561"/>
                  </a:lnTo>
                  <a:lnTo>
                    <a:pt x="101" y="566"/>
                  </a:lnTo>
                  <a:lnTo>
                    <a:pt x="85" y="583"/>
                  </a:lnTo>
                  <a:lnTo>
                    <a:pt x="82" y="582"/>
                  </a:lnTo>
                  <a:lnTo>
                    <a:pt x="72" y="578"/>
                  </a:lnTo>
                  <a:lnTo>
                    <a:pt x="61" y="572"/>
                  </a:lnTo>
                  <a:lnTo>
                    <a:pt x="57" y="566"/>
                  </a:lnTo>
                  <a:lnTo>
                    <a:pt x="55" y="563"/>
                  </a:lnTo>
                  <a:lnTo>
                    <a:pt x="39" y="568"/>
                  </a:lnTo>
                  <a:lnTo>
                    <a:pt x="30" y="581"/>
                  </a:lnTo>
                  <a:lnTo>
                    <a:pt x="25" y="581"/>
                  </a:lnTo>
                  <a:lnTo>
                    <a:pt x="13" y="581"/>
                  </a:lnTo>
                  <a:lnTo>
                    <a:pt x="0" y="581"/>
                  </a:lnTo>
                  <a:lnTo>
                    <a:pt x="0" y="611"/>
                  </a:lnTo>
                  <a:lnTo>
                    <a:pt x="33" y="613"/>
                  </a:lnTo>
                  <a:lnTo>
                    <a:pt x="44" y="619"/>
                  </a:lnTo>
                  <a:lnTo>
                    <a:pt x="59" y="633"/>
                  </a:lnTo>
                  <a:lnTo>
                    <a:pt x="89" y="662"/>
                  </a:lnTo>
                  <a:lnTo>
                    <a:pt x="119" y="707"/>
                  </a:lnTo>
                  <a:lnTo>
                    <a:pt x="150" y="742"/>
                  </a:lnTo>
                  <a:lnTo>
                    <a:pt x="161" y="751"/>
                  </a:lnTo>
                  <a:lnTo>
                    <a:pt x="185" y="759"/>
                  </a:lnTo>
                  <a:lnTo>
                    <a:pt x="216" y="762"/>
                  </a:lnTo>
                  <a:lnTo>
                    <a:pt x="260" y="769"/>
                  </a:lnTo>
                  <a:lnTo>
                    <a:pt x="281" y="780"/>
                  </a:lnTo>
                  <a:lnTo>
                    <a:pt x="308" y="780"/>
                  </a:lnTo>
                  <a:lnTo>
                    <a:pt x="358" y="781"/>
                  </a:lnTo>
                  <a:lnTo>
                    <a:pt x="371" y="777"/>
                  </a:lnTo>
                  <a:lnTo>
                    <a:pt x="378" y="775"/>
                  </a:lnTo>
                  <a:lnTo>
                    <a:pt x="384" y="774"/>
                  </a:lnTo>
                  <a:lnTo>
                    <a:pt x="387" y="778"/>
                  </a:lnTo>
                  <a:lnTo>
                    <a:pt x="388" y="782"/>
                  </a:lnTo>
                  <a:lnTo>
                    <a:pt x="385" y="794"/>
                  </a:lnTo>
                  <a:lnTo>
                    <a:pt x="379" y="807"/>
                  </a:lnTo>
                  <a:lnTo>
                    <a:pt x="363" y="833"/>
                  </a:lnTo>
                  <a:lnTo>
                    <a:pt x="389" y="849"/>
                  </a:lnTo>
                  <a:lnTo>
                    <a:pt x="421" y="871"/>
                  </a:lnTo>
                  <a:lnTo>
                    <a:pt x="452" y="895"/>
                  </a:lnTo>
                  <a:lnTo>
                    <a:pt x="477" y="900"/>
                  </a:lnTo>
                  <a:lnTo>
                    <a:pt x="511" y="912"/>
                  </a:lnTo>
                  <a:lnTo>
                    <a:pt x="557" y="937"/>
                  </a:lnTo>
                  <a:lnTo>
                    <a:pt x="591" y="958"/>
                  </a:lnTo>
                  <a:lnTo>
                    <a:pt x="636" y="924"/>
                  </a:lnTo>
                  <a:lnTo>
                    <a:pt x="694" y="872"/>
                  </a:lnTo>
                  <a:lnTo>
                    <a:pt x="747" y="802"/>
                  </a:lnTo>
                  <a:lnTo>
                    <a:pt x="798" y="762"/>
                  </a:lnTo>
                  <a:lnTo>
                    <a:pt x="840" y="734"/>
                  </a:lnTo>
                  <a:lnTo>
                    <a:pt x="863" y="671"/>
                  </a:lnTo>
                  <a:lnTo>
                    <a:pt x="901" y="585"/>
                  </a:lnTo>
                  <a:lnTo>
                    <a:pt x="929" y="522"/>
                  </a:lnTo>
                  <a:lnTo>
                    <a:pt x="955" y="485"/>
                  </a:lnTo>
                  <a:lnTo>
                    <a:pt x="981" y="459"/>
                  </a:lnTo>
                  <a:lnTo>
                    <a:pt x="953" y="444"/>
                  </a:lnTo>
                  <a:lnTo>
                    <a:pt x="917" y="432"/>
                  </a:lnTo>
                  <a:lnTo>
                    <a:pt x="879" y="420"/>
                  </a:lnTo>
                  <a:lnTo>
                    <a:pt x="852" y="395"/>
                  </a:lnTo>
                  <a:lnTo>
                    <a:pt x="816" y="378"/>
                  </a:lnTo>
                  <a:lnTo>
                    <a:pt x="796" y="363"/>
                  </a:lnTo>
                  <a:lnTo>
                    <a:pt x="779" y="336"/>
                  </a:lnTo>
                  <a:lnTo>
                    <a:pt x="738" y="300"/>
                  </a:lnTo>
                  <a:lnTo>
                    <a:pt x="708" y="260"/>
                  </a:lnTo>
                  <a:lnTo>
                    <a:pt x="682" y="220"/>
                  </a:lnTo>
                  <a:lnTo>
                    <a:pt x="666" y="188"/>
                  </a:lnTo>
                  <a:lnTo>
                    <a:pt x="652" y="172"/>
                  </a:lnTo>
                  <a:lnTo>
                    <a:pt x="651" y="144"/>
                  </a:lnTo>
                  <a:lnTo>
                    <a:pt x="657" y="113"/>
                  </a:lnTo>
                  <a:lnTo>
                    <a:pt x="645" y="82"/>
                  </a:lnTo>
                  <a:lnTo>
                    <a:pt x="627" y="45"/>
                  </a:lnTo>
                  <a:lnTo>
                    <a:pt x="625" y="23"/>
                  </a:lnTo>
                  <a:lnTo>
                    <a:pt x="627" y="0"/>
                  </a:lnTo>
                  <a:lnTo>
                    <a:pt x="610" y="4"/>
                  </a:lnTo>
                  <a:lnTo>
                    <a:pt x="600" y="10"/>
                  </a:lnTo>
                  <a:lnTo>
                    <a:pt x="585" y="11"/>
                  </a:lnTo>
                  <a:lnTo>
                    <a:pt x="576" y="36"/>
                  </a:lnTo>
                  <a:lnTo>
                    <a:pt x="575" y="61"/>
                  </a:lnTo>
                  <a:lnTo>
                    <a:pt x="570" y="71"/>
                  </a:lnTo>
                  <a:lnTo>
                    <a:pt x="559" y="84"/>
                  </a:lnTo>
                  <a:lnTo>
                    <a:pt x="547" y="83"/>
                  </a:lnTo>
                  <a:lnTo>
                    <a:pt x="541" y="76"/>
                  </a:lnTo>
                  <a:lnTo>
                    <a:pt x="527" y="62"/>
                  </a:lnTo>
                  <a:lnTo>
                    <a:pt x="518" y="59"/>
                  </a:lnTo>
                  <a:lnTo>
                    <a:pt x="506" y="66"/>
                  </a:lnTo>
                  <a:lnTo>
                    <a:pt x="497" y="78"/>
                  </a:lnTo>
                  <a:lnTo>
                    <a:pt x="500" y="87"/>
                  </a:lnTo>
                  <a:lnTo>
                    <a:pt x="495" y="95"/>
                  </a:lnTo>
                  <a:lnTo>
                    <a:pt x="486" y="97"/>
                  </a:lnTo>
                  <a:lnTo>
                    <a:pt x="454" y="93"/>
                  </a:lnTo>
                  <a:lnTo>
                    <a:pt x="440" y="97"/>
                  </a:lnTo>
                  <a:lnTo>
                    <a:pt x="434" y="92"/>
                  </a:lnTo>
                  <a:lnTo>
                    <a:pt x="426" y="72"/>
                  </a:lnTo>
                  <a:lnTo>
                    <a:pt x="393" y="71"/>
                  </a:lnTo>
                  <a:lnTo>
                    <a:pt x="374" y="55"/>
                  </a:lnTo>
                  <a:lnTo>
                    <a:pt x="356" y="55"/>
                  </a:lnTo>
                  <a:lnTo>
                    <a:pt x="354" y="69"/>
                  </a:lnTo>
                  <a:lnTo>
                    <a:pt x="351" y="80"/>
                  </a:lnTo>
                  <a:lnTo>
                    <a:pt x="350" y="79"/>
                  </a:lnTo>
                  <a:lnTo>
                    <a:pt x="359" y="87"/>
                  </a:lnTo>
                  <a:lnTo>
                    <a:pt x="365" y="105"/>
                  </a:lnTo>
                  <a:lnTo>
                    <a:pt x="390" y="113"/>
                  </a:lnTo>
                  <a:lnTo>
                    <a:pt x="409" y="115"/>
                  </a:lnTo>
                  <a:lnTo>
                    <a:pt x="409" y="125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225" name="KP_NRSP"/>
          <p:cNvGrpSpPr/>
          <p:nvPr/>
        </p:nvGrpSpPr>
        <p:grpSpPr>
          <a:xfrm>
            <a:off x="7355067" y="878806"/>
            <a:ext cx="634982" cy="1070684"/>
            <a:chOff x="7172662" y="729016"/>
            <a:chExt cx="634982" cy="1070684"/>
          </a:xfrm>
        </p:grpSpPr>
        <p:sp>
          <p:nvSpPr>
            <p:cNvPr id="226" name="Freeform 169"/>
            <p:cNvSpPr>
              <a:spLocks/>
            </p:cNvSpPr>
            <p:nvPr/>
          </p:nvSpPr>
          <p:spPr bwMode="auto">
            <a:xfrm>
              <a:off x="7466223" y="729016"/>
              <a:ext cx="341421" cy="646904"/>
            </a:xfrm>
            <a:custGeom>
              <a:avLst/>
              <a:gdLst>
                <a:gd name="T0" fmla="*/ 217 w 683"/>
                <a:gd name="T1" fmla="*/ 372 h 1297"/>
                <a:gd name="T2" fmla="*/ 241 w 683"/>
                <a:gd name="T3" fmla="*/ 408 h 1297"/>
                <a:gd name="T4" fmla="*/ 261 w 683"/>
                <a:gd name="T5" fmla="*/ 444 h 1297"/>
                <a:gd name="T6" fmla="*/ 251 w 683"/>
                <a:gd name="T7" fmla="*/ 509 h 1297"/>
                <a:gd name="T8" fmla="*/ 247 w 683"/>
                <a:gd name="T9" fmla="*/ 547 h 1297"/>
                <a:gd name="T10" fmla="*/ 207 w 683"/>
                <a:gd name="T11" fmla="*/ 597 h 1297"/>
                <a:gd name="T12" fmla="*/ 201 w 683"/>
                <a:gd name="T13" fmla="*/ 647 h 1297"/>
                <a:gd name="T14" fmla="*/ 211 w 683"/>
                <a:gd name="T15" fmla="*/ 701 h 1297"/>
                <a:gd name="T16" fmla="*/ 159 w 683"/>
                <a:gd name="T17" fmla="*/ 732 h 1297"/>
                <a:gd name="T18" fmla="*/ 98 w 683"/>
                <a:gd name="T19" fmla="*/ 776 h 1297"/>
                <a:gd name="T20" fmla="*/ 103 w 683"/>
                <a:gd name="T21" fmla="*/ 864 h 1297"/>
                <a:gd name="T22" fmla="*/ 62 w 683"/>
                <a:gd name="T23" fmla="*/ 948 h 1297"/>
                <a:gd name="T24" fmla="*/ 35 w 683"/>
                <a:gd name="T25" fmla="*/ 1005 h 1297"/>
                <a:gd name="T26" fmla="*/ 83 w 683"/>
                <a:gd name="T27" fmla="*/ 1058 h 1297"/>
                <a:gd name="T28" fmla="*/ 54 w 683"/>
                <a:gd name="T29" fmla="*/ 1107 h 1297"/>
                <a:gd name="T30" fmla="*/ 20 w 683"/>
                <a:gd name="T31" fmla="*/ 1142 h 1297"/>
                <a:gd name="T32" fmla="*/ 15 w 683"/>
                <a:gd name="T33" fmla="*/ 1179 h 1297"/>
                <a:gd name="T34" fmla="*/ 14 w 683"/>
                <a:gd name="T35" fmla="*/ 1201 h 1297"/>
                <a:gd name="T36" fmla="*/ 23 w 683"/>
                <a:gd name="T37" fmla="*/ 1237 h 1297"/>
                <a:gd name="T38" fmla="*/ 55 w 683"/>
                <a:gd name="T39" fmla="*/ 1290 h 1297"/>
                <a:gd name="T40" fmla="*/ 106 w 683"/>
                <a:gd name="T41" fmla="*/ 1297 h 1297"/>
                <a:gd name="T42" fmla="*/ 142 w 683"/>
                <a:gd name="T43" fmla="*/ 1288 h 1297"/>
                <a:gd name="T44" fmla="*/ 212 w 683"/>
                <a:gd name="T45" fmla="*/ 1254 h 1297"/>
                <a:gd name="T46" fmla="*/ 272 w 683"/>
                <a:gd name="T47" fmla="*/ 1205 h 1297"/>
                <a:gd name="T48" fmla="*/ 329 w 683"/>
                <a:gd name="T49" fmla="*/ 1187 h 1297"/>
                <a:gd name="T50" fmla="*/ 384 w 683"/>
                <a:gd name="T51" fmla="*/ 1160 h 1297"/>
                <a:gd name="T52" fmla="*/ 426 w 683"/>
                <a:gd name="T53" fmla="*/ 1162 h 1297"/>
                <a:gd name="T54" fmla="*/ 464 w 683"/>
                <a:gd name="T55" fmla="*/ 1122 h 1297"/>
                <a:gd name="T56" fmla="*/ 474 w 683"/>
                <a:gd name="T57" fmla="*/ 1045 h 1297"/>
                <a:gd name="T58" fmla="*/ 483 w 683"/>
                <a:gd name="T59" fmla="*/ 978 h 1297"/>
                <a:gd name="T60" fmla="*/ 469 w 683"/>
                <a:gd name="T61" fmla="*/ 896 h 1297"/>
                <a:gd name="T62" fmla="*/ 491 w 683"/>
                <a:gd name="T63" fmla="*/ 861 h 1297"/>
                <a:gd name="T64" fmla="*/ 532 w 683"/>
                <a:gd name="T65" fmla="*/ 813 h 1297"/>
                <a:gd name="T66" fmla="*/ 575 w 683"/>
                <a:gd name="T67" fmla="*/ 776 h 1297"/>
                <a:gd name="T68" fmla="*/ 598 w 683"/>
                <a:gd name="T69" fmla="*/ 737 h 1297"/>
                <a:gd name="T70" fmla="*/ 584 w 683"/>
                <a:gd name="T71" fmla="*/ 710 h 1297"/>
                <a:gd name="T72" fmla="*/ 587 w 683"/>
                <a:gd name="T73" fmla="*/ 672 h 1297"/>
                <a:gd name="T74" fmla="*/ 608 w 683"/>
                <a:gd name="T75" fmla="*/ 635 h 1297"/>
                <a:gd name="T76" fmla="*/ 647 w 683"/>
                <a:gd name="T77" fmla="*/ 609 h 1297"/>
                <a:gd name="T78" fmla="*/ 663 w 683"/>
                <a:gd name="T79" fmla="*/ 556 h 1297"/>
                <a:gd name="T80" fmla="*/ 640 w 683"/>
                <a:gd name="T81" fmla="*/ 512 h 1297"/>
                <a:gd name="T82" fmla="*/ 622 w 683"/>
                <a:gd name="T83" fmla="*/ 464 h 1297"/>
                <a:gd name="T84" fmla="*/ 642 w 683"/>
                <a:gd name="T85" fmla="*/ 409 h 1297"/>
                <a:gd name="T86" fmla="*/ 635 w 683"/>
                <a:gd name="T87" fmla="*/ 334 h 1297"/>
                <a:gd name="T88" fmla="*/ 657 w 683"/>
                <a:gd name="T89" fmla="*/ 259 h 1297"/>
                <a:gd name="T90" fmla="*/ 680 w 683"/>
                <a:gd name="T91" fmla="*/ 166 h 1297"/>
                <a:gd name="T92" fmla="*/ 670 w 683"/>
                <a:gd name="T93" fmla="*/ 75 h 1297"/>
                <a:gd name="T94" fmla="*/ 624 w 683"/>
                <a:gd name="T95" fmla="*/ 68 h 1297"/>
                <a:gd name="T96" fmla="*/ 573 w 683"/>
                <a:gd name="T97" fmla="*/ 91 h 1297"/>
                <a:gd name="T98" fmla="*/ 482 w 683"/>
                <a:gd name="T99" fmla="*/ 50 h 1297"/>
                <a:gd name="T100" fmla="*/ 438 w 683"/>
                <a:gd name="T101" fmla="*/ 16 h 1297"/>
                <a:gd name="T102" fmla="*/ 398 w 683"/>
                <a:gd name="T103" fmla="*/ 17 h 1297"/>
                <a:gd name="T104" fmla="*/ 359 w 683"/>
                <a:gd name="T105" fmla="*/ 62 h 1297"/>
                <a:gd name="T106" fmla="*/ 307 w 683"/>
                <a:gd name="T107" fmla="*/ 83 h 1297"/>
                <a:gd name="T108" fmla="*/ 262 w 683"/>
                <a:gd name="T109" fmla="*/ 143 h 1297"/>
                <a:gd name="T110" fmla="*/ 217 w 683"/>
                <a:gd name="T111" fmla="*/ 146 h 1297"/>
                <a:gd name="T112" fmla="*/ 179 w 683"/>
                <a:gd name="T113" fmla="*/ 173 h 1297"/>
                <a:gd name="T114" fmla="*/ 150 w 683"/>
                <a:gd name="T115" fmla="*/ 250 h 1297"/>
                <a:gd name="T116" fmla="*/ 114 w 683"/>
                <a:gd name="T117" fmla="*/ 288 h 1297"/>
                <a:gd name="T118" fmla="*/ 165 w 683"/>
                <a:gd name="T119" fmla="*/ 328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3" h="1297">
                  <a:moveTo>
                    <a:pt x="165" y="328"/>
                  </a:moveTo>
                  <a:lnTo>
                    <a:pt x="189" y="350"/>
                  </a:lnTo>
                  <a:lnTo>
                    <a:pt x="206" y="354"/>
                  </a:lnTo>
                  <a:lnTo>
                    <a:pt x="217" y="372"/>
                  </a:lnTo>
                  <a:lnTo>
                    <a:pt x="234" y="375"/>
                  </a:lnTo>
                  <a:lnTo>
                    <a:pt x="256" y="382"/>
                  </a:lnTo>
                  <a:lnTo>
                    <a:pt x="268" y="395"/>
                  </a:lnTo>
                  <a:lnTo>
                    <a:pt x="241" y="408"/>
                  </a:lnTo>
                  <a:lnTo>
                    <a:pt x="240" y="425"/>
                  </a:lnTo>
                  <a:lnTo>
                    <a:pt x="252" y="429"/>
                  </a:lnTo>
                  <a:lnTo>
                    <a:pt x="261" y="438"/>
                  </a:lnTo>
                  <a:lnTo>
                    <a:pt x="261" y="444"/>
                  </a:lnTo>
                  <a:lnTo>
                    <a:pt x="268" y="453"/>
                  </a:lnTo>
                  <a:lnTo>
                    <a:pt x="256" y="469"/>
                  </a:lnTo>
                  <a:lnTo>
                    <a:pt x="247" y="488"/>
                  </a:lnTo>
                  <a:lnTo>
                    <a:pt x="251" y="509"/>
                  </a:lnTo>
                  <a:lnTo>
                    <a:pt x="261" y="518"/>
                  </a:lnTo>
                  <a:lnTo>
                    <a:pt x="265" y="524"/>
                  </a:lnTo>
                  <a:lnTo>
                    <a:pt x="256" y="537"/>
                  </a:lnTo>
                  <a:lnTo>
                    <a:pt x="247" y="547"/>
                  </a:lnTo>
                  <a:lnTo>
                    <a:pt x="220" y="550"/>
                  </a:lnTo>
                  <a:lnTo>
                    <a:pt x="208" y="561"/>
                  </a:lnTo>
                  <a:lnTo>
                    <a:pt x="211" y="583"/>
                  </a:lnTo>
                  <a:lnTo>
                    <a:pt x="207" y="597"/>
                  </a:lnTo>
                  <a:lnTo>
                    <a:pt x="189" y="610"/>
                  </a:lnTo>
                  <a:lnTo>
                    <a:pt x="184" y="623"/>
                  </a:lnTo>
                  <a:lnTo>
                    <a:pt x="196" y="637"/>
                  </a:lnTo>
                  <a:lnTo>
                    <a:pt x="201" y="647"/>
                  </a:lnTo>
                  <a:lnTo>
                    <a:pt x="207" y="667"/>
                  </a:lnTo>
                  <a:lnTo>
                    <a:pt x="219" y="676"/>
                  </a:lnTo>
                  <a:lnTo>
                    <a:pt x="229" y="693"/>
                  </a:lnTo>
                  <a:lnTo>
                    <a:pt x="211" y="701"/>
                  </a:lnTo>
                  <a:lnTo>
                    <a:pt x="195" y="695"/>
                  </a:lnTo>
                  <a:lnTo>
                    <a:pt x="188" y="702"/>
                  </a:lnTo>
                  <a:lnTo>
                    <a:pt x="170" y="708"/>
                  </a:lnTo>
                  <a:lnTo>
                    <a:pt x="159" y="732"/>
                  </a:lnTo>
                  <a:lnTo>
                    <a:pt x="146" y="750"/>
                  </a:lnTo>
                  <a:lnTo>
                    <a:pt x="127" y="762"/>
                  </a:lnTo>
                  <a:lnTo>
                    <a:pt x="111" y="757"/>
                  </a:lnTo>
                  <a:lnTo>
                    <a:pt x="98" y="776"/>
                  </a:lnTo>
                  <a:lnTo>
                    <a:pt x="106" y="794"/>
                  </a:lnTo>
                  <a:lnTo>
                    <a:pt x="111" y="820"/>
                  </a:lnTo>
                  <a:lnTo>
                    <a:pt x="114" y="841"/>
                  </a:lnTo>
                  <a:lnTo>
                    <a:pt x="103" y="864"/>
                  </a:lnTo>
                  <a:lnTo>
                    <a:pt x="79" y="876"/>
                  </a:lnTo>
                  <a:lnTo>
                    <a:pt x="84" y="904"/>
                  </a:lnTo>
                  <a:lnTo>
                    <a:pt x="77" y="922"/>
                  </a:lnTo>
                  <a:lnTo>
                    <a:pt x="62" y="948"/>
                  </a:lnTo>
                  <a:lnTo>
                    <a:pt x="62" y="969"/>
                  </a:lnTo>
                  <a:lnTo>
                    <a:pt x="32" y="987"/>
                  </a:lnTo>
                  <a:lnTo>
                    <a:pt x="34" y="997"/>
                  </a:lnTo>
                  <a:lnTo>
                    <a:pt x="35" y="1005"/>
                  </a:lnTo>
                  <a:lnTo>
                    <a:pt x="47" y="1019"/>
                  </a:lnTo>
                  <a:lnTo>
                    <a:pt x="56" y="1031"/>
                  </a:lnTo>
                  <a:lnTo>
                    <a:pt x="71" y="1042"/>
                  </a:lnTo>
                  <a:lnTo>
                    <a:pt x="83" y="1058"/>
                  </a:lnTo>
                  <a:lnTo>
                    <a:pt x="92" y="1070"/>
                  </a:lnTo>
                  <a:lnTo>
                    <a:pt x="84" y="1091"/>
                  </a:lnTo>
                  <a:lnTo>
                    <a:pt x="69" y="1101"/>
                  </a:lnTo>
                  <a:lnTo>
                    <a:pt x="54" y="1107"/>
                  </a:lnTo>
                  <a:lnTo>
                    <a:pt x="38" y="1123"/>
                  </a:lnTo>
                  <a:lnTo>
                    <a:pt x="32" y="1123"/>
                  </a:lnTo>
                  <a:lnTo>
                    <a:pt x="26" y="1133"/>
                  </a:lnTo>
                  <a:lnTo>
                    <a:pt x="20" y="1142"/>
                  </a:lnTo>
                  <a:lnTo>
                    <a:pt x="18" y="1154"/>
                  </a:lnTo>
                  <a:lnTo>
                    <a:pt x="16" y="1170"/>
                  </a:lnTo>
                  <a:lnTo>
                    <a:pt x="15" y="1177"/>
                  </a:lnTo>
                  <a:lnTo>
                    <a:pt x="15" y="1179"/>
                  </a:lnTo>
                  <a:lnTo>
                    <a:pt x="6" y="1189"/>
                  </a:lnTo>
                  <a:lnTo>
                    <a:pt x="0" y="1189"/>
                  </a:lnTo>
                  <a:lnTo>
                    <a:pt x="0" y="1201"/>
                  </a:lnTo>
                  <a:lnTo>
                    <a:pt x="14" y="1201"/>
                  </a:lnTo>
                  <a:lnTo>
                    <a:pt x="38" y="1202"/>
                  </a:lnTo>
                  <a:lnTo>
                    <a:pt x="39" y="1209"/>
                  </a:lnTo>
                  <a:lnTo>
                    <a:pt x="31" y="1224"/>
                  </a:lnTo>
                  <a:lnTo>
                    <a:pt x="23" y="1237"/>
                  </a:lnTo>
                  <a:lnTo>
                    <a:pt x="23" y="1246"/>
                  </a:lnTo>
                  <a:lnTo>
                    <a:pt x="37" y="1264"/>
                  </a:lnTo>
                  <a:lnTo>
                    <a:pt x="46" y="1284"/>
                  </a:lnTo>
                  <a:lnTo>
                    <a:pt x="55" y="1290"/>
                  </a:lnTo>
                  <a:lnTo>
                    <a:pt x="68" y="1295"/>
                  </a:lnTo>
                  <a:lnTo>
                    <a:pt x="82" y="1289"/>
                  </a:lnTo>
                  <a:lnTo>
                    <a:pt x="94" y="1291"/>
                  </a:lnTo>
                  <a:lnTo>
                    <a:pt x="106" y="1297"/>
                  </a:lnTo>
                  <a:lnTo>
                    <a:pt x="107" y="1297"/>
                  </a:lnTo>
                  <a:lnTo>
                    <a:pt x="120" y="1297"/>
                  </a:lnTo>
                  <a:lnTo>
                    <a:pt x="130" y="1297"/>
                  </a:lnTo>
                  <a:lnTo>
                    <a:pt x="142" y="1288"/>
                  </a:lnTo>
                  <a:lnTo>
                    <a:pt x="157" y="1287"/>
                  </a:lnTo>
                  <a:lnTo>
                    <a:pt x="173" y="1271"/>
                  </a:lnTo>
                  <a:lnTo>
                    <a:pt x="193" y="1259"/>
                  </a:lnTo>
                  <a:lnTo>
                    <a:pt x="212" y="1254"/>
                  </a:lnTo>
                  <a:lnTo>
                    <a:pt x="239" y="1245"/>
                  </a:lnTo>
                  <a:lnTo>
                    <a:pt x="249" y="1243"/>
                  </a:lnTo>
                  <a:lnTo>
                    <a:pt x="266" y="1223"/>
                  </a:lnTo>
                  <a:lnTo>
                    <a:pt x="272" y="1205"/>
                  </a:lnTo>
                  <a:lnTo>
                    <a:pt x="289" y="1198"/>
                  </a:lnTo>
                  <a:lnTo>
                    <a:pt x="304" y="1186"/>
                  </a:lnTo>
                  <a:lnTo>
                    <a:pt x="320" y="1183"/>
                  </a:lnTo>
                  <a:lnTo>
                    <a:pt x="329" y="1187"/>
                  </a:lnTo>
                  <a:lnTo>
                    <a:pt x="345" y="1193"/>
                  </a:lnTo>
                  <a:lnTo>
                    <a:pt x="363" y="1194"/>
                  </a:lnTo>
                  <a:lnTo>
                    <a:pt x="376" y="1184"/>
                  </a:lnTo>
                  <a:lnTo>
                    <a:pt x="384" y="1160"/>
                  </a:lnTo>
                  <a:lnTo>
                    <a:pt x="396" y="1160"/>
                  </a:lnTo>
                  <a:lnTo>
                    <a:pt x="412" y="1164"/>
                  </a:lnTo>
                  <a:lnTo>
                    <a:pt x="421" y="1166"/>
                  </a:lnTo>
                  <a:lnTo>
                    <a:pt x="426" y="1162"/>
                  </a:lnTo>
                  <a:lnTo>
                    <a:pt x="438" y="1151"/>
                  </a:lnTo>
                  <a:lnTo>
                    <a:pt x="447" y="1139"/>
                  </a:lnTo>
                  <a:lnTo>
                    <a:pt x="452" y="1129"/>
                  </a:lnTo>
                  <a:lnTo>
                    <a:pt x="464" y="1122"/>
                  </a:lnTo>
                  <a:lnTo>
                    <a:pt x="466" y="1102"/>
                  </a:lnTo>
                  <a:lnTo>
                    <a:pt x="468" y="1081"/>
                  </a:lnTo>
                  <a:lnTo>
                    <a:pt x="477" y="1059"/>
                  </a:lnTo>
                  <a:lnTo>
                    <a:pt x="474" y="1045"/>
                  </a:lnTo>
                  <a:lnTo>
                    <a:pt x="474" y="1021"/>
                  </a:lnTo>
                  <a:lnTo>
                    <a:pt x="479" y="1009"/>
                  </a:lnTo>
                  <a:lnTo>
                    <a:pt x="485" y="994"/>
                  </a:lnTo>
                  <a:lnTo>
                    <a:pt x="483" y="978"/>
                  </a:lnTo>
                  <a:lnTo>
                    <a:pt x="476" y="951"/>
                  </a:lnTo>
                  <a:lnTo>
                    <a:pt x="485" y="929"/>
                  </a:lnTo>
                  <a:lnTo>
                    <a:pt x="487" y="916"/>
                  </a:lnTo>
                  <a:lnTo>
                    <a:pt x="469" y="896"/>
                  </a:lnTo>
                  <a:lnTo>
                    <a:pt x="468" y="887"/>
                  </a:lnTo>
                  <a:lnTo>
                    <a:pt x="470" y="871"/>
                  </a:lnTo>
                  <a:lnTo>
                    <a:pt x="475" y="866"/>
                  </a:lnTo>
                  <a:lnTo>
                    <a:pt x="491" y="861"/>
                  </a:lnTo>
                  <a:lnTo>
                    <a:pt x="502" y="844"/>
                  </a:lnTo>
                  <a:lnTo>
                    <a:pt x="508" y="833"/>
                  </a:lnTo>
                  <a:lnTo>
                    <a:pt x="514" y="821"/>
                  </a:lnTo>
                  <a:lnTo>
                    <a:pt x="532" y="813"/>
                  </a:lnTo>
                  <a:lnTo>
                    <a:pt x="551" y="809"/>
                  </a:lnTo>
                  <a:lnTo>
                    <a:pt x="562" y="800"/>
                  </a:lnTo>
                  <a:lnTo>
                    <a:pt x="564" y="783"/>
                  </a:lnTo>
                  <a:lnTo>
                    <a:pt x="575" y="776"/>
                  </a:lnTo>
                  <a:lnTo>
                    <a:pt x="585" y="772"/>
                  </a:lnTo>
                  <a:lnTo>
                    <a:pt x="585" y="744"/>
                  </a:lnTo>
                  <a:lnTo>
                    <a:pt x="588" y="737"/>
                  </a:lnTo>
                  <a:lnTo>
                    <a:pt x="598" y="737"/>
                  </a:lnTo>
                  <a:lnTo>
                    <a:pt x="608" y="724"/>
                  </a:lnTo>
                  <a:lnTo>
                    <a:pt x="599" y="716"/>
                  </a:lnTo>
                  <a:lnTo>
                    <a:pt x="586" y="712"/>
                  </a:lnTo>
                  <a:lnTo>
                    <a:pt x="584" y="710"/>
                  </a:lnTo>
                  <a:lnTo>
                    <a:pt x="571" y="704"/>
                  </a:lnTo>
                  <a:lnTo>
                    <a:pt x="573" y="696"/>
                  </a:lnTo>
                  <a:lnTo>
                    <a:pt x="585" y="683"/>
                  </a:lnTo>
                  <a:lnTo>
                    <a:pt x="587" y="672"/>
                  </a:lnTo>
                  <a:lnTo>
                    <a:pt x="593" y="661"/>
                  </a:lnTo>
                  <a:lnTo>
                    <a:pt x="607" y="651"/>
                  </a:lnTo>
                  <a:lnTo>
                    <a:pt x="612" y="644"/>
                  </a:lnTo>
                  <a:lnTo>
                    <a:pt x="608" y="635"/>
                  </a:lnTo>
                  <a:lnTo>
                    <a:pt x="610" y="628"/>
                  </a:lnTo>
                  <a:lnTo>
                    <a:pt x="640" y="628"/>
                  </a:lnTo>
                  <a:lnTo>
                    <a:pt x="646" y="620"/>
                  </a:lnTo>
                  <a:lnTo>
                    <a:pt x="647" y="609"/>
                  </a:lnTo>
                  <a:lnTo>
                    <a:pt x="647" y="594"/>
                  </a:lnTo>
                  <a:lnTo>
                    <a:pt x="657" y="581"/>
                  </a:lnTo>
                  <a:lnTo>
                    <a:pt x="658" y="563"/>
                  </a:lnTo>
                  <a:lnTo>
                    <a:pt x="663" y="556"/>
                  </a:lnTo>
                  <a:lnTo>
                    <a:pt x="660" y="544"/>
                  </a:lnTo>
                  <a:lnTo>
                    <a:pt x="669" y="529"/>
                  </a:lnTo>
                  <a:lnTo>
                    <a:pt x="669" y="515"/>
                  </a:lnTo>
                  <a:lnTo>
                    <a:pt x="640" y="512"/>
                  </a:lnTo>
                  <a:lnTo>
                    <a:pt x="615" y="493"/>
                  </a:lnTo>
                  <a:lnTo>
                    <a:pt x="610" y="478"/>
                  </a:lnTo>
                  <a:lnTo>
                    <a:pt x="608" y="472"/>
                  </a:lnTo>
                  <a:lnTo>
                    <a:pt x="622" y="464"/>
                  </a:lnTo>
                  <a:lnTo>
                    <a:pt x="642" y="441"/>
                  </a:lnTo>
                  <a:lnTo>
                    <a:pt x="645" y="434"/>
                  </a:lnTo>
                  <a:lnTo>
                    <a:pt x="634" y="418"/>
                  </a:lnTo>
                  <a:lnTo>
                    <a:pt x="642" y="409"/>
                  </a:lnTo>
                  <a:lnTo>
                    <a:pt x="640" y="392"/>
                  </a:lnTo>
                  <a:lnTo>
                    <a:pt x="636" y="383"/>
                  </a:lnTo>
                  <a:lnTo>
                    <a:pt x="635" y="354"/>
                  </a:lnTo>
                  <a:lnTo>
                    <a:pt x="635" y="334"/>
                  </a:lnTo>
                  <a:lnTo>
                    <a:pt x="634" y="315"/>
                  </a:lnTo>
                  <a:lnTo>
                    <a:pt x="640" y="296"/>
                  </a:lnTo>
                  <a:lnTo>
                    <a:pt x="654" y="277"/>
                  </a:lnTo>
                  <a:lnTo>
                    <a:pt x="657" y="259"/>
                  </a:lnTo>
                  <a:lnTo>
                    <a:pt x="661" y="232"/>
                  </a:lnTo>
                  <a:lnTo>
                    <a:pt x="665" y="212"/>
                  </a:lnTo>
                  <a:lnTo>
                    <a:pt x="675" y="179"/>
                  </a:lnTo>
                  <a:lnTo>
                    <a:pt x="680" y="166"/>
                  </a:lnTo>
                  <a:lnTo>
                    <a:pt x="683" y="128"/>
                  </a:lnTo>
                  <a:lnTo>
                    <a:pt x="683" y="88"/>
                  </a:lnTo>
                  <a:lnTo>
                    <a:pt x="672" y="75"/>
                  </a:lnTo>
                  <a:lnTo>
                    <a:pt x="670" y="75"/>
                  </a:lnTo>
                  <a:lnTo>
                    <a:pt x="654" y="78"/>
                  </a:lnTo>
                  <a:lnTo>
                    <a:pt x="635" y="70"/>
                  </a:lnTo>
                  <a:lnTo>
                    <a:pt x="630" y="70"/>
                  </a:lnTo>
                  <a:lnTo>
                    <a:pt x="624" y="68"/>
                  </a:lnTo>
                  <a:lnTo>
                    <a:pt x="614" y="73"/>
                  </a:lnTo>
                  <a:lnTo>
                    <a:pt x="605" y="79"/>
                  </a:lnTo>
                  <a:lnTo>
                    <a:pt x="589" y="92"/>
                  </a:lnTo>
                  <a:lnTo>
                    <a:pt x="573" y="91"/>
                  </a:lnTo>
                  <a:lnTo>
                    <a:pt x="547" y="75"/>
                  </a:lnTo>
                  <a:lnTo>
                    <a:pt x="530" y="60"/>
                  </a:lnTo>
                  <a:lnTo>
                    <a:pt x="511" y="57"/>
                  </a:lnTo>
                  <a:lnTo>
                    <a:pt x="482" y="50"/>
                  </a:lnTo>
                  <a:lnTo>
                    <a:pt x="469" y="30"/>
                  </a:lnTo>
                  <a:lnTo>
                    <a:pt x="462" y="21"/>
                  </a:lnTo>
                  <a:lnTo>
                    <a:pt x="451" y="18"/>
                  </a:lnTo>
                  <a:lnTo>
                    <a:pt x="438" y="16"/>
                  </a:lnTo>
                  <a:lnTo>
                    <a:pt x="425" y="9"/>
                  </a:lnTo>
                  <a:lnTo>
                    <a:pt x="413" y="0"/>
                  </a:lnTo>
                  <a:lnTo>
                    <a:pt x="413" y="4"/>
                  </a:lnTo>
                  <a:lnTo>
                    <a:pt x="398" y="17"/>
                  </a:lnTo>
                  <a:lnTo>
                    <a:pt x="394" y="36"/>
                  </a:lnTo>
                  <a:lnTo>
                    <a:pt x="387" y="42"/>
                  </a:lnTo>
                  <a:lnTo>
                    <a:pt x="380" y="53"/>
                  </a:lnTo>
                  <a:lnTo>
                    <a:pt x="359" y="62"/>
                  </a:lnTo>
                  <a:lnTo>
                    <a:pt x="357" y="70"/>
                  </a:lnTo>
                  <a:lnTo>
                    <a:pt x="337" y="76"/>
                  </a:lnTo>
                  <a:lnTo>
                    <a:pt x="322" y="74"/>
                  </a:lnTo>
                  <a:lnTo>
                    <a:pt x="307" y="83"/>
                  </a:lnTo>
                  <a:lnTo>
                    <a:pt x="305" y="103"/>
                  </a:lnTo>
                  <a:lnTo>
                    <a:pt x="297" y="120"/>
                  </a:lnTo>
                  <a:lnTo>
                    <a:pt x="279" y="127"/>
                  </a:lnTo>
                  <a:lnTo>
                    <a:pt x="262" y="143"/>
                  </a:lnTo>
                  <a:lnTo>
                    <a:pt x="254" y="142"/>
                  </a:lnTo>
                  <a:lnTo>
                    <a:pt x="236" y="137"/>
                  </a:lnTo>
                  <a:lnTo>
                    <a:pt x="227" y="141"/>
                  </a:lnTo>
                  <a:lnTo>
                    <a:pt x="217" y="146"/>
                  </a:lnTo>
                  <a:lnTo>
                    <a:pt x="206" y="126"/>
                  </a:lnTo>
                  <a:lnTo>
                    <a:pt x="193" y="137"/>
                  </a:lnTo>
                  <a:lnTo>
                    <a:pt x="188" y="150"/>
                  </a:lnTo>
                  <a:lnTo>
                    <a:pt x="179" y="173"/>
                  </a:lnTo>
                  <a:lnTo>
                    <a:pt x="171" y="192"/>
                  </a:lnTo>
                  <a:lnTo>
                    <a:pt x="160" y="216"/>
                  </a:lnTo>
                  <a:lnTo>
                    <a:pt x="151" y="234"/>
                  </a:lnTo>
                  <a:lnTo>
                    <a:pt x="150" y="250"/>
                  </a:lnTo>
                  <a:lnTo>
                    <a:pt x="133" y="263"/>
                  </a:lnTo>
                  <a:lnTo>
                    <a:pt x="120" y="267"/>
                  </a:lnTo>
                  <a:lnTo>
                    <a:pt x="109" y="277"/>
                  </a:lnTo>
                  <a:lnTo>
                    <a:pt x="114" y="288"/>
                  </a:lnTo>
                  <a:lnTo>
                    <a:pt x="128" y="304"/>
                  </a:lnTo>
                  <a:lnTo>
                    <a:pt x="142" y="309"/>
                  </a:lnTo>
                  <a:lnTo>
                    <a:pt x="158" y="316"/>
                  </a:lnTo>
                  <a:lnTo>
                    <a:pt x="165" y="328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27" name="Freeform 197"/>
            <p:cNvSpPr>
              <a:spLocks noEditPoints="1"/>
            </p:cNvSpPr>
            <p:nvPr/>
          </p:nvSpPr>
          <p:spPr bwMode="auto">
            <a:xfrm>
              <a:off x="7273051" y="1584066"/>
              <a:ext cx="266549" cy="215634"/>
            </a:xfrm>
            <a:custGeom>
              <a:avLst/>
              <a:gdLst>
                <a:gd name="T0" fmla="*/ 25 w 535"/>
                <a:gd name="T1" fmla="*/ 135 h 432"/>
                <a:gd name="T2" fmla="*/ 213 w 535"/>
                <a:gd name="T3" fmla="*/ 4 h 432"/>
                <a:gd name="T4" fmla="*/ 175 w 535"/>
                <a:gd name="T5" fmla="*/ 45 h 432"/>
                <a:gd name="T6" fmla="*/ 145 w 535"/>
                <a:gd name="T7" fmla="*/ 90 h 432"/>
                <a:gd name="T8" fmla="*/ 123 w 535"/>
                <a:gd name="T9" fmla="*/ 63 h 432"/>
                <a:gd name="T10" fmla="*/ 28 w 535"/>
                <a:gd name="T11" fmla="*/ 41 h 432"/>
                <a:gd name="T12" fmla="*/ 2 w 535"/>
                <a:gd name="T13" fmla="*/ 51 h 432"/>
                <a:gd name="T14" fmla="*/ 12 w 535"/>
                <a:gd name="T15" fmla="*/ 81 h 432"/>
                <a:gd name="T16" fmla="*/ 13 w 535"/>
                <a:gd name="T17" fmla="*/ 122 h 432"/>
                <a:gd name="T18" fmla="*/ 25 w 535"/>
                <a:gd name="T19" fmla="*/ 135 h 432"/>
                <a:gd name="T20" fmla="*/ 9 w 535"/>
                <a:gd name="T21" fmla="*/ 147 h 432"/>
                <a:gd name="T22" fmla="*/ 33 w 535"/>
                <a:gd name="T23" fmla="*/ 162 h 432"/>
                <a:gd name="T24" fmla="*/ 65 w 535"/>
                <a:gd name="T25" fmla="*/ 156 h 432"/>
                <a:gd name="T26" fmla="*/ 81 w 535"/>
                <a:gd name="T27" fmla="*/ 172 h 432"/>
                <a:gd name="T28" fmla="*/ 75 w 535"/>
                <a:gd name="T29" fmla="*/ 232 h 432"/>
                <a:gd name="T30" fmla="*/ 77 w 535"/>
                <a:gd name="T31" fmla="*/ 263 h 432"/>
                <a:gd name="T32" fmla="*/ 59 w 535"/>
                <a:gd name="T33" fmla="*/ 291 h 432"/>
                <a:gd name="T34" fmla="*/ 104 w 535"/>
                <a:gd name="T35" fmla="*/ 335 h 432"/>
                <a:gd name="T36" fmla="*/ 163 w 535"/>
                <a:gd name="T37" fmla="*/ 363 h 432"/>
                <a:gd name="T38" fmla="*/ 138 w 535"/>
                <a:gd name="T39" fmla="*/ 414 h 432"/>
                <a:gd name="T40" fmla="*/ 147 w 535"/>
                <a:gd name="T41" fmla="*/ 431 h 432"/>
                <a:gd name="T42" fmla="*/ 186 w 535"/>
                <a:gd name="T43" fmla="*/ 422 h 432"/>
                <a:gd name="T44" fmla="*/ 207 w 535"/>
                <a:gd name="T45" fmla="*/ 411 h 432"/>
                <a:gd name="T46" fmla="*/ 259 w 535"/>
                <a:gd name="T47" fmla="*/ 397 h 432"/>
                <a:gd name="T48" fmla="*/ 278 w 535"/>
                <a:gd name="T49" fmla="*/ 399 h 432"/>
                <a:gd name="T50" fmla="*/ 299 w 535"/>
                <a:gd name="T51" fmla="*/ 401 h 432"/>
                <a:gd name="T52" fmla="*/ 354 w 535"/>
                <a:gd name="T53" fmla="*/ 358 h 432"/>
                <a:gd name="T54" fmla="*/ 421 w 535"/>
                <a:gd name="T55" fmla="*/ 345 h 432"/>
                <a:gd name="T56" fmla="*/ 509 w 535"/>
                <a:gd name="T57" fmla="*/ 339 h 432"/>
                <a:gd name="T58" fmla="*/ 511 w 535"/>
                <a:gd name="T59" fmla="*/ 218 h 432"/>
                <a:gd name="T60" fmla="*/ 501 w 535"/>
                <a:gd name="T61" fmla="*/ 167 h 432"/>
                <a:gd name="T62" fmla="*/ 514 w 535"/>
                <a:gd name="T63" fmla="*/ 137 h 432"/>
                <a:gd name="T64" fmla="*/ 531 w 535"/>
                <a:gd name="T65" fmla="*/ 76 h 432"/>
                <a:gd name="T66" fmla="*/ 523 w 535"/>
                <a:gd name="T67" fmla="*/ 54 h 432"/>
                <a:gd name="T68" fmla="*/ 488 w 535"/>
                <a:gd name="T69" fmla="*/ 46 h 432"/>
                <a:gd name="T70" fmla="*/ 467 w 535"/>
                <a:gd name="T71" fmla="*/ 47 h 432"/>
                <a:gd name="T72" fmla="*/ 437 w 535"/>
                <a:gd name="T73" fmla="*/ 62 h 432"/>
                <a:gd name="T74" fmla="*/ 369 w 535"/>
                <a:gd name="T75" fmla="*/ 57 h 432"/>
                <a:gd name="T76" fmla="*/ 329 w 535"/>
                <a:gd name="T77" fmla="*/ 55 h 432"/>
                <a:gd name="T78" fmla="*/ 324 w 535"/>
                <a:gd name="T79" fmla="*/ 38 h 432"/>
                <a:gd name="T80" fmla="*/ 314 w 535"/>
                <a:gd name="T81" fmla="*/ 9 h 432"/>
                <a:gd name="T82" fmla="*/ 264 w 535"/>
                <a:gd name="T83" fmla="*/ 10 h 432"/>
                <a:gd name="T84" fmla="*/ 233 w 535"/>
                <a:gd name="T8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5" h="432">
                  <a:moveTo>
                    <a:pt x="25" y="135"/>
                  </a:moveTo>
                  <a:lnTo>
                    <a:pt x="25" y="135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5" y="135"/>
                  </a:lnTo>
                  <a:close/>
                  <a:moveTo>
                    <a:pt x="213" y="4"/>
                  </a:moveTo>
                  <a:lnTo>
                    <a:pt x="197" y="9"/>
                  </a:lnTo>
                  <a:lnTo>
                    <a:pt x="193" y="23"/>
                  </a:lnTo>
                  <a:lnTo>
                    <a:pt x="175" y="45"/>
                  </a:lnTo>
                  <a:lnTo>
                    <a:pt x="163" y="63"/>
                  </a:lnTo>
                  <a:lnTo>
                    <a:pt x="154" y="76"/>
                  </a:lnTo>
                  <a:lnTo>
                    <a:pt x="145" y="90"/>
                  </a:lnTo>
                  <a:lnTo>
                    <a:pt x="137" y="94"/>
                  </a:lnTo>
                  <a:lnTo>
                    <a:pt x="123" y="79"/>
                  </a:lnTo>
                  <a:lnTo>
                    <a:pt x="123" y="63"/>
                  </a:lnTo>
                  <a:lnTo>
                    <a:pt x="112" y="55"/>
                  </a:lnTo>
                  <a:lnTo>
                    <a:pt x="82" y="46"/>
                  </a:lnTo>
                  <a:lnTo>
                    <a:pt x="28" y="41"/>
                  </a:lnTo>
                  <a:lnTo>
                    <a:pt x="26" y="45"/>
                  </a:lnTo>
                  <a:lnTo>
                    <a:pt x="9" y="46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3" y="71"/>
                  </a:lnTo>
                  <a:lnTo>
                    <a:pt x="12" y="81"/>
                  </a:lnTo>
                  <a:lnTo>
                    <a:pt x="12" y="94"/>
                  </a:lnTo>
                  <a:lnTo>
                    <a:pt x="20" y="115"/>
                  </a:lnTo>
                  <a:lnTo>
                    <a:pt x="13" y="122"/>
                  </a:lnTo>
                  <a:lnTo>
                    <a:pt x="12" y="128"/>
                  </a:lnTo>
                  <a:lnTo>
                    <a:pt x="17" y="131"/>
                  </a:lnTo>
                  <a:lnTo>
                    <a:pt x="25" y="135"/>
                  </a:lnTo>
                  <a:lnTo>
                    <a:pt x="23" y="139"/>
                  </a:lnTo>
                  <a:lnTo>
                    <a:pt x="22" y="142"/>
                  </a:lnTo>
                  <a:lnTo>
                    <a:pt x="9" y="147"/>
                  </a:lnTo>
                  <a:lnTo>
                    <a:pt x="11" y="157"/>
                  </a:lnTo>
                  <a:lnTo>
                    <a:pt x="21" y="161"/>
                  </a:lnTo>
                  <a:lnTo>
                    <a:pt x="33" y="162"/>
                  </a:lnTo>
                  <a:lnTo>
                    <a:pt x="48" y="162"/>
                  </a:lnTo>
                  <a:lnTo>
                    <a:pt x="55" y="156"/>
                  </a:lnTo>
                  <a:lnTo>
                    <a:pt x="65" y="156"/>
                  </a:lnTo>
                  <a:lnTo>
                    <a:pt x="74" y="152"/>
                  </a:lnTo>
                  <a:lnTo>
                    <a:pt x="80" y="154"/>
                  </a:lnTo>
                  <a:lnTo>
                    <a:pt x="81" y="172"/>
                  </a:lnTo>
                  <a:lnTo>
                    <a:pt x="73" y="188"/>
                  </a:lnTo>
                  <a:lnTo>
                    <a:pt x="77" y="213"/>
                  </a:lnTo>
                  <a:lnTo>
                    <a:pt x="75" y="232"/>
                  </a:lnTo>
                  <a:lnTo>
                    <a:pt x="71" y="248"/>
                  </a:lnTo>
                  <a:lnTo>
                    <a:pt x="75" y="256"/>
                  </a:lnTo>
                  <a:lnTo>
                    <a:pt x="77" y="263"/>
                  </a:lnTo>
                  <a:lnTo>
                    <a:pt x="74" y="268"/>
                  </a:lnTo>
                  <a:lnTo>
                    <a:pt x="62" y="274"/>
                  </a:lnTo>
                  <a:lnTo>
                    <a:pt x="59" y="291"/>
                  </a:lnTo>
                  <a:lnTo>
                    <a:pt x="62" y="306"/>
                  </a:lnTo>
                  <a:lnTo>
                    <a:pt x="86" y="327"/>
                  </a:lnTo>
                  <a:lnTo>
                    <a:pt x="104" y="335"/>
                  </a:lnTo>
                  <a:lnTo>
                    <a:pt x="139" y="335"/>
                  </a:lnTo>
                  <a:lnTo>
                    <a:pt x="151" y="345"/>
                  </a:lnTo>
                  <a:lnTo>
                    <a:pt x="163" y="363"/>
                  </a:lnTo>
                  <a:lnTo>
                    <a:pt x="166" y="377"/>
                  </a:lnTo>
                  <a:lnTo>
                    <a:pt x="155" y="397"/>
                  </a:lnTo>
                  <a:lnTo>
                    <a:pt x="138" y="414"/>
                  </a:lnTo>
                  <a:lnTo>
                    <a:pt x="125" y="427"/>
                  </a:lnTo>
                  <a:lnTo>
                    <a:pt x="142" y="430"/>
                  </a:lnTo>
                  <a:lnTo>
                    <a:pt x="147" y="431"/>
                  </a:lnTo>
                  <a:lnTo>
                    <a:pt x="155" y="432"/>
                  </a:lnTo>
                  <a:lnTo>
                    <a:pt x="177" y="420"/>
                  </a:lnTo>
                  <a:lnTo>
                    <a:pt x="186" y="422"/>
                  </a:lnTo>
                  <a:lnTo>
                    <a:pt x="186" y="422"/>
                  </a:lnTo>
                  <a:lnTo>
                    <a:pt x="207" y="411"/>
                  </a:lnTo>
                  <a:lnTo>
                    <a:pt x="207" y="411"/>
                  </a:lnTo>
                  <a:lnTo>
                    <a:pt x="226" y="397"/>
                  </a:lnTo>
                  <a:lnTo>
                    <a:pt x="247" y="395"/>
                  </a:lnTo>
                  <a:lnTo>
                    <a:pt x="259" y="397"/>
                  </a:lnTo>
                  <a:lnTo>
                    <a:pt x="271" y="398"/>
                  </a:lnTo>
                  <a:lnTo>
                    <a:pt x="277" y="399"/>
                  </a:lnTo>
                  <a:lnTo>
                    <a:pt x="278" y="399"/>
                  </a:lnTo>
                  <a:lnTo>
                    <a:pt x="278" y="399"/>
                  </a:lnTo>
                  <a:lnTo>
                    <a:pt x="291" y="404"/>
                  </a:lnTo>
                  <a:lnTo>
                    <a:pt x="299" y="401"/>
                  </a:lnTo>
                  <a:lnTo>
                    <a:pt x="311" y="383"/>
                  </a:lnTo>
                  <a:lnTo>
                    <a:pt x="319" y="369"/>
                  </a:lnTo>
                  <a:lnTo>
                    <a:pt x="354" y="358"/>
                  </a:lnTo>
                  <a:lnTo>
                    <a:pt x="371" y="338"/>
                  </a:lnTo>
                  <a:lnTo>
                    <a:pt x="389" y="333"/>
                  </a:lnTo>
                  <a:lnTo>
                    <a:pt x="421" y="345"/>
                  </a:lnTo>
                  <a:lnTo>
                    <a:pt x="459" y="349"/>
                  </a:lnTo>
                  <a:lnTo>
                    <a:pt x="485" y="350"/>
                  </a:lnTo>
                  <a:lnTo>
                    <a:pt x="509" y="339"/>
                  </a:lnTo>
                  <a:lnTo>
                    <a:pt x="516" y="279"/>
                  </a:lnTo>
                  <a:lnTo>
                    <a:pt x="510" y="238"/>
                  </a:lnTo>
                  <a:lnTo>
                    <a:pt x="511" y="218"/>
                  </a:lnTo>
                  <a:lnTo>
                    <a:pt x="512" y="198"/>
                  </a:lnTo>
                  <a:lnTo>
                    <a:pt x="508" y="178"/>
                  </a:lnTo>
                  <a:lnTo>
                    <a:pt x="501" y="167"/>
                  </a:lnTo>
                  <a:lnTo>
                    <a:pt x="497" y="157"/>
                  </a:lnTo>
                  <a:lnTo>
                    <a:pt x="499" y="150"/>
                  </a:lnTo>
                  <a:lnTo>
                    <a:pt x="514" y="137"/>
                  </a:lnTo>
                  <a:lnTo>
                    <a:pt x="525" y="128"/>
                  </a:lnTo>
                  <a:lnTo>
                    <a:pt x="525" y="87"/>
                  </a:lnTo>
                  <a:lnTo>
                    <a:pt x="531" y="76"/>
                  </a:lnTo>
                  <a:lnTo>
                    <a:pt x="533" y="66"/>
                  </a:lnTo>
                  <a:lnTo>
                    <a:pt x="535" y="53"/>
                  </a:lnTo>
                  <a:lnTo>
                    <a:pt x="523" y="54"/>
                  </a:lnTo>
                  <a:lnTo>
                    <a:pt x="509" y="55"/>
                  </a:lnTo>
                  <a:lnTo>
                    <a:pt x="501" y="51"/>
                  </a:lnTo>
                  <a:lnTo>
                    <a:pt x="488" y="46"/>
                  </a:lnTo>
                  <a:lnTo>
                    <a:pt x="486" y="48"/>
                  </a:lnTo>
                  <a:lnTo>
                    <a:pt x="484" y="48"/>
                  </a:lnTo>
                  <a:lnTo>
                    <a:pt x="467" y="47"/>
                  </a:lnTo>
                  <a:lnTo>
                    <a:pt x="458" y="48"/>
                  </a:lnTo>
                  <a:lnTo>
                    <a:pt x="440" y="46"/>
                  </a:lnTo>
                  <a:lnTo>
                    <a:pt x="437" y="62"/>
                  </a:lnTo>
                  <a:lnTo>
                    <a:pt x="419" y="62"/>
                  </a:lnTo>
                  <a:lnTo>
                    <a:pt x="403" y="58"/>
                  </a:lnTo>
                  <a:lnTo>
                    <a:pt x="369" y="57"/>
                  </a:lnTo>
                  <a:lnTo>
                    <a:pt x="355" y="63"/>
                  </a:lnTo>
                  <a:lnTo>
                    <a:pt x="343" y="59"/>
                  </a:lnTo>
                  <a:lnTo>
                    <a:pt x="329" y="55"/>
                  </a:lnTo>
                  <a:lnTo>
                    <a:pt x="329" y="52"/>
                  </a:lnTo>
                  <a:lnTo>
                    <a:pt x="334" y="40"/>
                  </a:lnTo>
                  <a:lnTo>
                    <a:pt x="324" y="38"/>
                  </a:lnTo>
                  <a:lnTo>
                    <a:pt x="322" y="30"/>
                  </a:lnTo>
                  <a:lnTo>
                    <a:pt x="324" y="19"/>
                  </a:lnTo>
                  <a:lnTo>
                    <a:pt x="314" y="9"/>
                  </a:lnTo>
                  <a:lnTo>
                    <a:pt x="282" y="10"/>
                  </a:lnTo>
                  <a:lnTo>
                    <a:pt x="276" y="10"/>
                  </a:lnTo>
                  <a:lnTo>
                    <a:pt x="264" y="10"/>
                  </a:lnTo>
                  <a:lnTo>
                    <a:pt x="251" y="7"/>
                  </a:lnTo>
                  <a:lnTo>
                    <a:pt x="234" y="1"/>
                  </a:lnTo>
                  <a:lnTo>
                    <a:pt x="233" y="0"/>
                  </a:lnTo>
                  <a:lnTo>
                    <a:pt x="213" y="4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28" name="Freeform 185"/>
            <p:cNvSpPr>
              <a:spLocks/>
            </p:cNvSpPr>
            <p:nvPr/>
          </p:nvSpPr>
          <p:spPr bwMode="auto">
            <a:xfrm>
              <a:off x="7517138" y="1467264"/>
              <a:ext cx="275533" cy="226117"/>
            </a:xfrm>
            <a:custGeom>
              <a:avLst/>
              <a:gdLst>
                <a:gd name="T0" fmla="*/ 537 w 554"/>
                <a:gd name="T1" fmla="*/ 206 h 452"/>
                <a:gd name="T2" fmla="*/ 538 w 554"/>
                <a:gd name="T3" fmla="*/ 173 h 452"/>
                <a:gd name="T4" fmla="*/ 554 w 554"/>
                <a:gd name="T5" fmla="*/ 122 h 452"/>
                <a:gd name="T6" fmla="*/ 540 w 554"/>
                <a:gd name="T7" fmla="*/ 103 h 452"/>
                <a:gd name="T8" fmla="*/ 499 w 554"/>
                <a:gd name="T9" fmla="*/ 76 h 452"/>
                <a:gd name="T10" fmla="*/ 468 w 554"/>
                <a:gd name="T11" fmla="*/ 79 h 452"/>
                <a:gd name="T12" fmla="*/ 427 w 554"/>
                <a:gd name="T13" fmla="*/ 105 h 452"/>
                <a:gd name="T14" fmla="*/ 400 w 554"/>
                <a:gd name="T15" fmla="*/ 123 h 452"/>
                <a:gd name="T16" fmla="*/ 363 w 554"/>
                <a:gd name="T17" fmla="*/ 154 h 452"/>
                <a:gd name="T18" fmla="*/ 372 w 554"/>
                <a:gd name="T19" fmla="*/ 183 h 452"/>
                <a:gd name="T20" fmla="*/ 360 w 554"/>
                <a:gd name="T21" fmla="*/ 201 h 452"/>
                <a:gd name="T22" fmla="*/ 337 w 554"/>
                <a:gd name="T23" fmla="*/ 209 h 452"/>
                <a:gd name="T24" fmla="*/ 301 w 554"/>
                <a:gd name="T25" fmla="*/ 207 h 452"/>
                <a:gd name="T26" fmla="*/ 263 w 554"/>
                <a:gd name="T27" fmla="*/ 194 h 452"/>
                <a:gd name="T28" fmla="*/ 219 w 554"/>
                <a:gd name="T29" fmla="*/ 188 h 452"/>
                <a:gd name="T30" fmla="*/ 216 w 554"/>
                <a:gd name="T31" fmla="*/ 162 h 452"/>
                <a:gd name="T32" fmla="*/ 229 w 554"/>
                <a:gd name="T33" fmla="*/ 134 h 452"/>
                <a:gd name="T34" fmla="*/ 245 w 554"/>
                <a:gd name="T35" fmla="*/ 95 h 452"/>
                <a:gd name="T36" fmla="*/ 254 w 554"/>
                <a:gd name="T37" fmla="*/ 65 h 452"/>
                <a:gd name="T38" fmla="*/ 275 w 554"/>
                <a:gd name="T39" fmla="*/ 36 h 452"/>
                <a:gd name="T40" fmla="*/ 234 w 554"/>
                <a:gd name="T41" fmla="*/ 9 h 452"/>
                <a:gd name="T42" fmla="*/ 199 w 554"/>
                <a:gd name="T43" fmla="*/ 15 h 452"/>
                <a:gd name="T44" fmla="*/ 182 w 554"/>
                <a:gd name="T45" fmla="*/ 29 h 452"/>
                <a:gd name="T46" fmla="*/ 171 w 554"/>
                <a:gd name="T47" fmla="*/ 39 h 452"/>
                <a:gd name="T48" fmla="*/ 139 w 554"/>
                <a:gd name="T49" fmla="*/ 52 h 452"/>
                <a:gd name="T50" fmla="*/ 134 w 554"/>
                <a:gd name="T51" fmla="*/ 67 h 452"/>
                <a:gd name="T52" fmla="*/ 122 w 554"/>
                <a:gd name="T53" fmla="*/ 92 h 452"/>
                <a:gd name="T54" fmla="*/ 119 w 554"/>
                <a:gd name="T55" fmla="*/ 111 h 452"/>
                <a:gd name="T56" fmla="*/ 125 w 554"/>
                <a:gd name="T57" fmla="*/ 129 h 452"/>
                <a:gd name="T58" fmla="*/ 80 w 554"/>
                <a:gd name="T59" fmla="*/ 122 h 452"/>
                <a:gd name="T60" fmla="*/ 64 w 554"/>
                <a:gd name="T61" fmla="*/ 120 h 452"/>
                <a:gd name="T62" fmla="*/ 43 w 554"/>
                <a:gd name="T63" fmla="*/ 122 h 452"/>
                <a:gd name="T64" fmla="*/ 19 w 554"/>
                <a:gd name="T65" fmla="*/ 150 h 452"/>
                <a:gd name="T66" fmla="*/ 7 w 554"/>
                <a:gd name="T67" fmla="*/ 176 h 452"/>
                <a:gd name="T68" fmla="*/ 7 w 554"/>
                <a:gd name="T69" fmla="*/ 204 h 452"/>
                <a:gd name="T70" fmla="*/ 1 w 554"/>
                <a:gd name="T71" fmla="*/ 279 h 452"/>
                <a:gd name="T72" fmla="*/ 21 w 554"/>
                <a:gd name="T73" fmla="*/ 289 h 452"/>
                <a:gd name="T74" fmla="*/ 45 w 554"/>
                <a:gd name="T75" fmla="*/ 300 h 452"/>
                <a:gd name="T76" fmla="*/ 37 w 554"/>
                <a:gd name="T77" fmla="*/ 362 h 452"/>
                <a:gd name="T78" fmla="*/ 9 w 554"/>
                <a:gd name="T79" fmla="*/ 391 h 452"/>
                <a:gd name="T80" fmla="*/ 24 w 554"/>
                <a:gd name="T81" fmla="*/ 432 h 452"/>
                <a:gd name="T82" fmla="*/ 50 w 554"/>
                <a:gd name="T83" fmla="*/ 446 h 452"/>
                <a:gd name="T84" fmla="*/ 137 w 554"/>
                <a:gd name="T85" fmla="*/ 409 h 452"/>
                <a:gd name="T86" fmla="*/ 190 w 554"/>
                <a:gd name="T87" fmla="*/ 357 h 452"/>
                <a:gd name="T88" fmla="*/ 258 w 554"/>
                <a:gd name="T89" fmla="*/ 362 h 452"/>
                <a:gd name="T90" fmla="*/ 345 w 554"/>
                <a:gd name="T91" fmla="*/ 362 h 452"/>
                <a:gd name="T92" fmla="*/ 391 w 554"/>
                <a:gd name="T93" fmla="*/ 360 h 452"/>
                <a:gd name="T94" fmla="*/ 430 w 554"/>
                <a:gd name="T95" fmla="*/ 345 h 452"/>
                <a:gd name="T96" fmla="*/ 475 w 554"/>
                <a:gd name="T97" fmla="*/ 300 h 452"/>
                <a:gd name="T98" fmla="*/ 523 w 554"/>
                <a:gd name="T99" fmla="*/ 26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4" h="452">
                  <a:moveTo>
                    <a:pt x="528" y="255"/>
                  </a:moveTo>
                  <a:lnTo>
                    <a:pt x="534" y="225"/>
                  </a:lnTo>
                  <a:lnTo>
                    <a:pt x="537" y="206"/>
                  </a:lnTo>
                  <a:lnTo>
                    <a:pt x="546" y="197"/>
                  </a:lnTo>
                  <a:lnTo>
                    <a:pt x="544" y="184"/>
                  </a:lnTo>
                  <a:lnTo>
                    <a:pt x="538" y="173"/>
                  </a:lnTo>
                  <a:lnTo>
                    <a:pt x="542" y="159"/>
                  </a:lnTo>
                  <a:lnTo>
                    <a:pt x="552" y="145"/>
                  </a:lnTo>
                  <a:lnTo>
                    <a:pt x="554" y="122"/>
                  </a:lnTo>
                  <a:lnTo>
                    <a:pt x="551" y="112"/>
                  </a:lnTo>
                  <a:lnTo>
                    <a:pt x="548" y="105"/>
                  </a:lnTo>
                  <a:lnTo>
                    <a:pt x="540" y="103"/>
                  </a:lnTo>
                  <a:lnTo>
                    <a:pt x="532" y="76"/>
                  </a:lnTo>
                  <a:lnTo>
                    <a:pt x="518" y="76"/>
                  </a:lnTo>
                  <a:lnTo>
                    <a:pt x="499" y="76"/>
                  </a:lnTo>
                  <a:lnTo>
                    <a:pt x="493" y="76"/>
                  </a:lnTo>
                  <a:lnTo>
                    <a:pt x="469" y="78"/>
                  </a:lnTo>
                  <a:lnTo>
                    <a:pt x="468" y="79"/>
                  </a:lnTo>
                  <a:lnTo>
                    <a:pt x="450" y="91"/>
                  </a:lnTo>
                  <a:lnTo>
                    <a:pt x="439" y="94"/>
                  </a:lnTo>
                  <a:lnTo>
                    <a:pt x="427" y="105"/>
                  </a:lnTo>
                  <a:lnTo>
                    <a:pt x="417" y="109"/>
                  </a:lnTo>
                  <a:lnTo>
                    <a:pt x="413" y="114"/>
                  </a:lnTo>
                  <a:lnTo>
                    <a:pt x="400" y="123"/>
                  </a:lnTo>
                  <a:lnTo>
                    <a:pt x="391" y="133"/>
                  </a:lnTo>
                  <a:lnTo>
                    <a:pt x="374" y="148"/>
                  </a:lnTo>
                  <a:lnTo>
                    <a:pt x="363" y="154"/>
                  </a:lnTo>
                  <a:lnTo>
                    <a:pt x="358" y="160"/>
                  </a:lnTo>
                  <a:lnTo>
                    <a:pt x="370" y="175"/>
                  </a:lnTo>
                  <a:lnTo>
                    <a:pt x="372" y="183"/>
                  </a:lnTo>
                  <a:lnTo>
                    <a:pt x="372" y="193"/>
                  </a:lnTo>
                  <a:lnTo>
                    <a:pt x="364" y="198"/>
                  </a:lnTo>
                  <a:lnTo>
                    <a:pt x="360" y="201"/>
                  </a:lnTo>
                  <a:lnTo>
                    <a:pt x="354" y="203"/>
                  </a:lnTo>
                  <a:lnTo>
                    <a:pt x="340" y="204"/>
                  </a:lnTo>
                  <a:lnTo>
                    <a:pt x="337" y="209"/>
                  </a:lnTo>
                  <a:lnTo>
                    <a:pt x="327" y="221"/>
                  </a:lnTo>
                  <a:lnTo>
                    <a:pt x="313" y="215"/>
                  </a:lnTo>
                  <a:lnTo>
                    <a:pt x="301" y="207"/>
                  </a:lnTo>
                  <a:lnTo>
                    <a:pt x="292" y="207"/>
                  </a:lnTo>
                  <a:lnTo>
                    <a:pt x="275" y="204"/>
                  </a:lnTo>
                  <a:lnTo>
                    <a:pt x="263" y="194"/>
                  </a:lnTo>
                  <a:lnTo>
                    <a:pt x="238" y="192"/>
                  </a:lnTo>
                  <a:lnTo>
                    <a:pt x="233" y="188"/>
                  </a:lnTo>
                  <a:lnTo>
                    <a:pt x="219" y="188"/>
                  </a:lnTo>
                  <a:lnTo>
                    <a:pt x="211" y="185"/>
                  </a:lnTo>
                  <a:lnTo>
                    <a:pt x="216" y="175"/>
                  </a:lnTo>
                  <a:lnTo>
                    <a:pt x="216" y="162"/>
                  </a:lnTo>
                  <a:lnTo>
                    <a:pt x="213" y="151"/>
                  </a:lnTo>
                  <a:lnTo>
                    <a:pt x="222" y="145"/>
                  </a:lnTo>
                  <a:lnTo>
                    <a:pt x="229" y="134"/>
                  </a:lnTo>
                  <a:lnTo>
                    <a:pt x="245" y="118"/>
                  </a:lnTo>
                  <a:lnTo>
                    <a:pt x="256" y="106"/>
                  </a:lnTo>
                  <a:lnTo>
                    <a:pt x="245" y="95"/>
                  </a:lnTo>
                  <a:lnTo>
                    <a:pt x="244" y="86"/>
                  </a:lnTo>
                  <a:lnTo>
                    <a:pt x="245" y="71"/>
                  </a:lnTo>
                  <a:lnTo>
                    <a:pt x="254" y="65"/>
                  </a:lnTo>
                  <a:lnTo>
                    <a:pt x="264" y="59"/>
                  </a:lnTo>
                  <a:lnTo>
                    <a:pt x="275" y="47"/>
                  </a:lnTo>
                  <a:lnTo>
                    <a:pt x="275" y="36"/>
                  </a:lnTo>
                  <a:lnTo>
                    <a:pt x="269" y="24"/>
                  </a:lnTo>
                  <a:lnTo>
                    <a:pt x="265" y="11"/>
                  </a:lnTo>
                  <a:lnTo>
                    <a:pt x="234" y="9"/>
                  </a:lnTo>
                  <a:lnTo>
                    <a:pt x="224" y="0"/>
                  </a:lnTo>
                  <a:lnTo>
                    <a:pt x="208" y="11"/>
                  </a:lnTo>
                  <a:lnTo>
                    <a:pt x="199" y="15"/>
                  </a:lnTo>
                  <a:lnTo>
                    <a:pt x="199" y="19"/>
                  </a:lnTo>
                  <a:lnTo>
                    <a:pt x="191" y="23"/>
                  </a:lnTo>
                  <a:lnTo>
                    <a:pt x="182" y="29"/>
                  </a:lnTo>
                  <a:lnTo>
                    <a:pt x="177" y="36"/>
                  </a:lnTo>
                  <a:lnTo>
                    <a:pt x="173" y="40"/>
                  </a:lnTo>
                  <a:lnTo>
                    <a:pt x="171" y="39"/>
                  </a:lnTo>
                  <a:lnTo>
                    <a:pt x="149" y="40"/>
                  </a:lnTo>
                  <a:lnTo>
                    <a:pt x="144" y="43"/>
                  </a:lnTo>
                  <a:lnTo>
                    <a:pt x="139" y="52"/>
                  </a:lnTo>
                  <a:lnTo>
                    <a:pt x="132" y="53"/>
                  </a:lnTo>
                  <a:lnTo>
                    <a:pt x="130" y="60"/>
                  </a:lnTo>
                  <a:lnTo>
                    <a:pt x="134" y="67"/>
                  </a:lnTo>
                  <a:lnTo>
                    <a:pt x="133" y="79"/>
                  </a:lnTo>
                  <a:lnTo>
                    <a:pt x="126" y="84"/>
                  </a:lnTo>
                  <a:lnTo>
                    <a:pt x="122" y="92"/>
                  </a:lnTo>
                  <a:lnTo>
                    <a:pt x="116" y="95"/>
                  </a:lnTo>
                  <a:lnTo>
                    <a:pt x="115" y="105"/>
                  </a:lnTo>
                  <a:lnTo>
                    <a:pt x="119" y="111"/>
                  </a:lnTo>
                  <a:lnTo>
                    <a:pt x="127" y="118"/>
                  </a:lnTo>
                  <a:lnTo>
                    <a:pt x="130" y="126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5" y="124"/>
                  </a:lnTo>
                  <a:lnTo>
                    <a:pt x="80" y="122"/>
                  </a:lnTo>
                  <a:lnTo>
                    <a:pt x="74" y="120"/>
                  </a:lnTo>
                  <a:lnTo>
                    <a:pt x="69" y="120"/>
                  </a:lnTo>
                  <a:lnTo>
                    <a:pt x="64" y="120"/>
                  </a:lnTo>
                  <a:lnTo>
                    <a:pt x="62" y="121"/>
                  </a:lnTo>
                  <a:lnTo>
                    <a:pt x="61" y="123"/>
                  </a:lnTo>
                  <a:lnTo>
                    <a:pt x="43" y="122"/>
                  </a:lnTo>
                  <a:lnTo>
                    <a:pt x="33" y="129"/>
                  </a:lnTo>
                  <a:lnTo>
                    <a:pt x="25" y="138"/>
                  </a:lnTo>
                  <a:lnTo>
                    <a:pt x="19" y="150"/>
                  </a:lnTo>
                  <a:lnTo>
                    <a:pt x="17" y="162"/>
                  </a:lnTo>
                  <a:lnTo>
                    <a:pt x="6" y="168"/>
                  </a:lnTo>
                  <a:lnTo>
                    <a:pt x="7" y="176"/>
                  </a:lnTo>
                  <a:lnTo>
                    <a:pt x="13" y="186"/>
                  </a:lnTo>
                  <a:lnTo>
                    <a:pt x="12" y="196"/>
                  </a:lnTo>
                  <a:lnTo>
                    <a:pt x="7" y="204"/>
                  </a:lnTo>
                  <a:lnTo>
                    <a:pt x="5" y="233"/>
                  </a:lnTo>
                  <a:lnTo>
                    <a:pt x="5" y="273"/>
                  </a:lnTo>
                  <a:lnTo>
                    <a:pt x="1" y="279"/>
                  </a:lnTo>
                  <a:lnTo>
                    <a:pt x="0" y="280"/>
                  </a:lnTo>
                  <a:lnTo>
                    <a:pt x="13" y="285"/>
                  </a:lnTo>
                  <a:lnTo>
                    <a:pt x="21" y="289"/>
                  </a:lnTo>
                  <a:lnTo>
                    <a:pt x="35" y="288"/>
                  </a:lnTo>
                  <a:lnTo>
                    <a:pt x="47" y="287"/>
                  </a:lnTo>
                  <a:lnTo>
                    <a:pt x="45" y="300"/>
                  </a:lnTo>
                  <a:lnTo>
                    <a:pt x="43" y="310"/>
                  </a:lnTo>
                  <a:lnTo>
                    <a:pt x="37" y="321"/>
                  </a:lnTo>
                  <a:lnTo>
                    <a:pt x="37" y="362"/>
                  </a:lnTo>
                  <a:lnTo>
                    <a:pt x="26" y="371"/>
                  </a:lnTo>
                  <a:lnTo>
                    <a:pt x="11" y="384"/>
                  </a:lnTo>
                  <a:lnTo>
                    <a:pt x="9" y="391"/>
                  </a:lnTo>
                  <a:lnTo>
                    <a:pt x="13" y="401"/>
                  </a:lnTo>
                  <a:lnTo>
                    <a:pt x="20" y="412"/>
                  </a:lnTo>
                  <a:lnTo>
                    <a:pt x="24" y="432"/>
                  </a:lnTo>
                  <a:lnTo>
                    <a:pt x="23" y="452"/>
                  </a:lnTo>
                  <a:lnTo>
                    <a:pt x="23" y="452"/>
                  </a:lnTo>
                  <a:lnTo>
                    <a:pt x="50" y="446"/>
                  </a:lnTo>
                  <a:lnTo>
                    <a:pt x="93" y="426"/>
                  </a:lnTo>
                  <a:lnTo>
                    <a:pt x="113" y="409"/>
                  </a:lnTo>
                  <a:lnTo>
                    <a:pt x="137" y="409"/>
                  </a:lnTo>
                  <a:lnTo>
                    <a:pt x="164" y="394"/>
                  </a:lnTo>
                  <a:lnTo>
                    <a:pt x="182" y="381"/>
                  </a:lnTo>
                  <a:lnTo>
                    <a:pt x="190" y="357"/>
                  </a:lnTo>
                  <a:lnTo>
                    <a:pt x="212" y="355"/>
                  </a:lnTo>
                  <a:lnTo>
                    <a:pt x="229" y="358"/>
                  </a:lnTo>
                  <a:lnTo>
                    <a:pt x="258" y="362"/>
                  </a:lnTo>
                  <a:lnTo>
                    <a:pt x="283" y="358"/>
                  </a:lnTo>
                  <a:lnTo>
                    <a:pt x="316" y="359"/>
                  </a:lnTo>
                  <a:lnTo>
                    <a:pt x="345" y="362"/>
                  </a:lnTo>
                  <a:lnTo>
                    <a:pt x="351" y="375"/>
                  </a:lnTo>
                  <a:lnTo>
                    <a:pt x="377" y="375"/>
                  </a:lnTo>
                  <a:lnTo>
                    <a:pt x="391" y="360"/>
                  </a:lnTo>
                  <a:lnTo>
                    <a:pt x="406" y="360"/>
                  </a:lnTo>
                  <a:lnTo>
                    <a:pt x="415" y="357"/>
                  </a:lnTo>
                  <a:lnTo>
                    <a:pt x="430" y="345"/>
                  </a:lnTo>
                  <a:lnTo>
                    <a:pt x="443" y="330"/>
                  </a:lnTo>
                  <a:lnTo>
                    <a:pt x="457" y="316"/>
                  </a:lnTo>
                  <a:lnTo>
                    <a:pt x="475" y="300"/>
                  </a:lnTo>
                  <a:lnTo>
                    <a:pt x="489" y="283"/>
                  </a:lnTo>
                  <a:lnTo>
                    <a:pt x="516" y="268"/>
                  </a:lnTo>
                  <a:lnTo>
                    <a:pt x="523" y="266"/>
                  </a:lnTo>
                  <a:lnTo>
                    <a:pt x="528" y="255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29" name="Freeform 189"/>
            <p:cNvSpPr>
              <a:spLocks/>
            </p:cNvSpPr>
            <p:nvPr/>
          </p:nvSpPr>
          <p:spPr bwMode="auto">
            <a:xfrm>
              <a:off x="7331452" y="1395386"/>
              <a:ext cx="296497" cy="220127"/>
            </a:xfrm>
            <a:custGeom>
              <a:avLst/>
              <a:gdLst>
                <a:gd name="T0" fmla="*/ 511 w 596"/>
                <a:gd name="T1" fmla="*/ 197 h 442"/>
                <a:gd name="T2" fmla="*/ 543 w 596"/>
                <a:gd name="T3" fmla="*/ 184 h 442"/>
                <a:gd name="T4" fmla="*/ 554 w 596"/>
                <a:gd name="T5" fmla="*/ 174 h 442"/>
                <a:gd name="T6" fmla="*/ 571 w 596"/>
                <a:gd name="T7" fmla="*/ 160 h 442"/>
                <a:gd name="T8" fmla="*/ 595 w 596"/>
                <a:gd name="T9" fmla="*/ 144 h 442"/>
                <a:gd name="T10" fmla="*/ 586 w 596"/>
                <a:gd name="T11" fmla="*/ 117 h 442"/>
                <a:gd name="T12" fmla="*/ 537 w 596"/>
                <a:gd name="T13" fmla="*/ 92 h 442"/>
                <a:gd name="T14" fmla="*/ 468 w 596"/>
                <a:gd name="T15" fmla="*/ 89 h 442"/>
                <a:gd name="T16" fmla="*/ 438 w 596"/>
                <a:gd name="T17" fmla="*/ 98 h 442"/>
                <a:gd name="T18" fmla="*/ 398 w 596"/>
                <a:gd name="T19" fmla="*/ 76 h 442"/>
                <a:gd name="T20" fmla="*/ 377 w 596"/>
                <a:gd name="T21" fmla="*/ 29 h 442"/>
                <a:gd name="T22" fmla="*/ 358 w 596"/>
                <a:gd name="T23" fmla="*/ 10 h 442"/>
                <a:gd name="T24" fmla="*/ 325 w 596"/>
                <a:gd name="T25" fmla="*/ 2 h 442"/>
                <a:gd name="T26" fmla="*/ 272 w 596"/>
                <a:gd name="T27" fmla="*/ 30 h 442"/>
                <a:gd name="T28" fmla="*/ 245 w 596"/>
                <a:gd name="T29" fmla="*/ 34 h 442"/>
                <a:gd name="T30" fmla="*/ 198 w 596"/>
                <a:gd name="T31" fmla="*/ 2 h 442"/>
                <a:gd name="T32" fmla="*/ 149 w 596"/>
                <a:gd name="T33" fmla="*/ 36 h 442"/>
                <a:gd name="T34" fmla="*/ 139 w 596"/>
                <a:gd name="T35" fmla="*/ 87 h 442"/>
                <a:gd name="T36" fmla="*/ 100 w 596"/>
                <a:gd name="T37" fmla="*/ 98 h 442"/>
                <a:gd name="T38" fmla="*/ 79 w 596"/>
                <a:gd name="T39" fmla="*/ 119 h 442"/>
                <a:gd name="T40" fmla="*/ 50 w 596"/>
                <a:gd name="T41" fmla="*/ 141 h 442"/>
                <a:gd name="T42" fmla="*/ 16 w 596"/>
                <a:gd name="T43" fmla="*/ 158 h 442"/>
                <a:gd name="T44" fmla="*/ 18 w 596"/>
                <a:gd name="T45" fmla="*/ 179 h 442"/>
                <a:gd name="T46" fmla="*/ 3 w 596"/>
                <a:gd name="T47" fmla="*/ 228 h 442"/>
                <a:gd name="T48" fmla="*/ 13 w 596"/>
                <a:gd name="T49" fmla="*/ 255 h 442"/>
                <a:gd name="T50" fmla="*/ 65 w 596"/>
                <a:gd name="T51" fmla="*/ 282 h 442"/>
                <a:gd name="T52" fmla="*/ 94 w 596"/>
                <a:gd name="T53" fmla="*/ 331 h 442"/>
                <a:gd name="T54" fmla="*/ 110 w 596"/>
                <a:gd name="T55" fmla="*/ 371 h 442"/>
                <a:gd name="T56" fmla="*/ 135 w 596"/>
                <a:gd name="T57" fmla="*/ 386 h 442"/>
                <a:gd name="T58" fmla="*/ 166 w 596"/>
                <a:gd name="T59" fmla="*/ 389 h 442"/>
                <a:gd name="T60" fmla="*/ 206 w 596"/>
                <a:gd name="T61" fmla="*/ 409 h 442"/>
                <a:gd name="T62" fmla="*/ 213 w 596"/>
                <a:gd name="T63" fmla="*/ 431 h 442"/>
                <a:gd name="T64" fmla="*/ 239 w 596"/>
                <a:gd name="T65" fmla="*/ 442 h 442"/>
                <a:gd name="T66" fmla="*/ 303 w 596"/>
                <a:gd name="T67" fmla="*/ 441 h 442"/>
                <a:gd name="T68" fmla="*/ 342 w 596"/>
                <a:gd name="T69" fmla="*/ 427 h 442"/>
                <a:gd name="T70" fmla="*/ 370 w 596"/>
                <a:gd name="T71" fmla="*/ 427 h 442"/>
                <a:gd name="T72" fmla="*/ 377 w 596"/>
                <a:gd name="T73" fmla="*/ 418 h 442"/>
                <a:gd name="T74" fmla="*/ 384 w 596"/>
                <a:gd name="T75" fmla="*/ 341 h 442"/>
                <a:gd name="T76" fmla="*/ 378 w 596"/>
                <a:gd name="T77" fmla="*/ 313 h 442"/>
                <a:gd name="T78" fmla="*/ 397 w 596"/>
                <a:gd name="T79" fmla="*/ 283 h 442"/>
                <a:gd name="T80" fmla="*/ 433 w 596"/>
                <a:gd name="T81" fmla="*/ 268 h 442"/>
                <a:gd name="T82" fmla="*/ 441 w 596"/>
                <a:gd name="T83" fmla="*/ 265 h 442"/>
                <a:gd name="T84" fmla="*/ 477 w 596"/>
                <a:gd name="T85" fmla="*/ 269 h 442"/>
                <a:gd name="T86" fmla="*/ 502 w 596"/>
                <a:gd name="T87" fmla="*/ 271 h 442"/>
                <a:gd name="T88" fmla="*/ 487 w 596"/>
                <a:gd name="T89" fmla="*/ 250 h 442"/>
                <a:gd name="T90" fmla="*/ 498 w 596"/>
                <a:gd name="T91" fmla="*/ 229 h 442"/>
                <a:gd name="T92" fmla="*/ 502 w 596"/>
                <a:gd name="T93" fmla="*/ 20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6" h="442">
                  <a:moveTo>
                    <a:pt x="502" y="205"/>
                  </a:moveTo>
                  <a:lnTo>
                    <a:pt x="504" y="198"/>
                  </a:lnTo>
                  <a:lnTo>
                    <a:pt x="511" y="197"/>
                  </a:lnTo>
                  <a:lnTo>
                    <a:pt x="516" y="188"/>
                  </a:lnTo>
                  <a:lnTo>
                    <a:pt x="521" y="185"/>
                  </a:lnTo>
                  <a:lnTo>
                    <a:pt x="543" y="184"/>
                  </a:lnTo>
                  <a:lnTo>
                    <a:pt x="545" y="185"/>
                  </a:lnTo>
                  <a:lnTo>
                    <a:pt x="549" y="181"/>
                  </a:lnTo>
                  <a:lnTo>
                    <a:pt x="554" y="174"/>
                  </a:lnTo>
                  <a:lnTo>
                    <a:pt x="563" y="168"/>
                  </a:lnTo>
                  <a:lnTo>
                    <a:pt x="571" y="164"/>
                  </a:lnTo>
                  <a:lnTo>
                    <a:pt x="571" y="160"/>
                  </a:lnTo>
                  <a:lnTo>
                    <a:pt x="580" y="156"/>
                  </a:lnTo>
                  <a:lnTo>
                    <a:pt x="596" y="145"/>
                  </a:lnTo>
                  <a:lnTo>
                    <a:pt x="595" y="144"/>
                  </a:lnTo>
                  <a:lnTo>
                    <a:pt x="593" y="133"/>
                  </a:lnTo>
                  <a:lnTo>
                    <a:pt x="593" y="132"/>
                  </a:lnTo>
                  <a:lnTo>
                    <a:pt x="586" y="117"/>
                  </a:lnTo>
                  <a:lnTo>
                    <a:pt x="560" y="114"/>
                  </a:lnTo>
                  <a:lnTo>
                    <a:pt x="545" y="104"/>
                  </a:lnTo>
                  <a:lnTo>
                    <a:pt x="537" y="92"/>
                  </a:lnTo>
                  <a:lnTo>
                    <a:pt x="505" y="86"/>
                  </a:lnTo>
                  <a:lnTo>
                    <a:pt x="491" y="88"/>
                  </a:lnTo>
                  <a:lnTo>
                    <a:pt x="468" y="89"/>
                  </a:lnTo>
                  <a:lnTo>
                    <a:pt x="455" y="92"/>
                  </a:lnTo>
                  <a:lnTo>
                    <a:pt x="450" y="98"/>
                  </a:lnTo>
                  <a:lnTo>
                    <a:pt x="438" y="98"/>
                  </a:lnTo>
                  <a:lnTo>
                    <a:pt x="423" y="84"/>
                  </a:lnTo>
                  <a:lnTo>
                    <a:pt x="406" y="84"/>
                  </a:lnTo>
                  <a:lnTo>
                    <a:pt x="398" y="76"/>
                  </a:lnTo>
                  <a:lnTo>
                    <a:pt x="394" y="35"/>
                  </a:lnTo>
                  <a:lnTo>
                    <a:pt x="386" y="33"/>
                  </a:lnTo>
                  <a:lnTo>
                    <a:pt x="377" y="29"/>
                  </a:lnTo>
                  <a:lnTo>
                    <a:pt x="375" y="17"/>
                  </a:lnTo>
                  <a:lnTo>
                    <a:pt x="369" y="17"/>
                  </a:lnTo>
                  <a:lnTo>
                    <a:pt x="358" y="10"/>
                  </a:lnTo>
                  <a:lnTo>
                    <a:pt x="347" y="4"/>
                  </a:lnTo>
                  <a:lnTo>
                    <a:pt x="341" y="5"/>
                  </a:lnTo>
                  <a:lnTo>
                    <a:pt x="325" y="2"/>
                  </a:lnTo>
                  <a:lnTo>
                    <a:pt x="311" y="0"/>
                  </a:lnTo>
                  <a:lnTo>
                    <a:pt x="288" y="10"/>
                  </a:lnTo>
                  <a:lnTo>
                    <a:pt x="272" y="30"/>
                  </a:lnTo>
                  <a:lnTo>
                    <a:pt x="258" y="45"/>
                  </a:lnTo>
                  <a:lnTo>
                    <a:pt x="253" y="35"/>
                  </a:lnTo>
                  <a:lnTo>
                    <a:pt x="245" y="34"/>
                  </a:lnTo>
                  <a:lnTo>
                    <a:pt x="225" y="17"/>
                  </a:lnTo>
                  <a:lnTo>
                    <a:pt x="214" y="12"/>
                  </a:lnTo>
                  <a:lnTo>
                    <a:pt x="198" y="2"/>
                  </a:lnTo>
                  <a:lnTo>
                    <a:pt x="179" y="5"/>
                  </a:lnTo>
                  <a:lnTo>
                    <a:pt x="167" y="17"/>
                  </a:lnTo>
                  <a:lnTo>
                    <a:pt x="149" y="36"/>
                  </a:lnTo>
                  <a:lnTo>
                    <a:pt x="142" y="46"/>
                  </a:lnTo>
                  <a:lnTo>
                    <a:pt x="149" y="67"/>
                  </a:lnTo>
                  <a:lnTo>
                    <a:pt x="139" y="87"/>
                  </a:lnTo>
                  <a:lnTo>
                    <a:pt x="120" y="90"/>
                  </a:lnTo>
                  <a:lnTo>
                    <a:pt x="115" y="96"/>
                  </a:lnTo>
                  <a:lnTo>
                    <a:pt x="100" y="98"/>
                  </a:lnTo>
                  <a:lnTo>
                    <a:pt x="100" y="107"/>
                  </a:lnTo>
                  <a:lnTo>
                    <a:pt x="84" y="108"/>
                  </a:lnTo>
                  <a:lnTo>
                    <a:pt x="79" y="119"/>
                  </a:lnTo>
                  <a:lnTo>
                    <a:pt x="72" y="141"/>
                  </a:lnTo>
                  <a:lnTo>
                    <a:pt x="61" y="139"/>
                  </a:lnTo>
                  <a:lnTo>
                    <a:pt x="50" y="141"/>
                  </a:lnTo>
                  <a:lnTo>
                    <a:pt x="41" y="144"/>
                  </a:lnTo>
                  <a:lnTo>
                    <a:pt x="33" y="146"/>
                  </a:lnTo>
                  <a:lnTo>
                    <a:pt x="16" y="158"/>
                  </a:lnTo>
                  <a:lnTo>
                    <a:pt x="15" y="157"/>
                  </a:lnTo>
                  <a:lnTo>
                    <a:pt x="15" y="170"/>
                  </a:lnTo>
                  <a:lnTo>
                    <a:pt x="18" y="179"/>
                  </a:lnTo>
                  <a:lnTo>
                    <a:pt x="8" y="190"/>
                  </a:lnTo>
                  <a:lnTo>
                    <a:pt x="6" y="203"/>
                  </a:lnTo>
                  <a:lnTo>
                    <a:pt x="3" y="228"/>
                  </a:lnTo>
                  <a:lnTo>
                    <a:pt x="0" y="237"/>
                  </a:lnTo>
                  <a:lnTo>
                    <a:pt x="11" y="245"/>
                  </a:lnTo>
                  <a:lnTo>
                    <a:pt x="13" y="255"/>
                  </a:lnTo>
                  <a:lnTo>
                    <a:pt x="28" y="266"/>
                  </a:lnTo>
                  <a:lnTo>
                    <a:pt x="62" y="270"/>
                  </a:lnTo>
                  <a:lnTo>
                    <a:pt x="65" y="282"/>
                  </a:lnTo>
                  <a:lnTo>
                    <a:pt x="76" y="285"/>
                  </a:lnTo>
                  <a:lnTo>
                    <a:pt x="81" y="313"/>
                  </a:lnTo>
                  <a:lnTo>
                    <a:pt x="94" y="331"/>
                  </a:lnTo>
                  <a:lnTo>
                    <a:pt x="101" y="348"/>
                  </a:lnTo>
                  <a:lnTo>
                    <a:pt x="103" y="353"/>
                  </a:lnTo>
                  <a:lnTo>
                    <a:pt x="110" y="371"/>
                  </a:lnTo>
                  <a:lnTo>
                    <a:pt x="117" y="379"/>
                  </a:lnTo>
                  <a:lnTo>
                    <a:pt x="118" y="380"/>
                  </a:lnTo>
                  <a:lnTo>
                    <a:pt x="135" y="386"/>
                  </a:lnTo>
                  <a:lnTo>
                    <a:pt x="148" y="389"/>
                  </a:lnTo>
                  <a:lnTo>
                    <a:pt x="160" y="389"/>
                  </a:lnTo>
                  <a:lnTo>
                    <a:pt x="166" y="389"/>
                  </a:lnTo>
                  <a:lnTo>
                    <a:pt x="198" y="388"/>
                  </a:lnTo>
                  <a:lnTo>
                    <a:pt x="208" y="398"/>
                  </a:lnTo>
                  <a:lnTo>
                    <a:pt x="206" y="409"/>
                  </a:lnTo>
                  <a:lnTo>
                    <a:pt x="208" y="417"/>
                  </a:lnTo>
                  <a:lnTo>
                    <a:pt x="218" y="419"/>
                  </a:lnTo>
                  <a:lnTo>
                    <a:pt x="213" y="431"/>
                  </a:lnTo>
                  <a:lnTo>
                    <a:pt x="213" y="434"/>
                  </a:lnTo>
                  <a:lnTo>
                    <a:pt x="227" y="438"/>
                  </a:lnTo>
                  <a:lnTo>
                    <a:pt x="239" y="442"/>
                  </a:lnTo>
                  <a:lnTo>
                    <a:pt x="253" y="436"/>
                  </a:lnTo>
                  <a:lnTo>
                    <a:pt x="287" y="437"/>
                  </a:lnTo>
                  <a:lnTo>
                    <a:pt x="303" y="441"/>
                  </a:lnTo>
                  <a:lnTo>
                    <a:pt x="321" y="441"/>
                  </a:lnTo>
                  <a:lnTo>
                    <a:pt x="324" y="425"/>
                  </a:lnTo>
                  <a:lnTo>
                    <a:pt x="342" y="427"/>
                  </a:lnTo>
                  <a:lnTo>
                    <a:pt x="351" y="426"/>
                  </a:lnTo>
                  <a:lnTo>
                    <a:pt x="368" y="427"/>
                  </a:lnTo>
                  <a:lnTo>
                    <a:pt x="370" y="427"/>
                  </a:lnTo>
                  <a:lnTo>
                    <a:pt x="372" y="425"/>
                  </a:lnTo>
                  <a:lnTo>
                    <a:pt x="373" y="424"/>
                  </a:lnTo>
                  <a:lnTo>
                    <a:pt x="377" y="418"/>
                  </a:lnTo>
                  <a:lnTo>
                    <a:pt x="377" y="378"/>
                  </a:lnTo>
                  <a:lnTo>
                    <a:pt x="379" y="349"/>
                  </a:lnTo>
                  <a:lnTo>
                    <a:pt x="384" y="341"/>
                  </a:lnTo>
                  <a:lnTo>
                    <a:pt x="385" y="331"/>
                  </a:lnTo>
                  <a:lnTo>
                    <a:pt x="379" y="321"/>
                  </a:lnTo>
                  <a:lnTo>
                    <a:pt x="378" y="313"/>
                  </a:lnTo>
                  <a:lnTo>
                    <a:pt x="389" y="307"/>
                  </a:lnTo>
                  <a:lnTo>
                    <a:pt x="391" y="295"/>
                  </a:lnTo>
                  <a:lnTo>
                    <a:pt x="397" y="283"/>
                  </a:lnTo>
                  <a:lnTo>
                    <a:pt x="405" y="274"/>
                  </a:lnTo>
                  <a:lnTo>
                    <a:pt x="415" y="267"/>
                  </a:lnTo>
                  <a:lnTo>
                    <a:pt x="433" y="268"/>
                  </a:lnTo>
                  <a:lnTo>
                    <a:pt x="434" y="266"/>
                  </a:lnTo>
                  <a:lnTo>
                    <a:pt x="436" y="265"/>
                  </a:lnTo>
                  <a:lnTo>
                    <a:pt x="441" y="265"/>
                  </a:lnTo>
                  <a:lnTo>
                    <a:pt x="446" y="265"/>
                  </a:lnTo>
                  <a:lnTo>
                    <a:pt x="452" y="267"/>
                  </a:lnTo>
                  <a:lnTo>
                    <a:pt x="477" y="269"/>
                  </a:lnTo>
                  <a:lnTo>
                    <a:pt x="486" y="271"/>
                  </a:lnTo>
                  <a:lnTo>
                    <a:pt x="497" y="274"/>
                  </a:lnTo>
                  <a:lnTo>
                    <a:pt x="502" y="271"/>
                  </a:lnTo>
                  <a:lnTo>
                    <a:pt x="499" y="263"/>
                  </a:lnTo>
                  <a:lnTo>
                    <a:pt x="491" y="256"/>
                  </a:lnTo>
                  <a:lnTo>
                    <a:pt x="487" y="250"/>
                  </a:lnTo>
                  <a:lnTo>
                    <a:pt x="488" y="240"/>
                  </a:lnTo>
                  <a:lnTo>
                    <a:pt x="494" y="237"/>
                  </a:lnTo>
                  <a:lnTo>
                    <a:pt x="498" y="229"/>
                  </a:lnTo>
                  <a:lnTo>
                    <a:pt x="505" y="224"/>
                  </a:lnTo>
                  <a:lnTo>
                    <a:pt x="506" y="212"/>
                  </a:lnTo>
                  <a:lnTo>
                    <a:pt x="502" y="205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30" name="Freeform 187"/>
            <p:cNvSpPr>
              <a:spLocks/>
            </p:cNvSpPr>
            <p:nvPr/>
          </p:nvSpPr>
          <p:spPr bwMode="auto">
            <a:xfrm>
              <a:off x="7518635" y="1308533"/>
              <a:ext cx="272538" cy="269543"/>
            </a:xfrm>
            <a:custGeom>
              <a:avLst/>
              <a:gdLst>
                <a:gd name="T0" fmla="*/ 465 w 547"/>
                <a:gd name="T1" fmla="*/ 398 h 540"/>
                <a:gd name="T2" fmla="*/ 491 w 547"/>
                <a:gd name="T3" fmla="*/ 395 h 540"/>
                <a:gd name="T4" fmla="*/ 516 w 547"/>
                <a:gd name="T5" fmla="*/ 359 h 540"/>
                <a:gd name="T6" fmla="*/ 525 w 547"/>
                <a:gd name="T7" fmla="*/ 342 h 540"/>
                <a:gd name="T8" fmla="*/ 527 w 547"/>
                <a:gd name="T9" fmla="*/ 312 h 540"/>
                <a:gd name="T10" fmla="*/ 500 w 547"/>
                <a:gd name="T11" fmla="*/ 254 h 540"/>
                <a:gd name="T12" fmla="*/ 534 w 547"/>
                <a:gd name="T13" fmla="*/ 233 h 540"/>
                <a:gd name="T14" fmla="*/ 532 w 547"/>
                <a:gd name="T15" fmla="*/ 208 h 540"/>
                <a:gd name="T16" fmla="*/ 514 w 547"/>
                <a:gd name="T17" fmla="*/ 162 h 540"/>
                <a:gd name="T18" fmla="*/ 501 w 547"/>
                <a:gd name="T19" fmla="*/ 123 h 540"/>
                <a:gd name="T20" fmla="*/ 483 w 547"/>
                <a:gd name="T21" fmla="*/ 83 h 540"/>
                <a:gd name="T22" fmla="*/ 501 w 547"/>
                <a:gd name="T23" fmla="*/ 39 h 540"/>
                <a:gd name="T24" fmla="*/ 473 w 547"/>
                <a:gd name="T25" fmla="*/ 30 h 540"/>
                <a:gd name="T26" fmla="*/ 436 w 547"/>
                <a:gd name="T27" fmla="*/ 44 h 540"/>
                <a:gd name="T28" fmla="*/ 394 w 547"/>
                <a:gd name="T29" fmla="*/ 64 h 540"/>
                <a:gd name="T30" fmla="*/ 359 w 547"/>
                <a:gd name="T31" fmla="*/ 71 h 540"/>
                <a:gd name="T32" fmla="*/ 333 w 547"/>
                <a:gd name="T33" fmla="*/ 42 h 540"/>
                <a:gd name="T34" fmla="*/ 309 w 547"/>
                <a:gd name="T35" fmla="*/ 4 h 540"/>
                <a:gd name="T36" fmla="*/ 273 w 547"/>
                <a:gd name="T37" fmla="*/ 24 h 540"/>
                <a:gd name="T38" fmla="*/ 226 w 547"/>
                <a:gd name="T39" fmla="*/ 27 h 540"/>
                <a:gd name="T40" fmla="*/ 186 w 547"/>
                <a:gd name="T41" fmla="*/ 38 h 540"/>
                <a:gd name="T42" fmla="*/ 146 w 547"/>
                <a:gd name="T43" fmla="*/ 83 h 540"/>
                <a:gd name="T44" fmla="*/ 90 w 547"/>
                <a:gd name="T45" fmla="*/ 99 h 540"/>
                <a:gd name="T46" fmla="*/ 39 w 547"/>
                <a:gd name="T47" fmla="*/ 128 h 540"/>
                <a:gd name="T48" fmla="*/ 17 w 547"/>
                <a:gd name="T49" fmla="*/ 152 h 540"/>
                <a:gd name="T50" fmla="*/ 32 w 547"/>
                <a:gd name="T51" fmla="*/ 172 h 540"/>
                <a:gd name="T52" fmla="*/ 13 w 547"/>
                <a:gd name="T53" fmla="*/ 185 h 540"/>
                <a:gd name="T54" fmla="*/ 2 w 547"/>
                <a:gd name="T55" fmla="*/ 203 h 540"/>
                <a:gd name="T56" fmla="*/ 23 w 547"/>
                <a:gd name="T57" fmla="*/ 250 h 540"/>
                <a:gd name="T58" fmla="*/ 63 w 547"/>
                <a:gd name="T59" fmla="*/ 272 h 540"/>
                <a:gd name="T60" fmla="*/ 93 w 547"/>
                <a:gd name="T61" fmla="*/ 263 h 540"/>
                <a:gd name="T62" fmla="*/ 162 w 547"/>
                <a:gd name="T63" fmla="*/ 266 h 540"/>
                <a:gd name="T64" fmla="*/ 211 w 547"/>
                <a:gd name="T65" fmla="*/ 291 h 540"/>
                <a:gd name="T66" fmla="*/ 220 w 547"/>
                <a:gd name="T67" fmla="*/ 318 h 540"/>
                <a:gd name="T68" fmla="*/ 262 w 547"/>
                <a:gd name="T69" fmla="*/ 330 h 540"/>
                <a:gd name="T70" fmla="*/ 272 w 547"/>
                <a:gd name="T71" fmla="*/ 366 h 540"/>
                <a:gd name="T72" fmla="*/ 242 w 547"/>
                <a:gd name="T73" fmla="*/ 390 h 540"/>
                <a:gd name="T74" fmla="*/ 253 w 547"/>
                <a:gd name="T75" fmla="*/ 425 h 540"/>
                <a:gd name="T76" fmla="*/ 219 w 547"/>
                <a:gd name="T77" fmla="*/ 464 h 540"/>
                <a:gd name="T78" fmla="*/ 213 w 547"/>
                <a:gd name="T79" fmla="*/ 494 h 540"/>
                <a:gd name="T80" fmla="*/ 230 w 547"/>
                <a:gd name="T81" fmla="*/ 507 h 540"/>
                <a:gd name="T82" fmla="*/ 272 w 547"/>
                <a:gd name="T83" fmla="*/ 523 h 540"/>
                <a:gd name="T84" fmla="*/ 310 w 547"/>
                <a:gd name="T85" fmla="*/ 534 h 540"/>
                <a:gd name="T86" fmla="*/ 337 w 547"/>
                <a:gd name="T87" fmla="*/ 523 h 540"/>
                <a:gd name="T88" fmla="*/ 361 w 547"/>
                <a:gd name="T89" fmla="*/ 517 h 540"/>
                <a:gd name="T90" fmla="*/ 367 w 547"/>
                <a:gd name="T91" fmla="*/ 494 h 540"/>
                <a:gd name="T92" fmla="*/ 371 w 547"/>
                <a:gd name="T93" fmla="*/ 467 h 540"/>
                <a:gd name="T94" fmla="*/ 410 w 547"/>
                <a:gd name="T95" fmla="*/ 433 h 540"/>
                <a:gd name="T96" fmla="*/ 436 w 547"/>
                <a:gd name="T9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7" h="540">
                  <a:moveTo>
                    <a:pt x="436" y="413"/>
                  </a:moveTo>
                  <a:lnTo>
                    <a:pt x="447" y="410"/>
                  </a:lnTo>
                  <a:lnTo>
                    <a:pt x="465" y="398"/>
                  </a:lnTo>
                  <a:lnTo>
                    <a:pt x="466" y="397"/>
                  </a:lnTo>
                  <a:lnTo>
                    <a:pt x="490" y="395"/>
                  </a:lnTo>
                  <a:lnTo>
                    <a:pt x="491" y="395"/>
                  </a:lnTo>
                  <a:lnTo>
                    <a:pt x="499" y="384"/>
                  </a:lnTo>
                  <a:lnTo>
                    <a:pt x="509" y="372"/>
                  </a:lnTo>
                  <a:lnTo>
                    <a:pt x="516" y="359"/>
                  </a:lnTo>
                  <a:lnTo>
                    <a:pt x="521" y="352"/>
                  </a:lnTo>
                  <a:lnTo>
                    <a:pt x="524" y="344"/>
                  </a:lnTo>
                  <a:lnTo>
                    <a:pt x="525" y="342"/>
                  </a:lnTo>
                  <a:lnTo>
                    <a:pt x="523" y="335"/>
                  </a:lnTo>
                  <a:lnTo>
                    <a:pt x="526" y="315"/>
                  </a:lnTo>
                  <a:lnTo>
                    <a:pt x="527" y="312"/>
                  </a:lnTo>
                  <a:lnTo>
                    <a:pt x="533" y="291"/>
                  </a:lnTo>
                  <a:lnTo>
                    <a:pt x="529" y="280"/>
                  </a:lnTo>
                  <a:lnTo>
                    <a:pt x="500" y="254"/>
                  </a:lnTo>
                  <a:lnTo>
                    <a:pt x="500" y="244"/>
                  </a:lnTo>
                  <a:lnTo>
                    <a:pt x="521" y="240"/>
                  </a:lnTo>
                  <a:lnTo>
                    <a:pt x="534" y="233"/>
                  </a:lnTo>
                  <a:lnTo>
                    <a:pt x="547" y="233"/>
                  </a:lnTo>
                  <a:lnTo>
                    <a:pt x="545" y="219"/>
                  </a:lnTo>
                  <a:lnTo>
                    <a:pt x="532" y="208"/>
                  </a:lnTo>
                  <a:lnTo>
                    <a:pt x="509" y="180"/>
                  </a:lnTo>
                  <a:lnTo>
                    <a:pt x="516" y="167"/>
                  </a:lnTo>
                  <a:lnTo>
                    <a:pt x="514" y="162"/>
                  </a:lnTo>
                  <a:lnTo>
                    <a:pt x="512" y="148"/>
                  </a:lnTo>
                  <a:lnTo>
                    <a:pt x="507" y="129"/>
                  </a:lnTo>
                  <a:lnTo>
                    <a:pt x="501" y="123"/>
                  </a:lnTo>
                  <a:lnTo>
                    <a:pt x="490" y="109"/>
                  </a:lnTo>
                  <a:lnTo>
                    <a:pt x="490" y="97"/>
                  </a:lnTo>
                  <a:lnTo>
                    <a:pt x="483" y="83"/>
                  </a:lnTo>
                  <a:lnTo>
                    <a:pt x="486" y="65"/>
                  </a:lnTo>
                  <a:lnTo>
                    <a:pt x="499" y="52"/>
                  </a:lnTo>
                  <a:lnTo>
                    <a:pt x="501" y="39"/>
                  </a:lnTo>
                  <a:lnTo>
                    <a:pt x="497" y="39"/>
                  </a:lnTo>
                  <a:lnTo>
                    <a:pt x="486" y="32"/>
                  </a:lnTo>
                  <a:lnTo>
                    <a:pt x="473" y="30"/>
                  </a:lnTo>
                  <a:lnTo>
                    <a:pt x="463" y="29"/>
                  </a:lnTo>
                  <a:lnTo>
                    <a:pt x="449" y="39"/>
                  </a:lnTo>
                  <a:lnTo>
                    <a:pt x="436" y="44"/>
                  </a:lnTo>
                  <a:lnTo>
                    <a:pt x="436" y="56"/>
                  </a:lnTo>
                  <a:lnTo>
                    <a:pt x="427" y="64"/>
                  </a:lnTo>
                  <a:lnTo>
                    <a:pt x="394" y="64"/>
                  </a:lnTo>
                  <a:lnTo>
                    <a:pt x="383" y="69"/>
                  </a:lnTo>
                  <a:lnTo>
                    <a:pt x="368" y="73"/>
                  </a:lnTo>
                  <a:lnTo>
                    <a:pt x="359" y="71"/>
                  </a:lnTo>
                  <a:lnTo>
                    <a:pt x="353" y="55"/>
                  </a:lnTo>
                  <a:lnTo>
                    <a:pt x="342" y="42"/>
                  </a:lnTo>
                  <a:lnTo>
                    <a:pt x="333" y="42"/>
                  </a:lnTo>
                  <a:lnTo>
                    <a:pt x="322" y="24"/>
                  </a:lnTo>
                  <a:lnTo>
                    <a:pt x="318" y="6"/>
                  </a:lnTo>
                  <a:lnTo>
                    <a:pt x="309" y="4"/>
                  </a:lnTo>
                  <a:lnTo>
                    <a:pt x="293" y="0"/>
                  </a:lnTo>
                  <a:lnTo>
                    <a:pt x="281" y="0"/>
                  </a:lnTo>
                  <a:lnTo>
                    <a:pt x="273" y="24"/>
                  </a:lnTo>
                  <a:lnTo>
                    <a:pt x="260" y="34"/>
                  </a:lnTo>
                  <a:lnTo>
                    <a:pt x="242" y="33"/>
                  </a:lnTo>
                  <a:lnTo>
                    <a:pt x="226" y="27"/>
                  </a:lnTo>
                  <a:lnTo>
                    <a:pt x="217" y="23"/>
                  </a:lnTo>
                  <a:lnTo>
                    <a:pt x="201" y="26"/>
                  </a:lnTo>
                  <a:lnTo>
                    <a:pt x="186" y="38"/>
                  </a:lnTo>
                  <a:lnTo>
                    <a:pt x="169" y="45"/>
                  </a:lnTo>
                  <a:lnTo>
                    <a:pt x="163" y="63"/>
                  </a:lnTo>
                  <a:lnTo>
                    <a:pt x="146" y="83"/>
                  </a:lnTo>
                  <a:lnTo>
                    <a:pt x="136" y="85"/>
                  </a:lnTo>
                  <a:lnTo>
                    <a:pt x="109" y="94"/>
                  </a:lnTo>
                  <a:lnTo>
                    <a:pt x="90" y="99"/>
                  </a:lnTo>
                  <a:lnTo>
                    <a:pt x="70" y="111"/>
                  </a:lnTo>
                  <a:lnTo>
                    <a:pt x="54" y="127"/>
                  </a:lnTo>
                  <a:lnTo>
                    <a:pt x="39" y="128"/>
                  </a:lnTo>
                  <a:lnTo>
                    <a:pt x="27" y="137"/>
                  </a:lnTo>
                  <a:lnTo>
                    <a:pt x="17" y="137"/>
                  </a:lnTo>
                  <a:lnTo>
                    <a:pt x="17" y="152"/>
                  </a:lnTo>
                  <a:lnTo>
                    <a:pt x="23" y="158"/>
                  </a:lnTo>
                  <a:lnTo>
                    <a:pt x="32" y="163"/>
                  </a:lnTo>
                  <a:lnTo>
                    <a:pt x="32" y="172"/>
                  </a:lnTo>
                  <a:lnTo>
                    <a:pt x="13" y="174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203"/>
                  </a:lnTo>
                  <a:lnTo>
                    <a:pt x="11" y="207"/>
                  </a:lnTo>
                  <a:lnTo>
                    <a:pt x="19" y="209"/>
                  </a:lnTo>
                  <a:lnTo>
                    <a:pt x="23" y="250"/>
                  </a:lnTo>
                  <a:lnTo>
                    <a:pt x="31" y="258"/>
                  </a:lnTo>
                  <a:lnTo>
                    <a:pt x="48" y="258"/>
                  </a:lnTo>
                  <a:lnTo>
                    <a:pt x="63" y="272"/>
                  </a:lnTo>
                  <a:lnTo>
                    <a:pt x="75" y="272"/>
                  </a:lnTo>
                  <a:lnTo>
                    <a:pt x="80" y="266"/>
                  </a:lnTo>
                  <a:lnTo>
                    <a:pt x="93" y="263"/>
                  </a:lnTo>
                  <a:lnTo>
                    <a:pt x="116" y="262"/>
                  </a:lnTo>
                  <a:lnTo>
                    <a:pt x="130" y="260"/>
                  </a:lnTo>
                  <a:lnTo>
                    <a:pt x="162" y="266"/>
                  </a:lnTo>
                  <a:lnTo>
                    <a:pt x="170" y="278"/>
                  </a:lnTo>
                  <a:lnTo>
                    <a:pt x="185" y="288"/>
                  </a:lnTo>
                  <a:lnTo>
                    <a:pt x="211" y="291"/>
                  </a:lnTo>
                  <a:lnTo>
                    <a:pt x="218" y="306"/>
                  </a:lnTo>
                  <a:lnTo>
                    <a:pt x="218" y="307"/>
                  </a:lnTo>
                  <a:lnTo>
                    <a:pt x="220" y="318"/>
                  </a:lnTo>
                  <a:lnTo>
                    <a:pt x="221" y="319"/>
                  </a:lnTo>
                  <a:lnTo>
                    <a:pt x="231" y="328"/>
                  </a:lnTo>
                  <a:lnTo>
                    <a:pt x="262" y="330"/>
                  </a:lnTo>
                  <a:lnTo>
                    <a:pt x="266" y="343"/>
                  </a:lnTo>
                  <a:lnTo>
                    <a:pt x="272" y="355"/>
                  </a:lnTo>
                  <a:lnTo>
                    <a:pt x="272" y="366"/>
                  </a:lnTo>
                  <a:lnTo>
                    <a:pt x="261" y="378"/>
                  </a:lnTo>
                  <a:lnTo>
                    <a:pt x="251" y="384"/>
                  </a:lnTo>
                  <a:lnTo>
                    <a:pt x="242" y="390"/>
                  </a:lnTo>
                  <a:lnTo>
                    <a:pt x="241" y="405"/>
                  </a:lnTo>
                  <a:lnTo>
                    <a:pt x="242" y="414"/>
                  </a:lnTo>
                  <a:lnTo>
                    <a:pt x="253" y="425"/>
                  </a:lnTo>
                  <a:lnTo>
                    <a:pt x="242" y="437"/>
                  </a:lnTo>
                  <a:lnTo>
                    <a:pt x="226" y="453"/>
                  </a:lnTo>
                  <a:lnTo>
                    <a:pt x="219" y="464"/>
                  </a:lnTo>
                  <a:lnTo>
                    <a:pt x="210" y="470"/>
                  </a:lnTo>
                  <a:lnTo>
                    <a:pt x="213" y="481"/>
                  </a:lnTo>
                  <a:lnTo>
                    <a:pt x="213" y="494"/>
                  </a:lnTo>
                  <a:lnTo>
                    <a:pt x="208" y="504"/>
                  </a:lnTo>
                  <a:lnTo>
                    <a:pt x="216" y="507"/>
                  </a:lnTo>
                  <a:lnTo>
                    <a:pt x="230" y="507"/>
                  </a:lnTo>
                  <a:lnTo>
                    <a:pt x="235" y="511"/>
                  </a:lnTo>
                  <a:lnTo>
                    <a:pt x="260" y="513"/>
                  </a:lnTo>
                  <a:lnTo>
                    <a:pt x="272" y="523"/>
                  </a:lnTo>
                  <a:lnTo>
                    <a:pt x="289" y="526"/>
                  </a:lnTo>
                  <a:lnTo>
                    <a:pt x="298" y="526"/>
                  </a:lnTo>
                  <a:lnTo>
                    <a:pt x="310" y="534"/>
                  </a:lnTo>
                  <a:lnTo>
                    <a:pt x="324" y="540"/>
                  </a:lnTo>
                  <a:lnTo>
                    <a:pt x="334" y="528"/>
                  </a:lnTo>
                  <a:lnTo>
                    <a:pt x="337" y="523"/>
                  </a:lnTo>
                  <a:lnTo>
                    <a:pt x="351" y="522"/>
                  </a:lnTo>
                  <a:lnTo>
                    <a:pt x="357" y="520"/>
                  </a:lnTo>
                  <a:lnTo>
                    <a:pt x="361" y="517"/>
                  </a:lnTo>
                  <a:lnTo>
                    <a:pt x="369" y="512"/>
                  </a:lnTo>
                  <a:lnTo>
                    <a:pt x="369" y="502"/>
                  </a:lnTo>
                  <a:lnTo>
                    <a:pt x="367" y="494"/>
                  </a:lnTo>
                  <a:lnTo>
                    <a:pt x="355" y="479"/>
                  </a:lnTo>
                  <a:lnTo>
                    <a:pt x="360" y="473"/>
                  </a:lnTo>
                  <a:lnTo>
                    <a:pt x="371" y="467"/>
                  </a:lnTo>
                  <a:lnTo>
                    <a:pt x="388" y="452"/>
                  </a:lnTo>
                  <a:lnTo>
                    <a:pt x="397" y="442"/>
                  </a:lnTo>
                  <a:lnTo>
                    <a:pt x="410" y="433"/>
                  </a:lnTo>
                  <a:lnTo>
                    <a:pt x="414" y="428"/>
                  </a:lnTo>
                  <a:lnTo>
                    <a:pt x="424" y="424"/>
                  </a:lnTo>
                  <a:lnTo>
                    <a:pt x="436" y="413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31" name="Freeform 191"/>
            <p:cNvSpPr>
              <a:spLocks/>
            </p:cNvSpPr>
            <p:nvPr/>
          </p:nvSpPr>
          <p:spPr bwMode="auto">
            <a:xfrm>
              <a:off x="7255626" y="1326939"/>
              <a:ext cx="277031" cy="145254"/>
            </a:xfrm>
            <a:custGeom>
              <a:avLst/>
              <a:gdLst>
                <a:gd name="T0" fmla="*/ 316 w 556"/>
                <a:gd name="T1" fmla="*/ 150 h 291"/>
                <a:gd name="T2" fmla="*/ 347 w 556"/>
                <a:gd name="T3" fmla="*/ 135 h 291"/>
                <a:gd name="T4" fmla="*/ 374 w 556"/>
                <a:gd name="T5" fmla="*/ 150 h 291"/>
                <a:gd name="T6" fmla="*/ 402 w 556"/>
                <a:gd name="T7" fmla="*/ 168 h 291"/>
                <a:gd name="T8" fmla="*/ 421 w 556"/>
                <a:gd name="T9" fmla="*/ 163 h 291"/>
                <a:gd name="T10" fmla="*/ 460 w 556"/>
                <a:gd name="T11" fmla="*/ 133 h 291"/>
                <a:gd name="T12" fmla="*/ 490 w 556"/>
                <a:gd name="T13" fmla="*/ 138 h 291"/>
                <a:gd name="T14" fmla="*/ 507 w 556"/>
                <a:gd name="T15" fmla="*/ 143 h 291"/>
                <a:gd name="T16" fmla="*/ 524 w 556"/>
                <a:gd name="T17" fmla="*/ 150 h 291"/>
                <a:gd name="T18" fmla="*/ 537 w 556"/>
                <a:gd name="T19" fmla="*/ 144 h 291"/>
                <a:gd name="T20" fmla="*/ 537 w 556"/>
                <a:gd name="T21" fmla="*/ 133 h 291"/>
                <a:gd name="T22" fmla="*/ 556 w 556"/>
                <a:gd name="T23" fmla="*/ 122 h 291"/>
                <a:gd name="T24" fmla="*/ 541 w 556"/>
                <a:gd name="T25" fmla="*/ 111 h 291"/>
                <a:gd name="T26" fmla="*/ 528 w 556"/>
                <a:gd name="T27" fmla="*/ 96 h 291"/>
                <a:gd name="T28" fmla="*/ 515 w 556"/>
                <a:gd name="T29" fmla="*/ 90 h 291"/>
                <a:gd name="T30" fmla="*/ 489 w 556"/>
                <a:gd name="T31" fmla="*/ 94 h 291"/>
                <a:gd name="T32" fmla="*/ 467 w 556"/>
                <a:gd name="T33" fmla="*/ 83 h 291"/>
                <a:gd name="T34" fmla="*/ 444 w 556"/>
                <a:gd name="T35" fmla="*/ 45 h 291"/>
                <a:gd name="T36" fmla="*/ 452 w 556"/>
                <a:gd name="T37" fmla="*/ 23 h 291"/>
                <a:gd name="T38" fmla="*/ 459 w 556"/>
                <a:gd name="T39" fmla="*/ 1 h 291"/>
                <a:gd name="T40" fmla="*/ 421 w 556"/>
                <a:gd name="T41" fmla="*/ 0 h 291"/>
                <a:gd name="T42" fmla="*/ 381 w 556"/>
                <a:gd name="T43" fmla="*/ 12 h 291"/>
                <a:gd name="T44" fmla="*/ 337 w 556"/>
                <a:gd name="T45" fmla="*/ 31 h 291"/>
                <a:gd name="T46" fmla="*/ 262 w 556"/>
                <a:gd name="T47" fmla="*/ 26 h 291"/>
                <a:gd name="T48" fmla="*/ 189 w 556"/>
                <a:gd name="T49" fmla="*/ 33 h 291"/>
                <a:gd name="T50" fmla="*/ 155 w 556"/>
                <a:gd name="T51" fmla="*/ 42 h 291"/>
                <a:gd name="T52" fmla="*/ 135 w 556"/>
                <a:gd name="T53" fmla="*/ 25 h 291"/>
                <a:gd name="T54" fmla="*/ 109 w 556"/>
                <a:gd name="T55" fmla="*/ 10 h 291"/>
                <a:gd name="T56" fmla="*/ 48 w 556"/>
                <a:gd name="T57" fmla="*/ 42 h 291"/>
                <a:gd name="T58" fmla="*/ 13 w 556"/>
                <a:gd name="T59" fmla="*/ 88 h 291"/>
                <a:gd name="T60" fmla="*/ 9 w 556"/>
                <a:gd name="T61" fmla="*/ 174 h 291"/>
                <a:gd name="T62" fmla="*/ 41 w 556"/>
                <a:gd name="T63" fmla="*/ 211 h 291"/>
                <a:gd name="T64" fmla="*/ 61 w 556"/>
                <a:gd name="T65" fmla="*/ 211 h 291"/>
                <a:gd name="T66" fmla="*/ 90 w 556"/>
                <a:gd name="T67" fmla="*/ 206 h 291"/>
                <a:gd name="T68" fmla="*/ 104 w 556"/>
                <a:gd name="T69" fmla="*/ 244 h 291"/>
                <a:gd name="T70" fmla="*/ 139 w 556"/>
                <a:gd name="T71" fmla="*/ 262 h 291"/>
                <a:gd name="T72" fmla="*/ 164 w 556"/>
                <a:gd name="T73" fmla="*/ 290 h 291"/>
                <a:gd name="T74" fmla="*/ 182 w 556"/>
                <a:gd name="T75" fmla="*/ 279 h 291"/>
                <a:gd name="T76" fmla="*/ 199 w 556"/>
                <a:gd name="T77" fmla="*/ 274 h 291"/>
                <a:gd name="T78" fmla="*/ 221 w 556"/>
                <a:gd name="T79" fmla="*/ 274 h 291"/>
                <a:gd name="T80" fmla="*/ 233 w 556"/>
                <a:gd name="T81" fmla="*/ 241 h 291"/>
                <a:gd name="T82" fmla="*/ 249 w 556"/>
                <a:gd name="T83" fmla="*/ 231 h 291"/>
                <a:gd name="T84" fmla="*/ 269 w 556"/>
                <a:gd name="T85" fmla="*/ 223 h 291"/>
                <a:gd name="T86" fmla="*/ 298 w 556"/>
                <a:gd name="T87" fmla="*/ 200 h 291"/>
                <a:gd name="T88" fmla="*/ 298 w 556"/>
                <a:gd name="T89" fmla="*/ 16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6" h="291">
                  <a:moveTo>
                    <a:pt x="298" y="169"/>
                  </a:moveTo>
                  <a:lnTo>
                    <a:pt x="316" y="150"/>
                  </a:lnTo>
                  <a:lnTo>
                    <a:pt x="328" y="138"/>
                  </a:lnTo>
                  <a:lnTo>
                    <a:pt x="347" y="135"/>
                  </a:lnTo>
                  <a:lnTo>
                    <a:pt x="363" y="145"/>
                  </a:lnTo>
                  <a:lnTo>
                    <a:pt x="374" y="150"/>
                  </a:lnTo>
                  <a:lnTo>
                    <a:pt x="394" y="167"/>
                  </a:lnTo>
                  <a:lnTo>
                    <a:pt x="402" y="168"/>
                  </a:lnTo>
                  <a:lnTo>
                    <a:pt x="407" y="178"/>
                  </a:lnTo>
                  <a:lnTo>
                    <a:pt x="421" y="163"/>
                  </a:lnTo>
                  <a:lnTo>
                    <a:pt x="437" y="143"/>
                  </a:lnTo>
                  <a:lnTo>
                    <a:pt x="460" y="133"/>
                  </a:lnTo>
                  <a:lnTo>
                    <a:pt x="474" y="135"/>
                  </a:lnTo>
                  <a:lnTo>
                    <a:pt x="490" y="138"/>
                  </a:lnTo>
                  <a:lnTo>
                    <a:pt x="496" y="137"/>
                  </a:lnTo>
                  <a:lnTo>
                    <a:pt x="507" y="143"/>
                  </a:lnTo>
                  <a:lnTo>
                    <a:pt x="518" y="150"/>
                  </a:lnTo>
                  <a:lnTo>
                    <a:pt x="524" y="150"/>
                  </a:lnTo>
                  <a:lnTo>
                    <a:pt x="526" y="150"/>
                  </a:lnTo>
                  <a:lnTo>
                    <a:pt x="537" y="144"/>
                  </a:lnTo>
                  <a:lnTo>
                    <a:pt x="537" y="144"/>
                  </a:lnTo>
                  <a:lnTo>
                    <a:pt x="537" y="133"/>
                  </a:lnTo>
                  <a:lnTo>
                    <a:pt x="556" y="131"/>
                  </a:lnTo>
                  <a:lnTo>
                    <a:pt x="556" y="122"/>
                  </a:lnTo>
                  <a:lnTo>
                    <a:pt x="547" y="117"/>
                  </a:lnTo>
                  <a:lnTo>
                    <a:pt x="541" y="111"/>
                  </a:lnTo>
                  <a:lnTo>
                    <a:pt x="541" y="96"/>
                  </a:lnTo>
                  <a:lnTo>
                    <a:pt x="528" y="96"/>
                  </a:lnTo>
                  <a:lnTo>
                    <a:pt x="527" y="96"/>
                  </a:lnTo>
                  <a:lnTo>
                    <a:pt x="515" y="90"/>
                  </a:lnTo>
                  <a:lnTo>
                    <a:pt x="503" y="88"/>
                  </a:lnTo>
                  <a:lnTo>
                    <a:pt x="489" y="94"/>
                  </a:lnTo>
                  <a:lnTo>
                    <a:pt x="476" y="89"/>
                  </a:lnTo>
                  <a:lnTo>
                    <a:pt x="467" y="83"/>
                  </a:lnTo>
                  <a:lnTo>
                    <a:pt x="458" y="63"/>
                  </a:lnTo>
                  <a:lnTo>
                    <a:pt x="444" y="45"/>
                  </a:lnTo>
                  <a:lnTo>
                    <a:pt x="444" y="36"/>
                  </a:lnTo>
                  <a:lnTo>
                    <a:pt x="452" y="23"/>
                  </a:lnTo>
                  <a:lnTo>
                    <a:pt x="460" y="8"/>
                  </a:lnTo>
                  <a:lnTo>
                    <a:pt x="459" y="1"/>
                  </a:lnTo>
                  <a:lnTo>
                    <a:pt x="435" y="0"/>
                  </a:lnTo>
                  <a:lnTo>
                    <a:pt x="421" y="0"/>
                  </a:lnTo>
                  <a:lnTo>
                    <a:pt x="412" y="10"/>
                  </a:lnTo>
                  <a:lnTo>
                    <a:pt x="381" y="12"/>
                  </a:lnTo>
                  <a:lnTo>
                    <a:pt x="359" y="22"/>
                  </a:lnTo>
                  <a:lnTo>
                    <a:pt x="337" y="31"/>
                  </a:lnTo>
                  <a:lnTo>
                    <a:pt x="324" y="28"/>
                  </a:lnTo>
                  <a:lnTo>
                    <a:pt x="262" y="26"/>
                  </a:lnTo>
                  <a:lnTo>
                    <a:pt x="236" y="36"/>
                  </a:lnTo>
                  <a:lnTo>
                    <a:pt x="189" y="33"/>
                  </a:lnTo>
                  <a:lnTo>
                    <a:pt x="167" y="40"/>
                  </a:lnTo>
                  <a:lnTo>
                    <a:pt x="155" y="42"/>
                  </a:lnTo>
                  <a:lnTo>
                    <a:pt x="147" y="32"/>
                  </a:lnTo>
                  <a:lnTo>
                    <a:pt x="135" y="25"/>
                  </a:lnTo>
                  <a:lnTo>
                    <a:pt x="112" y="20"/>
                  </a:lnTo>
                  <a:lnTo>
                    <a:pt x="109" y="10"/>
                  </a:lnTo>
                  <a:lnTo>
                    <a:pt x="81" y="24"/>
                  </a:lnTo>
                  <a:lnTo>
                    <a:pt x="48" y="42"/>
                  </a:lnTo>
                  <a:lnTo>
                    <a:pt x="25" y="56"/>
                  </a:lnTo>
                  <a:lnTo>
                    <a:pt x="13" y="88"/>
                  </a:lnTo>
                  <a:lnTo>
                    <a:pt x="0" y="130"/>
                  </a:lnTo>
                  <a:lnTo>
                    <a:pt x="9" y="174"/>
                  </a:lnTo>
                  <a:lnTo>
                    <a:pt x="36" y="195"/>
                  </a:lnTo>
                  <a:lnTo>
                    <a:pt x="41" y="211"/>
                  </a:lnTo>
                  <a:lnTo>
                    <a:pt x="45" y="211"/>
                  </a:lnTo>
                  <a:lnTo>
                    <a:pt x="61" y="211"/>
                  </a:lnTo>
                  <a:lnTo>
                    <a:pt x="72" y="206"/>
                  </a:lnTo>
                  <a:lnTo>
                    <a:pt x="90" y="206"/>
                  </a:lnTo>
                  <a:lnTo>
                    <a:pt x="99" y="224"/>
                  </a:lnTo>
                  <a:lnTo>
                    <a:pt x="104" y="244"/>
                  </a:lnTo>
                  <a:lnTo>
                    <a:pt x="121" y="250"/>
                  </a:lnTo>
                  <a:lnTo>
                    <a:pt x="139" y="262"/>
                  </a:lnTo>
                  <a:lnTo>
                    <a:pt x="150" y="282"/>
                  </a:lnTo>
                  <a:lnTo>
                    <a:pt x="164" y="290"/>
                  </a:lnTo>
                  <a:lnTo>
                    <a:pt x="165" y="291"/>
                  </a:lnTo>
                  <a:lnTo>
                    <a:pt x="182" y="279"/>
                  </a:lnTo>
                  <a:lnTo>
                    <a:pt x="190" y="277"/>
                  </a:lnTo>
                  <a:lnTo>
                    <a:pt x="199" y="274"/>
                  </a:lnTo>
                  <a:lnTo>
                    <a:pt x="210" y="272"/>
                  </a:lnTo>
                  <a:lnTo>
                    <a:pt x="221" y="274"/>
                  </a:lnTo>
                  <a:lnTo>
                    <a:pt x="228" y="252"/>
                  </a:lnTo>
                  <a:lnTo>
                    <a:pt x="233" y="241"/>
                  </a:lnTo>
                  <a:lnTo>
                    <a:pt x="249" y="240"/>
                  </a:lnTo>
                  <a:lnTo>
                    <a:pt x="249" y="231"/>
                  </a:lnTo>
                  <a:lnTo>
                    <a:pt x="264" y="229"/>
                  </a:lnTo>
                  <a:lnTo>
                    <a:pt x="269" y="223"/>
                  </a:lnTo>
                  <a:lnTo>
                    <a:pt x="288" y="220"/>
                  </a:lnTo>
                  <a:lnTo>
                    <a:pt x="298" y="200"/>
                  </a:lnTo>
                  <a:lnTo>
                    <a:pt x="291" y="179"/>
                  </a:lnTo>
                  <a:lnTo>
                    <a:pt x="298" y="169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32" name="Freeform 195"/>
            <p:cNvSpPr>
              <a:spLocks/>
            </p:cNvSpPr>
            <p:nvPr/>
          </p:nvSpPr>
          <p:spPr bwMode="auto">
            <a:xfrm>
              <a:off x="7172662" y="1431998"/>
              <a:ext cx="217133" cy="199162"/>
            </a:xfrm>
            <a:custGeom>
              <a:avLst/>
              <a:gdLst>
                <a:gd name="T0" fmla="*/ 290 w 435"/>
                <a:gd name="T1" fmla="*/ 44 h 400"/>
                <a:gd name="T2" fmla="*/ 268 w 435"/>
                <a:gd name="T3" fmla="*/ 18 h 400"/>
                <a:gd name="T4" fmla="*/ 241 w 435"/>
                <a:gd name="T5" fmla="*/ 0 h 400"/>
                <a:gd name="T6" fmla="*/ 214 w 435"/>
                <a:gd name="T7" fmla="*/ 5 h 400"/>
                <a:gd name="T8" fmla="*/ 175 w 435"/>
                <a:gd name="T9" fmla="*/ 58 h 400"/>
                <a:gd name="T10" fmla="*/ 149 w 435"/>
                <a:gd name="T11" fmla="*/ 76 h 400"/>
                <a:gd name="T12" fmla="*/ 106 w 435"/>
                <a:gd name="T13" fmla="*/ 98 h 400"/>
                <a:gd name="T14" fmla="*/ 61 w 435"/>
                <a:gd name="T15" fmla="*/ 143 h 400"/>
                <a:gd name="T16" fmla="*/ 60 w 435"/>
                <a:gd name="T17" fmla="*/ 187 h 400"/>
                <a:gd name="T18" fmla="*/ 23 w 435"/>
                <a:gd name="T19" fmla="*/ 226 h 400"/>
                <a:gd name="T20" fmla="*/ 3 w 435"/>
                <a:gd name="T21" fmla="*/ 234 h 400"/>
                <a:gd name="T22" fmla="*/ 12 w 435"/>
                <a:gd name="T23" fmla="*/ 258 h 400"/>
                <a:gd name="T24" fmla="*/ 44 w 435"/>
                <a:gd name="T25" fmla="*/ 267 h 400"/>
                <a:gd name="T26" fmla="*/ 84 w 435"/>
                <a:gd name="T27" fmla="*/ 272 h 400"/>
                <a:gd name="T28" fmla="*/ 124 w 435"/>
                <a:gd name="T29" fmla="*/ 297 h 400"/>
                <a:gd name="T30" fmla="*/ 175 w 435"/>
                <a:gd name="T31" fmla="*/ 322 h 400"/>
                <a:gd name="T32" fmla="*/ 195 w 435"/>
                <a:gd name="T33" fmla="*/ 334 h 400"/>
                <a:gd name="T34" fmla="*/ 230 w 435"/>
                <a:gd name="T35" fmla="*/ 347 h 400"/>
                <a:gd name="T36" fmla="*/ 314 w 435"/>
                <a:gd name="T37" fmla="*/ 361 h 400"/>
                <a:gd name="T38" fmla="*/ 325 w 435"/>
                <a:gd name="T39" fmla="*/ 385 h 400"/>
                <a:gd name="T40" fmla="*/ 347 w 435"/>
                <a:gd name="T41" fmla="*/ 396 h 400"/>
                <a:gd name="T42" fmla="*/ 365 w 435"/>
                <a:gd name="T43" fmla="*/ 369 h 400"/>
                <a:gd name="T44" fmla="*/ 395 w 435"/>
                <a:gd name="T45" fmla="*/ 329 h 400"/>
                <a:gd name="T46" fmla="*/ 415 w 435"/>
                <a:gd name="T47" fmla="*/ 310 h 400"/>
                <a:gd name="T48" fmla="*/ 428 w 435"/>
                <a:gd name="T49" fmla="*/ 298 h 400"/>
                <a:gd name="T50" fmla="*/ 419 w 435"/>
                <a:gd name="T51" fmla="*/ 275 h 400"/>
                <a:gd name="T52" fmla="*/ 399 w 435"/>
                <a:gd name="T53" fmla="*/ 240 h 400"/>
                <a:gd name="T54" fmla="*/ 383 w 435"/>
                <a:gd name="T55" fmla="*/ 209 h 400"/>
                <a:gd name="T56" fmla="*/ 346 w 435"/>
                <a:gd name="T57" fmla="*/ 193 h 400"/>
                <a:gd name="T58" fmla="*/ 329 w 435"/>
                <a:gd name="T59" fmla="*/ 172 h 400"/>
                <a:gd name="T60" fmla="*/ 321 w 435"/>
                <a:gd name="T61" fmla="*/ 155 h 400"/>
                <a:gd name="T62" fmla="*/ 326 w 435"/>
                <a:gd name="T63" fmla="*/ 117 h 400"/>
                <a:gd name="T64" fmla="*/ 333 w 435"/>
                <a:gd name="T65" fmla="*/ 97 h 400"/>
                <a:gd name="T66" fmla="*/ 319 w 435"/>
                <a:gd name="T67" fmla="*/ 7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5" h="400">
                  <a:moveTo>
                    <a:pt x="308" y="56"/>
                  </a:moveTo>
                  <a:lnTo>
                    <a:pt x="290" y="44"/>
                  </a:lnTo>
                  <a:lnTo>
                    <a:pt x="273" y="38"/>
                  </a:lnTo>
                  <a:lnTo>
                    <a:pt x="268" y="18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30" y="5"/>
                  </a:lnTo>
                  <a:lnTo>
                    <a:pt x="214" y="5"/>
                  </a:lnTo>
                  <a:lnTo>
                    <a:pt x="195" y="30"/>
                  </a:lnTo>
                  <a:lnTo>
                    <a:pt x="175" y="58"/>
                  </a:lnTo>
                  <a:lnTo>
                    <a:pt x="157" y="73"/>
                  </a:lnTo>
                  <a:lnTo>
                    <a:pt x="149" y="76"/>
                  </a:lnTo>
                  <a:lnTo>
                    <a:pt x="138" y="104"/>
                  </a:lnTo>
                  <a:lnTo>
                    <a:pt x="106" y="98"/>
                  </a:lnTo>
                  <a:lnTo>
                    <a:pt x="86" y="117"/>
                  </a:lnTo>
                  <a:lnTo>
                    <a:pt x="61" y="143"/>
                  </a:lnTo>
                  <a:lnTo>
                    <a:pt x="57" y="165"/>
                  </a:lnTo>
                  <a:lnTo>
                    <a:pt x="60" y="187"/>
                  </a:lnTo>
                  <a:lnTo>
                    <a:pt x="42" y="206"/>
                  </a:lnTo>
                  <a:lnTo>
                    <a:pt x="23" y="226"/>
                  </a:lnTo>
                  <a:lnTo>
                    <a:pt x="3" y="233"/>
                  </a:lnTo>
                  <a:lnTo>
                    <a:pt x="3" y="234"/>
                  </a:lnTo>
                  <a:lnTo>
                    <a:pt x="0" y="245"/>
                  </a:lnTo>
                  <a:lnTo>
                    <a:pt x="12" y="258"/>
                  </a:lnTo>
                  <a:lnTo>
                    <a:pt x="21" y="265"/>
                  </a:lnTo>
                  <a:lnTo>
                    <a:pt x="44" y="267"/>
                  </a:lnTo>
                  <a:lnTo>
                    <a:pt x="75" y="272"/>
                  </a:lnTo>
                  <a:lnTo>
                    <a:pt x="84" y="272"/>
                  </a:lnTo>
                  <a:lnTo>
                    <a:pt x="102" y="284"/>
                  </a:lnTo>
                  <a:lnTo>
                    <a:pt x="124" y="297"/>
                  </a:lnTo>
                  <a:lnTo>
                    <a:pt x="158" y="305"/>
                  </a:lnTo>
                  <a:lnTo>
                    <a:pt x="175" y="322"/>
                  </a:lnTo>
                  <a:lnTo>
                    <a:pt x="194" y="333"/>
                  </a:lnTo>
                  <a:lnTo>
                    <a:pt x="195" y="334"/>
                  </a:lnTo>
                  <a:lnTo>
                    <a:pt x="229" y="346"/>
                  </a:lnTo>
                  <a:lnTo>
                    <a:pt x="230" y="347"/>
                  </a:lnTo>
                  <a:lnTo>
                    <a:pt x="284" y="352"/>
                  </a:lnTo>
                  <a:lnTo>
                    <a:pt x="314" y="361"/>
                  </a:lnTo>
                  <a:lnTo>
                    <a:pt x="325" y="369"/>
                  </a:lnTo>
                  <a:lnTo>
                    <a:pt x="325" y="385"/>
                  </a:lnTo>
                  <a:lnTo>
                    <a:pt x="339" y="400"/>
                  </a:lnTo>
                  <a:lnTo>
                    <a:pt x="347" y="396"/>
                  </a:lnTo>
                  <a:lnTo>
                    <a:pt x="356" y="382"/>
                  </a:lnTo>
                  <a:lnTo>
                    <a:pt x="365" y="369"/>
                  </a:lnTo>
                  <a:lnTo>
                    <a:pt x="377" y="351"/>
                  </a:lnTo>
                  <a:lnTo>
                    <a:pt x="395" y="329"/>
                  </a:lnTo>
                  <a:lnTo>
                    <a:pt x="399" y="315"/>
                  </a:lnTo>
                  <a:lnTo>
                    <a:pt x="415" y="310"/>
                  </a:lnTo>
                  <a:lnTo>
                    <a:pt x="435" y="306"/>
                  </a:lnTo>
                  <a:lnTo>
                    <a:pt x="428" y="298"/>
                  </a:lnTo>
                  <a:lnTo>
                    <a:pt x="421" y="280"/>
                  </a:lnTo>
                  <a:lnTo>
                    <a:pt x="419" y="275"/>
                  </a:lnTo>
                  <a:lnTo>
                    <a:pt x="412" y="258"/>
                  </a:lnTo>
                  <a:lnTo>
                    <a:pt x="399" y="240"/>
                  </a:lnTo>
                  <a:lnTo>
                    <a:pt x="394" y="212"/>
                  </a:lnTo>
                  <a:lnTo>
                    <a:pt x="383" y="209"/>
                  </a:lnTo>
                  <a:lnTo>
                    <a:pt x="380" y="197"/>
                  </a:lnTo>
                  <a:lnTo>
                    <a:pt x="346" y="193"/>
                  </a:lnTo>
                  <a:lnTo>
                    <a:pt x="331" y="182"/>
                  </a:lnTo>
                  <a:lnTo>
                    <a:pt x="329" y="172"/>
                  </a:lnTo>
                  <a:lnTo>
                    <a:pt x="318" y="164"/>
                  </a:lnTo>
                  <a:lnTo>
                    <a:pt x="321" y="155"/>
                  </a:lnTo>
                  <a:lnTo>
                    <a:pt x="324" y="130"/>
                  </a:lnTo>
                  <a:lnTo>
                    <a:pt x="326" y="117"/>
                  </a:lnTo>
                  <a:lnTo>
                    <a:pt x="336" y="106"/>
                  </a:lnTo>
                  <a:lnTo>
                    <a:pt x="333" y="97"/>
                  </a:lnTo>
                  <a:lnTo>
                    <a:pt x="333" y="84"/>
                  </a:lnTo>
                  <a:lnTo>
                    <a:pt x="319" y="76"/>
                  </a:lnTo>
                  <a:lnTo>
                    <a:pt x="308" y="56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233" name="Balochistan_NRSP"/>
          <p:cNvGrpSpPr/>
          <p:nvPr/>
        </p:nvGrpSpPr>
        <p:grpSpPr>
          <a:xfrm>
            <a:off x="2581287" y="4982481"/>
            <a:ext cx="2804746" cy="1215939"/>
            <a:chOff x="2551166" y="4983774"/>
            <a:chExt cx="2804746" cy="1215939"/>
          </a:xfrm>
        </p:grpSpPr>
        <p:sp>
          <p:nvSpPr>
            <p:cNvPr id="234" name="Freeform 286"/>
            <p:cNvSpPr>
              <a:spLocks/>
            </p:cNvSpPr>
            <p:nvPr/>
          </p:nvSpPr>
          <p:spPr bwMode="auto">
            <a:xfrm>
              <a:off x="2551166" y="5780424"/>
              <a:ext cx="1236904" cy="378858"/>
            </a:xfrm>
            <a:custGeom>
              <a:avLst/>
              <a:gdLst>
                <a:gd name="T0" fmla="*/ 1304 w 2478"/>
                <a:gd name="T1" fmla="*/ 170 h 759"/>
                <a:gd name="T2" fmla="*/ 1072 w 2478"/>
                <a:gd name="T3" fmla="*/ 209 h 759"/>
                <a:gd name="T4" fmla="*/ 902 w 2478"/>
                <a:gd name="T5" fmla="*/ 212 h 759"/>
                <a:gd name="T6" fmla="*/ 706 w 2478"/>
                <a:gd name="T7" fmla="*/ 224 h 759"/>
                <a:gd name="T8" fmla="*/ 527 w 2478"/>
                <a:gd name="T9" fmla="*/ 280 h 759"/>
                <a:gd name="T10" fmla="*/ 455 w 2478"/>
                <a:gd name="T11" fmla="*/ 263 h 759"/>
                <a:gd name="T12" fmla="*/ 466 w 2478"/>
                <a:gd name="T13" fmla="*/ 170 h 759"/>
                <a:gd name="T14" fmla="*/ 429 w 2478"/>
                <a:gd name="T15" fmla="*/ 63 h 759"/>
                <a:gd name="T16" fmla="*/ 385 w 2478"/>
                <a:gd name="T17" fmla="*/ 39 h 759"/>
                <a:gd name="T18" fmla="*/ 249 w 2478"/>
                <a:gd name="T19" fmla="*/ 78 h 759"/>
                <a:gd name="T20" fmla="*/ 145 w 2478"/>
                <a:gd name="T21" fmla="*/ 68 h 759"/>
                <a:gd name="T22" fmla="*/ 63 w 2478"/>
                <a:gd name="T23" fmla="*/ 136 h 759"/>
                <a:gd name="T24" fmla="*/ 28 w 2478"/>
                <a:gd name="T25" fmla="*/ 467 h 759"/>
                <a:gd name="T26" fmla="*/ 7 w 2478"/>
                <a:gd name="T27" fmla="*/ 555 h 759"/>
                <a:gd name="T28" fmla="*/ 94 w 2478"/>
                <a:gd name="T29" fmla="*/ 581 h 759"/>
                <a:gd name="T30" fmla="*/ 143 w 2478"/>
                <a:gd name="T31" fmla="*/ 587 h 759"/>
                <a:gd name="T32" fmla="*/ 152 w 2478"/>
                <a:gd name="T33" fmla="*/ 643 h 759"/>
                <a:gd name="T34" fmla="*/ 97 w 2478"/>
                <a:gd name="T35" fmla="*/ 756 h 759"/>
                <a:gd name="T36" fmla="*/ 231 w 2478"/>
                <a:gd name="T37" fmla="*/ 681 h 759"/>
                <a:gd name="T38" fmla="*/ 422 w 2478"/>
                <a:gd name="T39" fmla="*/ 653 h 759"/>
                <a:gd name="T40" fmla="*/ 512 w 2478"/>
                <a:gd name="T41" fmla="*/ 557 h 759"/>
                <a:gd name="T42" fmla="*/ 597 w 2478"/>
                <a:gd name="T43" fmla="*/ 563 h 759"/>
                <a:gd name="T44" fmla="*/ 674 w 2478"/>
                <a:gd name="T45" fmla="*/ 633 h 759"/>
                <a:gd name="T46" fmla="*/ 720 w 2478"/>
                <a:gd name="T47" fmla="*/ 689 h 759"/>
                <a:gd name="T48" fmla="*/ 687 w 2478"/>
                <a:gd name="T49" fmla="*/ 648 h 759"/>
                <a:gd name="T50" fmla="*/ 781 w 2478"/>
                <a:gd name="T51" fmla="*/ 565 h 759"/>
                <a:gd name="T52" fmla="*/ 954 w 2478"/>
                <a:gd name="T53" fmla="*/ 522 h 759"/>
                <a:gd name="T54" fmla="*/ 1197 w 2478"/>
                <a:gd name="T55" fmla="*/ 538 h 759"/>
                <a:gd name="T56" fmla="*/ 1268 w 2478"/>
                <a:gd name="T57" fmla="*/ 553 h 759"/>
                <a:gd name="T58" fmla="*/ 1388 w 2478"/>
                <a:gd name="T59" fmla="*/ 557 h 759"/>
                <a:gd name="T60" fmla="*/ 1519 w 2478"/>
                <a:gd name="T61" fmla="*/ 533 h 759"/>
                <a:gd name="T62" fmla="*/ 1483 w 2478"/>
                <a:gd name="T63" fmla="*/ 485 h 759"/>
                <a:gd name="T64" fmla="*/ 1583 w 2478"/>
                <a:gd name="T65" fmla="*/ 540 h 759"/>
                <a:gd name="T66" fmla="*/ 1668 w 2478"/>
                <a:gd name="T67" fmla="*/ 553 h 759"/>
                <a:gd name="T68" fmla="*/ 1785 w 2478"/>
                <a:gd name="T69" fmla="*/ 567 h 759"/>
                <a:gd name="T70" fmla="*/ 1808 w 2478"/>
                <a:gd name="T71" fmla="*/ 546 h 759"/>
                <a:gd name="T72" fmla="*/ 1833 w 2478"/>
                <a:gd name="T73" fmla="*/ 449 h 759"/>
                <a:gd name="T74" fmla="*/ 1914 w 2478"/>
                <a:gd name="T75" fmla="*/ 410 h 759"/>
                <a:gd name="T76" fmla="*/ 2089 w 2478"/>
                <a:gd name="T77" fmla="*/ 405 h 759"/>
                <a:gd name="T78" fmla="*/ 2199 w 2478"/>
                <a:gd name="T79" fmla="*/ 433 h 759"/>
                <a:gd name="T80" fmla="*/ 2339 w 2478"/>
                <a:gd name="T81" fmla="*/ 434 h 759"/>
                <a:gd name="T82" fmla="*/ 2327 w 2478"/>
                <a:gd name="T83" fmla="*/ 404 h 759"/>
                <a:gd name="T84" fmla="*/ 2304 w 2478"/>
                <a:gd name="T85" fmla="*/ 385 h 759"/>
                <a:gd name="T86" fmla="*/ 2219 w 2478"/>
                <a:gd name="T87" fmla="*/ 358 h 759"/>
                <a:gd name="T88" fmla="*/ 2309 w 2478"/>
                <a:gd name="T89" fmla="*/ 310 h 759"/>
                <a:gd name="T90" fmla="*/ 2367 w 2478"/>
                <a:gd name="T91" fmla="*/ 314 h 759"/>
                <a:gd name="T92" fmla="*/ 2398 w 2478"/>
                <a:gd name="T93" fmla="*/ 301 h 759"/>
                <a:gd name="T94" fmla="*/ 2437 w 2478"/>
                <a:gd name="T95" fmla="*/ 278 h 759"/>
                <a:gd name="T96" fmla="*/ 2467 w 2478"/>
                <a:gd name="T97" fmla="*/ 228 h 759"/>
                <a:gd name="T98" fmla="*/ 2436 w 2478"/>
                <a:gd name="T99" fmla="*/ 210 h 759"/>
                <a:gd name="T100" fmla="*/ 2299 w 2478"/>
                <a:gd name="T101" fmla="*/ 161 h 759"/>
                <a:gd name="T102" fmla="*/ 2099 w 2478"/>
                <a:gd name="T103" fmla="*/ 212 h 759"/>
                <a:gd name="T104" fmla="*/ 1890 w 2478"/>
                <a:gd name="T105" fmla="*/ 304 h 759"/>
                <a:gd name="T106" fmla="*/ 1742 w 2478"/>
                <a:gd name="T107" fmla="*/ 398 h 759"/>
                <a:gd name="T108" fmla="*/ 1754 w 2478"/>
                <a:gd name="T109" fmla="*/ 336 h 759"/>
                <a:gd name="T110" fmla="*/ 1661 w 2478"/>
                <a:gd name="T111" fmla="*/ 267 h 759"/>
                <a:gd name="T112" fmla="*/ 1520 w 2478"/>
                <a:gd name="T113" fmla="*/ 246 h 759"/>
                <a:gd name="T114" fmla="*/ 1413 w 2478"/>
                <a:gd name="T115" fmla="*/ 238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8" h="759">
                  <a:moveTo>
                    <a:pt x="1366" y="218"/>
                  </a:moveTo>
                  <a:lnTo>
                    <a:pt x="1343" y="187"/>
                  </a:lnTo>
                  <a:lnTo>
                    <a:pt x="1327" y="168"/>
                  </a:lnTo>
                  <a:lnTo>
                    <a:pt x="1323" y="168"/>
                  </a:lnTo>
                  <a:lnTo>
                    <a:pt x="1315" y="168"/>
                  </a:lnTo>
                  <a:lnTo>
                    <a:pt x="1308" y="169"/>
                  </a:lnTo>
                  <a:lnTo>
                    <a:pt x="1304" y="170"/>
                  </a:lnTo>
                  <a:lnTo>
                    <a:pt x="1267" y="179"/>
                  </a:lnTo>
                  <a:lnTo>
                    <a:pt x="1245" y="183"/>
                  </a:lnTo>
                  <a:lnTo>
                    <a:pt x="1218" y="188"/>
                  </a:lnTo>
                  <a:lnTo>
                    <a:pt x="1190" y="210"/>
                  </a:lnTo>
                  <a:lnTo>
                    <a:pt x="1160" y="206"/>
                  </a:lnTo>
                  <a:lnTo>
                    <a:pt x="1140" y="201"/>
                  </a:lnTo>
                  <a:lnTo>
                    <a:pt x="1072" y="209"/>
                  </a:lnTo>
                  <a:lnTo>
                    <a:pt x="1002" y="212"/>
                  </a:lnTo>
                  <a:lnTo>
                    <a:pt x="991" y="212"/>
                  </a:lnTo>
                  <a:lnTo>
                    <a:pt x="968" y="212"/>
                  </a:lnTo>
                  <a:lnTo>
                    <a:pt x="944" y="212"/>
                  </a:lnTo>
                  <a:lnTo>
                    <a:pt x="932" y="212"/>
                  </a:lnTo>
                  <a:lnTo>
                    <a:pt x="923" y="212"/>
                  </a:lnTo>
                  <a:lnTo>
                    <a:pt x="902" y="212"/>
                  </a:lnTo>
                  <a:lnTo>
                    <a:pt x="873" y="213"/>
                  </a:lnTo>
                  <a:lnTo>
                    <a:pt x="840" y="214"/>
                  </a:lnTo>
                  <a:lnTo>
                    <a:pt x="807" y="214"/>
                  </a:lnTo>
                  <a:lnTo>
                    <a:pt x="779" y="215"/>
                  </a:lnTo>
                  <a:lnTo>
                    <a:pt x="759" y="215"/>
                  </a:lnTo>
                  <a:lnTo>
                    <a:pt x="751" y="215"/>
                  </a:lnTo>
                  <a:lnTo>
                    <a:pt x="706" y="224"/>
                  </a:lnTo>
                  <a:lnTo>
                    <a:pt x="668" y="237"/>
                  </a:lnTo>
                  <a:lnTo>
                    <a:pt x="618" y="252"/>
                  </a:lnTo>
                  <a:lnTo>
                    <a:pt x="607" y="256"/>
                  </a:lnTo>
                  <a:lnTo>
                    <a:pt x="582" y="264"/>
                  </a:lnTo>
                  <a:lnTo>
                    <a:pt x="556" y="273"/>
                  </a:lnTo>
                  <a:lnTo>
                    <a:pt x="543" y="277"/>
                  </a:lnTo>
                  <a:lnTo>
                    <a:pt x="527" y="280"/>
                  </a:lnTo>
                  <a:lnTo>
                    <a:pt x="512" y="283"/>
                  </a:lnTo>
                  <a:lnTo>
                    <a:pt x="502" y="286"/>
                  </a:lnTo>
                  <a:lnTo>
                    <a:pt x="490" y="289"/>
                  </a:lnTo>
                  <a:lnTo>
                    <a:pt x="483" y="287"/>
                  </a:lnTo>
                  <a:lnTo>
                    <a:pt x="479" y="285"/>
                  </a:lnTo>
                  <a:lnTo>
                    <a:pt x="475" y="270"/>
                  </a:lnTo>
                  <a:lnTo>
                    <a:pt x="455" y="263"/>
                  </a:lnTo>
                  <a:lnTo>
                    <a:pt x="429" y="259"/>
                  </a:lnTo>
                  <a:lnTo>
                    <a:pt x="428" y="242"/>
                  </a:lnTo>
                  <a:lnTo>
                    <a:pt x="440" y="225"/>
                  </a:lnTo>
                  <a:lnTo>
                    <a:pt x="452" y="214"/>
                  </a:lnTo>
                  <a:lnTo>
                    <a:pt x="481" y="207"/>
                  </a:lnTo>
                  <a:lnTo>
                    <a:pt x="483" y="188"/>
                  </a:lnTo>
                  <a:lnTo>
                    <a:pt x="466" y="170"/>
                  </a:lnTo>
                  <a:lnTo>
                    <a:pt x="452" y="155"/>
                  </a:lnTo>
                  <a:lnTo>
                    <a:pt x="443" y="137"/>
                  </a:lnTo>
                  <a:lnTo>
                    <a:pt x="446" y="128"/>
                  </a:lnTo>
                  <a:lnTo>
                    <a:pt x="449" y="117"/>
                  </a:lnTo>
                  <a:lnTo>
                    <a:pt x="448" y="104"/>
                  </a:lnTo>
                  <a:lnTo>
                    <a:pt x="446" y="90"/>
                  </a:lnTo>
                  <a:lnTo>
                    <a:pt x="429" y="63"/>
                  </a:lnTo>
                  <a:lnTo>
                    <a:pt x="423" y="49"/>
                  </a:lnTo>
                  <a:lnTo>
                    <a:pt x="432" y="28"/>
                  </a:lnTo>
                  <a:lnTo>
                    <a:pt x="427" y="5"/>
                  </a:lnTo>
                  <a:lnTo>
                    <a:pt x="416" y="0"/>
                  </a:lnTo>
                  <a:lnTo>
                    <a:pt x="400" y="4"/>
                  </a:lnTo>
                  <a:lnTo>
                    <a:pt x="397" y="27"/>
                  </a:lnTo>
                  <a:lnTo>
                    <a:pt x="385" y="39"/>
                  </a:lnTo>
                  <a:lnTo>
                    <a:pt x="385" y="56"/>
                  </a:lnTo>
                  <a:lnTo>
                    <a:pt x="374" y="68"/>
                  </a:lnTo>
                  <a:lnTo>
                    <a:pt x="352" y="93"/>
                  </a:lnTo>
                  <a:lnTo>
                    <a:pt x="337" y="106"/>
                  </a:lnTo>
                  <a:lnTo>
                    <a:pt x="311" y="106"/>
                  </a:lnTo>
                  <a:lnTo>
                    <a:pt x="278" y="88"/>
                  </a:lnTo>
                  <a:lnTo>
                    <a:pt x="249" y="78"/>
                  </a:lnTo>
                  <a:lnTo>
                    <a:pt x="229" y="78"/>
                  </a:lnTo>
                  <a:lnTo>
                    <a:pt x="214" y="73"/>
                  </a:lnTo>
                  <a:lnTo>
                    <a:pt x="197" y="68"/>
                  </a:lnTo>
                  <a:lnTo>
                    <a:pt x="172" y="68"/>
                  </a:lnTo>
                  <a:lnTo>
                    <a:pt x="167" y="69"/>
                  </a:lnTo>
                  <a:lnTo>
                    <a:pt x="162" y="70"/>
                  </a:lnTo>
                  <a:lnTo>
                    <a:pt x="145" y="68"/>
                  </a:lnTo>
                  <a:lnTo>
                    <a:pt x="122" y="60"/>
                  </a:lnTo>
                  <a:lnTo>
                    <a:pt x="103" y="60"/>
                  </a:lnTo>
                  <a:lnTo>
                    <a:pt x="90" y="83"/>
                  </a:lnTo>
                  <a:lnTo>
                    <a:pt x="85" y="95"/>
                  </a:lnTo>
                  <a:lnTo>
                    <a:pt x="74" y="104"/>
                  </a:lnTo>
                  <a:lnTo>
                    <a:pt x="74" y="120"/>
                  </a:lnTo>
                  <a:lnTo>
                    <a:pt x="63" y="136"/>
                  </a:lnTo>
                  <a:lnTo>
                    <a:pt x="54" y="169"/>
                  </a:lnTo>
                  <a:lnTo>
                    <a:pt x="46" y="238"/>
                  </a:lnTo>
                  <a:lnTo>
                    <a:pt x="41" y="307"/>
                  </a:lnTo>
                  <a:lnTo>
                    <a:pt x="41" y="329"/>
                  </a:lnTo>
                  <a:lnTo>
                    <a:pt x="37" y="406"/>
                  </a:lnTo>
                  <a:lnTo>
                    <a:pt x="32" y="445"/>
                  </a:lnTo>
                  <a:lnTo>
                    <a:pt x="28" y="467"/>
                  </a:lnTo>
                  <a:lnTo>
                    <a:pt x="26" y="474"/>
                  </a:lnTo>
                  <a:lnTo>
                    <a:pt x="22" y="491"/>
                  </a:lnTo>
                  <a:lnTo>
                    <a:pt x="17" y="509"/>
                  </a:lnTo>
                  <a:lnTo>
                    <a:pt x="15" y="518"/>
                  </a:lnTo>
                  <a:lnTo>
                    <a:pt x="12" y="534"/>
                  </a:lnTo>
                  <a:lnTo>
                    <a:pt x="9" y="548"/>
                  </a:lnTo>
                  <a:lnTo>
                    <a:pt x="7" y="555"/>
                  </a:lnTo>
                  <a:lnTo>
                    <a:pt x="4" y="573"/>
                  </a:lnTo>
                  <a:lnTo>
                    <a:pt x="1" y="590"/>
                  </a:lnTo>
                  <a:lnTo>
                    <a:pt x="0" y="598"/>
                  </a:lnTo>
                  <a:lnTo>
                    <a:pt x="6" y="594"/>
                  </a:lnTo>
                  <a:lnTo>
                    <a:pt x="40" y="586"/>
                  </a:lnTo>
                  <a:lnTo>
                    <a:pt x="70" y="584"/>
                  </a:lnTo>
                  <a:lnTo>
                    <a:pt x="94" y="581"/>
                  </a:lnTo>
                  <a:lnTo>
                    <a:pt x="102" y="582"/>
                  </a:lnTo>
                  <a:lnTo>
                    <a:pt x="108" y="584"/>
                  </a:lnTo>
                  <a:lnTo>
                    <a:pt x="116" y="581"/>
                  </a:lnTo>
                  <a:lnTo>
                    <a:pt x="124" y="578"/>
                  </a:lnTo>
                  <a:lnTo>
                    <a:pt x="129" y="579"/>
                  </a:lnTo>
                  <a:lnTo>
                    <a:pt x="135" y="581"/>
                  </a:lnTo>
                  <a:lnTo>
                    <a:pt x="143" y="587"/>
                  </a:lnTo>
                  <a:lnTo>
                    <a:pt x="149" y="592"/>
                  </a:lnTo>
                  <a:lnTo>
                    <a:pt x="155" y="598"/>
                  </a:lnTo>
                  <a:lnTo>
                    <a:pt x="157" y="602"/>
                  </a:lnTo>
                  <a:lnTo>
                    <a:pt x="158" y="609"/>
                  </a:lnTo>
                  <a:lnTo>
                    <a:pt x="157" y="615"/>
                  </a:lnTo>
                  <a:lnTo>
                    <a:pt x="155" y="619"/>
                  </a:lnTo>
                  <a:lnTo>
                    <a:pt x="152" y="643"/>
                  </a:lnTo>
                  <a:lnTo>
                    <a:pt x="148" y="672"/>
                  </a:lnTo>
                  <a:lnTo>
                    <a:pt x="138" y="691"/>
                  </a:lnTo>
                  <a:lnTo>
                    <a:pt x="128" y="702"/>
                  </a:lnTo>
                  <a:lnTo>
                    <a:pt x="106" y="714"/>
                  </a:lnTo>
                  <a:lnTo>
                    <a:pt x="94" y="727"/>
                  </a:lnTo>
                  <a:lnTo>
                    <a:pt x="94" y="743"/>
                  </a:lnTo>
                  <a:lnTo>
                    <a:pt x="97" y="756"/>
                  </a:lnTo>
                  <a:lnTo>
                    <a:pt x="133" y="759"/>
                  </a:lnTo>
                  <a:lnTo>
                    <a:pt x="195" y="756"/>
                  </a:lnTo>
                  <a:lnTo>
                    <a:pt x="204" y="750"/>
                  </a:lnTo>
                  <a:lnTo>
                    <a:pt x="208" y="740"/>
                  </a:lnTo>
                  <a:lnTo>
                    <a:pt x="209" y="726"/>
                  </a:lnTo>
                  <a:lnTo>
                    <a:pt x="215" y="696"/>
                  </a:lnTo>
                  <a:lnTo>
                    <a:pt x="231" y="681"/>
                  </a:lnTo>
                  <a:lnTo>
                    <a:pt x="257" y="674"/>
                  </a:lnTo>
                  <a:lnTo>
                    <a:pt x="288" y="671"/>
                  </a:lnTo>
                  <a:lnTo>
                    <a:pt x="356" y="668"/>
                  </a:lnTo>
                  <a:lnTo>
                    <a:pt x="397" y="668"/>
                  </a:lnTo>
                  <a:lnTo>
                    <a:pt x="429" y="669"/>
                  </a:lnTo>
                  <a:lnTo>
                    <a:pt x="430" y="665"/>
                  </a:lnTo>
                  <a:lnTo>
                    <a:pt x="422" y="653"/>
                  </a:lnTo>
                  <a:lnTo>
                    <a:pt x="411" y="636"/>
                  </a:lnTo>
                  <a:lnTo>
                    <a:pt x="410" y="617"/>
                  </a:lnTo>
                  <a:lnTo>
                    <a:pt x="422" y="602"/>
                  </a:lnTo>
                  <a:lnTo>
                    <a:pt x="436" y="589"/>
                  </a:lnTo>
                  <a:lnTo>
                    <a:pt x="464" y="576"/>
                  </a:lnTo>
                  <a:lnTo>
                    <a:pt x="489" y="564"/>
                  </a:lnTo>
                  <a:lnTo>
                    <a:pt x="512" y="557"/>
                  </a:lnTo>
                  <a:lnTo>
                    <a:pt x="547" y="557"/>
                  </a:lnTo>
                  <a:lnTo>
                    <a:pt x="552" y="558"/>
                  </a:lnTo>
                  <a:lnTo>
                    <a:pt x="562" y="559"/>
                  </a:lnTo>
                  <a:lnTo>
                    <a:pt x="573" y="560"/>
                  </a:lnTo>
                  <a:lnTo>
                    <a:pt x="579" y="560"/>
                  </a:lnTo>
                  <a:lnTo>
                    <a:pt x="589" y="562"/>
                  </a:lnTo>
                  <a:lnTo>
                    <a:pt x="597" y="563"/>
                  </a:lnTo>
                  <a:lnTo>
                    <a:pt x="625" y="575"/>
                  </a:lnTo>
                  <a:lnTo>
                    <a:pt x="633" y="580"/>
                  </a:lnTo>
                  <a:lnTo>
                    <a:pt x="643" y="586"/>
                  </a:lnTo>
                  <a:lnTo>
                    <a:pt x="654" y="596"/>
                  </a:lnTo>
                  <a:lnTo>
                    <a:pt x="662" y="606"/>
                  </a:lnTo>
                  <a:lnTo>
                    <a:pt x="675" y="620"/>
                  </a:lnTo>
                  <a:lnTo>
                    <a:pt x="674" y="633"/>
                  </a:lnTo>
                  <a:lnTo>
                    <a:pt x="673" y="642"/>
                  </a:lnTo>
                  <a:lnTo>
                    <a:pt x="664" y="658"/>
                  </a:lnTo>
                  <a:lnTo>
                    <a:pt x="656" y="666"/>
                  </a:lnTo>
                  <a:lnTo>
                    <a:pt x="639" y="674"/>
                  </a:lnTo>
                  <a:lnTo>
                    <a:pt x="631" y="681"/>
                  </a:lnTo>
                  <a:lnTo>
                    <a:pt x="681" y="686"/>
                  </a:lnTo>
                  <a:lnTo>
                    <a:pt x="720" y="689"/>
                  </a:lnTo>
                  <a:lnTo>
                    <a:pt x="740" y="685"/>
                  </a:lnTo>
                  <a:lnTo>
                    <a:pt x="715" y="681"/>
                  </a:lnTo>
                  <a:lnTo>
                    <a:pt x="701" y="676"/>
                  </a:lnTo>
                  <a:lnTo>
                    <a:pt x="696" y="672"/>
                  </a:lnTo>
                  <a:lnTo>
                    <a:pt x="690" y="667"/>
                  </a:lnTo>
                  <a:lnTo>
                    <a:pt x="688" y="657"/>
                  </a:lnTo>
                  <a:lnTo>
                    <a:pt x="687" y="648"/>
                  </a:lnTo>
                  <a:lnTo>
                    <a:pt x="689" y="634"/>
                  </a:lnTo>
                  <a:lnTo>
                    <a:pt x="691" y="625"/>
                  </a:lnTo>
                  <a:lnTo>
                    <a:pt x="704" y="610"/>
                  </a:lnTo>
                  <a:lnTo>
                    <a:pt x="718" y="594"/>
                  </a:lnTo>
                  <a:lnTo>
                    <a:pt x="740" y="575"/>
                  </a:lnTo>
                  <a:lnTo>
                    <a:pt x="752" y="572"/>
                  </a:lnTo>
                  <a:lnTo>
                    <a:pt x="781" y="565"/>
                  </a:lnTo>
                  <a:lnTo>
                    <a:pt x="806" y="559"/>
                  </a:lnTo>
                  <a:lnTo>
                    <a:pt x="805" y="553"/>
                  </a:lnTo>
                  <a:lnTo>
                    <a:pt x="810" y="535"/>
                  </a:lnTo>
                  <a:lnTo>
                    <a:pt x="824" y="523"/>
                  </a:lnTo>
                  <a:lnTo>
                    <a:pt x="861" y="517"/>
                  </a:lnTo>
                  <a:lnTo>
                    <a:pt x="913" y="518"/>
                  </a:lnTo>
                  <a:lnTo>
                    <a:pt x="954" y="522"/>
                  </a:lnTo>
                  <a:lnTo>
                    <a:pt x="1032" y="530"/>
                  </a:lnTo>
                  <a:lnTo>
                    <a:pt x="1085" y="533"/>
                  </a:lnTo>
                  <a:lnTo>
                    <a:pt x="1135" y="533"/>
                  </a:lnTo>
                  <a:lnTo>
                    <a:pt x="1161" y="534"/>
                  </a:lnTo>
                  <a:lnTo>
                    <a:pt x="1167" y="534"/>
                  </a:lnTo>
                  <a:lnTo>
                    <a:pt x="1183" y="536"/>
                  </a:lnTo>
                  <a:lnTo>
                    <a:pt x="1197" y="538"/>
                  </a:lnTo>
                  <a:lnTo>
                    <a:pt x="1204" y="540"/>
                  </a:lnTo>
                  <a:lnTo>
                    <a:pt x="1215" y="541"/>
                  </a:lnTo>
                  <a:lnTo>
                    <a:pt x="1229" y="542"/>
                  </a:lnTo>
                  <a:lnTo>
                    <a:pt x="1240" y="544"/>
                  </a:lnTo>
                  <a:lnTo>
                    <a:pt x="1249" y="546"/>
                  </a:lnTo>
                  <a:lnTo>
                    <a:pt x="1255" y="549"/>
                  </a:lnTo>
                  <a:lnTo>
                    <a:pt x="1268" y="553"/>
                  </a:lnTo>
                  <a:lnTo>
                    <a:pt x="1281" y="556"/>
                  </a:lnTo>
                  <a:lnTo>
                    <a:pt x="1286" y="558"/>
                  </a:lnTo>
                  <a:lnTo>
                    <a:pt x="1318" y="564"/>
                  </a:lnTo>
                  <a:lnTo>
                    <a:pt x="1340" y="572"/>
                  </a:lnTo>
                  <a:lnTo>
                    <a:pt x="1356" y="566"/>
                  </a:lnTo>
                  <a:lnTo>
                    <a:pt x="1369" y="560"/>
                  </a:lnTo>
                  <a:lnTo>
                    <a:pt x="1388" y="557"/>
                  </a:lnTo>
                  <a:lnTo>
                    <a:pt x="1410" y="551"/>
                  </a:lnTo>
                  <a:lnTo>
                    <a:pt x="1422" y="541"/>
                  </a:lnTo>
                  <a:lnTo>
                    <a:pt x="1443" y="524"/>
                  </a:lnTo>
                  <a:lnTo>
                    <a:pt x="1467" y="522"/>
                  </a:lnTo>
                  <a:lnTo>
                    <a:pt x="1487" y="524"/>
                  </a:lnTo>
                  <a:lnTo>
                    <a:pt x="1503" y="531"/>
                  </a:lnTo>
                  <a:lnTo>
                    <a:pt x="1519" y="533"/>
                  </a:lnTo>
                  <a:lnTo>
                    <a:pt x="1517" y="527"/>
                  </a:lnTo>
                  <a:lnTo>
                    <a:pt x="1513" y="524"/>
                  </a:lnTo>
                  <a:lnTo>
                    <a:pt x="1502" y="516"/>
                  </a:lnTo>
                  <a:lnTo>
                    <a:pt x="1487" y="506"/>
                  </a:lnTo>
                  <a:lnTo>
                    <a:pt x="1482" y="500"/>
                  </a:lnTo>
                  <a:lnTo>
                    <a:pt x="1479" y="493"/>
                  </a:lnTo>
                  <a:lnTo>
                    <a:pt x="1483" y="485"/>
                  </a:lnTo>
                  <a:lnTo>
                    <a:pt x="1499" y="485"/>
                  </a:lnTo>
                  <a:lnTo>
                    <a:pt x="1511" y="491"/>
                  </a:lnTo>
                  <a:lnTo>
                    <a:pt x="1526" y="496"/>
                  </a:lnTo>
                  <a:lnTo>
                    <a:pt x="1538" y="510"/>
                  </a:lnTo>
                  <a:lnTo>
                    <a:pt x="1551" y="533"/>
                  </a:lnTo>
                  <a:lnTo>
                    <a:pt x="1576" y="538"/>
                  </a:lnTo>
                  <a:lnTo>
                    <a:pt x="1583" y="540"/>
                  </a:lnTo>
                  <a:lnTo>
                    <a:pt x="1600" y="543"/>
                  </a:lnTo>
                  <a:lnTo>
                    <a:pt x="1617" y="548"/>
                  </a:lnTo>
                  <a:lnTo>
                    <a:pt x="1629" y="549"/>
                  </a:lnTo>
                  <a:lnTo>
                    <a:pt x="1637" y="550"/>
                  </a:lnTo>
                  <a:lnTo>
                    <a:pt x="1650" y="551"/>
                  </a:lnTo>
                  <a:lnTo>
                    <a:pt x="1663" y="553"/>
                  </a:lnTo>
                  <a:lnTo>
                    <a:pt x="1668" y="553"/>
                  </a:lnTo>
                  <a:lnTo>
                    <a:pt x="1692" y="557"/>
                  </a:lnTo>
                  <a:lnTo>
                    <a:pt x="1723" y="561"/>
                  </a:lnTo>
                  <a:lnTo>
                    <a:pt x="1736" y="562"/>
                  </a:lnTo>
                  <a:lnTo>
                    <a:pt x="1751" y="564"/>
                  </a:lnTo>
                  <a:lnTo>
                    <a:pt x="1763" y="565"/>
                  </a:lnTo>
                  <a:lnTo>
                    <a:pt x="1774" y="567"/>
                  </a:lnTo>
                  <a:lnTo>
                    <a:pt x="1785" y="567"/>
                  </a:lnTo>
                  <a:lnTo>
                    <a:pt x="1800" y="568"/>
                  </a:lnTo>
                  <a:lnTo>
                    <a:pt x="1808" y="570"/>
                  </a:lnTo>
                  <a:lnTo>
                    <a:pt x="1814" y="572"/>
                  </a:lnTo>
                  <a:lnTo>
                    <a:pt x="1816" y="567"/>
                  </a:lnTo>
                  <a:lnTo>
                    <a:pt x="1814" y="557"/>
                  </a:lnTo>
                  <a:lnTo>
                    <a:pt x="1811" y="552"/>
                  </a:lnTo>
                  <a:lnTo>
                    <a:pt x="1808" y="546"/>
                  </a:lnTo>
                  <a:lnTo>
                    <a:pt x="1801" y="537"/>
                  </a:lnTo>
                  <a:lnTo>
                    <a:pt x="1795" y="527"/>
                  </a:lnTo>
                  <a:lnTo>
                    <a:pt x="1789" y="505"/>
                  </a:lnTo>
                  <a:lnTo>
                    <a:pt x="1791" y="486"/>
                  </a:lnTo>
                  <a:lnTo>
                    <a:pt x="1804" y="473"/>
                  </a:lnTo>
                  <a:lnTo>
                    <a:pt x="1817" y="459"/>
                  </a:lnTo>
                  <a:lnTo>
                    <a:pt x="1833" y="449"/>
                  </a:lnTo>
                  <a:lnTo>
                    <a:pt x="1853" y="437"/>
                  </a:lnTo>
                  <a:lnTo>
                    <a:pt x="1859" y="434"/>
                  </a:lnTo>
                  <a:lnTo>
                    <a:pt x="1873" y="427"/>
                  </a:lnTo>
                  <a:lnTo>
                    <a:pt x="1886" y="419"/>
                  </a:lnTo>
                  <a:lnTo>
                    <a:pt x="1894" y="415"/>
                  </a:lnTo>
                  <a:lnTo>
                    <a:pt x="1901" y="413"/>
                  </a:lnTo>
                  <a:lnTo>
                    <a:pt x="1914" y="410"/>
                  </a:lnTo>
                  <a:lnTo>
                    <a:pt x="1928" y="406"/>
                  </a:lnTo>
                  <a:lnTo>
                    <a:pt x="1933" y="405"/>
                  </a:lnTo>
                  <a:lnTo>
                    <a:pt x="1978" y="398"/>
                  </a:lnTo>
                  <a:lnTo>
                    <a:pt x="2020" y="393"/>
                  </a:lnTo>
                  <a:lnTo>
                    <a:pt x="2070" y="395"/>
                  </a:lnTo>
                  <a:lnTo>
                    <a:pt x="2079" y="401"/>
                  </a:lnTo>
                  <a:lnTo>
                    <a:pt x="2089" y="405"/>
                  </a:lnTo>
                  <a:lnTo>
                    <a:pt x="2094" y="406"/>
                  </a:lnTo>
                  <a:lnTo>
                    <a:pt x="2104" y="408"/>
                  </a:lnTo>
                  <a:lnTo>
                    <a:pt x="2114" y="410"/>
                  </a:lnTo>
                  <a:lnTo>
                    <a:pt x="2119" y="411"/>
                  </a:lnTo>
                  <a:lnTo>
                    <a:pt x="2159" y="424"/>
                  </a:lnTo>
                  <a:lnTo>
                    <a:pt x="2183" y="433"/>
                  </a:lnTo>
                  <a:lnTo>
                    <a:pt x="2199" y="433"/>
                  </a:lnTo>
                  <a:lnTo>
                    <a:pt x="2238" y="433"/>
                  </a:lnTo>
                  <a:lnTo>
                    <a:pt x="2277" y="434"/>
                  </a:lnTo>
                  <a:lnTo>
                    <a:pt x="2297" y="434"/>
                  </a:lnTo>
                  <a:lnTo>
                    <a:pt x="2305" y="434"/>
                  </a:lnTo>
                  <a:lnTo>
                    <a:pt x="2318" y="434"/>
                  </a:lnTo>
                  <a:lnTo>
                    <a:pt x="2332" y="434"/>
                  </a:lnTo>
                  <a:lnTo>
                    <a:pt x="2339" y="434"/>
                  </a:lnTo>
                  <a:lnTo>
                    <a:pt x="2343" y="432"/>
                  </a:lnTo>
                  <a:lnTo>
                    <a:pt x="2345" y="430"/>
                  </a:lnTo>
                  <a:lnTo>
                    <a:pt x="2345" y="424"/>
                  </a:lnTo>
                  <a:lnTo>
                    <a:pt x="2344" y="424"/>
                  </a:lnTo>
                  <a:lnTo>
                    <a:pt x="2346" y="415"/>
                  </a:lnTo>
                  <a:lnTo>
                    <a:pt x="2337" y="404"/>
                  </a:lnTo>
                  <a:lnTo>
                    <a:pt x="2327" y="404"/>
                  </a:lnTo>
                  <a:lnTo>
                    <a:pt x="2320" y="396"/>
                  </a:lnTo>
                  <a:lnTo>
                    <a:pt x="2335" y="386"/>
                  </a:lnTo>
                  <a:lnTo>
                    <a:pt x="2340" y="377"/>
                  </a:lnTo>
                  <a:lnTo>
                    <a:pt x="2340" y="371"/>
                  </a:lnTo>
                  <a:lnTo>
                    <a:pt x="2326" y="368"/>
                  </a:lnTo>
                  <a:lnTo>
                    <a:pt x="2314" y="374"/>
                  </a:lnTo>
                  <a:lnTo>
                    <a:pt x="2304" y="385"/>
                  </a:lnTo>
                  <a:lnTo>
                    <a:pt x="2287" y="385"/>
                  </a:lnTo>
                  <a:lnTo>
                    <a:pt x="2281" y="391"/>
                  </a:lnTo>
                  <a:lnTo>
                    <a:pt x="2264" y="391"/>
                  </a:lnTo>
                  <a:lnTo>
                    <a:pt x="2248" y="391"/>
                  </a:lnTo>
                  <a:lnTo>
                    <a:pt x="2225" y="383"/>
                  </a:lnTo>
                  <a:lnTo>
                    <a:pt x="2215" y="369"/>
                  </a:lnTo>
                  <a:lnTo>
                    <a:pt x="2219" y="358"/>
                  </a:lnTo>
                  <a:lnTo>
                    <a:pt x="2245" y="354"/>
                  </a:lnTo>
                  <a:lnTo>
                    <a:pt x="2247" y="349"/>
                  </a:lnTo>
                  <a:lnTo>
                    <a:pt x="2258" y="338"/>
                  </a:lnTo>
                  <a:lnTo>
                    <a:pt x="2275" y="322"/>
                  </a:lnTo>
                  <a:lnTo>
                    <a:pt x="2291" y="315"/>
                  </a:lnTo>
                  <a:lnTo>
                    <a:pt x="2301" y="315"/>
                  </a:lnTo>
                  <a:lnTo>
                    <a:pt x="2309" y="310"/>
                  </a:lnTo>
                  <a:lnTo>
                    <a:pt x="2319" y="306"/>
                  </a:lnTo>
                  <a:lnTo>
                    <a:pt x="2331" y="304"/>
                  </a:lnTo>
                  <a:lnTo>
                    <a:pt x="2340" y="302"/>
                  </a:lnTo>
                  <a:lnTo>
                    <a:pt x="2348" y="306"/>
                  </a:lnTo>
                  <a:lnTo>
                    <a:pt x="2362" y="313"/>
                  </a:lnTo>
                  <a:lnTo>
                    <a:pt x="2365" y="314"/>
                  </a:lnTo>
                  <a:lnTo>
                    <a:pt x="2367" y="314"/>
                  </a:lnTo>
                  <a:lnTo>
                    <a:pt x="2368" y="314"/>
                  </a:lnTo>
                  <a:lnTo>
                    <a:pt x="2370" y="313"/>
                  </a:lnTo>
                  <a:lnTo>
                    <a:pt x="2371" y="311"/>
                  </a:lnTo>
                  <a:lnTo>
                    <a:pt x="2373" y="310"/>
                  </a:lnTo>
                  <a:lnTo>
                    <a:pt x="2390" y="309"/>
                  </a:lnTo>
                  <a:lnTo>
                    <a:pt x="2395" y="305"/>
                  </a:lnTo>
                  <a:lnTo>
                    <a:pt x="2398" y="301"/>
                  </a:lnTo>
                  <a:lnTo>
                    <a:pt x="2403" y="294"/>
                  </a:lnTo>
                  <a:lnTo>
                    <a:pt x="2407" y="287"/>
                  </a:lnTo>
                  <a:lnTo>
                    <a:pt x="2412" y="285"/>
                  </a:lnTo>
                  <a:lnTo>
                    <a:pt x="2417" y="283"/>
                  </a:lnTo>
                  <a:lnTo>
                    <a:pt x="2432" y="284"/>
                  </a:lnTo>
                  <a:lnTo>
                    <a:pt x="2434" y="281"/>
                  </a:lnTo>
                  <a:lnTo>
                    <a:pt x="2437" y="278"/>
                  </a:lnTo>
                  <a:lnTo>
                    <a:pt x="2438" y="273"/>
                  </a:lnTo>
                  <a:lnTo>
                    <a:pt x="2439" y="269"/>
                  </a:lnTo>
                  <a:lnTo>
                    <a:pt x="2449" y="261"/>
                  </a:lnTo>
                  <a:lnTo>
                    <a:pt x="2453" y="254"/>
                  </a:lnTo>
                  <a:lnTo>
                    <a:pt x="2459" y="245"/>
                  </a:lnTo>
                  <a:lnTo>
                    <a:pt x="2463" y="237"/>
                  </a:lnTo>
                  <a:lnTo>
                    <a:pt x="2467" y="228"/>
                  </a:lnTo>
                  <a:lnTo>
                    <a:pt x="2474" y="219"/>
                  </a:lnTo>
                  <a:lnTo>
                    <a:pt x="2478" y="208"/>
                  </a:lnTo>
                  <a:lnTo>
                    <a:pt x="2477" y="208"/>
                  </a:lnTo>
                  <a:lnTo>
                    <a:pt x="2477" y="208"/>
                  </a:lnTo>
                  <a:lnTo>
                    <a:pt x="2469" y="210"/>
                  </a:lnTo>
                  <a:lnTo>
                    <a:pt x="2439" y="210"/>
                  </a:lnTo>
                  <a:lnTo>
                    <a:pt x="2436" y="210"/>
                  </a:lnTo>
                  <a:lnTo>
                    <a:pt x="2417" y="204"/>
                  </a:lnTo>
                  <a:lnTo>
                    <a:pt x="2402" y="192"/>
                  </a:lnTo>
                  <a:lnTo>
                    <a:pt x="2394" y="169"/>
                  </a:lnTo>
                  <a:lnTo>
                    <a:pt x="2379" y="164"/>
                  </a:lnTo>
                  <a:lnTo>
                    <a:pt x="2364" y="156"/>
                  </a:lnTo>
                  <a:lnTo>
                    <a:pt x="2323" y="156"/>
                  </a:lnTo>
                  <a:lnTo>
                    <a:pt x="2299" y="161"/>
                  </a:lnTo>
                  <a:lnTo>
                    <a:pt x="2274" y="166"/>
                  </a:lnTo>
                  <a:lnTo>
                    <a:pt x="2247" y="172"/>
                  </a:lnTo>
                  <a:lnTo>
                    <a:pt x="2223" y="179"/>
                  </a:lnTo>
                  <a:lnTo>
                    <a:pt x="2182" y="185"/>
                  </a:lnTo>
                  <a:lnTo>
                    <a:pt x="2146" y="198"/>
                  </a:lnTo>
                  <a:lnTo>
                    <a:pt x="2119" y="203"/>
                  </a:lnTo>
                  <a:lnTo>
                    <a:pt x="2099" y="212"/>
                  </a:lnTo>
                  <a:lnTo>
                    <a:pt x="2067" y="226"/>
                  </a:lnTo>
                  <a:lnTo>
                    <a:pt x="2046" y="234"/>
                  </a:lnTo>
                  <a:lnTo>
                    <a:pt x="2010" y="249"/>
                  </a:lnTo>
                  <a:lnTo>
                    <a:pt x="1963" y="270"/>
                  </a:lnTo>
                  <a:lnTo>
                    <a:pt x="1947" y="276"/>
                  </a:lnTo>
                  <a:lnTo>
                    <a:pt x="1914" y="291"/>
                  </a:lnTo>
                  <a:lnTo>
                    <a:pt x="1890" y="304"/>
                  </a:lnTo>
                  <a:lnTo>
                    <a:pt x="1859" y="324"/>
                  </a:lnTo>
                  <a:lnTo>
                    <a:pt x="1825" y="339"/>
                  </a:lnTo>
                  <a:lnTo>
                    <a:pt x="1805" y="351"/>
                  </a:lnTo>
                  <a:lnTo>
                    <a:pt x="1788" y="363"/>
                  </a:lnTo>
                  <a:lnTo>
                    <a:pt x="1775" y="377"/>
                  </a:lnTo>
                  <a:lnTo>
                    <a:pt x="1754" y="393"/>
                  </a:lnTo>
                  <a:lnTo>
                    <a:pt x="1742" y="398"/>
                  </a:lnTo>
                  <a:lnTo>
                    <a:pt x="1734" y="390"/>
                  </a:lnTo>
                  <a:lnTo>
                    <a:pt x="1732" y="381"/>
                  </a:lnTo>
                  <a:lnTo>
                    <a:pt x="1740" y="377"/>
                  </a:lnTo>
                  <a:lnTo>
                    <a:pt x="1753" y="362"/>
                  </a:lnTo>
                  <a:lnTo>
                    <a:pt x="1764" y="355"/>
                  </a:lnTo>
                  <a:lnTo>
                    <a:pt x="1764" y="343"/>
                  </a:lnTo>
                  <a:lnTo>
                    <a:pt x="1754" y="336"/>
                  </a:lnTo>
                  <a:lnTo>
                    <a:pt x="1746" y="315"/>
                  </a:lnTo>
                  <a:lnTo>
                    <a:pt x="1742" y="310"/>
                  </a:lnTo>
                  <a:lnTo>
                    <a:pt x="1719" y="310"/>
                  </a:lnTo>
                  <a:lnTo>
                    <a:pt x="1701" y="292"/>
                  </a:lnTo>
                  <a:lnTo>
                    <a:pt x="1696" y="275"/>
                  </a:lnTo>
                  <a:lnTo>
                    <a:pt x="1683" y="270"/>
                  </a:lnTo>
                  <a:lnTo>
                    <a:pt x="1661" y="267"/>
                  </a:lnTo>
                  <a:lnTo>
                    <a:pt x="1609" y="266"/>
                  </a:lnTo>
                  <a:lnTo>
                    <a:pt x="1583" y="260"/>
                  </a:lnTo>
                  <a:lnTo>
                    <a:pt x="1561" y="256"/>
                  </a:lnTo>
                  <a:lnTo>
                    <a:pt x="1548" y="255"/>
                  </a:lnTo>
                  <a:lnTo>
                    <a:pt x="1542" y="259"/>
                  </a:lnTo>
                  <a:lnTo>
                    <a:pt x="1534" y="253"/>
                  </a:lnTo>
                  <a:lnTo>
                    <a:pt x="1520" y="246"/>
                  </a:lnTo>
                  <a:lnTo>
                    <a:pt x="1506" y="248"/>
                  </a:lnTo>
                  <a:lnTo>
                    <a:pt x="1504" y="254"/>
                  </a:lnTo>
                  <a:lnTo>
                    <a:pt x="1491" y="251"/>
                  </a:lnTo>
                  <a:lnTo>
                    <a:pt x="1473" y="251"/>
                  </a:lnTo>
                  <a:lnTo>
                    <a:pt x="1453" y="253"/>
                  </a:lnTo>
                  <a:lnTo>
                    <a:pt x="1438" y="250"/>
                  </a:lnTo>
                  <a:lnTo>
                    <a:pt x="1413" y="238"/>
                  </a:lnTo>
                  <a:lnTo>
                    <a:pt x="1393" y="235"/>
                  </a:lnTo>
                  <a:lnTo>
                    <a:pt x="1382" y="235"/>
                  </a:lnTo>
                  <a:lnTo>
                    <a:pt x="1366" y="218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35" name="Freeform 302"/>
            <p:cNvSpPr>
              <a:spLocks/>
            </p:cNvSpPr>
            <p:nvPr/>
          </p:nvSpPr>
          <p:spPr bwMode="auto">
            <a:xfrm>
              <a:off x="2633527" y="5361134"/>
              <a:ext cx="1319264" cy="618452"/>
            </a:xfrm>
            <a:custGeom>
              <a:avLst/>
              <a:gdLst>
                <a:gd name="T0" fmla="*/ 1726 w 2643"/>
                <a:gd name="T1" fmla="*/ 255 h 1239"/>
                <a:gd name="T2" fmla="*/ 1688 w 2643"/>
                <a:gd name="T3" fmla="*/ 238 h 1239"/>
                <a:gd name="T4" fmla="*/ 1700 w 2643"/>
                <a:gd name="T5" fmla="*/ 218 h 1239"/>
                <a:gd name="T6" fmla="*/ 1755 w 2643"/>
                <a:gd name="T7" fmla="*/ 204 h 1239"/>
                <a:gd name="T8" fmla="*/ 1672 w 2643"/>
                <a:gd name="T9" fmla="*/ 163 h 1239"/>
                <a:gd name="T10" fmla="*/ 1451 w 2643"/>
                <a:gd name="T11" fmla="*/ 164 h 1239"/>
                <a:gd name="T12" fmla="*/ 1308 w 2643"/>
                <a:gd name="T13" fmla="*/ 177 h 1239"/>
                <a:gd name="T14" fmla="*/ 1315 w 2643"/>
                <a:gd name="T15" fmla="*/ 141 h 1239"/>
                <a:gd name="T16" fmla="*/ 1266 w 2643"/>
                <a:gd name="T17" fmla="*/ 121 h 1239"/>
                <a:gd name="T18" fmla="*/ 1289 w 2643"/>
                <a:gd name="T19" fmla="*/ 45 h 1239"/>
                <a:gd name="T20" fmla="*/ 1196 w 2643"/>
                <a:gd name="T21" fmla="*/ 32 h 1239"/>
                <a:gd name="T22" fmla="*/ 1113 w 2643"/>
                <a:gd name="T23" fmla="*/ 4 h 1239"/>
                <a:gd name="T24" fmla="*/ 999 w 2643"/>
                <a:gd name="T25" fmla="*/ 17 h 1239"/>
                <a:gd name="T26" fmla="*/ 886 w 2643"/>
                <a:gd name="T27" fmla="*/ 43 h 1239"/>
                <a:gd name="T28" fmla="*/ 789 w 2643"/>
                <a:gd name="T29" fmla="*/ 74 h 1239"/>
                <a:gd name="T30" fmla="*/ 632 w 2643"/>
                <a:gd name="T31" fmla="*/ 98 h 1239"/>
                <a:gd name="T32" fmla="*/ 527 w 2643"/>
                <a:gd name="T33" fmla="*/ 131 h 1239"/>
                <a:gd name="T34" fmla="*/ 471 w 2643"/>
                <a:gd name="T35" fmla="*/ 202 h 1239"/>
                <a:gd name="T36" fmla="*/ 458 w 2643"/>
                <a:gd name="T37" fmla="*/ 257 h 1239"/>
                <a:gd name="T38" fmla="*/ 413 w 2643"/>
                <a:gd name="T39" fmla="*/ 330 h 1239"/>
                <a:gd name="T40" fmla="*/ 305 w 2643"/>
                <a:gd name="T41" fmla="*/ 385 h 1239"/>
                <a:gd name="T42" fmla="*/ 180 w 2643"/>
                <a:gd name="T43" fmla="*/ 379 h 1239"/>
                <a:gd name="T44" fmla="*/ 31 w 2643"/>
                <a:gd name="T45" fmla="*/ 583 h 1239"/>
                <a:gd name="T46" fmla="*/ 17 w 2643"/>
                <a:gd name="T47" fmla="*/ 708 h 1239"/>
                <a:gd name="T48" fmla="*/ 72 w 2643"/>
                <a:gd name="T49" fmla="*/ 768 h 1239"/>
                <a:gd name="T50" fmla="*/ 20 w 2643"/>
                <a:gd name="T51" fmla="*/ 889 h 1239"/>
                <a:gd name="T52" fmla="*/ 111 w 2643"/>
                <a:gd name="T53" fmla="*/ 929 h 1239"/>
                <a:gd name="T54" fmla="*/ 230 w 2643"/>
                <a:gd name="T55" fmla="*/ 868 h 1239"/>
                <a:gd name="T56" fmla="*/ 279 w 2643"/>
                <a:gd name="T57" fmla="*/ 931 h 1239"/>
                <a:gd name="T58" fmla="*/ 316 w 2643"/>
                <a:gd name="T59" fmla="*/ 1029 h 1239"/>
                <a:gd name="T60" fmla="*/ 308 w 2643"/>
                <a:gd name="T61" fmla="*/ 1111 h 1239"/>
                <a:gd name="T62" fmla="*/ 376 w 2643"/>
                <a:gd name="T63" fmla="*/ 1118 h 1239"/>
                <a:gd name="T64" fmla="*/ 584 w 2643"/>
                <a:gd name="T65" fmla="*/ 1056 h 1239"/>
                <a:gd name="T66" fmla="*/ 756 w 2643"/>
                <a:gd name="T67" fmla="*/ 1053 h 1239"/>
                <a:gd name="T68" fmla="*/ 973 w 2643"/>
                <a:gd name="T69" fmla="*/ 1042 h 1239"/>
                <a:gd name="T70" fmla="*/ 1141 w 2643"/>
                <a:gd name="T71" fmla="*/ 1010 h 1239"/>
                <a:gd name="T72" fmla="*/ 1226 w 2643"/>
                <a:gd name="T73" fmla="*/ 1076 h 1239"/>
                <a:gd name="T74" fmla="*/ 1339 w 2643"/>
                <a:gd name="T75" fmla="*/ 1089 h 1239"/>
                <a:gd name="T76" fmla="*/ 1442 w 2643"/>
                <a:gd name="T77" fmla="*/ 1107 h 1239"/>
                <a:gd name="T78" fmla="*/ 1579 w 2643"/>
                <a:gd name="T79" fmla="*/ 1156 h 1239"/>
                <a:gd name="T80" fmla="*/ 1567 w 2643"/>
                <a:gd name="T81" fmla="*/ 1231 h 1239"/>
                <a:gd name="T82" fmla="*/ 1692 w 2643"/>
                <a:gd name="T83" fmla="*/ 1165 h 1239"/>
                <a:gd name="T84" fmla="*/ 1900 w 2643"/>
                <a:gd name="T85" fmla="*/ 1067 h 1239"/>
                <a:gd name="T86" fmla="*/ 2107 w 2643"/>
                <a:gd name="T87" fmla="*/ 1007 h 1239"/>
                <a:gd name="T88" fmla="*/ 2250 w 2643"/>
                <a:gd name="T89" fmla="*/ 1045 h 1239"/>
                <a:gd name="T90" fmla="*/ 2351 w 2643"/>
                <a:gd name="T91" fmla="*/ 993 h 1239"/>
                <a:gd name="T92" fmla="*/ 2424 w 2643"/>
                <a:gd name="T93" fmla="*/ 987 h 1239"/>
                <a:gd name="T94" fmla="*/ 2488 w 2643"/>
                <a:gd name="T95" fmla="*/ 961 h 1239"/>
                <a:gd name="T96" fmla="*/ 2419 w 2643"/>
                <a:gd name="T97" fmla="*/ 855 h 1239"/>
                <a:gd name="T98" fmla="*/ 2492 w 2643"/>
                <a:gd name="T99" fmla="*/ 753 h 1239"/>
                <a:gd name="T100" fmla="*/ 2544 w 2643"/>
                <a:gd name="T101" fmla="*/ 588 h 1239"/>
                <a:gd name="T102" fmla="*/ 2643 w 2643"/>
                <a:gd name="T103" fmla="*/ 500 h 1239"/>
                <a:gd name="T104" fmla="*/ 2546 w 2643"/>
                <a:gd name="T105" fmla="*/ 380 h 1239"/>
                <a:gd name="T106" fmla="*/ 2480 w 2643"/>
                <a:gd name="T107" fmla="*/ 405 h 1239"/>
                <a:gd name="T108" fmla="*/ 2292 w 2643"/>
                <a:gd name="T109" fmla="*/ 455 h 1239"/>
                <a:gd name="T110" fmla="*/ 2066 w 2643"/>
                <a:gd name="T111" fmla="*/ 348 h 1239"/>
                <a:gd name="T112" fmla="*/ 1869 w 2643"/>
                <a:gd name="T113" fmla="*/ 349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3" h="1239">
                  <a:moveTo>
                    <a:pt x="1755" y="351"/>
                  </a:moveTo>
                  <a:lnTo>
                    <a:pt x="1747" y="318"/>
                  </a:lnTo>
                  <a:lnTo>
                    <a:pt x="1748" y="303"/>
                  </a:lnTo>
                  <a:lnTo>
                    <a:pt x="1751" y="276"/>
                  </a:lnTo>
                  <a:lnTo>
                    <a:pt x="1750" y="263"/>
                  </a:lnTo>
                  <a:lnTo>
                    <a:pt x="1738" y="255"/>
                  </a:lnTo>
                  <a:lnTo>
                    <a:pt x="1726" y="255"/>
                  </a:lnTo>
                  <a:lnTo>
                    <a:pt x="1709" y="258"/>
                  </a:lnTo>
                  <a:lnTo>
                    <a:pt x="1689" y="259"/>
                  </a:lnTo>
                  <a:lnTo>
                    <a:pt x="1673" y="251"/>
                  </a:lnTo>
                  <a:lnTo>
                    <a:pt x="1669" y="243"/>
                  </a:lnTo>
                  <a:lnTo>
                    <a:pt x="1678" y="238"/>
                  </a:lnTo>
                  <a:lnTo>
                    <a:pt x="1681" y="238"/>
                  </a:lnTo>
                  <a:lnTo>
                    <a:pt x="1688" y="238"/>
                  </a:lnTo>
                  <a:lnTo>
                    <a:pt x="1690" y="238"/>
                  </a:lnTo>
                  <a:lnTo>
                    <a:pt x="1692" y="236"/>
                  </a:lnTo>
                  <a:lnTo>
                    <a:pt x="1692" y="234"/>
                  </a:lnTo>
                  <a:lnTo>
                    <a:pt x="1693" y="232"/>
                  </a:lnTo>
                  <a:lnTo>
                    <a:pt x="1693" y="229"/>
                  </a:lnTo>
                  <a:lnTo>
                    <a:pt x="1693" y="227"/>
                  </a:lnTo>
                  <a:lnTo>
                    <a:pt x="1700" y="218"/>
                  </a:lnTo>
                  <a:lnTo>
                    <a:pt x="1713" y="216"/>
                  </a:lnTo>
                  <a:lnTo>
                    <a:pt x="1717" y="216"/>
                  </a:lnTo>
                  <a:lnTo>
                    <a:pt x="1731" y="220"/>
                  </a:lnTo>
                  <a:lnTo>
                    <a:pt x="1741" y="215"/>
                  </a:lnTo>
                  <a:lnTo>
                    <a:pt x="1752" y="217"/>
                  </a:lnTo>
                  <a:lnTo>
                    <a:pt x="1763" y="210"/>
                  </a:lnTo>
                  <a:lnTo>
                    <a:pt x="1755" y="204"/>
                  </a:lnTo>
                  <a:lnTo>
                    <a:pt x="1750" y="199"/>
                  </a:lnTo>
                  <a:lnTo>
                    <a:pt x="1738" y="195"/>
                  </a:lnTo>
                  <a:lnTo>
                    <a:pt x="1722" y="188"/>
                  </a:lnTo>
                  <a:lnTo>
                    <a:pt x="1711" y="182"/>
                  </a:lnTo>
                  <a:lnTo>
                    <a:pt x="1693" y="174"/>
                  </a:lnTo>
                  <a:lnTo>
                    <a:pt x="1678" y="166"/>
                  </a:lnTo>
                  <a:lnTo>
                    <a:pt x="1672" y="163"/>
                  </a:lnTo>
                  <a:lnTo>
                    <a:pt x="1639" y="150"/>
                  </a:lnTo>
                  <a:lnTo>
                    <a:pt x="1598" y="138"/>
                  </a:lnTo>
                  <a:lnTo>
                    <a:pt x="1575" y="128"/>
                  </a:lnTo>
                  <a:lnTo>
                    <a:pt x="1553" y="132"/>
                  </a:lnTo>
                  <a:lnTo>
                    <a:pt x="1521" y="138"/>
                  </a:lnTo>
                  <a:lnTo>
                    <a:pt x="1494" y="148"/>
                  </a:lnTo>
                  <a:lnTo>
                    <a:pt x="1451" y="164"/>
                  </a:lnTo>
                  <a:lnTo>
                    <a:pt x="1394" y="182"/>
                  </a:lnTo>
                  <a:lnTo>
                    <a:pt x="1367" y="194"/>
                  </a:lnTo>
                  <a:lnTo>
                    <a:pt x="1352" y="192"/>
                  </a:lnTo>
                  <a:lnTo>
                    <a:pt x="1320" y="192"/>
                  </a:lnTo>
                  <a:lnTo>
                    <a:pt x="1314" y="189"/>
                  </a:lnTo>
                  <a:lnTo>
                    <a:pt x="1309" y="185"/>
                  </a:lnTo>
                  <a:lnTo>
                    <a:pt x="1308" y="177"/>
                  </a:lnTo>
                  <a:lnTo>
                    <a:pt x="1319" y="165"/>
                  </a:lnTo>
                  <a:lnTo>
                    <a:pt x="1327" y="159"/>
                  </a:lnTo>
                  <a:lnTo>
                    <a:pt x="1331" y="157"/>
                  </a:lnTo>
                  <a:lnTo>
                    <a:pt x="1336" y="155"/>
                  </a:lnTo>
                  <a:lnTo>
                    <a:pt x="1337" y="148"/>
                  </a:lnTo>
                  <a:lnTo>
                    <a:pt x="1336" y="141"/>
                  </a:lnTo>
                  <a:lnTo>
                    <a:pt x="1315" y="141"/>
                  </a:lnTo>
                  <a:lnTo>
                    <a:pt x="1303" y="147"/>
                  </a:lnTo>
                  <a:lnTo>
                    <a:pt x="1293" y="144"/>
                  </a:lnTo>
                  <a:lnTo>
                    <a:pt x="1294" y="138"/>
                  </a:lnTo>
                  <a:lnTo>
                    <a:pt x="1299" y="132"/>
                  </a:lnTo>
                  <a:lnTo>
                    <a:pt x="1296" y="126"/>
                  </a:lnTo>
                  <a:lnTo>
                    <a:pt x="1273" y="127"/>
                  </a:lnTo>
                  <a:lnTo>
                    <a:pt x="1266" y="121"/>
                  </a:lnTo>
                  <a:lnTo>
                    <a:pt x="1272" y="109"/>
                  </a:lnTo>
                  <a:lnTo>
                    <a:pt x="1279" y="98"/>
                  </a:lnTo>
                  <a:lnTo>
                    <a:pt x="1289" y="83"/>
                  </a:lnTo>
                  <a:lnTo>
                    <a:pt x="1305" y="74"/>
                  </a:lnTo>
                  <a:lnTo>
                    <a:pt x="1305" y="64"/>
                  </a:lnTo>
                  <a:lnTo>
                    <a:pt x="1301" y="57"/>
                  </a:lnTo>
                  <a:lnTo>
                    <a:pt x="1289" y="45"/>
                  </a:lnTo>
                  <a:lnTo>
                    <a:pt x="1275" y="27"/>
                  </a:lnTo>
                  <a:lnTo>
                    <a:pt x="1270" y="14"/>
                  </a:lnTo>
                  <a:lnTo>
                    <a:pt x="1256" y="14"/>
                  </a:lnTo>
                  <a:lnTo>
                    <a:pt x="1244" y="22"/>
                  </a:lnTo>
                  <a:lnTo>
                    <a:pt x="1228" y="24"/>
                  </a:lnTo>
                  <a:lnTo>
                    <a:pt x="1211" y="18"/>
                  </a:lnTo>
                  <a:lnTo>
                    <a:pt x="1196" y="32"/>
                  </a:lnTo>
                  <a:lnTo>
                    <a:pt x="1182" y="33"/>
                  </a:lnTo>
                  <a:lnTo>
                    <a:pt x="1165" y="17"/>
                  </a:lnTo>
                  <a:lnTo>
                    <a:pt x="1143" y="8"/>
                  </a:lnTo>
                  <a:lnTo>
                    <a:pt x="1138" y="8"/>
                  </a:lnTo>
                  <a:lnTo>
                    <a:pt x="1128" y="6"/>
                  </a:lnTo>
                  <a:lnTo>
                    <a:pt x="1117" y="4"/>
                  </a:lnTo>
                  <a:lnTo>
                    <a:pt x="1113" y="4"/>
                  </a:lnTo>
                  <a:lnTo>
                    <a:pt x="1102" y="6"/>
                  </a:lnTo>
                  <a:lnTo>
                    <a:pt x="1092" y="7"/>
                  </a:lnTo>
                  <a:lnTo>
                    <a:pt x="1086" y="12"/>
                  </a:lnTo>
                  <a:lnTo>
                    <a:pt x="1061" y="14"/>
                  </a:lnTo>
                  <a:lnTo>
                    <a:pt x="1036" y="0"/>
                  </a:lnTo>
                  <a:lnTo>
                    <a:pt x="1015" y="6"/>
                  </a:lnTo>
                  <a:lnTo>
                    <a:pt x="999" y="17"/>
                  </a:lnTo>
                  <a:lnTo>
                    <a:pt x="968" y="18"/>
                  </a:lnTo>
                  <a:lnTo>
                    <a:pt x="954" y="3"/>
                  </a:lnTo>
                  <a:lnTo>
                    <a:pt x="945" y="8"/>
                  </a:lnTo>
                  <a:lnTo>
                    <a:pt x="932" y="21"/>
                  </a:lnTo>
                  <a:lnTo>
                    <a:pt x="904" y="27"/>
                  </a:lnTo>
                  <a:lnTo>
                    <a:pt x="896" y="41"/>
                  </a:lnTo>
                  <a:lnTo>
                    <a:pt x="886" y="43"/>
                  </a:lnTo>
                  <a:lnTo>
                    <a:pt x="874" y="41"/>
                  </a:lnTo>
                  <a:lnTo>
                    <a:pt x="862" y="54"/>
                  </a:lnTo>
                  <a:lnTo>
                    <a:pt x="850" y="63"/>
                  </a:lnTo>
                  <a:lnTo>
                    <a:pt x="834" y="60"/>
                  </a:lnTo>
                  <a:lnTo>
                    <a:pt x="817" y="50"/>
                  </a:lnTo>
                  <a:lnTo>
                    <a:pt x="805" y="56"/>
                  </a:lnTo>
                  <a:lnTo>
                    <a:pt x="789" y="74"/>
                  </a:lnTo>
                  <a:lnTo>
                    <a:pt x="771" y="84"/>
                  </a:lnTo>
                  <a:lnTo>
                    <a:pt x="725" y="84"/>
                  </a:lnTo>
                  <a:lnTo>
                    <a:pt x="706" y="91"/>
                  </a:lnTo>
                  <a:lnTo>
                    <a:pt x="686" y="88"/>
                  </a:lnTo>
                  <a:lnTo>
                    <a:pt x="660" y="88"/>
                  </a:lnTo>
                  <a:lnTo>
                    <a:pt x="641" y="96"/>
                  </a:lnTo>
                  <a:lnTo>
                    <a:pt x="632" y="98"/>
                  </a:lnTo>
                  <a:lnTo>
                    <a:pt x="619" y="100"/>
                  </a:lnTo>
                  <a:lnTo>
                    <a:pt x="605" y="100"/>
                  </a:lnTo>
                  <a:lnTo>
                    <a:pt x="591" y="112"/>
                  </a:lnTo>
                  <a:lnTo>
                    <a:pt x="582" y="123"/>
                  </a:lnTo>
                  <a:lnTo>
                    <a:pt x="560" y="124"/>
                  </a:lnTo>
                  <a:lnTo>
                    <a:pt x="543" y="120"/>
                  </a:lnTo>
                  <a:lnTo>
                    <a:pt x="527" y="131"/>
                  </a:lnTo>
                  <a:lnTo>
                    <a:pt x="510" y="141"/>
                  </a:lnTo>
                  <a:lnTo>
                    <a:pt x="485" y="143"/>
                  </a:lnTo>
                  <a:lnTo>
                    <a:pt x="479" y="152"/>
                  </a:lnTo>
                  <a:lnTo>
                    <a:pt x="482" y="158"/>
                  </a:lnTo>
                  <a:lnTo>
                    <a:pt x="494" y="175"/>
                  </a:lnTo>
                  <a:lnTo>
                    <a:pt x="486" y="189"/>
                  </a:lnTo>
                  <a:lnTo>
                    <a:pt x="471" y="202"/>
                  </a:lnTo>
                  <a:lnTo>
                    <a:pt x="466" y="214"/>
                  </a:lnTo>
                  <a:lnTo>
                    <a:pt x="448" y="219"/>
                  </a:lnTo>
                  <a:lnTo>
                    <a:pt x="443" y="231"/>
                  </a:lnTo>
                  <a:lnTo>
                    <a:pt x="445" y="239"/>
                  </a:lnTo>
                  <a:lnTo>
                    <a:pt x="449" y="246"/>
                  </a:lnTo>
                  <a:lnTo>
                    <a:pt x="454" y="251"/>
                  </a:lnTo>
                  <a:lnTo>
                    <a:pt x="458" y="257"/>
                  </a:lnTo>
                  <a:lnTo>
                    <a:pt x="458" y="278"/>
                  </a:lnTo>
                  <a:lnTo>
                    <a:pt x="442" y="294"/>
                  </a:lnTo>
                  <a:lnTo>
                    <a:pt x="434" y="306"/>
                  </a:lnTo>
                  <a:lnTo>
                    <a:pt x="442" y="323"/>
                  </a:lnTo>
                  <a:lnTo>
                    <a:pt x="437" y="333"/>
                  </a:lnTo>
                  <a:lnTo>
                    <a:pt x="428" y="335"/>
                  </a:lnTo>
                  <a:lnTo>
                    <a:pt x="413" y="330"/>
                  </a:lnTo>
                  <a:lnTo>
                    <a:pt x="408" y="333"/>
                  </a:lnTo>
                  <a:lnTo>
                    <a:pt x="413" y="360"/>
                  </a:lnTo>
                  <a:lnTo>
                    <a:pt x="404" y="374"/>
                  </a:lnTo>
                  <a:lnTo>
                    <a:pt x="387" y="392"/>
                  </a:lnTo>
                  <a:lnTo>
                    <a:pt x="349" y="396"/>
                  </a:lnTo>
                  <a:lnTo>
                    <a:pt x="322" y="392"/>
                  </a:lnTo>
                  <a:lnTo>
                    <a:pt x="305" y="385"/>
                  </a:lnTo>
                  <a:lnTo>
                    <a:pt x="275" y="374"/>
                  </a:lnTo>
                  <a:lnTo>
                    <a:pt x="256" y="346"/>
                  </a:lnTo>
                  <a:lnTo>
                    <a:pt x="241" y="335"/>
                  </a:lnTo>
                  <a:lnTo>
                    <a:pt x="215" y="330"/>
                  </a:lnTo>
                  <a:lnTo>
                    <a:pt x="210" y="347"/>
                  </a:lnTo>
                  <a:lnTo>
                    <a:pt x="198" y="362"/>
                  </a:lnTo>
                  <a:lnTo>
                    <a:pt x="180" y="379"/>
                  </a:lnTo>
                  <a:lnTo>
                    <a:pt x="149" y="396"/>
                  </a:lnTo>
                  <a:lnTo>
                    <a:pt x="120" y="396"/>
                  </a:lnTo>
                  <a:lnTo>
                    <a:pt x="83" y="401"/>
                  </a:lnTo>
                  <a:lnTo>
                    <a:pt x="78" y="426"/>
                  </a:lnTo>
                  <a:lnTo>
                    <a:pt x="59" y="467"/>
                  </a:lnTo>
                  <a:lnTo>
                    <a:pt x="42" y="523"/>
                  </a:lnTo>
                  <a:lnTo>
                    <a:pt x="31" y="583"/>
                  </a:lnTo>
                  <a:lnTo>
                    <a:pt x="31" y="639"/>
                  </a:lnTo>
                  <a:lnTo>
                    <a:pt x="19" y="668"/>
                  </a:lnTo>
                  <a:lnTo>
                    <a:pt x="16" y="694"/>
                  </a:lnTo>
                  <a:lnTo>
                    <a:pt x="16" y="696"/>
                  </a:lnTo>
                  <a:lnTo>
                    <a:pt x="16" y="702"/>
                  </a:lnTo>
                  <a:lnTo>
                    <a:pt x="17" y="705"/>
                  </a:lnTo>
                  <a:lnTo>
                    <a:pt x="17" y="708"/>
                  </a:lnTo>
                  <a:lnTo>
                    <a:pt x="19" y="710"/>
                  </a:lnTo>
                  <a:lnTo>
                    <a:pt x="21" y="712"/>
                  </a:lnTo>
                  <a:lnTo>
                    <a:pt x="33" y="714"/>
                  </a:lnTo>
                  <a:lnTo>
                    <a:pt x="41" y="715"/>
                  </a:lnTo>
                  <a:lnTo>
                    <a:pt x="55" y="741"/>
                  </a:lnTo>
                  <a:lnTo>
                    <a:pt x="72" y="754"/>
                  </a:lnTo>
                  <a:lnTo>
                    <a:pt x="72" y="768"/>
                  </a:lnTo>
                  <a:lnTo>
                    <a:pt x="37" y="777"/>
                  </a:lnTo>
                  <a:lnTo>
                    <a:pt x="29" y="783"/>
                  </a:lnTo>
                  <a:lnTo>
                    <a:pt x="23" y="801"/>
                  </a:lnTo>
                  <a:lnTo>
                    <a:pt x="29" y="829"/>
                  </a:lnTo>
                  <a:lnTo>
                    <a:pt x="26" y="853"/>
                  </a:lnTo>
                  <a:lnTo>
                    <a:pt x="26" y="877"/>
                  </a:lnTo>
                  <a:lnTo>
                    <a:pt x="20" y="889"/>
                  </a:lnTo>
                  <a:lnTo>
                    <a:pt x="0" y="910"/>
                  </a:lnTo>
                  <a:lnTo>
                    <a:pt x="5" y="909"/>
                  </a:lnTo>
                  <a:lnTo>
                    <a:pt x="30" y="909"/>
                  </a:lnTo>
                  <a:lnTo>
                    <a:pt x="47" y="914"/>
                  </a:lnTo>
                  <a:lnTo>
                    <a:pt x="62" y="919"/>
                  </a:lnTo>
                  <a:lnTo>
                    <a:pt x="82" y="919"/>
                  </a:lnTo>
                  <a:lnTo>
                    <a:pt x="111" y="929"/>
                  </a:lnTo>
                  <a:lnTo>
                    <a:pt x="144" y="947"/>
                  </a:lnTo>
                  <a:lnTo>
                    <a:pt x="170" y="947"/>
                  </a:lnTo>
                  <a:lnTo>
                    <a:pt x="185" y="934"/>
                  </a:lnTo>
                  <a:lnTo>
                    <a:pt x="207" y="909"/>
                  </a:lnTo>
                  <a:lnTo>
                    <a:pt x="218" y="897"/>
                  </a:lnTo>
                  <a:lnTo>
                    <a:pt x="218" y="880"/>
                  </a:lnTo>
                  <a:lnTo>
                    <a:pt x="230" y="868"/>
                  </a:lnTo>
                  <a:lnTo>
                    <a:pt x="233" y="845"/>
                  </a:lnTo>
                  <a:lnTo>
                    <a:pt x="249" y="841"/>
                  </a:lnTo>
                  <a:lnTo>
                    <a:pt x="260" y="846"/>
                  </a:lnTo>
                  <a:lnTo>
                    <a:pt x="265" y="869"/>
                  </a:lnTo>
                  <a:lnTo>
                    <a:pt x="256" y="890"/>
                  </a:lnTo>
                  <a:lnTo>
                    <a:pt x="262" y="904"/>
                  </a:lnTo>
                  <a:lnTo>
                    <a:pt x="279" y="931"/>
                  </a:lnTo>
                  <a:lnTo>
                    <a:pt x="281" y="945"/>
                  </a:lnTo>
                  <a:lnTo>
                    <a:pt x="282" y="958"/>
                  </a:lnTo>
                  <a:lnTo>
                    <a:pt x="279" y="969"/>
                  </a:lnTo>
                  <a:lnTo>
                    <a:pt x="276" y="978"/>
                  </a:lnTo>
                  <a:lnTo>
                    <a:pt x="285" y="996"/>
                  </a:lnTo>
                  <a:lnTo>
                    <a:pt x="299" y="1011"/>
                  </a:lnTo>
                  <a:lnTo>
                    <a:pt x="316" y="1029"/>
                  </a:lnTo>
                  <a:lnTo>
                    <a:pt x="314" y="1048"/>
                  </a:lnTo>
                  <a:lnTo>
                    <a:pt x="285" y="1055"/>
                  </a:lnTo>
                  <a:lnTo>
                    <a:pt x="273" y="1066"/>
                  </a:lnTo>
                  <a:lnTo>
                    <a:pt x="261" y="1083"/>
                  </a:lnTo>
                  <a:lnTo>
                    <a:pt x="262" y="1100"/>
                  </a:lnTo>
                  <a:lnTo>
                    <a:pt x="288" y="1104"/>
                  </a:lnTo>
                  <a:lnTo>
                    <a:pt x="308" y="1111"/>
                  </a:lnTo>
                  <a:lnTo>
                    <a:pt x="312" y="1126"/>
                  </a:lnTo>
                  <a:lnTo>
                    <a:pt x="316" y="1128"/>
                  </a:lnTo>
                  <a:lnTo>
                    <a:pt x="323" y="1130"/>
                  </a:lnTo>
                  <a:lnTo>
                    <a:pt x="335" y="1127"/>
                  </a:lnTo>
                  <a:lnTo>
                    <a:pt x="345" y="1124"/>
                  </a:lnTo>
                  <a:lnTo>
                    <a:pt x="360" y="1121"/>
                  </a:lnTo>
                  <a:lnTo>
                    <a:pt x="376" y="1118"/>
                  </a:lnTo>
                  <a:lnTo>
                    <a:pt x="389" y="1114"/>
                  </a:lnTo>
                  <a:lnTo>
                    <a:pt x="415" y="1105"/>
                  </a:lnTo>
                  <a:lnTo>
                    <a:pt x="440" y="1097"/>
                  </a:lnTo>
                  <a:lnTo>
                    <a:pt x="451" y="1093"/>
                  </a:lnTo>
                  <a:lnTo>
                    <a:pt x="501" y="1078"/>
                  </a:lnTo>
                  <a:lnTo>
                    <a:pt x="539" y="1065"/>
                  </a:lnTo>
                  <a:lnTo>
                    <a:pt x="584" y="1056"/>
                  </a:lnTo>
                  <a:lnTo>
                    <a:pt x="592" y="1056"/>
                  </a:lnTo>
                  <a:lnTo>
                    <a:pt x="612" y="1056"/>
                  </a:lnTo>
                  <a:lnTo>
                    <a:pt x="640" y="1055"/>
                  </a:lnTo>
                  <a:lnTo>
                    <a:pt x="673" y="1055"/>
                  </a:lnTo>
                  <a:lnTo>
                    <a:pt x="706" y="1054"/>
                  </a:lnTo>
                  <a:lnTo>
                    <a:pt x="735" y="1053"/>
                  </a:lnTo>
                  <a:lnTo>
                    <a:pt x="756" y="1053"/>
                  </a:lnTo>
                  <a:lnTo>
                    <a:pt x="765" y="1053"/>
                  </a:lnTo>
                  <a:lnTo>
                    <a:pt x="777" y="1053"/>
                  </a:lnTo>
                  <a:lnTo>
                    <a:pt x="801" y="1053"/>
                  </a:lnTo>
                  <a:lnTo>
                    <a:pt x="824" y="1053"/>
                  </a:lnTo>
                  <a:lnTo>
                    <a:pt x="835" y="1053"/>
                  </a:lnTo>
                  <a:lnTo>
                    <a:pt x="905" y="1050"/>
                  </a:lnTo>
                  <a:lnTo>
                    <a:pt x="973" y="1042"/>
                  </a:lnTo>
                  <a:lnTo>
                    <a:pt x="993" y="1047"/>
                  </a:lnTo>
                  <a:lnTo>
                    <a:pt x="1023" y="1051"/>
                  </a:lnTo>
                  <a:lnTo>
                    <a:pt x="1051" y="1029"/>
                  </a:lnTo>
                  <a:lnTo>
                    <a:pt x="1078" y="1024"/>
                  </a:lnTo>
                  <a:lnTo>
                    <a:pt x="1100" y="1020"/>
                  </a:lnTo>
                  <a:lnTo>
                    <a:pt x="1137" y="1011"/>
                  </a:lnTo>
                  <a:lnTo>
                    <a:pt x="1141" y="1010"/>
                  </a:lnTo>
                  <a:lnTo>
                    <a:pt x="1148" y="1009"/>
                  </a:lnTo>
                  <a:lnTo>
                    <a:pt x="1156" y="1009"/>
                  </a:lnTo>
                  <a:lnTo>
                    <a:pt x="1160" y="1009"/>
                  </a:lnTo>
                  <a:lnTo>
                    <a:pt x="1176" y="1028"/>
                  </a:lnTo>
                  <a:lnTo>
                    <a:pt x="1199" y="1059"/>
                  </a:lnTo>
                  <a:lnTo>
                    <a:pt x="1215" y="1076"/>
                  </a:lnTo>
                  <a:lnTo>
                    <a:pt x="1226" y="1076"/>
                  </a:lnTo>
                  <a:lnTo>
                    <a:pt x="1246" y="1079"/>
                  </a:lnTo>
                  <a:lnTo>
                    <a:pt x="1271" y="1091"/>
                  </a:lnTo>
                  <a:lnTo>
                    <a:pt x="1286" y="1094"/>
                  </a:lnTo>
                  <a:lnTo>
                    <a:pt x="1306" y="1092"/>
                  </a:lnTo>
                  <a:lnTo>
                    <a:pt x="1324" y="1092"/>
                  </a:lnTo>
                  <a:lnTo>
                    <a:pt x="1337" y="1095"/>
                  </a:lnTo>
                  <a:lnTo>
                    <a:pt x="1339" y="1089"/>
                  </a:lnTo>
                  <a:lnTo>
                    <a:pt x="1353" y="1087"/>
                  </a:lnTo>
                  <a:lnTo>
                    <a:pt x="1367" y="1094"/>
                  </a:lnTo>
                  <a:lnTo>
                    <a:pt x="1375" y="1100"/>
                  </a:lnTo>
                  <a:lnTo>
                    <a:pt x="1381" y="1096"/>
                  </a:lnTo>
                  <a:lnTo>
                    <a:pt x="1394" y="1097"/>
                  </a:lnTo>
                  <a:lnTo>
                    <a:pt x="1416" y="1101"/>
                  </a:lnTo>
                  <a:lnTo>
                    <a:pt x="1442" y="1107"/>
                  </a:lnTo>
                  <a:lnTo>
                    <a:pt x="1494" y="1108"/>
                  </a:lnTo>
                  <a:lnTo>
                    <a:pt x="1516" y="1111"/>
                  </a:lnTo>
                  <a:lnTo>
                    <a:pt x="1529" y="1116"/>
                  </a:lnTo>
                  <a:lnTo>
                    <a:pt x="1534" y="1133"/>
                  </a:lnTo>
                  <a:lnTo>
                    <a:pt x="1552" y="1151"/>
                  </a:lnTo>
                  <a:lnTo>
                    <a:pt x="1575" y="1151"/>
                  </a:lnTo>
                  <a:lnTo>
                    <a:pt x="1579" y="1156"/>
                  </a:lnTo>
                  <a:lnTo>
                    <a:pt x="1587" y="1177"/>
                  </a:lnTo>
                  <a:lnTo>
                    <a:pt x="1597" y="1184"/>
                  </a:lnTo>
                  <a:lnTo>
                    <a:pt x="1597" y="1196"/>
                  </a:lnTo>
                  <a:lnTo>
                    <a:pt x="1586" y="1203"/>
                  </a:lnTo>
                  <a:lnTo>
                    <a:pt x="1573" y="1218"/>
                  </a:lnTo>
                  <a:lnTo>
                    <a:pt x="1565" y="1222"/>
                  </a:lnTo>
                  <a:lnTo>
                    <a:pt x="1567" y="1231"/>
                  </a:lnTo>
                  <a:lnTo>
                    <a:pt x="1575" y="1239"/>
                  </a:lnTo>
                  <a:lnTo>
                    <a:pt x="1587" y="1234"/>
                  </a:lnTo>
                  <a:lnTo>
                    <a:pt x="1608" y="1218"/>
                  </a:lnTo>
                  <a:lnTo>
                    <a:pt x="1621" y="1204"/>
                  </a:lnTo>
                  <a:lnTo>
                    <a:pt x="1638" y="1192"/>
                  </a:lnTo>
                  <a:lnTo>
                    <a:pt x="1658" y="1180"/>
                  </a:lnTo>
                  <a:lnTo>
                    <a:pt x="1692" y="1165"/>
                  </a:lnTo>
                  <a:lnTo>
                    <a:pt x="1723" y="1145"/>
                  </a:lnTo>
                  <a:lnTo>
                    <a:pt x="1747" y="1132"/>
                  </a:lnTo>
                  <a:lnTo>
                    <a:pt x="1780" y="1117"/>
                  </a:lnTo>
                  <a:lnTo>
                    <a:pt x="1796" y="1111"/>
                  </a:lnTo>
                  <a:lnTo>
                    <a:pt x="1843" y="1090"/>
                  </a:lnTo>
                  <a:lnTo>
                    <a:pt x="1879" y="1075"/>
                  </a:lnTo>
                  <a:lnTo>
                    <a:pt x="1900" y="1067"/>
                  </a:lnTo>
                  <a:lnTo>
                    <a:pt x="1932" y="1053"/>
                  </a:lnTo>
                  <a:lnTo>
                    <a:pt x="1952" y="1044"/>
                  </a:lnTo>
                  <a:lnTo>
                    <a:pt x="1979" y="1039"/>
                  </a:lnTo>
                  <a:lnTo>
                    <a:pt x="2015" y="1026"/>
                  </a:lnTo>
                  <a:lnTo>
                    <a:pt x="2056" y="1020"/>
                  </a:lnTo>
                  <a:lnTo>
                    <a:pt x="2080" y="1013"/>
                  </a:lnTo>
                  <a:lnTo>
                    <a:pt x="2107" y="1007"/>
                  </a:lnTo>
                  <a:lnTo>
                    <a:pt x="2132" y="1002"/>
                  </a:lnTo>
                  <a:lnTo>
                    <a:pt x="2156" y="997"/>
                  </a:lnTo>
                  <a:lnTo>
                    <a:pt x="2197" y="997"/>
                  </a:lnTo>
                  <a:lnTo>
                    <a:pt x="2212" y="1005"/>
                  </a:lnTo>
                  <a:lnTo>
                    <a:pt x="2227" y="1010"/>
                  </a:lnTo>
                  <a:lnTo>
                    <a:pt x="2235" y="1033"/>
                  </a:lnTo>
                  <a:lnTo>
                    <a:pt x="2250" y="1045"/>
                  </a:lnTo>
                  <a:lnTo>
                    <a:pt x="2269" y="1051"/>
                  </a:lnTo>
                  <a:lnTo>
                    <a:pt x="2272" y="1051"/>
                  </a:lnTo>
                  <a:lnTo>
                    <a:pt x="2302" y="1051"/>
                  </a:lnTo>
                  <a:lnTo>
                    <a:pt x="2310" y="1049"/>
                  </a:lnTo>
                  <a:lnTo>
                    <a:pt x="2310" y="1049"/>
                  </a:lnTo>
                  <a:lnTo>
                    <a:pt x="2341" y="1007"/>
                  </a:lnTo>
                  <a:lnTo>
                    <a:pt x="2351" y="993"/>
                  </a:lnTo>
                  <a:lnTo>
                    <a:pt x="2371" y="990"/>
                  </a:lnTo>
                  <a:lnTo>
                    <a:pt x="2374" y="980"/>
                  </a:lnTo>
                  <a:lnTo>
                    <a:pt x="2383" y="980"/>
                  </a:lnTo>
                  <a:lnTo>
                    <a:pt x="2401" y="993"/>
                  </a:lnTo>
                  <a:lnTo>
                    <a:pt x="2415" y="991"/>
                  </a:lnTo>
                  <a:lnTo>
                    <a:pt x="2419" y="989"/>
                  </a:lnTo>
                  <a:lnTo>
                    <a:pt x="2424" y="987"/>
                  </a:lnTo>
                  <a:lnTo>
                    <a:pt x="2431" y="987"/>
                  </a:lnTo>
                  <a:lnTo>
                    <a:pt x="2440" y="987"/>
                  </a:lnTo>
                  <a:lnTo>
                    <a:pt x="2450" y="982"/>
                  </a:lnTo>
                  <a:lnTo>
                    <a:pt x="2459" y="978"/>
                  </a:lnTo>
                  <a:lnTo>
                    <a:pt x="2470" y="975"/>
                  </a:lnTo>
                  <a:lnTo>
                    <a:pt x="2479" y="973"/>
                  </a:lnTo>
                  <a:lnTo>
                    <a:pt x="2488" y="961"/>
                  </a:lnTo>
                  <a:lnTo>
                    <a:pt x="2485" y="952"/>
                  </a:lnTo>
                  <a:lnTo>
                    <a:pt x="2464" y="931"/>
                  </a:lnTo>
                  <a:lnTo>
                    <a:pt x="2441" y="924"/>
                  </a:lnTo>
                  <a:lnTo>
                    <a:pt x="2424" y="908"/>
                  </a:lnTo>
                  <a:lnTo>
                    <a:pt x="2412" y="883"/>
                  </a:lnTo>
                  <a:lnTo>
                    <a:pt x="2413" y="862"/>
                  </a:lnTo>
                  <a:lnTo>
                    <a:pt x="2419" y="855"/>
                  </a:lnTo>
                  <a:lnTo>
                    <a:pt x="2452" y="843"/>
                  </a:lnTo>
                  <a:lnTo>
                    <a:pt x="2457" y="834"/>
                  </a:lnTo>
                  <a:lnTo>
                    <a:pt x="2460" y="821"/>
                  </a:lnTo>
                  <a:lnTo>
                    <a:pt x="2457" y="786"/>
                  </a:lnTo>
                  <a:lnTo>
                    <a:pt x="2461" y="771"/>
                  </a:lnTo>
                  <a:lnTo>
                    <a:pt x="2480" y="757"/>
                  </a:lnTo>
                  <a:lnTo>
                    <a:pt x="2492" y="753"/>
                  </a:lnTo>
                  <a:lnTo>
                    <a:pt x="2489" y="739"/>
                  </a:lnTo>
                  <a:lnTo>
                    <a:pt x="2483" y="717"/>
                  </a:lnTo>
                  <a:lnTo>
                    <a:pt x="2491" y="682"/>
                  </a:lnTo>
                  <a:lnTo>
                    <a:pt x="2501" y="641"/>
                  </a:lnTo>
                  <a:lnTo>
                    <a:pt x="2514" y="611"/>
                  </a:lnTo>
                  <a:lnTo>
                    <a:pt x="2524" y="599"/>
                  </a:lnTo>
                  <a:lnTo>
                    <a:pt x="2544" y="588"/>
                  </a:lnTo>
                  <a:lnTo>
                    <a:pt x="2573" y="582"/>
                  </a:lnTo>
                  <a:lnTo>
                    <a:pt x="2596" y="575"/>
                  </a:lnTo>
                  <a:lnTo>
                    <a:pt x="2614" y="571"/>
                  </a:lnTo>
                  <a:lnTo>
                    <a:pt x="2630" y="556"/>
                  </a:lnTo>
                  <a:lnTo>
                    <a:pt x="2636" y="548"/>
                  </a:lnTo>
                  <a:lnTo>
                    <a:pt x="2643" y="522"/>
                  </a:lnTo>
                  <a:lnTo>
                    <a:pt x="2643" y="500"/>
                  </a:lnTo>
                  <a:lnTo>
                    <a:pt x="2635" y="468"/>
                  </a:lnTo>
                  <a:lnTo>
                    <a:pt x="2626" y="443"/>
                  </a:lnTo>
                  <a:lnTo>
                    <a:pt x="2609" y="418"/>
                  </a:lnTo>
                  <a:lnTo>
                    <a:pt x="2588" y="402"/>
                  </a:lnTo>
                  <a:lnTo>
                    <a:pt x="2575" y="394"/>
                  </a:lnTo>
                  <a:lnTo>
                    <a:pt x="2557" y="384"/>
                  </a:lnTo>
                  <a:lnTo>
                    <a:pt x="2546" y="380"/>
                  </a:lnTo>
                  <a:lnTo>
                    <a:pt x="2534" y="376"/>
                  </a:lnTo>
                  <a:lnTo>
                    <a:pt x="2527" y="374"/>
                  </a:lnTo>
                  <a:lnTo>
                    <a:pt x="2516" y="367"/>
                  </a:lnTo>
                  <a:lnTo>
                    <a:pt x="2506" y="361"/>
                  </a:lnTo>
                  <a:lnTo>
                    <a:pt x="2495" y="363"/>
                  </a:lnTo>
                  <a:lnTo>
                    <a:pt x="2495" y="384"/>
                  </a:lnTo>
                  <a:lnTo>
                    <a:pt x="2480" y="405"/>
                  </a:lnTo>
                  <a:lnTo>
                    <a:pt x="2468" y="413"/>
                  </a:lnTo>
                  <a:lnTo>
                    <a:pt x="2448" y="420"/>
                  </a:lnTo>
                  <a:lnTo>
                    <a:pt x="2418" y="431"/>
                  </a:lnTo>
                  <a:lnTo>
                    <a:pt x="2390" y="449"/>
                  </a:lnTo>
                  <a:lnTo>
                    <a:pt x="2361" y="451"/>
                  </a:lnTo>
                  <a:lnTo>
                    <a:pt x="2334" y="452"/>
                  </a:lnTo>
                  <a:lnTo>
                    <a:pt x="2292" y="455"/>
                  </a:lnTo>
                  <a:lnTo>
                    <a:pt x="2272" y="462"/>
                  </a:lnTo>
                  <a:lnTo>
                    <a:pt x="2219" y="473"/>
                  </a:lnTo>
                  <a:lnTo>
                    <a:pt x="2188" y="468"/>
                  </a:lnTo>
                  <a:lnTo>
                    <a:pt x="2140" y="423"/>
                  </a:lnTo>
                  <a:lnTo>
                    <a:pt x="2115" y="399"/>
                  </a:lnTo>
                  <a:lnTo>
                    <a:pt x="2092" y="375"/>
                  </a:lnTo>
                  <a:lnTo>
                    <a:pt x="2066" y="348"/>
                  </a:lnTo>
                  <a:lnTo>
                    <a:pt x="2038" y="325"/>
                  </a:lnTo>
                  <a:lnTo>
                    <a:pt x="2019" y="315"/>
                  </a:lnTo>
                  <a:lnTo>
                    <a:pt x="1950" y="315"/>
                  </a:lnTo>
                  <a:lnTo>
                    <a:pt x="1933" y="317"/>
                  </a:lnTo>
                  <a:lnTo>
                    <a:pt x="1909" y="326"/>
                  </a:lnTo>
                  <a:lnTo>
                    <a:pt x="1882" y="345"/>
                  </a:lnTo>
                  <a:lnTo>
                    <a:pt x="1869" y="349"/>
                  </a:lnTo>
                  <a:lnTo>
                    <a:pt x="1852" y="348"/>
                  </a:lnTo>
                  <a:lnTo>
                    <a:pt x="1814" y="350"/>
                  </a:lnTo>
                  <a:lnTo>
                    <a:pt x="1798" y="356"/>
                  </a:lnTo>
                  <a:lnTo>
                    <a:pt x="1773" y="358"/>
                  </a:lnTo>
                  <a:lnTo>
                    <a:pt x="1760" y="362"/>
                  </a:lnTo>
                  <a:lnTo>
                    <a:pt x="1755" y="351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36" name="Freeform 288"/>
            <p:cNvSpPr>
              <a:spLocks/>
            </p:cNvSpPr>
            <p:nvPr/>
          </p:nvSpPr>
          <p:spPr bwMode="auto">
            <a:xfrm>
              <a:off x="3737157" y="5861287"/>
              <a:ext cx="566041" cy="221625"/>
            </a:xfrm>
            <a:custGeom>
              <a:avLst/>
              <a:gdLst>
                <a:gd name="T0" fmla="*/ 125 w 1135"/>
                <a:gd name="T1" fmla="*/ 215 h 444"/>
                <a:gd name="T2" fmla="*/ 106 w 1135"/>
                <a:gd name="T3" fmla="*/ 226 h 444"/>
                <a:gd name="T4" fmla="*/ 52 w 1135"/>
                <a:gd name="T5" fmla="*/ 225 h 444"/>
                <a:gd name="T6" fmla="*/ 7 w 1135"/>
                <a:gd name="T7" fmla="*/ 245 h 444"/>
                <a:gd name="T8" fmla="*/ 36 w 1135"/>
                <a:gd name="T9" fmla="*/ 277 h 444"/>
                <a:gd name="T10" fmla="*/ 71 w 1135"/>
                <a:gd name="T11" fmla="*/ 276 h 444"/>
                <a:gd name="T12" fmla="*/ 101 w 1135"/>
                <a:gd name="T13" fmla="*/ 281 h 444"/>
                <a:gd name="T14" fmla="*/ 166 w 1135"/>
                <a:gd name="T15" fmla="*/ 299 h 444"/>
                <a:gd name="T16" fmla="*/ 232 w 1135"/>
                <a:gd name="T17" fmla="*/ 326 h 444"/>
                <a:gd name="T18" fmla="*/ 265 w 1135"/>
                <a:gd name="T19" fmla="*/ 347 h 444"/>
                <a:gd name="T20" fmla="*/ 294 w 1135"/>
                <a:gd name="T21" fmla="*/ 355 h 444"/>
                <a:gd name="T22" fmla="*/ 338 w 1135"/>
                <a:gd name="T23" fmla="*/ 359 h 444"/>
                <a:gd name="T24" fmla="*/ 412 w 1135"/>
                <a:gd name="T25" fmla="*/ 332 h 444"/>
                <a:gd name="T26" fmla="*/ 467 w 1135"/>
                <a:gd name="T27" fmla="*/ 327 h 444"/>
                <a:gd name="T28" fmla="*/ 523 w 1135"/>
                <a:gd name="T29" fmla="*/ 365 h 444"/>
                <a:gd name="T30" fmla="*/ 522 w 1135"/>
                <a:gd name="T31" fmla="*/ 408 h 444"/>
                <a:gd name="T32" fmla="*/ 489 w 1135"/>
                <a:gd name="T33" fmla="*/ 428 h 444"/>
                <a:gd name="T34" fmla="*/ 516 w 1135"/>
                <a:gd name="T35" fmla="*/ 444 h 444"/>
                <a:gd name="T36" fmla="*/ 590 w 1135"/>
                <a:gd name="T37" fmla="*/ 418 h 444"/>
                <a:gd name="T38" fmla="*/ 554 w 1135"/>
                <a:gd name="T39" fmla="*/ 398 h 444"/>
                <a:gd name="T40" fmla="*/ 542 w 1135"/>
                <a:gd name="T41" fmla="*/ 351 h 444"/>
                <a:gd name="T42" fmla="*/ 583 w 1135"/>
                <a:gd name="T43" fmla="*/ 298 h 444"/>
                <a:gd name="T44" fmla="*/ 697 w 1135"/>
                <a:gd name="T45" fmla="*/ 272 h 444"/>
                <a:gd name="T46" fmla="*/ 850 w 1135"/>
                <a:gd name="T47" fmla="*/ 270 h 444"/>
                <a:gd name="T48" fmla="*/ 880 w 1135"/>
                <a:gd name="T49" fmla="*/ 274 h 444"/>
                <a:gd name="T50" fmla="*/ 911 w 1135"/>
                <a:gd name="T51" fmla="*/ 278 h 444"/>
                <a:gd name="T52" fmla="*/ 1069 w 1135"/>
                <a:gd name="T53" fmla="*/ 287 h 444"/>
                <a:gd name="T54" fmla="*/ 1122 w 1135"/>
                <a:gd name="T55" fmla="*/ 256 h 444"/>
                <a:gd name="T56" fmla="*/ 1131 w 1135"/>
                <a:gd name="T57" fmla="*/ 238 h 444"/>
                <a:gd name="T58" fmla="*/ 1083 w 1135"/>
                <a:gd name="T59" fmla="*/ 188 h 444"/>
                <a:gd name="T60" fmla="*/ 1089 w 1135"/>
                <a:gd name="T61" fmla="*/ 61 h 444"/>
                <a:gd name="T62" fmla="*/ 1100 w 1135"/>
                <a:gd name="T63" fmla="*/ 39 h 444"/>
                <a:gd name="T64" fmla="*/ 1082 w 1135"/>
                <a:gd name="T65" fmla="*/ 12 h 444"/>
                <a:gd name="T66" fmla="*/ 1058 w 1135"/>
                <a:gd name="T67" fmla="*/ 0 h 444"/>
                <a:gd name="T68" fmla="*/ 1007 w 1135"/>
                <a:gd name="T69" fmla="*/ 15 h 444"/>
                <a:gd name="T70" fmla="*/ 938 w 1135"/>
                <a:gd name="T71" fmla="*/ 32 h 444"/>
                <a:gd name="T72" fmla="*/ 900 w 1135"/>
                <a:gd name="T73" fmla="*/ 40 h 444"/>
                <a:gd name="T74" fmla="*/ 833 w 1135"/>
                <a:gd name="T75" fmla="*/ 49 h 444"/>
                <a:gd name="T76" fmla="*/ 691 w 1135"/>
                <a:gd name="T77" fmla="*/ 62 h 444"/>
                <a:gd name="T78" fmla="*/ 605 w 1135"/>
                <a:gd name="T79" fmla="*/ 76 h 444"/>
                <a:gd name="T80" fmla="*/ 570 w 1135"/>
                <a:gd name="T81" fmla="*/ 81 h 444"/>
                <a:gd name="T82" fmla="*/ 505 w 1135"/>
                <a:gd name="T83" fmla="*/ 90 h 444"/>
                <a:gd name="T84" fmla="*/ 390 w 1135"/>
                <a:gd name="T85" fmla="*/ 109 h 444"/>
                <a:gd name="T86" fmla="*/ 334 w 1135"/>
                <a:gd name="T87" fmla="*/ 147 h 444"/>
                <a:gd name="T88" fmla="*/ 296 w 1135"/>
                <a:gd name="T89" fmla="*/ 163 h 444"/>
                <a:gd name="T90" fmla="*/ 266 w 1135"/>
                <a:gd name="T91" fmla="*/ 162 h 444"/>
                <a:gd name="T92" fmla="*/ 237 w 1135"/>
                <a:gd name="T93" fmla="*/ 150 h 444"/>
                <a:gd name="T94" fmla="*/ 200 w 1135"/>
                <a:gd name="T95" fmla="*/ 131 h 444"/>
                <a:gd name="T96" fmla="*/ 154 w 1135"/>
                <a:gd name="T97" fmla="*/ 139 h 444"/>
                <a:gd name="T98" fmla="*/ 160 w 1135"/>
                <a:gd name="T99" fmla="*/ 18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5" h="444">
                  <a:moveTo>
                    <a:pt x="154" y="190"/>
                  </a:moveTo>
                  <a:lnTo>
                    <a:pt x="146" y="198"/>
                  </a:lnTo>
                  <a:lnTo>
                    <a:pt x="125" y="215"/>
                  </a:lnTo>
                  <a:lnTo>
                    <a:pt x="121" y="219"/>
                  </a:lnTo>
                  <a:lnTo>
                    <a:pt x="116" y="223"/>
                  </a:lnTo>
                  <a:lnTo>
                    <a:pt x="106" y="226"/>
                  </a:lnTo>
                  <a:lnTo>
                    <a:pt x="97" y="229"/>
                  </a:lnTo>
                  <a:lnTo>
                    <a:pt x="67" y="224"/>
                  </a:lnTo>
                  <a:lnTo>
                    <a:pt x="52" y="225"/>
                  </a:lnTo>
                  <a:lnTo>
                    <a:pt x="33" y="230"/>
                  </a:lnTo>
                  <a:lnTo>
                    <a:pt x="16" y="239"/>
                  </a:lnTo>
                  <a:lnTo>
                    <a:pt x="7" y="245"/>
                  </a:lnTo>
                  <a:lnTo>
                    <a:pt x="0" y="268"/>
                  </a:lnTo>
                  <a:lnTo>
                    <a:pt x="7" y="277"/>
                  </a:lnTo>
                  <a:lnTo>
                    <a:pt x="36" y="277"/>
                  </a:lnTo>
                  <a:lnTo>
                    <a:pt x="51" y="276"/>
                  </a:lnTo>
                  <a:lnTo>
                    <a:pt x="66" y="275"/>
                  </a:lnTo>
                  <a:lnTo>
                    <a:pt x="71" y="276"/>
                  </a:lnTo>
                  <a:lnTo>
                    <a:pt x="83" y="278"/>
                  </a:lnTo>
                  <a:lnTo>
                    <a:pt x="96" y="280"/>
                  </a:lnTo>
                  <a:lnTo>
                    <a:pt x="101" y="281"/>
                  </a:lnTo>
                  <a:lnTo>
                    <a:pt x="140" y="285"/>
                  </a:lnTo>
                  <a:lnTo>
                    <a:pt x="154" y="282"/>
                  </a:lnTo>
                  <a:lnTo>
                    <a:pt x="166" y="299"/>
                  </a:lnTo>
                  <a:lnTo>
                    <a:pt x="182" y="307"/>
                  </a:lnTo>
                  <a:lnTo>
                    <a:pt x="220" y="317"/>
                  </a:lnTo>
                  <a:lnTo>
                    <a:pt x="232" y="326"/>
                  </a:lnTo>
                  <a:lnTo>
                    <a:pt x="247" y="338"/>
                  </a:lnTo>
                  <a:lnTo>
                    <a:pt x="253" y="341"/>
                  </a:lnTo>
                  <a:lnTo>
                    <a:pt x="265" y="347"/>
                  </a:lnTo>
                  <a:lnTo>
                    <a:pt x="278" y="352"/>
                  </a:lnTo>
                  <a:lnTo>
                    <a:pt x="285" y="355"/>
                  </a:lnTo>
                  <a:lnTo>
                    <a:pt x="294" y="355"/>
                  </a:lnTo>
                  <a:lnTo>
                    <a:pt x="313" y="357"/>
                  </a:lnTo>
                  <a:lnTo>
                    <a:pt x="330" y="358"/>
                  </a:lnTo>
                  <a:lnTo>
                    <a:pt x="338" y="359"/>
                  </a:lnTo>
                  <a:lnTo>
                    <a:pt x="377" y="357"/>
                  </a:lnTo>
                  <a:lnTo>
                    <a:pt x="385" y="342"/>
                  </a:lnTo>
                  <a:lnTo>
                    <a:pt x="412" y="332"/>
                  </a:lnTo>
                  <a:lnTo>
                    <a:pt x="430" y="318"/>
                  </a:lnTo>
                  <a:lnTo>
                    <a:pt x="448" y="322"/>
                  </a:lnTo>
                  <a:lnTo>
                    <a:pt x="467" y="327"/>
                  </a:lnTo>
                  <a:lnTo>
                    <a:pt x="484" y="333"/>
                  </a:lnTo>
                  <a:lnTo>
                    <a:pt x="507" y="350"/>
                  </a:lnTo>
                  <a:lnTo>
                    <a:pt x="523" y="365"/>
                  </a:lnTo>
                  <a:lnTo>
                    <a:pt x="528" y="373"/>
                  </a:lnTo>
                  <a:lnTo>
                    <a:pt x="525" y="396"/>
                  </a:lnTo>
                  <a:lnTo>
                    <a:pt x="522" y="408"/>
                  </a:lnTo>
                  <a:lnTo>
                    <a:pt x="514" y="415"/>
                  </a:lnTo>
                  <a:lnTo>
                    <a:pt x="502" y="422"/>
                  </a:lnTo>
                  <a:lnTo>
                    <a:pt x="489" y="428"/>
                  </a:lnTo>
                  <a:lnTo>
                    <a:pt x="487" y="437"/>
                  </a:lnTo>
                  <a:lnTo>
                    <a:pt x="492" y="444"/>
                  </a:lnTo>
                  <a:lnTo>
                    <a:pt x="516" y="444"/>
                  </a:lnTo>
                  <a:lnTo>
                    <a:pt x="537" y="444"/>
                  </a:lnTo>
                  <a:lnTo>
                    <a:pt x="572" y="432"/>
                  </a:lnTo>
                  <a:lnTo>
                    <a:pt x="590" y="418"/>
                  </a:lnTo>
                  <a:lnTo>
                    <a:pt x="587" y="413"/>
                  </a:lnTo>
                  <a:lnTo>
                    <a:pt x="563" y="406"/>
                  </a:lnTo>
                  <a:lnTo>
                    <a:pt x="554" y="398"/>
                  </a:lnTo>
                  <a:lnTo>
                    <a:pt x="541" y="385"/>
                  </a:lnTo>
                  <a:lnTo>
                    <a:pt x="541" y="372"/>
                  </a:lnTo>
                  <a:lnTo>
                    <a:pt x="542" y="351"/>
                  </a:lnTo>
                  <a:lnTo>
                    <a:pt x="552" y="333"/>
                  </a:lnTo>
                  <a:lnTo>
                    <a:pt x="567" y="315"/>
                  </a:lnTo>
                  <a:lnTo>
                    <a:pt x="583" y="298"/>
                  </a:lnTo>
                  <a:lnTo>
                    <a:pt x="612" y="283"/>
                  </a:lnTo>
                  <a:lnTo>
                    <a:pt x="651" y="273"/>
                  </a:lnTo>
                  <a:lnTo>
                    <a:pt x="697" y="272"/>
                  </a:lnTo>
                  <a:lnTo>
                    <a:pt x="737" y="269"/>
                  </a:lnTo>
                  <a:lnTo>
                    <a:pt x="787" y="267"/>
                  </a:lnTo>
                  <a:lnTo>
                    <a:pt x="850" y="270"/>
                  </a:lnTo>
                  <a:lnTo>
                    <a:pt x="862" y="272"/>
                  </a:lnTo>
                  <a:lnTo>
                    <a:pt x="874" y="273"/>
                  </a:lnTo>
                  <a:lnTo>
                    <a:pt x="880" y="274"/>
                  </a:lnTo>
                  <a:lnTo>
                    <a:pt x="892" y="276"/>
                  </a:lnTo>
                  <a:lnTo>
                    <a:pt x="905" y="277"/>
                  </a:lnTo>
                  <a:lnTo>
                    <a:pt x="911" y="278"/>
                  </a:lnTo>
                  <a:lnTo>
                    <a:pt x="934" y="281"/>
                  </a:lnTo>
                  <a:lnTo>
                    <a:pt x="1015" y="286"/>
                  </a:lnTo>
                  <a:lnTo>
                    <a:pt x="1069" y="287"/>
                  </a:lnTo>
                  <a:lnTo>
                    <a:pt x="1114" y="274"/>
                  </a:lnTo>
                  <a:lnTo>
                    <a:pt x="1119" y="270"/>
                  </a:lnTo>
                  <a:lnTo>
                    <a:pt x="1122" y="256"/>
                  </a:lnTo>
                  <a:lnTo>
                    <a:pt x="1132" y="245"/>
                  </a:lnTo>
                  <a:lnTo>
                    <a:pt x="1135" y="241"/>
                  </a:lnTo>
                  <a:lnTo>
                    <a:pt x="1131" y="238"/>
                  </a:lnTo>
                  <a:lnTo>
                    <a:pt x="1103" y="239"/>
                  </a:lnTo>
                  <a:lnTo>
                    <a:pt x="1090" y="217"/>
                  </a:lnTo>
                  <a:lnTo>
                    <a:pt x="1083" y="188"/>
                  </a:lnTo>
                  <a:lnTo>
                    <a:pt x="1083" y="136"/>
                  </a:lnTo>
                  <a:lnTo>
                    <a:pt x="1083" y="82"/>
                  </a:lnTo>
                  <a:lnTo>
                    <a:pt x="1089" y="61"/>
                  </a:lnTo>
                  <a:lnTo>
                    <a:pt x="1090" y="58"/>
                  </a:lnTo>
                  <a:lnTo>
                    <a:pt x="1102" y="43"/>
                  </a:lnTo>
                  <a:lnTo>
                    <a:pt x="1100" y="39"/>
                  </a:lnTo>
                  <a:lnTo>
                    <a:pt x="1092" y="24"/>
                  </a:lnTo>
                  <a:lnTo>
                    <a:pt x="1087" y="19"/>
                  </a:lnTo>
                  <a:lnTo>
                    <a:pt x="1082" y="12"/>
                  </a:lnTo>
                  <a:lnTo>
                    <a:pt x="1075" y="4"/>
                  </a:lnTo>
                  <a:lnTo>
                    <a:pt x="1070" y="0"/>
                  </a:lnTo>
                  <a:lnTo>
                    <a:pt x="1058" y="0"/>
                  </a:lnTo>
                  <a:lnTo>
                    <a:pt x="1046" y="4"/>
                  </a:lnTo>
                  <a:lnTo>
                    <a:pt x="1025" y="11"/>
                  </a:lnTo>
                  <a:lnTo>
                    <a:pt x="1007" y="15"/>
                  </a:lnTo>
                  <a:lnTo>
                    <a:pt x="981" y="20"/>
                  </a:lnTo>
                  <a:lnTo>
                    <a:pt x="968" y="24"/>
                  </a:lnTo>
                  <a:lnTo>
                    <a:pt x="938" y="32"/>
                  </a:lnTo>
                  <a:lnTo>
                    <a:pt x="925" y="35"/>
                  </a:lnTo>
                  <a:lnTo>
                    <a:pt x="912" y="38"/>
                  </a:lnTo>
                  <a:lnTo>
                    <a:pt x="900" y="40"/>
                  </a:lnTo>
                  <a:lnTo>
                    <a:pt x="888" y="42"/>
                  </a:lnTo>
                  <a:lnTo>
                    <a:pt x="876" y="44"/>
                  </a:lnTo>
                  <a:lnTo>
                    <a:pt x="833" y="49"/>
                  </a:lnTo>
                  <a:lnTo>
                    <a:pt x="785" y="54"/>
                  </a:lnTo>
                  <a:lnTo>
                    <a:pt x="742" y="57"/>
                  </a:lnTo>
                  <a:lnTo>
                    <a:pt x="691" y="62"/>
                  </a:lnTo>
                  <a:lnTo>
                    <a:pt x="625" y="72"/>
                  </a:lnTo>
                  <a:lnTo>
                    <a:pt x="619" y="73"/>
                  </a:lnTo>
                  <a:lnTo>
                    <a:pt x="605" y="76"/>
                  </a:lnTo>
                  <a:lnTo>
                    <a:pt x="590" y="78"/>
                  </a:lnTo>
                  <a:lnTo>
                    <a:pt x="582" y="80"/>
                  </a:lnTo>
                  <a:lnTo>
                    <a:pt x="570" y="81"/>
                  </a:lnTo>
                  <a:lnTo>
                    <a:pt x="543" y="85"/>
                  </a:lnTo>
                  <a:lnTo>
                    <a:pt x="517" y="89"/>
                  </a:lnTo>
                  <a:lnTo>
                    <a:pt x="505" y="90"/>
                  </a:lnTo>
                  <a:lnTo>
                    <a:pt x="458" y="96"/>
                  </a:lnTo>
                  <a:lnTo>
                    <a:pt x="419" y="101"/>
                  </a:lnTo>
                  <a:lnTo>
                    <a:pt x="390" y="109"/>
                  </a:lnTo>
                  <a:lnTo>
                    <a:pt x="363" y="125"/>
                  </a:lnTo>
                  <a:lnTo>
                    <a:pt x="351" y="132"/>
                  </a:lnTo>
                  <a:lnTo>
                    <a:pt x="334" y="147"/>
                  </a:lnTo>
                  <a:lnTo>
                    <a:pt x="314" y="156"/>
                  </a:lnTo>
                  <a:lnTo>
                    <a:pt x="301" y="163"/>
                  </a:lnTo>
                  <a:lnTo>
                    <a:pt x="296" y="163"/>
                  </a:lnTo>
                  <a:lnTo>
                    <a:pt x="283" y="163"/>
                  </a:lnTo>
                  <a:lnTo>
                    <a:pt x="272" y="163"/>
                  </a:lnTo>
                  <a:lnTo>
                    <a:pt x="266" y="162"/>
                  </a:lnTo>
                  <a:lnTo>
                    <a:pt x="261" y="159"/>
                  </a:lnTo>
                  <a:lnTo>
                    <a:pt x="250" y="154"/>
                  </a:lnTo>
                  <a:lnTo>
                    <a:pt x="237" y="150"/>
                  </a:lnTo>
                  <a:lnTo>
                    <a:pt x="232" y="148"/>
                  </a:lnTo>
                  <a:lnTo>
                    <a:pt x="217" y="140"/>
                  </a:lnTo>
                  <a:lnTo>
                    <a:pt x="200" y="131"/>
                  </a:lnTo>
                  <a:lnTo>
                    <a:pt x="166" y="131"/>
                  </a:lnTo>
                  <a:lnTo>
                    <a:pt x="144" y="129"/>
                  </a:lnTo>
                  <a:lnTo>
                    <a:pt x="154" y="139"/>
                  </a:lnTo>
                  <a:lnTo>
                    <a:pt x="163" y="152"/>
                  </a:lnTo>
                  <a:lnTo>
                    <a:pt x="164" y="170"/>
                  </a:lnTo>
                  <a:lnTo>
                    <a:pt x="160" y="186"/>
                  </a:lnTo>
                  <a:lnTo>
                    <a:pt x="154" y="19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4277739" y="5355144"/>
              <a:ext cx="1078173" cy="844569"/>
              <a:chOff x="2686810" y="5384427"/>
              <a:chExt cx="987786" cy="773766"/>
            </a:xfrm>
            <a:solidFill>
              <a:srgbClr val="C9E4FF"/>
            </a:solidFill>
          </p:grpSpPr>
          <p:sp>
            <p:nvSpPr>
              <p:cNvPr id="240" name="Freeform 284"/>
              <p:cNvSpPr>
                <a:spLocks/>
              </p:cNvSpPr>
              <p:nvPr/>
            </p:nvSpPr>
            <p:spPr bwMode="auto">
              <a:xfrm>
                <a:off x="2686810" y="5384427"/>
                <a:ext cx="987786" cy="773766"/>
              </a:xfrm>
              <a:custGeom>
                <a:avLst/>
                <a:gdLst>
                  <a:gd name="T0" fmla="*/ 1003 w 2160"/>
                  <a:gd name="T1" fmla="*/ 272 h 1692"/>
                  <a:gd name="T2" fmla="*/ 985 w 2160"/>
                  <a:gd name="T3" fmla="*/ 485 h 1692"/>
                  <a:gd name="T4" fmla="*/ 1041 w 2160"/>
                  <a:gd name="T5" fmla="*/ 750 h 1692"/>
                  <a:gd name="T6" fmla="*/ 912 w 2160"/>
                  <a:gd name="T7" fmla="*/ 1049 h 1692"/>
                  <a:gd name="T8" fmla="*/ 768 w 2160"/>
                  <a:gd name="T9" fmla="*/ 1130 h 1692"/>
                  <a:gd name="T10" fmla="*/ 660 w 2160"/>
                  <a:gd name="T11" fmla="*/ 1128 h 1692"/>
                  <a:gd name="T12" fmla="*/ 452 w 2160"/>
                  <a:gd name="T13" fmla="*/ 1129 h 1692"/>
                  <a:gd name="T14" fmla="*/ 320 w 2160"/>
                  <a:gd name="T15" fmla="*/ 1160 h 1692"/>
                  <a:gd name="T16" fmla="*/ 340 w 2160"/>
                  <a:gd name="T17" fmla="*/ 1056 h 1692"/>
                  <a:gd name="T18" fmla="*/ 340 w 2160"/>
                  <a:gd name="T19" fmla="*/ 950 h 1692"/>
                  <a:gd name="T20" fmla="*/ 199 w 2160"/>
                  <a:gd name="T21" fmla="*/ 990 h 1692"/>
                  <a:gd name="T22" fmla="*/ 113 w 2160"/>
                  <a:gd name="T23" fmla="*/ 1014 h 1692"/>
                  <a:gd name="T24" fmla="*/ 19 w 2160"/>
                  <a:gd name="T25" fmla="*/ 1059 h 1692"/>
                  <a:gd name="T26" fmla="*/ 58 w 2160"/>
                  <a:gd name="T27" fmla="*/ 1252 h 1692"/>
                  <a:gd name="T28" fmla="*/ 169 w 2160"/>
                  <a:gd name="T29" fmla="*/ 1249 h 1692"/>
                  <a:gd name="T30" fmla="*/ 324 w 2160"/>
                  <a:gd name="T31" fmla="*/ 1229 h 1692"/>
                  <a:gd name="T32" fmla="*/ 374 w 2160"/>
                  <a:gd name="T33" fmla="*/ 1268 h 1692"/>
                  <a:gd name="T34" fmla="*/ 593 w 2160"/>
                  <a:gd name="T35" fmla="*/ 1219 h 1692"/>
                  <a:gd name="T36" fmla="*/ 788 w 2160"/>
                  <a:gd name="T37" fmla="*/ 1192 h 1692"/>
                  <a:gd name="T38" fmla="*/ 879 w 2160"/>
                  <a:gd name="T39" fmla="*/ 1134 h 1692"/>
                  <a:gd name="T40" fmla="*/ 985 w 2160"/>
                  <a:gd name="T41" fmla="*/ 1047 h 1692"/>
                  <a:gd name="T42" fmla="*/ 1124 w 2160"/>
                  <a:gd name="T43" fmla="*/ 1013 h 1692"/>
                  <a:gd name="T44" fmla="*/ 1214 w 2160"/>
                  <a:gd name="T45" fmla="*/ 1056 h 1692"/>
                  <a:gd name="T46" fmla="*/ 1323 w 2160"/>
                  <a:gd name="T47" fmla="*/ 1112 h 1692"/>
                  <a:gd name="T48" fmla="*/ 1367 w 2160"/>
                  <a:gd name="T49" fmla="*/ 1217 h 1692"/>
                  <a:gd name="T50" fmla="*/ 1384 w 2160"/>
                  <a:gd name="T51" fmla="*/ 1303 h 1692"/>
                  <a:gd name="T52" fmla="*/ 1509 w 2160"/>
                  <a:gd name="T53" fmla="*/ 1416 h 1692"/>
                  <a:gd name="T54" fmla="*/ 1479 w 2160"/>
                  <a:gd name="T55" fmla="*/ 1521 h 1692"/>
                  <a:gd name="T56" fmla="*/ 1471 w 2160"/>
                  <a:gd name="T57" fmla="*/ 1643 h 1692"/>
                  <a:gd name="T58" fmla="*/ 1477 w 2160"/>
                  <a:gd name="T59" fmla="*/ 1681 h 1692"/>
                  <a:gd name="T60" fmla="*/ 1659 w 2160"/>
                  <a:gd name="T61" fmla="*/ 1580 h 1692"/>
                  <a:gd name="T62" fmla="*/ 1730 w 2160"/>
                  <a:gd name="T63" fmla="*/ 1524 h 1692"/>
                  <a:gd name="T64" fmla="*/ 1839 w 2160"/>
                  <a:gd name="T65" fmla="*/ 1356 h 1692"/>
                  <a:gd name="T66" fmla="*/ 1907 w 2160"/>
                  <a:gd name="T67" fmla="*/ 1157 h 1692"/>
                  <a:gd name="T68" fmla="*/ 1997 w 2160"/>
                  <a:gd name="T69" fmla="*/ 1066 h 1692"/>
                  <a:gd name="T70" fmla="*/ 2059 w 2160"/>
                  <a:gd name="T71" fmla="*/ 995 h 1692"/>
                  <a:gd name="T72" fmla="*/ 2131 w 2160"/>
                  <a:gd name="T73" fmla="*/ 840 h 1692"/>
                  <a:gd name="T74" fmla="*/ 2149 w 2160"/>
                  <a:gd name="T75" fmla="*/ 645 h 1692"/>
                  <a:gd name="T76" fmla="*/ 2154 w 2160"/>
                  <a:gd name="T77" fmla="*/ 546 h 1692"/>
                  <a:gd name="T78" fmla="*/ 2043 w 2160"/>
                  <a:gd name="T79" fmla="*/ 369 h 1692"/>
                  <a:gd name="T80" fmla="*/ 1908 w 2160"/>
                  <a:gd name="T81" fmla="*/ 130 h 1692"/>
                  <a:gd name="T82" fmla="*/ 1869 w 2160"/>
                  <a:gd name="T83" fmla="*/ 0 h 1692"/>
                  <a:gd name="T84" fmla="*/ 1727 w 2160"/>
                  <a:gd name="T85" fmla="*/ 91 h 1692"/>
                  <a:gd name="T86" fmla="*/ 1816 w 2160"/>
                  <a:gd name="T87" fmla="*/ 243 h 1692"/>
                  <a:gd name="T88" fmla="*/ 1875 w 2160"/>
                  <a:gd name="T89" fmla="*/ 348 h 1692"/>
                  <a:gd name="T90" fmla="*/ 1895 w 2160"/>
                  <a:gd name="T91" fmla="*/ 519 h 1692"/>
                  <a:gd name="T92" fmla="*/ 1881 w 2160"/>
                  <a:gd name="T93" fmla="*/ 677 h 1692"/>
                  <a:gd name="T94" fmla="*/ 1873 w 2160"/>
                  <a:gd name="T95" fmla="*/ 851 h 1692"/>
                  <a:gd name="T96" fmla="*/ 1738 w 2160"/>
                  <a:gd name="T97" fmla="*/ 884 h 1692"/>
                  <a:gd name="T98" fmla="*/ 1701 w 2160"/>
                  <a:gd name="T99" fmla="*/ 712 h 1692"/>
                  <a:gd name="T100" fmla="*/ 1618 w 2160"/>
                  <a:gd name="T101" fmla="*/ 470 h 1692"/>
                  <a:gd name="T102" fmla="*/ 1542 w 2160"/>
                  <a:gd name="T103" fmla="*/ 281 h 1692"/>
                  <a:gd name="T104" fmla="*/ 1509 w 2160"/>
                  <a:gd name="T105" fmla="*/ 178 h 1692"/>
                  <a:gd name="T106" fmla="*/ 1460 w 2160"/>
                  <a:gd name="T107" fmla="*/ 198 h 1692"/>
                  <a:gd name="T108" fmla="*/ 1373 w 2160"/>
                  <a:gd name="T109" fmla="*/ 233 h 1692"/>
                  <a:gd name="T110" fmla="*/ 1273 w 2160"/>
                  <a:gd name="T111" fmla="*/ 193 h 1692"/>
                  <a:gd name="T112" fmla="*/ 1183 w 2160"/>
                  <a:gd name="T113" fmla="*/ 185 h 1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0" h="1692">
                    <a:moveTo>
                      <a:pt x="1061" y="147"/>
                    </a:moveTo>
                    <a:lnTo>
                      <a:pt x="1050" y="156"/>
                    </a:lnTo>
                    <a:lnTo>
                      <a:pt x="1037" y="164"/>
                    </a:lnTo>
                    <a:lnTo>
                      <a:pt x="1035" y="165"/>
                    </a:lnTo>
                    <a:lnTo>
                      <a:pt x="1021" y="176"/>
                    </a:lnTo>
                    <a:lnTo>
                      <a:pt x="1013" y="194"/>
                    </a:lnTo>
                    <a:lnTo>
                      <a:pt x="1013" y="236"/>
                    </a:lnTo>
                    <a:lnTo>
                      <a:pt x="1012" y="257"/>
                    </a:lnTo>
                    <a:lnTo>
                      <a:pt x="1003" y="272"/>
                    </a:lnTo>
                    <a:lnTo>
                      <a:pt x="984" y="280"/>
                    </a:lnTo>
                    <a:lnTo>
                      <a:pt x="970" y="288"/>
                    </a:lnTo>
                    <a:lnTo>
                      <a:pt x="951" y="307"/>
                    </a:lnTo>
                    <a:lnTo>
                      <a:pt x="950" y="335"/>
                    </a:lnTo>
                    <a:lnTo>
                      <a:pt x="948" y="382"/>
                    </a:lnTo>
                    <a:lnTo>
                      <a:pt x="948" y="383"/>
                    </a:lnTo>
                    <a:lnTo>
                      <a:pt x="958" y="413"/>
                    </a:lnTo>
                    <a:lnTo>
                      <a:pt x="977" y="451"/>
                    </a:lnTo>
                    <a:lnTo>
                      <a:pt x="985" y="485"/>
                    </a:lnTo>
                    <a:lnTo>
                      <a:pt x="994" y="548"/>
                    </a:lnTo>
                    <a:lnTo>
                      <a:pt x="1005" y="582"/>
                    </a:lnTo>
                    <a:lnTo>
                      <a:pt x="1019" y="654"/>
                    </a:lnTo>
                    <a:lnTo>
                      <a:pt x="1026" y="684"/>
                    </a:lnTo>
                    <a:lnTo>
                      <a:pt x="1031" y="717"/>
                    </a:lnTo>
                    <a:lnTo>
                      <a:pt x="1032" y="722"/>
                    </a:lnTo>
                    <a:lnTo>
                      <a:pt x="1035" y="732"/>
                    </a:lnTo>
                    <a:lnTo>
                      <a:pt x="1039" y="743"/>
                    </a:lnTo>
                    <a:lnTo>
                      <a:pt x="1041" y="750"/>
                    </a:lnTo>
                    <a:lnTo>
                      <a:pt x="1043" y="765"/>
                    </a:lnTo>
                    <a:lnTo>
                      <a:pt x="1043" y="779"/>
                    </a:lnTo>
                    <a:lnTo>
                      <a:pt x="1026" y="814"/>
                    </a:lnTo>
                    <a:lnTo>
                      <a:pt x="1004" y="859"/>
                    </a:lnTo>
                    <a:lnTo>
                      <a:pt x="990" y="902"/>
                    </a:lnTo>
                    <a:lnTo>
                      <a:pt x="976" y="937"/>
                    </a:lnTo>
                    <a:lnTo>
                      <a:pt x="955" y="971"/>
                    </a:lnTo>
                    <a:lnTo>
                      <a:pt x="933" y="1014"/>
                    </a:lnTo>
                    <a:lnTo>
                      <a:pt x="912" y="1049"/>
                    </a:lnTo>
                    <a:lnTo>
                      <a:pt x="899" y="1074"/>
                    </a:lnTo>
                    <a:lnTo>
                      <a:pt x="883" y="1094"/>
                    </a:lnTo>
                    <a:lnTo>
                      <a:pt x="874" y="1114"/>
                    </a:lnTo>
                    <a:lnTo>
                      <a:pt x="863" y="1129"/>
                    </a:lnTo>
                    <a:lnTo>
                      <a:pt x="846" y="1147"/>
                    </a:lnTo>
                    <a:lnTo>
                      <a:pt x="829" y="1159"/>
                    </a:lnTo>
                    <a:lnTo>
                      <a:pt x="807" y="1160"/>
                    </a:lnTo>
                    <a:lnTo>
                      <a:pt x="789" y="1144"/>
                    </a:lnTo>
                    <a:lnTo>
                      <a:pt x="768" y="1130"/>
                    </a:lnTo>
                    <a:lnTo>
                      <a:pt x="756" y="1130"/>
                    </a:lnTo>
                    <a:lnTo>
                      <a:pt x="744" y="1135"/>
                    </a:lnTo>
                    <a:lnTo>
                      <a:pt x="727" y="1137"/>
                    </a:lnTo>
                    <a:lnTo>
                      <a:pt x="712" y="1131"/>
                    </a:lnTo>
                    <a:lnTo>
                      <a:pt x="702" y="1118"/>
                    </a:lnTo>
                    <a:lnTo>
                      <a:pt x="688" y="1118"/>
                    </a:lnTo>
                    <a:lnTo>
                      <a:pt x="683" y="1119"/>
                    </a:lnTo>
                    <a:lnTo>
                      <a:pt x="679" y="1120"/>
                    </a:lnTo>
                    <a:lnTo>
                      <a:pt x="660" y="1128"/>
                    </a:lnTo>
                    <a:lnTo>
                      <a:pt x="628" y="1131"/>
                    </a:lnTo>
                    <a:lnTo>
                      <a:pt x="600" y="1119"/>
                    </a:lnTo>
                    <a:lnTo>
                      <a:pt x="582" y="1111"/>
                    </a:lnTo>
                    <a:lnTo>
                      <a:pt x="555" y="1102"/>
                    </a:lnTo>
                    <a:lnTo>
                      <a:pt x="543" y="1098"/>
                    </a:lnTo>
                    <a:lnTo>
                      <a:pt x="531" y="1102"/>
                    </a:lnTo>
                    <a:lnTo>
                      <a:pt x="501" y="1108"/>
                    </a:lnTo>
                    <a:lnTo>
                      <a:pt x="482" y="1114"/>
                    </a:lnTo>
                    <a:lnTo>
                      <a:pt x="452" y="1129"/>
                    </a:lnTo>
                    <a:lnTo>
                      <a:pt x="429" y="1134"/>
                    </a:lnTo>
                    <a:lnTo>
                      <a:pt x="402" y="1153"/>
                    </a:lnTo>
                    <a:lnTo>
                      <a:pt x="379" y="1168"/>
                    </a:lnTo>
                    <a:lnTo>
                      <a:pt x="350" y="1180"/>
                    </a:lnTo>
                    <a:lnTo>
                      <a:pt x="326" y="1180"/>
                    </a:lnTo>
                    <a:lnTo>
                      <a:pt x="306" y="1177"/>
                    </a:lnTo>
                    <a:lnTo>
                      <a:pt x="305" y="1168"/>
                    </a:lnTo>
                    <a:lnTo>
                      <a:pt x="309" y="1164"/>
                    </a:lnTo>
                    <a:lnTo>
                      <a:pt x="320" y="1160"/>
                    </a:lnTo>
                    <a:lnTo>
                      <a:pt x="330" y="1156"/>
                    </a:lnTo>
                    <a:lnTo>
                      <a:pt x="336" y="1152"/>
                    </a:lnTo>
                    <a:lnTo>
                      <a:pt x="342" y="1147"/>
                    </a:lnTo>
                    <a:lnTo>
                      <a:pt x="343" y="1132"/>
                    </a:lnTo>
                    <a:lnTo>
                      <a:pt x="354" y="1118"/>
                    </a:lnTo>
                    <a:lnTo>
                      <a:pt x="349" y="1104"/>
                    </a:lnTo>
                    <a:lnTo>
                      <a:pt x="347" y="1092"/>
                    </a:lnTo>
                    <a:lnTo>
                      <a:pt x="347" y="1072"/>
                    </a:lnTo>
                    <a:lnTo>
                      <a:pt x="340" y="1056"/>
                    </a:lnTo>
                    <a:lnTo>
                      <a:pt x="321" y="1047"/>
                    </a:lnTo>
                    <a:lnTo>
                      <a:pt x="320" y="1025"/>
                    </a:lnTo>
                    <a:lnTo>
                      <a:pt x="315" y="1015"/>
                    </a:lnTo>
                    <a:lnTo>
                      <a:pt x="308" y="1005"/>
                    </a:lnTo>
                    <a:lnTo>
                      <a:pt x="311" y="993"/>
                    </a:lnTo>
                    <a:lnTo>
                      <a:pt x="329" y="988"/>
                    </a:lnTo>
                    <a:lnTo>
                      <a:pt x="335" y="982"/>
                    </a:lnTo>
                    <a:lnTo>
                      <a:pt x="332" y="964"/>
                    </a:lnTo>
                    <a:lnTo>
                      <a:pt x="340" y="950"/>
                    </a:lnTo>
                    <a:lnTo>
                      <a:pt x="340" y="937"/>
                    </a:lnTo>
                    <a:lnTo>
                      <a:pt x="332" y="935"/>
                    </a:lnTo>
                    <a:lnTo>
                      <a:pt x="318" y="945"/>
                    </a:lnTo>
                    <a:lnTo>
                      <a:pt x="298" y="953"/>
                    </a:lnTo>
                    <a:lnTo>
                      <a:pt x="276" y="956"/>
                    </a:lnTo>
                    <a:lnTo>
                      <a:pt x="255" y="969"/>
                    </a:lnTo>
                    <a:lnTo>
                      <a:pt x="237" y="982"/>
                    </a:lnTo>
                    <a:lnTo>
                      <a:pt x="223" y="985"/>
                    </a:lnTo>
                    <a:lnTo>
                      <a:pt x="199" y="990"/>
                    </a:lnTo>
                    <a:lnTo>
                      <a:pt x="181" y="993"/>
                    </a:lnTo>
                    <a:lnTo>
                      <a:pt x="159" y="1005"/>
                    </a:lnTo>
                    <a:lnTo>
                      <a:pt x="157" y="1014"/>
                    </a:lnTo>
                    <a:lnTo>
                      <a:pt x="159" y="1023"/>
                    </a:lnTo>
                    <a:lnTo>
                      <a:pt x="154" y="1025"/>
                    </a:lnTo>
                    <a:lnTo>
                      <a:pt x="144" y="1019"/>
                    </a:lnTo>
                    <a:lnTo>
                      <a:pt x="126" y="1012"/>
                    </a:lnTo>
                    <a:lnTo>
                      <a:pt x="115" y="1010"/>
                    </a:lnTo>
                    <a:lnTo>
                      <a:pt x="113" y="1014"/>
                    </a:lnTo>
                    <a:lnTo>
                      <a:pt x="112" y="1017"/>
                    </a:lnTo>
                    <a:lnTo>
                      <a:pt x="103" y="1020"/>
                    </a:lnTo>
                    <a:lnTo>
                      <a:pt x="95" y="1023"/>
                    </a:lnTo>
                    <a:lnTo>
                      <a:pt x="82" y="1034"/>
                    </a:lnTo>
                    <a:lnTo>
                      <a:pt x="70" y="1053"/>
                    </a:lnTo>
                    <a:lnTo>
                      <a:pt x="61" y="1057"/>
                    </a:lnTo>
                    <a:lnTo>
                      <a:pt x="45" y="1046"/>
                    </a:lnTo>
                    <a:lnTo>
                      <a:pt x="35" y="1046"/>
                    </a:lnTo>
                    <a:lnTo>
                      <a:pt x="19" y="1059"/>
                    </a:lnTo>
                    <a:lnTo>
                      <a:pt x="7" y="1074"/>
                    </a:lnTo>
                    <a:lnTo>
                      <a:pt x="6" y="1077"/>
                    </a:lnTo>
                    <a:lnTo>
                      <a:pt x="0" y="1098"/>
                    </a:lnTo>
                    <a:lnTo>
                      <a:pt x="0" y="1152"/>
                    </a:lnTo>
                    <a:lnTo>
                      <a:pt x="0" y="1204"/>
                    </a:lnTo>
                    <a:lnTo>
                      <a:pt x="7" y="1233"/>
                    </a:lnTo>
                    <a:lnTo>
                      <a:pt x="20" y="1255"/>
                    </a:lnTo>
                    <a:lnTo>
                      <a:pt x="48" y="1254"/>
                    </a:lnTo>
                    <a:lnTo>
                      <a:pt x="58" y="1252"/>
                    </a:lnTo>
                    <a:lnTo>
                      <a:pt x="71" y="1251"/>
                    </a:lnTo>
                    <a:lnTo>
                      <a:pt x="78" y="1249"/>
                    </a:lnTo>
                    <a:lnTo>
                      <a:pt x="91" y="1247"/>
                    </a:lnTo>
                    <a:lnTo>
                      <a:pt x="104" y="1246"/>
                    </a:lnTo>
                    <a:lnTo>
                      <a:pt x="109" y="1245"/>
                    </a:lnTo>
                    <a:lnTo>
                      <a:pt x="119" y="1246"/>
                    </a:lnTo>
                    <a:lnTo>
                      <a:pt x="139" y="1247"/>
                    </a:lnTo>
                    <a:lnTo>
                      <a:pt x="158" y="1248"/>
                    </a:lnTo>
                    <a:lnTo>
                      <a:pt x="169" y="1249"/>
                    </a:lnTo>
                    <a:lnTo>
                      <a:pt x="226" y="1251"/>
                    </a:lnTo>
                    <a:lnTo>
                      <a:pt x="261" y="1252"/>
                    </a:lnTo>
                    <a:lnTo>
                      <a:pt x="269" y="1251"/>
                    </a:lnTo>
                    <a:lnTo>
                      <a:pt x="282" y="1249"/>
                    </a:lnTo>
                    <a:lnTo>
                      <a:pt x="295" y="1248"/>
                    </a:lnTo>
                    <a:lnTo>
                      <a:pt x="301" y="1247"/>
                    </a:lnTo>
                    <a:lnTo>
                      <a:pt x="319" y="1247"/>
                    </a:lnTo>
                    <a:lnTo>
                      <a:pt x="321" y="1238"/>
                    </a:lnTo>
                    <a:lnTo>
                      <a:pt x="324" y="1229"/>
                    </a:lnTo>
                    <a:lnTo>
                      <a:pt x="328" y="1219"/>
                    </a:lnTo>
                    <a:lnTo>
                      <a:pt x="330" y="1208"/>
                    </a:lnTo>
                    <a:lnTo>
                      <a:pt x="343" y="1213"/>
                    </a:lnTo>
                    <a:lnTo>
                      <a:pt x="345" y="1223"/>
                    </a:lnTo>
                    <a:lnTo>
                      <a:pt x="349" y="1235"/>
                    </a:lnTo>
                    <a:lnTo>
                      <a:pt x="351" y="1245"/>
                    </a:lnTo>
                    <a:lnTo>
                      <a:pt x="352" y="1254"/>
                    </a:lnTo>
                    <a:lnTo>
                      <a:pt x="355" y="1264"/>
                    </a:lnTo>
                    <a:lnTo>
                      <a:pt x="374" y="1268"/>
                    </a:lnTo>
                    <a:lnTo>
                      <a:pt x="388" y="1275"/>
                    </a:lnTo>
                    <a:lnTo>
                      <a:pt x="402" y="1277"/>
                    </a:lnTo>
                    <a:lnTo>
                      <a:pt x="418" y="1280"/>
                    </a:lnTo>
                    <a:lnTo>
                      <a:pt x="434" y="1278"/>
                    </a:lnTo>
                    <a:lnTo>
                      <a:pt x="448" y="1276"/>
                    </a:lnTo>
                    <a:lnTo>
                      <a:pt x="483" y="1269"/>
                    </a:lnTo>
                    <a:lnTo>
                      <a:pt x="523" y="1253"/>
                    </a:lnTo>
                    <a:lnTo>
                      <a:pt x="570" y="1238"/>
                    </a:lnTo>
                    <a:lnTo>
                      <a:pt x="593" y="1219"/>
                    </a:lnTo>
                    <a:lnTo>
                      <a:pt x="613" y="1213"/>
                    </a:lnTo>
                    <a:lnTo>
                      <a:pt x="640" y="1214"/>
                    </a:lnTo>
                    <a:lnTo>
                      <a:pt x="678" y="1217"/>
                    </a:lnTo>
                    <a:lnTo>
                      <a:pt x="690" y="1216"/>
                    </a:lnTo>
                    <a:lnTo>
                      <a:pt x="703" y="1214"/>
                    </a:lnTo>
                    <a:lnTo>
                      <a:pt x="761" y="1215"/>
                    </a:lnTo>
                    <a:lnTo>
                      <a:pt x="773" y="1214"/>
                    </a:lnTo>
                    <a:lnTo>
                      <a:pt x="780" y="1192"/>
                    </a:lnTo>
                    <a:lnTo>
                      <a:pt x="788" y="1192"/>
                    </a:lnTo>
                    <a:lnTo>
                      <a:pt x="802" y="1198"/>
                    </a:lnTo>
                    <a:lnTo>
                      <a:pt x="814" y="1199"/>
                    </a:lnTo>
                    <a:lnTo>
                      <a:pt x="828" y="1199"/>
                    </a:lnTo>
                    <a:lnTo>
                      <a:pt x="835" y="1196"/>
                    </a:lnTo>
                    <a:lnTo>
                      <a:pt x="842" y="1192"/>
                    </a:lnTo>
                    <a:lnTo>
                      <a:pt x="850" y="1175"/>
                    </a:lnTo>
                    <a:lnTo>
                      <a:pt x="859" y="1156"/>
                    </a:lnTo>
                    <a:lnTo>
                      <a:pt x="872" y="1146"/>
                    </a:lnTo>
                    <a:lnTo>
                      <a:pt x="879" y="1134"/>
                    </a:lnTo>
                    <a:lnTo>
                      <a:pt x="890" y="1120"/>
                    </a:lnTo>
                    <a:lnTo>
                      <a:pt x="899" y="1112"/>
                    </a:lnTo>
                    <a:lnTo>
                      <a:pt x="901" y="1098"/>
                    </a:lnTo>
                    <a:lnTo>
                      <a:pt x="908" y="1086"/>
                    </a:lnTo>
                    <a:lnTo>
                      <a:pt x="921" y="1071"/>
                    </a:lnTo>
                    <a:lnTo>
                      <a:pt x="930" y="1063"/>
                    </a:lnTo>
                    <a:lnTo>
                      <a:pt x="962" y="1044"/>
                    </a:lnTo>
                    <a:lnTo>
                      <a:pt x="980" y="1041"/>
                    </a:lnTo>
                    <a:lnTo>
                      <a:pt x="985" y="1047"/>
                    </a:lnTo>
                    <a:lnTo>
                      <a:pt x="1005" y="1039"/>
                    </a:lnTo>
                    <a:lnTo>
                      <a:pt x="1030" y="1031"/>
                    </a:lnTo>
                    <a:lnTo>
                      <a:pt x="1056" y="1026"/>
                    </a:lnTo>
                    <a:lnTo>
                      <a:pt x="1067" y="1030"/>
                    </a:lnTo>
                    <a:lnTo>
                      <a:pt x="1078" y="1034"/>
                    </a:lnTo>
                    <a:lnTo>
                      <a:pt x="1090" y="1032"/>
                    </a:lnTo>
                    <a:lnTo>
                      <a:pt x="1101" y="1030"/>
                    </a:lnTo>
                    <a:lnTo>
                      <a:pt x="1110" y="1024"/>
                    </a:lnTo>
                    <a:lnTo>
                      <a:pt x="1124" y="1013"/>
                    </a:lnTo>
                    <a:lnTo>
                      <a:pt x="1130" y="1013"/>
                    </a:lnTo>
                    <a:lnTo>
                      <a:pt x="1136" y="1014"/>
                    </a:lnTo>
                    <a:lnTo>
                      <a:pt x="1141" y="1019"/>
                    </a:lnTo>
                    <a:lnTo>
                      <a:pt x="1145" y="1024"/>
                    </a:lnTo>
                    <a:lnTo>
                      <a:pt x="1157" y="1036"/>
                    </a:lnTo>
                    <a:lnTo>
                      <a:pt x="1171" y="1042"/>
                    </a:lnTo>
                    <a:lnTo>
                      <a:pt x="1193" y="1041"/>
                    </a:lnTo>
                    <a:lnTo>
                      <a:pt x="1212" y="1040"/>
                    </a:lnTo>
                    <a:lnTo>
                      <a:pt x="1214" y="1056"/>
                    </a:lnTo>
                    <a:lnTo>
                      <a:pt x="1219" y="1068"/>
                    </a:lnTo>
                    <a:lnTo>
                      <a:pt x="1230" y="1080"/>
                    </a:lnTo>
                    <a:lnTo>
                      <a:pt x="1240" y="1097"/>
                    </a:lnTo>
                    <a:lnTo>
                      <a:pt x="1267" y="1108"/>
                    </a:lnTo>
                    <a:lnTo>
                      <a:pt x="1290" y="1109"/>
                    </a:lnTo>
                    <a:lnTo>
                      <a:pt x="1295" y="1109"/>
                    </a:lnTo>
                    <a:lnTo>
                      <a:pt x="1305" y="1110"/>
                    </a:lnTo>
                    <a:lnTo>
                      <a:pt x="1315" y="1112"/>
                    </a:lnTo>
                    <a:lnTo>
                      <a:pt x="1323" y="1112"/>
                    </a:lnTo>
                    <a:lnTo>
                      <a:pt x="1327" y="1118"/>
                    </a:lnTo>
                    <a:lnTo>
                      <a:pt x="1329" y="1123"/>
                    </a:lnTo>
                    <a:lnTo>
                      <a:pt x="1327" y="1135"/>
                    </a:lnTo>
                    <a:lnTo>
                      <a:pt x="1329" y="1162"/>
                    </a:lnTo>
                    <a:lnTo>
                      <a:pt x="1340" y="1183"/>
                    </a:lnTo>
                    <a:lnTo>
                      <a:pt x="1349" y="1192"/>
                    </a:lnTo>
                    <a:lnTo>
                      <a:pt x="1360" y="1202"/>
                    </a:lnTo>
                    <a:lnTo>
                      <a:pt x="1364" y="1210"/>
                    </a:lnTo>
                    <a:lnTo>
                      <a:pt x="1367" y="1217"/>
                    </a:lnTo>
                    <a:lnTo>
                      <a:pt x="1369" y="1242"/>
                    </a:lnTo>
                    <a:lnTo>
                      <a:pt x="1364" y="1251"/>
                    </a:lnTo>
                    <a:lnTo>
                      <a:pt x="1353" y="1260"/>
                    </a:lnTo>
                    <a:lnTo>
                      <a:pt x="1328" y="1264"/>
                    </a:lnTo>
                    <a:lnTo>
                      <a:pt x="1329" y="1273"/>
                    </a:lnTo>
                    <a:lnTo>
                      <a:pt x="1347" y="1283"/>
                    </a:lnTo>
                    <a:lnTo>
                      <a:pt x="1357" y="1288"/>
                    </a:lnTo>
                    <a:lnTo>
                      <a:pt x="1369" y="1293"/>
                    </a:lnTo>
                    <a:lnTo>
                      <a:pt x="1384" y="1303"/>
                    </a:lnTo>
                    <a:lnTo>
                      <a:pt x="1399" y="1312"/>
                    </a:lnTo>
                    <a:lnTo>
                      <a:pt x="1429" y="1336"/>
                    </a:lnTo>
                    <a:lnTo>
                      <a:pt x="1454" y="1357"/>
                    </a:lnTo>
                    <a:lnTo>
                      <a:pt x="1470" y="1374"/>
                    </a:lnTo>
                    <a:lnTo>
                      <a:pt x="1480" y="1384"/>
                    </a:lnTo>
                    <a:lnTo>
                      <a:pt x="1490" y="1394"/>
                    </a:lnTo>
                    <a:lnTo>
                      <a:pt x="1497" y="1404"/>
                    </a:lnTo>
                    <a:lnTo>
                      <a:pt x="1506" y="1413"/>
                    </a:lnTo>
                    <a:lnTo>
                      <a:pt x="1509" y="1416"/>
                    </a:lnTo>
                    <a:lnTo>
                      <a:pt x="1511" y="1422"/>
                    </a:lnTo>
                    <a:lnTo>
                      <a:pt x="1513" y="1429"/>
                    </a:lnTo>
                    <a:lnTo>
                      <a:pt x="1513" y="1433"/>
                    </a:lnTo>
                    <a:lnTo>
                      <a:pt x="1511" y="1444"/>
                    </a:lnTo>
                    <a:lnTo>
                      <a:pt x="1509" y="1455"/>
                    </a:lnTo>
                    <a:lnTo>
                      <a:pt x="1495" y="1485"/>
                    </a:lnTo>
                    <a:lnTo>
                      <a:pt x="1485" y="1502"/>
                    </a:lnTo>
                    <a:lnTo>
                      <a:pt x="1482" y="1511"/>
                    </a:lnTo>
                    <a:lnTo>
                      <a:pt x="1479" y="1521"/>
                    </a:lnTo>
                    <a:lnTo>
                      <a:pt x="1478" y="1536"/>
                    </a:lnTo>
                    <a:lnTo>
                      <a:pt x="1478" y="1551"/>
                    </a:lnTo>
                    <a:lnTo>
                      <a:pt x="1477" y="1586"/>
                    </a:lnTo>
                    <a:lnTo>
                      <a:pt x="1476" y="1594"/>
                    </a:lnTo>
                    <a:lnTo>
                      <a:pt x="1475" y="1606"/>
                    </a:lnTo>
                    <a:lnTo>
                      <a:pt x="1474" y="1613"/>
                    </a:lnTo>
                    <a:lnTo>
                      <a:pt x="1473" y="1624"/>
                    </a:lnTo>
                    <a:lnTo>
                      <a:pt x="1472" y="1635"/>
                    </a:lnTo>
                    <a:lnTo>
                      <a:pt x="1471" y="1643"/>
                    </a:lnTo>
                    <a:lnTo>
                      <a:pt x="1469" y="1654"/>
                    </a:lnTo>
                    <a:lnTo>
                      <a:pt x="1467" y="1660"/>
                    </a:lnTo>
                    <a:lnTo>
                      <a:pt x="1463" y="1663"/>
                    </a:lnTo>
                    <a:lnTo>
                      <a:pt x="1458" y="1667"/>
                    </a:lnTo>
                    <a:lnTo>
                      <a:pt x="1457" y="1672"/>
                    </a:lnTo>
                    <a:lnTo>
                      <a:pt x="1458" y="1676"/>
                    </a:lnTo>
                    <a:lnTo>
                      <a:pt x="1463" y="1692"/>
                    </a:lnTo>
                    <a:lnTo>
                      <a:pt x="1467" y="1689"/>
                    </a:lnTo>
                    <a:lnTo>
                      <a:pt x="1477" y="1681"/>
                    </a:lnTo>
                    <a:lnTo>
                      <a:pt x="1499" y="1665"/>
                    </a:lnTo>
                    <a:lnTo>
                      <a:pt x="1521" y="1642"/>
                    </a:lnTo>
                    <a:lnTo>
                      <a:pt x="1534" y="1630"/>
                    </a:lnTo>
                    <a:lnTo>
                      <a:pt x="1554" y="1619"/>
                    </a:lnTo>
                    <a:lnTo>
                      <a:pt x="1571" y="1618"/>
                    </a:lnTo>
                    <a:lnTo>
                      <a:pt x="1583" y="1610"/>
                    </a:lnTo>
                    <a:lnTo>
                      <a:pt x="1600" y="1596"/>
                    </a:lnTo>
                    <a:lnTo>
                      <a:pt x="1620" y="1584"/>
                    </a:lnTo>
                    <a:lnTo>
                      <a:pt x="1659" y="1580"/>
                    </a:lnTo>
                    <a:lnTo>
                      <a:pt x="1665" y="1578"/>
                    </a:lnTo>
                    <a:lnTo>
                      <a:pt x="1668" y="1577"/>
                    </a:lnTo>
                    <a:lnTo>
                      <a:pt x="1673" y="1575"/>
                    </a:lnTo>
                    <a:lnTo>
                      <a:pt x="1677" y="1573"/>
                    </a:lnTo>
                    <a:lnTo>
                      <a:pt x="1684" y="1568"/>
                    </a:lnTo>
                    <a:lnTo>
                      <a:pt x="1692" y="1561"/>
                    </a:lnTo>
                    <a:lnTo>
                      <a:pt x="1698" y="1555"/>
                    </a:lnTo>
                    <a:lnTo>
                      <a:pt x="1703" y="1548"/>
                    </a:lnTo>
                    <a:lnTo>
                      <a:pt x="1730" y="1524"/>
                    </a:lnTo>
                    <a:lnTo>
                      <a:pt x="1755" y="1501"/>
                    </a:lnTo>
                    <a:lnTo>
                      <a:pt x="1755" y="1480"/>
                    </a:lnTo>
                    <a:lnTo>
                      <a:pt x="1753" y="1467"/>
                    </a:lnTo>
                    <a:lnTo>
                      <a:pt x="1757" y="1451"/>
                    </a:lnTo>
                    <a:lnTo>
                      <a:pt x="1759" y="1436"/>
                    </a:lnTo>
                    <a:lnTo>
                      <a:pt x="1788" y="1390"/>
                    </a:lnTo>
                    <a:lnTo>
                      <a:pt x="1799" y="1386"/>
                    </a:lnTo>
                    <a:lnTo>
                      <a:pt x="1819" y="1371"/>
                    </a:lnTo>
                    <a:lnTo>
                      <a:pt x="1839" y="1356"/>
                    </a:lnTo>
                    <a:lnTo>
                      <a:pt x="1848" y="1340"/>
                    </a:lnTo>
                    <a:lnTo>
                      <a:pt x="1862" y="1322"/>
                    </a:lnTo>
                    <a:lnTo>
                      <a:pt x="1880" y="1289"/>
                    </a:lnTo>
                    <a:lnTo>
                      <a:pt x="1880" y="1271"/>
                    </a:lnTo>
                    <a:lnTo>
                      <a:pt x="1885" y="1252"/>
                    </a:lnTo>
                    <a:lnTo>
                      <a:pt x="1892" y="1240"/>
                    </a:lnTo>
                    <a:lnTo>
                      <a:pt x="1905" y="1220"/>
                    </a:lnTo>
                    <a:lnTo>
                      <a:pt x="1904" y="1183"/>
                    </a:lnTo>
                    <a:lnTo>
                      <a:pt x="1907" y="1157"/>
                    </a:lnTo>
                    <a:lnTo>
                      <a:pt x="1927" y="1138"/>
                    </a:lnTo>
                    <a:lnTo>
                      <a:pt x="1944" y="1116"/>
                    </a:lnTo>
                    <a:lnTo>
                      <a:pt x="1949" y="1111"/>
                    </a:lnTo>
                    <a:lnTo>
                      <a:pt x="1955" y="1105"/>
                    </a:lnTo>
                    <a:lnTo>
                      <a:pt x="1963" y="1102"/>
                    </a:lnTo>
                    <a:lnTo>
                      <a:pt x="1971" y="1098"/>
                    </a:lnTo>
                    <a:lnTo>
                      <a:pt x="1988" y="1088"/>
                    </a:lnTo>
                    <a:lnTo>
                      <a:pt x="1995" y="1075"/>
                    </a:lnTo>
                    <a:lnTo>
                      <a:pt x="1997" y="1066"/>
                    </a:lnTo>
                    <a:lnTo>
                      <a:pt x="1998" y="1056"/>
                    </a:lnTo>
                    <a:lnTo>
                      <a:pt x="1999" y="1051"/>
                    </a:lnTo>
                    <a:lnTo>
                      <a:pt x="2000" y="1047"/>
                    </a:lnTo>
                    <a:lnTo>
                      <a:pt x="2020" y="1036"/>
                    </a:lnTo>
                    <a:lnTo>
                      <a:pt x="2036" y="1028"/>
                    </a:lnTo>
                    <a:lnTo>
                      <a:pt x="2040" y="1024"/>
                    </a:lnTo>
                    <a:lnTo>
                      <a:pt x="2045" y="1017"/>
                    </a:lnTo>
                    <a:lnTo>
                      <a:pt x="2052" y="1006"/>
                    </a:lnTo>
                    <a:lnTo>
                      <a:pt x="2059" y="995"/>
                    </a:lnTo>
                    <a:lnTo>
                      <a:pt x="2062" y="972"/>
                    </a:lnTo>
                    <a:lnTo>
                      <a:pt x="2064" y="958"/>
                    </a:lnTo>
                    <a:lnTo>
                      <a:pt x="2074" y="931"/>
                    </a:lnTo>
                    <a:lnTo>
                      <a:pt x="2080" y="915"/>
                    </a:lnTo>
                    <a:lnTo>
                      <a:pt x="2090" y="894"/>
                    </a:lnTo>
                    <a:lnTo>
                      <a:pt x="2103" y="872"/>
                    </a:lnTo>
                    <a:lnTo>
                      <a:pt x="2112" y="861"/>
                    </a:lnTo>
                    <a:lnTo>
                      <a:pt x="2122" y="847"/>
                    </a:lnTo>
                    <a:lnTo>
                      <a:pt x="2131" y="840"/>
                    </a:lnTo>
                    <a:lnTo>
                      <a:pt x="2138" y="834"/>
                    </a:lnTo>
                    <a:lnTo>
                      <a:pt x="2146" y="818"/>
                    </a:lnTo>
                    <a:lnTo>
                      <a:pt x="2150" y="793"/>
                    </a:lnTo>
                    <a:lnTo>
                      <a:pt x="2145" y="778"/>
                    </a:lnTo>
                    <a:lnTo>
                      <a:pt x="2139" y="754"/>
                    </a:lnTo>
                    <a:lnTo>
                      <a:pt x="2139" y="721"/>
                    </a:lnTo>
                    <a:lnTo>
                      <a:pt x="2140" y="685"/>
                    </a:lnTo>
                    <a:lnTo>
                      <a:pt x="2148" y="651"/>
                    </a:lnTo>
                    <a:lnTo>
                      <a:pt x="2149" y="645"/>
                    </a:lnTo>
                    <a:lnTo>
                      <a:pt x="2150" y="634"/>
                    </a:lnTo>
                    <a:lnTo>
                      <a:pt x="2151" y="622"/>
                    </a:lnTo>
                    <a:lnTo>
                      <a:pt x="2152" y="616"/>
                    </a:lnTo>
                    <a:lnTo>
                      <a:pt x="2153" y="609"/>
                    </a:lnTo>
                    <a:lnTo>
                      <a:pt x="2156" y="597"/>
                    </a:lnTo>
                    <a:lnTo>
                      <a:pt x="2159" y="586"/>
                    </a:lnTo>
                    <a:lnTo>
                      <a:pt x="2160" y="582"/>
                    </a:lnTo>
                    <a:lnTo>
                      <a:pt x="2160" y="564"/>
                    </a:lnTo>
                    <a:lnTo>
                      <a:pt x="2154" y="546"/>
                    </a:lnTo>
                    <a:lnTo>
                      <a:pt x="2139" y="522"/>
                    </a:lnTo>
                    <a:lnTo>
                      <a:pt x="2129" y="506"/>
                    </a:lnTo>
                    <a:lnTo>
                      <a:pt x="2112" y="493"/>
                    </a:lnTo>
                    <a:lnTo>
                      <a:pt x="2095" y="478"/>
                    </a:lnTo>
                    <a:lnTo>
                      <a:pt x="2086" y="458"/>
                    </a:lnTo>
                    <a:lnTo>
                      <a:pt x="2079" y="442"/>
                    </a:lnTo>
                    <a:lnTo>
                      <a:pt x="2071" y="423"/>
                    </a:lnTo>
                    <a:lnTo>
                      <a:pt x="2058" y="400"/>
                    </a:lnTo>
                    <a:lnTo>
                      <a:pt x="2043" y="369"/>
                    </a:lnTo>
                    <a:lnTo>
                      <a:pt x="2020" y="322"/>
                    </a:lnTo>
                    <a:lnTo>
                      <a:pt x="2012" y="305"/>
                    </a:lnTo>
                    <a:lnTo>
                      <a:pt x="1997" y="280"/>
                    </a:lnTo>
                    <a:lnTo>
                      <a:pt x="1977" y="252"/>
                    </a:lnTo>
                    <a:lnTo>
                      <a:pt x="1961" y="221"/>
                    </a:lnTo>
                    <a:lnTo>
                      <a:pt x="1945" y="204"/>
                    </a:lnTo>
                    <a:lnTo>
                      <a:pt x="1927" y="182"/>
                    </a:lnTo>
                    <a:lnTo>
                      <a:pt x="1923" y="166"/>
                    </a:lnTo>
                    <a:lnTo>
                      <a:pt x="1908" y="130"/>
                    </a:lnTo>
                    <a:lnTo>
                      <a:pt x="1893" y="98"/>
                    </a:lnTo>
                    <a:lnTo>
                      <a:pt x="1887" y="73"/>
                    </a:lnTo>
                    <a:lnTo>
                      <a:pt x="1878" y="45"/>
                    </a:lnTo>
                    <a:lnTo>
                      <a:pt x="1878" y="42"/>
                    </a:lnTo>
                    <a:lnTo>
                      <a:pt x="1876" y="33"/>
                    </a:lnTo>
                    <a:lnTo>
                      <a:pt x="1874" y="23"/>
                    </a:lnTo>
                    <a:lnTo>
                      <a:pt x="1873" y="14"/>
                    </a:lnTo>
                    <a:lnTo>
                      <a:pt x="1871" y="4"/>
                    </a:lnTo>
                    <a:lnTo>
                      <a:pt x="1869" y="0"/>
                    </a:lnTo>
                    <a:lnTo>
                      <a:pt x="1866" y="0"/>
                    </a:lnTo>
                    <a:lnTo>
                      <a:pt x="1863" y="0"/>
                    </a:lnTo>
                    <a:lnTo>
                      <a:pt x="1851" y="5"/>
                    </a:lnTo>
                    <a:lnTo>
                      <a:pt x="1830" y="17"/>
                    </a:lnTo>
                    <a:lnTo>
                      <a:pt x="1799" y="29"/>
                    </a:lnTo>
                    <a:lnTo>
                      <a:pt x="1765" y="50"/>
                    </a:lnTo>
                    <a:lnTo>
                      <a:pt x="1729" y="65"/>
                    </a:lnTo>
                    <a:lnTo>
                      <a:pt x="1724" y="77"/>
                    </a:lnTo>
                    <a:lnTo>
                      <a:pt x="1727" y="91"/>
                    </a:lnTo>
                    <a:lnTo>
                      <a:pt x="1734" y="105"/>
                    </a:lnTo>
                    <a:lnTo>
                      <a:pt x="1741" y="118"/>
                    </a:lnTo>
                    <a:lnTo>
                      <a:pt x="1746" y="140"/>
                    </a:lnTo>
                    <a:lnTo>
                      <a:pt x="1755" y="144"/>
                    </a:lnTo>
                    <a:lnTo>
                      <a:pt x="1763" y="162"/>
                    </a:lnTo>
                    <a:lnTo>
                      <a:pt x="1774" y="178"/>
                    </a:lnTo>
                    <a:lnTo>
                      <a:pt x="1796" y="213"/>
                    </a:lnTo>
                    <a:lnTo>
                      <a:pt x="1812" y="237"/>
                    </a:lnTo>
                    <a:lnTo>
                      <a:pt x="1816" y="243"/>
                    </a:lnTo>
                    <a:lnTo>
                      <a:pt x="1823" y="251"/>
                    </a:lnTo>
                    <a:lnTo>
                      <a:pt x="1832" y="260"/>
                    </a:lnTo>
                    <a:lnTo>
                      <a:pt x="1838" y="266"/>
                    </a:lnTo>
                    <a:lnTo>
                      <a:pt x="1844" y="284"/>
                    </a:lnTo>
                    <a:lnTo>
                      <a:pt x="1848" y="303"/>
                    </a:lnTo>
                    <a:lnTo>
                      <a:pt x="1854" y="320"/>
                    </a:lnTo>
                    <a:lnTo>
                      <a:pt x="1857" y="333"/>
                    </a:lnTo>
                    <a:lnTo>
                      <a:pt x="1863" y="340"/>
                    </a:lnTo>
                    <a:lnTo>
                      <a:pt x="1875" y="348"/>
                    </a:lnTo>
                    <a:lnTo>
                      <a:pt x="1884" y="353"/>
                    </a:lnTo>
                    <a:lnTo>
                      <a:pt x="1895" y="358"/>
                    </a:lnTo>
                    <a:lnTo>
                      <a:pt x="1899" y="362"/>
                    </a:lnTo>
                    <a:lnTo>
                      <a:pt x="1902" y="365"/>
                    </a:lnTo>
                    <a:lnTo>
                      <a:pt x="1902" y="446"/>
                    </a:lnTo>
                    <a:lnTo>
                      <a:pt x="1899" y="456"/>
                    </a:lnTo>
                    <a:lnTo>
                      <a:pt x="1896" y="470"/>
                    </a:lnTo>
                    <a:lnTo>
                      <a:pt x="1896" y="487"/>
                    </a:lnTo>
                    <a:lnTo>
                      <a:pt x="1895" y="519"/>
                    </a:lnTo>
                    <a:lnTo>
                      <a:pt x="1895" y="551"/>
                    </a:lnTo>
                    <a:lnTo>
                      <a:pt x="1894" y="564"/>
                    </a:lnTo>
                    <a:lnTo>
                      <a:pt x="1884" y="587"/>
                    </a:lnTo>
                    <a:lnTo>
                      <a:pt x="1875" y="619"/>
                    </a:lnTo>
                    <a:lnTo>
                      <a:pt x="1876" y="633"/>
                    </a:lnTo>
                    <a:lnTo>
                      <a:pt x="1878" y="648"/>
                    </a:lnTo>
                    <a:lnTo>
                      <a:pt x="1879" y="655"/>
                    </a:lnTo>
                    <a:lnTo>
                      <a:pt x="1880" y="666"/>
                    </a:lnTo>
                    <a:lnTo>
                      <a:pt x="1881" y="677"/>
                    </a:lnTo>
                    <a:lnTo>
                      <a:pt x="1881" y="682"/>
                    </a:lnTo>
                    <a:lnTo>
                      <a:pt x="1887" y="715"/>
                    </a:lnTo>
                    <a:lnTo>
                      <a:pt x="1887" y="736"/>
                    </a:lnTo>
                    <a:lnTo>
                      <a:pt x="1887" y="761"/>
                    </a:lnTo>
                    <a:lnTo>
                      <a:pt x="1887" y="778"/>
                    </a:lnTo>
                    <a:lnTo>
                      <a:pt x="1875" y="786"/>
                    </a:lnTo>
                    <a:lnTo>
                      <a:pt x="1873" y="806"/>
                    </a:lnTo>
                    <a:lnTo>
                      <a:pt x="1877" y="836"/>
                    </a:lnTo>
                    <a:lnTo>
                      <a:pt x="1873" y="851"/>
                    </a:lnTo>
                    <a:lnTo>
                      <a:pt x="1865" y="866"/>
                    </a:lnTo>
                    <a:lnTo>
                      <a:pt x="1848" y="879"/>
                    </a:lnTo>
                    <a:lnTo>
                      <a:pt x="1824" y="880"/>
                    </a:lnTo>
                    <a:lnTo>
                      <a:pt x="1785" y="879"/>
                    </a:lnTo>
                    <a:lnTo>
                      <a:pt x="1772" y="884"/>
                    </a:lnTo>
                    <a:lnTo>
                      <a:pt x="1754" y="887"/>
                    </a:lnTo>
                    <a:lnTo>
                      <a:pt x="1749" y="887"/>
                    </a:lnTo>
                    <a:lnTo>
                      <a:pt x="1743" y="887"/>
                    </a:lnTo>
                    <a:lnTo>
                      <a:pt x="1738" y="884"/>
                    </a:lnTo>
                    <a:lnTo>
                      <a:pt x="1734" y="881"/>
                    </a:lnTo>
                    <a:lnTo>
                      <a:pt x="1734" y="873"/>
                    </a:lnTo>
                    <a:lnTo>
                      <a:pt x="1737" y="861"/>
                    </a:lnTo>
                    <a:lnTo>
                      <a:pt x="1737" y="835"/>
                    </a:lnTo>
                    <a:lnTo>
                      <a:pt x="1732" y="822"/>
                    </a:lnTo>
                    <a:lnTo>
                      <a:pt x="1719" y="788"/>
                    </a:lnTo>
                    <a:lnTo>
                      <a:pt x="1711" y="768"/>
                    </a:lnTo>
                    <a:lnTo>
                      <a:pt x="1709" y="738"/>
                    </a:lnTo>
                    <a:lnTo>
                      <a:pt x="1701" y="712"/>
                    </a:lnTo>
                    <a:lnTo>
                      <a:pt x="1691" y="692"/>
                    </a:lnTo>
                    <a:lnTo>
                      <a:pt x="1673" y="660"/>
                    </a:lnTo>
                    <a:lnTo>
                      <a:pt x="1662" y="632"/>
                    </a:lnTo>
                    <a:lnTo>
                      <a:pt x="1652" y="605"/>
                    </a:lnTo>
                    <a:lnTo>
                      <a:pt x="1644" y="581"/>
                    </a:lnTo>
                    <a:lnTo>
                      <a:pt x="1641" y="558"/>
                    </a:lnTo>
                    <a:lnTo>
                      <a:pt x="1638" y="538"/>
                    </a:lnTo>
                    <a:lnTo>
                      <a:pt x="1630" y="510"/>
                    </a:lnTo>
                    <a:lnTo>
                      <a:pt x="1618" y="470"/>
                    </a:lnTo>
                    <a:lnTo>
                      <a:pt x="1610" y="444"/>
                    </a:lnTo>
                    <a:lnTo>
                      <a:pt x="1603" y="408"/>
                    </a:lnTo>
                    <a:lnTo>
                      <a:pt x="1591" y="379"/>
                    </a:lnTo>
                    <a:lnTo>
                      <a:pt x="1576" y="362"/>
                    </a:lnTo>
                    <a:lnTo>
                      <a:pt x="1565" y="348"/>
                    </a:lnTo>
                    <a:lnTo>
                      <a:pt x="1554" y="333"/>
                    </a:lnTo>
                    <a:lnTo>
                      <a:pt x="1550" y="324"/>
                    </a:lnTo>
                    <a:lnTo>
                      <a:pt x="1548" y="315"/>
                    </a:lnTo>
                    <a:lnTo>
                      <a:pt x="1542" y="281"/>
                    </a:lnTo>
                    <a:lnTo>
                      <a:pt x="1537" y="256"/>
                    </a:lnTo>
                    <a:lnTo>
                      <a:pt x="1536" y="251"/>
                    </a:lnTo>
                    <a:lnTo>
                      <a:pt x="1535" y="239"/>
                    </a:lnTo>
                    <a:lnTo>
                      <a:pt x="1533" y="228"/>
                    </a:lnTo>
                    <a:lnTo>
                      <a:pt x="1532" y="222"/>
                    </a:lnTo>
                    <a:lnTo>
                      <a:pt x="1529" y="207"/>
                    </a:lnTo>
                    <a:lnTo>
                      <a:pt x="1525" y="193"/>
                    </a:lnTo>
                    <a:lnTo>
                      <a:pt x="1518" y="175"/>
                    </a:lnTo>
                    <a:lnTo>
                      <a:pt x="1509" y="178"/>
                    </a:lnTo>
                    <a:lnTo>
                      <a:pt x="1503" y="185"/>
                    </a:lnTo>
                    <a:lnTo>
                      <a:pt x="1486" y="183"/>
                    </a:lnTo>
                    <a:lnTo>
                      <a:pt x="1479" y="183"/>
                    </a:lnTo>
                    <a:lnTo>
                      <a:pt x="1472" y="186"/>
                    </a:lnTo>
                    <a:lnTo>
                      <a:pt x="1471" y="198"/>
                    </a:lnTo>
                    <a:lnTo>
                      <a:pt x="1468" y="200"/>
                    </a:lnTo>
                    <a:lnTo>
                      <a:pt x="1464" y="200"/>
                    </a:lnTo>
                    <a:lnTo>
                      <a:pt x="1462" y="200"/>
                    </a:lnTo>
                    <a:lnTo>
                      <a:pt x="1460" y="198"/>
                    </a:lnTo>
                    <a:lnTo>
                      <a:pt x="1450" y="202"/>
                    </a:lnTo>
                    <a:lnTo>
                      <a:pt x="1422" y="198"/>
                    </a:lnTo>
                    <a:lnTo>
                      <a:pt x="1414" y="201"/>
                    </a:lnTo>
                    <a:lnTo>
                      <a:pt x="1405" y="203"/>
                    </a:lnTo>
                    <a:lnTo>
                      <a:pt x="1399" y="210"/>
                    </a:lnTo>
                    <a:lnTo>
                      <a:pt x="1393" y="217"/>
                    </a:lnTo>
                    <a:lnTo>
                      <a:pt x="1385" y="228"/>
                    </a:lnTo>
                    <a:lnTo>
                      <a:pt x="1378" y="233"/>
                    </a:lnTo>
                    <a:lnTo>
                      <a:pt x="1373" y="233"/>
                    </a:lnTo>
                    <a:lnTo>
                      <a:pt x="1370" y="219"/>
                    </a:lnTo>
                    <a:lnTo>
                      <a:pt x="1358" y="200"/>
                    </a:lnTo>
                    <a:lnTo>
                      <a:pt x="1338" y="186"/>
                    </a:lnTo>
                    <a:lnTo>
                      <a:pt x="1325" y="183"/>
                    </a:lnTo>
                    <a:lnTo>
                      <a:pt x="1320" y="185"/>
                    </a:lnTo>
                    <a:lnTo>
                      <a:pt x="1303" y="196"/>
                    </a:lnTo>
                    <a:lnTo>
                      <a:pt x="1289" y="194"/>
                    </a:lnTo>
                    <a:lnTo>
                      <a:pt x="1281" y="193"/>
                    </a:lnTo>
                    <a:lnTo>
                      <a:pt x="1273" y="193"/>
                    </a:lnTo>
                    <a:lnTo>
                      <a:pt x="1265" y="197"/>
                    </a:lnTo>
                    <a:lnTo>
                      <a:pt x="1259" y="203"/>
                    </a:lnTo>
                    <a:lnTo>
                      <a:pt x="1250" y="216"/>
                    </a:lnTo>
                    <a:lnTo>
                      <a:pt x="1245" y="218"/>
                    </a:lnTo>
                    <a:lnTo>
                      <a:pt x="1227" y="212"/>
                    </a:lnTo>
                    <a:lnTo>
                      <a:pt x="1218" y="207"/>
                    </a:lnTo>
                    <a:lnTo>
                      <a:pt x="1208" y="200"/>
                    </a:lnTo>
                    <a:lnTo>
                      <a:pt x="1195" y="192"/>
                    </a:lnTo>
                    <a:lnTo>
                      <a:pt x="1183" y="185"/>
                    </a:lnTo>
                    <a:lnTo>
                      <a:pt x="1173" y="184"/>
                    </a:lnTo>
                    <a:lnTo>
                      <a:pt x="1161" y="183"/>
                    </a:lnTo>
                    <a:lnTo>
                      <a:pt x="1151" y="181"/>
                    </a:lnTo>
                    <a:lnTo>
                      <a:pt x="1141" y="178"/>
                    </a:lnTo>
                    <a:lnTo>
                      <a:pt x="1108" y="176"/>
                    </a:lnTo>
                    <a:lnTo>
                      <a:pt x="1089" y="161"/>
                    </a:lnTo>
                    <a:lnTo>
                      <a:pt x="1074" y="147"/>
                    </a:lnTo>
                    <a:lnTo>
                      <a:pt x="1061" y="147"/>
                    </a:lnTo>
                    <a:close/>
                  </a:path>
                </a:pathLst>
              </a:custGeom>
              <a:solidFill>
                <a:srgbClr val="99CC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41" name="Freeform 290"/>
              <p:cNvSpPr>
                <a:spLocks/>
              </p:cNvSpPr>
              <p:nvPr/>
            </p:nvSpPr>
            <p:spPr bwMode="auto">
              <a:xfrm>
                <a:off x="3117595" y="5890667"/>
                <a:ext cx="150912" cy="53506"/>
              </a:xfrm>
              <a:custGeom>
                <a:avLst/>
                <a:gdLst>
                  <a:gd name="T0" fmla="*/ 58 w 330"/>
                  <a:gd name="T1" fmla="*/ 34 h 116"/>
                  <a:gd name="T2" fmla="*/ 36 w 330"/>
                  <a:gd name="T3" fmla="*/ 45 h 116"/>
                  <a:gd name="T4" fmla="*/ 1 w 330"/>
                  <a:gd name="T5" fmla="*/ 62 h 116"/>
                  <a:gd name="T6" fmla="*/ 0 w 330"/>
                  <a:gd name="T7" fmla="*/ 69 h 116"/>
                  <a:gd name="T8" fmla="*/ 17 w 330"/>
                  <a:gd name="T9" fmla="*/ 67 h 116"/>
                  <a:gd name="T10" fmla="*/ 24 w 330"/>
                  <a:gd name="T11" fmla="*/ 66 h 116"/>
                  <a:gd name="T12" fmla="*/ 36 w 330"/>
                  <a:gd name="T13" fmla="*/ 64 h 116"/>
                  <a:gd name="T14" fmla="*/ 48 w 330"/>
                  <a:gd name="T15" fmla="*/ 61 h 116"/>
                  <a:gd name="T16" fmla="*/ 56 w 330"/>
                  <a:gd name="T17" fmla="*/ 60 h 116"/>
                  <a:gd name="T18" fmla="*/ 66 w 330"/>
                  <a:gd name="T19" fmla="*/ 59 h 116"/>
                  <a:gd name="T20" fmla="*/ 86 w 330"/>
                  <a:gd name="T21" fmla="*/ 58 h 116"/>
                  <a:gd name="T22" fmla="*/ 104 w 330"/>
                  <a:gd name="T23" fmla="*/ 57 h 116"/>
                  <a:gd name="T24" fmla="*/ 112 w 330"/>
                  <a:gd name="T25" fmla="*/ 57 h 116"/>
                  <a:gd name="T26" fmla="*/ 142 w 330"/>
                  <a:gd name="T27" fmla="*/ 57 h 116"/>
                  <a:gd name="T28" fmla="*/ 149 w 330"/>
                  <a:gd name="T29" fmla="*/ 59 h 116"/>
                  <a:gd name="T30" fmla="*/ 165 w 330"/>
                  <a:gd name="T31" fmla="*/ 62 h 116"/>
                  <a:gd name="T32" fmla="*/ 181 w 330"/>
                  <a:gd name="T33" fmla="*/ 66 h 116"/>
                  <a:gd name="T34" fmla="*/ 188 w 330"/>
                  <a:gd name="T35" fmla="*/ 68 h 116"/>
                  <a:gd name="T36" fmla="*/ 194 w 330"/>
                  <a:gd name="T37" fmla="*/ 70 h 116"/>
                  <a:gd name="T38" fmla="*/ 206 w 330"/>
                  <a:gd name="T39" fmla="*/ 73 h 116"/>
                  <a:gd name="T40" fmla="*/ 218 w 330"/>
                  <a:gd name="T41" fmla="*/ 75 h 116"/>
                  <a:gd name="T42" fmla="*/ 225 w 330"/>
                  <a:gd name="T43" fmla="*/ 77 h 116"/>
                  <a:gd name="T44" fmla="*/ 255 w 330"/>
                  <a:gd name="T45" fmla="*/ 87 h 116"/>
                  <a:gd name="T46" fmla="*/ 280 w 330"/>
                  <a:gd name="T47" fmla="*/ 102 h 116"/>
                  <a:gd name="T48" fmla="*/ 293 w 330"/>
                  <a:gd name="T49" fmla="*/ 112 h 116"/>
                  <a:gd name="T50" fmla="*/ 316 w 330"/>
                  <a:gd name="T51" fmla="*/ 116 h 116"/>
                  <a:gd name="T52" fmla="*/ 330 w 330"/>
                  <a:gd name="T53" fmla="*/ 113 h 116"/>
                  <a:gd name="T54" fmla="*/ 328 w 330"/>
                  <a:gd name="T55" fmla="*/ 105 h 116"/>
                  <a:gd name="T56" fmla="*/ 313 w 330"/>
                  <a:gd name="T57" fmla="*/ 96 h 116"/>
                  <a:gd name="T58" fmla="*/ 302 w 330"/>
                  <a:gd name="T59" fmla="*/ 94 h 116"/>
                  <a:gd name="T60" fmla="*/ 291 w 330"/>
                  <a:gd name="T61" fmla="*/ 92 h 116"/>
                  <a:gd name="T62" fmla="*/ 287 w 330"/>
                  <a:gd name="T63" fmla="*/ 88 h 116"/>
                  <a:gd name="T64" fmla="*/ 283 w 330"/>
                  <a:gd name="T65" fmla="*/ 84 h 116"/>
                  <a:gd name="T66" fmla="*/ 282 w 330"/>
                  <a:gd name="T67" fmla="*/ 78 h 116"/>
                  <a:gd name="T68" fmla="*/ 280 w 330"/>
                  <a:gd name="T69" fmla="*/ 70 h 116"/>
                  <a:gd name="T70" fmla="*/ 280 w 330"/>
                  <a:gd name="T71" fmla="*/ 64 h 116"/>
                  <a:gd name="T72" fmla="*/ 294 w 330"/>
                  <a:gd name="T73" fmla="*/ 61 h 116"/>
                  <a:gd name="T74" fmla="*/ 297 w 330"/>
                  <a:gd name="T75" fmla="*/ 56 h 116"/>
                  <a:gd name="T76" fmla="*/ 293 w 330"/>
                  <a:gd name="T77" fmla="*/ 48 h 116"/>
                  <a:gd name="T78" fmla="*/ 283 w 330"/>
                  <a:gd name="T79" fmla="*/ 46 h 116"/>
                  <a:gd name="T80" fmla="*/ 273 w 330"/>
                  <a:gd name="T81" fmla="*/ 50 h 116"/>
                  <a:gd name="T82" fmla="*/ 265 w 330"/>
                  <a:gd name="T83" fmla="*/ 57 h 116"/>
                  <a:gd name="T84" fmla="*/ 253 w 330"/>
                  <a:gd name="T85" fmla="*/ 58 h 116"/>
                  <a:gd name="T86" fmla="*/ 233 w 330"/>
                  <a:gd name="T87" fmla="*/ 55 h 116"/>
                  <a:gd name="T88" fmla="*/ 217 w 330"/>
                  <a:gd name="T89" fmla="*/ 44 h 116"/>
                  <a:gd name="T90" fmla="*/ 209 w 330"/>
                  <a:gd name="T91" fmla="*/ 27 h 116"/>
                  <a:gd name="T92" fmla="*/ 201 w 330"/>
                  <a:gd name="T93" fmla="*/ 17 h 116"/>
                  <a:gd name="T94" fmla="*/ 187 w 330"/>
                  <a:gd name="T95" fmla="*/ 14 h 116"/>
                  <a:gd name="T96" fmla="*/ 172 w 330"/>
                  <a:gd name="T97" fmla="*/ 9 h 116"/>
                  <a:gd name="T98" fmla="*/ 163 w 330"/>
                  <a:gd name="T99" fmla="*/ 4 h 116"/>
                  <a:gd name="T100" fmla="*/ 154 w 330"/>
                  <a:gd name="T101" fmla="*/ 0 h 116"/>
                  <a:gd name="T102" fmla="*/ 131 w 330"/>
                  <a:gd name="T103" fmla="*/ 6 h 116"/>
                  <a:gd name="T104" fmla="*/ 110 w 330"/>
                  <a:gd name="T105" fmla="*/ 15 h 116"/>
                  <a:gd name="T106" fmla="*/ 83 w 330"/>
                  <a:gd name="T107" fmla="*/ 19 h 116"/>
                  <a:gd name="T108" fmla="*/ 71 w 330"/>
                  <a:gd name="T109" fmla="*/ 23 h 116"/>
                  <a:gd name="T110" fmla="*/ 58 w 330"/>
                  <a:gd name="T111" fmla="*/ 3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0" h="116">
                    <a:moveTo>
                      <a:pt x="58" y="34"/>
                    </a:moveTo>
                    <a:lnTo>
                      <a:pt x="36" y="45"/>
                    </a:lnTo>
                    <a:lnTo>
                      <a:pt x="1" y="62"/>
                    </a:lnTo>
                    <a:lnTo>
                      <a:pt x="0" y="69"/>
                    </a:lnTo>
                    <a:lnTo>
                      <a:pt x="17" y="67"/>
                    </a:lnTo>
                    <a:lnTo>
                      <a:pt x="24" y="66"/>
                    </a:lnTo>
                    <a:lnTo>
                      <a:pt x="36" y="64"/>
                    </a:lnTo>
                    <a:lnTo>
                      <a:pt x="48" y="61"/>
                    </a:lnTo>
                    <a:lnTo>
                      <a:pt x="56" y="60"/>
                    </a:lnTo>
                    <a:lnTo>
                      <a:pt x="66" y="59"/>
                    </a:lnTo>
                    <a:lnTo>
                      <a:pt x="86" y="58"/>
                    </a:lnTo>
                    <a:lnTo>
                      <a:pt x="104" y="57"/>
                    </a:lnTo>
                    <a:lnTo>
                      <a:pt x="112" y="57"/>
                    </a:lnTo>
                    <a:lnTo>
                      <a:pt x="142" y="57"/>
                    </a:lnTo>
                    <a:lnTo>
                      <a:pt x="149" y="59"/>
                    </a:lnTo>
                    <a:lnTo>
                      <a:pt x="165" y="62"/>
                    </a:lnTo>
                    <a:lnTo>
                      <a:pt x="181" y="66"/>
                    </a:lnTo>
                    <a:lnTo>
                      <a:pt x="188" y="68"/>
                    </a:lnTo>
                    <a:lnTo>
                      <a:pt x="194" y="70"/>
                    </a:lnTo>
                    <a:lnTo>
                      <a:pt x="206" y="73"/>
                    </a:lnTo>
                    <a:lnTo>
                      <a:pt x="218" y="75"/>
                    </a:lnTo>
                    <a:lnTo>
                      <a:pt x="225" y="77"/>
                    </a:lnTo>
                    <a:lnTo>
                      <a:pt x="255" y="87"/>
                    </a:lnTo>
                    <a:lnTo>
                      <a:pt x="280" y="102"/>
                    </a:lnTo>
                    <a:lnTo>
                      <a:pt x="293" y="112"/>
                    </a:lnTo>
                    <a:lnTo>
                      <a:pt x="316" y="116"/>
                    </a:lnTo>
                    <a:lnTo>
                      <a:pt x="330" y="113"/>
                    </a:lnTo>
                    <a:lnTo>
                      <a:pt x="328" y="105"/>
                    </a:lnTo>
                    <a:lnTo>
                      <a:pt x="313" y="96"/>
                    </a:lnTo>
                    <a:lnTo>
                      <a:pt x="302" y="94"/>
                    </a:lnTo>
                    <a:lnTo>
                      <a:pt x="291" y="92"/>
                    </a:lnTo>
                    <a:lnTo>
                      <a:pt x="287" y="88"/>
                    </a:lnTo>
                    <a:lnTo>
                      <a:pt x="283" y="84"/>
                    </a:lnTo>
                    <a:lnTo>
                      <a:pt x="282" y="78"/>
                    </a:lnTo>
                    <a:lnTo>
                      <a:pt x="280" y="70"/>
                    </a:lnTo>
                    <a:lnTo>
                      <a:pt x="280" y="64"/>
                    </a:lnTo>
                    <a:lnTo>
                      <a:pt x="294" y="61"/>
                    </a:lnTo>
                    <a:lnTo>
                      <a:pt x="297" y="56"/>
                    </a:lnTo>
                    <a:lnTo>
                      <a:pt x="293" y="48"/>
                    </a:lnTo>
                    <a:lnTo>
                      <a:pt x="283" y="46"/>
                    </a:lnTo>
                    <a:lnTo>
                      <a:pt x="273" y="50"/>
                    </a:lnTo>
                    <a:lnTo>
                      <a:pt x="265" y="57"/>
                    </a:lnTo>
                    <a:lnTo>
                      <a:pt x="253" y="58"/>
                    </a:lnTo>
                    <a:lnTo>
                      <a:pt x="233" y="55"/>
                    </a:lnTo>
                    <a:lnTo>
                      <a:pt x="217" y="44"/>
                    </a:lnTo>
                    <a:lnTo>
                      <a:pt x="209" y="27"/>
                    </a:lnTo>
                    <a:lnTo>
                      <a:pt x="201" y="17"/>
                    </a:lnTo>
                    <a:lnTo>
                      <a:pt x="187" y="14"/>
                    </a:lnTo>
                    <a:lnTo>
                      <a:pt x="172" y="9"/>
                    </a:lnTo>
                    <a:lnTo>
                      <a:pt x="163" y="4"/>
                    </a:lnTo>
                    <a:lnTo>
                      <a:pt x="154" y="0"/>
                    </a:lnTo>
                    <a:lnTo>
                      <a:pt x="131" y="6"/>
                    </a:lnTo>
                    <a:lnTo>
                      <a:pt x="110" y="15"/>
                    </a:lnTo>
                    <a:lnTo>
                      <a:pt x="83" y="19"/>
                    </a:lnTo>
                    <a:lnTo>
                      <a:pt x="71" y="23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99CC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238" name="Freeform 282"/>
            <p:cNvSpPr>
              <a:spLocks/>
            </p:cNvSpPr>
            <p:nvPr/>
          </p:nvSpPr>
          <p:spPr bwMode="auto">
            <a:xfrm>
              <a:off x="3764110" y="4983774"/>
              <a:ext cx="1034747" cy="959873"/>
            </a:xfrm>
            <a:custGeom>
              <a:avLst/>
              <a:gdLst>
                <a:gd name="T0" fmla="*/ 1866 w 2071"/>
                <a:gd name="T1" fmla="*/ 312 h 1924"/>
                <a:gd name="T2" fmla="*/ 1818 w 2071"/>
                <a:gd name="T3" fmla="*/ 265 h 1924"/>
                <a:gd name="T4" fmla="*/ 1679 w 2071"/>
                <a:gd name="T5" fmla="*/ 167 h 1924"/>
                <a:gd name="T6" fmla="*/ 1535 w 2071"/>
                <a:gd name="T7" fmla="*/ 36 h 1924"/>
                <a:gd name="T8" fmla="*/ 1390 w 2071"/>
                <a:gd name="T9" fmla="*/ 128 h 1924"/>
                <a:gd name="T10" fmla="*/ 1218 w 2071"/>
                <a:gd name="T11" fmla="*/ 372 h 1924"/>
                <a:gd name="T12" fmla="*/ 1166 w 2071"/>
                <a:gd name="T13" fmla="*/ 535 h 1924"/>
                <a:gd name="T14" fmla="*/ 1077 w 2071"/>
                <a:gd name="T15" fmla="*/ 657 h 1924"/>
                <a:gd name="T16" fmla="*/ 781 w 2071"/>
                <a:gd name="T17" fmla="*/ 916 h 1924"/>
                <a:gd name="T18" fmla="*/ 759 w 2071"/>
                <a:gd name="T19" fmla="*/ 1020 h 1924"/>
                <a:gd name="T20" fmla="*/ 512 w 2071"/>
                <a:gd name="T21" fmla="*/ 1014 h 1924"/>
                <a:gd name="T22" fmla="*/ 296 w 2071"/>
                <a:gd name="T23" fmla="*/ 1110 h 1924"/>
                <a:gd name="T24" fmla="*/ 361 w 2071"/>
                <a:gd name="T25" fmla="*/ 1199 h 1924"/>
                <a:gd name="T26" fmla="*/ 349 w 2071"/>
                <a:gd name="T27" fmla="*/ 1327 h 1924"/>
                <a:gd name="T28" fmla="*/ 236 w 2071"/>
                <a:gd name="T29" fmla="*/ 1397 h 1924"/>
                <a:gd name="T30" fmla="*/ 196 w 2071"/>
                <a:gd name="T31" fmla="*/ 1527 h 1924"/>
                <a:gd name="T32" fmla="*/ 148 w 2071"/>
                <a:gd name="T33" fmla="*/ 1618 h 1924"/>
                <a:gd name="T34" fmla="*/ 223 w 2071"/>
                <a:gd name="T35" fmla="*/ 1717 h 1924"/>
                <a:gd name="T36" fmla="*/ 166 w 2071"/>
                <a:gd name="T37" fmla="*/ 1743 h 1924"/>
                <a:gd name="T38" fmla="*/ 109 w 2071"/>
                <a:gd name="T39" fmla="*/ 1736 h 1924"/>
                <a:gd name="T40" fmla="*/ 42 w 2071"/>
                <a:gd name="T41" fmla="*/ 1816 h 1924"/>
                <a:gd name="T42" fmla="*/ 7 w 2071"/>
                <a:gd name="T43" fmla="*/ 1866 h 1924"/>
                <a:gd name="T44" fmla="*/ 49 w 2071"/>
                <a:gd name="T45" fmla="*/ 1891 h 1924"/>
                <a:gd name="T46" fmla="*/ 177 w 2071"/>
                <a:gd name="T47" fmla="*/ 1908 h 1924"/>
                <a:gd name="T48" fmla="*/ 228 w 2071"/>
                <a:gd name="T49" fmla="*/ 1923 h 1924"/>
                <a:gd name="T50" fmla="*/ 308 w 2071"/>
                <a:gd name="T51" fmla="*/ 1885 h 1924"/>
                <a:gd name="T52" fmla="*/ 488 w 2071"/>
                <a:gd name="T53" fmla="*/ 1845 h 1924"/>
                <a:gd name="T54" fmla="*/ 570 w 2071"/>
                <a:gd name="T55" fmla="*/ 1832 h 1924"/>
                <a:gd name="T56" fmla="*/ 833 w 2071"/>
                <a:gd name="T57" fmla="*/ 1802 h 1924"/>
                <a:gd name="T58" fmla="*/ 926 w 2071"/>
                <a:gd name="T59" fmla="*/ 1780 h 1924"/>
                <a:gd name="T60" fmla="*/ 1020 w 2071"/>
                <a:gd name="T61" fmla="*/ 1764 h 1924"/>
                <a:gd name="T62" fmla="*/ 1063 w 2071"/>
                <a:gd name="T63" fmla="*/ 1790 h 1924"/>
                <a:gd name="T64" fmla="*/ 1131 w 2071"/>
                <a:gd name="T65" fmla="*/ 1764 h 1924"/>
                <a:gd name="T66" fmla="*/ 1182 w 2071"/>
                <a:gd name="T67" fmla="*/ 1769 h 1924"/>
                <a:gd name="T68" fmla="*/ 1251 w 2071"/>
                <a:gd name="T69" fmla="*/ 1729 h 1924"/>
                <a:gd name="T70" fmla="*/ 1360 w 2071"/>
                <a:gd name="T71" fmla="*/ 1679 h 1924"/>
                <a:gd name="T72" fmla="*/ 1339 w 2071"/>
                <a:gd name="T73" fmla="*/ 1737 h 1924"/>
                <a:gd name="T74" fmla="*/ 1375 w 2071"/>
                <a:gd name="T75" fmla="*/ 1816 h 1924"/>
                <a:gd name="T76" fmla="*/ 1364 w 2071"/>
                <a:gd name="T77" fmla="*/ 1896 h 1924"/>
                <a:gd name="T78" fmla="*/ 1354 w 2071"/>
                <a:gd name="T79" fmla="*/ 1924 h 1924"/>
                <a:gd name="T80" fmla="*/ 1510 w 2071"/>
                <a:gd name="T81" fmla="*/ 1858 h 1924"/>
                <a:gd name="T82" fmla="*/ 1628 w 2071"/>
                <a:gd name="T83" fmla="*/ 1863 h 1924"/>
                <a:gd name="T84" fmla="*/ 1730 w 2071"/>
                <a:gd name="T85" fmla="*/ 1862 h 1924"/>
                <a:gd name="T86" fmla="*/ 1817 w 2071"/>
                <a:gd name="T87" fmla="*/ 1888 h 1924"/>
                <a:gd name="T88" fmla="*/ 1911 w 2071"/>
                <a:gd name="T89" fmla="*/ 1838 h 1924"/>
                <a:gd name="T90" fmla="*/ 2018 w 2071"/>
                <a:gd name="T91" fmla="*/ 1646 h 1924"/>
                <a:gd name="T92" fmla="*/ 2067 w 2071"/>
                <a:gd name="T93" fmla="*/ 1487 h 1924"/>
                <a:gd name="T94" fmla="*/ 2033 w 2071"/>
                <a:gd name="T95" fmla="*/ 1326 h 1924"/>
                <a:gd name="T96" fmla="*/ 1976 w 2071"/>
                <a:gd name="T97" fmla="*/ 1126 h 1924"/>
                <a:gd name="T98" fmla="*/ 2040 w 2071"/>
                <a:gd name="T99" fmla="*/ 1001 h 1924"/>
                <a:gd name="T100" fmla="*/ 2045 w 2071"/>
                <a:gd name="T101" fmla="*/ 888 h 1924"/>
                <a:gd name="T102" fmla="*/ 1935 w 2071"/>
                <a:gd name="T103" fmla="*/ 862 h 1924"/>
                <a:gd name="T104" fmla="*/ 1903 w 2071"/>
                <a:gd name="T105" fmla="*/ 973 h 1924"/>
                <a:gd name="T106" fmla="*/ 1920 w 2071"/>
                <a:gd name="T107" fmla="*/ 1094 h 1924"/>
                <a:gd name="T108" fmla="*/ 1810 w 2071"/>
                <a:gd name="T109" fmla="*/ 932 h 1924"/>
                <a:gd name="T110" fmla="*/ 1782 w 2071"/>
                <a:gd name="T111" fmla="*/ 681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71" h="1924">
                  <a:moveTo>
                    <a:pt x="1810" y="586"/>
                  </a:moveTo>
                  <a:lnTo>
                    <a:pt x="1836" y="494"/>
                  </a:lnTo>
                  <a:lnTo>
                    <a:pt x="1839" y="451"/>
                  </a:lnTo>
                  <a:lnTo>
                    <a:pt x="1856" y="397"/>
                  </a:lnTo>
                  <a:lnTo>
                    <a:pt x="1861" y="344"/>
                  </a:lnTo>
                  <a:lnTo>
                    <a:pt x="1866" y="312"/>
                  </a:lnTo>
                  <a:lnTo>
                    <a:pt x="1869" y="287"/>
                  </a:lnTo>
                  <a:lnTo>
                    <a:pt x="1871" y="236"/>
                  </a:lnTo>
                  <a:lnTo>
                    <a:pt x="1864" y="220"/>
                  </a:lnTo>
                  <a:lnTo>
                    <a:pt x="1851" y="220"/>
                  </a:lnTo>
                  <a:lnTo>
                    <a:pt x="1831" y="252"/>
                  </a:lnTo>
                  <a:lnTo>
                    <a:pt x="1818" y="265"/>
                  </a:lnTo>
                  <a:lnTo>
                    <a:pt x="1794" y="271"/>
                  </a:lnTo>
                  <a:lnTo>
                    <a:pt x="1745" y="274"/>
                  </a:lnTo>
                  <a:lnTo>
                    <a:pt x="1723" y="261"/>
                  </a:lnTo>
                  <a:lnTo>
                    <a:pt x="1701" y="234"/>
                  </a:lnTo>
                  <a:lnTo>
                    <a:pt x="1689" y="204"/>
                  </a:lnTo>
                  <a:lnTo>
                    <a:pt x="1679" y="167"/>
                  </a:lnTo>
                  <a:lnTo>
                    <a:pt x="1667" y="134"/>
                  </a:lnTo>
                  <a:lnTo>
                    <a:pt x="1640" y="100"/>
                  </a:lnTo>
                  <a:lnTo>
                    <a:pt x="1607" y="63"/>
                  </a:lnTo>
                  <a:lnTo>
                    <a:pt x="1591" y="51"/>
                  </a:lnTo>
                  <a:lnTo>
                    <a:pt x="1561" y="45"/>
                  </a:lnTo>
                  <a:lnTo>
                    <a:pt x="1535" y="36"/>
                  </a:lnTo>
                  <a:lnTo>
                    <a:pt x="1496" y="23"/>
                  </a:lnTo>
                  <a:lnTo>
                    <a:pt x="1450" y="8"/>
                  </a:lnTo>
                  <a:lnTo>
                    <a:pt x="1424" y="0"/>
                  </a:lnTo>
                  <a:lnTo>
                    <a:pt x="1416" y="36"/>
                  </a:lnTo>
                  <a:lnTo>
                    <a:pt x="1409" y="78"/>
                  </a:lnTo>
                  <a:lnTo>
                    <a:pt x="1390" y="128"/>
                  </a:lnTo>
                  <a:lnTo>
                    <a:pt x="1357" y="175"/>
                  </a:lnTo>
                  <a:lnTo>
                    <a:pt x="1328" y="215"/>
                  </a:lnTo>
                  <a:lnTo>
                    <a:pt x="1307" y="252"/>
                  </a:lnTo>
                  <a:lnTo>
                    <a:pt x="1276" y="300"/>
                  </a:lnTo>
                  <a:lnTo>
                    <a:pt x="1253" y="331"/>
                  </a:lnTo>
                  <a:lnTo>
                    <a:pt x="1218" y="372"/>
                  </a:lnTo>
                  <a:lnTo>
                    <a:pt x="1195" y="407"/>
                  </a:lnTo>
                  <a:lnTo>
                    <a:pt x="1181" y="432"/>
                  </a:lnTo>
                  <a:lnTo>
                    <a:pt x="1181" y="472"/>
                  </a:lnTo>
                  <a:lnTo>
                    <a:pt x="1174" y="506"/>
                  </a:lnTo>
                  <a:lnTo>
                    <a:pt x="1173" y="515"/>
                  </a:lnTo>
                  <a:lnTo>
                    <a:pt x="1166" y="535"/>
                  </a:lnTo>
                  <a:lnTo>
                    <a:pt x="1152" y="561"/>
                  </a:lnTo>
                  <a:lnTo>
                    <a:pt x="1151" y="566"/>
                  </a:lnTo>
                  <a:lnTo>
                    <a:pt x="1147" y="575"/>
                  </a:lnTo>
                  <a:lnTo>
                    <a:pt x="1139" y="592"/>
                  </a:lnTo>
                  <a:lnTo>
                    <a:pt x="1123" y="614"/>
                  </a:lnTo>
                  <a:lnTo>
                    <a:pt x="1077" y="657"/>
                  </a:lnTo>
                  <a:lnTo>
                    <a:pt x="1051" y="690"/>
                  </a:lnTo>
                  <a:lnTo>
                    <a:pt x="1008" y="733"/>
                  </a:lnTo>
                  <a:lnTo>
                    <a:pt x="929" y="797"/>
                  </a:lnTo>
                  <a:lnTo>
                    <a:pt x="870" y="847"/>
                  </a:lnTo>
                  <a:lnTo>
                    <a:pt x="828" y="881"/>
                  </a:lnTo>
                  <a:lnTo>
                    <a:pt x="781" y="916"/>
                  </a:lnTo>
                  <a:lnTo>
                    <a:pt x="767" y="937"/>
                  </a:lnTo>
                  <a:lnTo>
                    <a:pt x="766" y="961"/>
                  </a:lnTo>
                  <a:lnTo>
                    <a:pt x="780" y="980"/>
                  </a:lnTo>
                  <a:lnTo>
                    <a:pt x="780" y="1008"/>
                  </a:lnTo>
                  <a:lnTo>
                    <a:pt x="772" y="1015"/>
                  </a:lnTo>
                  <a:lnTo>
                    <a:pt x="759" y="1020"/>
                  </a:lnTo>
                  <a:lnTo>
                    <a:pt x="713" y="1022"/>
                  </a:lnTo>
                  <a:lnTo>
                    <a:pt x="706" y="1014"/>
                  </a:lnTo>
                  <a:lnTo>
                    <a:pt x="646" y="1015"/>
                  </a:lnTo>
                  <a:lnTo>
                    <a:pt x="643" y="1021"/>
                  </a:lnTo>
                  <a:lnTo>
                    <a:pt x="518" y="1022"/>
                  </a:lnTo>
                  <a:lnTo>
                    <a:pt x="512" y="1014"/>
                  </a:lnTo>
                  <a:lnTo>
                    <a:pt x="336" y="1013"/>
                  </a:lnTo>
                  <a:lnTo>
                    <a:pt x="306" y="1027"/>
                  </a:lnTo>
                  <a:lnTo>
                    <a:pt x="295" y="1042"/>
                  </a:lnTo>
                  <a:lnTo>
                    <a:pt x="288" y="1061"/>
                  </a:lnTo>
                  <a:lnTo>
                    <a:pt x="288" y="1085"/>
                  </a:lnTo>
                  <a:lnTo>
                    <a:pt x="296" y="1110"/>
                  </a:lnTo>
                  <a:lnTo>
                    <a:pt x="302" y="1123"/>
                  </a:lnTo>
                  <a:lnTo>
                    <a:pt x="307" y="1141"/>
                  </a:lnTo>
                  <a:lnTo>
                    <a:pt x="310" y="1150"/>
                  </a:lnTo>
                  <a:lnTo>
                    <a:pt x="323" y="1158"/>
                  </a:lnTo>
                  <a:lnTo>
                    <a:pt x="344" y="1174"/>
                  </a:lnTo>
                  <a:lnTo>
                    <a:pt x="361" y="1199"/>
                  </a:lnTo>
                  <a:lnTo>
                    <a:pt x="370" y="1224"/>
                  </a:lnTo>
                  <a:lnTo>
                    <a:pt x="378" y="1256"/>
                  </a:lnTo>
                  <a:lnTo>
                    <a:pt x="378" y="1278"/>
                  </a:lnTo>
                  <a:lnTo>
                    <a:pt x="371" y="1304"/>
                  </a:lnTo>
                  <a:lnTo>
                    <a:pt x="365" y="1312"/>
                  </a:lnTo>
                  <a:lnTo>
                    <a:pt x="349" y="1327"/>
                  </a:lnTo>
                  <a:lnTo>
                    <a:pt x="331" y="1331"/>
                  </a:lnTo>
                  <a:lnTo>
                    <a:pt x="308" y="1338"/>
                  </a:lnTo>
                  <a:lnTo>
                    <a:pt x="279" y="1344"/>
                  </a:lnTo>
                  <a:lnTo>
                    <a:pt x="259" y="1355"/>
                  </a:lnTo>
                  <a:lnTo>
                    <a:pt x="249" y="1367"/>
                  </a:lnTo>
                  <a:lnTo>
                    <a:pt x="236" y="1397"/>
                  </a:lnTo>
                  <a:lnTo>
                    <a:pt x="226" y="1438"/>
                  </a:lnTo>
                  <a:lnTo>
                    <a:pt x="218" y="1473"/>
                  </a:lnTo>
                  <a:lnTo>
                    <a:pt x="224" y="1495"/>
                  </a:lnTo>
                  <a:lnTo>
                    <a:pt x="227" y="1509"/>
                  </a:lnTo>
                  <a:lnTo>
                    <a:pt x="215" y="1513"/>
                  </a:lnTo>
                  <a:lnTo>
                    <a:pt x="196" y="1527"/>
                  </a:lnTo>
                  <a:lnTo>
                    <a:pt x="192" y="1542"/>
                  </a:lnTo>
                  <a:lnTo>
                    <a:pt x="195" y="1577"/>
                  </a:lnTo>
                  <a:lnTo>
                    <a:pt x="192" y="1590"/>
                  </a:lnTo>
                  <a:lnTo>
                    <a:pt x="187" y="1599"/>
                  </a:lnTo>
                  <a:lnTo>
                    <a:pt x="154" y="1611"/>
                  </a:lnTo>
                  <a:lnTo>
                    <a:pt x="148" y="1618"/>
                  </a:lnTo>
                  <a:lnTo>
                    <a:pt x="147" y="1639"/>
                  </a:lnTo>
                  <a:lnTo>
                    <a:pt x="159" y="1664"/>
                  </a:lnTo>
                  <a:lnTo>
                    <a:pt x="176" y="1680"/>
                  </a:lnTo>
                  <a:lnTo>
                    <a:pt x="199" y="1687"/>
                  </a:lnTo>
                  <a:lnTo>
                    <a:pt x="220" y="1708"/>
                  </a:lnTo>
                  <a:lnTo>
                    <a:pt x="223" y="1717"/>
                  </a:lnTo>
                  <a:lnTo>
                    <a:pt x="214" y="1729"/>
                  </a:lnTo>
                  <a:lnTo>
                    <a:pt x="205" y="1731"/>
                  </a:lnTo>
                  <a:lnTo>
                    <a:pt x="194" y="1734"/>
                  </a:lnTo>
                  <a:lnTo>
                    <a:pt x="185" y="1738"/>
                  </a:lnTo>
                  <a:lnTo>
                    <a:pt x="175" y="1743"/>
                  </a:lnTo>
                  <a:lnTo>
                    <a:pt x="166" y="1743"/>
                  </a:lnTo>
                  <a:lnTo>
                    <a:pt x="159" y="1743"/>
                  </a:lnTo>
                  <a:lnTo>
                    <a:pt x="154" y="1745"/>
                  </a:lnTo>
                  <a:lnTo>
                    <a:pt x="150" y="1747"/>
                  </a:lnTo>
                  <a:lnTo>
                    <a:pt x="136" y="1749"/>
                  </a:lnTo>
                  <a:lnTo>
                    <a:pt x="118" y="1736"/>
                  </a:lnTo>
                  <a:lnTo>
                    <a:pt x="109" y="1736"/>
                  </a:lnTo>
                  <a:lnTo>
                    <a:pt x="106" y="1746"/>
                  </a:lnTo>
                  <a:lnTo>
                    <a:pt x="86" y="1749"/>
                  </a:lnTo>
                  <a:lnTo>
                    <a:pt x="76" y="1763"/>
                  </a:lnTo>
                  <a:lnTo>
                    <a:pt x="45" y="1805"/>
                  </a:lnTo>
                  <a:lnTo>
                    <a:pt x="46" y="1805"/>
                  </a:lnTo>
                  <a:lnTo>
                    <a:pt x="42" y="1816"/>
                  </a:lnTo>
                  <a:lnTo>
                    <a:pt x="35" y="1825"/>
                  </a:lnTo>
                  <a:lnTo>
                    <a:pt x="31" y="1834"/>
                  </a:lnTo>
                  <a:lnTo>
                    <a:pt x="27" y="1842"/>
                  </a:lnTo>
                  <a:lnTo>
                    <a:pt x="21" y="1851"/>
                  </a:lnTo>
                  <a:lnTo>
                    <a:pt x="17" y="1858"/>
                  </a:lnTo>
                  <a:lnTo>
                    <a:pt x="7" y="1866"/>
                  </a:lnTo>
                  <a:lnTo>
                    <a:pt x="6" y="1870"/>
                  </a:lnTo>
                  <a:lnTo>
                    <a:pt x="5" y="1875"/>
                  </a:lnTo>
                  <a:lnTo>
                    <a:pt x="2" y="1878"/>
                  </a:lnTo>
                  <a:lnTo>
                    <a:pt x="0" y="1881"/>
                  </a:lnTo>
                  <a:lnTo>
                    <a:pt x="12" y="1891"/>
                  </a:lnTo>
                  <a:lnTo>
                    <a:pt x="49" y="1891"/>
                  </a:lnTo>
                  <a:lnTo>
                    <a:pt x="79" y="1889"/>
                  </a:lnTo>
                  <a:lnTo>
                    <a:pt x="89" y="1889"/>
                  </a:lnTo>
                  <a:lnTo>
                    <a:pt x="111" y="1891"/>
                  </a:lnTo>
                  <a:lnTo>
                    <a:pt x="145" y="1891"/>
                  </a:lnTo>
                  <a:lnTo>
                    <a:pt x="162" y="1900"/>
                  </a:lnTo>
                  <a:lnTo>
                    <a:pt x="177" y="1908"/>
                  </a:lnTo>
                  <a:lnTo>
                    <a:pt x="182" y="1910"/>
                  </a:lnTo>
                  <a:lnTo>
                    <a:pt x="195" y="1914"/>
                  </a:lnTo>
                  <a:lnTo>
                    <a:pt x="206" y="1919"/>
                  </a:lnTo>
                  <a:lnTo>
                    <a:pt x="211" y="1922"/>
                  </a:lnTo>
                  <a:lnTo>
                    <a:pt x="217" y="1923"/>
                  </a:lnTo>
                  <a:lnTo>
                    <a:pt x="228" y="1923"/>
                  </a:lnTo>
                  <a:lnTo>
                    <a:pt x="241" y="1923"/>
                  </a:lnTo>
                  <a:lnTo>
                    <a:pt x="246" y="1923"/>
                  </a:lnTo>
                  <a:lnTo>
                    <a:pt x="259" y="1916"/>
                  </a:lnTo>
                  <a:lnTo>
                    <a:pt x="279" y="1907"/>
                  </a:lnTo>
                  <a:lnTo>
                    <a:pt x="296" y="1892"/>
                  </a:lnTo>
                  <a:lnTo>
                    <a:pt x="308" y="1885"/>
                  </a:lnTo>
                  <a:lnTo>
                    <a:pt x="335" y="1869"/>
                  </a:lnTo>
                  <a:lnTo>
                    <a:pt x="364" y="1861"/>
                  </a:lnTo>
                  <a:lnTo>
                    <a:pt x="403" y="1856"/>
                  </a:lnTo>
                  <a:lnTo>
                    <a:pt x="450" y="1850"/>
                  </a:lnTo>
                  <a:lnTo>
                    <a:pt x="462" y="1849"/>
                  </a:lnTo>
                  <a:lnTo>
                    <a:pt x="488" y="1845"/>
                  </a:lnTo>
                  <a:lnTo>
                    <a:pt x="515" y="1841"/>
                  </a:lnTo>
                  <a:lnTo>
                    <a:pt x="527" y="1840"/>
                  </a:lnTo>
                  <a:lnTo>
                    <a:pt x="535" y="1838"/>
                  </a:lnTo>
                  <a:lnTo>
                    <a:pt x="550" y="1836"/>
                  </a:lnTo>
                  <a:lnTo>
                    <a:pt x="564" y="1833"/>
                  </a:lnTo>
                  <a:lnTo>
                    <a:pt x="570" y="1832"/>
                  </a:lnTo>
                  <a:lnTo>
                    <a:pt x="636" y="1822"/>
                  </a:lnTo>
                  <a:lnTo>
                    <a:pt x="687" y="1817"/>
                  </a:lnTo>
                  <a:lnTo>
                    <a:pt x="730" y="1814"/>
                  </a:lnTo>
                  <a:lnTo>
                    <a:pt x="778" y="1809"/>
                  </a:lnTo>
                  <a:lnTo>
                    <a:pt x="821" y="1804"/>
                  </a:lnTo>
                  <a:lnTo>
                    <a:pt x="833" y="1802"/>
                  </a:lnTo>
                  <a:lnTo>
                    <a:pt x="845" y="1800"/>
                  </a:lnTo>
                  <a:lnTo>
                    <a:pt x="857" y="1798"/>
                  </a:lnTo>
                  <a:lnTo>
                    <a:pt x="870" y="1795"/>
                  </a:lnTo>
                  <a:lnTo>
                    <a:pt x="883" y="1792"/>
                  </a:lnTo>
                  <a:lnTo>
                    <a:pt x="913" y="1784"/>
                  </a:lnTo>
                  <a:lnTo>
                    <a:pt x="926" y="1780"/>
                  </a:lnTo>
                  <a:lnTo>
                    <a:pt x="952" y="1775"/>
                  </a:lnTo>
                  <a:lnTo>
                    <a:pt x="970" y="1771"/>
                  </a:lnTo>
                  <a:lnTo>
                    <a:pt x="991" y="1764"/>
                  </a:lnTo>
                  <a:lnTo>
                    <a:pt x="1003" y="1760"/>
                  </a:lnTo>
                  <a:lnTo>
                    <a:pt x="1015" y="1760"/>
                  </a:lnTo>
                  <a:lnTo>
                    <a:pt x="1020" y="1764"/>
                  </a:lnTo>
                  <a:lnTo>
                    <a:pt x="1027" y="1772"/>
                  </a:lnTo>
                  <a:lnTo>
                    <a:pt x="1032" y="1779"/>
                  </a:lnTo>
                  <a:lnTo>
                    <a:pt x="1037" y="1784"/>
                  </a:lnTo>
                  <a:lnTo>
                    <a:pt x="1045" y="1799"/>
                  </a:lnTo>
                  <a:lnTo>
                    <a:pt x="1047" y="1803"/>
                  </a:lnTo>
                  <a:lnTo>
                    <a:pt x="1063" y="1790"/>
                  </a:lnTo>
                  <a:lnTo>
                    <a:pt x="1073" y="1790"/>
                  </a:lnTo>
                  <a:lnTo>
                    <a:pt x="1089" y="1801"/>
                  </a:lnTo>
                  <a:lnTo>
                    <a:pt x="1098" y="1797"/>
                  </a:lnTo>
                  <a:lnTo>
                    <a:pt x="1110" y="1778"/>
                  </a:lnTo>
                  <a:lnTo>
                    <a:pt x="1123" y="1767"/>
                  </a:lnTo>
                  <a:lnTo>
                    <a:pt x="1131" y="1764"/>
                  </a:lnTo>
                  <a:lnTo>
                    <a:pt x="1140" y="1761"/>
                  </a:lnTo>
                  <a:lnTo>
                    <a:pt x="1141" y="1758"/>
                  </a:lnTo>
                  <a:lnTo>
                    <a:pt x="1143" y="1754"/>
                  </a:lnTo>
                  <a:lnTo>
                    <a:pt x="1154" y="1756"/>
                  </a:lnTo>
                  <a:lnTo>
                    <a:pt x="1172" y="1763"/>
                  </a:lnTo>
                  <a:lnTo>
                    <a:pt x="1182" y="1769"/>
                  </a:lnTo>
                  <a:lnTo>
                    <a:pt x="1187" y="1767"/>
                  </a:lnTo>
                  <a:lnTo>
                    <a:pt x="1185" y="1758"/>
                  </a:lnTo>
                  <a:lnTo>
                    <a:pt x="1187" y="1749"/>
                  </a:lnTo>
                  <a:lnTo>
                    <a:pt x="1209" y="1737"/>
                  </a:lnTo>
                  <a:lnTo>
                    <a:pt x="1227" y="1734"/>
                  </a:lnTo>
                  <a:lnTo>
                    <a:pt x="1251" y="1729"/>
                  </a:lnTo>
                  <a:lnTo>
                    <a:pt x="1265" y="1726"/>
                  </a:lnTo>
                  <a:lnTo>
                    <a:pt x="1283" y="1713"/>
                  </a:lnTo>
                  <a:lnTo>
                    <a:pt x="1304" y="1700"/>
                  </a:lnTo>
                  <a:lnTo>
                    <a:pt x="1326" y="1697"/>
                  </a:lnTo>
                  <a:lnTo>
                    <a:pt x="1346" y="1689"/>
                  </a:lnTo>
                  <a:lnTo>
                    <a:pt x="1360" y="1679"/>
                  </a:lnTo>
                  <a:lnTo>
                    <a:pt x="1368" y="1681"/>
                  </a:lnTo>
                  <a:lnTo>
                    <a:pt x="1368" y="1694"/>
                  </a:lnTo>
                  <a:lnTo>
                    <a:pt x="1360" y="1708"/>
                  </a:lnTo>
                  <a:lnTo>
                    <a:pt x="1363" y="1726"/>
                  </a:lnTo>
                  <a:lnTo>
                    <a:pt x="1357" y="1732"/>
                  </a:lnTo>
                  <a:lnTo>
                    <a:pt x="1339" y="1737"/>
                  </a:lnTo>
                  <a:lnTo>
                    <a:pt x="1336" y="1749"/>
                  </a:lnTo>
                  <a:lnTo>
                    <a:pt x="1343" y="1759"/>
                  </a:lnTo>
                  <a:lnTo>
                    <a:pt x="1348" y="1769"/>
                  </a:lnTo>
                  <a:lnTo>
                    <a:pt x="1349" y="1791"/>
                  </a:lnTo>
                  <a:lnTo>
                    <a:pt x="1368" y="1800"/>
                  </a:lnTo>
                  <a:lnTo>
                    <a:pt x="1375" y="1816"/>
                  </a:lnTo>
                  <a:lnTo>
                    <a:pt x="1375" y="1836"/>
                  </a:lnTo>
                  <a:lnTo>
                    <a:pt x="1377" y="1848"/>
                  </a:lnTo>
                  <a:lnTo>
                    <a:pt x="1382" y="1862"/>
                  </a:lnTo>
                  <a:lnTo>
                    <a:pt x="1371" y="1876"/>
                  </a:lnTo>
                  <a:lnTo>
                    <a:pt x="1370" y="1891"/>
                  </a:lnTo>
                  <a:lnTo>
                    <a:pt x="1364" y="1896"/>
                  </a:lnTo>
                  <a:lnTo>
                    <a:pt x="1358" y="1900"/>
                  </a:lnTo>
                  <a:lnTo>
                    <a:pt x="1348" y="1904"/>
                  </a:lnTo>
                  <a:lnTo>
                    <a:pt x="1337" y="1908"/>
                  </a:lnTo>
                  <a:lnTo>
                    <a:pt x="1333" y="1912"/>
                  </a:lnTo>
                  <a:lnTo>
                    <a:pt x="1334" y="1921"/>
                  </a:lnTo>
                  <a:lnTo>
                    <a:pt x="1354" y="1924"/>
                  </a:lnTo>
                  <a:lnTo>
                    <a:pt x="1378" y="1924"/>
                  </a:lnTo>
                  <a:lnTo>
                    <a:pt x="1407" y="1912"/>
                  </a:lnTo>
                  <a:lnTo>
                    <a:pt x="1430" y="1897"/>
                  </a:lnTo>
                  <a:lnTo>
                    <a:pt x="1457" y="1878"/>
                  </a:lnTo>
                  <a:lnTo>
                    <a:pt x="1480" y="1873"/>
                  </a:lnTo>
                  <a:lnTo>
                    <a:pt x="1510" y="1858"/>
                  </a:lnTo>
                  <a:lnTo>
                    <a:pt x="1529" y="1852"/>
                  </a:lnTo>
                  <a:lnTo>
                    <a:pt x="1559" y="1846"/>
                  </a:lnTo>
                  <a:lnTo>
                    <a:pt x="1571" y="1842"/>
                  </a:lnTo>
                  <a:lnTo>
                    <a:pt x="1583" y="1846"/>
                  </a:lnTo>
                  <a:lnTo>
                    <a:pt x="1610" y="1855"/>
                  </a:lnTo>
                  <a:lnTo>
                    <a:pt x="1628" y="1863"/>
                  </a:lnTo>
                  <a:lnTo>
                    <a:pt x="1656" y="1875"/>
                  </a:lnTo>
                  <a:lnTo>
                    <a:pt x="1688" y="1872"/>
                  </a:lnTo>
                  <a:lnTo>
                    <a:pt x="1707" y="1864"/>
                  </a:lnTo>
                  <a:lnTo>
                    <a:pt x="1711" y="1863"/>
                  </a:lnTo>
                  <a:lnTo>
                    <a:pt x="1716" y="1862"/>
                  </a:lnTo>
                  <a:lnTo>
                    <a:pt x="1730" y="1862"/>
                  </a:lnTo>
                  <a:lnTo>
                    <a:pt x="1740" y="1875"/>
                  </a:lnTo>
                  <a:lnTo>
                    <a:pt x="1755" y="1881"/>
                  </a:lnTo>
                  <a:lnTo>
                    <a:pt x="1772" y="1879"/>
                  </a:lnTo>
                  <a:lnTo>
                    <a:pt x="1784" y="1874"/>
                  </a:lnTo>
                  <a:lnTo>
                    <a:pt x="1796" y="1874"/>
                  </a:lnTo>
                  <a:lnTo>
                    <a:pt x="1817" y="1888"/>
                  </a:lnTo>
                  <a:lnTo>
                    <a:pt x="1835" y="1904"/>
                  </a:lnTo>
                  <a:lnTo>
                    <a:pt x="1857" y="1903"/>
                  </a:lnTo>
                  <a:lnTo>
                    <a:pt x="1874" y="1891"/>
                  </a:lnTo>
                  <a:lnTo>
                    <a:pt x="1891" y="1873"/>
                  </a:lnTo>
                  <a:lnTo>
                    <a:pt x="1902" y="1858"/>
                  </a:lnTo>
                  <a:lnTo>
                    <a:pt x="1911" y="1838"/>
                  </a:lnTo>
                  <a:lnTo>
                    <a:pt x="1927" y="1818"/>
                  </a:lnTo>
                  <a:lnTo>
                    <a:pt x="1940" y="1793"/>
                  </a:lnTo>
                  <a:lnTo>
                    <a:pt x="1961" y="1758"/>
                  </a:lnTo>
                  <a:lnTo>
                    <a:pt x="1983" y="1715"/>
                  </a:lnTo>
                  <a:lnTo>
                    <a:pt x="2004" y="1681"/>
                  </a:lnTo>
                  <a:lnTo>
                    <a:pt x="2018" y="1646"/>
                  </a:lnTo>
                  <a:lnTo>
                    <a:pt x="2032" y="1603"/>
                  </a:lnTo>
                  <a:lnTo>
                    <a:pt x="2054" y="1558"/>
                  </a:lnTo>
                  <a:lnTo>
                    <a:pt x="2071" y="1523"/>
                  </a:lnTo>
                  <a:lnTo>
                    <a:pt x="2071" y="1509"/>
                  </a:lnTo>
                  <a:lnTo>
                    <a:pt x="2069" y="1494"/>
                  </a:lnTo>
                  <a:lnTo>
                    <a:pt x="2067" y="1487"/>
                  </a:lnTo>
                  <a:lnTo>
                    <a:pt x="2063" y="1476"/>
                  </a:lnTo>
                  <a:lnTo>
                    <a:pt x="2060" y="1466"/>
                  </a:lnTo>
                  <a:lnTo>
                    <a:pt x="2059" y="1461"/>
                  </a:lnTo>
                  <a:lnTo>
                    <a:pt x="2054" y="1428"/>
                  </a:lnTo>
                  <a:lnTo>
                    <a:pt x="2047" y="1398"/>
                  </a:lnTo>
                  <a:lnTo>
                    <a:pt x="2033" y="1326"/>
                  </a:lnTo>
                  <a:lnTo>
                    <a:pt x="2022" y="1292"/>
                  </a:lnTo>
                  <a:lnTo>
                    <a:pt x="2013" y="1229"/>
                  </a:lnTo>
                  <a:lnTo>
                    <a:pt x="2005" y="1195"/>
                  </a:lnTo>
                  <a:lnTo>
                    <a:pt x="1986" y="1157"/>
                  </a:lnTo>
                  <a:lnTo>
                    <a:pt x="1976" y="1127"/>
                  </a:lnTo>
                  <a:lnTo>
                    <a:pt x="1976" y="1126"/>
                  </a:lnTo>
                  <a:lnTo>
                    <a:pt x="1978" y="1079"/>
                  </a:lnTo>
                  <a:lnTo>
                    <a:pt x="1979" y="1051"/>
                  </a:lnTo>
                  <a:lnTo>
                    <a:pt x="1998" y="1032"/>
                  </a:lnTo>
                  <a:lnTo>
                    <a:pt x="2012" y="1024"/>
                  </a:lnTo>
                  <a:lnTo>
                    <a:pt x="2031" y="1016"/>
                  </a:lnTo>
                  <a:lnTo>
                    <a:pt x="2040" y="1001"/>
                  </a:lnTo>
                  <a:lnTo>
                    <a:pt x="2041" y="980"/>
                  </a:lnTo>
                  <a:lnTo>
                    <a:pt x="2041" y="938"/>
                  </a:lnTo>
                  <a:lnTo>
                    <a:pt x="2049" y="920"/>
                  </a:lnTo>
                  <a:lnTo>
                    <a:pt x="2063" y="909"/>
                  </a:lnTo>
                  <a:lnTo>
                    <a:pt x="2065" y="908"/>
                  </a:lnTo>
                  <a:lnTo>
                    <a:pt x="2045" y="888"/>
                  </a:lnTo>
                  <a:lnTo>
                    <a:pt x="2035" y="869"/>
                  </a:lnTo>
                  <a:lnTo>
                    <a:pt x="2032" y="855"/>
                  </a:lnTo>
                  <a:lnTo>
                    <a:pt x="1998" y="820"/>
                  </a:lnTo>
                  <a:lnTo>
                    <a:pt x="1987" y="820"/>
                  </a:lnTo>
                  <a:lnTo>
                    <a:pt x="1956" y="840"/>
                  </a:lnTo>
                  <a:lnTo>
                    <a:pt x="1935" y="862"/>
                  </a:lnTo>
                  <a:lnTo>
                    <a:pt x="1924" y="881"/>
                  </a:lnTo>
                  <a:lnTo>
                    <a:pt x="1920" y="899"/>
                  </a:lnTo>
                  <a:lnTo>
                    <a:pt x="1925" y="917"/>
                  </a:lnTo>
                  <a:lnTo>
                    <a:pt x="1929" y="944"/>
                  </a:lnTo>
                  <a:lnTo>
                    <a:pt x="1916" y="962"/>
                  </a:lnTo>
                  <a:lnTo>
                    <a:pt x="1903" y="973"/>
                  </a:lnTo>
                  <a:lnTo>
                    <a:pt x="1898" y="1001"/>
                  </a:lnTo>
                  <a:lnTo>
                    <a:pt x="1903" y="1026"/>
                  </a:lnTo>
                  <a:lnTo>
                    <a:pt x="1909" y="1047"/>
                  </a:lnTo>
                  <a:lnTo>
                    <a:pt x="1908" y="1068"/>
                  </a:lnTo>
                  <a:lnTo>
                    <a:pt x="1911" y="1078"/>
                  </a:lnTo>
                  <a:lnTo>
                    <a:pt x="1920" y="1094"/>
                  </a:lnTo>
                  <a:lnTo>
                    <a:pt x="1920" y="1111"/>
                  </a:lnTo>
                  <a:lnTo>
                    <a:pt x="1905" y="1094"/>
                  </a:lnTo>
                  <a:lnTo>
                    <a:pt x="1879" y="1047"/>
                  </a:lnTo>
                  <a:lnTo>
                    <a:pt x="1861" y="1012"/>
                  </a:lnTo>
                  <a:lnTo>
                    <a:pt x="1837" y="975"/>
                  </a:lnTo>
                  <a:lnTo>
                    <a:pt x="1810" y="932"/>
                  </a:lnTo>
                  <a:lnTo>
                    <a:pt x="1781" y="892"/>
                  </a:lnTo>
                  <a:lnTo>
                    <a:pt x="1751" y="844"/>
                  </a:lnTo>
                  <a:lnTo>
                    <a:pt x="1747" y="814"/>
                  </a:lnTo>
                  <a:lnTo>
                    <a:pt x="1753" y="780"/>
                  </a:lnTo>
                  <a:lnTo>
                    <a:pt x="1766" y="736"/>
                  </a:lnTo>
                  <a:lnTo>
                    <a:pt x="1782" y="681"/>
                  </a:lnTo>
                  <a:lnTo>
                    <a:pt x="1810" y="586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39" name="Freeform 304"/>
            <p:cNvSpPr>
              <a:spLocks/>
            </p:cNvSpPr>
            <p:nvPr/>
          </p:nvSpPr>
          <p:spPr bwMode="auto">
            <a:xfrm>
              <a:off x="3260964" y="5042174"/>
              <a:ext cx="1090152" cy="554061"/>
            </a:xfrm>
            <a:custGeom>
              <a:avLst/>
              <a:gdLst>
                <a:gd name="T0" fmla="*/ 2086 w 2183"/>
                <a:gd name="T1" fmla="*/ 539 h 1111"/>
                <a:gd name="T2" fmla="*/ 2161 w 2183"/>
                <a:gd name="T3" fmla="*/ 443 h 1111"/>
                <a:gd name="T4" fmla="*/ 2136 w 2183"/>
                <a:gd name="T5" fmla="*/ 394 h 1111"/>
                <a:gd name="T6" fmla="*/ 2091 w 2183"/>
                <a:gd name="T7" fmla="*/ 355 h 1111"/>
                <a:gd name="T8" fmla="*/ 2046 w 2183"/>
                <a:gd name="T9" fmla="*/ 275 h 1111"/>
                <a:gd name="T10" fmla="*/ 1944 w 2183"/>
                <a:gd name="T11" fmla="*/ 261 h 1111"/>
                <a:gd name="T12" fmla="*/ 1913 w 2183"/>
                <a:gd name="T13" fmla="*/ 187 h 1111"/>
                <a:gd name="T14" fmla="*/ 1884 w 2183"/>
                <a:gd name="T15" fmla="*/ 119 h 1111"/>
                <a:gd name="T16" fmla="*/ 1807 w 2183"/>
                <a:gd name="T17" fmla="*/ 145 h 1111"/>
                <a:gd name="T18" fmla="*/ 1645 w 2183"/>
                <a:gd name="T19" fmla="*/ 243 h 1111"/>
                <a:gd name="T20" fmla="*/ 1499 w 2183"/>
                <a:gd name="T21" fmla="*/ 257 h 1111"/>
                <a:gd name="T22" fmla="*/ 1368 w 2183"/>
                <a:gd name="T23" fmla="*/ 179 h 1111"/>
                <a:gd name="T24" fmla="*/ 1359 w 2183"/>
                <a:gd name="T25" fmla="*/ 106 h 1111"/>
                <a:gd name="T26" fmla="*/ 1329 w 2183"/>
                <a:gd name="T27" fmla="*/ 46 h 1111"/>
                <a:gd name="T28" fmla="*/ 1275 w 2183"/>
                <a:gd name="T29" fmla="*/ 0 h 1111"/>
                <a:gd name="T30" fmla="*/ 1226 w 2183"/>
                <a:gd name="T31" fmla="*/ 47 h 1111"/>
                <a:gd name="T32" fmla="*/ 1125 w 2183"/>
                <a:gd name="T33" fmla="*/ 123 h 1111"/>
                <a:gd name="T34" fmla="*/ 1059 w 2183"/>
                <a:gd name="T35" fmla="*/ 164 h 1111"/>
                <a:gd name="T36" fmla="*/ 1007 w 2183"/>
                <a:gd name="T37" fmla="*/ 210 h 1111"/>
                <a:gd name="T38" fmla="*/ 962 w 2183"/>
                <a:gd name="T39" fmla="*/ 297 h 1111"/>
                <a:gd name="T40" fmla="*/ 993 w 2183"/>
                <a:gd name="T41" fmla="*/ 223 h 1111"/>
                <a:gd name="T42" fmla="*/ 858 w 2183"/>
                <a:gd name="T43" fmla="*/ 183 h 1111"/>
                <a:gd name="T44" fmla="*/ 789 w 2183"/>
                <a:gd name="T45" fmla="*/ 108 h 1111"/>
                <a:gd name="T46" fmla="*/ 744 w 2183"/>
                <a:gd name="T47" fmla="*/ 63 h 1111"/>
                <a:gd name="T48" fmla="*/ 543 w 2183"/>
                <a:gd name="T49" fmla="*/ 66 h 1111"/>
                <a:gd name="T50" fmla="*/ 446 w 2183"/>
                <a:gd name="T51" fmla="*/ 87 h 1111"/>
                <a:gd name="T52" fmla="*/ 221 w 2183"/>
                <a:gd name="T53" fmla="*/ 89 h 1111"/>
                <a:gd name="T54" fmla="*/ 164 w 2183"/>
                <a:gd name="T55" fmla="*/ 198 h 1111"/>
                <a:gd name="T56" fmla="*/ 149 w 2183"/>
                <a:gd name="T57" fmla="*/ 432 h 1111"/>
                <a:gd name="T58" fmla="*/ 101 w 2183"/>
                <a:gd name="T59" fmla="*/ 589 h 1111"/>
                <a:gd name="T60" fmla="*/ 14 w 2183"/>
                <a:gd name="T61" fmla="*/ 652 h 1111"/>
                <a:gd name="T62" fmla="*/ 49 w 2183"/>
                <a:gd name="T63" fmla="*/ 712 h 1111"/>
                <a:gd name="T64" fmla="*/ 17 w 2183"/>
                <a:gd name="T65" fmla="*/ 765 h 1111"/>
                <a:gd name="T66" fmla="*/ 47 w 2183"/>
                <a:gd name="T67" fmla="*/ 785 h 1111"/>
                <a:gd name="T68" fmla="*/ 75 w 2183"/>
                <a:gd name="T69" fmla="*/ 795 h 1111"/>
                <a:gd name="T70" fmla="*/ 58 w 2183"/>
                <a:gd name="T71" fmla="*/ 827 h 1111"/>
                <a:gd name="T72" fmla="*/ 195 w 2183"/>
                <a:gd name="T73" fmla="*/ 802 h 1111"/>
                <a:gd name="T74" fmla="*/ 342 w 2183"/>
                <a:gd name="T75" fmla="*/ 776 h 1111"/>
                <a:gd name="T76" fmla="*/ 455 w 2183"/>
                <a:gd name="T77" fmla="*/ 820 h 1111"/>
                <a:gd name="T78" fmla="*/ 507 w 2183"/>
                <a:gd name="T79" fmla="*/ 848 h 1111"/>
                <a:gd name="T80" fmla="*/ 457 w 2183"/>
                <a:gd name="T81" fmla="*/ 854 h 1111"/>
                <a:gd name="T82" fmla="*/ 436 w 2183"/>
                <a:gd name="T83" fmla="*/ 872 h 1111"/>
                <a:gd name="T84" fmla="*/ 422 w 2183"/>
                <a:gd name="T85" fmla="*/ 876 h 1111"/>
                <a:gd name="T86" fmla="*/ 470 w 2183"/>
                <a:gd name="T87" fmla="*/ 893 h 1111"/>
                <a:gd name="T88" fmla="*/ 491 w 2183"/>
                <a:gd name="T89" fmla="*/ 956 h 1111"/>
                <a:gd name="T90" fmla="*/ 558 w 2183"/>
                <a:gd name="T91" fmla="*/ 988 h 1111"/>
                <a:gd name="T92" fmla="*/ 677 w 2183"/>
                <a:gd name="T93" fmla="*/ 955 h 1111"/>
                <a:gd name="T94" fmla="*/ 836 w 2183"/>
                <a:gd name="T95" fmla="*/ 1013 h 1111"/>
                <a:gd name="T96" fmla="*/ 1016 w 2183"/>
                <a:gd name="T97" fmla="*/ 1100 h 1111"/>
                <a:gd name="T98" fmla="*/ 1162 w 2183"/>
                <a:gd name="T99" fmla="*/ 1069 h 1111"/>
                <a:gd name="T100" fmla="*/ 1239 w 2183"/>
                <a:gd name="T101" fmla="*/ 1001 h 1111"/>
                <a:gd name="T102" fmla="*/ 1290 w 2183"/>
                <a:gd name="T103" fmla="*/ 1018 h 1111"/>
                <a:gd name="T104" fmla="*/ 1311 w 2183"/>
                <a:gd name="T105" fmla="*/ 1005 h 1111"/>
                <a:gd name="T106" fmla="*/ 1315 w 2183"/>
                <a:gd name="T107" fmla="*/ 909 h 1111"/>
                <a:gd name="T108" fmla="*/ 1655 w 2183"/>
                <a:gd name="T109" fmla="*/ 897 h 1111"/>
                <a:gd name="T110" fmla="*/ 1789 w 2183"/>
                <a:gd name="T111" fmla="*/ 890 h 1111"/>
                <a:gd name="T112" fmla="*/ 1837 w 2183"/>
                <a:gd name="T113" fmla="*/ 763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83" h="1111">
                  <a:moveTo>
                    <a:pt x="1879" y="729"/>
                  </a:moveTo>
                  <a:lnTo>
                    <a:pt x="1938" y="679"/>
                  </a:lnTo>
                  <a:lnTo>
                    <a:pt x="2017" y="615"/>
                  </a:lnTo>
                  <a:lnTo>
                    <a:pt x="2060" y="572"/>
                  </a:lnTo>
                  <a:lnTo>
                    <a:pt x="2086" y="539"/>
                  </a:lnTo>
                  <a:lnTo>
                    <a:pt x="2132" y="496"/>
                  </a:lnTo>
                  <a:lnTo>
                    <a:pt x="2148" y="474"/>
                  </a:lnTo>
                  <a:lnTo>
                    <a:pt x="2156" y="457"/>
                  </a:lnTo>
                  <a:lnTo>
                    <a:pt x="2160" y="448"/>
                  </a:lnTo>
                  <a:lnTo>
                    <a:pt x="2161" y="443"/>
                  </a:lnTo>
                  <a:lnTo>
                    <a:pt x="2175" y="417"/>
                  </a:lnTo>
                  <a:lnTo>
                    <a:pt x="2182" y="397"/>
                  </a:lnTo>
                  <a:lnTo>
                    <a:pt x="2183" y="388"/>
                  </a:lnTo>
                  <a:lnTo>
                    <a:pt x="2156" y="391"/>
                  </a:lnTo>
                  <a:lnTo>
                    <a:pt x="2136" y="394"/>
                  </a:lnTo>
                  <a:lnTo>
                    <a:pt x="2131" y="393"/>
                  </a:lnTo>
                  <a:lnTo>
                    <a:pt x="2109" y="384"/>
                  </a:lnTo>
                  <a:lnTo>
                    <a:pt x="2097" y="376"/>
                  </a:lnTo>
                  <a:lnTo>
                    <a:pt x="2096" y="365"/>
                  </a:lnTo>
                  <a:lnTo>
                    <a:pt x="2091" y="355"/>
                  </a:lnTo>
                  <a:lnTo>
                    <a:pt x="2087" y="354"/>
                  </a:lnTo>
                  <a:lnTo>
                    <a:pt x="2072" y="343"/>
                  </a:lnTo>
                  <a:lnTo>
                    <a:pt x="2067" y="316"/>
                  </a:lnTo>
                  <a:lnTo>
                    <a:pt x="2060" y="298"/>
                  </a:lnTo>
                  <a:lnTo>
                    <a:pt x="2046" y="275"/>
                  </a:lnTo>
                  <a:lnTo>
                    <a:pt x="2029" y="264"/>
                  </a:lnTo>
                  <a:lnTo>
                    <a:pt x="2015" y="260"/>
                  </a:lnTo>
                  <a:lnTo>
                    <a:pt x="1982" y="259"/>
                  </a:lnTo>
                  <a:lnTo>
                    <a:pt x="1980" y="262"/>
                  </a:lnTo>
                  <a:lnTo>
                    <a:pt x="1944" y="261"/>
                  </a:lnTo>
                  <a:lnTo>
                    <a:pt x="1940" y="258"/>
                  </a:lnTo>
                  <a:lnTo>
                    <a:pt x="1936" y="228"/>
                  </a:lnTo>
                  <a:lnTo>
                    <a:pt x="1930" y="208"/>
                  </a:lnTo>
                  <a:lnTo>
                    <a:pt x="1925" y="201"/>
                  </a:lnTo>
                  <a:lnTo>
                    <a:pt x="1913" y="187"/>
                  </a:lnTo>
                  <a:lnTo>
                    <a:pt x="1910" y="159"/>
                  </a:lnTo>
                  <a:lnTo>
                    <a:pt x="1905" y="145"/>
                  </a:lnTo>
                  <a:lnTo>
                    <a:pt x="1905" y="137"/>
                  </a:lnTo>
                  <a:lnTo>
                    <a:pt x="1898" y="132"/>
                  </a:lnTo>
                  <a:lnTo>
                    <a:pt x="1884" y="119"/>
                  </a:lnTo>
                  <a:lnTo>
                    <a:pt x="1872" y="110"/>
                  </a:lnTo>
                  <a:lnTo>
                    <a:pt x="1860" y="116"/>
                  </a:lnTo>
                  <a:lnTo>
                    <a:pt x="1845" y="128"/>
                  </a:lnTo>
                  <a:lnTo>
                    <a:pt x="1830" y="131"/>
                  </a:lnTo>
                  <a:lnTo>
                    <a:pt x="1807" y="145"/>
                  </a:lnTo>
                  <a:lnTo>
                    <a:pt x="1785" y="157"/>
                  </a:lnTo>
                  <a:lnTo>
                    <a:pt x="1743" y="181"/>
                  </a:lnTo>
                  <a:lnTo>
                    <a:pt x="1711" y="203"/>
                  </a:lnTo>
                  <a:lnTo>
                    <a:pt x="1676" y="222"/>
                  </a:lnTo>
                  <a:lnTo>
                    <a:pt x="1645" y="243"/>
                  </a:lnTo>
                  <a:lnTo>
                    <a:pt x="1605" y="263"/>
                  </a:lnTo>
                  <a:lnTo>
                    <a:pt x="1564" y="285"/>
                  </a:lnTo>
                  <a:lnTo>
                    <a:pt x="1545" y="282"/>
                  </a:lnTo>
                  <a:lnTo>
                    <a:pt x="1534" y="270"/>
                  </a:lnTo>
                  <a:lnTo>
                    <a:pt x="1499" y="257"/>
                  </a:lnTo>
                  <a:lnTo>
                    <a:pt x="1496" y="252"/>
                  </a:lnTo>
                  <a:lnTo>
                    <a:pt x="1479" y="235"/>
                  </a:lnTo>
                  <a:lnTo>
                    <a:pt x="1446" y="217"/>
                  </a:lnTo>
                  <a:lnTo>
                    <a:pt x="1402" y="194"/>
                  </a:lnTo>
                  <a:lnTo>
                    <a:pt x="1368" y="179"/>
                  </a:lnTo>
                  <a:lnTo>
                    <a:pt x="1368" y="158"/>
                  </a:lnTo>
                  <a:lnTo>
                    <a:pt x="1375" y="133"/>
                  </a:lnTo>
                  <a:lnTo>
                    <a:pt x="1375" y="130"/>
                  </a:lnTo>
                  <a:lnTo>
                    <a:pt x="1370" y="125"/>
                  </a:lnTo>
                  <a:lnTo>
                    <a:pt x="1359" y="106"/>
                  </a:lnTo>
                  <a:lnTo>
                    <a:pt x="1357" y="89"/>
                  </a:lnTo>
                  <a:lnTo>
                    <a:pt x="1353" y="83"/>
                  </a:lnTo>
                  <a:lnTo>
                    <a:pt x="1345" y="80"/>
                  </a:lnTo>
                  <a:lnTo>
                    <a:pt x="1332" y="67"/>
                  </a:lnTo>
                  <a:lnTo>
                    <a:pt x="1329" y="46"/>
                  </a:lnTo>
                  <a:lnTo>
                    <a:pt x="1320" y="40"/>
                  </a:lnTo>
                  <a:lnTo>
                    <a:pt x="1315" y="31"/>
                  </a:lnTo>
                  <a:lnTo>
                    <a:pt x="1308" y="16"/>
                  </a:lnTo>
                  <a:lnTo>
                    <a:pt x="1293" y="0"/>
                  </a:lnTo>
                  <a:lnTo>
                    <a:pt x="1275" y="0"/>
                  </a:lnTo>
                  <a:lnTo>
                    <a:pt x="1267" y="6"/>
                  </a:lnTo>
                  <a:lnTo>
                    <a:pt x="1260" y="17"/>
                  </a:lnTo>
                  <a:lnTo>
                    <a:pt x="1250" y="40"/>
                  </a:lnTo>
                  <a:lnTo>
                    <a:pt x="1234" y="41"/>
                  </a:lnTo>
                  <a:lnTo>
                    <a:pt x="1226" y="47"/>
                  </a:lnTo>
                  <a:lnTo>
                    <a:pt x="1211" y="55"/>
                  </a:lnTo>
                  <a:lnTo>
                    <a:pt x="1190" y="81"/>
                  </a:lnTo>
                  <a:lnTo>
                    <a:pt x="1156" y="115"/>
                  </a:lnTo>
                  <a:lnTo>
                    <a:pt x="1133" y="130"/>
                  </a:lnTo>
                  <a:lnTo>
                    <a:pt x="1125" y="123"/>
                  </a:lnTo>
                  <a:lnTo>
                    <a:pt x="1117" y="123"/>
                  </a:lnTo>
                  <a:lnTo>
                    <a:pt x="1111" y="134"/>
                  </a:lnTo>
                  <a:lnTo>
                    <a:pt x="1101" y="149"/>
                  </a:lnTo>
                  <a:lnTo>
                    <a:pt x="1079" y="159"/>
                  </a:lnTo>
                  <a:lnTo>
                    <a:pt x="1059" y="164"/>
                  </a:lnTo>
                  <a:lnTo>
                    <a:pt x="1027" y="166"/>
                  </a:lnTo>
                  <a:lnTo>
                    <a:pt x="1007" y="173"/>
                  </a:lnTo>
                  <a:lnTo>
                    <a:pt x="996" y="183"/>
                  </a:lnTo>
                  <a:lnTo>
                    <a:pt x="995" y="192"/>
                  </a:lnTo>
                  <a:lnTo>
                    <a:pt x="1007" y="210"/>
                  </a:lnTo>
                  <a:lnTo>
                    <a:pt x="1007" y="236"/>
                  </a:lnTo>
                  <a:lnTo>
                    <a:pt x="1004" y="252"/>
                  </a:lnTo>
                  <a:lnTo>
                    <a:pt x="993" y="275"/>
                  </a:lnTo>
                  <a:lnTo>
                    <a:pt x="969" y="297"/>
                  </a:lnTo>
                  <a:lnTo>
                    <a:pt x="962" y="297"/>
                  </a:lnTo>
                  <a:lnTo>
                    <a:pt x="961" y="289"/>
                  </a:lnTo>
                  <a:lnTo>
                    <a:pt x="963" y="282"/>
                  </a:lnTo>
                  <a:lnTo>
                    <a:pt x="980" y="260"/>
                  </a:lnTo>
                  <a:lnTo>
                    <a:pt x="990" y="242"/>
                  </a:lnTo>
                  <a:lnTo>
                    <a:pt x="993" y="223"/>
                  </a:lnTo>
                  <a:lnTo>
                    <a:pt x="989" y="213"/>
                  </a:lnTo>
                  <a:lnTo>
                    <a:pt x="976" y="208"/>
                  </a:lnTo>
                  <a:lnTo>
                    <a:pt x="911" y="205"/>
                  </a:lnTo>
                  <a:lnTo>
                    <a:pt x="886" y="199"/>
                  </a:lnTo>
                  <a:lnTo>
                    <a:pt x="858" y="183"/>
                  </a:lnTo>
                  <a:lnTo>
                    <a:pt x="818" y="159"/>
                  </a:lnTo>
                  <a:lnTo>
                    <a:pt x="784" y="133"/>
                  </a:lnTo>
                  <a:lnTo>
                    <a:pt x="785" y="121"/>
                  </a:lnTo>
                  <a:lnTo>
                    <a:pt x="789" y="116"/>
                  </a:lnTo>
                  <a:lnTo>
                    <a:pt x="789" y="108"/>
                  </a:lnTo>
                  <a:lnTo>
                    <a:pt x="781" y="97"/>
                  </a:lnTo>
                  <a:lnTo>
                    <a:pt x="773" y="94"/>
                  </a:lnTo>
                  <a:lnTo>
                    <a:pt x="768" y="82"/>
                  </a:lnTo>
                  <a:lnTo>
                    <a:pt x="761" y="76"/>
                  </a:lnTo>
                  <a:lnTo>
                    <a:pt x="744" y="63"/>
                  </a:lnTo>
                  <a:lnTo>
                    <a:pt x="723" y="40"/>
                  </a:lnTo>
                  <a:lnTo>
                    <a:pt x="677" y="40"/>
                  </a:lnTo>
                  <a:lnTo>
                    <a:pt x="640" y="57"/>
                  </a:lnTo>
                  <a:lnTo>
                    <a:pt x="583" y="59"/>
                  </a:lnTo>
                  <a:lnTo>
                    <a:pt x="543" y="66"/>
                  </a:lnTo>
                  <a:lnTo>
                    <a:pt x="524" y="59"/>
                  </a:lnTo>
                  <a:lnTo>
                    <a:pt x="502" y="59"/>
                  </a:lnTo>
                  <a:lnTo>
                    <a:pt x="495" y="67"/>
                  </a:lnTo>
                  <a:lnTo>
                    <a:pt x="479" y="79"/>
                  </a:lnTo>
                  <a:lnTo>
                    <a:pt x="446" y="87"/>
                  </a:lnTo>
                  <a:lnTo>
                    <a:pt x="355" y="87"/>
                  </a:lnTo>
                  <a:lnTo>
                    <a:pt x="317" y="102"/>
                  </a:lnTo>
                  <a:lnTo>
                    <a:pt x="286" y="90"/>
                  </a:lnTo>
                  <a:lnTo>
                    <a:pt x="249" y="91"/>
                  </a:lnTo>
                  <a:lnTo>
                    <a:pt x="221" y="89"/>
                  </a:lnTo>
                  <a:lnTo>
                    <a:pt x="184" y="87"/>
                  </a:lnTo>
                  <a:lnTo>
                    <a:pt x="221" y="168"/>
                  </a:lnTo>
                  <a:lnTo>
                    <a:pt x="221" y="185"/>
                  </a:lnTo>
                  <a:lnTo>
                    <a:pt x="197" y="188"/>
                  </a:lnTo>
                  <a:lnTo>
                    <a:pt x="164" y="198"/>
                  </a:lnTo>
                  <a:lnTo>
                    <a:pt x="162" y="223"/>
                  </a:lnTo>
                  <a:lnTo>
                    <a:pt x="162" y="338"/>
                  </a:lnTo>
                  <a:lnTo>
                    <a:pt x="166" y="372"/>
                  </a:lnTo>
                  <a:lnTo>
                    <a:pt x="151" y="400"/>
                  </a:lnTo>
                  <a:lnTo>
                    <a:pt x="149" y="432"/>
                  </a:lnTo>
                  <a:lnTo>
                    <a:pt x="137" y="443"/>
                  </a:lnTo>
                  <a:lnTo>
                    <a:pt x="111" y="449"/>
                  </a:lnTo>
                  <a:lnTo>
                    <a:pt x="106" y="504"/>
                  </a:lnTo>
                  <a:lnTo>
                    <a:pt x="111" y="558"/>
                  </a:lnTo>
                  <a:lnTo>
                    <a:pt x="101" y="589"/>
                  </a:lnTo>
                  <a:lnTo>
                    <a:pt x="101" y="644"/>
                  </a:lnTo>
                  <a:lnTo>
                    <a:pt x="63" y="638"/>
                  </a:lnTo>
                  <a:lnTo>
                    <a:pt x="21" y="636"/>
                  </a:lnTo>
                  <a:lnTo>
                    <a:pt x="0" y="652"/>
                  </a:lnTo>
                  <a:lnTo>
                    <a:pt x="14" y="652"/>
                  </a:lnTo>
                  <a:lnTo>
                    <a:pt x="19" y="665"/>
                  </a:lnTo>
                  <a:lnTo>
                    <a:pt x="33" y="683"/>
                  </a:lnTo>
                  <a:lnTo>
                    <a:pt x="45" y="695"/>
                  </a:lnTo>
                  <a:lnTo>
                    <a:pt x="49" y="702"/>
                  </a:lnTo>
                  <a:lnTo>
                    <a:pt x="49" y="712"/>
                  </a:lnTo>
                  <a:lnTo>
                    <a:pt x="33" y="721"/>
                  </a:lnTo>
                  <a:lnTo>
                    <a:pt x="23" y="736"/>
                  </a:lnTo>
                  <a:lnTo>
                    <a:pt x="16" y="747"/>
                  </a:lnTo>
                  <a:lnTo>
                    <a:pt x="10" y="759"/>
                  </a:lnTo>
                  <a:lnTo>
                    <a:pt x="17" y="765"/>
                  </a:lnTo>
                  <a:lnTo>
                    <a:pt x="40" y="764"/>
                  </a:lnTo>
                  <a:lnTo>
                    <a:pt x="43" y="770"/>
                  </a:lnTo>
                  <a:lnTo>
                    <a:pt x="38" y="776"/>
                  </a:lnTo>
                  <a:lnTo>
                    <a:pt x="37" y="782"/>
                  </a:lnTo>
                  <a:lnTo>
                    <a:pt x="47" y="785"/>
                  </a:lnTo>
                  <a:lnTo>
                    <a:pt x="59" y="779"/>
                  </a:lnTo>
                  <a:lnTo>
                    <a:pt x="80" y="779"/>
                  </a:lnTo>
                  <a:lnTo>
                    <a:pt x="81" y="786"/>
                  </a:lnTo>
                  <a:lnTo>
                    <a:pt x="80" y="793"/>
                  </a:lnTo>
                  <a:lnTo>
                    <a:pt x="75" y="795"/>
                  </a:lnTo>
                  <a:lnTo>
                    <a:pt x="71" y="797"/>
                  </a:lnTo>
                  <a:lnTo>
                    <a:pt x="63" y="803"/>
                  </a:lnTo>
                  <a:lnTo>
                    <a:pt x="52" y="815"/>
                  </a:lnTo>
                  <a:lnTo>
                    <a:pt x="53" y="823"/>
                  </a:lnTo>
                  <a:lnTo>
                    <a:pt x="58" y="827"/>
                  </a:lnTo>
                  <a:lnTo>
                    <a:pt x="64" y="830"/>
                  </a:lnTo>
                  <a:lnTo>
                    <a:pt x="96" y="830"/>
                  </a:lnTo>
                  <a:lnTo>
                    <a:pt x="111" y="832"/>
                  </a:lnTo>
                  <a:lnTo>
                    <a:pt x="138" y="820"/>
                  </a:lnTo>
                  <a:lnTo>
                    <a:pt x="195" y="802"/>
                  </a:lnTo>
                  <a:lnTo>
                    <a:pt x="238" y="786"/>
                  </a:lnTo>
                  <a:lnTo>
                    <a:pt x="265" y="776"/>
                  </a:lnTo>
                  <a:lnTo>
                    <a:pt x="297" y="770"/>
                  </a:lnTo>
                  <a:lnTo>
                    <a:pt x="319" y="766"/>
                  </a:lnTo>
                  <a:lnTo>
                    <a:pt x="342" y="776"/>
                  </a:lnTo>
                  <a:lnTo>
                    <a:pt x="383" y="788"/>
                  </a:lnTo>
                  <a:lnTo>
                    <a:pt x="416" y="801"/>
                  </a:lnTo>
                  <a:lnTo>
                    <a:pt x="422" y="804"/>
                  </a:lnTo>
                  <a:lnTo>
                    <a:pt x="437" y="812"/>
                  </a:lnTo>
                  <a:lnTo>
                    <a:pt x="455" y="820"/>
                  </a:lnTo>
                  <a:lnTo>
                    <a:pt x="466" y="826"/>
                  </a:lnTo>
                  <a:lnTo>
                    <a:pt x="482" y="833"/>
                  </a:lnTo>
                  <a:lnTo>
                    <a:pt x="494" y="837"/>
                  </a:lnTo>
                  <a:lnTo>
                    <a:pt x="499" y="842"/>
                  </a:lnTo>
                  <a:lnTo>
                    <a:pt x="507" y="848"/>
                  </a:lnTo>
                  <a:lnTo>
                    <a:pt x="496" y="855"/>
                  </a:lnTo>
                  <a:lnTo>
                    <a:pt x="485" y="853"/>
                  </a:lnTo>
                  <a:lnTo>
                    <a:pt x="475" y="858"/>
                  </a:lnTo>
                  <a:lnTo>
                    <a:pt x="461" y="854"/>
                  </a:lnTo>
                  <a:lnTo>
                    <a:pt x="457" y="854"/>
                  </a:lnTo>
                  <a:lnTo>
                    <a:pt x="444" y="856"/>
                  </a:lnTo>
                  <a:lnTo>
                    <a:pt x="437" y="865"/>
                  </a:lnTo>
                  <a:lnTo>
                    <a:pt x="437" y="867"/>
                  </a:lnTo>
                  <a:lnTo>
                    <a:pt x="437" y="870"/>
                  </a:lnTo>
                  <a:lnTo>
                    <a:pt x="436" y="872"/>
                  </a:lnTo>
                  <a:lnTo>
                    <a:pt x="436" y="874"/>
                  </a:lnTo>
                  <a:lnTo>
                    <a:pt x="434" y="876"/>
                  </a:lnTo>
                  <a:lnTo>
                    <a:pt x="432" y="876"/>
                  </a:lnTo>
                  <a:lnTo>
                    <a:pt x="425" y="876"/>
                  </a:lnTo>
                  <a:lnTo>
                    <a:pt x="422" y="876"/>
                  </a:lnTo>
                  <a:lnTo>
                    <a:pt x="413" y="881"/>
                  </a:lnTo>
                  <a:lnTo>
                    <a:pt x="417" y="889"/>
                  </a:lnTo>
                  <a:lnTo>
                    <a:pt x="433" y="897"/>
                  </a:lnTo>
                  <a:lnTo>
                    <a:pt x="453" y="896"/>
                  </a:lnTo>
                  <a:lnTo>
                    <a:pt x="470" y="893"/>
                  </a:lnTo>
                  <a:lnTo>
                    <a:pt x="482" y="893"/>
                  </a:lnTo>
                  <a:lnTo>
                    <a:pt x="494" y="901"/>
                  </a:lnTo>
                  <a:lnTo>
                    <a:pt x="495" y="914"/>
                  </a:lnTo>
                  <a:lnTo>
                    <a:pt x="492" y="941"/>
                  </a:lnTo>
                  <a:lnTo>
                    <a:pt x="491" y="956"/>
                  </a:lnTo>
                  <a:lnTo>
                    <a:pt x="499" y="989"/>
                  </a:lnTo>
                  <a:lnTo>
                    <a:pt x="504" y="1000"/>
                  </a:lnTo>
                  <a:lnTo>
                    <a:pt x="517" y="996"/>
                  </a:lnTo>
                  <a:lnTo>
                    <a:pt x="542" y="994"/>
                  </a:lnTo>
                  <a:lnTo>
                    <a:pt x="558" y="988"/>
                  </a:lnTo>
                  <a:lnTo>
                    <a:pt x="596" y="986"/>
                  </a:lnTo>
                  <a:lnTo>
                    <a:pt x="613" y="987"/>
                  </a:lnTo>
                  <a:lnTo>
                    <a:pt x="626" y="983"/>
                  </a:lnTo>
                  <a:lnTo>
                    <a:pt x="653" y="964"/>
                  </a:lnTo>
                  <a:lnTo>
                    <a:pt x="677" y="955"/>
                  </a:lnTo>
                  <a:lnTo>
                    <a:pt x="694" y="953"/>
                  </a:lnTo>
                  <a:lnTo>
                    <a:pt x="763" y="953"/>
                  </a:lnTo>
                  <a:lnTo>
                    <a:pt x="782" y="963"/>
                  </a:lnTo>
                  <a:lnTo>
                    <a:pt x="810" y="986"/>
                  </a:lnTo>
                  <a:lnTo>
                    <a:pt x="836" y="1013"/>
                  </a:lnTo>
                  <a:lnTo>
                    <a:pt x="859" y="1037"/>
                  </a:lnTo>
                  <a:lnTo>
                    <a:pt x="884" y="1061"/>
                  </a:lnTo>
                  <a:lnTo>
                    <a:pt x="932" y="1106"/>
                  </a:lnTo>
                  <a:lnTo>
                    <a:pt x="963" y="1111"/>
                  </a:lnTo>
                  <a:lnTo>
                    <a:pt x="1016" y="1100"/>
                  </a:lnTo>
                  <a:lnTo>
                    <a:pt x="1036" y="1093"/>
                  </a:lnTo>
                  <a:lnTo>
                    <a:pt x="1078" y="1090"/>
                  </a:lnTo>
                  <a:lnTo>
                    <a:pt x="1105" y="1089"/>
                  </a:lnTo>
                  <a:lnTo>
                    <a:pt x="1134" y="1087"/>
                  </a:lnTo>
                  <a:lnTo>
                    <a:pt x="1162" y="1069"/>
                  </a:lnTo>
                  <a:lnTo>
                    <a:pt x="1192" y="1058"/>
                  </a:lnTo>
                  <a:lnTo>
                    <a:pt x="1212" y="1051"/>
                  </a:lnTo>
                  <a:lnTo>
                    <a:pt x="1224" y="1043"/>
                  </a:lnTo>
                  <a:lnTo>
                    <a:pt x="1239" y="1022"/>
                  </a:lnTo>
                  <a:lnTo>
                    <a:pt x="1239" y="1001"/>
                  </a:lnTo>
                  <a:lnTo>
                    <a:pt x="1250" y="999"/>
                  </a:lnTo>
                  <a:lnTo>
                    <a:pt x="1260" y="1005"/>
                  </a:lnTo>
                  <a:lnTo>
                    <a:pt x="1271" y="1012"/>
                  </a:lnTo>
                  <a:lnTo>
                    <a:pt x="1278" y="1014"/>
                  </a:lnTo>
                  <a:lnTo>
                    <a:pt x="1290" y="1018"/>
                  </a:lnTo>
                  <a:lnTo>
                    <a:pt x="1297" y="1021"/>
                  </a:lnTo>
                  <a:lnTo>
                    <a:pt x="1301" y="1022"/>
                  </a:lnTo>
                  <a:lnTo>
                    <a:pt x="1319" y="1032"/>
                  </a:lnTo>
                  <a:lnTo>
                    <a:pt x="1316" y="1023"/>
                  </a:lnTo>
                  <a:lnTo>
                    <a:pt x="1311" y="1005"/>
                  </a:lnTo>
                  <a:lnTo>
                    <a:pt x="1305" y="992"/>
                  </a:lnTo>
                  <a:lnTo>
                    <a:pt x="1297" y="967"/>
                  </a:lnTo>
                  <a:lnTo>
                    <a:pt x="1297" y="943"/>
                  </a:lnTo>
                  <a:lnTo>
                    <a:pt x="1304" y="924"/>
                  </a:lnTo>
                  <a:lnTo>
                    <a:pt x="1315" y="909"/>
                  </a:lnTo>
                  <a:lnTo>
                    <a:pt x="1345" y="895"/>
                  </a:lnTo>
                  <a:lnTo>
                    <a:pt x="1521" y="896"/>
                  </a:lnTo>
                  <a:lnTo>
                    <a:pt x="1527" y="904"/>
                  </a:lnTo>
                  <a:lnTo>
                    <a:pt x="1652" y="903"/>
                  </a:lnTo>
                  <a:lnTo>
                    <a:pt x="1655" y="897"/>
                  </a:lnTo>
                  <a:lnTo>
                    <a:pt x="1715" y="896"/>
                  </a:lnTo>
                  <a:lnTo>
                    <a:pt x="1722" y="904"/>
                  </a:lnTo>
                  <a:lnTo>
                    <a:pt x="1768" y="902"/>
                  </a:lnTo>
                  <a:lnTo>
                    <a:pt x="1781" y="897"/>
                  </a:lnTo>
                  <a:lnTo>
                    <a:pt x="1789" y="890"/>
                  </a:lnTo>
                  <a:lnTo>
                    <a:pt x="1789" y="862"/>
                  </a:lnTo>
                  <a:lnTo>
                    <a:pt x="1775" y="843"/>
                  </a:lnTo>
                  <a:lnTo>
                    <a:pt x="1776" y="819"/>
                  </a:lnTo>
                  <a:lnTo>
                    <a:pt x="1790" y="798"/>
                  </a:lnTo>
                  <a:lnTo>
                    <a:pt x="1837" y="763"/>
                  </a:lnTo>
                  <a:lnTo>
                    <a:pt x="1879" y="729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242" name="Provincial_Border"/>
          <p:cNvGrpSpPr>
            <a:grpSpLocks noChangeAspect="1"/>
          </p:cNvGrpSpPr>
          <p:nvPr/>
        </p:nvGrpSpPr>
        <p:grpSpPr bwMode="auto">
          <a:xfrm>
            <a:off x="2212654" y="351517"/>
            <a:ext cx="8129804" cy="6454994"/>
            <a:chOff x="1123" y="62"/>
            <a:chExt cx="5359" cy="4255"/>
          </a:xfrm>
          <a:noFill/>
        </p:grpSpPr>
        <p:sp>
          <p:nvSpPr>
            <p:cNvPr id="243" name="Freeform 5"/>
            <p:cNvSpPr>
              <a:spLocks/>
            </p:cNvSpPr>
            <p:nvPr/>
          </p:nvSpPr>
          <p:spPr bwMode="auto">
            <a:xfrm>
              <a:off x="4845" y="62"/>
              <a:ext cx="1637" cy="792"/>
            </a:xfrm>
            <a:custGeom>
              <a:avLst/>
              <a:gdLst>
                <a:gd name="T0" fmla="*/ 1270 w 4912"/>
                <a:gd name="T1" fmla="*/ 211 h 2375"/>
                <a:gd name="T2" fmla="*/ 1027 w 4912"/>
                <a:gd name="T3" fmla="*/ 299 h 2375"/>
                <a:gd name="T4" fmla="*/ 621 w 4912"/>
                <a:gd name="T5" fmla="*/ 280 h 2375"/>
                <a:gd name="T6" fmla="*/ 428 w 4912"/>
                <a:gd name="T7" fmla="*/ 529 h 2375"/>
                <a:gd name="T8" fmla="*/ 155 w 4912"/>
                <a:gd name="T9" fmla="*/ 719 h 2375"/>
                <a:gd name="T10" fmla="*/ 31 w 4912"/>
                <a:gd name="T11" fmla="*/ 924 h 2375"/>
                <a:gd name="T12" fmla="*/ 122 w 4912"/>
                <a:gd name="T13" fmla="*/ 1105 h 2375"/>
                <a:gd name="T14" fmla="*/ 353 w 4912"/>
                <a:gd name="T15" fmla="*/ 1089 h 2375"/>
                <a:gd name="T16" fmla="*/ 587 w 4912"/>
                <a:gd name="T17" fmla="*/ 1121 h 2375"/>
                <a:gd name="T18" fmla="*/ 651 w 4912"/>
                <a:gd name="T19" fmla="*/ 1286 h 2375"/>
                <a:gd name="T20" fmla="*/ 936 w 4912"/>
                <a:gd name="T21" fmla="*/ 1412 h 2375"/>
                <a:gd name="T22" fmla="*/ 1200 w 4912"/>
                <a:gd name="T23" fmla="*/ 1418 h 2375"/>
                <a:gd name="T24" fmla="*/ 1148 w 4912"/>
                <a:gd name="T25" fmla="*/ 1678 h 2375"/>
                <a:gd name="T26" fmla="*/ 1363 w 4912"/>
                <a:gd name="T27" fmla="*/ 1753 h 2375"/>
                <a:gd name="T28" fmla="*/ 1582 w 4912"/>
                <a:gd name="T29" fmla="*/ 1837 h 2375"/>
                <a:gd name="T30" fmla="*/ 1811 w 4912"/>
                <a:gd name="T31" fmla="*/ 1807 h 2375"/>
                <a:gd name="T32" fmla="*/ 1944 w 4912"/>
                <a:gd name="T33" fmla="*/ 1917 h 2375"/>
                <a:gd name="T34" fmla="*/ 2155 w 4912"/>
                <a:gd name="T35" fmla="*/ 2157 h 2375"/>
                <a:gd name="T36" fmla="*/ 2398 w 4912"/>
                <a:gd name="T37" fmla="*/ 2283 h 2375"/>
                <a:gd name="T38" fmla="*/ 2578 w 4912"/>
                <a:gd name="T39" fmla="*/ 2253 h 2375"/>
                <a:gd name="T40" fmla="*/ 2899 w 4912"/>
                <a:gd name="T41" fmla="*/ 2356 h 2375"/>
                <a:gd name="T42" fmla="*/ 3220 w 4912"/>
                <a:gd name="T43" fmla="*/ 2342 h 2375"/>
                <a:gd name="T44" fmla="*/ 3385 w 4912"/>
                <a:gd name="T45" fmla="*/ 2253 h 2375"/>
                <a:gd name="T46" fmla="*/ 3700 w 4912"/>
                <a:gd name="T47" fmla="*/ 2180 h 2375"/>
                <a:gd name="T48" fmla="*/ 3882 w 4912"/>
                <a:gd name="T49" fmla="*/ 2101 h 2375"/>
                <a:gd name="T50" fmla="*/ 4226 w 4912"/>
                <a:gd name="T51" fmla="*/ 1917 h 2375"/>
                <a:gd name="T52" fmla="*/ 4508 w 4912"/>
                <a:gd name="T53" fmla="*/ 1792 h 2375"/>
                <a:gd name="T54" fmla="*/ 4846 w 4912"/>
                <a:gd name="T55" fmla="*/ 1561 h 2375"/>
                <a:gd name="T56" fmla="*/ 4750 w 4912"/>
                <a:gd name="T57" fmla="*/ 1521 h 2375"/>
                <a:gd name="T58" fmla="*/ 4313 w 4912"/>
                <a:gd name="T59" fmla="*/ 1423 h 2375"/>
                <a:gd name="T60" fmla="*/ 4106 w 4912"/>
                <a:gd name="T61" fmla="*/ 1287 h 2375"/>
                <a:gd name="T62" fmla="*/ 3967 w 4912"/>
                <a:gd name="T63" fmla="*/ 1208 h 2375"/>
                <a:gd name="T64" fmla="*/ 3870 w 4912"/>
                <a:gd name="T65" fmla="*/ 1107 h 2375"/>
                <a:gd name="T66" fmla="*/ 3785 w 4912"/>
                <a:gd name="T67" fmla="*/ 1076 h 2375"/>
                <a:gd name="T68" fmla="*/ 3680 w 4912"/>
                <a:gd name="T69" fmla="*/ 1107 h 2375"/>
                <a:gd name="T70" fmla="*/ 3603 w 4912"/>
                <a:gd name="T71" fmla="*/ 1123 h 2375"/>
                <a:gd name="T72" fmla="*/ 3455 w 4912"/>
                <a:gd name="T73" fmla="*/ 1093 h 2375"/>
                <a:gd name="T74" fmla="*/ 3414 w 4912"/>
                <a:gd name="T75" fmla="*/ 992 h 2375"/>
                <a:gd name="T76" fmla="*/ 3309 w 4912"/>
                <a:gd name="T77" fmla="*/ 963 h 2375"/>
                <a:gd name="T78" fmla="*/ 3246 w 4912"/>
                <a:gd name="T79" fmla="*/ 882 h 2375"/>
                <a:gd name="T80" fmla="*/ 3269 w 4912"/>
                <a:gd name="T81" fmla="*/ 796 h 2375"/>
                <a:gd name="T82" fmla="*/ 3299 w 4912"/>
                <a:gd name="T83" fmla="*/ 682 h 2375"/>
                <a:gd name="T84" fmla="*/ 3323 w 4912"/>
                <a:gd name="T85" fmla="*/ 573 h 2375"/>
                <a:gd name="T86" fmla="*/ 3217 w 4912"/>
                <a:gd name="T87" fmla="*/ 415 h 2375"/>
                <a:gd name="T88" fmla="*/ 3102 w 4912"/>
                <a:gd name="T89" fmla="*/ 284 h 2375"/>
                <a:gd name="T90" fmla="*/ 2866 w 4912"/>
                <a:gd name="T91" fmla="*/ 267 h 2375"/>
                <a:gd name="T92" fmla="*/ 2739 w 4912"/>
                <a:gd name="T93" fmla="*/ 196 h 2375"/>
                <a:gd name="T94" fmla="*/ 2662 w 4912"/>
                <a:gd name="T95" fmla="*/ 50 h 2375"/>
                <a:gd name="T96" fmla="*/ 2534 w 4912"/>
                <a:gd name="T97" fmla="*/ 45 h 2375"/>
                <a:gd name="T98" fmla="*/ 2307 w 4912"/>
                <a:gd name="T99" fmla="*/ 24 h 2375"/>
                <a:gd name="T100" fmla="*/ 2230 w 4912"/>
                <a:gd name="T101" fmla="*/ 46 h 2375"/>
                <a:gd name="T102" fmla="*/ 2094 w 4912"/>
                <a:gd name="T103" fmla="*/ 6 h 2375"/>
                <a:gd name="T104" fmla="*/ 1960 w 4912"/>
                <a:gd name="T105" fmla="*/ 25 h 2375"/>
                <a:gd name="T106" fmla="*/ 1847 w 4912"/>
                <a:gd name="T107" fmla="*/ 14 h 2375"/>
                <a:gd name="T108" fmla="*/ 1559 w 4912"/>
                <a:gd name="T109" fmla="*/ 98 h 2375"/>
                <a:gd name="T110" fmla="*/ 1359 w 4912"/>
                <a:gd name="T111" fmla="*/ 163 h 2375"/>
                <a:gd name="T112" fmla="*/ 1170 w 4912"/>
                <a:gd name="T113" fmla="*/ 109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12" h="2375">
                  <a:moveTo>
                    <a:pt x="1105" y="100"/>
                  </a:moveTo>
                  <a:lnTo>
                    <a:pt x="1096" y="108"/>
                  </a:lnTo>
                  <a:lnTo>
                    <a:pt x="1126" y="144"/>
                  </a:lnTo>
                  <a:lnTo>
                    <a:pt x="1173" y="180"/>
                  </a:lnTo>
                  <a:lnTo>
                    <a:pt x="1216" y="189"/>
                  </a:lnTo>
                  <a:lnTo>
                    <a:pt x="1234" y="199"/>
                  </a:lnTo>
                  <a:lnTo>
                    <a:pt x="1270" y="211"/>
                  </a:lnTo>
                  <a:lnTo>
                    <a:pt x="1293" y="246"/>
                  </a:lnTo>
                  <a:lnTo>
                    <a:pt x="1292" y="284"/>
                  </a:lnTo>
                  <a:lnTo>
                    <a:pt x="1210" y="280"/>
                  </a:lnTo>
                  <a:lnTo>
                    <a:pt x="1171" y="289"/>
                  </a:lnTo>
                  <a:lnTo>
                    <a:pt x="1139" y="281"/>
                  </a:lnTo>
                  <a:lnTo>
                    <a:pt x="1091" y="305"/>
                  </a:lnTo>
                  <a:lnTo>
                    <a:pt x="1027" y="299"/>
                  </a:lnTo>
                  <a:lnTo>
                    <a:pt x="1003" y="280"/>
                  </a:lnTo>
                  <a:lnTo>
                    <a:pt x="932" y="273"/>
                  </a:lnTo>
                  <a:lnTo>
                    <a:pt x="851" y="257"/>
                  </a:lnTo>
                  <a:lnTo>
                    <a:pt x="794" y="267"/>
                  </a:lnTo>
                  <a:lnTo>
                    <a:pt x="717" y="288"/>
                  </a:lnTo>
                  <a:lnTo>
                    <a:pt x="655" y="300"/>
                  </a:lnTo>
                  <a:lnTo>
                    <a:pt x="621" y="280"/>
                  </a:lnTo>
                  <a:lnTo>
                    <a:pt x="532" y="314"/>
                  </a:lnTo>
                  <a:lnTo>
                    <a:pt x="546" y="383"/>
                  </a:lnTo>
                  <a:lnTo>
                    <a:pt x="514" y="438"/>
                  </a:lnTo>
                  <a:lnTo>
                    <a:pt x="478" y="466"/>
                  </a:lnTo>
                  <a:lnTo>
                    <a:pt x="446" y="477"/>
                  </a:lnTo>
                  <a:lnTo>
                    <a:pt x="446" y="512"/>
                  </a:lnTo>
                  <a:lnTo>
                    <a:pt x="428" y="529"/>
                  </a:lnTo>
                  <a:lnTo>
                    <a:pt x="363" y="532"/>
                  </a:lnTo>
                  <a:lnTo>
                    <a:pt x="339" y="559"/>
                  </a:lnTo>
                  <a:lnTo>
                    <a:pt x="336" y="592"/>
                  </a:lnTo>
                  <a:lnTo>
                    <a:pt x="279" y="627"/>
                  </a:lnTo>
                  <a:lnTo>
                    <a:pt x="260" y="655"/>
                  </a:lnTo>
                  <a:lnTo>
                    <a:pt x="200" y="687"/>
                  </a:lnTo>
                  <a:lnTo>
                    <a:pt x="155" y="719"/>
                  </a:lnTo>
                  <a:lnTo>
                    <a:pt x="84" y="705"/>
                  </a:lnTo>
                  <a:lnTo>
                    <a:pt x="52" y="733"/>
                  </a:lnTo>
                  <a:lnTo>
                    <a:pt x="20" y="780"/>
                  </a:lnTo>
                  <a:lnTo>
                    <a:pt x="30" y="833"/>
                  </a:lnTo>
                  <a:lnTo>
                    <a:pt x="5" y="862"/>
                  </a:lnTo>
                  <a:lnTo>
                    <a:pt x="0" y="901"/>
                  </a:lnTo>
                  <a:lnTo>
                    <a:pt x="31" y="924"/>
                  </a:lnTo>
                  <a:lnTo>
                    <a:pt x="58" y="933"/>
                  </a:lnTo>
                  <a:lnTo>
                    <a:pt x="26" y="997"/>
                  </a:lnTo>
                  <a:lnTo>
                    <a:pt x="1" y="1016"/>
                  </a:lnTo>
                  <a:lnTo>
                    <a:pt x="1" y="1048"/>
                  </a:lnTo>
                  <a:lnTo>
                    <a:pt x="38" y="1054"/>
                  </a:lnTo>
                  <a:lnTo>
                    <a:pt x="62" y="1092"/>
                  </a:lnTo>
                  <a:lnTo>
                    <a:pt x="122" y="1105"/>
                  </a:lnTo>
                  <a:lnTo>
                    <a:pt x="155" y="1133"/>
                  </a:lnTo>
                  <a:lnTo>
                    <a:pt x="201" y="1101"/>
                  </a:lnTo>
                  <a:lnTo>
                    <a:pt x="229" y="1114"/>
                  </a:lnTo>
                  <a:lnTo>
                    <a:pt x="270" y="1098"/>
                  </a:lnTo>
                  <a:lnTo>
                    <a:pt x="283" y="1069"/>
                  </a:lnTo>
                  <a:lnTo>
                    <a:pt x="303" y="1089"/>
                  </a:lnTo>
                  <a:lnTo>
                    <a:pt x="353" y="1089"/>
                  </a:lnTo>
                  <a:lnTo>
                    <a:pt x="356" y="1114"/>
                  </a:lnTo>
                  <a:lnTo>
                    <a:pt x="426" y="1108"/>
                  </a:lnTo>
                  <a:lnTo>
                    <a:pt x="445" y="1093"/>
                  </a:lnTo>
                  <a:lnTo>
                    <a:pt x="468" y="1114"/>
                  </a:lnTo>
                  <a:lnTo>
                    <a:pt x="508" y="1105"/>
                  </a:lnTo>
                  <a:lnTo>
                    <a:pt x="541" y="1093"/>
                  </a:lnTo>
                  <a:lnTo>
                    <a:pt x="587" y="1121"/>
                  </a:lnTo>
                  <a:lnTo>
                    <a:pt x="613" y="1105"/>
                  </a:lnTo>
                  <a:lnTo>
                    <a:pt x="632" y="1125"/>
                  </a:lnTo>
                  <a:lnTo>
                    <a:pt x="641" y="1159"/>
                  </a:lnTo>
                  <a:lnTo>
                    <a:pt x="626" y="1184"/>
                  </a:lnTo>
                  <a:lnTo>
                    <a:pt x="557" y="1198"/>
                  </a:lnTo>
                  <a:lnTo>
                    <a:pt x="568" y="1235"/>
                  </a:lnTo>
                  <a:lnTo>
                    <a:pt x="651" y="1286"/>
                  </a:lnTo>
                  <a:lnTo>
                    <a:pt x="732" y="1287"/>
                  </a:lnTo>
                  <a:lnTo>
                    <a:pt x="762" y="1294"/>
                  </a:lnTo>
                  <a:lnTo>
                    <a:pt x="799" y="1350"/>
                  </a:lnTo>
                  <a:lnTo>
                    <a:pt x="825" y="1362"/>
                  </a:lnTo>
                  <a:lnTo>
                    <a:pt x="848" y="1418"/>
                  </a:lnTo>
                  <a:lnTo>
                    <a:pt x="901" y="1409"/>
                  </a:lnTo>
                  <a:lnTo>
                    <a:pt x="936" y="1412"/>
                  </a:lnTo>
                  <a:lnTo>
                    <a:pt x="953" y="1401"/>
                  </a:lnTo>
                  <a:lnTo>
                    <a:pt x="989" y="1408"/>
                  </a:lnTo>
                  <a:lnTo>
                    <a:pt x="1046" y="1400"/>
                  </a:lnTo>
                  <a:lnTo>
                    <a:pt x="1090" y="1418"/>
                  </a:lnTo>
                  <a:lnTo>
                    <a:pt x="1143" y="1413"/>
                  </a:lnTo>
                  <a:lnTo>
                    <a:pt x="1167" y="1425"/>
                  </a:lnTo>
                  <a:lnTo>
                    <a:pt x="1200" y="1418"/>
                  </a:lnTo>
                  <a:lnTo>
                    <a:pt x="1199" y="1480"/>
                  </a:lnTo>
                  <a:lnTo>
                    <a:pt x="1171" y="1504"/>
                  </a:lnTo>
                  <a:lnTo>
                    <a:pt x="1139" y="1531"/>
                  </a:lnTo>
                  <a:lnTo>
                    <a:pt x="1114" y="1570"/>
                  </a:lnTo>
                  <a:lnTo>
                    <a:pt x="1110" y="1605"/>
                  </a:lnTo>
                  <a:lnTo>
                    <a:pt x="1133" y="1655"/>
                  </a:lnTo>
                  <a:lnTo>
                    <a:pt x="1148" y="1678"/>
                  </a:lnTo>
                  <a:lnTo>
                    <a:pt x="1166" y="1707"/>
                  </a:lnTo>
                  <a:lnTo>
                    <a:pt x="1186" y="1707"/>
                  </a:lnTo>
                  <a:lnTo>
                    <a:pt x="1206" y="1689"/>
                  </a:lnTo>
                  <a:lnTo>
                    <a:pt x="1242" y="1699"/>
                  </a:lnTo>
                  <a:lnTo>
                    <a:pt x="1281" y="1727"/>
                  </a:lnTo>
                  <a:lnTo>
                    <a:pt x="1325" y="1719"/>
                  </a:lnTo>
                  <a:lnTo>
                    <a:pt x="1363" y="1753"/>
                  </a:lnTo>
                  <a:lnTo>
                    <a:pt x="1402" y="1748"/>
                  </a:lnTo>
                  <a:lnTo>
                    <a:pt x="1430" y="1774"/>
                  </a:lnTo>
                  <a:lnTo>
                    <a:pt x="1469" y="1775"/>
                  </a:lnTo>
                  <a:lnTo>
                    <a:pt x="1507" y="1785"/>
                  </a:lnTo>
                  <a:lnTo>
                    <a:pt x="1513" y="1810"/>
                  </a:lnTo>
                  <a:lnTo>
                    <a:pt x="1551" y="1837"/>
                  </a:lnTo>
                  <a:lnTo>
                    <a:pt x="1582" y="1837"/>
                  </a:lnTo>
                  <a:lnTo>
                    <a:pt x="1598" y="1832"/>
                  </a:lnTo>
                  <a:lnTo>
                    <a:pt x="1622" y="1852"/>
                  </a:lnTo>
                  <a:lnTo>
                    <a:pt x="1639" y="1878"/>
                  </a:lnTo>
                  <a:lnTo>
                    <a:pt x="1666" y="1876"/>
                  </a:lnTo>
                  <a:lnTo>
                    <a:pt x="1688" y="1853"/>
                  </a:lnTo>
                  <a:lnTo>
                    <a:pt x="1769" y="1852"/>
                  </a:lnTo>
                  <a:lnTo>
                    <a:pt x="1811" y="1807"/>
                  </a:lnTo>
                  <a:lnTo>
                    <a:pt x="1833" y="1800"/>
                  </a:lnTo>
                  <a:lnTo>
                    <a:pt x="1845" y="1821"/>
                  </a:lnTo>
                  <a:lnTo>
                    <a:pt x="1860" y="1817"/>
                  </a:lnTo>
                  <a:lnTo>
                    <a:pt x="1873" y="1817"/>
                  </a:lnTo>
                  <a:lnTo>
                    <a:pt x="1906" y="1856"/>
                  </a:lnTo>
                  <a:lnTo>
                    <a:pt x="1906" y="1880"/>
                  </a:lnTo>
                  <a:lnTo>
                    <a:pt x="1944" y="1917"/>
                  </a:lnTo>
                  <a:lnTo>
                    <a:pt x="1937" y="1958"/>
                  </a:lnTo>
                  <a:lnTo>
                    <a:pt x="1945" y="2012"/>
                  </a:lnTo>
                  <a:lnTo>
                    <a:pt x="1985" y="2003"/>
                  </a:lnTo>
                  <a:lnTo>
                    <a:pt x="2037" y="2020"/>
                  </a:lnTo>
                  <a:lnTo>
                    <a:pt x="2084" y="2056"/>
                  </a:lnTo>
                  <a:lnTo>
                    <a:pt x="2124" y="2100"/>
                  </a:lnTo>
                  <a:lnTo>
                    <a:pt x="2155" y="2157"/>
                  </a:lnTo>
                  <a:lnTo>
                    <a:pt x="2192" y="2163"/>
                  </a:lnTo>
                  <a:lnTo>
                    <a:pt x="2254" y="2244"/>
                  </a:lnTo>
                  <a:lnTo>
                    <a:pt x="2290" y="2255"/>
                  </a:lnTo>
                  <a:lnTo>
                    <a:pt x="2307" y="2268"/>
                  </a:lnTo>
                  <a:lnTo>
                    <a:pt x="2337" y="2268"/>
                  </a:lnTo>
                  <a:lnTo>
                    <a:pt x="2365" y="2283"/>
                  </a:lnTo>
                  <a:lnTo>
                    <a:pt x="2398" y="2283"/>
                  </a:lnTo>
                  <a:lnTo>
                    <a:pt x="2433" y="2248"/>
                  </a:lnTo>
                  <a:lnTo>
                    <a:pt x="2461" y="2240"/>
                  </a:lnTo>
                  <a:lnTo>
                    <a:pt x="2479" y="2214"/>
                  </a:lnTo>
                  <a:lnTo>
                    <a:pt x="2502" y="2212"/>
                  </a:lnTo>
                  <a:lnTo>
                    <a:pt x="2531" y="2224"/>
                  </a:lnTo>
                  <a:lnTo>
                    <a:pt x="2557" y="2250"/>
                  </a:lnTo>
                  <a:lnTo>
                    <a:pt x="2578" y="2253"/>
                  </a:lnTo>
                  <a:lnTo>
                    <a:pt x="2610" y="2262"/>
                  </a:lnTo>
                  <a:lnTo>
                    <a:pt x="2619" y="2286"/>
                  </a:lnTo>
                  <a:lnTo>
                    <a:pt x="2659" y="2307"/>
                  </a:lnTo>
                  <a:lnTo>
                    <a:pt x="2738" y="2332"/>
                  </a:lnTo>
                  <a:lnTo>
                    <a:pt x="2792" y="2344"/>
                  </a:lnTo>
                  <a:lnTo>
                    <a:pt x="2850" y="2347"/>
                  </a:lnTo>
                  <a:lnTo>
                    <a:pt x="2899" y="2356"/>
                  </a:lnTo>
                  <a:lnTo>
                    <a:pt x="2930" y="2366"/>
                  </a:lnTo>
                  <a:lnTo>
                    <a:pt x="3012" y="2375"/>
                  </a:lnTo>
                  <a:lnTo>
                    <a:pt x="3072" y="2372"/>
                  </a:lnTo>
                  <a:lnTo>
                    <a:pt x="3145" y="2366"/>
                  </a:lnTo>
                  <a:lnTo>
                    <a:pt x="3170" y="2356"/>
                  </a:lnTo>
                  <a:lnTo>
                    <a:pt x="3208" y="2352"/>
                  </a:lnTo>
                  <a:lnTo>
                    <a:pt x="3220" y="2342"/>
                  </a:lnTo>
                  <a:lnTo>
                    <a:pt x="3226" y="2312"/>
                  </a:lnTo>
                  <a:lnTo>
                    <a:pt x="3246" y="2288"/>
                  </a:lnTo>
                  <a:lnTo>
                    <a:pt x="3305" y="2254"/>
                  </a:lnTo>
                  <a:lnTo>
                    <a:pt x="3318" y="2230"/>
                  </a:lnTo>
                  <a:lnTo>
                    <a:pt x="3334" y="2218"/>
                  </a:lnTo>
                  <a:lnTo>
                    <a:pt x="3360" y="2233"/>
                  </a:lnTo>
                  <a:lnTo>
                    <a:pt x="3385" y="2253"/>
                  </a:lnTo>
                  <a:lnTo>
                    <a:pt x="3473" y="2288"/>
                  </a:lnTo>
                  <a:lnTo>
                    <a:pt x="3527" y="2282"/>
                  </a:lnTo>
                  <a:lnTo>
                    <a:pt x="3585" y="2264"/>
                  </a:lnTo>
                  <a:lnTo>
                    <a:pt x="3625" y="2243"/>
                  </a:lnTo>
                  <a:lnTo>
                    <a:pt x="3651" y="2229"/>
                  </a:lnTo>
                  <a:lnTo>
                    <a:pt x="3683" y="2198"/>
                  </a:lnTo>
                  <a:lnTo>
                    <a:pt x="3700" y="2180"/>
                  </a:lnTo>
                  <a:lnTo>
                    <a:pt x="3700" y="2169"/>
                  </a:lnTo>
                  <a:lnTo>
                    <a:pt x="3732" y="2146"/>
                  </a:lnTo>
                  <a:lnTo>
                    <a:pt x="3736" y="2129"/>
                  </a:lnTo>
                  <a:lnTo>
                    <a:pt x="3784" y="2098"/>
                  </a:lnTo>
                  <a:lnTo>
                    <a:pt x="3808" y="2102"/>
                  </a:lnTo>
                  <a:lnTo>
                    <a:pt x="3832" y="2106"/>
                  </a:lnTo>
                  <a:lnTo>
                    <a:pt x="3882" y="2101"/>
                  </a:lnTo>
                  <a:lnTo>
                    <a:pt x="3921" y="2091"/>
                  </a:lnTo>
                  <a:lnTo>
                    <a:pt x="3969" y="2068"/>
                  </a:lnTo>
                  <a:lnTo>
                    <a:pt x="4012" y="2034"/>
                  </a:lnTo>
                  <a:lnTo>
                    <a:pt x="4088" y="1983"/>
                  </a:lnTo>
                  <a:lnTo>
                    <a:pt x="4152" y="1950"/>
                  </a:lnTo>
                  <a:lnTo>
                    <a:pt x="4173" y="1947"/>
                  </a:lnTo>
                  <a:lnTo>
                    <a:pt x="4226" y="1917"/>
                  </a:lnTo>
                  <a:lnTo>
                    <a:pt x="4292" y="1884"/>
                  </a:lnTo>
                  <a:lnTo>
                    <a:pt x="4320" y="1878"/>
                  </a:lnTo>
                  <a:lnTo>
                    <a:pt x="4346" y="1867"/>
                  </a:lnTo>
                  <a:lnTo>
                    <a:pt x="4431" y="1854"/>
                  </a:lnTo>
                  <a:lnTo>
                    <a:pt x="4468" y="1818"/>
                  </a:lnTo>
                  <a:lnTo>
                    <a:pt x="4486" y="1811"/>
                  </a:lnTo>
                  <a:lnTo>
                    <a:pt x="4508" y="1792"/>
                  </a:lnTo>
                  <a:lnTo>
                    <a:pt x="4539" y="1781"/>
                  </a:lnTo>
                  <a:lnTo>
                    <a:pt x="4611" y="1733"/>
                  </a:lnTo>
                  <a:lnTo>
                    <a:pt x="4689" y="1678"/>
                  </a:lnTo>
                  <a:lnTo>
                    <a:pt x="4772" y="1626"/>
                  </a:lnTo>
                  <a:lnTo>
                    <a:pt x="4806" y="1618"/>
                  </a:lnTo>
                  <a:lnTo>
                    <a:pt x="4845" y="1583"/>
                  </a:lnTo>
                  <a:lnTo>
                    <a:pt x="4846" y="1561"/>
                  </a:lnTo>
                  <a:lnTo>
                    <a:pt x="4891" y="1521"/>
                  </a:lnTo>
                  <a:lnTo>
                    <a:pt x="4909" y="1514"/>
                  </a:lnTo>
                  <a:lnTo>
                    <a:pt x="4912" y="1504"/>
                  </a:lnTo>
                  <a:lnTo>
                    <a:pt x="4911" y="1494"/>
                  </a:lnTo>
                  <a:lnTo>
                    <a:pt x="4865" y="1499"/>
                  </a:lnTo>
                  <a:lnTo>
                    <a:pt x="4820" y="1516"/>
                  </a:lnTo>
                  <a:lnTo>
                    <a:pt x="4750" y="1521"/>
                  </a:lnTo>
                  <a:lnTo>
                    <a:pt x="4704" y="1510"/>
                  </a:lnTo>
                  <a:lnTo>
                    <a:pt x="4642" y="1525"/>
                  </a:lnTo>
                  <a:lnTo>
                    <a:pt x="4528" y="1522"/>
                  </a:lnTo>
                  <a:lnTo>
                    <a:pt x="4503" y="1500"/>
                  </a:lnTo>
                  <a:lnTo>
                    <a:pt x="4483" y="1474"/>
                  </a:lnTo>
                  <a:lnTo>
                    <a:pt x="4366" y="1466"/>
                  </a:lnTo>
                  <a:lnTo>
                    <a:pt x="4313" y="1423"/>
                  </a:lnTo>
                  <a:lnTo>
                    <a:pt x="4304" y="1380"/>
                  </a:lnTo>
                  <a:lnTo>
                    <a:pt x="4288" y="1349"/>
                  </a:lnTo>
                  <a:lnTo>
                    <a:pt x="4244" y="1358"/>
                  </a:lnTo>
                  <a:lnTo>
                    <a:pt x="4170" y="1325"/>
                  </a:lnTo>
                  <a:lnTo>
                    <a:pt x="4146" y="1307"/>
                  </a:lnTo>
                  <a:lnTo>
                    <a:pt x="4134" y="1288"/>
                  </a:lnTo>
                  <a:lnTo>
                    <a:pt x="4106" y="1287"/>
                  </a:lnTo>
                  <a:lnTo>
                    <a:pt x="4090" y="1293"/>
                  </a:lnTo>
                  <a:lnTo>
                    <a:pt x="4052" y="1289"/>
                  </a:lnTo>
                  <a:lnTo>
                    <a:pt x="4040" y="1275"/>
                  </a:lnTo>
                  <a:lnTo>
                    <a:pt x="3995" y="1231"/>
                  </a:lnTo>
                  <a:lnTo>
                    <a:pt x="3979" y="1228"/>
                  </a:lnTo>
                  <a:lnTo>
                    <a:pt x="3977" y="1210"/>
                  </a:lnTo>
                  <a:lnTo>
                    <a:pt x="3967" y="1208"/>
                  </a:lnTo>
                  <a:lnTo>
                    <a:pt x="3938" y="1192"/>
                  </a:lnTo>
                  <a:lnTo>
                    <a:pt x="3904" y="1191"/>
                  </a:lnTo>
                  <a:lnTo>
                    <a:pt x="3876" y="1176"/>
                  </a:lnTo>
                  <a:lnTo>
                    <a:pt x="3859" y="1141"/>
                  </a:lnTo>
                  <a:lnTo>
                    <a:pt x="3846" y="1135"/>
                  </a:lnTo>
                  <a:lnTo>
                    <a:pt x="3865" y="1115"/>
                  </a:lnTo>
                  <a:lnTo>
                    <a:pt x="3870" y="1107"/>
                  </a:lnTo>
                  <a:lnTo>
                    <a:pt x="3865" y="1077"/>
                  </a:lnTo>
                  <a:lnTo>
                    <a:pt x="3884" y="1059"/>
                  </a:lnTo>
                  <a:lnTo>
                    <a:pt x="3872" y="1049"/>
                  </a:lnTo>
                  <a:lnTo>
                    <a:pt x="3864" y="1057"/>
                  </a:lnTo>
                  <a:lnTo>
                    <a:pt x="3840" y="1067"/>
                  </a:lnTo>
                  <a:lnTo>
                    <a:pt x="3834" y="1078"/>
                  </a:lnTo>
                  <a:lnTo>
                    <a:pt x="3785" y="1076"/>
                  </a:lnTo>
                  <a:lnTo>
                    <a:pt x="3768" y="1079"/>
                  </a:lnTo>
                  <a:lnTo>
                    <a:pt x="3754" y="1099"/>
                  </a:lnTo>
                  <a:lnTo>
                    <a:pt x="3744" y="1103"/>
                  </a:lnTo>
                  <a:lnTo>
                    <a:pt x="3722" y="1144"/>
                  </a:lnTo>
                  <a:lnTo>
                    <a:pt x="3720" y="1112"/>
                  </a:lnTo>
                  <a:lnTo>
                    <a:pt x="3696" y="1108"/>
                  </a:lnTo>
                  <a:lnTo>
                    <a:pt x="3680" y="1107"/>
                  </a:lnTo>
                  <a:lnTo>
                    <a:pt x="3678" y="1122"/>
                  </a:lnTo>
                  <a:lnTo>
                    <a:pt x="3679" y="1136"/>
                  </a:lnTo>
                  <a:lnTo>
                    <a:pt x="3658" y="1136"/>
                  </a:lnTo>
                  <a:lnTo>
                    <a:pt x="3641" y="1130"/>
                  </a:lnTo>
                  <a:lnTo>
                    <a:pt x="3624" y="1129"/>
                  </a:lnTo>
                  <a:lnTo>
                    <a:pt x="3614" y="1140"/>
                  </a:lnTo>
                  <a:lnTo>
                    <a:pt x="3603" y="1123"/>
                  </a:lnTo>
                  <a:lnTo>
                    <a:pt x="3557" y="1127"/>
                  </a:lnTo>
                  <a:lnTo>
                    <a:pt x="3548" y="1126"/>
                  </a:lnTo>
                  <a:lnTo>
                    <a:pt x="3502" y="1143"/>
                  </a:lnTo>
                  <a:lnTo>
                    <a:pt x="3474" y="1140"/>
                  </a:lnTo>
                  <a:lnTo>
                    <a:pt x="3451" y="1125"/>
                  </a:lnTo>
                  <a:lnTo>
                    <a:pt x="3450" y="1103"/>
                  </a:lnTo>
                  <a:lnTo>
                    <a:pt x="3455" y="1093"/>
                  </a:lnTo>
                  <a:lnTo>
                    <a:pt x="3455" y="1074"/>
                  </a:lnTo>
                  <a:lnTo>
                    <a:pt x="3450" y="1066"/>
                  </a:lnTo>
                  <a:lnTo>
                    <a:pt x="3464" y="1049"/>
                  </a:lnTo>
                  <a:lnTo>
                    <a:pt x="3461" y="1039"/>
                  </a:lnTo>
                  <a:lnTo>
                    <a:pt x="3454" y="1034"/>
                  </a:lnTo>
                  <a:lnTo>
                    <a:pt x="3442" y="1012"/>
                  </a:lnTo>
                  <a:lnTo>
                    <a:pt x="3414" y="992"/>
                  </a:lnTo>
                  <a:lnTo>
                    <a:pt x="3409" y="977"/>
                  </a:lnTo>
                  <a:lnTo>
                    <a:pt x="3397" y="961"/>
                  </a:lnTo>
                  <a:lnTo>
                    <a:pt x="3392" y="955"/>
                  </a:lnTo>
                  <a:lnTo>
                    <a:pt x="3375" y="953"/>
                  </a:lnTo>
                  <a:lnTo>
                    <a:pt x="3347" y="960"/>
                  </a:lnTo>
                  <a:lnTo>
                    <a:pt x="3332" y="962"/>
                  </a:lnTo>
                  <a:lnTo>
                    <a:pt x="3309" y="963"/>
                  </a:lnTo>
                  <a:lnTo>
                    <a:pt x="3292" y="955"/>
                  </a:lnTo>
                  <a:lnTo>
                    <a:pt x="3284" y="940"/>
                  </a:lnTo>
                  <a:lnTo>
                    <a:pt x="3268" y="931"/>
                  </a:lnTo>
                  <a:lnTo>
                    <a:pt x="3252" y="910"/>
                  </a:lnTo>
                  <a:lnTo>
                    <a:pt x="3243" y="905"/>
                  </a:lnTo>
                  <a:lnTo>
                    <a:pt x="3239" y="896"/>
                  </a:lnTo>
                  <a:lnTo>
                    <a:pt x="3246" y="882"/>
                  </a:lnTo>
                  <a:lnTo>
                    <a:pt x="3236" y="864"/>
                  </a:lnTo>
                  <a:lnTo>
                    <a:pt x="3237" y="854"/>
                  </a:lnTo>
                  <a:lnTo>
                    <a:pt x="3234" y="849"/>
                  </a:lnTo>
                  <a:lnTo>
                    <a:pt x="3239" y="826"/>
                  </a:lnTo>
                  <a:lnTo>
                    <a:pt x="3256" y="818"/>
                  </a:lnTo>
                  <a:lnTo>
                    <a:pt x="3260" y="803"/>
                  </a:lnTo>
                  <a:lnTo>
                    <a:pt x="3269" y="796"/>
                  </a:lnTo>
                  <a:lnTo>
                    <a:pt x="3299" y="793"/>
                  </a:lnTo>
                  <a:lnTo>
                    <a:pt x="3316" y="784"/>
                  </a:lnTo>
                  <a:lnTo>
                    <a:pt x="3321" y="770"/>
                  </a:lnTo>
                  <a:lnTo>
                    <a:pt x="3325" y="754"/>
                  </a:lnTo>
                  <a:lnTo>
                    <a:pt x="3327" y="747"/>
                  </a:lnTo>
                  <a:lnTo>
                    <a:pt x="3318" y="720"/>
                  </a:lnTo>
                  <a:lnTo>
                    <a:pt x="3299" y="682"/>
                  </a:lnTo>
                  <a:lnTo>
                    <a:pt x="3289" y="664"/>
                  </a:lnTo>
                  <a:lnTo>
                    <a:pt x="3287" y="642"/>
                  </a:lnTo>
                  <a:lnTo>
                    <a:pt x="3277" y="629"/>
                  </a:lnTo>
                  <a:lnTo>
                    <a:pt x="3278" y="611"/>
                  </a:lnTo>
                  <a:lnTo>
                    <a:pt x="3294" y="602"/>
                  </a:lnTo>
                  <a:lnTo>
                    <a:pt x="3296" y="586"/>
                  </a:lnTo>
                  <a:lnTo>
                    <a:pt x="3323" y="573"/>
                  </a:lnTo>
                  <a:lnTo>
                    <a:pt x="3321" y="561"/>
                  </a:lnTo>
                  <a:lnTo>
                    <a:pt x="3302" y="532"/>
                  </a:lnTo>
                  <a:lnTo>
                    <a:pt x="3299" y="513"/>
                  </a:lnTo>
                  <a:lnTo>
                    <a:pt x="3284" y="490"/>
                  </a:lnTo>
                  <a:lnTo>
                    <a:pt x="3265" y="477"/>
                  </a:lnTo>
                  <a:lnTo>
                    <a:pt x="3215" y="424"/>
                  </a:lnTo>
                  <a:lnTo>
                    <a:pt x="3217" y="415"/>
                  </a:lnTo>
                  <a:lnTo>
                    <a:pt x="3231" y="397"/>
                  </a:lnTo>
                  <a:lnTo>
                    <a:pt x="3231" y="388"/>
                  </a:lnTo>
                  <a:lnTo>
                    <a:pt x="3209" y="366"/>
                  </a:lnTo>
                  <a:lnTo>
                    <a:pt x="3189" y="358"/>
                  </a:lnTo>
                  <a:lnTo>
                    <a:pt x="3165" y="328"/>
                  </a:lnTo>
                  <a:lnTo>
                    <a:pt x="3143" y="319"/>
                  </a:lnTo>
                  <a:lnTo>
                    <a:pt x="3102" y="284"/>
                  </a:lnTo>
                  <a:lnTo>
                    <a:pt x="3070" y="271"/>
                  </a:lnTo>
                  <a:lnTo>
                    <a:pt x="3051" y="259"/>
                  </a:lnTo>
                  <a:lnTo>
                    <a:pt x="3028" y="255"/>
                  </a:lnTo>
                  <a:lnTo>
                    <a:pt x="3013" y="257"/>
                  </a:lnTo>
                  <a:lnTo>
                    <a:pt x="2998" y="244"/>
                  </a:lnTo>
                  <a:lnTo>
                    <a:pt x="2866" y="230"/>
                  </a:lnTo>
                  <a:lnTo>
                    <a:pt x="2866" y="267"/>
                  </a:lnTo>
                  <a:lnTo>
                    <a:pt x="2856" y="275"/>
                  </a:lnTo>
                  <a:lnTo>
                    <a:pt x="2822" y="270"/>
                  </a:lnTo>
                  <a:lnTo>
                    <a:pt x="2799" y="283"/>
                  </a:lnTo>
                  <a:lnTo>
                    <a:pt x="2781" y="282"/>
                  </a:lnTo>
                  <a:lnTo>
                    <a:pt x="2765" y="254"/>
                  </a:lnTo>
                  <a:lnTo>
                    <a:pt x="2754" y="242"/>
                  </a:lnTo>
                  <a:lnTo>
                    <a:pt x="2739" y="196"/>
                  </a:lnTo>
                  <a:lnTo>
                    <a:pt x="2749" y="167"/>
                  </a:lnTo>
                  <a:lnTo>
                    <a:pt x="2740" y="122"/>
                  </a:lnTo>
                  <a:lnTo>
                    <a:pt x="2736" y="115"/>
                  </a:lnTo>
                  <a:lnTo>
                    <a:pt x="2711" y="92"/>
                  </a:lnTo>
                  <a:lnTo>
                    <a:pt x="2714" y="63"/>
                  </a:lnTo>
                  <a:lnTo>
                    <a:pt x="2694" y="56"/>
                  </a:lnTo>
                  <a:lnTo>
                    <a:pt x="2662" y="50"/>
                  </a:lnTo>
                  <a:lnTo>
                    <a:pt x="2655" y="47"/>
                  </a:lnTo>
                  <a:lnTo>
                    <a:pt x="2641" y="46"/>
                  </a:lnTo>
                  <a:lnTo>
                    <a:pt x="2628" y="37"/>
                  </a:lnTo>
                  <a:lnTo>
                    <a:pt x="2609" y="40"/>
                  </a:lnTo>
                  <a:lnTo>
                    <a:pt x="2575" y="60"/>
                  </a:lnTo>
                  <a:lnTo>
                    <a:pt x="2551" y="43"/>
                  </a:lnTo>
                  <a:lnTo>
                    <a:pt x="2534" y="45"/>
                  </a:lnTo>
                  <a:lnTo>
                    <a:pt x="2502" y="18"/>
                  </a:lnTo>
                  <a:lnTo>
                    <a:pt x="2490" y="4"/>
                  </a:lnTo>
                  <a:lnTo>
                    <a:pt x="2442" y="4"/>
                  </a:lnTo>
                  <a:lnTo>
                    <a:pt x="2402" y="8"/>
                  </a:lnTo>
                  <a:lnTo>
                    <a:pt x="2374" y="5"/>
                  </a:lnTo>
                  <a:lnTo>
                    <a:pt x="2353" y="21"/>
                  </a:lnTo>
                  <a:lnTo>
                    <a:pt x="2307" y="24"/>
                  </a:lnTo>
                  <a:lnTo>
                    <a:pt x="2292" y="32"/>
                  </a:lnTo>
                  <a:lnTo>
                    <a:pt x="2299" y="58"/>
                  </a:lnTo>
                  <a:lnTo>
                    <a:pt x="2288" y="69"/>
                  </a:lnTo>
                  <a:lnTo>
                    <a:pt x="2288" y="76"/>
                  </a:lnTo>
                  <a:lnTo>
                    <a:pt x="2255" y="79"/>
                  </a:lnTo>
                  <a:lnTo>
                    <a:pt x="2232" y="75"/>
                  </a:lnTo>
                  <a:lnTo>
                    <a:pt x="2230" y="46"/>
                  </a:lnTo>
                  <a:lnTo>
                    <a:pt x="2214" y="24"/>
                  </a:lnTo>
                  <a:lnTo>
                    <a:pt x="2196" y="4"/>
                  </a:lnTo>
                  <a:lnTo>
                    <a:pt x="2179" y="4"/>
                  </a:lnTo>
                  <a:lnTo>
                    <a:pt x="2173" y="8"/>
                  </a:lnTo>
                  <a:lnTo>
                    <a:pt x="2153" y="6"/>
                  </a:lnTo>
                  <a:lnTo>
                    <a:pt x="2110" y="8"/>
                  </a:lnTo>
                  <a:lnTo>
                    <a:pt x="2094" y="6"/>
                  </a:lnTo>
                  <a:lnTo>
                    <a:pt x="2066" y="7"/>
                  </a:lnTo>
                  <a:lnTo>
                    <a:pt x="2046" y="0"/>
                  </a:lnTo>
                  <a:lnTo>
                    <a:pt x="2013" y="3"/>
                  </a:lnTo>
                  <a:lnTo>
                    <a:pt x="1997" y="6"/>
                  </a:lnTo>
                  <a:lnTo>
                    <a:pt x="1980" y="7"/>
                  </a:lnTo>
                  <a:lnTo>
                    <a:pt x="1968" y="12"/>
                  </a:lnTo>
                  <a:lnTo>
                    <a:pt x="1960" y="25"/>
                  </a:lnTo>
                  <a:lnTo>
                    <a:pt x="1955" y="45"/>
                  </a:lnTo>
                  <a:lnTo>
                    <a:pt x="1941" y="53"/>
                  </a:lnTo>
                  <a:lnTo>
                    <a:pt x="1918" y="47"/>
                  </a:lnTo>
                  <a:lnTo>
                    <a:pt x="1911" y="38"/>
                  </a:lnTo>
                  <a:lnTo>
                    <a:pt x="1906" y="24"/>
                  </a:lnTo>
                  <a:lnTo>
                    <a:pt x="1875" y="19"/>
                  </a:lnTo>
                  <a:lnTo>
                    <a:pt x="1847" y="14"/>
                  </a:lnTo>
                  <a:lnTo>
                    <a:pt x="1811" y="15"/>
                  </a:lnTo>
                  <a:lnTo>
                    <a:pt x="1796" y="33"/>
                  </a:lnTo>
                  <a:lnTo>
                    <a:pt x="1769" y="36"/>
                  </a:lnTo>
                  <a:lnTo>
                    <a:pt x="1701" y="84"/>
                  </a:lnTo>
                  <a:lnTo>
                    <a:pt x="1661" y="106"/>
                  </a:lnTo>
                  <a:lnTo>
                    <a:pt x="1627" y="110"/>
                  </a:lnTo>
                  <a:lnTo>
                    <a:pt x="1559" y="98"/>
                  </a:lnTo>
                  <a:lnTo>
                    <a:pt x="1541" y="153"/>
                  </a:lnTo>
                  <a:lnTo>
                    <a:pt x="1522" y="168"/>
                  </a:lnTo>
                  <a:lnTo>
                    <a:pt x="1503" y="169"/>
                  </a:lnTo>
                  <a:lnTo>
                    <a:pt x="1480" y="171"/>
                  </a:lnTo>
                  <a:lnTo>
                    <a:pt x="1445" y="204"/>
                  </a:lnTo>
                  <a:lnTo>
                    <a:pt x="1440" y="190"/>
                  </a:lnTo>
                  <a:lnTo>
                    <a:pt x="1359" y="163"/>
                  </a:lnTo>
                  <a:lnTo>
                    <a:pt x="1328" y="130"/>
                  </a:lnTo>
                  <a:lnTo>
                    <a:pt x="1305" y="130"/>
                  </a:lnTo>
                  <a:lnTo>
                    <a:pt x="1281" y="124"/>
                  </a:lnTo>
                  <a:lnTo>
                    <a:pt x="1254" y="113"/>
                  </a:lnTo>
                  <a:lnTo>
                    <a:pt x="1239" y="126"/>
                  </a:lnTo>
                  <a:lnTo>
                    <a:pt x="1213" y="126"/>
                  </a:lnTo>
                  <a:lnTo>
                    <a:pt x="1170" y="109"/>
                  </a:lnTo>
                  <a:lnTo>
                    <a:pt x="1140" y="109"/>
                  </a:lnTo>
                  <a:lnTo>
                    <a:pt x="1119" y="100"/>
                  </a:lnTo>
                  <a:lnTo>
                    <a:pt x="1105" y="100"/>
                  </a:lnTo>
                  <a:close/>
                </a:path>
              </a:pathLst>
            </a:custGeom>
            <a:grpFill/>
            <a:ln w="19050">
              <a:solidFill>
                <a:srgbClr val="0099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44" name="Freeform 6"/>
            <p:cNvSpPr>
              <a:spLocks/>
            </p:cNvSpPr>
            <p:nvPr/>
          </p:nvSpPr>
          <p:spPr bwMode="auto">
            <a:xfrm>
              <a:off x="5123" y="665"/>
              <a:ext cx="440" cy="750"/>
            </a:xfrm>
            <a:custGeom>
              <a:avLst/>
              <a:gdLst>
                <a:gd name="T0" fmla="*/ 667 w 1321"/>
                <a:gd name="T1" fmla="*/ 86 h 2249"/>
                <a:gd name="T2" fmla="*/ 625 w 1321"/>
                <a:gd name="T3" fmla="*/ 175 h 2249"/>
                <a:gd name="T4" fmla="*/ 550 w 1321"/>
                <a:gd name="T5" fmla="*/ 237 h 2249"/>
                <a:gd name="T6" fmla="*/ 408 w 1321"/>
                <a:gd name="T7" fmla="*/ 305 h 2249"/>
                <a:gd name="T8" fmla="*/ 255 w 1321"/>
                <a:gd name="T9" fmla="*/ 406 h 2249"/>
                <a:gd name="T10" fmla="*/ 232 w 1321"/>
                <a:gd name="T11" fmla="*/ 519 h 2249"/>
                <a:gd name="T12" fmla="*/ 44 w 1321"/>
                <a:gd name="T13" fmla="*/ 512 h 2249"/>
                <a:gd name="T14" fmla="*/ 39 w 1321"/>
                <a:gd name="T15" fmla="*/ 764 h 2249"/>
                <a:gd name="T16" fmla="*/ 105 w 1321"/>
                <a:gd name="T17" fmla="*/ 1047 h 2249"/>
                <a:gd name="T18" fmla="*/ 160 w 1321"/>
                <a:gd name="T19" fmla="*/ 1230 h 2249"/>
                <a:gd name="T20" fmla="*/ 183 w 1321"/>
                <a:gd name="T21" fmla="*/ 1347 h 2249"/>
                <a:gd name="T22" fmla="*/ 209 w 1321"/>
                <a:gd name="T23" fmla="*/ 1485 h 2249"/>
                <a:gd name="T24" fmla="*/ 176 w 1321"/>
                <a:gd name="T25" fmla="*/ 1623 h 2249"/>
                <a:gd name="T26" fmla="*/ 181 w 1321"/>
                <a:gd name="T27" fmla="*/ 1720 h 2249"/>
                <a:gd name="T28" fmla="*/ 237 w 1321"/>
                <a:gd name="T29" fmla="*/ 1875 h 2249"/>
                <a:gd name="T30" fmla="*/ 299 w 1321"/>
                <a:gd name="T31" fmla="*/ 1944 h 2249"/>
                <a:gd name="T32" fmla="*/ 387 w 1321"/>
                <a:gd name="T33" fmla="*/ 2040 h 2249"/>
                <a:gd name="T34" fmla="*/ 494 w 1321"/>
                <a:gd name="T35" fmla="*/ 2018 h 2249"/>
                <a:gd name="T36" fmla="*/ 618 w 1321"/>
                <a:gd name="T37" fmla="*/ 2084 h 2249"/>
                <a:gd name="T38" fmla="*/ 859 w 1321"/>
                <a:gd name="T39" fmla="*/ 2189 h 2249"/>
                <a:gd name="T40" fmla="*/ 1001 w 1321"/>
                <a:gd name="T41" fmla="*/ 2217 h 2249"/>
                <a:gd name="T42" fmla="*/ 866 w 1321"/>
                <a:gd name="T43" fmla="*/ 2097 h 2249"/>
                <a:gd name="T44" fmla="*/ 726 w 1321"/>
                <a:gd name="T45" fmla="*/ 1937 h 2249"/>
                <a:gd name="T46" fmla="*/ 631 w 1321"/>
                <a:gd name="T47" fmla="*/ 1845 h 2249"/>
                <a:gd name="T48" fmla="*/ 563 w 1321"/>
                <a:gd name="T49" fmla="*/ 1783 h 2249"/>
                <a:gd name="T50" fmla="*/ 646 w 1321"/>
                <a:gd name="T51" fmla="*/ 1734 h 2249"/>
                <a:gd name="T52" fmla="*/ 738 w 1321"/>
                <a:gd name="T53" fmla="*/ 1641 h 2249"/>
                <a:gd name="T54" fmla="*/ 736 w 1321"/>
                <a:gd name="T55" fmla="*/ 1555 h 2249"/>
                <a:gd name="T56" fmla="*/ 683 w 1321"/>
                <a:gd name="T57" fmla="*/ 1488 h 2249"/>
                <a:gd name="T58" fmla="*/ 598 w 1321"/>
                <a:gd name="T59" fmla="*/ 1475 h 2249"/>
                <a:gd name="T60" fmla="*/ 559 w 1321"/>
                <a:gd name="T61" fmla="*/ 1391 h 2249"/>
                <a:gd name="T62" fmla="*/ 563 w 1321"/>
                <a:gd name="T63" fmla="*/ 1309 h 2249"/>
                <a:gd name="T64" fmla="*/ 638 w 1321"/>
                <a:gd name="T65" fmla="*/ 1218 h 2249"/>
                <a:gd name="T66" fmla="*/ 753 w 1321"/>
                <a:gd name="T67" fmla="*/ 1190 h 2249"/>
                <a:gd name="T68" fmla="*/ 820 w 1321"/>
                <a:gd name="T69" fmla="*/ 1153 h 2249"/>
                <a:gd name="T70" fmla="*/ 785 w 1321"/>
                <a:gd name="T71" fmla="*/ 1070 h 2249"/>
                <a:gd name="T72" fmla="*/ 719 w 1321"/>
                <a:gd name="T73" fmla="*/ 1034 h 2249"/>
                <a:gd name="T74" fmla="*/ 659 w 1321"/>
                <a:gd name="T75" fmla="*/ 1049 h 2249"/>
                <a:gd name="T76" fmla="*/ 570 w 1321"/>
                <a:gd name="T77" fmla="*/ 1054 h 2249"/>
                <a:gd name="T78" fmla="*/ 477 w 1321"/>
                <a:gd name="T79" fmla="*/ 1045 h 2249"/>
                <a:gd name="T80" fmla="*/ 448 w 1321"/>
                <a:gd name="T81" fmla="*/ 965 h 2249"/>
                <a:gd name="T82" fmla="*/ 492 w 1321"/>
                <a:gd name="T83" fmla="*/ 928 h 2249"/>
                <a:gd name="T84" fmla="*/ 548 w 1321"/>
                <a:gd name="T85" fmla="*/ 812 h 2249"/>
                <a:gd name="T86" fmla="*/ 445 w 1321"/>
                <a:gd name="T87" fmla="*/ 756 h 2249"/>
                <a:gd name="T88" fmla="*/ 329 w 1321"/>
                <a:gd name="T89" fmla="*/ 750 h 2249"/>
                <a:gd name="T90" fmla="*/ 372 w 1321"/>
                <a:gd name="T91" fmla="*/ 646 h 2249"/>
                <a:gd name="T92" fmla="*/ 503 w 1321"/>
                <a:gd name="T93" fmla="*/ 547 h 2249"/>
                <a:gd name="T94" fmla="*/ 602 w 1321"/>
                <a:gd name="T95" fmla="*/ 506 h 2249"/>
                <a:gd name="T96" fmla="*/ 700 w 1321"/>
                <a:gd name="T97" fmla="*/ 478 h 2249"/>
                <a:gd name="T98" fmla="*/ 807 w 1321"/>
                <a:gd name="T99" fmla="*/ 440 h 2249"/>
                <a:gd name="T100" fmla="*/ 835 w 1321"/>
                <a:gd name="T101" fmla="*/ 387 h 2249"/>
                <a:gd name="T102" fmla="*/ 864 w 1321"/>
                <a:gd name="T103" fmla="*/ 324 h 2249"/>
                <a:gd name="T104" fmla="*/ 956 w 1321"/>
                <a:gd name="T105" fmla="*/ 298 h 2249"/>
                <a:gd name="T106" fmla="*/ 1110 w 1321"/>
                <a:gd name="T107" fmla="*/ 314 h 2249"/>
                <a:gd name="T108" fmla="*/ 1201 w 1321"/>
                <a:gd name="T109" fmla="*/ 369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1" h="2249">
                  <a:moveTo>
                    <a:pt x="679" y="0"/>
                  </a:moveTo>
                  <a:lnTo>
                    <a:pt x="650" y="37"/>
                  </a:lnTo>
                  <a:lnTo>
                    <a:pt x="653" y="70"/>
                  </a:lnTo>
                  <a:lnTo>
                    <a:pt x="667" y="86"/>
                  </a:lnTo>
                  <a:lnTo>
                    <a:pt x="654" y="103"/>
                  </a:lnTo>
                  <a:lnTo>
                    <a:pt x="630" y="111"/>
                  </a:lnTo>
                  <a:lnTo>
                    <a:pt x="629" y="145"/>
                  </a:lnTo>
                  <a:lnTo>
                    <a:pt x="625" y="175"/>
                  </a:lnTo>
                  <a:lnTo>
                    <a:pt x="604" y="184"/>
                  </a:lnTo>
                  <a:lnTo>
                    <a:pt x="612" y="203"/>
                  </a:lnTo>
                  <a:lnTo>
                    <a:pt x="593" y="223"/>
                  </a:lnTo>
                  <a:lnTo>
                    <a:pt x="550" y="237"/>
                  </a:lnTo>
                  <a:lnTo>
                    <a:pt x="531" y="262"/>
                  </a:lnTo>
                  <a:lnTo>
                    <a:pt x="489" y="283"/>
                  </a:lnTo>
                  <a:lnTo>
                    <a:pt x="415" y="281"/>
                  </a:lnTo>
                  <a:lnTo>
                    <a:pt x="408" y="305"/>
                  </a:lnTo>
                  <a:lnTo>
                    <a:pt x="351" y="308"/>
                  </a:lnTo>
                  <a:lnTo>
                    <a:pt x="313" y="331"/>
                  </a:lnTo>
                  <a:lnTo>
                    <a:pt x="278" y="380"/>
                  </a:lnTo>
                  <a:lnTo>
                    <a:pt x="255" y="406"/>
                  </a:lnTo>
                  <a:lnTo>
                    <a:pt x="261" y="429"/>
                  </a:lnTo>
                  <a:lnTo>
                    <a:pt x="276" y="449"/>
                  </a:lnTo>
                  <a:lnTo>
                    <a:pt x="246" y="484"/>
                  </a:lnTo>
                  <a:lnTo>
                    <a:pt x="232" y="519"/>
                  </a:lnTo>
                  <a:lnTo>
                    <a:pt x="181" y="502"/>
                  </a:lnTo>
                  <a:lnTo>
                    <a:pt x="137" y="504"/>
                  </a:lnTo>
                  <a:lnTo>
                    <a:pt x="124" y="512"/>
                  </a:lnTo>
                  <a:lnTo>
                    <a:pt x="44" y="512"/>
                  </a:lnTo>
                  <a:lnTo>
                    <a:pt x="23" y="617"/>
                  </a:lnTo>
                  <a:lnTo>
                    <a:pt x="10" y="686"/>
                  </a:lnTo>
                  <a:lnTo>
                    <a:pt x="0" y="708"/>
                  </a:lnTo>
                  <a:lnTo>
                    <a:pt x="39" y="764"/>
                  </a:lnTo>
                  <a:lnTo>
                    <a:pt x="62" y="794"/>
                  </a:lnTo>
                  <a:lnTo>
                    <a:pt x="75" y="858"/>
                  </a:lnTo>
                  <a:lnTo>
                    <a:pt x="82" y="942"/>
                  </a:lnTo>
                  <a:lnTo>
                    <a:pt x="105" y="1047"/>
                  </a:lnTo>
                  <a:lnTo>
                    <a:pt x="128" y="1096"/>
                  </a:lnTo>
                  <a:lnTo>
                    <a:pt x="165" y="1146"/>
                  </a:lnTo>
                  <a:lnTo>
                    <a:pt x="180" y="1166"/>
                  </a:lnTo>
                  <a:lnTo>
                    <a:pt x="160" y="1230"/>
                  </a:lnTo>
                  <a:lnTo>
                    <a:pt x="150" y="1264"/>
                  </a:lnTo>
                  <a:lnTo>
                    <a:pt x="173" y="1296"/>
                  </a:lnTo>
                  <a:lnTo>
                    <a:pt x="189" y="1319"/>
                  </a:lnTo>
                  <a:lnTo>
                    <a:pt x="183" y="1347"/>
                  </a:lnTo>
                  <a:lnTo>
                    <a:pt x="159" y="1372"/>
                  </a:lnTo>
                  <a:lnTo>
                    <a:pt x="163" y="1424"/>
                  </a:lnTo>
                  <a:lnTo>
                    <a:pt x="195" y="1449"/>
                  </a:lnTo>
                  <a:lnTo>
                    <a:pt x="209" y="1485"/>
                  </a:lnTo>
                  <a:lnTo>
                    <a:pt x="208" y="1521"/>
                  </a:lnTo>
                  <a:lnTo>
                    <a:pt x="197" y="1554"/>
                  </a:lnTo>
                  <a:lnTo>
                    <a:pt x="205" y="1577"/>
                  </a:lnTo>
                  <a:lnTo>
                    <a:pt x="176" y="1623"/>
                  </a:lnTo>
                  <a:lnTo>
                    <a:pt x="160" y="1654"/>
                  </a:lnTo>
                  <a:lnTo>
                    <a:pt x="169" y="1688"/>
                  </a:lnTo>
                  <a:lnTo>
                    <a:pt x="184" y="1700"/>
                  </a:lnTo>
                  <a:lnTo>
                    <a:pt x="181" y="1720"/>
                  </a:lnTo>
                  <a:lnTo>
                    <a:pt x="203" y="1776"/>
                  </a:lnTo>
                  <a:lnTo>
                    <a:pt x="235" y="1812"/>
                  </a:lnTo>
                  <a:lnTo>
                    <a:pt x="245" y="1849"/>
                  </a:lnTo>
                  <a:lnTo>
                    <a:pt x="237" y="1875"/>
                  </a:lnTo>
                  <a:lnTo>
                    <a:pt x="221" y="1902"/>
                  </a:lnTo>
                  <a:lnTo>
                    <a:pt x="226" y="1935"/>
                  </a:lnTo>
                  <a:lnTo>
                    <a:pt x="268" y="1938"/>
                  </a:lnTo>
                  <a:lnTo>
                    <a:pt x="299" y="1944"/>
                  </a:lnTo>
                  <a:lnTo>
                    <a:pt x="321" y="1958"/>
                  </a:lnTo>
                  <a:lnTo>
                    <a:pt x="339" y="1993"/>
                  </a:lnTo>
                  <a:lnTo>
                    <a:pt x="372" y="2030"/>
                  </a:lnTo>
                  <a:lnTo>
                    <a:pt x="387" y="2040"/>
                  </a:lnTo>
                  <a:lnTo>
                    <a:pt x="404" y="2028"/>
                  </a:lnTo>
                  <a:lnTo>
                    <a:pt x="424" y="2013"/>
                  </a:lnTo>
                  <a:lnTo>
                    <a:pt x="465" y="2018"/>
                  </a:lnTo>
                  <a:lnTo>
                    <a:pt x="494" y="2018"/>
                  </a:lnTo>
                  <a:lnTo>
                    <a:pt x="528" y="2034"/>
                  </a:lnTo>
                  <a:lnTo>
                    <a:pt x="562" y="2058"/>
                  </a:lnTo>
                  <a:lnTo>
                    <a:pt x="577" y="2080"/>
                  </a:lnTo>
                  <a:lnTo>
                    <a:pt x="618" y="2084"/>
                  </a:lnTo>
                  <a:lnTo>
                    <a:pt x="642" y="2113"/>
                  </a:lnTo>
                  <a:lnTo>
                    <a:pt x="724" y="2125"/>
                  </a:lnTo>
                  <a:lnTo>
                    <a:pt x="794" y="2165"/>
                  </a:lnTo>
                  <a:lnTo>
                    <a:pt x="859" y="2189"/>
                  </a:lnTo>
                  <a:lnTo>
                    <a:pt x="893" y="2231"/>
                  </a:lnTo>
                  <a:lnTo>
                    <a:pt x="928" y="2249"/>
                  </a:lnTo>
                  <a:lnTo>
                    <a:pt x="969" y="2227"/>
                  </a:lnTo>
                  <a:lnTo>
                    <a:pt x="1001" y="2217"/>
                  </a:lnTo>
                  <a:lnTo>
                    <a:pt x="964" y="2145"/>
                  </a:lnTo>
                  <a:lnTo>
                    <a:pt x="959" y="2115"/>
                  </a:lnTo>
                  <a:lnTo>
                    <a:pt x="915" y="2100"/>
                  </a:lnTo>
                  <a:lnTo>
                    <a:pt x="866" y="2097"/>
                  </a:lnTo>
                  <a:lnTo>
                    <a:pt x="889" y="2067"/>
                  </a:lnTo>
                  <a:lnTo>
                    <a:pt x="871" y="2001"/>
                  </a:lnTo>
                  <a:lnTo>
                    <a:pt x="842" y="1988"/>
                  </a:lnTo>
                  <a:lnTo>
                    <a:pt x="726" y="1937"/>
                  </a:lnTo>
                  <a:lnTo>
                    <a:pt x="716" y="1917"/>
                  </a:lnTo>
                  <a:lnTo>
                    <a:pt x="714" y="1895"/>
                  </a:lnTo>
                  <a:lnTo>
                    <a:pt x="695" y="1876"/>
                  </a:lnTo>
                  <a:lnTo>
                    <a:pt x="631" y="1845"/>
                  </a:lnTo>
                  <a:lnTo>
                    <a:pt x="605" y="1838"/>
                  </a:lnTo>
                  <a:lnTo>
                    <a:pt x="571" y="1819"/>
                  </a:lnTo>
                  <a:lnTo>
                    <a:pt x="566" y="1795"/>
                  </a:lnTo>
                  <a:lnTo>
                    <a:pt x="563" y="1783"/>
                  </a:lnTo>
                  <a:lnTo>
                    <a:pt x="571" y="1771"/>
                  </a:lnTo>
                  <a:lnTo>
                    <a:pt x="573" y="1754"/>
                  </a:lnTo>
                  <a:lnTo>
                    <a:pt x="618" y="1739"/>
                  </a:lnTo>
                  <a:lnTo>
                    <a:pt x="646" y="1734"/>
                  </a:lnTo>
                  <a:lnTo>
                    <a:pt x="687" y="1714"/>
                  </a:lnTo>
                  <a:lnTo>
                    <a:pt x="712" y="1697"/>
                  </a:lnTo>
                  <a:lnTo>
                    <a:pt x="718" y="1679"/>
                  </a:lnTo>
                  <a:lnTo>
                    <a:pt x="738" y="1641"/>
                  </a:lnTo>
                  <a:lnTo>
                    <a:pt x="731" y="1625"/>
                  </a:lnTo>
                  <a:lnTo>
                    <a:pt x="733" y="1600"/>
                  </a:lnTo>
                  <a:lnTo>
                    <a:pt x="736" y="1581"/>
                  </a:lnTo>
                  <a:lnTo>
                    <a:pt x="736" y="1555"/>
                  </a:lnTo>
                  <a:lnTo>
                    <a:pt x="719" y="1546"/>
                  </a:lnTo>
                  <a:lnTo>
                    <a:pt x="713" y="1519"/>
                  </a:lnTo>
                  <a:lnTo>
                    <a:pt x="704" y="1503"/>
                  </a:lnTo>
                  <a:lnTo>
                    <a:pt x="683" y="1488"/>
                  </a:lnTo>
                  <a:lnTo>
                    <a:pt x="662" y="1477"/>
                  </a:lnTo>
                  <a:lnTo>
                    <a:pt x="635" y="1469"/>
                  </a:lnTo>
                  <a:lnTo>
                    <a:pt x="629" y="1475"/>
                  </a:lnTo>
                  <a:lnTo>
                    <a:pt x="598" y="1475"/>
                  </a:lnTo>
                  <a:lnTo>
                    <a:pt x="572" y="1447"/>
                  </a:lnTo>
                  <a:lnTo>
                    <a:pt x="562" y="1438"/>
                  </a:lnTo>
                  <a:lnTo>
                    <a:pt x="560" y="1411"/>
                  </a:lnTo>
                  <a:lnTo>
                    <a:pt x="559" y="1391"/>
                  </a:lnTo>
                  <a:lnTo>
                    <a:pt x="552" y="1363"/>
                  </a:lnTo>
                  <a:lnTo>
                    <a:pt x="541" y="1331"/>
                  </a:lnTo>
                  <a:lnTo>
                    <a:pt x="554" y="1316"/>
                  </a:lnTo>
                  <a:lnTo>
                    <a:pt x="563" y="1309"/>
                  </a:lnTo>
                  <a:lnTo>
                    <a:pt x="570" y="1276"/>
                  </a:lnTo>
                  <a:lnTo>
                    <a:pt x="588" y="1250"/>
                  </a:lnTo>
                  <a:lnTo>
                    <a:pt x="602" y="1225"/>
                  </a:lnTo>
                  <a:lnTo>
                    <a:pt x="638" y="1218"/>
                  </a:lnTo>
                  <a:lnTo>
                    <a:pt x="680" y="1215"/>
                  </a:lnTo>
                  <a:lnTo>
                    <a:pt x="729" y="1207"/>
                  </a:lnTo>
                  <a:lnTo>
                    <a:pt x="747" y="1206"/>
                  </a:lnTo>
                  <a:lnTo>
                    <a:pt x="753" y="1190"/>
                  </a:lnTo>
                  <a:lnTo>
                    <a:pt x="779" y="1176"/>
                  </a:lnTo>
                  <a:lnTo>
                    <a:pt x="798" y="1172"/>
                  </a:lnTo>
                  <a:lnTo>
                    <a:pt x="800" y="1161"/>
                  </a:lnTo>
                  <a:lnTo>
                    <a:pt x="820" y="1153"/>
                  </a:lnTo>
                  <a:lnTo>
                    <a:pt x="820" y="1128"/>
                  </a:lnTo>
                  <a:lnTo>
                    <a:pt x="820" y="1119"/>
                  </a:lnTo>
                  <a:lnTo>
                    <a:pt x="805" y="1070"/>
                  </a:lnTo>
                  <a:lnTo>
                    <a:pt x="785" y="1070"/>
                  </a:lnTo>
                  <a:lnTo>
                    <a:pt x="750" y="1066"/>
                  </a:lnTo>
                  <a:lnTo>
                    <a:pt x="747" y="1052"/>
                  </a:lnTo>
                  <a:lnTo>
                    <a:pt x="731" y="1046"/>
                  </a:lnTo>
                  <a:lnTo>
                    <a:pt x="719" y="1034"/>
                  </a:lnTo>
                  <a:lnTo>
                    <a:pt x="701" y="1035"/>
                  </a:lnTo>
                  <a:lnTo>
                    <a:pt x="667" y="1031"/>
                  </a:lnTo>
                  <a:lnTo>
                    <a:pt x="660" y="1039"/>
                  </a:lnTo>
                  <a:lnTo>
                    <a:pt x="659" y="1049"/>
                  </a:lnTo>
                  <a:lnTo>
                    <a:pt x="642" y="1035"/>
                  </a:lnTo>
                  <a:lnTo>
                    <a:pt x="625" y="1042"/>
                  </a:lnTo>
                  <a:lnTo>
                    <a:pt x="583" y="1039"/>
                  </a:lnTo>
                  <a:lnTo>
                    <a:pt x="570" y="1054"/>
                  </a:lnTo>
                  <a:lnTo>
                    <a:pt x="526" y="1057"/>
                  </a:lnTo>
                  <a:lnTo>
                    <a:pt x="513" y="1059"/>
                  </a:lnTo>
                  <a:lnTo>
                    <a:pt x="484" y="1056"/>
                  </a:lnTo>
                  <a:lnTo>
                    <a:pt x="477" y="1045"/>
                  </a:lnTo>
                  <a:lnTo>
                    <a:pt x="469" y="1026"/>
                  </a:lnTo>
                  <a:lnTo>
                    <a:pt x="460" y="1013"/>
                  </a:lnTo>
                  <a:lnTo>
                    <a:pt x="461" y="980"/>
                  </a:lnTo>
                  <a:lnTo>
                    <a:pt x="448" y="965"/>
                  </a:lnTo>
                  <a:lnTo>
                    <a:pt x="464" y="967"/>
                  </a:lnTo>
                  <a:lnTo>
                    <a:pt x="467" y="952"/>
                  </a:lnTo>
                  <a:lnTo>
                    <a:pt x="486" y="948"/>
                  </a:lnTo>
                  <a:lnTo>
                    <a:pt x="492" y="928"/>
                  </a:lnTo>
                  <a:lnTo>
                    <a:pt x="528" y="884"/>
                  </a:lnTo>
                  <a:lnTo>
                    <a:pt x="551" y="881"/>
                  </a:lnTo>
                  <a:lnTo>
                    <a:pt x="557" y="858"/>
                  </a:lnTo>
                  <a:lnTo>
                    <a:pt x="548" y="812"/>
                  </a:lnTo>
                  <a:lnTo>
                    <a:pt x="515" y="807"/>
                  </a:lnTo>
                  <a:lnTo>
                    <a:pt x="499" y="796"/>
                  </a:lnTo>
                  <a:lnTo>
                    <a:pt x="481" y="756"/>
                  </a:lnTo>
                  <a:lnTo>
                    <a:pt x="445" y="756"/>
                  </a:lnTo>
                  <a:lnTo>
                    <a:pt x="437" y="762"/>
                  </a:lnTo>
                  <a:lnTo>
                    <a:pt x="407" y="759"/>
                  </a:lnTo>
                  <a:lnTo>
                    <a:pt x="374" y="750"/>
                  </a:lnTo>
                  <a:lnTo>
                    <a:pt x="329" y="750"/>
                  </a:lnTo>
                  <a:lnTo>
                    <a:pt x="324" y="719"/>
                  </a:lnTo>
                  <a:lnTo>
                    <a:pt x="328" y="686"/>
                  </a:lnTo>
                  <a:lnTo>
                    <a:pt x="346" y="674"/>
                  </a:lnTo>
                  <a:lnTo>
                    <a:pt x="372" y="646"/>
                  </a:lnTo>
                  <a:lnTo>
                    <a:pt x="413" y="642"/>
                  </a:lnTo>
                  <a:lnTo>
                    <a:pt x="440" y="623"/>
                  </a:lnTo>
                  <a:lnTo>
                    <a:pt x="454" y="579"/>
                  </a:lnTo>
                  <a:lnTo>
                    <a:pt x="503" y="547"/>
                  </a:lnTo>
                  <a:lnTo>
                    <a:pt x="510" y="536"/>
                  </a:lnTo>
                  <a:lnTo>
                    <a:pt x="541" y="536"/>
                  </a:lnTo>
                  <a:lnTo>
                    <a:pt x="557" y="518"/>
                  </a:lnTo>
                  <a:lnTo>
                    <a:pt x="602" y="506"/>
                  </a:lnTo>
                  <a:lnTo>
                    <a:pt x="621" y="487"/>
                  </a:lnTo>
                  <a:lnTo>
                    <a:pt x="653" y="487"/>
                  </a:lnTo>
                  <a:lnTo>
                    <a:pt x="687" y="494"/>
                  </a:lnTo>
                  <a:lnTo>
                    <a:pt x="700" y="478"/>
                  </a:lnTo>
                  <a:lnTo>
                    <a:pt x="739" y="469"/>
                  </a:lnTo>
                  <a:lnTo>
                    <a:pt x="748" y="454"/>
                  </a:lnTo>
                  <a:lnTo>
                    <a:pt x="767" y="440"/>
                  </a:lnTo>
                  <a:lnTo>
                    <a:pt x="807" y="440"/>
                  </a:lnTo>
                  <a:lnTo>
                    <a:pt x="825" y="444"/>
                  </a:lnTo>
                  <a:lnTo>
                    <a:pt x="825" y="428"/>
                  </a:lnTo>
                  <a:lnTo>
                    <a:pt x="825" y="395"/>
                  </a:lnTo>
                  <a:lnTo>
                    <a:pt x="835" y="387"/>
                  </a:lnTo>
                  <a:lnTo>
                    <a:pt x="867" y="387"/>
                  </a:lnTo>
                  <a:lnTo>
                    <a:pt x="871" y="361"/>
                  </a:lnTo>
                  <a:lnTo>
                    <a:pt x="874" y="344"/>
                  </a:lnTo>
                  <a:lnTo>
                    <a:pt x="864" y="324"/>
                  </a:lnTo>
                  <a:lnTo>
                    <a:pt x="869" y="302"/>
                  </a:lnTo>
                  <a:lnTo>
                    <a:pt x="889" y="292"/>
                  </a:lnTo>
                  <a:lnTo>
                    <a:pt x="914" y="297"/>
                  </a:lnTo>
                  <a:lnTo>
                    <a:pt x="956" y="298"/>
                  </a:lnTo>
                  <a:lnTo>
                    <a:pt x="1020" y="309"/>
                  </a:lnTo>
                  <a:lnTo>
                    <a:pt x="1033" y="304"/>
                  </a:lnTo>
                  <a:lnTo>
                    <a:pt x="1051" y="315"/>
                  </a:lnTo>
                  <a:lnTo>
                    <a:pt x="1110" y="314"/>
                  </a:lnTo>
                  <a:lnTo>
                    <a:pt x="1145" y="327"/>
                  </a:lnTo>
                  <a:lnTo>
                    <a:pt x="1171" y="354"/>
                  </a:lnTo>
                  <a:lnTo>
                    <a:pt x="1189" y="364"/>
                  </a:lnTo>
                  <a:lnTo>
                    <a:pt x="1201" y="369"/>
                  </a:lnTo>
                  <a:lnTo>
                    <a:pt x="1261" y="369"/>
                  </a:lnTo>
                  <a:lnTo>
                    <a:pt x="1303" y="361"/>
                  </a:lnTo>
                  <a:lnTo>
                    <a:pt x="1321" y="347"/>
                  </a:lnTo>
                </a:path>
              </a:pathLst>
            </a:custGeom>
            <a:grpFill/>
            <a:ln w="19050">
              <a:solidFill>
                <a:srgbClr val="0099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45" name="Freeform 7"/>
            <p:cNvSpPr>
              <a:spLocks/>
            </p:cNvSpPr>
            <p:nvPr/>
          </p:nvSpPr>
          <p:spPr bwMode="auto">
            <a:xfrm>
              <a:off x="5120" y="1388"/>
              <a:ext cx="632" cy="953"/>
            </a:xfrm>
            <a:custGeom>
              <a:avLst/>
              <a:gdLst>
                <a:gd name="T0" fmla="*/ 1052 w 1896"/>
                <a:gd name="T1" fmla="*/ 82 h 2859"/>
                <a:gd name="T2" fmla="*/ 1118 w 1896"/>
                <a:gd name="T3" fmla="*/ 84 h 2859"/>
                <a:gd name="T4" fmla="*/ 1175 w 1896"/>
                <a:gd name="T5" fmla="*/ 70 h 2859"/>
                <a:gd name="T6" fmla="*/ 1185 w 1896"/>
                <a:gd name="T7" fmla="*/ 14 h 2859"/>
                <a:gd name="T8" fmla="*/ 1227 w 1896"/>
                <a:gd name="T9" fmla="*/ 18 h 2859"/>
                <a:gd name="T10" fmla="*/ 1201 w 1896"/>
                <a:gd name="T11" fmla="*/ 151 h 2859"/>
                <a:gd name="T12" fmla="*/ 1185 w 1896"/>
                <a:gd name="T13" fmla="*/ 207 h 2859"/>
                <a:gd name="T14" fmla="*/ 1210 w 1896"/>
                <a:gd name="T15" fmla="*/ 291 h 2859"/>
                <a:gd name="T16" fmla="*/ 1225 w 1896"/>
                <a:gd name="T17" fmla="*/ 344 h 2859"/>
                <a:gd name="T18" fmla="*/ 1369 w 1896"/>
                <a:gd name="T19" fmla="*/ 347 h 2859"/>
                <a:gd name="T20" fmla="*/ 1458 w 1896"/>
                <a:gd name="T21" fmla="*/ 379 h 2859"/>
                <a:gd name="T22" fmla="*/ 1571 w 1896"/>
                <a:gd name="T23" fmla="*/ 355 h 2859"/>
                <a:gd name="T24" fmla="*/ 1654 w 1896"/>
                <a:gd name="T25" fmla="*/ 392 h 2859"/>
                <a:gd name="T26" fmla="*/ 1736 w 1896"/>
                <a:gd name="T27" fmla="*/ 435 h 2859"/>
                <a:gd name="T28" fmla="*/ 1852 w 1896"/>
                <a:gd name="T29" fmla="*/ 503 h 2859"/>
                <a:gd name="T30" fmla="*/ 1891 w 1896"/>
                <a:gd name="T31" fmla="*/ 587 h 2859"/>
                <a:gd name="T32" fmla="*/ 1828 w 1896"/>
                <a:gd name="T33" fmla="*/ 661 h 2859"/>
                <a:gd name="T34" fmla="*/ 1769 w 1896"/>
                <a:gd name="T35" fmla="*/ 714 h 2859"/>
                <a:gd name="T36" fmla="*/ 1717 w 1896"/>
                <a:gd name="T37" fmla="*/ 738 h 2859"/>
                <a:gd name="T38" fmla="*/ 1459 w 1896"/>
                <a:gd name="T39" fmla="*/ 747 h 2859"/>
                <a:gd name="T40" fmla="*/ 1354 w 1896"/>
                <a:gd name="T41" fmla="*/ 826 h 2859"/>
                <a:gd name="T42" fmla="*/ 1240 w 1896"/>
                <a:gd name="T43" fmla="*/ 864 h 2859"/>
                <a:gd name="T44" fmla="*/ 1188 w 1896"/>
                <a:gd name="T45" fmla="*/ 889 h 2859"/>
                <a:gd name="T46" fmla="*/ 1109 w 1896"/>
                <a:gd name="T47" fmla="*/ 959 h 2859"/>
                <a:gd name="T48" fmla="*/ 1039 w 1896"/>
                <a:gd name="T49" fmla="*/ 1052 h 2859"/>
                <a:gd name="T50" fmla="*/ 1092 w 1896"/>
                <a:gd name="T51" fmla="*/ 1164 h 2859"/>
                <a:gd name="T52" fmla="*/ 1116 w 1896"/>
                <a:gd name="T53" fmla="*/ 1254 h 2859"/>
                <a:gd name="T54" fmla="*/ 1167 w 1896"/>
                <a:gd name="T55" fmla="*/ 1312 h 2859"/>
                <a:gd name="T56" fmla="*/ 1085 w 1896"/>
                <a:gd name="T57" fmla="*/ 1384 h 2859"/>
                <a:gd name="T58" fmla="*/ 1056 w 1896"/>
                <a:gd name="T59" fmla="*/ 1545 h 2859"/>
                <a:gd name="T60" fmla="*/ 1092 w 1896"/>
                <a:gd name="T61" fmla="*/ 1630 h 2859"/>
                <a:gd name="T62" fmla="*/ 1166 w 1896"/>
                <a:gd name="T63" fmla="*/ 1609 h 2859"/>
                <a:gd name="T64" fmla="*/ 1233 w 1896"/>
                <a:gd name="T65" fmla="*/ 1629 h 2859"/>
                <a:gd name="T66" fmla="*/ 1162 w 1896"/>
                <a:gd name="T67" fmla="*/ 1671 h 2859"/>
                <a:gd name="T68" fmla="*/ 1094 w 1896"/>
                <a:gd name="T69" fmla="*/ 1730 h 2859"/>
                <a:gd name="T70" fmla="*/ 1016 w 1896"/>
                <a:gd name="T71" fmla="*/ 1762 h 2859"/>
                <a:gd name="T72" fmla="*/ 932 w 1896"/>
                <a:gd name="T73" fmla="*/ 1837 h 2859"/>
                <a:gd name="T74" fmla="*/ 870 w 1896"/>
                <a:gd name="T75" fmla="*/ 1933 h 2859"/>
                <a:gd name="T76" fmla="*/ 806 w 1896"/>
                <a:gd name="T77" fmla="*/ 1974 h 2859"/>
                <a:gd name="T78" fmla="*/ 739 w 1896"/>
                <a:gd name="T79" fmla="*/ 2074 h 2859"/>
                <a:gd name="T80" fmla="*/ 760 w 1896"/>
                <a:gd name="T81" fmla="*/ 2156 h 2859"/>
                <a:gd name="T82" fmla="*/ 723 w 1896"/>
                <a:gd name="T83" fmla="*/ 2200 h 2859"/>
                <a:gd name="T84" fmla="*/ 611 w 1896"/>
                <a:gd name="T85" fmla="*/ 2258 h 2859"/>
                <a:gd name="T86" fmla="*/ 544 w 1896"/>
                <a:gd name="T87" fmla="*/ 2301 h 2859"/>
                <a:gd name="T88" fmla="*/ 503 w 1896"/>
                <a:gd name="T89" fmla="*/ 2390 h 2859"/>
                <a:gd name="T90" fmla="*/ 588 w 1896"/>
                <a:gd name="T91" fmla="*/ 2521 h 2859"/>
                <a:gd name="T92" fmla="*/ 527 w 1896"/>
                <a:gd name="T93" fmla="*/ 2626 h 2859"/>
                <a:gd name="T94" fmla="*/ 393 w 1896"/>
                <a:gd name="T95" fmla="*/ 2713 h 2859"/>
                <a:gd name="T96" fmla="*/ 67 w 1896"/>
                <a:gd name="T97" fmla="*/ 2814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96" h="2859">
                  <a:moveTo>
                    <a:pt x="1008" y="48"/>
                  </a:moveTo>
                  <a:lnTo>
                    <a:pt x="1027" y="67"/>
                  </a:lnTo>
                  <a:lnTo>
                    <a:pt x="1052" y="82"/>
                  </a:lnTo>
                  <a:lnTo>
                    <a:pt x="1081" y="88"/>
                  </a:lnTo>
                  <a:lnTo>
                    <a:pt x="1097" y="83"/>
                  </a:lnTo>
                  <a:lnTo>
                    <a:pt x="1118" y="84"/>
                  </a:lnTo>
                  <a:lnTo>
                    <a:pt x="1147" y="78"/>
                  </a:lnTo>
                  <a:lnTo>
                    <a:pt x="1161" y="80"/>
                  </a:lnTo>
                  <a:lnTo>
                    <a:pt x="1175" y="70"/>
                  </a:lnTo>
                  <a:lnTo>
                    <a:pt x="1182" y="49"/>
                  </a:lnTo>
                  <a:lnTo>
                    <a:pt x="1179" y="35"/>
                  </a:lnTo>
                  <a:lnTo>
                    <a:pt x="1185" y="14"/>
                  </a:lnTo>
                  <a:lnTo>
                    <a:pt x="1202" y="1"/>
                  </a:lnTo>
                  <a:lnTo>
                    <a:pt x="1235" y="0"/>
                  </a:lnTo>
                  <a:lnTo>
                    <a:pt x="1227" y="18"/>
                  </a:lnTo>
                  <a:lnTo>
                    <a:pt x="1190" y="97"/>
                  </a:lnTo>
                  <a:lnTo>
                    <a:pt x="1190" y="126"/>
                  </a:lnTo>
                  <a:lnTo>
                    <a:pt x="1201" y="151"/>
                  </a:lnTo>
                  <a:lnTo>
                    <a:pt x="1211" y="164"/>
                  </a:lnTo>
                  <a:lnTo>
                    <a:pt x="1190" y="185"/>
                  </a:lnTo>
                  <a:lnTo>
                    <a:pt x="1185" y="207"/>
                  </a:lnTo>
                  <a:lnTo>
                    <a:pt x="1187" y="231"/>
                  </a:lnTo>
                  <a:lnTo>
                    <a:pt x="1196" y="265"/>
                  </a:lnTo>
                  <a:lnTo>
                    <a:pt x="1210" y="291"/>
                  </a:lnTo>
                  <a:lnTo>
                    <a:pt x="1219" y="302"/>
                  </a:lnTo>
                  <a:lnTo>
                    <a:pt x="1217" y="324"/>
                  </a:lnTo>
                  <a:lnTo>
                    <a:pt x="1225" y="344"/>
                  </a:lnTo>
                  <a:lnTo>
                    <a:pt x="1253" y="355"/>
                  </a:lnTo>
                  <a:lnTo>
                    <a:pt x="1346" y="355"/>
                  </a:lnTo>
                  <a:lnTo>
                    <a:pt x="1369" y="347"/>
                  </a:lnTo>
                  <a:lnTo>
                    <a:pt x="1401" y="349"/>
                  </a:lnTo>
                  <a:lnTo>
                    <a:pt x="1418" y="359"/>
                  </a:lnTo>
                  <a:lnTo>
                    <a:pt x="1458" y="379"/>
                  </a:lnTo>
                  <a:lnTo>
                    <a:pt x="1490" y="385"/>
                  </a:lnTo>
                  <a:lnTo>
                    <a:pt x="1545" y="380"/>
                  </a:lnTo>
                  <a:lnTo>
                    <a:pt x="1571" y="355"/>
                  </a:lnTo>
                  <a:lnTo>
                    <a:pt x="1599" y="355"/>
                  </a:lnTo>
                  <a:lnTo>
                    <a:pt x="1634" y="369"/>
                  </a:lnTo>
                  <a:lnTo>
                    <a:pt x="1654" y="392"/>
                  </a:lnTo>
                  <a:lnTo>
                    <a:pt x="1669" y="417"/>
                  </a:lnTo>
                  <a:lnTo>
                    <a:pt x="1724" y="421"/>
                  </a:lnTo>
                  <a:lnTo>
                    <a:pt x="1736" y="435"/>
                  </a:lnTo>
                  <a:lnTo>
                    <a:pt x="1796" y="460"/>
                  </a:lnTo>
                  <a:lnTo>
                    <a:pt x="1822" y="483"/>
                  </a:lnTo>
                  <a:lnTo>
                    <a:pt x="1852" y="503"/>
                  </a:lnTo>
                  <a:lnTo>
                    <a:pt x="1852" y="524"/>
                  </a:lnTo>
                  <a:lnTo>
                    <a:pt x="1896" y="561"/>
                  </a:lnTo>
                  <a:lnTo>
                    <a:pt x="1891" y="587"/>
                  </a:lnTo>
                  <a:lnTo>
                    <a:pt x="1868" y="603"/>
                  </a:lnTo>
                  <a:lnTo>
                    <a:pt x="1849" y="610"/>
                  </a:lnTo>
                  <a:lnTo>
                    <a:pt x="1828" y="661"/>
                  </a:lnTo>
                  <a:lnTo>
                    <a:pt x="1800" y="688"/>
                  </a:lnTo>
                  <a:lnTo>
                    <a:pt x="1780" y="708"/>
                  </a:lnTo>
                  <a:lnTo>
                    <a:pt x="1769" y="714"/>
                  </a:lnTo>
                  <a:lnTo>
                    <a:pt x="1746" y="698"/>
                  </a:lnTo>
                  <a:lnTo>
                    <a:pt x="1728" y="705"/>
                  </a:lnTo>
                  <a:lnTo>
                    <a:pt x="1717" y="738"/>
                  </a:lnTo>
                  <a:lnTo>
                    <a:pt x="1610" y="740"/>
                  </a:lnTo>
                  <a:lnTo>
                    <a:pt x="1542" y="764"/>
                  </a:lnTo>
                  <a:lnTo>
                    <a:pt x="1459" y="747"/>
                  </a:lnTo>
                  <a:lnTo>
                    <a:pt x="1410" y="761"/>
                  </a:lnTo>
                  <a:lnTo>
                    <a:pt x="1376" y="786"/>
                  </a:lnTo>
                  <a:lnTo>
                    <a:pt x="1354" y="826"/>
                  </a:lnTo>
                  <a:lnTo>
                    <a:pt x="1291" y="845"/>
                  </a:lnTo>
                  <a:lnTo>
                    <a:pt x="1266" y="859"/>
                  </a:lnTo>
                  <a:lnTo>
                    <a:pt x="1240" y="864"/>
                  </a:lnTo>
                  <a:lnTo>
                    <a:pt x="1214" y="860"/>
                  </a:lnTo>
                  <a:lnTo>
                    <a:pt x="1191" y="881"/>
                  </a:lnTo>
                  <a:lnTo>
                    <a:pt x="1188" y="889"/>
                  </a:lnTo>
                  <a:lnTo>
                    <a:pt x="1159" y="898"/>
                  </a:lnTo>
                  <a:lnTo>
                    <a:pt x="1147" y="906"/>
                  </a:lnTo>
                  <a:lnTo>
                    <a:pt x="1109" y="959"/>
                  </a:lnTo>
                  <a:lnTo>
                    <a:pt x="1086" y="1024"/>
                  </a:lnTo>
                  <a:lnTo>
                    <a:pt x="1060" y="1036"/>
                  </a:lnTo>
                  <a:lnTo>
                    <a:pt x="1039" y="1052"/>
                  </a:lnTo>
                  <a:lnTo>
                    <a:pt x="1039" y="1080"/>
                  </a:lnTo>
                  <a:lnTo>
                    <a:pt x="1063" y="1104"/>
                  </a:lnTo>
                  <a:lnTo>
                    <a:pt x="1092" y="1164"/>
                  </a:lnTo>
                  <a:lnTo>
                    <a:pt x="1109" y="1178"/>
                  </a:lnTo>
                  <a:lnTo>
                    <a:pt x="1140" y="1224"/>
                  </a:lnTo>
                  <a:lnTo>
                    <a:pt x="1116" y="1254"/>
                  </a:lnTo>
                  <a:lnTo>
                    <a:pt x="1134" y="1273"/>
                  </a:lnTo>
                  <a:lnTo>
                    <a:pt x="1167" y="1295"/>
                  </a:lnTo>
                  <a:lnTo>
                    <a:pt x="1167" y="1312"/>
                  </a:lnTo>
                  <a:lnTo>
                    <a:pt x="1132" y="1334"/>
                  </a:lnTo>
                  <a:lnTo>
                    <a:pt x="1112" y="1365"/>
                  </a:lnTo>
                  <a:lnTo>
                    <a:pt x="1085" y="1384"/>
                  </a:lnTo>
                  <a:lnTo>
                    <a:pt x="1062" y="1433"/>
                  </a:lnTo>
                  <a:lnTo>
                    <a:pt x="1065" y="1496"/>
                  </a:lnTo>
                  <a:lnTo>
                    <a:pt x="1056" y="1545"/>
                  </a:lnTo>
                  <a:lnTo>
                    <a:pt x="1054" y="1578"/>
                  </a:lnTo>
                  <a:lnTo>
                    <a:pt x="1070" y="1615"/>
                  </a:lnTo>
                  <a:lnTo>
                    <a:pt x="1092" y="1630"/>
                  </a:lnTo>
                  <a:lnTo>
                    <a:pt x="1110" y="1642"/>
                  </a:lnTo>
                  <a:lnTo>
                    <a:pt x="1146" y="1637"/>
                  </a:lnTo>
                  <a:lnTo>
                    <a:pt x="1166" y="1609"/>
                  </a:lnTo>
                  <a:lnTo>
                    <a:pt x="1201" y="1608"/>
                  </a:lnTo>
                  <a:lnTo>
                    <a:pt x="1224" y="1615"/>
                  </a:lnTo>
                  <a:lnTo>
                    <a:pt x="1233" y="1629"/>
                  </a:lnTo>
                  <a:lnTo>
                    <a:pt x="1227" y="1652"/>
                  </a:lnTo>
                  <a:lnTo>
                    <a:pt x="1199" y="1667"/>
                  </a:lnTo>
                  <a:lnTo>
                    <a:pt x="1162" y="1671"/>
                  </a:lnTo>
                  <a:lnTo>
                    <a:pt x="1136" y="1672"/>
                  </a:lnTo>
                  <a:lnTo>
                    <a:pt x="1116" y="1689"/>
                  </a:lnTo>
                  <a:lnTo>
                    <a:pt x="1094" y="1730"/>
                  </a:lnTo>
                  <a:lnTo>
                    <a:pt x="1083" y="1738"/>
                  </a:lnTo>
                  <a:lnTo>
                    <a:pt x="1061" y="1747"/>
                  </a:lnTo>
                  <a:lnTo>
                    <a:pt x="1016" y="1762"/>
                  </a:lnTo>
                  <a:lnTo>
                    <a:pt x="992" y="1780"/>
                  </a:lnTo>
                  <a:lnTo>
                    <a:pt x="964" y="1811"/>
                  </a:lnTo>
                  <a:lnTo>
                    <a:pt x="932" y="1837"/>
                  </a:lnTo>
                  <a:lnTo>
                    <a:pt x="913" y="1859"/>
                  </a:lnTo>
                  <a:lnTo>
                    <a:pt x="893" y="1882"/>
                  </a:lnTo>
                  <a:lnTo>
                    <a:pt x="870" y="1933"/>
                  </a:lnTo>
                  <a:lnTo>
                    <a:pt x="834" y="1941"/>
                  </a:lnTo>
                  <a:lnTo>
                    <a:pt x="809" y="1946"/>
                  </a:lnTo>
                  <a:lnTo>
                    <a:pt x="806" y="1974"/>
                  </a:lnTo>
                  <a:lnTo>
                    <a:pt x="808" y="1985"/>
                  </a:lnTo>
                  <a:lnTo>
                    <a:pt x="775" y="2046"/>
                  </a:lnTo>
                  <a:lnTo>
                    <a:pt x="739" y="2074"/>
                  </a:lnTo>
                  <a:lnTo>
                    <a:pt x="727" y="2097"/>
                  </a:lnTo>
                  <a:lnTo>
                    <a:pt x="754" y="2135"/>
                  </a:lnTo>
                  <a:lnTo>
                    <a:pt x="760" y="2156"/>
                  </a:lnTo>
                  <a:lnTo>
                    <a:pt x="744" y="2156"/>
                  </a:lnTo>
                  <a:lnTo>
                    <a:pt x="730" y="2175"/>
                  </a:lnTo>
                  <a:lnTo>
                    <a:pt x="723" y="2200"/>
                  </a:lnTo>
                  <a:lnTo>
                    <a:pt x="695" y="2242"/>
                  </a:lnTo>
                  <a:lnTo>
                    <a:pt x="660" y="2239"/>
                  </a:lnTo>
                  <a:lnTo>
                    <a:pt x="611" y="2258"/>
                  </a:lnTo>
                  <a:lnTo>
                    <a:pt x="578" y="2304"/>
                  </a:lnTo>
                  <a:lnTo>
                    <a:pt x="566" y="2291"/>
                  </a:lnTo>
                  <a:lnTo>
                    <a:pt x="544" y="2301"/>
                  </a:lnTo>
                  <a:lnTo>
                    <a:pt x="541" y="2332"/>
                  </a:lnTo>
                  <a:lnTo>
                    <a:pt x="553" y="2350"/>
                  </a:lnTo>
                  <a:lnTo>
                    <a:pt x="503" y="2390"/>
                  </a:lnTo>
                  <a:lnTo>
                    <a:pt x="531" y="2430"/>
                  </a:lnTo>
                  <a:lnTo>
                    <a:pt x="579" y="2498"/>
                  </a:lnTo>
                  <a:lnTo>
                    <a:pt x="588" y="2521"/>
                  </a:lnTo>
                  <a:lnTo>
                    <a:pt x="588" y="2571"/>
                  </a:lnTo>
                  <a:lnTo>
                    <a:pt x="567" y="2597"/>
                  </a:lnTo>
                  <a:lnTo>
                    <a:pt x="527" y="2626"/>
                  </a:lnTo>
                  <a:lnTo>
                    <a:pt x="490" y="2655"/>
                  </a:lnTo>
                  <a:lnTo>
                    <a:pt x="434" y="2696"/>
                  </a:lnTo>
                  <a:lnTo>
                    <a:pt x="393" y="2713"/>
                  </a:lnTo>
                  <a:lnTo>
                    <a:pt x="227" y="2753"/>
                  </a:lnTo>
                  <a:lnTo>
                    <a:pt x="153" y="2779"/>
                  </a:lnTo>
                  <a:lnTo>
                    <a:pt x="67" y="2814"/>
                  </a:lnTo>
                  <a:lnTo>
                    <a:pt x="18" y="2826"/>
                  </a:lnTo>
                  <a:lnTo>
                    <a:pt x="0" y="2859"/>
                  </a:lnTo>
                </a:path>
              </a:pathLst>
            </a:custGeom>
            <a:grpFill/>
            <a:ln w="19050">
              <a:solidFill>
                <a:srgbClr val="0099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46" name="Freeform 8"/>
            <p:cNvSpPr>
              <a:spLocks/>
            </p:cNvSpPr>
            <p:nvPr/>
          </p:nvSpPr>
          <p:spPr bwMode="auto">
            <a:xfrm>
              <a:off x="3825" y="1014"/>
              <a:ext cx="1332" cy="1998"/>
            </a:xfrm>
            <a:custGeom>
              <a:avLst/>
              <a:gdLst>
                <a:gd name="T0" fmla="*/ 3869 w 3996"/>
                <a:gd name="T1" fmla="*/ 63 h 5996"/>
                <a:gd name="T2" fmla="*/ 3714 w 3996"/>
                <a:gd name="T3" fmla="*/ 193 h 5996"/>
                <a:gd name="T4" fmla="*/ 3451 w 3996"/>
                <a:gd name="T5" fmla="*/ 273 h 5996"/>
                <a:gd name="T6" fmla="*/ 3354 w 3996"/>
                <a:gd name="T7" fmla="*/ 166 h 5996"/>
                <a:gd name="T8" fmla="*/ 3230 w 3996"/>
                <a:gd name="T9" fmla="*/ 121 h 5996"/>
                <a:gd name="T10" fmla="*/ 3127 w 3996"/>
                <a:gd name="T11" fmla="*/ 62 h 5996"/>
                <a:gd name="T12" fmla="*/ 2923 w 3996"/>
                <a:gd name="T13" fmla="*/ 38 h 5996"/>
                <a:gd name="T14" fmla="*/ 2769 w 3996"/>
                <a:gd name="T15" fmla="*/ 208 h 5996"/>
                <a:gd name="T16" fmla="*/ 2579 w 3996"/>
                <a:gd name="T17" fmla="*/ 260 h 5996"/>
                <a:gd name="T18" fmla="*/ 2512 w 3996"/>
                <a:gd name="T19" fmla="*/ 455 h 5996"/>
                <a:gd name="T20" fmla="*/ 2411 w 3996"/>
                <a:gd name="T21" fmla="*/ 583 h 5996"/>
                <a:gd name="T22" fmla="*/ 2273 w 3996"/>
                <a:gd name="T23" fmla="*/ 695 h 5996"/>
                <a:gd name="T24" fmla="*/ 2282 w 3996"/>
                <a:gd name="T25" fmla="*/ 861 h 5996"/>
                <a:gd name="T26" fmla="*/ 2150 w 3996"/>
                <a:gd name="T27" fmla="*/ 779 h 5996"/>
                <a:gd name="T28" fmla="*/ 1989 w 3996"/>
                <a:gd name="T29" fmla="*/ 779 h 5996"/>
                <a:gd name="T30" fmla="*/ 2040 w 3996"/>
                <a:gd name="T31" fmla="*/ 940 h 5996"/>
                <a:gd name="T32" fmla="*/ 1885 w 3996"/>
                <a:gd name="T33" fmla="*/ 961 h 5996"/>
                <a:gd name="T34" fmla="*/ 1719 w 3996"/>
                <a:gd name="T35" fmla="*/ 1138 h 5996"/>
                <a:gd name="T36" fmla="*/ 1794 w 3996"/>
                <a:gd name="T37" fmla="*/ 1383 h 5996"/>
                <a:gd name="T38" fmla="*/ 1924 w 3996"/>
                <a:gd name="T39" fmla="*/ 1430 h 5996"/>
                <a:gd name="T40" fmla="*/ 1820 w 3996"/>
                <a:gd name="T41" fmla="*/ 1624 h 5996"/>
                <a:gd name="T42" fmla="*/ 1697 w 3996"/>
                <a:gd name="T43" fmla="*/ 1778 h 5996"/>
                <a:gd name="T44" fmla="*/ 1650 w 3996"/>
                <a:gd name="T45" fmla="*/ 2036 h 5996"/>
                <a:gd name="T46" fmla="*/ 1490 w 3996"/>
                <a:gd name="T47" fmla="*/ 2263 h 5996"/>
                <a:gd name="T48" fmla="*/ 1449 w 3996"/>
                <a:gd name="T49" fmla="*/ 2482 h 5996"/>
                <a:gd name="T50" fmla="*/ 1284 w 3996"/>
                <a:gd name="T51" fmla="*/ 2578 h 5996"/>
                <a:gd name="T52" fmla="*/ 1040 w 3996"/>
                <a:gd name="T53" fmla="*/ 2648 h 5996"/>
                <a:gd name="T54" fmla="*/ 883 w 3996"/>
                <a:gd name="T55" fmla="*/ 2979 h 5996"/>
                <a:gd name="T56" fmla="*/ 771 w 3996"/>
                <a:gd name="T57" fmla="*/ 3132 h 5996"/>
                <a:gd name="T58" fmla="*/ 687 w 3996"/>
                <a:gd name="T59" fmla="*/ 3344 h 5996"/>
                <a:gd name="T60" fmla="*/ 645 w 3996"/>
                <a:gd name="T61" fmla="*/ 3572 h 5996"/>
                <a:gd name="T62" fmla="*/ 619 w 3996"/>
                <a:gd name="T63" fmla="*/ 3769 h 5996"/>
                <a:gd name="T64" fmla="*/ 382 w 3996"/>
                <a:gd name="T65" fmla="*/ 4105 h 5996"/>
                <a:gd name="T66" fmla="*/ 256 w 3996"/>
                <a:gd name="T67" fmla="*/ 4233 h 5996"/>
                <a:gd name="T68" fmla="*/ 324 w 3996"/>
                <a:gd name="T69" fmla="*/ 4448 h 5996"/>
                <a:gd name="T70" fmla="*/ 402 w 3996"/>
                <a:gd name="T71" fmla="*/ 4512 h 5996"/>
                <a:gd name="T72" fmla="*/ 297 w 3996"/>
                <a:gd name="T73" fmla="*/ 4736 h 5996"/>
                <a:gd name="T74" fmla="*/ 167 w 3996"/>
                <a:gd name="T75" fmla="*/ 4950 h 5996"/>
                <a:gd name="T76" fmla="*/ 59 w 3996"/>
                <a:gd name="T77" fmla="*/ 5190 h 5996"/>
                <a:gd name="T78" fmla="*/ 95 w 3996"/>
                <a:gd name="T79" fmla="*/ 5298 h 5996"/>
                <a:gd name="T80" fmla="*/ 375 w 3996"/>
                <a:gd name="T81" fmla="*/ 5347 h 5996"/>
                <a:gd name="T82" fmla="*/ 493 w 3996"/>
                <a:gd name="T83" fmla="*/ 5556 h 5996"/>
                <a:gd name="T84" fmla="*/ 719 w 3996"/>
                <a:gd name="T85" fmla="*/ 5850 h 5996"/>
                <a:gd name="T86" fmla="*/ 1006 w 3996"/>
                <a:gd name="T87" fmla="*/ 5700 h 5996"/>
                <a:gd name="T88" fmla="*/ 1284 w 3996"/>
                <a:gd name="T89" fmla="*/ 5791 h 5996"/>
                <a:gd name="T90" fmla="*/ 1450 w 3996"/>
                <a:gd name="T91" fmla="*/ 5996 h 5996"/>
                <a:gd name="T92" fmla="*/ 1893 w 3996"/>
                <a:gd name="T93" fmla="*/ 5854 h 5996"/>
                <a:gd name="T94" fmla="*/ 2325 w 3996"/>
                <a:gd name="T95" fmla="*/ 5813 h 5996"/>
                <a:gd name="T96" fmla="*/ 2561 w 3996"/>
                <a:gd name="T97" fmla="*/ 5519 h 5996"/>
                <a:gd name="T98" fmla="*/ 2765 w 3996"/>
                <a:gd name="T99" fmla="*/ 5231 h 5996"/>
                <a:gd name="T100" fmla="*/ 2966 w 3996"/>
                <a:gd name="T101" fmla="*/ 4978 h 5996"/>
                <a:gd name="T102" fmla="*/ 3356 w 3996"/>
                <a:gd name="T103" fmla="*/ 4864 h 5996"/>
                <a:gd name="T104" fmla="*/ 3646 w 3996"/>
                <a:gd name="T105" fmla="*/ 4496 h 5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6" h="5996">
                  <a:moveTo>
                    <a:pt x="3996" y="0"/>
                  </a:moveTo>
                  <a:lnTo>
                    <a:pt x="3949" y="11"/>
                  </a:lnTo>
                  <a:lnTo>
                    <a:pt x="3919" y="43"/>
                  </a:lnTo>
                  <a:lnTo>
                    <a:pt x="3885" y="49"/>
                  </a:lnTo>
                  <a:lnTo>
                    <a:pt x="3869" y="63"/>
                  </a:lnTo>
                  <a:lnTo>
                    <a:pt x="3855" y="82"/>
                  </a:lnTo>
                  <a:lnTo>
                    <a:pt x="3820" y="114"/>
                  </a:lnTo>
                  <a:lnTo>
                    <a:pt x="3795" y="157"/>
                  </a:lnTo>
                  <a:lnTo>
                    <a:pt x="3748" y="165"/>
                  </a:lnTo>
                  <a:lnTo>
                    <a:pt x="3714" y="193"/>
                  </a:lnTo>
                  <a:lnTo>
                    <a:pt x="3658" y="200"/>
                  </a:lnTo>
                  <a:lnTo>
                    <a:pt x="3621" y="223"/>
                  </a:lnTo>
                  <a:lnTo>
                    <a:pt x="3548" y="224"/>
                  </a:lnTo>
                  <a:lnTo>
                    <a:pt x="3502" y="255"/>
                  </a:lnTo>
                  <a:lnTo>
                    <a:pt x="3451" y="273"/>
                  </a:lnTo>
                  <a:lnTo>
                    <a:pt x="3400" y="270"/>
                  </a:lnTo>
                  <a:lnTo>
                    <a:pt x="3355" y="232"/>
                  </a:lnTo>
                  <a:lnTo>
                    <a:pt x="3371" y="209"/>
                  </a:lnTo>
                  <a:lnTo>
                    <a:pt x="3377" y="180"/>
                  </a:lnTo>
                  <a:lnTo>
                    <a:pt x="3354" y="166"/>
                  </a:lnTo>
                  <a:lnTo>
                    <a:pt x="3337" y="132"/>
                  </a:lnTo>
                  <a:lnTo>
                    <a:pt x="3307" y="108"/>
                  </a:lnTo>
                  <a:lnTo>
                    <a:pt x="3300" y="91"/>
                  </a:lnTo>
                  <a:lnTo>
                    <a:pt x="3275" y="70"/>
                  </a:lnTo>
                  <a:lnTo>
                    <a:pt x="3230" y="121"/>
                  </a:lnTo>
                  <a:lnTo>
                    <a:pt x="3188" y="146"/>
                  </a:lnTo>
                  <a:lnTo>
                    <a:pt x="3162" y="146"/>
                  </a:lnTo>
                  <a:lnTo>
                    <a:pt x="3140" y="114"/>
                  </a:lnTo>
                  <a:lnTo>
                    <a:pt x="3161" y="86"/>
                  </a:lnTo>
                  <a:lnTo>
                    <a:pt x="3127" y="62"/>
                  </a:lnTo>
                  <a:lnTo>
                    <a:pt x="3081" y="49"/>
                  </a:lnTo>
                  <a:lnTo>
                    <a:pt x="3066" y="23"/>
                  </a:lnTo>
                  <a:lnTo>
                    <a:pt x="2992" y="19"/>
                  </a:lnTo>
                  <a:lnTo>
                    <a:pt x="2939" y="15"/>
                  </a:lnTo>
                  <a:lnTo>
                    <a:pt x="2923" y="38"/>
                  </a:lnTo>
                  <a:lnTo>
                    <a:pt x="2882" y="65"/>
                  </a:lnTo>
                  <a:lnTo>
                    <a:pt x="2851" y="70"/>
                  </a:lnTo>
                  <a:lnTo>
                    <a:pt x="2770" y="113"/>
                  </a:lnTo>
                  <a:lnTo>
                    <a:pt x="2774" y="153"/>
                  </a:lnTo>
                  <a:lnTo>
                    <a:pt x="2769" y="208"/>
                  </a:lnTo>
                  <a:lnTo>
                    <a:pt x="2763" y="233"/>
                  </a:lnTo>
                  <a:lnTo>
                    <a:pt x="2707" y="236"/>
                  </a:lnTo>
                  <a:lnTo>
                    <a:pt x="2636" y="228"/>
                  </a:lnTo>
                  <a:lnTo>
                    <a:pt x="2619" y="244"/>
                  </a:lnTo>
                  <a:lnTo>
                    <a:pt x="2579" y="260"/>
                  </a:lnTo>
                  <a:lnTo>
                    <a:pt x="2554" y="298"/>
                  </a:lnTo>
                  <a:lnTo>
                    <a:pt x="2533" y="343"/>
                  </a:lnTo>
                  <a:lnTo>
                    <a:pt x="2524" y="402"/>
                  </a:lnTo>
                  <a:lnTo>
                    <a:pt x="2506" y="431"/>
                  </a:lnTo>
                  <a:lnTo>
                    <a:pt x="2512" y="455"/>
                  </a:lnTo>
                  <a:lnTo>
                    <a:pt x="2503" y="483"/>
                  </a:lnTo>
                  <a:lnTo>
                    <a:pt x="2466" y="508"/>
                  </a:lnTo>
                  <a:lnTo>
                    <a:pt x="2435" y="536"/>
                  </a:lnTo>
                  <a:lnTo>
                    <a:pt x="2425" y="558"/>
                  </a:lnTo>
                  <a:lnTo>
                    <a:pt x="2411" y="583"/>
                  </a:lnTo>
                  <a:lnTo>
                    <a:pt x="2384" y="588"/>
                  </a:lnTo>
                  <a:lnTo>
                    <a:pt x="2311" y="616"/>
                  </a:lnTo>
                  <a:lnTo>
                    <a:pt x="2282" y="642"/>
                  </a:lnTo>
                  <a:lnTo>
                    <a:pt x="2292" y="671"/>
                  </a:lnTo>
                  <a:lnTo>
                    <a:pt x="2273" y="695"/>
                  </a:lnTo>
                  <a:lnTo>
                    <a:pt x="2273" y="726"/>
                  </a:lnTo>
                  <a:lnTo>
                    <a:pt x="2293" y="756"/>
                  </a:lnTo>
                  <a:lnTo>
                    <a:pt x="2319" y="783"/>
                  </a:lnTo>
                  <a:lnTo>
                    <a:pt x="2313" y="830"/>
                  </a:lnTo>
                  <a:lnTo>
                    <a:pt x="2282" y="861"/>
                  </a:lnTo>
                  <a:lnTo>
                    <a:pt x="2266" y="909"/>
                  </a:lnTo>
                  <a:lnTo>
                    <a:pt x="2212" y="894"/>
                  </a:lnTo>
                  <a:lnTo>
                    <a:pt x="2180" y="850"/>
                  </a:lnTo>
                  <a:lnTo>
                    <a:pt x="2169" y="800"/>
                  </a:lnTo>
                  <a:lnTo>
                    <a:pt x="2150" y="779"/>
                  </a:lnTo>
                  <a:lnTo>
                    <a:pt x="2115" y="756"/>
                  </a:lnTo>
                  <a:lnTo>
                    <a:pt x="2082" y="771"/>
                  </a:lnTo>
                  <a:lnTo>
                    <a:pt x="2040" y="763"/>
                  </a:lnTo>
                  <a:lnTo>
                    <a:pt x="2003" y="749"/>
                  </a:lnTo>
                  <a:lnTo>
                    <a:pt x="1989" y="779"/>
                  </a:lnTo>
                  <a:lnTo>
                    <a:pt x="2003" y="801"/>
                  </a:lnTo>
                  <a:lnTo>
                    <a:pt x="2014" y="849"/>
                  </a:lnTo>
                  <a:lnTo>
                    <a:pt x="2007" y="892"/>
                  </a:lnTo>
                  <a:lnTo>
                    <a:pt x="2040" y="921"/>
                  </a:lnTo>
                  <a:lnTo>
                    <a:pt x="2040" y="940"/>
                  </a:lnTo>
                  <a:lnTo>
                    <a:pt x="2015" y="962"/>
                  </a:lnTo>
                  <a:lnTo>
                    <a:pt x="1960" y="968"/>
                  </a:lnTo>
                  <a:lnTo>
                    <a:pt x="1925" y="981"/>
                  </a:lnTo>
                  <a:lnTo>
                    <a:pt x="1904" y="967"/>
                  </a:lnTo>
                  <a:lnTo>
                    <a:pt x="1885" y="961"/>
                  </a:lnTo>
                  <a:lnTo>
                    <a:pt x="1824" y="970"/>
                  </a:lnTo>
                  <a:lnTo>
                    <a:pt x="1807" y="987"/>
                  </a:lnTo>
                  <a:lnTo>
                    <a:pt x="1765" y="1002"/>
                  </a:lnTo>
                  <a:lnTo>
                    <a:pt x="1731" y="1052"/>
                  </a:lnTo>
                  <a:lnTo>
                    <a:pt x="1719" y="1138"/>
                  </a:lnTo>
                  <a:lnTo>
                    <a:pt x="1703" y="1161"/>
                  </a:lnTo>
                  <a:lnTo>
                    <a:pt x="1727" y="1231"/>
                  </a:lnTo>
                  <a:lnTo>
                    <a:pt x="1728" y="1263"/>
                  </a:lnTo>
                  <a:lnTo>
                    <a:pt x="1759" y="1353"/>
                  </a:lnTo>
                  <a:lnTo>
                    <a:pt x="1794" y="1383"/>
                  </a:lnTo>
                  <a:lnTo>
                    <a:pt x="1823" y="1411"/>
                  </a:lnTo>
                  <a:lnTo>
                    <a:pt x="1825" y="1445"/>
                  </a:lnTo>
                  <a:lnTo>
                    <a:pt x="1848" y="1456"/>
                  </a:lnTo>
                  <a:lnTo>
                    <a:pt x="1888" y="1424"/>
                  </a:lnTo>
                  <a:lnTo>
                    <a:pt x="1924" y="1430"/>
                  </a:lnTo>
                  <a:lnTo>
                    <a:pt x="1929" y="1471"/>
                  </a:lnTo>
                  <a:lnTo>
                    <a:pt x="1914" y="1561"/>
                  </a:lnTo>
                  <a:lnTo>
                    <a:pt x="1904" y="1580"/>
                  </a:lnTo>
                  <a:lnTo>
                    <a:pt x="1867" y="1583"/>
                  </a:lnTo>
                  <a:lnTo>
                    <a:pt x="1820" y="1624"/>
                  </a:lnTo>
                  <a:lnTo>
                    <a:pt x="1754" y="1693"/>
                  </a:lnTo>
                  <a:lnTo>
                    <a:pt x="1761" y="1734"/>
                  </a:lnTo>
                  <a:lnTo>
                    <a:pt x="1741" y="1770"/>
                  </a:lnTo>
                  <a:lnTo>
                    <a:pt x="1710" y="1771"/>
                  </a:lnTo>
                  <a:lnTo>
                    <a:pt x="1697" y="1778"/>
                  </a:lnTo>
                  <a:lnTo>
                    <a:pt x="1694" y="1837"/>
                  </a:lnTo>
                  <a:lnTo>
                    <a:pt x="1683" y="1874"/>
                  </a:lnTo>
                  <a:lnTo>
                    <a:pt x="1665" y="1895"/>
                  </a:lnTo>
                  <a:lnTo>
                    <a:pt x="1657" y="1993"/>
                  </a:lnTo>
                  <a:lnTo>
                    <a:pt x="1650" y="2036"/>
                  </a:lnTo>
                  <a:lnTo>
                    <a:pt x="1627" y="2062"/>
                  </a:lnTo>
                  <a:lnTo>
                    <a:pt x="1593" y="2138"/>
                  </a:lnTo>
                  <a:lnTo>
                    <a:pt x="1552" y="2175"/>
                  </a:lnTo>
                  <a:lnTo>
                    <a:pt x="1514" y="2226"/>
                  </a:lnTo>
                  <a:lnTo>
                    <a:pt x="1490" y="2263"/>
                  </a:lnTo>
                  <a:lnTo>
                    <a:pt x="1484" y="2312"/>
                  </a:lnTo>
                  <a:lnTo>
                    <a:pt x="1475" y="2355"/>
                  </a:lnTo>
                  <a:lnTo>
                    <a:pt x="1489" y="2387"/>
                  </a:lnTo>
                  <a:lnTo>
                    <a:pt x="1485" y="2462"/>
                  </a:lnTo>
                  <a:lnTo>
                    <a:pt x="1449" y="2482"/>
                  </a:lnTo>
                  <a:lnTo>
                    <a:pt x="1396" y="2546"/>
                  </a:lnTo>
                  <a:lnTo>
                    <a:pt x="1388" y="2577"/>
                  </a:lnTo>
                  <a:lnTo>
                    <a:pt x="1374" y="2589"/>
                  </a:lnTo>
                  <a:lnTo>
                    <a:pt x="1335" y="2558"/>
                  </a:lnTo>
                  <a:lnTo>
                    <a:pt x="1284" y="2578"/>
                  </a:lnTo>
                  <a:lnTo>
                    <a:pt x="1229" y="2573"/>
                  </a:lnTo>
                  <a:lnTo>
                    <a:pt x="1176" y="2556"/>
                  </a:lnTo>
                  <a:lnTo>
                    <a:pt x="1140" y="2583"/>
                  </a:lnTo>
                  <a:lnTo>
                    <a:pt x="1068" y="2606"/>
                  </a:lnTo>
                  <a:lnTo>
                    <a:pt x="1040" y="2648"/>
                  </a:lnTo>
                  <a:lnTo>
                    <a:pt x="1017" y="2691"/>
                  </a:lnTo>
                  <a:lnTo>
                    <a:pt x="922" y="2722"/>
                  </a:lnTo>
                  <a:lnTo>
                    <a:pt x="914" y="2810"/>
                  </a:lnTo>
                  <a:lnTo>
                    <a:pt x="896" y="2859"/>
                  </a:lnTo>
                  <a:lnTo>
                    <a:pt x="883" y="2979"/>
                  </a:lnTo>
                  <a:lnTo>
                    <a:pt x="889" y="3021"/>
                  </a:lnTo>
                  <a:lnTo>
                    <a:pt x="857" y="3041"/>
                  </a:lnTo>
                  <a:lnTo>
                    <a:pt x="837" y="3085"/>
                  </a:lnTo>
                  <a:lnTo>
                    <a:pt x="798" y="3107"/>
                  </a:lnTo>
                  <a:lnTo>
                    <a:pt x="771" y="3132"/>
                  </a:lnTo>
                  <a:lnTo>
                    <a:pt x="735" y="3140"/>
                  </a:lnTo>
                  <a:lnTo>
                    <a:pt x="725" y="3173"/>
                  </a:lnTo>
                  <a:lnTo>
                    <a:pt x="722" y="3211"/>
                  </a:lnTo>
                  <a:lnTo>
                    <a:pt x="722" y="3274"/>
                  </a:lnTo>
                  <a:lnTo>
                    <a:pt x="687" y="3344"/>
                  </a:lnTo>
                  <a:lnTo>
                    <a:pt x="642" y="3410"/>
                  </a:lnTo>
                  <a:lnTo>
                    <a:pt x="630" y="3474"/>
                  </a:lnTo>
                  <a:lnTo>
                    <a:pt x="601" y="3533"/>
                  </a:lnTo>
                  <a:lnTo>
                    <a:pt x="625" y="3583"/>
                  </a:lnTo>
                  <a:lnTo>
                    <a:pt x="645" y="3572"/>
                  </a:lnTo>
                  <a:lnTo>
                    <a:pt x="710" y="3582"/>
                  </a:lnTo>
                  <a:lnTo>
                    <a:pt x="669" y="3623"/>
                  </a:lnTo>
                  <a:lnTo>
                    <a:pt x="642" y="3658"/>
                  </a:lnTo>
                  <a:lnTo>
                    <a:pt x="625" y="3716"/>
                  </a:lnTo>
                  <a:lnTo>
                    <a:pt x="619" y="3769"/>
                  </a:lnTo>
                  <a:lnTo>
                    <a:pt x="569" y="3823"/>
                  </a:lnTo>
                  <a:lnTo>
                    <a:pt x="523" y="3932"/>
                  </a:lnTo>
                  <a:lnTo>
                    <a:pt x="483" y="3969"/>
                  </a:lnTo>
                  <a:lnTo>
                    <a:pt x="438" y="4052"/>
                  </a:lnTo>
                  <a:lnTo>
                    <a:pt x="382" y="4105"/>
                  </a:lnTo>
                  <a:lnTo>
                    <a:pt x="356" y="4110"/>
                  </a:lnTo>
                  <a:lnTo>
                    <a:pt x="299" y="4142"/>
                  </a:lnTo>
                  <a:lnTo>
                    <a:pt x="282" y="4174"/>
                  </a:lnTo>
                  <a:lnTo>
                    <a:pt x="249" y="4184"/>
                  </a:lnTo>
                  <a:lnTo>
                    <a:pt x="256" y="4233"/>
                  </a:lnTo>
                  <a:lnTo>
                    <a:pt x="248" y="4310"/>
                  </a:lnTo>
                  <a:lnTo>
                    <a:pt x="224" y="4349"/>
                  </a:lnTo>
                  <a:lnTo>
                    <a:pt x="229" y="4402"/>
                  </a:lnTo>
                  <a:lnTo>
                    <a:pt x="272" y="4392"/>
                  </a:lnTo>
                  <a:lnTo>
                    <a:pt x="324" y="4448"/>
                  </a:lnTo>
                  <a:lnTo>
                    <a:pt x="297" y="4487"/>
                  </a:lnTo>
                  <a:lnTo>
                    <a:pt x="324" y="4502"/>
                  </a:lnTo>
                  <a:lnTo>
                    <a:pt x="346" y="4543"/>
                  </a:lnTo>
                  <a:lnTo>
                    <a:pt x="368" y="4531"/>
                  </a:lnTo>
                  <a:lnTo>
                    <a:pt x="402" y="4512"/>
                  </a:lnTo>
                  <a:lnTo>
                    <a:pt x="410" y="4530"/>
                  </a:lnTo>
                  <a:lnTo>
                    <a:pt x="394" y="4579"/>
                  </a:lnTo>
                  <a:lnTo>
                    <a:pt x="395" y="4629"/>
                  </a:lnTo>
                  <a:lnTo>
                    <a:pt x="353" y="4706"/>
                  </a:lnTo>
                  <a:lnTo>
                    <a:pt x="297" y="4736"/>
                  </a:lnTo>
                  <a:lnTo>
                    <a:pt x="237" y="4824"/>
                  </a:lnTo>
                  <a:lnTo>
                    <a:pt x="216" y="4841"/>
                  </a:lnTo>
                  <a:lnTo>
                    <a:pt x="162" y="4886"/>
                  </a:lnTo>
                  <a:lnTo>
                    <a:pt x="148" y="4916"/>
                  </a:lnTo>
                  <a:lnTo>
                    <a:pt x="167" y="4950"/>
                  </a:lnTo>
                  <a:lnTo>
                    <a:pt x="192" y="4977"/>
                  </a:lnTo>
                  <a:lnTo>
                    <a:pt x="192" y="5006"/>
                  </a:lnTo>
                  <a:lnTo>
                    <a:pt x="148" y="5074"/>
                  </a:lnTo>
                  <a:lnTo>
                    <a:pt x="86" y="5170"/>
                  </a:lnTo>
                  <a:lnTo>
                    <a:pt x="59" y="5190"/>
                  </a:lnTo>
                  <a:lnTo>
                    <a:pt x="3" y="5216"/>
                  </a:lnTo>
                  <a:lnTo>
                    <a:pt x="0" y="5235"/>
                  </a:lnTo>
                  <a:lnTo>
                    <a:pt x="27" y="5322"/>
                  </a:lnTo>
                  <a:lnTo>
                    <a:pt x="76" y="5317"/>
                  </a:lnTo>
                  <a:lnTo>
                    <a:pt x="95" y="5298"/>
                  </a:lnTo>
                  <a:lnTo>
                    <a:pt x="133" y="5287"/>
                  </a:lnTo>
                  <a:lnTo>
                    <a:pt x="219" y="5289"/>
                  </a:lnTo>
                  <a:lnTo>
                    <a:pt x="272" y="5308"/>
                  </a:lnTo>
                  <a:lnTo>
                    <a:pt x="276" y="5332"/>
                  </a:lnTo>
                  <a:lnTo>
                    <a:pt x="375" y="5347"/>
                  </a:lnTo>
                  <a:lnTo>
                    <a:pt x="423" y="5376"/>
                  </a:lnTo>
                  <a:lnTo>
                    <a:pt x="457" y="5414"/>
                  </a:lnTo>
                  <a:lnTo>
                    <a:pt x="466" y="5445"/>
                  </a:lnTo>
                  <a:lnTo>
                    <a:pt x="474" y="5499"/>
                  </a:lnTo>
                  <a:lnTo>
                    <a:pt x="493" y="5556"/>
                  </a:lnTo>
                  <a:lnTo>
                    <a:pt x="489" y="5597"/>
                  </a:lnTo>
                  <a:lnTo>
                    <a:pt x="505" y="5631"/>
                  </a:lnTo>
                  <a:lnTo>
                    <a:pt x="573" y="5731"/>
                  </a:lnTo>
                  <a:lnTo>
                    <a:pt x="645" y="5802"/>
                  </a:lnTo>
                  <a:lnTo>
                    <a:pt x="719" y="5850"/>
                  </a:lnTo>
                  <a:lnTo>
                    <a:pt x="795" y="5875"/>
                  </a:lnTo>
                  <a:lnTo>
                    <a:pt x="818" y="5834"/>
                  </a:lnTo>
                  <a:lnTo>
                    <a:pt x="862" y="5801"/>
                  </a:lnTo>
                  <a:lnTo>
                    <a:pt x="957" y="5730"/>
                  </a:lnTo>
                  <a:lnTo>
                    <a:pt x="1006" y="5700"/>
                  </a:lnTo>
                  <a:lnTo>
                    <a:pt x="1051" y="5695"/>
                  </a:lnTo>
                  <a:lnTo>
                    <a:pt x="1123" y="5680"/>
                  </a:lnTo>
                  <a:lnTo>
                    <a:pt x="1188" y="5688"/>
                  </a:lnTo>
                  <a:lnTo>
                    <a:pt x="1254" y="5746"/>
                  </a:lnTo>
                  <a:lnTo>
                    <a:pt x="1284" y="5791"/>
                  </a:lnTo>
                  <a:lnTo>
                    <a:pt x="1290" y="5841"/>
                  </a:lnTo>
                  <a:lnTo>
                    <a:pt x="1301" y="5881"/>
                  </a:lnTo>
                  <a:lnTo>
                    <a:pt x="1312" y="5903"/>
                  </a:lnTo>
                  <a:lnTo>
                    <a:pt x="1355" y="5974"/>
                  </a:lnTo>
                  <a:lnTo>
                    <a:pt x="1450" y="5996"/>
                  </a:lnTo>
                  <a:lnTo>
                    <a:pt x="1588" y="5956"/>
                  </a:lnTo>
                  <a:lnTo>
                    <a:pt x="1657" y="5924"/>
                  </a:lnTo>
                  <a:lnTo>
                    <a:pt x="1700" y="5908"/>
                  </a:lnTo>
                  <a:lnTo>
                    <a:pt x="1791" y="5876"/>
                  </a:lnTo>
                  <a:lnTo>
                    <a:pt x="1893" y="5854"/>
                  </a:lnTo>
                  <a:lnTo>
                    <a:pt x="1913" y="5854"/>
                  </a:lnTo>
                  <a:lnTo>
                    <a:pt x="1978" y="5854"/>
                  </a:lnTo>
                  <a:lnTo>
                    <a:pt x="2098" y="5854"/>
                  </a:lnTo>
                  <a:lnTo>
                    <a:pt x="2224" y="5837"/>
                  </a:lnTo>
                  <a:lnTo>
                    <a:pt x="2325" y="5813"/>
                  </a:lnTo>
                  <a:lnTo>
                    <a:pt x="2411" y="5783"/>
                  </a:lnTo>
                  <a:lnTo>
                    <a:pt x="2419" y="5743"/>
                  </a:lnTo>
                  <a:lnTo>
                    <a:pt x="2424" y="5693"/>
                  </a:lnTo>
                  <a:lnTo>
                    <a:pt x="2453" y="5625"/>
                  </a:lnTo>
                  <a:lnTo>
                    <a:pt x="2561" y="5519"/>
                  </a:lnTo>
                  <a:lnTo>
                    <a:pt x="2628" y="5470"/>
                  </a:lnTo>
                  <a:lnTo>
                    <a:pt x="2699" y="5394"/>
                  </a:lnTo>
                  <a:lnTo>
                    <a:pt x="2717" y="5340"/>
                  </a:lnTo>
                  <a:lnTo>
                    <a:pt x="2741" y="5287"/>
                  </a:lnTo>
                  <a:lnTo>
                    <a:pt x="2765" y="5231"/>
                  </a:lnTo>
                  <a:lnTo>
                    <a:pt x="2779" y="5172"/>
                  </a:lnTo>
                  <a:lnTo>
                    <a:pt x="2799" y="5130"/>
                  </a:lnTo>
                  <a:lnTo>
                    <a:pt x="2864" y="5050"/>
                  </a:lnTo>
                  <a:lnTo>
                    <a:pt x="2901" y="5011"/>
                  </a:lnTo>
                  <a:lnTo>
                    <a:pt x="2966" y="4978"/>
                  </a:lnTo>
                  <a:lnTo>
                    <a:pt x="3002" y="4974"/>
                  </a:lnTo>
                  <a:lnTo>
                    <a:pt x="3014" y="4961"/>
                  </a:lnTo>
                  <a:lnTo>
                    <a:pt x="3210" y="4886"/>
                  </a:lnTo>
                  <a:lnTo>
                    <a:pt x="3288" y="4877"/>
                  </a:lnTo>
                  <a:lnTo>
                    <a:pt x="3356" y="4864"/>
                  </a:lnTo>
                  <a:lnTo>
                    <a:pt x="3397" y="4842"/>
                  </a:lnTo>
                  <a:lnTo>
                    <a:pt x="3471" y="4725"/>
                  </a:lnTo>
                  <a:lnTo>
                    <a:pt x="3543" y="4650"/>
                  </a:lnTo>
                  <a:lnTo>
                    <a:pt x="3606" y="4560"/>
                  </a:lnTo>
                  <a:lnTo>
                    <a:pt x="3646" y="4496"/>
                  </a:lnTo>
                  <a:lnTo>
                    <a:pt x="3761" y="4348"/>
                  </a:lnTo>
                  <a:lnTo>
                    <a:pt x="3806" y="4231"/>
                  </a:lnTo>
                  <a:lnTo>
                    <a:pt x="3845" y="4107"/>
                  </a:lnTo>
                  <a:lnTo>
                    <a:pt x="3885" y="3983"/>
                  </a:lnTo>
                </a:path>
              </a:pathLst>
            </a:custGeom>
            <a:grpFill/>
            <a:ln w="19050">
              <a:solidFill>
                <a:srgbClr val="0099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47" name="Freeform 9"/>
            <p:cNvSpPr>
              <a:spLocks/>
            </p:cNvSpPr>
            <p:nvPr/>
          </p:nvSpPr>
          <p:spPr bwMode="auto">
            <a:xfrm>
              <a:off x="2976" y="2787"/>
              <a:ext cx="1412" cy="1530"/>
            </a:xfrm>
            <a:custGeom>
              <a:avLst/>
              <a:gdLst>
                <a:gd name="T0" fmla="*/ 1734 w 4237"/>
                <a:gd name="T1" fmla="*/ 14 h 4589"/>
                <a:gd name="T2" fmla="*/ 1406 w 4237"/>
                <a:gd name="T3" fmla="*/ 255 h 4589"/>
                <a:gd name="T4" fmla="*/ 1089 w 4237"/>
                <a:gd name="T5" fmla="*/ 442 h 4589"/>
                <a:gd name="T6" fmla="*/ 703 w 4237"/>
                <a:gd name="T7" fmla="*/ 525 h 4589"/>
                <a:gd name="T8" fmla="*/ 565 w 4237"/>
                <a:gd name="T9" fmla="*/ 758 h 4589"/>
                <a:gd name="T10" fmla="*/ 443 w 4237"/>
                <a:gd name="T11" fmla="*/ 1120 h 4589"/>
                <a:gd name="T12" fmla="*/ 458 w 4237"/>
                <a:gd name="T13" fmla="*/ 1422 h 4589"/>
                <a:gd name="T14" fmla="*/ 449 w 4237"/>
                <a:gd name="T15" fmla="*/ 1688 h 4589"/>
                <a:gd name="T16" fmla="*/ 568 w 4237"/>
                <a:gd name="T17" fmla="*/ 1992 h 4589"/>
                <a:gd name="T18" fmla="*/ 685 w 4237"/>
                <a:gd name="T19" fmla="*/ 2201 h 4589"/>
                <a:gd name="T20" fmla="*/ 708 w 4237"/>
                <a:gd name="T21" fmla="*/ 2455 h 4589"/>
                <a:gd name="T22" fmla="*/ 628 w 4237"/>
                <a:gd name="T23" fmla="*/ 2686 h 4589"/>
                <a:gd name="T24" fmla="*/ 515 w 4237"/>
                <a:gd name="T25" fmla="*/ 2814 h 4589"/>
                <a:gd name="T26" fmla="*/ 414 w 4237"/>
                <a:gd name="T27" fmla="*/ 3055 h 4589"/>
                <a:gd name="T28" fmla="*/ 254 w 4237"/>
                <a:gd name="T29" fmla="*/ 3269 h 4589"/>
                <a:gd name="T30" fmla="*/ 0 w 4237"/>
                <a:gd name="T31" fmla="*/ 3446 h 4589"/>
                <a:gd name="T32" fmla="*/ 187 w 4237"/>
                <a:gd name="T33" fmla="*/ 3419 h 4589"/>
                <a:gd name="T34" fmla="*/ 391 w 4237"/>
                <a:gd name="T35" fmla="*/ 3518 h 4589"/>
                <a:gd name="T36" fmla="*/ 469 w 4237"/>
                <a:gd name="T37" fmla="*/ 3674 h 4589"/>
                <a:gd name="T38" fmla="*/ 586 w 4237"/>
                <a:gd name="T39" fmla="*/ 3884 h 4589"/>
                <a:gd name="T40" fmla="*/ 625 w 4237"/>
                <a:gd name="T41" fmla="*/ 4078 h 4589"/>
                <a:gd name="T42" fmla="*/ 708 w 4237"/>
                <a:gd name="T43" fmla="*/ 4226 h 4589"/>
                <a:gd name="T44" fmla="*/ 762 w 4237"/>
                <a:gd name="T45" fmla="*/ 4239 h 4589"/>
                <a:gd name="T46" fmla="*/ 845 w 4237"/>
                <a:gd name="T47" fmla="*/ 4315 h 4589"/>
                <a:gd name="T48" fmla="*/ 944 w 4237"/>
                <a:gd name="T49" fmla="*/ 4368 h 4589"/>
                <a:gd name="T50" fmla="*/ 1079 w 4237"/>
                <a:gd name="T51" fmla="*/ 4405 h 4589"/>
                <a:gd name="T52" fmla="*/ 1183 w 4237"/>
                <a:gd name="T53" fmla="*/ 4392 h 4589"/>
                <a:gd name="T54" fmla="*/ 1278 w 4237"/>
                <a:gd name="T55" fmla="*/ 4450 h 4589"/>
                <a:gd name="T56" fmla="*/ 1359 w 4237"/>
                <a:gd name="T57" fmla="*/ 4513 h 4589"/>
                <a:gd name="T58" fmla="*/ 1473 w 4237"/>
                <a:gd name="T59" fmla="*/ 4488 h 4589"/>
                <a:gd name="T60" fmla="*/ 1525 w 4237"/>
                <a:gd name="T61" fmla="*/ 4355 h 4589"/>
                <a:gd name="T62" fmla="*/ 1607 w 4237"/>
                <a:gd name="T63" fmla="*/ 4280 h 4589"/>
                <a:gd name="T64" fmla="*/ 1981 w 4237"/>
                <a:gd name="T65" fmla="*/ 4198 h 4589"/>
                <a:gd name="T66" fmla="*/ 2066 w 4237"/>
                <a:gd name="T67" fmla="*/ 3944 h 4589"/>
                <a:gd name="T68" fmla="*/ 2179 w 4237"/>
                <a:gd name="T69" fmla="*/ 3958 h 4589"/>
                <a:gd name="T70" fmla="*/ 2323 w 4237"/>
                <a:gd name="T71" fmla="*/ 3968 h 4589"/>
                <a:gd name="T72" fmla="*/ 2577 w 4237"/>
                <a:gd name="T73" fmla="*/ 3980 h 4589"/>
                <a:gd name="T74" fmla="*/ 2785 w 4237"/>
                <a:gd name="T75" fmla="*/ 3965 h 4589"/>
                <a:gd name="T76" fmla="*/ 3246 w 4237"/>
                <a:gd name="T77" fmla="*/ 4033 h 4589"/>
                <a:gd name="T78" fmla="*/ 3490 w 4237"/>
                <a:gd name="T79" fmla="*/ 3907 h 4589"/>
                <a:gd name="T80" fmla="*/ 3725 w 4237"/>
                <a:gd name="T81" fmla="*/ 3843 h 4589"/>
                <a:gd name="T82" fmla="*/ 3725 w 4237"/>
                <a:gd name="T83" fmla="*/ 3927 h 4589"/>
                <a:gd name="T84" fmla="*/ 3823 w 4237"/>
                <a:gd name="T85" fmla="*/ 4029 h 4589"/>
                <a:gd name="T86" fmla="*/ 4001 w 4237"/>
                <a:gd name="T87" fmla="*/ 4003 h 4589"/>
                <a:gd name="T88" fmla="*/ 4180 w 4237"/>
                <a:gd name="T89" fmla="*/ 3897 h 4589"/>
                <a:gd name="T90" fmla="*/ 4115 w 4237"/>
                <a:gd name="T91" fmla="*/ 3807 h 4589"/>
                <a:gd name="T92" fmla="*/ 4108 w 4237"/>
                <a:gd name="T93" fmla="*/ 3682 h 4589"/>
                <a:gd name="T94" fmla="*/ 4170 w 4237"/>
                <a:gd name="T95" fmla="*/ 3547 h 4589"/>
                <a:gd name="T96" fmla="*/ 4015 w 4237"/>
                <a:gd name="T97" fmla="*/ 3164 h 4589"/>
                <a:gd name="T98" fmla="*/ 3856 w 4237"/>
                <a:gd name="T99" fmla="*/ 2980 h 4589"/>
                <a:gd name="T100" fmla="*/ 3801 w 4237"/>
                <a:gd name="T101" fmla="*/ 2637 h 4589"/>
                <a:gd name="T102" fmla="*/ 3613 w 4237"/>
                <a:gd name="T103" fmla="*/ 2660 h 4589"/>
                <a:gd name="T104" fmla="*/ 3407 w 4237"/>
                <a:gd name="T105" fmla="*/ 2581 h 4589"/>
                <a:gd name="T106" fmla="*/ 3259 w 4237"/>
                <a:gd name="T107" fmla="*/ 2391 h 4589"/>
                <a:gd name="T108" fmla="*/ 3341 w 4237"/>
                <a:gd name="T109" fmla="*/ 2084 h 4589"/>
                <a:gd name="T110" fmla="*/ 3347 w 4237"/>
                <a:gd name="T111" fmla="*/ 1883 h 4589"/>
                <a:gd name="T112" fmla="*/ 3169 w 4237"/>
                <a:gd name="T113" fmla="*/ 1794 h 4589"/>
                <a:gd name="T114" fmla="*/ 2864 w 4237"/>
                <a:gd name="T115" fmla="*/ 1703 h 4589"/>
                <a:gd name="T116" fmla="*/ 2712 w 4237"/>
                <a:gd name="T117" fmla="*/ 1400 h 4589"/>
                <a:gd name="T118" fmla="*/ 2904 w 4237"/>
                <a:gd name="T119" fmla="*/ 1107 h 4589"/>
                <a:gd name="T120" fmla="*/ 3256 w 4237"/>
                <a:gd name="T121" fmla="*/ 728 h 4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37" h="4589">
                  <a:moveTo>
                    <a:pt x="2576" y="1"/>
                  </a:moveTo>
                  <a:lnTo>
                    <a:pt x="2498" y="0"/>
                  </a:lnTo>
                  <a:lnTo>
                    <a:pt x="2309" y="10"/>
                  </a:lnTo>
                  <a:lnTo>
                    <a:pt x="2156" y="14"/>
                  </a:lnTo>
                  <a:lnTo>
                    <a:pt x="1734" y="14"/>
                  </a:lnTo>
                  <a:lnTo>
                    <a:pt x="1666" y="61"/>
                  </a:lnTo>
                  <a:lnTo>
                    <a:pt x="1632" y="135"/>
                  </a:lnTo>
                  <a:lnTo>
                    <a:pt x="1618" y="156"/>
                  </a:lnTo>
                  <a:lnTo>
                    <a:pt x="1484" y="195"/>
                  </a:lnTo>
                  <a:lnTo>
                    <a:pt x="1406" y="255"/>
                  </a:lnTo>
                  <a:lnTo>
                    <a:pt x="1297" y="339"/>
                  </a:lnTo>
                  <a:lnTo>
                    <a:pt x="1246" y="362"/>
                  </a:lnTo>
                  <a:lnTo>
                    <a:pt x="1198" y="430"/>
                  </a:lnTo>
                  <a:lnTo>
                    <a:pt x="1148" y="427"/>
                  </a:lnTo>
                  <a:lnTo>
                    <a:pt x="1089" y="442"/>
                  </a:lnTo>
                  <a:lnTo>
                    <a:pt x="1070" y="476"/>
                  </a:lnTo>
                  <a:lnTo>
                    <a:pt x="960" y="490"/>
                  </a:lnTo>
                  <a:lnTo>
                    <a:pt x="871" y="507"/>
                  </a:lnTo>
                  <a:lnTo>
                    <a:pt x="799" y="521"/>
                  </a:lnTo>
                  <a:lnTo>
                    <a:pt x="703" y="525"/>
                  </a:lnTo>
                  <a:lnTo>
                    <a:pt x="671" y="591"/>
                  </a:lnTo>
                  <a:lnTo>
                    <a:pt x="661" y="639"/>
                  </a:lnTo>
                  <a:lnTo>
                    <a:pt x="659" y="678"/>
                  </a:lnTo>
                  <a:lnTo>
                    <a:pt x="604" y="729"/>
                  </a:lnTo>
                  <a:lnTo>
                    <a:pt x="565" y="758"/>
                  </a:lnTo>
                  <a:lnTo>
                    <a:pt x="542" y="830"/>
                  </a:lnTo>
                  <a:lnTo>
                    <a:pt x="502" y="870"/>
                  </a:lnTo>
                  <a:lnTo>
                    <a:pt x="478" y="1045"/>
                  </a:lnTo>
                  <a:lnTo>
                    <a:pt x="452" y="1070"/>
                  </a:lnTo>
                  <a:lnTo>
                    <a:pt x="443" y="1120"/>
                  </a:lnTo>
                  <a:lnTo>
                    <a:pt x="459" y="1180"/>
                  </a:lnTo>
                  <a:lnTo>
                    <a:pt x="475" y="1273"/>
                  </a:lnTo>
                  <a:lnTo>
                    <a:pt x="475" y="1333"/>
                  </a:lnTo>
                  <a:lnTo>
                    <a:pt x="458" y="1382"/>
                  </a:lnTo>
                  <a:lnTo>
                    <a:pt x="458" y="1422"/>
                  </a:lnTo>
                  <a:lnTo>
                    <a:pt x="449" y="1451"/>
                  </a:lnTo>
                  <a:lnTo>
                    <a:pt x="457" y="1543"/>
                  </a:lnTo>
                  <a:lnTo>
                    <a:pt x="460" y="1605"/>
                  </a:lnTo>
                  <a:lnTo>
                    <a:pt x="443" y="1634"/>
                  </a:lnTo>
                  <a:lnTo>
                    <a:pt x="449" y="1688"/>
                  </a:lnTo>
                  <a:lnTo>
                    <a:pt x="442" y="1718"/>
                  </a:lnTo>
                  <a:lnTo>
                    <a:pt x="451" y="1773"/>
                  </a:lnTo>
                  <a:lnTo>
                    <a:pt x="494" y="1889"/>
                  </a:lnTo>
                  <a:lnTo>
                    <a:pt x="535" y="1936"/>
                  </a:lnTo>
                  <a:lnTo>
                    <a:pt x="568" y="1992"/>
                  </a:lnTo>
                  <a:lnTo>
                    <a:pt x="612" y="2079"/>
                  </a:lnTo>
                  <a:lnTo>
                    <a:pt x="634" y="2125"/>
                  </a:lnTo>
                  <a:lnTo>
                    <a:pt x="646" y="2138"/>
                  </a:lnTo>
                  <a:lnTo>
                    <a:pt x="659" y="2182"/>
                  </a:lnTo>
                  <a:lnTo>
                    <a:pt x="685" y="2201"/>
                  </a:lnTo>
                  <a:lnTo>
                    <a:pt x="715" y="2248"/>
                  </a:lnTo>
                  <a:lnTo>
                    <a:pt x="726" y="2274"/>
                  </a:lnTo>
                  <a:lnTo>
                    <a:pt x="715" y="2326"/>
                  </a:lnTo>
                  <a:lnTo>
                    <a:pt x="709" y="2378"/>
                  </a:lnTo>
                  <a:lnTo>
                    <a:pt x="708" y="2455"/>
                  </a:lnTo>
                  <a:lnTo>
                    <a:pt x="717" y="2499"/>
                  </a:lnTo>
                  <a:lnTo>
                    <a:pt x="710" y="2536"/>
                  </a:lnTo>
                  <a:lnTo>
                    <a:pt x="678" y="2575"/>
                  </a:lnTo>
                  <a:lnTo>
                    <a:pt x="643" y="2624"/>
                  </a:lnTo>
                  <a:lnTo>
                    <a:pt x="628" y="2686"/>
                  </a:lnTo>
                  <a:lnTo>
                    <a:pt x="599" y="2736"/>
                  </a:lnTo>
                  <a:lnTo>
                    <a:pt x="567" y="2755"/>
                  </a:lnTo>
                  <a:lnTo>
                    <a:pt x="556" y="2790"/>
                  </a:lnTo>
                  <a:lnTo>
                    <a:pt x="534" y="2805"/>
                  </a:lnTo>
                  <a:lnTo>
                    <a:pt x="515" y="2814"/>
                  </a:lnTo>
                  <a:lnTo>
                    <a:pt x="477" y="2861"/>
                  </a:lnTo>
                  <a:lnTo>
                    <a:pt x="475" y="2920"/>
                  </a:lnTo>
                  <a:lnTo>
                    <a:pt x="456" y="2954"/>
                  </a:lnTo>
                  <a:lnTo>
                    <a:pt x="452" y="2989"/>
                  </a:lnTo>
                  <a:lnTo>
                    <a:pt x="414" y="3055"/>
                  </a:lnTo>
                  <a:lnTo>
                    <a:pt x="375" y="3085"/>
                  </a:lnTo>
                  <a:lnTo>
                    <a:pt x="351" y="3109"/>
                  </a:lnTo>
                  <a:lnTo>
                    <a:pt x="333" y="3144"/>
                  </a:lnTo>
                  <a:lnTo>
                    <a:pt x="330" y="3202"/>
                  </a:lnTo>
                  <a:lnTo>
                    <a:pt x="254" y="3269"/>
                  </a:lnTo>
                  <a:lnTo>
                    <a:pt x="197" y="3287"/>
                  </a:lnTo>
                  <a:lnTo>
                    <a:pt x="141" y="3318"/>
                  </a:lnTo>
                  <a:lnTo>
                    <a:pt x="84" y="3351"/>
                  </a:lnTo>
                  <a:lnTo>
                    <a:pt x="26" y="3396"/>
                  </a:lnTo>
                  <a:lnTo>
                    <a:pt x="0" y="3446"/>
                  </a:lnTo>
                  <a:lnTo>
                    <a:pt x="23" y="3450"/>
                  </a:lnTo>
                  <a:lnTo>
                    <a:pt x="68" y="3430"/>
                  </a:lnTo>
                  <a:lnTo>
                    <a:pt x="131" y="3432"/>
                  </a:lnTo>
                  <a:lnTo>
                    <a:pt x="155" y="3418"/>
                  </a:lnTo>
                  <a:lnTo>
                    <a:pt x="187" y="3419"/>
                  </a:lnTo>
                  <a:lnTo>
                    <a:pt x="242" y="3441"/>
                  </a:lnTo>
                  <a:lnTo>
                    <a:pt x="279" y="3468"/>
                  </a:lnTo>
                  <a:lnTo>
                    <a:pt x="319" y="3468"/>
                  </a:lnTo>
                  <a:lnTo>
                    <a:pt x="354" y="3489"/>
                  </a:lnTo>
                  <a:lnTo>
                    <a:pt x="391" y="3518"/>
                  </a:lnTo>
                  <a:lnTo>
                    <a:pt x="413" y="3500"/>
                  </a:lnTo>
                  <a:lnTo>
                    <a:pt x="441" y="3527"/>
                  </a:lnTo>
                  <a:lnTo>
                    <a:pt x="431" y="3569"/>
                  </a:lnTo>
                  <a:lnTo>
                    <a:pt x="455" y="3615"/>
                  </a:lnTo>
                  <a:lnTo>
                    <a:pt x="469" y="3674"/>
                  </a:lnTo>
                  <a:lnTo>
                    <a:pt x="517" y="3738"/>
                  </a:lnTo>
                  <a:lnTo>
                    <a:pt x="535" y="3768"/>
                  </a:lnTo>
                  <a:lnTo>
                    <a:pt x="565" y="3823"/>
                  </a:lnTo>
                  <a:lnTo>
                    <a:pt x="565" y="3847"/>
                  </a:lnTo>
                  <a:lnTo>
                    <a:pt x="586" y="3884"/>
                  </a:lnTo>
                  <a:lnTo>
                    <a:pt x="597" y="3937"/>
                  </a:lnTo>
                  <a:lnTo>
                    <a:pt x="606" y="4005"/>
                  </a:lnTo>
                  <a:lnTo>
                    <a:pt x="625" y="4041"/>
                  </a:lnTo>
                  <a:lnTo>
                    <a:pt x="612" y="4059"/>
                  </a:lnTo>
                  <a:lnTo>
                    <a:pt x="625" y="4078"/>
                  </a:lnTo>
                  <a:lnTo>
                    <a:pt x="649" y="4143"/>
                  </a:lnTo>
                  <a:lnTo>
                    <a:pt x="670" y="4179"/>
                  </a:lnTo>
                  <a:lnTo>
                    <a:pt x="690" y="4196"/>
                  </a:lnTo>
                  <a:lnTo>
                    <a:pt x="717" y="4200"/>
                  </a:lnTo>
                  <a:lnTo>
                    <a:pt x="708" y="4226"/>
                  </a:lnTo>
                  <a:lnTo>
                    <a:pt x="711" y="4238"/>
                  </a:lnTo>
                  <a:lnTo>
                    <a:pt x="724" y="4248"/>
                  </a:lnTo>
                  <a:lnTo>
                    <a:pt x="741" y="4224"/>
                  </a:lnTo>
                  <a:lnTo>
                    <a:pt x="755" y="4223"/>
                  </a:lnTo>
                  <a:lnTo>
                    <a:pt x="762" y="4239"/>
                  </a:lnTo>
                  <a:lnTo>
                    <a:pt x="755" y="4255"/>
                  </a:lnTo>
                  <a:lnTo>
                    <a:pt x="755" y="4278"/>
                  </a:lnTo>
                  <a:lnTo>
                    <a:pt x="806" y="4315"/>
                  </a:lnTo>
                  <a:lnTo>
                    <a:pt x="830" y="4309"/>
                  </a:lnTo>
                  <a:lnTo>
                    <a:pt x="845" y="4315"/>
                  </a:lnTo>
                  <a:lnTo>
                    <a:pt x="851" y="4339"/>
                  </a:lnTo>
                  <a:lnTo>
                    <a:pt x="880" y="4343"/>
                  </a:lnTo>
                  <a:lnTo>
                    <a:pt x="909" y="4356"/>
                  </a:lnTo>
                  <a:lnTo>
                    <a:pt x="920" y="4352"/>
                  </a:lnTo>
                  <a:lnTo>
                    <a:pt x="944" y="4368"/>
                  </a:lnTo>
                  <a:lnTo>
                    <a:pt x="982" y="4350"/>
                  </a:lnTo>
                  <a:lnTo>
                    <a:pt x="1004" y="4335"/>
                  </a:lnTo>
                  <a:lnTo>
                    <a:pt x="1010" y="4372"/>
                  </a:lnTo>
                  <a:lnTo>
                    <a:pt x="1024" y="4392"/>
                  </a:lnTo>
                  <a:lnTo>
                    <a:pt x="1079" y="4405"/>
                  </a:lnTo>
                  <a:lnTo>
                    <a:pt x="1089" y="4398"/>
                  </a:lnTo>
                  <a:lnTo>
                    <a:pt x="1116" y="4394"/>
                  </a:lnTo>
                  <a:lnTo>
                    <a:pt x="1135" y="4383"/>
                  </a:lnTo>
                  <a:lnTo>
                    <a:pt x="1154" y="4395"/>
                  </a:lnTo>
                  <a:lnTo>
                    <a:pt x="1183" y="4392"/>
                  </a:lnTo>
                  <a:lnTo>
                    <a:pt x="1209" y="4423"/>
                  </a:lnTo>
                  <a:lnTo>
                    <a:pt x="1235" y="4433"/>
                  </a:lnTo>
                  <a:lnTo>
                    <a:pt x="1246" y="4420"/>
                  </a:lnTo>
                  <a:lnTo>
                    <a:pt x="1263" y="4427"/>
                  </a:lnTo>
                  <a:lnTo>
                    <a:pt x="1278" y="4450"/>
                  </a:lnTo>
                  <a:lnTo>
                    <a:pt x="1307" y="4450"/>
                  </a:lnTo>
                  <a:lnTo>
                    <a:pt x="1326" y="4470"/>
                  </a:lnTo>
                  <a:lnTo>
                    <a:pt x="1318" y="4506"/>
                  </a:lnTo>
                  <a:lnTo>
                    <a:pt x="1326" y="4521"/>
                  </a:lnTo>
                  <a:lnTo>
                    <a:pt x="1359" y="4513"/>
                  </a:lnTo>
                  <a:lnTo>
                    <a:pt x="1417" y="4539"/>
                  </a:lnTo>
                  <a:lnTo>
                    <a:pt x="1427" y="4550"/>
                  </a:lnTo>
                  <a:lnTo>
                    <a:pt x="1423" y="4589"/>
                  </a:lnTo>
                  <a:lnTo>
                    <a:pt x="1453" y="4553"/>
                  </a:lnTo>
                  <a:lnTo>
                    <a:pt x="1473" y="4488"/>
                  </a:lnTo>
                  <a:lnTo>
                    <a:pt x="1473" y="4463"/>
                  </a:lnTo>
                  <a:lnTo>
                    <a:pt x="1463" y="4393"/>
                  </a:lnTo>
                  <a:lnTo>
                    <a:pt x="1486" y="4376"/>
                  </a:lnTo>
                  <a:lnTo>
                    <a:pt x="1506" y="4378"/>
                  </a:lnTo>
                  <a:lnTo>
                    <a:pt x="1525" y="4355"/>
                  </a:lnTo>
                  <a:lnTo>
                    <a:pt x="1533" y="4344"/>
                  </a:lnTo>
                  <a:lnTo>
                    <a:pt x="1546" y="4326"/>
                  </a:lnTo>
                  <a:lnTo>
                    <a:pt x="1590" y="4328"/>
                  </a:lnTo>
                  <a:lnTo>
                    <a:pt x="1598" y="4317"/>
                  </a:lnTo>
                  <a:lnTo>
                    <a:pt x="1607" y="4280"/>
                  </a:lnTo>
                  <a:lnTo>
                    <a:pt x="1632" y="4287"/>
                  </a:lnTo>
                  <a:lnTo>
                    <a:pt x="1664" y="4283"/>
                  </a:lnTo>
                  <a:lnTo>
                    <a:pt x="1847" y="4274"/>
                  </a:lnTo>
                  <a:lnTo>
                    <a:pt x="1970" y="4274"/>
                  </a:lnTo>
                  <a:lnTo>
                    <a:pt x="1981" y="4198"/>
                  </a:lnTo>
                  <a:lnTo>
                    <a:pt x="1989" y="4116"/>
                  </a:lnTo>
                  <a:lnTo>
                    <a:pt x="1998" y="4029"/>
                  </a:lnTo>
                  <a:lnTo>
                    <a:pt x="1998" y="3959"/>
                  </a:lnTo>
                  <a:lnTo>
                    <a:pt x="2051" y="3939"/>
                  </a:lnTo>
                  <a:lnTo>
                    <a:pt x="2066" y="3944"/>
                  </a:lnTo>
                  <a:lnTo>
                    <a:pt x="2079" y="3968"/>
                  </a:lnTo>
                  <a:lnTo>
                    <a:pt x="2096" y="4030"/>
                  </a:lnTo>
                  <a:lnTo>
                    <a:pt x="2115" y="3984"/>
                  </a:lnTo>
                  <a:lnTo>
                    <a:pt x="2164" y="3955"/>
                  </a:lnTo>
                  <a:lnTo>
                    <a:pt x="2179" y="3958"/>
                  </a:lnTo>
                  <a:lnTo>
                    <a:pt x="2208" y="4000"/>
                  </a:lnTo>
                  <a:lnTo>
                    <a:pt x="2214" y="4025"/>
                  </a:lnTo>
                  <a:lnTo>
                    <a:pt x="2286" y="3988"/>
                  </a:lnTo>
                  <a:lnTo>
                    <a:pt x="2299" y="3977"/>
                  </a:lnTo>
                  <a:lnTo>
                    <a:pt x="2323" y="3968"/>
                  </a:lnTo>
                  <a:lnTo>
                    <a:pt x="2394" y="4001"/>
                  </a:lnTo>
                  <a:lnTo>
                    <a:pt x="2431" y="4007"/>
                  </a:lnTo>
                  <a:lnTo>
                    <a:pt x="2472" y="3988"/>
                  </a:lnTo>
                  <a:lnTo>
                    <a:pt x="2532" y="3965"/>
                  </a:lnTo>
                  <a:lnTo>
                    <a:pt x="2577" y="3980"/>
                  </a:lnTo>
                  <a:lnTo>
                    <a:pt x="2626" y="3979"/>
                  </a:lnTo>
                  <a:lnTo>
                    <a:pt x="2656" y="3966"/>
                  </a:lnTo>
                  <a:lnTo>
                    <a:pt x="2682" y="3979"/>
                  </a:lnTo>
                  <a:lnTo>
                    <a:pt x="2746" y="3978"/>
                  </a:lnTo>
                  <a:lnTo>
                    <a:pt x="2785" y="3965"/>
                  </a:lnTo>
                  <a:lnTo>
                    <a:pt x="2811" y="3969"/>
                  </a:lnTo>
                  <a:lnTo>
                    <a:pt x="2907" y="4055"/>
                  </a:lnTo>
                  <a:lnTo>
                    <a:pt x="2927" y="4076"/>
                  </a:lnTo>
                  <a:lnTo>
                    <a:pt x="3207" y="4078"/>
                  </a:lnTo>
                  <a:lnTo>
                    <a:pt x="3246" y="4033"/>
                  </a:lnTo>
                  <a:lnTo>
                    <a:pt x="3266" y="3987"/>
                  </a:lnTo>
                  <a:lnTo>
                    <a:pt x="3298" y="3959"/>
                  </a:lnTo>
                  <a:lnTo>
                    <a:pt x="3352" y="3947"/>
                  </a:lnTo>
                  <a:lnTo>
                    <a:pt x="3420" y="3928"/>
                  </a:lnTo>
                  <a:lnTo>
                    <a:pt x="3490" y="3907"/>
                  </a:lnTo>
                  <a:lnTo>
                    <a:pt x="3540" y="3905"/>
                  </a:lnTo>
                  <a:lnTo>
                    <a:pt x="3564" y="3882"/>
                  </a:lnTo>
                  <a:lnTo>
                    <a:pt x="3641" y="3868"/>
                  </a:lnTo>
                  <a:lnTo>
                    <a:pt x="3706" y="3843"/>
                  </a:lnTo>
                  <a:lnTo>
                    <a:pt x="3725" y="3843"/>
                  </a:lnTo>
                  <a:lnTo>
                    <a:pt x="3742" y="3849"/>
                  </a:lnTo>
                  <a:lnTo>
                    <a:pt x="3751" y="3864"/>
                  </a:lnTo>
                  <a:lnTo>
                    <a:pt x="3752" y="3897"/>
                  </a:lnTo>
                  <a:lnTo>
                    <a:pt x="3747" y="3905"/>
                  </a:lnTo>
                  <a:lnTo>
                    <a:pt x="3725" y="3927"/>
                  </a:lnTo>
                  <a:lnTo>
                    <a:pt x="3742" y="3961"/>
                  </a:lnTo>
                  <a:lnTo>
                    <a:pt x="3744" y="3983"/>
                  </a:lnTo>
                  <a:lnTo>
                    <a:pt x="3743" y="4007"/>
                  </a:lnTo>
                  <a:lnTo>
                    <a:pt x="3770" y="4019"/>
                  </a:lnTo>
                  <a:lnTo>
                    <a:pt x="3823" y="4029"/>
                  </a:lnTo>
                  <a:lnTo>
                    <a:pt x="3864" y="4034"/>
                  </a:lnTo>
                  <a:lnTo>
                    <a:pt x="3888" y="4028"/>
                  </a:lnTo>
                  <a:lnTo>
                    <a:pt x="3954" y="4029"/>
                  </a:lnTo>
                  <a:lnTo>
                    <a:pt x="3985" y="4005"/>
                  </a:lnTo>
                  <a:lnTo>
                    <a:pt x="4001" y="4003"/>
                  </a:lnTo>
                  <a:lnTo>
                    <a:pt x="3996" y="3962"/>
                  </a:lnTo>
                  <a:lnTo>
                    <a:pt x="4044" y="3929"/>
                  </a:lnTo>
                  <a:lnTo>
                    <a:pt x="4078" y="3917"/>
                  </a:lnTo>
                  <a:lnTo>
                    <a:pt x="4115" y="3902"/>
                  </a:lnTo>
                  <a:lnTo>
                    <a:pt x="4180" y="3897"/>
                  </a:lnTo>
                  <a:lnTo>
                    <a:pt x="4191" y="3878"/>
                  </a:lnTo>
                  <a:lnTo>
                    <a:pt x="4237" y="3860"/>
                  </a:lnTo>
                  <a:lnTo>
                    <a:pt x="4165" y="3849"/>
                  </a:lnTo>
                  <a:lnTo>
                    <a:pt x="4125" y="3833"/>
                  </a:lnTo>
                  <a:lnTo>
                    <a:pt x="4115" y="3807"/>
                  </a:lnTo>
                  <a:lnTo>
                    <a:pt x="4124" y="3787"/>
                  </a:lnTo>
                  <a:lnTo>
                    <a:pt x="4125" y="3756"/>
                  </a:lnTo>
                  <a:lnTo>
                    <a:pt x="4113" y="3729"/>
                  </a:lnTo>
                  <a:lnTo>
                    <a:pt x="4114" y="3710"/>
                  </a:lnTo>
                  <a:lnTo>
                    <a:pt x="4108" y="3682"/>
                  </a:lnTo>
                  <a:lnTo>
                    <a:pt x="4123" y="3646"/>
                  </a:lnTo>
                  <a:lnTo>
                    <a:pt x="4141" y="3632"/>
                  </a:lnTo>
                  <a:lnTo>
                    <a:pt x="4216" y="3603"/>
                  </a:lnTo>
                  <a:lnTo>
                    <a:pt x="4189" y="3573"/>
                  </a:lnTo>
                  <a:lnTo>
                    <a:pt x="4170" y="3547"/>
                  </a:lnTo>
                  <a:lnTo>
                    <a:pt x="4144" y="3479"/>
                  </a:lnTo>
                  <a:lnTo>
                    <a:pt x="4104" y="3420"/>
                  </a:lnTo>
                  <a:lnTo>
                    <a:pt x="4056" y="3352"/>
                  </a:lnTo>
                  <a:lnTo>
                    <a:pt x="4024" y="3257"/>
                  </a:lnTo>
                  <a:lnTo>
                    <a:pt x="4015" y="3164"/>
                  </a:lnTo>
                  <a:lnTo>
                    <a:pt x="4008" y="3150"/>
                  </a:lnTo>
                  <a:lnTo>
                    <a:pt x="3942" y="3100"/>
                  </a:lnTo>
                  <a:lnTo>
                    <a:pt x="3895" y="3056"/>
                  </a:lnTo>
                  <a:lnTo>
                    <a:pt x="3868" y="2996"/>
                  </a:lnTo>
                  <a:lnTo>
                    <a:pt x="3856" y="2980"/>
                  </a:lnTo>
                  <a:lnTo>
                    <a:pt x="3806" y="2930"/>
                  </a:lnTo>
                  <a:lnTo>
                    <a:pt x="3803" y="2903"/>
                  </a:lnTo>
                  <a:lnTo>
                    <a:pt x="3808" y="2798"/>
                  </a:lnTo>
                  <a:lnTo>
                    <a:pt x="3806" y="2681"/>
                  </a:lnTo>
                  <a:lnTo>
                    <a:pt x="3801" y="2637"/>
                  </a:lnTo>
                  <a:lnTo>
                    <a:pt x="3791" y="2630"/>
                  </a:lnTo>
                  <a:lnTo>
                    <a:pt x="3759" y="2633"/>
                  </a:lnTo>
                  <a:lnTo>
                    <a:pt x="3699" y="2655"/>
                  </a:lnTo>
                  <a:lnTo>
                    <a:pt x="3676" y="2660"/>
                  </a:lnTo>
                  <a:lnTo>
                    <a:pt x="3613" y="2660"/>
                  </a:lnTo>
                  <a:lnTo>
                    <a:pt x="3585" y="2664"/>
                  </a:lnTo>
                  <a:lnTo>
                    <a:pt x="3512" y="2663"/>
                  </a:lnTo>
                  <a:lnTo>
                    <a:pt x="3439" y="2630"/>
                  </a:lnTo>
                  <a:lnTo>
                    <a:pt x="3424" y="2615"/>
                  </a:lnTo>
                  <a:lnTo>
                    <a:pt x="3407" y="2581"/>
                  </a:lnTo>
                  <a:lnTo>
                    <a:pt x="3374" y="2545"/>
                  </a:lnTo>
                  <a:lnTo>
                    <a:pt x="3333" y="2510"/>
                  </a:lnTo>
                  <a:lnTo>
                    <a:pt x="3316" y="2478"/>
                  </a:lnTo>
                  <a:lnTo>
                    <a:pt x="3269" y="2416"/>
                  </a:lnTo>
                  <a:lnTo>
                    <a:pt x="3259" y="2391"/>
                  </a:lnTo>
                  <a:lnTo>
                    <a:pt x="3255" y="2319"/>
                  </a:lnTo>
                  <a:lnTo>
                    <a:pt x="3251" y="2264"/>
                  </a:lnTo>
                  <a:lnTo>
                    <a:pt x="3301" y="2196"/>
                  </a:lnTo>
                  <a:lnTo>
                    <a:pt x="3335" y="2132"/>
                  </a:lnTo>
                  <a:lnTo>
                    <a:pt x="3341" y="2084"/>
                  </a:lnTo>
                  <a:lnTo>
                    <a:pt x="3331" y="2065"/>
                  </a:lnTo>
                  <a:lnTo>
                    <a:pt x="3347" y="2014"/>
                  </a:lnTo>
                  <a:lnTo>
                    <a:pt x="3347" y="1948"/>
                  </a:lnTo>
                  <a:lnTo>
                    <a:pt x="3339" y="1920"/>
                  </a:lnTo>
                  <a:lnTo>
                    <a:pt x="3347" y="1883"/>
                  </a:lnTo>
                  <a:lnTo>
                    <a:pt x="3342" y="1832"/>
                  </a:lnTo>
                  <a:lnTo>
                    <a:pt x="3324" y="1806"/>
                  </a:lnTo>
                  <a:lnTo>
                    <a:pt x="3282" y="1792"/>
                  </a:lnTo>
                  <a:lnTo>
                    <a:pt x="3213" y="1783"/>
                  </a:lnTo>
                  <a:lnTo>
                    <a:pt x="3169" y="1794"/>
                  </a:lnTo>
                  <a:lnTo>
                    <a:pt x="3103" y="1796"/>
                  </a:lnTo>
                  <a:lnTo>
                    <a:pt x="3030" y="1789"/>
                  </a:lnTo>
                  <a:lnTo>
                    <a:pt x="2983" y="1772"/>
                  </a:lnTo>
                  <a:lnTo>
                    <a:pt x="2923" y="1724"/>
                  </a:lnTo>
                  <a:lnTo>
                    <a:pt x="2864" y="1703"/>
                  </a:lnTo>
                  <a:lnTo>
                    <a:pt x="2775" y="1669"/>
                  </a:lnTo>
                  <a:lnTo>
                    <a:pt x="2723" y="1640"/>
                  </a:lnTo>
                  <a:lnTo>
                    <a:pt x="2699" y="1607"/>
                  </a:lnTo>
                  <a:lnTo>
                    <a:pt x="2691" y="1534"/>
                  </a:lnTo>
                  <a:lnTo>
                    <a:pt x="2712" y="1400"/>
                  </a:lnTo>
                  <a:lnTo>
                    <a:pt x="2736" y="1317"/>
                  </a:lnTo>
                  <a:lnTo>
                    <a:pt x="2763" y="1254"/>
                  </a:lnTo>
                  <a:lnTo>
                    <a:pt x="2780" y="1214"/>
                  </a:lnTo>
                  <a:lnTo>
                    <a:pt x="2841" y="1166"/>
                  </a:lnTo>
                  <a:lnTo>
                    <a:pt x="2904" y="1107"/>
                  </a:lnTo>
                  <a:lnTo>
                    <a:pt x="2965" y="1064"/>
                  </a:lnTo>
                  <a:lnTo>
                    <a:pt x="3066" y="979"/>
                  </a:lnTo>
                  <a:lnTo>
                    <a:pt x="3118" y="910"/>
                  </a:lnTo>
                  <a:lnTo>
                    <a:pt x="3210" y="842"/>
                  </a:lnTo>
                  <a:lnTo>
                    <a:pt x="3256" y="728"/>
                  </a:lnTo>
                  <a:lnTo>
                    <a:pt x="3298" y="633"/>
                  </a:lnTo>
                  <a:lnTo>
                    <a:pt x="3344" y="554"/>
                  </a:lnTo>
                </a:path>
              </a:pathLst>
            </a:custGeom>
            <a:grpFill/>
            <a:ln w="19050">
              <a:solidFill>
                <a:srgbClr val="0099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48" name="Freeform 10"/>
            <p:cNvSpPr>
              <a:spLocks/>
            </p:cNvSpPr>
            <p:nvPr/>
          </p:nvSpPr>
          <p:spPr bwMode="auto">
            <a:xfrm>
              <a:off x="3786" y="96"/>
              <a:ext cx="1424" cy="1825"/>
            </a:xfrm>
            <a:custGeom>
              <a:avLst/>
              <a:gdLst>
                <a:gd name="T0" fmla="*/ 1011 w 4272"/>
                <a:gd name="T1" fmla="*/ 5346 h 5475"/>
                <a:gd name="T2" fmla="*/ 901 w 4272"/>
                <a:gd name="T3" fmla="*/ 5218 h 5475"/>
                <a:gd name="T4" fmla="*/ 765 w 4272"/>
                <a:gd name="T5" fmla="*/ 5151 h 5475"/>
                <a:gd name="T6" fmla="*/ 699 w 4272"/>
                <a:gd name="T7" fmla="*/ 4829 h 5475"/>
                <a:gd name="T8" fmla="*/ 619 w 4272"/>
                <a:gd name="T9" fmla="*/ 4782 h 5475"/>
                <a:gd name="T10" fmla="*/ 570 w 4272"/>
                <a:gd name="T11" fmla="*/ 4659 h 5475"/>
                <a:gd name="T12" fmla="*/ 286 w 4272"/>
                <a:gd name="T13" fmla="*/ 4711 h 5475"/>
                <a:gd name="T14" fmla="*/ 29 w 4272"/>
                <a:gd name="T15" fmla="*/ 4543 h 5475"/>
                <a:gd name="T16" fmla="*/ 133 w 4272"/>
                <a:gd name="T17" fmla="*/ 4147 h 5475"/>
                <a:gd name="T18" fmla="*/ 155 w 4272"/>
                <a:gd name="T19" fmla="*/ 3964 h 5475"/>
                <a:gd name="T20" fmla="*/ 258 w 4272"/>
                <a:gd name="T21" fmla="*/ 3868 h 5475"/>
                <a:gd name="T22" fmla="*/ 326 w 4272"/>
                <a:gd name="T23" fmla="*/ 3654 h 5475"/>
                <a:gd name="T24" fmla="*/ 646 w 4272"/>
                <a:gd name="T25" fmla="*/ 3646 h 5475"/>
                <a:gd name="T26" fmla="*/ 800 w 4272"/>
                <a:gd name="T27" fmla="*/ 3557 h 5475"/>
                <a:gd name="T28" fmla="*/ 977 w 4272"/>
                <a:gd name="T29" fmla="*/ 3492 h 5475"/>
                <a:gd name="T30" fmla="*/ 1019 w 4272"/>
                <a:gd name="T31" fmla="*/ 3326 h 5475"/>
                <a:gd name="T32" fmla="*/ 931 w 4272"/>
                <a:gd name="T33" fmla="*/ 3182 h 5475"/>
                <a:gd name="T34" fmla="*/ 870 w 4272"/>
                <a:gd name="T35" fmla="*/ 3052 h 5475"/>
                <a:gd name="T36" fmla="*/ 677 w 4272"/>
                <a:gd name="T37" fmla="*/ 2921 h 5475"/>
                <a:gd name="T38" fmla="*/ 657 w 4272"/>
                <a:gd name="T39" fmla="*/ 2777 h 5475"/>
                <a:gd name="T40" fmla="*/ 842 w 4272"/>
                <a:gd name="T41" fmla="*/ 2778 h 5475"/>
                <a:gd name="T42" fmla="*/ 1442 w 4272"/>
                <a:gd name="T43" fmla="*/ 2839 h 5475"/>
                <a:gd name="T44" fmla="*/ 1620 w 4272"/>
                <a:gd name="T45" fmla="*/ 2817 h 5475"/>
                <a:gd name="T46" fmla="*/ 1735 w 4272"/>
                <a:gd name="T47" fmla="*/ 2754 h 5475"/>
                <a:gd name="T48" fmla="*/ 1835 w 4272"/>
                <a:gd name="T49" fmla="*/ 2554 h 5475"/>
                <a:gd name="T50" fmla="*/ 1738 w 4272"/>
                <a:gd name="T51" fmla="*/ 2349 h 5475"/>
                <a:gd name="T52" fmla="*/ 1816 w 4272"/>
                <a:gd name="T53" fmla="*/ 2233 h 5475"/>
                <a:gd name="T54" fmla="*/ 1888 w 4272"/>
                <a:gd name="T55" fmla="*/ 2101 h 5475"/>
                <a:gd name="T56" fmla="*/ 2008 w 4272"/>
                <a:gd name="T57" fmla="*/ 1983 h 5475"/>
                <a:gd name="T58" fmla="*/ 2200 w 4272"/>
                <a:gd name="T59" fmla="*/ 1850 h 5475"/>
                <a:gd name="T60" fmla="*/ 2225 w 4272"/>
                <a:gd name="T61" fmla="*/ 1734 h 5475"/>
                <a:gd name="T62" fmla="*/ 2319 w 4272"/>
                <a:gd name="T63" fmla="*/ 1590 h 5475"/>
                <a:gd name="T64" fmla="*/ 2327 w 4272"/>
                <a:gd name="T65" fmla="*/ 1429 h 5475"/>
                <a:gd name="T66" fmla="*/ 2308 w 4272"/>
                <a:gd name="T67" fmla="*/ 1287 h 5475"/>
                <a:gd name="T68" fmla="*/ 2217 w 4272"/>
                <a:gd name="T69" fmla="*/ 1190 h 5475"/>
                <a:gd name="T70" fmla="*/ 2175 w 4272"/>
                <a:gd name="T71" fmla="*/ 1026 h 5475"/>
                <a:gd name="T72" fmla="*/ 2039 w 4272"/>
                <a:gd name="T73" fmla="*/ 882 h 5475"/>
                <a:gd name="T74" fmla="*/ 1956 w 4272"/>
                <a:gd name="T75" fmla="*/ 769 h 5475"/>
                <a:gd name="T76" fmla="*/ 2124 w 4272"/>
                <a:gd name="T77" fmla="*/ 648 h 5475"/>
                <a:gd name="T78" fmla="*/ 2291 w 4272"/>
                <a:gd name="T79" fmla="*/ 553 h 5475"/>
                <a:gd name="T80" fmla="*/ 2336 w 4272"/>
                <a:gd name="T81" fmla="*/ 412 h 5475"/>
                <a:gd name="T82" fmla="*/ 2538 w 4272"/>
                <a:gd name="T83" fmla="*/ 523 h 5475"/>
                <a:gd name="T84" fmla="*/ 2518 w 4272"/>
                <a:gd name="T85" fmla="*/ 443 h 5475"/>
                <a:gd name="T86" fmla="*/ 2693 w 4272"/>
                <a:gd name="T87" fmla="*/ 371 h 5475"/>
                <a:gd name="T88" fmla="*/ 2774 w 4272"/>
                <a:gd name="T89" fmla="*/ 280 h 5475"/>
                <a:gd name="T90" fmla="*/ 2869 w 4272"/>
                <a:gd name="T91" fmla="*/ 232 h 5475"/>
                <a:gd name="T92" fmla="*/ 2956 w 4272"/>
                <a:gd name="T93" fmla="*/ 157 h 5475"/>
                <a:gd name="T94" fmla="*/ 3141 w 4272"/>
                <a:gd name="T95" fmla="*/ 124 h 5475"/>
                <a:gd name="T96" fmla="*/ 3384 w 4272"/>
                <a:gd name="T97" fmla="*/ 58 h 5475"/>
                <a:gd name="T98" fmla="*/ 3585 w 4272"/>
                <a:gd name="T99" fmla="*/ 32 h 5475"/>
                <a:gd name="T100" fmla="*/ 3763 w 4272"/>
                <a:gd name="T101" fmla="*/ 16 h 5475"/>
                <a:gd name="T102" fmla="*/ 3937 w 4272"/>
                <a:gd name="T103" fmla="*/ 21 h 5475"/>
                <a:gd name="T104" fmla="*/ 4117 w 4272"/>
                <a:gd name="T105" fmla="*/ 25 h 5475"/>
                <a:gd name="T106" fmla="*/ 4272 w 4272"/>
                <a:gd name="T107" fmla="*/ 6 h 5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72" h="5475">
                  <a:moveTo>
                    <a:pt x="1040" y="5475"/>
                  </a:moveTo>
                  <a:lnTo>
                    <a:pt x="1015" y="5453"/>
                  </a:lnTo>
                  <a:lnTo>
                    <a:pt x="1007" y="5419"/>
                  </a:lnTo>
                  <a:lnTo>
                    <a:pt x="1017" y="5388"/>
                  </a:lnTo>
                  <a:lnTo>
                    <a:pt x="1011" y="5346"/>
                  </a:lnTo>
                  <a:lnTo>
                    <a:pt x="1022" y="5264"/>
                  </a:lnTo>
                  <a:lnTo>
                    <a:pt x="1015" y="5168"/>
                  </a:lnTo>
                  <a:lnTo>
                    <a:pt x="997" y="5149"/>
                  </a:lnTo>
                  <a:lnTo>
                    <a:pt x="926" y="5201"/>
                  </a:lnTo>
                  <a:lnTo>
                    <a:pt x="901" y="5218"/>
                  </a:lnTo>
                  <a:lnTo>
                    <a:pt x="846" y="5218"/>
                  </a:lnTo>
                  <a:lnTo>
                    <a:pt x="842" y="5251"/>
                  </a:lnTo>
                  <a:lnTo>
                    <a:pt x="812" y="5264"/>
                  </a:lnTo>
                  <a:lnTo>
                    <a:pt x="790" y="5189"/>
                  </a:lnTo>
                  <a:lnTo>
                    <a:pt x="765" y="5151"/>
                  </a:lnTo>
                  <a:lnTo>
                    <a:pt x="731" y="5147"/>
                  </a:lnTo>
                  <a:lnTo>
                    <a:pt x="699" y="5122"/>
                  </a:lnTo>
                  <a:lnTo>
                    <a:pt x="707" y="4955"/>
                  </a:lnTo>
                  <a:lnTo>
                    <a:pt x="707" y="4900"/>
                  </a:lnTo>
                  <a:lnTo>
                    <a:pt x="699" y="4829"/>
                  </a:lnTo>
                  <a:lnTo>
                    <a:pt x="713" y="4805"/>
                  </a:lnTo>
                  <a:lnTo>
                    <a:pt x="717" y="4750"/>
                  </a:lnTo>
                  <a:lnTo>
                    <a:pt x="690" y="4751"/>
                  </a:lnTo>
                  <a:lnTo>
                    <a:pt x="654" y="4792"/>
                  </a:lnTo>
                  <a:lnTo>
                    <a:pt x="619" y="4782"/>
                  </a:lnTo>
                  <a:lnTo>
                    <a:pt x="616" y="4759"/>
                  </a:lnTo>
                  <a:lnTo>
                    <a:pt x="637" y="4717"/>
                  </a:lnTo>
                  <a:lnTo>
                    <a:pt x="637" y="4696"/>
                  </a:lnTo>
                  <a:lnTo>
                    <a:pt x="577" y="4675"/>
                  </a:lnTo>
                  <a:lnTo>
                    <a:pt x="570" y="4659"/>
                  </a:lnTo>
                  <a:lnTo>
                    <a:pt x="612" y="4585"/>
                  </a:lnTo>
                  <a:lnTo>
                    <a:pt x="446" y="4611"/>
                  </a:lnTo>
                  <a:lnTo>
                    <a:pt x="398" y="4671"/>
                  </a:lnTo>
                  <a:lnTo>
                    <a:pt x="329" y="4721"/>
                  </a:lnTo>
                  <a:lnTo>
                    <a:pt x="286" y="4711"/>
                  </a:lnTo>
                  <a:lnTo>
                    <a:pt x="152" y="4720"/>
                  </a:lnTo>
                  <a:lnTo>
                    <a:pt x="73" y="4736"/>
                  </a:lnTo>
                  <a:lnTo>
                    <a:pt x="39" y="4648"/>
                  </a:lnTo>
                  <a:lnTo>
                    <a:pt x="38" y="4569"/>
                  </a:lnTo>
                  <a:lnTo>
                    <a:pt x="29" y="4543"/>
                  </a:lnTo>
                  <a:lnTo>
                    <a:pt x="30" y="4344"/>
                  </a:lnTo>
                  <a:lnTo>
                    <a:pt x="0" y="4242"/>
                  </a:lnTo>
                  <a:lnTo>
                    <a:pt x="47" y="4173"/>
                  </a:lnTo>
                  <a:lnTo>
                    <a:pt x="95" y="4155"/>
                  </a:lnTo>
                  <a:lnTo>
                    <a:pt x="133" y="4147"/>
                  </a:lnTo>
                  <a:lnTo>
                    <a:pt x="163" y="4110"/>
                  </a:lnTo>
                  <a:lnTo>
                    <a:pt x="202" y="4069"/>
                  </a:lnTo>
                  <a:lnTo>
                    <a:pt x="201" y="4037"/>
                  </a:lnTo>
                  <a:lnTo>
                    <a:pt x="193" y="3997"/>
                  </a:lnTo>
                  <a:lnTo>
                    <a:pt x="155" y="3964"/>
                  </a:lnTo>
                  <a:lnTo>
                    <a:pt x="144" y="3954"/>
                  </a:lnTo>
                  <a:lnTo>
                    <a:pt x="157" y="3940"/>
                  </a:lnTo>
                  <a:lnTo>
                    <a:pt x="174" y="3938"/>
                  </a:lnTo>
                  <a:lnTo>
                    <a:pt x="208" y="3898"/>
                  </a:lnTo>
                  <a:lnTo>
                    <a:pt x="258" y="3868"/>
                  </a:lnTo>
                  <a:lnTo>
                    <a:pt x="270" y="3852"/>
                  </a:lnTo>
                  <a:lnTo>
                    <a:pt x="261" y="3822"/>
                  </a:lnTo>
                  <a:lnTo>
                    <a:pt x="252" y="3741"/>
                  </a:lnTo>
                  <a:lnTo>
                    <a:pt x="258" y="3716"/>
                  </a:lnTo>
                  <a:lnTo>
                    <a:pt x="326" y="3654"/>
                  </a:lnTo>
                  <a:lnTo>
                    <a:pt x="442" y="3652"/>
                  </a:lnTo>
                  <a:lnTo>
                    <a:pt x="492" y="3638"/>
                  </a:lnTo>
                  <a:lnTo>
                    <a:pt x="544" y="3637"/>
                  </a:lnTo>
                  <a:lnTo>
                    <a:pt x="588" y="3652"/>
                  </a:lnTo>
                  <a:lnTo>
                    <a:pt x="646" y="3646"/>
                  </a:lnTo>
                  <a:lnTo>
                    <a:pt x="668" y="3630"/>
                  </a:lnTo>
                  <a:lnTo>
                    <a:pt x="697" y="3620"/>
                  </a:lnTo>
                  <a:lnTo>
                    <a:pt x="751" y="3610"/>
                  </a:lnTo>
                  <a:lnTo>
                    <a:pt x="770" y="3598"/>
                  </a:lnTo>
                  <a:lnTo>
                    <a:pt x="800" y="3557"/>
                  </a:lnTo>
                  <a:lnTo>
                    <a:pt x="829" y="3547"/>
                  </a:lnTo>
                  <a:lnTo>
                    <a:pt x="872" y="3545"/>
                  </a:lnTo>
                  <a:lnTo>
                    <a:pt x="918" y="3514"/>
                  </a:lnTo>
                  <a:lnTo>
                    <a:pt x="949" y="3506"/>
                  </a:lnTo>
                  <a:lnTo>
                    <a:pt x="977" y="3492"/>
                  </a:lnTo>
                  <a:lnTo>
                    <a:pt x="1026" y="3439"/>
                  </a:lnTo>
                  <a:lnTo>
                    <a:pt x="1063" y="3425"/>
                  </a:lnTo>
                  <a:lnTo>
                    <a:pt x="1072" y="3409"/>
                  </a:lnTo>
                  <a:lnTo>
                    <a:pt x="1054" y="3366"/>
                  </a:lnTo>
                  <a:lnTo>
                    <a:pt x="1019" y="3326"/>
                  </a:lnTo>
                  <a:lnTo>
                    <a:pt x="994" y="3317"/>
                  </a:lnTo>
                  <a:lnTo>
                    <a:pt x="987" y="3297"/>
                  </a:lnTo>
                  <a:lnTo>
                    <a:pt x="935" y="3249"/>
                  </a:lnTo>
                  <a:lnTo>
                    <a:pt x="928" y="3213"/>
                  </a:lnTo>
                  <a:lnTo>
                    <a:pt x="931" y="3182"/>
                  </a:lnTo>
                  <a:lnTo>
                    <a:pt x="944" y="3154"/>
                  </a:lnTo>
                  <a:lnTo>
                    <a:pt x="936" y="3133"/>
                  </a:lnTo>
                  <a:lnTo>
                    <a:pt x="904" y="3118"/>
                  </a:lnTo>
                  <a:lnTo>
                    <a:pt x="888" y="3060"/>
                  </a:lnTo>
                  <a:lnTo>
                    <a:pt x="870" y="3052"/>
                  </a:lnTo>
                  <a:lnTo>
                    <a:pt x="826" y="3054"/>
                  </a:lnTo>
                  <a:lnTo>
                    <a:pt x="759" y="3030"/>
                  </a:lnTo>
                  <a:lnTo>
                    <a:pt x="725" y="3023"/>
                  </a:lnTo>
                  <a:lnTo>
                    <a:pt x="706" y="2958"/>
                  </a:lnTo>
                  <a:lnTo>
                    <a:pt x="677" y="2921"/>
                  </a:lnTo>
                  <a:lnTo>
                    <a:pt x="664" y="2886"/>
                  </a:lnTo>
                  <a:lnTo>
                    <a:pt x="617" y="2839"/>
                  </a:lnTo>
                  <a:lnTo>
                    <a:pt x="626" y="2818"/>
                  </a:lnTo>
                  <a:lnTo>
                    <a:pt x="660" y="2807"/>
                  </a:lnTo>
                  <a:lnTo>
                    <a:pt x="657" y="2777"/>
                  </a:lnTo>
                  <a:lnTo>
                    <a:pt x="657" y="2758"/>
                  </a:lnTo>
                  <a:lnTo>
                    <a:pt x="668" y="2750"/>
                  </a:lnTo>
                  <a:lnTo>
                    <a:pt x="753" y="2754"/>
                  </a:lnTo>
                  <a:lnTo>
                    <a:pt x="794" y="2766"/>
                  </a:lnTo>
                  <a:lnTo>
                    <a:pt x="842" y="2778"/>
                  </a:lnTo>
                  <a:lnTo>
                    <a:pt x="868" y="2775"/>
                  </a:lnTo>
                  <a:lnTo>
                    <a:pt x="973" y="2822"/>
                  </a:lnTo>
                  <a:lnTo>
                    <a:pt x="1146" y="2833"/>
                  </a:lnTo>
                  <a:lnTo>
                    <a:pt x="1186" y="2853"/>
                  </a:lnTo>
                  <a:lnTo>
                    <a:pt x="1442" y="2839"/>
                  </a:lnTo>
                  <a:lnTo>
                    <a:pt x="1472" y="2844"/>
                  </a:lnTo>
                  <a:lnTo>
                    <a:pt x="1525" y="2839"/>
                  </a:lnTo>
                  <a:lnTo>
                    <a:pt x="1555" y="2834"/>
                  </a:lnTo>
                  <a:lnTo>
                    <a:pt x="1604" y="2830"/>
                  </a:lnTo>
                  <a:lnTo>
                    <a:pt x="1620" y="2817"/>
                  </a:lnTo>
                  <a:lnTo>
                    <a:pt x="1624" y="2800"/>
                  </a:lnTo>
                  <a:lnTo>
                    <a:pt x="1620" y="2782"/>
                  </a:lnTo>
                  <a:lnTo>
                    <a:pt x="1669" y="2779"/>
                  </a:lnTo>
                  <a:lnTo>
                    <a:pt x="1707" y="2769"/>
                  </a:lnTo>
                  <a:lnTo>
                    <a:pt x="1735" y="2754"/>
                  </a:lnTo>
                  <a:lnTo>
                    <a:pt x="1786" y="2739"/>
                  </a:lnTo>
                  <a:lnTo>
                    <a:pt x="1786" y="2683"/>
                  </a:lnTo>
                  <a:lnTo>
                    <a:pt x="1830" y="2641"/>
                  </a:lnTo>
                  <a:lnTo>
                    <a:pt x="1840" y="2593"/>
                  </a:lnTo>
                  <a:lnTo>
                    <a:pt x="1835" y="2554"/>
                  </a:lnTo>
                  <a:lnTo>
                    <a:pt x="1865" y="2504"/>
                  </a:lnTo>
                  <a:lnTo>
                    <a:pt x="1881" y="2457"/>
                  </a:lnTo>
                  <a:lnTo>
                    <a:pt x="1844" y="2420"/>
                  </a:lnTo>
                  <a:lnTo>
                    <a:pt x="1789" y="2395"/>
                  </a:lnTo>
                  <a:lnTo>
                    <a:pt x="1738" y="2349"/>
                  </a:lnTo>
                  <a:lnTo>
                    <a:pt x="1701" y="2300"/>
                  </a:lnTo>
                  <a:lnTo>
                    <a:pt x="1701" y="2259"/>
                  </a:lnTo>
                  <a:lnTo>
                    <a:pt x="1731" y="2251"/>
                  </a:lnTo>
                  <a:lnTo>
                    <a:pt x="1794" y="2255"/>
                  </a:lnTo>
                  <a:lnTo>
                    <a:pt x="1816" y="2233"/>
                  </a:lnTo>
                  <a:lnTo>
                    <a:pt x="1822" y="2194"/>
                  </a:lnTo>
                  <a:lnTo>
                    <a:pt x="1806" y="2151"/>
                  </a:lnTo>
                  <a:lnTo>
                    <a:pt x="1812" y="2132"/>
                  </a:lnTo>
                  <a:lnTo>
                    <a:pt x="1868" y="2104"/>
                  </a:lnTo>
                  <a:lnTo>
                    <a:pt x="1888" y="2101"/>
                  </a:lnTo>
                  <a:lnTo>
                    <a:pt x="1912" y="2077"/>
                  </a:lnTo>
                  <a:lnTo>
                    <a:pt x="1934" y="2069"/>
                  </a:lnTo>
                  <a:lnTo>
                    <a:pt x="1952" y="2036"/>
                  </a:lnTo>
                  <a:lnTo>
                    <a:pt x="1974" y="2033"/>
                  </a:lnTo>
                  <a:lnTo>
                    <a:pt x="2008" y="1983"/>
                  </a:lnTo>
                  <a:lnTo>
                    <a:pt x="2025" y="1950"/>
                  </a:lnTo>
                  <a:lnTo>
                    <a:pt x="2036" y="1939"/>
                  </a:lnTo>
                  <a:lnTo>
                    <a:pt x="2096" y="1922"/>
                  </a:lnTo>
                  <a:lnTo>
                    <a:pt x="2184" y="1878"/>
                  </a:lnTo>
                  <a:lnTo>
                    <a:pt x="2200" y="1850"/>
                  </a:lnTo>
                  <a:lnTo>
                    <a:pt x="2211" y="1821"/>
                  </a:lnTo>
                  <a:lnTo>
                    <a:pt x="2231" y="1801"/>
                  </a:lnTo>
                  <a:lnTo>
                    <a:pt x="2263" y="1794"/>
                  </a:lnTo>
                  <a:lnTo>
                    <a:pt x="2240" y="1763"/>
                  </a:lnTo>
                  <a:lnTo>
                    <a:pt x="2225" y="1734"/>
                  </a:lnTo>
                  <a:lnTo>
                    <a:pt x="2272" y="1686"/>
                  </a:lnTo>
                  <a:lnTo>
                    <a:pt x="2311" y="1686"/>
                  </a:lnTo>
                  <a:lnTo>
                    <a:pt x="2324" y="1648"/>
                  </a:lnTo>
                  <a:lnTo>
                    <a:pt x="2370" y="1600"/>
                  </a:lnTo>
                  <a:lnTo>
                    <a:pt x="2319" y="1590"/>
                  </a:lnTo>
                  <a:lnTo>
                    <a:pt x="2289" y="1560"/>
                  </a:lnTo>
                  <a:lnTo>
                    <a:pt x="2260" y="1548"/>
                  </a:lnTo>
                  <a:lnTo>
                    <a:pt x="2251" y="1528"/>
                  </a:lnTo>
                  <a:lnTo>
                    <a:pt x="2266" y="1492"/>
                  </a:lnTo>
                  <a:lnTo>
                    <a:pt x="2327" y="1429"/>
                  </a:lnTo>
                  <a:lnTo>
                    <a:pt x="2342" y="1403"/>
                  </a:lnTo>
                  <a:lnTo>
                    <a:pt x="2339" y="1376"/>
                  </a:lnTo>
                  <a:lnTo>
                    <a:pt x="2300" y="1346"/>
                  </a:lnTo>
                  <a:lnTo>
                    <a:pt x="2292" y="1329"/>
                  </a:lnTo>
                  <a:lnTo>
                    <a:pt x="2308" y="1287"/>
                  </a:lnTo>
                  <a:lnTo>
                    <a:pt x="2297" y="1255"/>
                  </a:lnTo>
                  <a:lnTo>
                    <a:pt x="2260" y="1244"/>
                  </a:lnTo>
                  <a:lnTo>
                    <a:pt x="2207" y="1216"/>
                  </a:lnTo>
                  <a:lnTo>
                    <a:pt x="2207" y="1196"/>
                  </a:lnTo>
                  <a:lnTo>
                    <a:pt x="2217" y="1190"/>
                  </a:lnTo>
                  <a:lnTo>
                    <a:pt x="2243" y="1154"/>
                  </a:lnTo>
                  <a:lnTo>
                    <a:pt x="2234" y="1110"/>
                  </a:lnTo>
                  <a:lnTo>
                    <a:pt x="2203" y="1086"/>
                  </a:lnTo>
                  <a:lnTo>
                    <a:pt x="2199" y="1044"/>
                  </a:lnTo>
                  <a:lnTo>
                    <a:pt x="2175" y="1026"/>
                  </a:lnTo>
                  <a:lnTo>
                    <a:pt x="2106" y="952"/>
                  </a:lnTo>
                  <a:lnTo>
                    <a:pt x="2082" y="956"/>
                  </a:lnTo>
                  <a:lnTo>
                    <a:pt x="2070" y="928"/>
                  </a:lnTo>
                  <a:lnTo>
                    <a:pt x="2073" y="903"/>
                  </a:lnTo>
                  <a:lnTo>
                    <a:pt x="2039" y="882"/>
                  </a:lnTo>
                  <a:lnTo>
                    <a:pt x="1995" y="882"/>
                  </a:lnTo>
                  <a:lnTo>
                    <a:pt x="1939" y="826"/>
                  </a:lnTo>
                  <a:lnTo>
                    <a:pt x="1911" y="817"/>
                  </a:lnTo>
                  <a:lnTo>
                    <a:pt x="1933" y="779"/>
                  </a:lnTo>
                  <a:lnTo>
                    <a:pt x="1956" y="769"/>
                  </a:lnTo>
                  <a:lnTo>
                    <a:pt x="1962" y="740"/>
                  </a:lnTo>
                  <a:lnTo>
                    <a:pt x="2015" y="706"/>
                  </a:lnTo>
                  <a:lnTo>
                    <a:pt x="2056" y="692"/>
                  </a:lnTo>
                  <a:lnTo>
                    <a:pt x="2070" y="670"/>
                  </a:lnTo>
                  <a:lnTo>
                    <a:pt x="2124" y="648"/>
                  </a:lnTo>
                  <a:lnTo>
                    <a:pt x="2134" y="626"/>
                  </a:lnTo>
                  <a:lnTo>
                    <a:pt x="2174" y="622"/>
                  </a:lnTo>
                  <a:lnTo>
                    <a:pt x="2224" y="585"/>
                  </a:lnTo>
                  <a:lnTo>
                    <a:pt x="2260" y="550"/>
                  </a:lnTo>
                  <a:lnTo>
                    <a:pt x="2291" y="553"/>
                  </a:lnTo>
                  <a:lnTo>
                    <a:pt x="2299" y="533"/>
                  </a:lnTo>
                  <a:lnTo>
                    <a:pt x="2283" y="507"/>
                  </a:lnTo>
                  <a:lnTo>
                    <a:pt x="2316" y="479"/>
                  </a:lnTo>
                  <a:lnTo>
                    <a:pt x="2336" y="430"/>
                  </a:lnTo>
                  <a:lnTo>
                    <a:pt x="2336" y="412"/>
                  </a:lnTo>
                  <a:lnTo>
                    <a:pt x="2403" y="444"/>
                  </a:lnTo>
                  <a:lnTo>
                    <a:pt x="2420" y="483"/>
                  </a:lnTo>
                  <a:lnTo>
                    <a:pt x="2434" y="504"/>
                  </a:lnTo>
                  <a:lnTo>
                    <a:pt x="2495" y="526"/>
                  </a:lnTo>
                  <a:lnTo>
                    <a:pt x="2538" y="523"/>
                  </a:lnTo>
                  <a:lnTo>
                    <a:pt x="2551" y="520"/>
                  </a:lnTo>
                  <a:lnTo>
                    <a:pt x="2542" y="483"/>
                  </a:lnTo>
                  <a:lnTo>
                    <a:pt x="2511" y="480"/>
                  </a:lnTo>
                  <a:lnTo>
                    <a:pt x="2511" y="452"/>
                  </a:lnTo>
                  <a:lnTo>
                    <a:pt x="2518" y="443"/>
                  </a:lnTo>
                  <a:lnTo>
                    <a:pt x="2589" y="441"/>
                  </a:lnTo>
                  <a:lnTo>
                    <a:pt x="2614" y="402"/>
                  </a:lnTo>
                  <a:lnTo>
                    <a:pt x="2661" y="407"/>
                  </a:lnTo>
                  <a:lnTo>
                    <a:pt x="2678" y="395"/>
                  </a:lnTo>
                  <a:lnTo>
                    <a:pt x="2693" y="371"/>
                  </a:lnTo>
                  <a:lnTo>
                    <a:pt x="2722" y="371"/>
                  </a:lnTo>
                  <a:lnTo>
                    <a:pt x="2757" y="352"/>
                  </a:lnTo>
                  <a:lnTo>
                    <a:pt x="2781" y="347"/>
                  </a:lnTo>
                  <a:lnTo>
                    <a:pt x="2792" y="323"/>
                  </a:lnTo>
                  <a:lnTo>
                    <a:pt x="2774" y="280"/>
                  </a:lnTo>
                  <a:lnTo>
                    <a:pt x="2771" y="249"/>
                  </a:lnTo>
                  <a:lnTo>
                    <a:pt x="2791" y="255"/>
                  </a:lnTo>
                  <a:lnTo>
                    <a:pt x="2817" y="238"/>
                  </a:lnTo>
                  <a:lnTo>
                    <a:pt x="2845" y="242"/>
                  </a:lnTo>
                  <a:lnTo>
                    <a:pt x="2869" y="232"/>
                  </a:lnTo>
                  <a:lnTo>
                    <a:pt x="2869" y="208"/>
                  </a:lnTo>
                  <a:lnTo>
                    <a:pt x="2864" y="191"/>
                  </a:lnTo>
                  <a:lnTo>
                    <a:pt x="2883" y="176"/>
                  </a:lnTo>
                  <a:lnTo>
                    <a:pt x="2893" y="147"/>
                  </a:lnTo>
                  <a:lnTo>
                    <a:pt x="2956" y="157"/>
                  </a:lnTo>
                  <a:lnTo>
                    <a:pt x="2987" y="144"/>
                  </a:lnTo>
                  <a:lnTo>
                    <a:pt x="3008" y="148"/>
                  </a:lnTo>
                  <a:lnTo>
                    <a:pt x="3046" y="136"/>
                  </a:lnTo>
                  <a:lnTo>
                    <a:pt x="3066" y="124"/>
                  </a:lnTo>
                  <a:lnTo>
                    <a:pt x="3141" y="124"/>
                  </a:lnTo>
                  <a:lnTo>
                    <a:pt x="3174" y="95"/>
                  </a:lnTo>
                  <a:lnTo>
                    <a:pt x="3218" y="73"/>
                  </a:lnTo>
                  <a:lnTo>
                    <a:pt x="3290" y="58"/>
                  </a:lnTo>
                  <a:lnTo>
                    <a:pt x="3357" y="66"/>
                  </a:lnTo>
                  <a:lnTo>
                    <a:pt x="3384" y="58"/>
                  </a:lnTo>
                  <a:lnTo>
                    <a:pt x="3437" y="62"/>
                  </a:lnTo>
                  <a:lnTo>
                    <a:pt x="3499" y="66"/>
                  </a:lnTo>
                  <a:lnTo>
                    <a:pt x="3530" y="63"/>
                  </a:lnTo>
                  <a:lnTo>
                    <a:pt x="3561" y="62"/>
                  </a:lnTo>
                  <a:lnTo>
                    <a:pt x="3585" y="32"/>
                  </a:lnTo>
                  <a:lnTo>
                    <a:pt x="3598" y="38"/>
                  </a:lnTo>
                  <a:lnTo>
                    <a:pt x="3670" y="38"/>
                  </a:lnTo>
                  <a:lnTo>
                    <a:pt x="3706" y="20"/>
                  </a:lnTo>
                  <a:lnTo>
                    <a:pt x="3732" y="24"/>
                  </a:lnTo>
                  <a:lnTo>
                    <a:pt x="3763" y="16"/>
                  </a:lnTo>
                  <a:lnTo>
                    <a:pt x="3798" y="28"/>
                  </a:lnTo>
                  <a:lnTo>
                    <a:pt x="3839" y="21"/>
                  </a:lnTo>
                  <a:lnTo>
                    <a:pt x="3906" y="26"/>
                  </a:lnTo>
                  <a:lnTo>
                    <a:pt x="3917" y="28"/>
                  </a:lnTo>
                  <a:lnTo>
                    <a:pt x="3937" y="21"/>
                  </a:lnTo>
                  <a:lnTo>
                    <a:pt x="3982" y="28"/>
                  </a:lnTo>
                  <a:lnTo>
                    <a:pt x="4016" y="10"/>
                  </a:lnTo>
                  <a:lnTo>
                    <a:pt x="4045" y="14"/>
                  </a:lnTo>
                  <a:lnTo>
                    <a:pt x="4104" y="10"/>
                  </a:lnTo>
                  <a:lnTo>
                    <a:pt x="4117" y="25"/>
                  </a:lnTo>
                  <a:lnTo>
                    <a:pt x="4151" y="14"/>
                  </a:lnTo>
                  <a:lnTo>
                    <a:pt x="4173" y="14"/>
                  </a:lnTo>
                  <a:lnTo>
                    <a:pt x="4201" y="4"/>
                  </a:lnTo>
                  <a:lnTo>
                    <a:pt x="4246" y="0"/>
                  </a:lnTo>
                  <a:lnTo>
                    <a:pt x="4272" y="6"/>
                  </a:lnTo>
                </a:path>
              </a:pathLst>
            </a:custGeom>
            <a:grpFill/>
            <a:ln w="19050">
              <a:solidFill>
                <a:srgbClr val="0099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49" name="Freeform 11"/>
            <p:cNvSpPr>
              <a:spLocks/>
            </p:cNvSpPr>
            <p:nvPr/>
          </p:nvSpPr>
          <p:spPr bwMode="auto">
            <a:xfrm>
              <a:off x="2486" y="1675"/>
              <a:ext cx="1324" cy="764"/>
            </a:xfrm>
            <a:custGeom>
              <a:avLst/>
              <a:gdLst>
                <a:gd name="T0" fmla="*/ 3922 w 3973"/>
                <a:gd name="T1" fmla="*/ 54 h 2294"/>
                <a:gd name="T2" fmla="*/ 3834 w 3973"/>
                <a:gd name="T3" fmla="*/ 155 h 2294"/>
                <a:gd name="T4" fmla="*/ 3736 w 3973"/>
                <a:gd name="T5" fmla="*/ 262 h 2294"/>
                <a:gd name="T6" fmla="*/ 3640 w 3973"/>
                <a:gd name="T7" fmla="*/ 304 h 2294"/>
                <a:gd name="T8" fmla="*/ 3474 w 3973"/>
                <a:gd name="T9" fmla="*/ 253 h 2294"/>
                <a:gd name="T10" fmla="*/ 3410 w 3973"/>
                <a:gd name="T11" fmla="*/ 144 h 2294"/>
                <a:gd name="T12" fmla="*/ 3282 w 3973"/>
                <a:gd name="T13" fmla="*/ 93 h 2294"/>
                <a:gd name="T14" fmla="*/ 3314 w 3973"/>
                <a:gd name="T15" fmla="*/ 145 h 2294"/>
                <a:gd name="T16" fmla="*/ 3260 w 3973"/>
                <a:gd name="T17" fmla="*/ 195 h 2294"/>
                <a:gd name="T18" fmla="*/ 3150 w 3973"/>
                <a:gd name="T19" fmla="*/ 169 h 2294"/>
                <a:gd name="T20" fmla="*/ 2990 w 3973"/>
                <a:gd name="T21" fmla="*/ 152 h 2294"/>
                <a:gd name="T22" fmla="*/ 2906 w 3973"/>
                <a:gd name="T23" fmla="*/ 102 h 2294"/>
                <a:gd name="T24" fmla="*/ 2810 w 3973"/>
                <a:gd name="T25" fmla="*/ 196 h 2294"/>
                <a:gd name="T26" fmla="*/ 2652 w 3973"/>
                <a:gd name="T27" fmla="*/ 285 h 2294"/>
                <a:gd name="T28" fmla="*/ 2529 w 3973"/>
                <a:gd name="T29" fmla="*/ 347 h 2294"/>
                <a:gd name="T30" fmla="*/ 2440 w 3973"/>
                <a:gd name="T31" fmla="*/ 394 h 2294"/>
                <a:gd name="T32" fmla="*/ 2369 w 3973"/>
                <a:gd name="T33" fmla="*/ 459 h 2294"/>
                <a:gd name="T34" fmla="*/ 2449 w 3973"/>
                <a:gd name="T35" fmla="*/ 481 h 2294"/>
                <a:gd name="T36" fmla="*/ 2544 w 3973"/>
                <a:gd name="T37" fmla="*/ 489 h 2294"/>
                <a:gd name="T38" fmla="*/ 2535 w 3973"/>
                <a:gd name="T39" fmla="*/ 577 h 2294"/>
                <a:gd name="T40" fmla="*/ 2411 w 3973"/>
                <a:gd name="T41" fmla="*/ 626 h 2294"/>
                <a:gd name="T42" fmla="*/ 2252 w 3973"/>
                <a:gd name="T43" fmla="*/ 664 h 2294"/>
                <a:gd name="T44" fmla="*/ 2110 w 3973"/>
                <a:gd name="T45" fmla="*/ 693 h 2294"/>
                <a:gd name="T46" fmla="*/ 1966 w 3973"/>
                <a:gd name="T47" fmla="*/ 665 h 2294"/>
                <a:gd name="T48" fmla="*/ 1853 w 3973"/>
                <a:gd name="T49" fmla="*/ 667 h 2294"/>
                <a:gd name="T50" fmla="*/ 1798 w 3973"/>
                <a:gd name="T51" fmla="*/ 631 h 2294"/>
                <a:gd name="T52" fmla="*/ 1802 w 3973"/>
                <a:gd name="T53" fmla="*/ 580 h 2294"/>
                <a:gd name="T54" fmla="*/ 1637 w 3973"/>
                <a:gd name="T55" fmla="*/ 615 h 2294"/>
                <a:gd name="T56" fmla="*/ 1560 w 3973"/>
                <a:gd name="T57" fmla="*/ 690 h 2294"/>
                <a:gd name="T58" fmla="*/ 1520 w 3973"/>
                <a:gd name="T59" fmla="*/ 725 h 2294"/>
                <a:gd name="T60" fmla="*/ 1493 w 3973"/>
                <a:gd name="T61" fmla="*/ 797 h 2294"/>
                <a:gd name="T62" fmla="*/ 1416 w 3973"/>
                <a:gd name="T63" fmla="*/ 867 h 2294"/>
                <a:gd name="T64" fmla="*/ 1209 w 3973"/>
                <a:gd name="T65" fmla="*/ 933 h 2294"/>
                <a:gd name="T66" fmla="*/ 1129 w 3973"/>
                <a:gd name="T67" fmla="*/ 1188 h 2294"/>
                <a:gd name="T68" fmla="*/ 1107 w 3973"/>
                <a:gd name="T69" fmla="*/ 1331 h 2294"/>
                <a:gd name="T70" fmla="*/ 1164 w 3973"/>
                <a:gd name="T71" fmla="*/ 1386 h 2294"/>
                <a:gd name="T72" fmla="*/ 1169 w 3973"/>
                <a:gd name="T73" fmla="*/ 1443 h 2294"/>
                <a:gd name="T74" fmla="*/ 1118 w 3973"/>
                <a:gd name="T75" fmla="*/ 1647 h 2294"/>
                <a:gd name="T76" fmla="*/ 1068 w 3973"/>
                <a:gd name="T77" fmla="*/ 1770 h 2294"/>
                <a:gd name="T78" fmla="*/ 1180 w 3973"/>
                <a:gd name="T79" fmla="*/ 1876 h 2294"/>
                <a:gd name="T80" fmla="*/ 1098 w 3973"/>
                <a:gd name="T81" fmla="*/ 1959 h 2294"/>
                <a:gd name="T82" fmla="*/ 718 w 3973"/>
                <a:gd name="T83" fmla="*/ 2096 h 2294"/>
                <a:gd name="T84" fmla="*/ 112 w 3973"/>
                <a:gd name="T85" fmla="*/ 2260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73" h="2294">
                  <a:moveTo>
                    <a:pt x="3973" y="0"/>
                  </a:moveTo>
                  <a:lnTo>
                    <a:pt x="3964" y="32"/>
                  </a:lnTo>
                  <a:lnTo>
                    <a:pt x="3922" y="54"/>
                  </a:lnTo>
                  <a:lnTo>
                    <a:pt x="3897" y="64"/>
                  </a:lnTo>
                  <a:lnTo>
                    <a:pt x="3857" y="152"/>
                  </a:lnTo>
                  <a:lnTo>
                    <a:pt x="3834" y="155"/>
                  </a:lnTo>
                  <a:lnTo>
                    <a:pt x="3825" y="193"/>
                  </a:lnTo>
                  <a:lnTo>
                    <a:pt x="3798" y="223"/>
                  </a:lnTo>
                  <a:lnTo>
                    <a:pt x="3736" y="262"/>
                  </a:lnTo>
                  <a:lnTo>
                    <a:pt x="3712" y="285"/>
                  </a:lnTo>
                  <a:lnTo>
                    <a:pt x="3668" y="270"/>
                  </a:lnTo>
                  <a:lnTo>
                    <a:pt x="3640" y="304"/>
                  </a:lnTo>
                  <a:lnTo>
                    <a:pt x="3533" y="304"/>
                  </a:lnTo>
                  <a:lnTo>
                    <a:pt x="3494" y="282"/>
                  </a:lnTo>
                  <a:lnTo>
                    <a:pt x="3474" y="253"/>
                  </a:lnTo>
                  <a:lnTo>
                    <a:pt x="3444" y="229"/>
                  </a:lnTo>
                  <a:lnTo>
                    <a:pt x="3418" y="188"/>
                  </a:lnTo>
                  <a:lnTo>
                    <a:pt x="3410" y="144"/>
                  </a:lnTo>
                  <a:lnTo>
                    <a:pt x="3365" y="140"/>
                  </a:lnTo>
                  <a:lnTo>
                    <a:pt x="3324" y="123"/>
                  </a:lnTo>
                  <a:lnTo>
                    <a:pt x="3282" y="93"/>
                  </a:lnTo>
                  <a:lnTo>
                    <a:pt x="3248" y="119"/>
                  </a:lnTo>
                  <a:lnTo>
                    <a:pt x="3218" y="136"/>
                  </a:lnTo>
                  <a:lnTo>
                    <a:pt x="3314" y="145"/>
                  </a:lnTo>
                  <a:lnTo>
                    <a:pt x="3314" y="166"/>
                  </a:lnTo>
                  <a:lnTo>
                    <a:pt x="3290" y="195"/>
                  </a:lnTo>
                  <a:lnTo>
                    <a:pt x="3260" y="195"/>
                  </a:lnTo>
                  <a:lnTo>
                    <a:pt x="3212" y="178"/>
                  </a:lnTo>
                  <a:lnTo>
                    <a:pt x="3166" y="177"/>
                  </a:lnTo>
                  <a:lnTo>
                    <a:pt x="3150" y="169"/>
                  </a:lnTo>
                  <a:lnTo>
                    <a:pt x="3138" y="160"/>
                  </a:lnTo>
                  <a:lnTo>
                    <a:pt x="3031" y="160"/>
                  </a:lnTo>
                  <a:lnTo>
                    <a:pt x="2990" y="152"/>
                  </a:lnTo>
                  <a:lnTo>
                    <a:pt x="2976" y="125"/>
                  </a:lnTo>
                  <a:lnTo>
                    <a:pt x="2957" y="112"/>
                  </a:lnTo>
                  <a:lnTo>
                    <a:pt x="2906" y="102"/>
                  </a:lnTo>
                  <a:lnTo>
                    <a:pt x="2895" y="90"/>
                  </a:lnTo>
                  <a:lnTo>
                    <a:pt x="2857" y="153"/>
                  </a:lnTo>
                  <a:lnTo>
                    <a:pt x="2810" y="196"/>
                  </a:lnTo>
                  <a:lnTo>
                    <a:pt x="2801" y="219"/>
                  </a:lnTo>
                  <a:lnTo>
                    <a:pt x="2727" y="268"/>
                  </a:lnTo>
                  <a:lnTo>
                    <a:pt x="2652" y="285"/>
                  </a:lnTo>
                  <a:lnTo>
                    <a:pt x="2621" y="290"/>
                  </a:lnTo>
                  <a:lnTo>
                    <a:pt x="2569" y="324"/>
                  </a:lnTo>
                  <a:lnTo>
                    <a:pt x="2529" y="347"/>
                  </a:lnTo>
                  <a:lnTo>
                    <a:pt x="2506" y="367"/>
                  </a:lnTo>
                  <a:lnTo>
                    <a:pt x="2487" y="381"/>
                  </a:lnTo>
                  <a:lnTo>
                    <a:pt x="2440" y="394"/>
                  </a:lnTo>
                  <a:lnTo>
                    <a:pt x="2397" y="396"/>
                  </a:lnTo>
                  <a:lnTo>
                    <a:pt x="2383" y="413"/>
                  </a:lnTo>
                  <a:lnTo>
                    <a:pt x="2369" y="459"/>
                  </a:lnTo>
                  <a:lnTo>
                    <a:pt x="2374" y="482"/>
                  </a:lnTo>
                  <a:lnTo>
                    <a:pt x="2401" y="491"/>
                  </a:lnTo>
                  <a:lnTo>
                    <a:pt x="2449" y="481"/>
                  </a:lnTo>
                  <a:lnTo>
                    <a:pt x="2478" y="472"/>
                  </a:lnTo>
                  <a:lnTo>
                    <a:pt x="2528" y="481"/>
                  </a:lnTo>
                  <a:lnTo>
                    <a:pt x="2544" y="489"/>
                  </a:lnTo>
                  <a:lnTo>
                    <a:pt x="2554" y="501"/>
                  </a:lnTo>
                  <a:lnTo>
                    <a:pt x="2554" y="556"/>
                  </a:lnTo>
                  <a:lnTo>
                    <a:pt x="2535" y="577"/>
                  </a:lnTo>
                  <a:lnTo>
                    <a:pt x="2495" y="584"/>
                  </a:lnTo>
                  <a:lnTo>
                    <a:pt x="2441" y="598"/>
                  </a:lnTo>
                  <a:lnTo>
                    <a:pt x="2411" y="626"/>
                  </a:lnTo>
                  <a:lnTo>
                    <a:pt x="2349" y="641"/>
                  </a:lnTo>
                  <a:lnTo>
                    <a:pt x="2291" y="646"/>
                  </a:lnTo>
                  <a:lnTo>
                    <a:pt x="2252" y="664"/>
                  </a:lnTo>
                  <a:lnTo>
                    <a:pt x="2208" y="670"/>
                  </a:lnTo>
                  <a:lnTo>
                    <a:pt x="2195" y="679"/>
                  </a:lnTo>
                  <a:lnTo>
                    <a:pt x="2110" y="693"/>
                  </a:lnTo>
                  <a:lnTo>
                    <a:pt x="2048" y="693"/>
                  </a:lnTo>
                  <a:lnTo>
                    <a:pt x="2005" y="666"/>
                  </a:lnTo>
                  <a:lnTo>
                    <a:pt x="1966" y="665"/>
                  </a:lnTo>
                  <a:lnTo>
                    <a:pt x="1936" y="640"/>
                  </a:lnTo>
                  <a:lnTo>
                    <a:pt x="1886" y="652"/>
                  </a:lnTo>
                  <a:lnTo>
                    <a:pt x="1853" y="667"/>
                  </a:lnTo>
                  <a:lnTo>
                    <a:pt x="1830" y="661"/>
                  </a:lnTo>
                  <a:lnTo>
                    <a:pt x="1814" y="640"/>
                  </a:lnTo>
                  <a:lnTo>
                    <a:pt x="1798" y="631"/>
                  </a:lnTo>
                  <a:lnTo>
                    <a:pt x="1799" y="610"/>
                  </a:lnTo>
                  <a:lnTo>
                    <a:pt x="1818" y="589"/>
                  </a:lnTo>
                  <a:lnTo>
                    <a:pt x="1802" y="580"/>
                  </a:lnTo>
                  <a:lnTo>
                    <a:pt x="1760" y="581"/>
                  </a:lnTo>
                  <a:lnTo>
                    <a:pt x="1669" y="602"/>
                  </a:lnTo>
                  <a:lnTo>
                    <a:pt x="1637" y="615"/>
                  </a:lnTo>
                  <a:lnTo>
                    <a:pt x="1613" y="642"/>
                  </a:lnTo>
                  <a:lnTo>
                    <a:pt x="1600" y="666"/>
                  </a:lnTo>
                  <a:lnTo>
                    <a:pt x="1560" y="690"/>
                  </a:lnTo>
                  <a:lnTo>
                    <a:pt x="1528" y="681"/>
                  </a:lnTo>
                  <a:lnTo>
                    <a:pt x="1522" y="696"/>
                  </a:lnTo>
                  <a:lnTo>
                    <a:pt x="1520" y="725"/>
                  </a:lnTo>
                  <a:lnTo>
                    <a:pt x="1505" y="740"/>
                  </a:lnTo>
                  <a:lnTo>
                    <a:pt x="1505" y="755"/>
                  </a:lnTo>
                  <a:lnTo>
                    <a:pt x="1493" y="797"/>
                  </a:lnTo>
                  <a:lnTo>
                    <a:pt x="1477" y="819"/>
                  </a:lnTo>
                  <a:lnTo>
                    <a:pt x="1455" y="832"/>
                  </a:lnTo>
                  <a:lnTo>
                    <a:pt x="1416" y="867"/>
                  </a:lnTo>
                  <a:lnTo>
                    <a:pt x="1353" y="908"/>
                  </a:lnTo>
                  <a:lnTo>
                    <a:pt x="1299" y="921"/>
                  </a:lnTo>
                  <a:lnTo>
                    <a:pt x="1209" y="933"/>
                  </a:lnTo>
                  <a:lnTo>
                    <a:pt x="1193" y="951"/>
                  </a:lnTo>
                  <a:lnTo>
                    <a:pt x="1188" y="983"/>
                  </a:lnTo>
                  <a:lnTo>
                    <a:pt x="1129" y="1188"/>
                  </a:lnTo>
                  <a:lnTo>
                    <a:pt x="1105" y="1232"/>
                  </a:lnTo>
                  <a:lnTo>
                    <a:pt x="1096" y="1297"/>
                  </a:lnTo>
                  <a:lnTo>
                    <a:pt x="1107" y="1331"/>
                  </a:lnTo>
                  <a:lnTo>
                    <a:pt x="1133" y="1359"/>
                  </a:lnTo>
                  <a:lnTo>
                    <a:pt x="1157" y="1367"/>
                  </a:lnTo>
                  <a:lnTo>
                    <a:pt x="1164" y="1386"/>
                  </a:lnTo>
                  <a:lnTo>
                    <a:pt x="1159" y="1417"/>
                  </a:lnTo>
                  <a:lnTo>
                    <a:pt x="1167" y="1428"/>
                  </a:lnTo>
                  <a:lnTo>
                    <a:pt x="1169" y="1443"/>
                  </a:lnTo>
                  <a:lnTo>
                    <a:pt x="1144" y="1557"/>
                  </a:lnTo>
                  <a:lnTo>
                    <a:pt x="1138" y="1605"/>
                  </a:lnTo>
                  <a:lnTo>
                    <a:pt x="1118" y="1647"/>
                  </a:lnTo>
                  <a:lnTo>
                    <a:pt x="1104" y="1686"/>
                  </a:lnTo>
                  <a:lnTo>
                    <a:pt x="1076" y="1746"/>
                  </a:lnTo>
                  <a:lnTo>
                    <a:pt x="1068" y="1770"/>
                  </a:lnTo>
                  <a:lnTo>
                    <a:pt x="1077" y="1787"/>
                  </a:lnTo>
                  <a:lnTo>
                    <a:pt x="1133" y="1828"/>
                  </a:lnTo>
                  <a:lnTo>
                    <a:pt x="1180" y="1876"/>
                  </a:lnTo>
                  <a:lnTo>
                    <a:pt x="1144" y="1921"/>
                  </a:lnTo>
                  <a:lnTo>
                    <a:pt x="1124" y="1942"/>
                  </a:lnTo>
                  <a:lnTo>
                    <a:pt x="1098" y="1959"/>
                  </a:lnTo>
                  <a:lnTo>
                    <a:pt x="1087" y="1979"/>
                  </a:lnTo>
                  <a:lnTo>
                    <a:pt x="1041" y="2003"/>
                  </a:lnTo>
                  <a:lnTo>
                    <a:pt x="718" y="2096"/>
                  </a:lnTo>
                  <a:lnTo>
                    <a:pt x="528" y="2152"/>
                  </a:lnTo>
                  <a:lnTo>
                    <a:pt x="344" y="2199"/>
                  </a:lnTo>
                  <a:lnTo>
                    <a:pt x="112" y="2260"/>
                  </a:lnTo>
                  <a:lnTo>
                    <a:pt x="0" y="2294"/>
                  </a:lnTo>
                </a:path>
              </a:pathLst>
            </a:custGeom>
            <a:grpFill/>
            <a:ln w="19050">
              <a:solidFill>
                <a:srgbClr val="0099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50" name="Freeform 12"/>
            <p:cNvSpPr>
              <a:spLocks/>
            </p:cNvSpPr>
            <p:nvPr/>
          </p:nvSpPr>
          <p:spPr bwMode="auto">
            <a:xfrm>
              <a:off x="1123" y="2355"/>
              <a:ext cx="1879" cy="1561"/>
            </a:xfrm>
            <a:custGeom>
              <a:avLst/>
              <a:gdLst>
                <a:gd name="T0" fmla="*/ 3399 w 5637"/>
                <a:gd name="T1" fmla="*/ 255 h 4685"/>
                <a:gd name="T2" fmla="*/ 3105 w 5637"/>
                <a:gd name="T3" fmla="*/ 415 h 4685"/>
                <a:gd name="T4" fmla="*/ 2491 w 5637"/>
                <a:gd name="T5" fmla="*/ 330 h 4685"/>
                <a:gd name="T6" fmla="*/ 1421 w 5637"/>
                <a:gd name="T7" fmla="*/ 407 h 4685"/>
                <a:gd name="T8" fmla="*/ 0 w 5637"/>
                <a:gd name="T9" fmla="*/ 0 h 4685"/>
                <a:gd name="T10" fmla="*/ 446 w 5637"/>
                <a:gd name="T11" fmla="*/ 504 h 4685"/>
                <a:gd name="T12" fmla="*/ 574 w 5637"/>
                <a:gd name="T13" fmla="*/ 707 h 4685"/>
                <a:gd name="T14" fmla="*/ 862 w 5637"/>
                <a:gd name="T15" fmla="*/ 1094 h 4685"/>
                <a:gd name="T16" fmla="*/ 1451 w 5637"/>
                <a:gd name="T17" fmla="*/ 1352 h 4685"/>
                <a:gd name="T18" fmla="*/ 1713 w 5637"/>
                <a:gd name="T19" fmla="*/ 1484 h 4685"/>
                <a:gd name="T20" fmla="*/ 1801 w 5637"/>
                <a:gd name="T21" fmla="*/ 1684 h 4685"/>
                <a:gd name="T22" fmla="*/ 1874 w 5637"/>
                <a:gd name="T23" fmla="*/ 2113 h 4685"/>
                <a:gd name="T24" fmla="*/ 1853 w 5637"/>
                <a:gd name="T25" fmla="*/ 2421 h 4685"/>
                <a:gd name="T26" fmla="*/ 2193 w 5637"/>
                <a:gd name="T27" fmla="*/ 2437 h 4685"/>
                <a:gd name="T28" fmla="*/ 2298 w 5637"/>
                <a:gd name="T29" fmla="*/ 2674 h 4685"/>
                <a:gd name="T30" fmla="*/ 2247 w 5637"/>
                <a:gd name="T31" fmla="*/ 2947 h 4685"/>
                <a:gd name="T32" fmla="*/ 2085 w 5637"/>
                <a:gd name="T33" fmla="*/ 3052 h 4685"/>
                <a:gd name="T34" fmla="*/ 1891 w 5637"/>
                <a:gd name="T35" fmla="*/ 3039 h 4685"/>
                <a:gd name="T36" fmla="*/ 1736 w 5637"/>
                <a:gd name="T37" fmla="*/ 3089 h 4685"/>
                <a:gd name="T38" fmla="*/ 1461 w 5637"/>
                <a:gd name="T39" fmla="*/ 3149 h 4685"/>
                <a:gd name="T40" fmla="*/ 1340 w 5637"/>
                <a:gd name="T41" fmla="*/ 3243 h 4685"/>
                <a:gd name="T42" fmla="*/ 1300 w 5637"/>
                <a:gd name="T43" fmla="*/ 3356 h 4685"/>
                <a:gd name="T44" fmla="*/ 1136 w 5637"/>
                <a:gd name="T45" fmla="*/ 3358 h 4685"/>
                <a:gd name="T46" fmla="*/ 975 w 5637"/>
                <a:gd name="T47" fmla="*/ 3447 h 4685"/>
                <a:gd name="T48" fmla="*/ 939 w 5637"/>
                <a:gd name="T49" fmla="*/ 3733 h 4685"/>
                <a:gd name="T50" fmla="*/ 924 w 5637"/>
                <a:gd name="T51" fmla="*/ 3893 h 4685"/>
                <a:gd name="T52" fmla="*/ 798 w 5637"/>
                <a:gd name="T53" fmla="*/ 3990 h 4685"/>
                <a:gd name="T54" fmla="*/ 784 w 5637"/>
                <a:gd name="T55" fmla="*/ 4433 h 4685"/>
                <a:gd name="T56" fmla="*/ 881 w 5637"/>
                <a:gd name="T57" fmla="*/ 4520 h 4685"/>
                <a:gd name="T58" fmla="*/ 941 w 5637"/>
                <a:gd name="T59" fmla="*/ 4586 h 4685"/>
                <a:gd name="T60" fmla="*/ 1141 w 5637"/>
                <a:gd name="T61" fmla="*/ 4483 h 4685"/>
                <a:gd name="T62" fmla="*/ 1375 w 5637"/>
                <a:gd name="T63" fmla="*/ 4439 h 4685"/>
                <a:gd name="T64" fmla="*/ 1415 w 5637"/>
                <a:gd name="T65" fmla="*/ 4477 h 4685"/>
                <a:gd name="T66" fmla="*/ 1780 w 5637"/>
                <a:gd name="T67" fmla="*/ 4381 h 4685"/>
                <a:gd name="T68" fmla="*/ 2166 w 5637"/>
                <a:gd name="T69" fmla="*/ 4373 h 4685"/>
                <a:gd name="T70" fmla="*/ 2265 w 5637"/>
                <a:gd name="T71" fmla="*/ 4382 h 4685"/>
                <a:gd name="T72" fmla="*/ 2506 w 5637"/>
                <a:gd name="T73" fmla="*/ 4376 h 4685"/>
                <a:gd name="T74" fmla="*/ 2772 w 5637"/>
                <a:gd name="T75" fmla="*/ 4245 h 4685"/>
                <a:gd name="T76" fmla="*/ 3031 w 5637"/>
                <a:gd name="T77" fmla="*/ 4254 h 4685"/>
                <a:gd name="T78" fmla="*/ 2986 w 5637"/>
                <a:gd name="T79" fmla="*/ 4242 h 4685"/>
                <a:gd name="T80" fmla="*/ 3001 w 5637"/>
                <a:gd name="T81" fmla="*/ 4167 h 4685"/>
                <a:gd name="T82" fmla="*/ 3150 w 5637"/>
                <a:gd name="T83" fmla="*/ 4145 h 4685"/>
                <a:gd name="T84" fmla="*/ 3187 w 5637"/>
                <a:gd name="T85" fmla="*/ 4236 h 4685"/>
                <a:gd name="T86" fmla="*/ 3143 w 5637"/>
                <a:gd name="T87" fmla="*/ 4285 h 4685"/>
                <a:gd name="T88" fmla="*/ 3403 w 5637"/>
                <a:gd name="T89" fmla="*/ 4367 h 4685"/>
                <a:gd name="T90" fmla="*/ 3594 w 5637"/>
                <a:gd name="T91" fmla="*/ 4374 h 4685"/>
                <a:gd name="T92" fmla="*/ 3643 w 5637"/>
                <a:gd name="T93" fmla="*/ 4440 h 4685"/>
                <a:gd name="T94" fmla="*/ 3659 w 5637"/>
                <a:gd name="T95" fmla="*/ 4305 h 4685"/>
                <a:gd name="T96" fmla="*/ 4163 w 5637"/>
                <a:gd name="T97" fmla="*/ 4288 h 4685"/>
                <a:gd name="T98" fmla="*/ 4470 w 5637"/>
                <a:gd name="T99" fmla="*/ 4212 h 4685"/>
                <a:gd name="T100" fmla="*/ 4626 w 5637"/>
                <a:gd name="T101" fmla="*/ 4265 h 4685"/>
                <a:gd name="T102" fmla="*/ 4908 w 5637"/>
                <a:gd name="T103" fmla="*/ 4212 h 4685"/>
                <a:gd name="T104" fmla="*/ 4994 w 5637"/>
                <a:gd name="T105" fmla="*/ 4155 h 4685"/>
                <a:gd name="T106" fmla="*/ 5117 w 5637"/>
                <a:gd name="T107" fmla="*/ 4048 h 4685"/>
                <a:gd name="T108" fmla="*/ 5341 w 5637"/>
                <a:gd name="T109" fmla="*/ 4041 h 4685"/>
                <a:gd name="T110" fmla="*/ 5494 w 5637"/>
                <a:gd name="T111" fmla="*/ 4228 h 4685"/>
                <a:gd name="T112" fmla="*/ 5627 w 5637"/>
                <a:gd name="T113" fmla="*/ 4464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37" h="4685">
                  <a:moveTo>
                    <a:pt x="4089" y="254"/>
                  </a:moveTo>
                  <a:lnTo>
                    <a:pt x="3953" y="266"/>
                  </a:lnTo>
                  <a:lnTo>
                    <a:pt x="3595" y="230"/>
                  </a:lnTo>
                  <a:lnTo>
                    <a:pt x="3533" y="220"/>
                  </a:lnTo>
                  <a:lnTo>
                    <a:pt x="3491" y="236"/>
                  </a:lnTo>
                  <a:lnTo>
                    <a:pt x="3447" y="238"/>
                  </a:lnTo>
                  <a:lnTo>
                    <a:pt x="3399" y="255"/>
                  </a:lnTo>
                  <a:lnTo>
                    <a:pt x="3306" y="265"/>
                  </a:lnTo>
                  <a:lnTo>
                    <a:pt x="3274" y="283"/>
                  </a:lnTo>
                  <a:lnTo>
                    <a:pt x="3217" y="289"/>
                  </a:lnTo>
                  <a:lnTo>
                    <a:pt x="3192" y="314"/>
                  </a:lnTo>
                  <a:lnTo>
                    <a:pt x="3143" y="348"/>
                  </a:lnTo>
                  <a:lnTo>
                    <a:pt x="3119" y="376"/>
                  </a:lnTo>
                  <a:lnTo>
                    <a:pt x="3105" y="415"/>
                  </a:lnTo>
                  <a:lnTo>
                    <a:pt x="3085" y="423"/>
                  </a:lnTo>
                  <a:lnTo>
                    <a:pt x="3056" y="429"/>
                  </a:lnTo>
                  <a:lnTo>
                    <a:pt x="3028" y="416"/>
                  </a:lnTo>
                  <a:lnTo>
                    <a:pt x="3005" y="399"/>
                  </a:lnTo>
                  <a:lnTo>
                    <a:pt x="2887" y="384"/>
                  </a:lnTo>
                  <a:lnTo>
                    <a:pt x="2695" y="347"/>
                  </a:lnTo>
                  <a:lnTo>
                    <a:pt x="2491" y="330"/>
                  </a:lnTo>
                  <a:lnTo>
                    <a:pt x="2392" y="342"/>
                  </a:lnTo>
                  <a:lnTo>
                    <a:pt x="2310" y="361"/>
                  </a:lnTo>
                  <a:lnTo>
                    <a:pt x="2114" y="366"/>
                  </a:lnTo>
                  <a:lnTo>
                    <a:pt x="1766" y="403"/>
                  </a:lnTo>
                  <a:lnTo>
                    <a:pt x="1602" y="412"/>
                  </a:lnTo>
                  <a:lnTo>
                    <a:pt x="1566" y="423"/>
                  </a:lnTo>
                  <a:lnTo>
                    <a:pt x="1421" y="407"/>
                  </a:lnTo>
                  <a:lnTo>
                    <a:pt x="1308" y="370"/>
                  </a:lnTo>
                  <a:lnTo>
                    <a:pt x="1242" y="359"/>
                  </a:lnTo>
                  <a:lnTo>
                    <a:pt x="1107" y="305"/>
                  </a:lnTo>
                  <a:lnTo>
                    <a:pt x="795" y="219"/>
                  </a:lnTo>
                  <a:lnTo>
                    <a:pt x="566" y="157"/>
                  </a:lnTo>
                  <a:lnTo>
                    <a:pt x="310" y="81"/>
                  </a:lnTo>
                  <a:lnTo>
                    <a:pt x="0" y="0"/>
                  </a:lnTo>
                  <a:lnTo>
                    <a:pt x="82" y="99"/>
                  </a:lnTo>
                  <a:lnTo>
                    <a:pt x="343" y="357"/>
                  </a:lnTo>
                  <a:lnTo>
                    <a:pt x="409" y="435"/>
                  </a:lnTo>
                  <a:lnTo>
                    <a:pt x="443" y="440"/>
                  </a:lnTo>
                  <a:lnTo>
                    <a:pt x="459" y="455"/>
                  </a:lnTo>
                  <a:lnTo>
                    <a:pt x="459" y="481"/>
                  </a:lnTo>
                  <a:lnTo>
                    <a:pt x="446" y="504"/>
                  </a:lnTo>
                  <a:lnTo>
                    <a:pt x="462" y="540"/>
                  </a:lnTo>
                  <a:lnTo>
                    <a:pt x="473" y="577"/>
                  </a:lnTo>
                  <a:lnTo>
                    <a:pt x="506" y="616"/>
                  </a:lnTo>
                  <a:lnTo>
                    <a:pt x="510" y="660"/>
                  </a:lnTo>
                  <a:lnTo>
                    <a:pt x="523" y="673"/>
                  </a:lnTo>
                  <a:lnTo>
                    <a:pt x="560" y="682"/>
                  </a:lnTo>
                  <a:lnTo>
                    <a:pt x="574" y="707"/>
                  </a:lnTo>
                  <a:lnTo>
                    <a:pt x="596" y="726"/>
                  </a:lnTo>
                  <a:lnTo>
                    <a:pt x="590" y="768"/>
                  </a:lnTo>
                  <a:lnTo>
                    <a:pt x="611" y="795"/>
                  </a:lnTo>
                  <a:lnTo>
                    <a:pt x="653" y="836"/>
                  </a:lnTo>
                  <a:lnTo>
                    <a:pt x="719" y="952"/>
                  </a:lnTo>
                  <a:lnTo>
                    <a:pt x="795" y="1038"/>
                  </a:lnTo>
                  <a:lnTo>
                    <a:pt x="862" y="1094"/>
                  </a:lnTo>
                  <a:lnTo>
                    <a:pt x="970" y="1201"/>
                  </a:lnTo>
                  <a:lnTo>
                    <a:pt x="1036" y="1241"/>
                  </a:lnTo>
                  <a:lnTo>
                    <a:pt x="1114" y="1275"/>
                  </a:lnTo>
                  <a:lnTo>
                    <a:pt x="1186" y="1296"/>
                  </a:lnTo>
                  <a:lnTo>
                    <a:pt x="1275" y="1312"/>
                  </a:lnTo>
                  <a:lnTo>
                    <a:pt x="1340" y="1319"/>
                  </a:lnTo>
                  <a:lnTo>
                    <a:pt x="1451" y="1352"/>
                  </a:lnTo>
                  <a:lnTo>
                    <a:pt x="1504" y="1384"/>
                  </a:lnTo>
                  <a:lnTo>
                    <a:pt x="1533" y="1406"/>
                  </a:lnTo>
                  <a:lnTo>
                    <a:pt x="1552" y="1431"/>
                  </a:lnTo>
                  <a:lnTo>
                    <a:pt x="1589" y="1453"/>
                  </a:lnTo>
                  <a:lnTo>
                    <a:pt x="1628" y="1491"/>
                  </a:lnTo>
                  <a:lnTo>
                    <a:pt x="1672" y="1492"/>
                  </a:lnTo>
                  <a:lnTo>
                    <a:pt x="1713" y="1484"/>
                  </a:lnTo>
                  <a:lnTo>
                    <a:pt x="1763" y="1474"/>
                  </a:lnTo>
                  <a:lnTo>
                    <a:pt x="1797" y="1472"/>
                  </a:lnTo>
                  <a:lnTo>
                    <a:pt x="1817" y="1482"/>
                  </a:lnTo>
                  <a:lnTo>
                    <a:pt x="1825" y="1507"/>
                  </a:lnTo>
                  <a:lnTo>
                    <a:pt x="1828" y="1523"/>
                  </a:lnTo>
                  <a:lnTo>
                    <a:pt x="1808" y="1623"/>
                  </a:lnTo>
                  <a:lnTo>
                    <a:pt x="1801" y="1684"/>
                  </a:lnTo>
                  <a:lnTo>
                    <a:pt x="1804" y="1733"/>
                  </a:lnTo>
                  <a:lnTo>
                    <a:pt x="1817" y="1767"/>
                  </a:lnTo>
                  <a:lnTo>
                    <a:pt x="1835" y="1845"/>
                  </a:lnTo>
                  <a:lnTo>
                    <a:pt x="1837" y="1876"/>
                  </a:lnTo>
                  <a:lnTo>
                    <a:pt x="1858" y="1927"/>
                  </a:lnTo>
                  <a:lnTo>
                    <a:pt x="1871" y="2007"/>
                  </a:lnTo>
                  <a:lnTo>
                    <a:pt x="1874" y="2113"/>
                  </a:lnTo>
                  <a:lnTo>
                    <a:pt x="1883" y="2206"/>
                  </a:lnTo>
                  <a:lnTo>
                    <a:pt x="1871" y="2269"/>
                  </a:lnTo>
                  <a:lnTo>
                    <a:pt x="1850" y="2322"/>
                  </a:lnTo>
                  <a:lnTo>
                    <a:pt x="1844" y="2361"/>
                  </a:lnTo>
                  <a:lnTo>
                    <a:pt x="1853" y="2383"/>
                  </a:lnTo>
                  <a:lnTo>
                    <a:pt x="1854" y="2403"/>
                  </a:lnTo>
                  <a:lnTo>
                    <a:pt x="1853" y="2421"/>
                  </a:lnTo>
                  <a:lnTo>
                    <a:pt x="1837" y="2440"/>
                  </a:lnTo>
                  <a:lnTo>
                    <a:pt x="1909" y="2467"/>
                  </a:lnTo>
                  <a:lnTo>
                    <a:pt x="1960" y="2479"/>
                  </a:lnTo>
                  <a:lnTo>
                    <a:pt x="2030" y="2476"/>
                  </a:lnTo>
                  <a:lnTo>
                    <a:pt x="2071" y="2453"/>
                  </a:lnTo>
                  <a:lnTo>
                    <a:pt x="2141" y="2446"/>
                  </a:lnTo>
                  <a:lnTo>
                    <a:pt x="2193" y="2437"/>
                  </a:lnTo>
                  <a:lnTo>
                    <a:pt x="2252" y="2444"/>
                  </a:lnTo>
                  <a:lnTo>
                    <a:pt x="2318" y="2480"/>
                  </a:lnTo>
                  <a:lnTo>
                    <a:pt x="2338" y="2524"/>
                  </a:lnTo>
                  <a:lnTo>
                    <a:pt x="2356" y="2563"/>
                  </a:lnTo>
                  <a:lnTo>
                    <a:pt x="2356" y="2580"/>
                  </a:lnTo>
                  <a:lnTo>
                    <a:pt x="2300" y="2592"/>
                  </a:lnTo>
                  <a:lnTo>
                    <a:pt x="2298" y="2674"/>
                  </a:lnTo>
                  <a:lnTo>
                    <a:pt x="2302" y="2764"/>
                  </a:lnTo>
                  <a:lnTo>
                    <a:pt x="2288" y="2791"/>
                  </a:lnTo>
                  <a:lnTo>
                    <a:pt x="2286" y="2815"/>
                  </a:lnTo>
                  <a:lnTo>
                    <a:pt x="2273" y="2834"/>
                  </a:lnTo>
                  <a:lnTo>
                    <a:pt x="2247" y="2848"/>
                  </a:lnTo>
                  <a:lnTo>
                    <a:pt x="2244" y="2913"/>
                  </a:lnTo>
                  <a:lnTo>
                    <a:pt x="2247" y="2947"/>
                  </a:lnTo>
                  <a:lnTo>
                    <a:pt x="2240" y="2970"/>
                  </a:lnTo>
                  <a:lnTo>
                    <a:pt x="2238" y="3009"/>
                  </a:lnTo>
                  <a:lnTo>
                    <a:pt x="2238" y="3032"/>
                  </a:lnTo>
                  <a:lnTo>
                    <a:pt x="2159" y="3024"/>
                  </a:lnTo>
                  <a:lnTo>
                    <a:pt x="2144" y="3041"/>
                  </a:lnTo>
                  <a:lnTo>
                    <a:pt x="2118" y="3050"/>
                  </a:lnTo>
                  <a:lnTo>
                    <a:pt x="2085" y="3052"/>
                  </a:lnTo>
                  <a:lnTo>
                    <a:pt x="2064" y="3060"/>
                  </a:lnTo>
                  <a:lnTo>
                    <a:pt x="2047" y="3044"/>
                  </a:lnTo>
                  <a:lnTo>
                    <a:pt x="1996" y="3031"/>
                  </a:lnTo>
                  <a:lnTo>
                    <a:pt x="1964" y="3040"/>
                  </a:lnTo>
                  <a:lnTo>
                    <a:pt x="1945" y="3041"/>
                  </a:lnTo>
                  <a:lnTo>
                    <a:pt x="1919" y="3027"/>
                  </a:lnTo>
                  <a:lnTo>
                    <a:pt x="1891" y="3039"/>
                  </a:lnTo>
                  <a:lnTo>
                    <a:pt x="1855" y="3055"/>
                  </a:lnTo>
                  <a:lnTo>
                    <a:pt x="1835" y="3033"/>
                  </a:lnTo>
                  <a:lnTo>
                    <a:pt x="1818" y="3048"/>
                  </a:lnTo>
                  <a:lnTo>
                    <a:pt x="1790" y="3054"/>
                  </a:lnTo>
                  <a:lnTo>
                    <a:pt x="1777" y="3069"/>
                  </a:lnTo>
                  <a:lnTo>
                    <a:pt x="1759" y="3068"/>
                  </a:lnTo>
                  <a:lnTo>
                    <a:pt x="1736" y="3089"/>
                  </a:lnTo>
                  <a:lnTo>
                    <a:pt x="1704" y="3077"/>
                  </a:lnTo>
                  <a:lnTo>
                    <a:pt x="1667" y="3105"/>
                  </a:lnTo>
                  <a:lnTo>
                    <a:pt x="1614" y="3110"/>
                  </a:lnTo>
                  <a:lnTo>
                    <a:pt x="1584" y="3115"/>
                  </a:lnTo>
                  <a:lnTo>
                    <a:pt x="1530" y="3121"/>
                  </a:lnTo>
                  <a:lnTo>
                    <a:pt x="1481" y="3137"/>
                  </a:lnTo>
                  <a:lnTo>
                    <a:pt x="1461" y="3149"/>
                  </a:lnTo>
                  <a:lnTo>
                    <a:pt x="1434" y="3145"/>
                  </a:lnTo>
                  <a:lnTo>
                    <a:pt x="1409" y="3162"/>
                  </a:lnTo>
                  <a:lnTo>
                    <a:pt x="1373" y="3173"/>
                  </a:lnTo>
                  <a:lnTo>
                    <a:pt x="1385" y="3200"/>
                  </a:lnTo>
                  <a:lnTo>
                    <a:pt x="1362" y="3227"/>
                  </a:lnTo>
                  <a:lnTo>
                    <a:pt x="1357" y="3238"/>
                  </a:lnTo>
                  <a:lnTo>
                    <a:pt x="1340" y="3243"/>
                  </a:lnTo>
                  <a:lnTo>
                    <a:pt x="1339" y="3266"/>
                  </a:lnTo>
                  <a:lnTo>
                    <a:pt x="1350" y="3281"/>
                  </a:lnTo>
                  <a:lnTo>
                    <a:pt x="1350" y="3301"/>
                  </a:lnTo>
                  <a:lnTo>
                    <a:pt x="1326" y="3330"/>
                  </a:lnTo>
                  <a:lnTo>
                    <a:pt x="1334" y="3346"/>
                  </a:lnTo>
                  <a:lnTo>
                    <a:pt x="1325" y="3357"/>
                  </a:lnTo>
                  <a:lnTo>
                    <a:pt x="1300" y="3356"/>
                  </a:lnTo>
                  <a:lnTo>
                    <a:pt x="1305" y="3383"/>
                  </a:lnTo>
                  <a:lnTo>
                    <a:pt x="1280" y="3414"/>
                  </a:lnTo>
                  <a:lnTo>
                    <a:pt x="1242" y="3418"/>
                  </a:lnTo>
                  <a:lnTo>
                    <a:pt x="1215" y="3414"/>
                  </a:lnTo>
                  <a:lnTo>
                    <a:pt x="1169" y="3396"/>
                  </a:lnTo>
                  <a:lnTo>
                    <a:pt x="1151" y="3369"/>
                  </a:lnTo>
                  <a:lnTo>
                    <a:pt x="1136" y="3358"/>
                  </a:lnTo>
                  <a:lnTo>
                    <a:pt x="1110" y="3353"/>
                  </a:lnTo>
                  <a:lnTo>
                    <a:pt x="1105" y="3370"/>
                  </a:lnTo>
                  <a:lnTo>
                    <a:pt x="1075" y="3401"/>
                  </a:lnTo>
                  <a:lnTo>
                    <a:pt x="1049" y="3416"/>
                  </a:lnTo>
                  <a:lnTo>
                    <a:pt x="1025" y="3418"/>
                  </a:lnTo>
                  <a:lnTo>
                    <a:pt x="980" y="3423"/>
                  </a:lnTo>
                  <a:lnTo>
                    <a:pt x="975" y="3447"/>
                  </a:lnTo>
                  <a:lnTo>
                    <a:pt x="956" y="3487"/>
                  </a:lnTo>
                  <a:lnTo>
                    <a:pt x="934" y="3573"/>
                  </a:lnTo>
                  <a:lnTo>
                    <a:pt x="929" y="3646"/>
                  </a:lnTo>
                  <a:lnTo>
                    <a:pt x="929" y="3658"/>
                  </a:lnTo>
                  <a:lnTo>
                    <a:pt x="916" y="3687"/>
                  </a:lnTo>
                  <a:lnTo>
                    <a:pt x="914" y="3726"/>
                  </a:lnTo>
                  <a:lnTo>
                    <a:pt x="939" y="3733"/>
                  </a:lnTo>
                  <a:lnTo>
                    <a:pt x="952" y="3758"/>
                  </a:lnTo>
                  <a:lnTo>
                    <a:pt x="969" y="3771"/>
                  </a:lnTo>
                  <a:lnTo>
                    <a:pt x="969" y="3785"/>
                  </a:lnTo>
                  <a:lnTo>
                    <a:pt x="927" y="3799"/>
                  </a:lnTo>
                  <a:lnTo>
                    <a:pt x="920" y="3817"/>
                  </a:lnTo>
                  <a:lnTo>
                    <a:pt x="927" y="3846"/>
                  </a:lnTo>
                  <a:lnTo>
                    <a:pt x="924" y="3893"/>
                  </a:lnTo>
                  <a:lnTo>
                    <a:pt x="900" y="3923"/>
                  </a:lnTo>
                  <a:lnTo>
                    <a:pt x="867" y="3918"/>
                  </a:lnTo>
                  <a:lnTo>
                    <a:pt x="837" y="3915"/>
                  </a:lnTo>
                  <a:lnTo>
                    <a:pt x="819" y="3949"/>
                  </a:lnTo>
                  <a:lnTo>
                    <a:pt x="808" y="3958"/>
                  </a:lnTo>
                  <a:lnTo>
                    <a:pt x="808" y="3973"/>
                  </a:lnTo>
                  <a:lnTo>
                    <a:pt x="798" y="3990"/>
                  </a:lnTo>
                  <a:lnTo>
                    <a:pt x="784" y="4064"/>
                  </a:lnTo>
                  <a:lnTo>
                    <a:pt x="775" y="4192"/>
                  </a:lnTo>
                  <a:lnTo>
                    <a:pt x="770" y="4275"/>
                  </a:lnTo>
                  <a:lnTo>
                    <a:pt x="759" y="4332"/>
                  </a:lnTo>
                  <a:lnTo>
                    <a:pt x="741" y="4408"/>
                  </a:lnTo>
                  <a:lnTo>
                    <a:pt x="735" y="4446"/>
                  </a:lnTo>
                  <a:lnTo>
                    <a:pt x="784" y="4433"/>
                  </a:lnTo>
                  <a:lnTo>
                    <a:pt x="828" y="4429"/>
                  </a:lnTo>
                  <a:lnTo>
                    <a:pt x="849" y="4429"/>
                  </a:lnTo>
                  <a:lnTo>
                    <a:pt x="862" y="4427"/>
                  </a:lnTo>
                  <a:lnTo>
                    <a:pt x="888" y="4446"/>
                  </a:lnTo>
                  <a:lnTo>
                    <a:pt x="890" y="4463"/>
                  </a:lnTo>
                  <a:lnTo>
                    <a:pt x="884" y="4498"/>
                  </a:lnTo>
                  <a:lnTo>
                    <a:pt x="881" y="4520"/>
                  </a:lnTo>
                  <a:lnTo>
                    <a:pt x="866" y="4544"/>
                  </a:lnTo>
                  <a:lnTo>
                    <a:pt x="840" y="4561"/>
                  </a:lnTo>
                  <a:lnTo>
                    <a:pt x="828" y="4589"/>
                  </a:lnTo>
                  <a:lnTo>
                    <a:pt x="837" y="4603"/>
                  </a:lnTo>
                  <a:lnTo>
                    <a:pt x="912" y="4603"/>
                  </a:lnTo>
                  <a:lnTo>
                    <a:pt x="932" y="4599"/>
                  </a:lnTo>
                  <a:lnTo>
                    <a:pt x="941" y="4586"/>
                  </a:lnTo>
                  <a:lnTo>
                    <a:pt x="948" y="4543"/>
                  </a:lnTo>
                  <a:lnTo>
                    <a:pt x="960" y="4531"/>
                  </a:lnTo>
                  <a:lnTo>
                    <a:pt x="989" y="4522"/>
                  </a:lnTo>
                  <a:lnTo>
                    <a:pt x="1107" y="4516"/>
                  </a:lnTo>
                  <a:lnTo>
                    <a:pt x="1159" y="4517"/>
                  </a:lnTo>
                  <a:lnTo>
                    <a:pt x="1149" y="4497"/>
                  </a:lnTo>
                  <a:lnTo>
                    <a:pt x="1141" y="4483"/>
                  </a:lnTo>
                  <a:lnTo>
                    <a:pt x="1140" y="4465"/>
                  </a:lnTo>
                  <a:lnTo>
                    <a:pt x="1158" y="4443"/>
                  </a:lnTo>
                  <a:lnTo>
                    <a:pt x="1193" y="4424"/>
                  </a:lnTo>
                  <a:lnTo>
                    <a:pt x="1240" y="4406"/>
                  </a:lnTo>
                  <a:lnTo>
                    <a:pt x="1304" y="4409"/>
                  </a:lnTo>
                  <a:lnTo>
                    <a:pt x="1352" y="4423"/>
                  </a:lnTo>
                  <a:lnTo>
                    <a:pt x="1375" y="4439"/>
                  </a:lnTo>
                  <a:lnTo>
                    <a:pt x="1401" y="4467"/>
                  </a:lnTo>
                  <a:lnTo>
                    <a:pt x="1394" y="4498"/>
                  </a:lnTo>
                  <a:lnTo>
                    <a:pt x="1366" y="4522"/>
                  </a:lnTo>
                  <a:lnTo>
                    <a:pt x="1365" y="4529"/>
                  </a:lnTo>
                  <a:lnTo>
                    <a:pt x="1440" y="4536"/>
                  </a:lnTo>
                  <a:lnTo>
                    <a:pt x="1414" y="4510"/>
                  </a:lnTo>
                  <a:lnTo>
                    <a:pt x="1415" y="4477"/>
                  </a:lnTo>
                  <a:lnTo>
                    <a:pt x="1437" y="4450"/>
                  </a:lnTo>
                  <a:lnTo>
                    <a:pt x="1466" y="4423"/>
                  </a:lnTo>
                  <a:lnTo>
                    <a:pt x="1530" y="4408"/>
                  </a:lnTo>
                  <a:lnTo>
                    <a:pt x="1534" y="4384"/>
                  </a:lnTo>
                  <a:lnTo>
                    <a:pt x="1548" y="4372"/>
                  </a:lnTo>
                  <a:lnTo>
                    <a:pt x="1584" y="4366"/>
                  </a:lnTo>
                  <a:lnTo>
                    <a:pt x="1780" y="4381"/>
                  </a:lnTo>
                  <a:lnTo>
                    <a:pt x="1894" y="4384"/>
                  </a:lnTo>
                  <a:lnTo>
                    <a:pt x="1959" y="4393"/>
                  </a:lnTo>
                  <a:lnTo>
                    <a:pt x="2036" y="4412"/>
                  </a:lnTo>
                  <a:lnTo>
                    <a:pt x="2065" y="4417"/>
                  </a:lnTo>
                  <a:lnTo>
                    <a:pt x="2095" y="4407"/>
                  </a:lnTo>
                  <a:lnTo>
                    <a:pt x="2133" y="4395"/>
                  </a:lnTo>
                  <a:lnTo>
                    <a:pt x="2166" y="4373"/>
                  </a:lnTo>
                  <a:lnTo>
                    <a:pt x="2202" y="4373"/>
                  </a:lnTo>
                  <a:lnTo>
                    <a:pt x="2234" y="4382"/>
                  </a:lnTo>
                  <a:lnTo>
                    <a:pt x="2197" y="4350"/>
                  </a:lnTo>
                  <a:lnTo>
                    <a:pt x="2198" y="4335"/>
                  </a:lnTo>
                  <a:lnTo>
                    <a:pt x="2220" y="4338"/>
                  </a:lnTo>
                  <a:lnTo>
                    <a:pt x="2241" y="4346"/>
                  </a:lnTo>
                  <a:lnTo>
                    <a:pt x="2265" y="4382"/>
                  </a:lnTo>
                  <a:lnTo>
                    <a:pt x="2298" y="4389"/>
                  </a:lnTo>
                  <a:lnTo>
                    <a:pt x="2363" y="4400"/>
                  </a:lnTo>
                  <a:lnTo>
                    <a:pt x="2447" y="4411"/>
                  </a:lnTo>
                  <a:lnTo>
                    <a:pt x="2519" y="4418"/>
                  </a:lnTo>
                  <a:lnTo>
                    <a:pt x="2526" y="4411"/>
                  </a:lnTo>
                  <a:lnTo>
                    <a:pt x="2523" y="4403"/>
                  </a:lnTo>
                  <a:lnTo>
                    <a:pt x="2506" y="4376"/>
                  </a:lnTo>
                  <a:lnTo>
                    <a:pt x="2501" y="4355"/>
                  </a:lnTo>
                  <a:lnTo>
                    <a:pt x="2503" y="4336"/>
                  </a:lnTo>
                  <a:lnTo>
                    <a:pt x="2536" y="4303"/>
                  </a:lnTo>
                  <a:lnTo>
                    <a:pt x="2604" y="4265"/>
                  </a:lnTo>
                  <a:lnTo>
                    <a:pt x="2687" y="4248"/>
                  </a:lnTo>
                  <a:lnTo>
                    <a:pt x="2736" y="4244"/>
                  </a:lnTo>
                  <a:lnTo>
                    <a:pt x="2772" y="4245"/>
                  </a:lnTo>
                  <a:lnTo>
                    <a:pt x="2799" y="4256"/>
                  </a:lnTo>
                  <a:lnTo>
                    <a:pt x="2836" y="4264"/>
                  </a:lnTo>
                  <a:lnTo>
                    <a:pt x="2897" y="4283"/>
                  </a:lnTo>
                  <a:lnTo>
                    <a:pt x="3047" y="4282"/>
                  </a:lnTo>
                  <a:lnTo>
                    <a:pt x="3045" y="4260"/>
                  </a:lnTo>
                  <a:lnTo>
                    <a:pt x="3036" y="4254"/>
                  </a:lnTo>
                  <a:lnTo>
                    <a:pt x="3031" y="4254"/>
                  </a:lnTo>
                  <a:lnTo>
                    <a:pt x="3024" y="4247"/>
                  </a:lnTo>
                  <a:lnTo>
                    <a:pt x="3039" y="4237"/>
                  </a:lnTo>
                  <a:lnTo>
                    <a:pt x="3044" y="4222"/>
                  </a:lnTo>
                  <a:lnTo>
                    <a:pt x="3030" y="4219"/>
                  </a:lnTo>
                  <a:lnTo>
                    <a:pt x="3014" y="4230"/>
                  </a:lnTo>
                  <a:lnTo>
                    <a:pt x="3000" y="4236"/>
                  </a:lnTo>
                  <a:lnTo>
                    <a:pt x="2986" y="4242"/>
                  </a:lnTo>
                  <a:lnTo>
                    <a:pt x="2962" y="4242"/>
                  </a:lnTo>
                  <a:lnTo>
                    <a:pt x="2930" y="4234"/>
                  </a:lnTo>
                  <a:lnTo>
                    <a:pt x="2922" y="4215"/>
                  </a:lnTo>
                  <a:lnTo>
                    <a:pt x="2924" y="4209"/>
                  </a:lnTo>
                  <a:lnTo>
                    <a:pt x="2951" y="4203"/>
                  </a:lnTo>
                  <a:lnTo>
                    <a:pt x="2972" y="4182"/>
                  </a:lnTo>
                  <a:lnTo>
                    <a:pt x="3001" y="4167"/>
                  </a:lnTo>
                  <a:lnTo>
                    <a:pt x="3018" y="4160"/>
                  </a:lnTo>
                  <a:lnTo>
                    <a:pt x="3044" y="4154"/>
                  </a:lnTo>
                  <a:lnTo>
                    <a:pt x="3069" y="4166"/>
                  </a:lnTo>
                  <a:lnTo>
                    <a:pt x="3098" y="4157"/>
                  </a:lnTo>
                  <a:lnTo>
                    <a:pt x="3108" y="4142"/>
                  </a:lnTo>
                  <a:lnTo>
                    <a:pt x="3133" y="4135"/>
                  </a:lnTo>
                  <a:lnTo>
                    <a:pt x="3150" y="4145"/>
                  </a:lnTo>
                  <a:lnTo>
                    <a:pt x="3195" y="4144"/>
                  </a:lnTo>
                  <a:lnTo>
                    <a:pt x="3220" y="4141"/>
                  </a:lnTo>
                  <a:lnTo>
                    <a:pt x="3234" y="4159"/>
                  </a:lnTo>
                  <a:lnTo>
                    <a:pt x="3239" y="4182"/>
                  </a:lnTo>
                  <a:lnTo>
                    <a:pt x="3235" y="4198"/>
                  </a:lnTo>
                  <a:lnTo>
                    <a:pt x="3216" y="4214"/>
                  </a:lnTo>
                  <a:lnTo>
                    <a:pt x="3187" y="4236"/>
                  </a:lnTo>
                  <a:lnTo>
                    <a:pt x="3174" y="4240"/>
                  </a:lnTo>
                  <a:lnTo>
                    <a:pt x="3137" y="4236"/>
                  </a:lnTo>
                  <a:lnTo>
                    <a:pt x="3093" y="4250"/>
                  </a:lnTo>
                  <a:lnTo>
                    <a:pt x="3083" y="4261"/>
                  </a:lnTo>
                  <a:lnTo>
                    <a:pt x="3078" y="4278"/>
                  </a:lnTo>
                  <a:lnTo>
                    <a:pt x="3084" y="4287"/>
                  </a:lnTo>
                  <a:lnTo>
                    <a:pt x="3143" y="4285"/>
                  </a:lnTo>
                  <a:lnTo>
                    <a:pt x="3191" y="4292"/>
                  </a:lnTo>
                  <a:lnTo>
                    <a:pt x="3230" y="4292"/>
                  </a:lnTo>
                  <a:lnTo>
                    <a:pt x="3241" y="4309"/>
                  </a:lnTo>
                  <a:lnTo>
                    <a:pt x="3294" y="4327"/>
                  </a:lnTo>
                  <a:lnTo>
                    <a:pt x="3322" y="4348"/>
                  </a:lnTo>
                  <a:lnTo>
                    <a:pt x="3359" y="4364"/>
                  </a:lnTo>
                  <a:lnTo>
                    <a:pt x="3403" y="4367"/>
                  </a:lnTo>
                  <a:lnTo>
                    <a:pt x="3449" y="4366"/>
                  </a:lnTo>
                  <a:lnTo>
                    <a:pt x="3457" y="4352"/>
                  </a:lnTo>
                  <a:lnTo>
                    <a:pt x="3485" y="4342"/>
                  </a:lnTo>
                  <a:lnTo>
                    <a:pt x="3502" y="4328"/>
                  </a:lnTo>
                  <a:lnTo>
                    <a:pt x="3539" y="4337"/>
                  </a:lnTo>
                  <a:lnTo>
                    <a:pt x="3567" y="4351"/>
                  </a:lnTo>
                  <a:lnTo>
                    <a:pt x="3594" y="4374"/>
                  </a:lnTo>
                  <a:lnTo>
                    <a:pt x="3597" y="4393"/>
                  </a:lnTo>
                  <a:lnTo>
                    <a:pt x="3589" y="4420"/>
                  </a:lnTo>
                  <a:lnTo>
                    <a:pt x="3567" y="4433"/>
                  </a:lnTo>
                  <a:lnTo>
                    <a:pt x="3546" y="4441"/>
                  </a:lnTo>
                  <a:lnTo>
                    <a:pt x="3570" y="4451"/>
                  </a:lnTo>
                  <a:lnTo>
                    <a:pt x="3617" y="4448"/>
                  </a:lnTo>
                  <a:lnTo>
                    <a:pt x="3643" y="4440"/>
                  </a:lnTo>
                  <a:lnTo>
                    <a:pt x="3660" y="4426"/>
                  </a:lnTo>
                  <a:lnTo>
                    <a:pt x="3664" y="4415"/>
                  </a:lnTo>
                  <a:lnTo>
                    <a:pt x="3633" y="4414"/>
                  </a:lnTo>
                  <a:lnTo>
                    <a:pt x="3611" y="4394"/>
                  </a:lnTo>
                  <a:lnTo>
                    <a:pt x="3612" y="4360"/>
                  </a:lnTo>
                  <a:lnTo>
                    <a:pt x="3638" y="4325"/>
                  </a:lnTo>
                  <a:lnTo>
                    <a:pt x="3659" y="4305"/>
                  </a:lnTo>
                  <a:lnTo>
                    <a:pt x="3682" y="4293"/>
                  </a:lnTo>
                  <a:lnTo>
                    <a:pt x="3720" y="4283"/>
                  </a:lnTo>
                  <a:lnTo>
                    <a:pt x="3830" y="4278"/>
                  </a:lnTo>
                  <a:lnTo>
                    <a:pt x="3906" y="4275"/>
                  </a:lnTo>
                  <a:lnTo>
                    <a:pt x="4035" y="4286"/>
                  </a:lnTo>
                  <a:lnTo>
                    <a:pt x="4106" y="4296"/>
                  </a:lnTo>
                  <a:lnTo>
                    <a:pt x="4163" y="4288"/>
                  </a:lnTo>
                  <a:lnTo>
                    <a:pt x="4184" y="4273"/>
                  </a:lnTo>
                  <a:lnTo>
                    <a:pt x="4194" y="4249"/>
                  </a:lnTo>
                  <a:lnTo>
                    <a:pt x="4249" y="4244"/>
                  </a:lnTo>
                  <a:lnTo>
                    <a:pt x="4375" y="4249"/>
                  </a:lnTo>
                  <a:lnTo>
                    <a:pt x="4452" y="4245"/>
                  </a:lnTo>
                  <a:lnTo>
                    <a:pt x="4462" y="4240"/>
                  </a:lnTo>
                  <a:lnTo>
                    <a:pt x="4470" y="4212"/>
                  </a:lnTo>
                  <a:lnTo>
                    <a:pt x="4471" y="4206"/>
                  </a:lnTo>
                  <a:lnTo>
                    <a:pt x="4485" y="4211"/>
                  </a:lnTo>
                  <a:lnTo>
                    <a:pt x="4491" y="4233"/>
                  </a:lnTo>
                  <a:lnTo>
                    <a:pt x="4497" y="4261"/>
                  </a:lnTo>
                  <a:lnTo>
                    <a:pt x="4522" y="4269"/>
                  </a:lnTo>
                  <a:lnTo>
                    <a:pt x="4559" y="4277"/>
                  </a:lnTo>
                  <a:lnTo>
                    <a:pt x="4626" y="4265"/>
                  </a:lnTo>
                  <a:lnTo>
                    <a:pt x="4676" y="4246"/>
                  </a:lnTo>
                  <a:lnTo>
                    <a:pt x="4709" y="4236"/>
                  </a:lnTo>
                  <a:lnTo>
                    <a:pt x="4731" y="4217"/>
                  </a:lnTo>
                  <a:lnTo>
                    <a:pt x="4751" y="4211"/>
                  </a:lnTo>
                  <a:lnTo>
                    <a:pt x="4808" y="4215"/>
                  </a:lnTo>
                  <a:lnTo>
                    <a:pt x="4840" y="4212"/>
                  </a:lnTo>
                  <a:lnTo>
                    <a:pt x="4908" y="4212"/>
                  </a:lnTo>
                  <a:lnTo>
                    <a:pt x="4912" y="4202"/>
                  </a:lnTo>
                  <a:lnTo>
                    <a:pt x="4915" y="4191"/>
                  </a:lnTo>
                  <a:lnTo>
                    <a:pt x="4923" y="4191"/>
                  </a:lnTo>
                  <a:lnTo>
                    <a:pt x="4949" y="4198"/>
                  </a:lnTo>
                  <a:lnTo>
                    <a:pt x="4976" y="4191"/>
                  </a:lnTo>
                  <a:lnTo>
                    <a:pt x="4984" y="4174"/>
                  </a:lnTo>
                  <a:lnTo>
                    <a:pt x="4994" y="4155"/>
                  </a:lnTo>
                  <a:lnTo>
                    <a:pt x="5010" y="4139"/>
                  </a:lnTo>
                  <a:lnTo>
                    <a:pt x="5033" y="4111"/>
                  </a:lnTo>
                  <a:lnTo>
                    <a:pt x="5042" y="4086"/>
                  </a:lnTo>
                  <a:lnTo>
                    <a:pt x="5063" y="4063"/>
                  </a:lnTo>
                  <a:lnTo>
                    <a:pt x="5095" y="4045"/>
                  </a:lnTo>
                  <a:lnTo>
                    <a:pt x="5112" y="4042"/>
                  </a:lnTo>
                  <a:lnTo>
                    <a:pt x="5117" y="4048"/>
                  </a:lnTo>
                  <a:lnTo>
                    <a:pt x="5162" y="4032"/>
                  </a:lnTo>
                  <a:lnTo>
                    <a:pt x="5188" y="4027"/>
                  </a:lnTo>
                  <a:lnTo>
                    <a:pt x="5221" y="4033"/>
                  </a:lnTo>
                  <a:lnTo>
                    <a:pt x="5260" y="4014"/>
                  </a:lnTo>
                  <a:lnTo>
                    <a:pt x="5273" y="4023"/>
                  </a:lnTo>
                  <a:lnTo>
                    <a:pt x="5293" y="4040"/>
                  </a:lnTo>
                  <a:lnTo>
                    <a:pt x="5341" y="4041"/>
                  </a:lnTo>
                  <a:lnTo>
                    <a:pt x="5346" y="4062"/>
                  </a:lnTo>
                  <a:lnTo>
                    <a:pt x="5382" y="4102"/>
                  </a:lnTo>
                  <a:lnTo>
                    <a:pt x="5428" y="4109"/>
                  </a:lnTo>
                  <a:lnTo>
                    <a:pt x="5454" y="4117"/>
                  </a:lnTo>
                  <a:lnTo>
                    <a:pt x="5456" y="4161"/>
                  </a:lnTo>
                  <a:lnTo>
                    <a:pt x="5487" y="4201"/>
                  </a:lnTo>
                  <a:lnTo>
                    <a:pt x="5494" y="4228"/>
                  </a:lnTo>
                  <a:lnTo>
                    <a:pt x="5490" y="4249"/>
                  </a:lnTo>
                  <a:lnTo>
                    <a:pt x="5456" y="4266"/>
                  </a:lnTo>
                  <a:lnTo>
                    <a:pt x="5504" y="4295"/>
                  </a:lnTo>
                  <a:lnTo>
                    <a:pt x="5567" y="4343"/>
                  </a:lnTo>
                  <a:lnTo>
                    <a:pt x="5626" y="4404"/>
                  </a:lnTo>
                  <a:lnTo>
                    <a:pt x="5637" y="4433"/>
                  </a:lnTo>
                  <a:lnTo>
                    <a:pt x="5627" y="4464"/>
                  </a:lnTo>
                  <a:lnTo>
                    <a:pt x="5604" y="4515"/>
                  </a:lnTo>
                  <a:lnTo>
                    <a:pt x="5600" y="4599"/>
                  </a:lnTo>
                  <a:lnTo>
                    <a:pt x="5597" y="4631"/>
                  </a:lnTo>
                  <a:lnTo>
                    <a:pt x="5588" y="4655"/>
                  </a:lnTo>
                  <a:lnTo>
                    <a:pt x="5584" y="4668"/>
                  </a:lnTo>
                  <a:lnTo>
                    <a:pt x="5596" y="4685"/>
                  </a:lnTo>
                </a:path>
              </a:pathLst>
            </a:custGeom>
            <a:grpFill/>
            <a:ln w="19050">
              <a:solidFill>
                <a:srgbClr val="0099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251" name="Freeform 13"/>
            <p:cNvSpPr>
              <a:spLocks/>
            </p:cNvSpPr>
            <p:nvPr/>
          </p:nvSpPr>
          <p:spPr bwMode="auto">
            <a:xfrm>
              <a:off x="2816" y="3722"/>
              <a:ext cx="111" cy="41"/>
            </a:xfrm>
            <a:custGeom>
              <a:avLst/>
              <a:gdLst>
                <a:gd name="T0" fmla="*/ 12 w 332"/>
                <a:gd name="T1" fmla="*/ 69 h 121"/>
                <a:gd name="T2" fmla="*/ 0 w 332"/>
                <a:gd name="T3" fmla="*/ 61 h 121"/>
                <a:gd name="T4" fmla="*/ 51 w 332"/>
                <a:gd name="T5" fmla="*/ 38 h 121"/>
                <a:gd name="T6" fmla="*/ 65 w 332"/>
                <a:gd name="T7" fmla="*/ 25 h 121"/>
                <a:gd name="T8" fmla="*/ 103 w 332"/>
                <a:gd name="T9" fmla="*/ 17 h 121"/>
                <a:gd name="T10" fmla="*/ 150 w 332"/>
                <a:gd name="T11" fmla="*/ 0 h 121"/>
                <a:gd name="T12" fmla="*/ 176 w 332"/>
                <a:gd name="T13" fmla="*/ 13 h 121"/>
                <a:gd name="T14" fmla="*/ 199 w 332"/>
                <a:gd name="T15" fmla="*/ 22 h 121"/>
                <a:gd name="T16" fmla="*/ 214 w 332"/>
                <a:gd name="T17" fmla="*/ 48 h 121"/>
                <a:gd name="T18" fmla="*/ 227 w 332"/>
                <a:gd name="T19" fmla="*/ 58 h 121"/>
                <a:gd name="T20" fmla="*/ 255 w 332"/>
                <a:gd name="T21" fmla="*/ 60 h 121"/>
                <a:gd name="T22" fmla="*/ 272 w 332"/>
                <a:gd name="T23" fmla="*/ 49 h 121"/>
                <a:gd name="T24" fmla="*/ 288 w 332"/>
                <a:gd name="T25" fmla="*/ 48 h 121"/>
                <a:gd name="T26" fmla="*/ 292 w 332"/>
                <a:gd name="T27" fmla="*/ 61 h 121"/>
                <a:gd name="T28" fmla="*/ 283 w 332"/>
                <a:gd name="T29" fmla="*/ 65 h 121"/>
                <a:gd name="T30" fmla="*/ 273 w 332"/>
                <a:gd name="T31" fmla="*/ 74 h 121"/>
                <a:gd name="T32" fmla="*/ 276 w 332"/>
                <a:gd name="T33" fmla="*/ 89 h 121"/>
                <a:gd name="T34" fmla="*/ 287 w 332"/>
                <a:gd name="T35" fmla="*/ 97 h 121"/>
                <a:gd name="T36" fmla="*/ 312 w 332"/>
                <a:gd name="T37" fmla="*/ 101 h 121"/>
                <a:gd name="T38" fmla="*/ 332 w 332"/>
                <a:gd name="T39" fmla="*/ 118 h 121"/>
                <a:gd name="T40" fmla="*/ 312 w 332"/>
                <a:gd name="T41" fmla="*/ 121 h 121"/>
                <a:gd name="T42" fmla="*/ 285 w 332"/>
                <a:gd name="T43" fmla="*/ 117 h 121"/>
                <a:gd name="T44" fmla="*/ 265 w 332"/>
                <a:gd name="T45" fmla="*/ 104 h 121"/>
                <a:gd name="T46" fmla="*/ 246 w 332"/>
                <a:gd name="T47" fmla="*/ 89 h 121"/>
                <a:gd name="T48" fmla="*/ 210 w 332"/>
                <a:gd name="T49" fmla="*/ 78 h 121"/>
                <a:gd name="T50" fmla="*/ 179 w 332"/>
                <a:gd name="T51" fmla="*/ 70 h 121"/>
                <a:gd name="T52" fmla="*/ 136 w 332"/>
                <a:gd name="T53" fmla="*/ 64 h 121"/>
                <a:gd name="T54" fmla="*/ 98 w 332"/>
                <a:gd name="T55" fmla="*/ 61 h 121"/>
                <a:gd name="T56" fmla="*/ 45 w 332"/>
                <a:gd name="T57" fmla="*/ 62 h 121"/>
                <a:gd name="T58" fmla="*/ 12 w 332"/>
                <a:gd name="T59" fmla="*/ 6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2" h="121">
                  <a:moveTo>
                    <a:pt x="12" y="69"/>
                  </a:moveTo>
                  <a:lnTo>
                    <a:pt x="0" y="61"/>
                  </a:lnTo>
                  <a:lnTo>
                    <a:pt x="51" y="38"/>
                  </a:lnTo>
                  <a:lnTo>
                    <a:pt x="65" y="25"/>
                  </a:lnTo>
                  <a:lnTo>
                    <a:pt x="103" y="17"/>
                  </a:lnTo>
                  <a:lnTo>
                    <a:pt x="150" y="0"/>
                  </a:lnTo>
                  <a:lnTo>
                    <a:pt x="176" y="13"/>
                  </a:lnTo>
                  <a:lnTo>
                    <a:pt x="199" y="22"/>
                  </a:lnTo>
                  <a:lnTo>
                    <a:pt x="214" y="48"/>
                  </a:lnTo>
                  <a:lnTo>
                    <a:pt x="227" y="58"/>
                  </a:lnTo>
                  <a:lnTo>
                    <a:pt x="255" y="60"/>
                  </a:lnTo>
                  <a:lnTo>
                    <a:pt x="272" y="49"/>
                  </a:lnTo>
                  <a:lnTo>
                    <a:pt x="288" y="48"/>
                  </a:lnTo>
                  <a:lnTo>
                    <a:pt x="292" y="61"/>
                  </a:lnTo>
                  <a:lnTo>
                    <a:pt x="283" y="65"/>
                  </a:lnTo>
                  <a:lnTo>
                    <a:pt x="273" y="74"/>
                  </a:lnTo>
                  <a:lnTo>
                    <a:pt x="276" y="89"/>
                  </a:lnTo>
                  <a:lnTo>
                    <a:pt x="287" y="97"/>
                  </a:lnTo>
                  <a:lnTo>
                    <a:pt x="312" y="101"/>
                  </a:lnTo>
                  <a:lnTo>
                    <a:pt x="332" y="118"/>
                  </a:lnTo>
                  <a:lnTo>
                    <a:pt x="312" y="121"/>
                  </a:lnTo>
                  <a:lnTo>
                    <a:pt x="285" y="117"/>
                  </a:lnTo>
                  <a:lnTo>
                    <a:pt x="265" y="104"/>
                  </a:lnTo>
                  <a:lnTo>
                    <a:pt x="246" y="89"/>
                  </a:lnTo>
                  <a:lnTo>
                    <a:pt x="210" y="78"/>
                  </a:lnTo>
                  <a:lnTo>
                    <a:pt x="179" y="70"/>
                  </a:lnTo>
                  <a:lnTo>
                    <a:pt x="136" y="64"/>
                  </a:lnTo>
                  <a:lnTo>
                    <a:pt x="98" y="61"/>
                  </a:lnTo>
                  <a:lnTo>
                    <a:pt x="45" y="62"/>
                  </a:lnTo>
                  <a:lnTo>
                    <a:pt x="12" y="69"/>
                  </a:lnTo>
                  <a:close/>
                </a:path>
              </a:pathLst>
            </a:custGeom>
            <a:grpFill/>
            <a:ln w="19050">
              <a:solidFill>
                <a:srgbClr val="0099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252" name="Districts_Names"/>
          <p:cNvGrpSpPr/>
          <p:nvPr/>
        </p:nvGrpSpPr>
        <p:grpSpPr>
          <a:xfrm>
            <a:off x="2878678" y="840460"/>
            <a:ext cx="6607666" cy="5729972"/>
            <a:chOff x="2696274" y="690670"/>
            <a:chExt cx="6607666" cy="5729972"/>
          </a:xfrm>
        </p:grpSpPr>
        <p:grpSp>
          <p:nvGrpSpPr>
            <p:cNvPr id="253" name="Group 252"/>
            <p:cNvGrpSpPr/>
            <p:nvPr/>
          </p:nvGrpSpPr>
          <p:grpSpPr>
            <a:xfrm>
              <a:off x="8039612" y="1421903"/>
              <a:ext cx="560962" cy="730509"/>
              <a:chOff x="8039612" y="1421903"/>
              <a:chExt cx="560962" cy="730509"/>
            </a:xfrm>
          </p:grpSpPr>
          <p:sp>
            <p:nvSpPr>
              <p:cNvPr id="325" name="TextBox 324"/>
              <p:cNvSpPr txBox="1"/>
              <p:nvPr/>
            </p:nvSpPr>
            <p:spPr>
              <a:xfrm>
                <a:off x="8190110" y="1598381"/>
                <a:ext cx="13785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Bagh</a:t>
                </a: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8396102" y="1638555"/>
                <a:ext cx="179536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Haveli</a:t>
                </a: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8266437" y="1699050"/>
                <a:ext cx="20518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Poonch</a:t>
                </a: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8116831" y="1761482"/>
                <a:ext cx="25006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Sudhnuti</a:t>
                </a: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8292348" y="1873698"/>
                <a:ext cx="133050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Kotli</a:t>
                </a: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8181138" y="1986658"/>
                <a:ext cx="184346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Mirpur</a:t>
                </a:r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8361726" y="2075468"/>
                <a:ext cx="23884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Bhimber</a:t>
                </a:r>
              </a:p>
            </p:txBody>
          </p:sp>
          <p:sp>
            <p:nvSpPr>
              <p:cNvPr id="332" name="TextBox 331"/>
              <p:cNvSpPr txBox="1"/>
              <p:nvPr/>
            </p:nvSpPr>
            <p:spPr>
              <a:xfrm>
                <a:off x="8039612" y="1421903"/>
                <a:ext cx="389530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 err="1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Muzaffarabad</a:t>
                </a:r>
                <a:endParaRPr lang="en-US" sz="500" dirty="0">
                  <a:solidFill>
                    <a:srgbClr val="4D4D4D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254" name="Group 253"/>
            <p:cNvGrpSpPr/>
            <p:nvPr/>
          </p:nvGrpSpPr>
          <p:grpSpPr>
            <a:xfrm>
              <a:off x="5466577" y="1769874"/>
              <a:ext cx="3536538" cy="3629569"/>
              <a:chOff x="5466577" y="1769874"/>
              <a:chExt cx="3536538" cy="3629569"/>
            </a:xfrm>
          </p:grpSpPr>
          <p:sp>
            <p:nvSpPr>
              <p:cNvPr id="285" name="TextBox 284"/>
              <p:cNvSpPr txBox="1"/>
              <p:nvPr/>
            </p:nvSpPr>
            <p:spPr>
              <a:xfrm>
                <a:off x="7799478" y="1769874"/>
                <a:ext cx="28693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Islamabad</a:t>
                </a: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7452742" y="1865443"/>
                <a:ext cx="18755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Attock</a:t>
                </a:r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>
                <a:off x="7823359" y="1954410"/>
                <a:ext cx="312586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Rawalpindi</a:t>
                </a: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7552327" y="2166419"/>
                <a:ext cx="240450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Chakwal</a:t>
                </a: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8003722" y="2132077"/>
                <a:ext cx="208390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Jhelum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7077586" y="2208170"/>
                <a:ext cx="25006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Mianwali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7337603" y="2500279"/>
                <a:ext cx="23724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Khushab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8269185" y="2265748"/>
                <a:ext cx="18755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Gujrat</a:t>
                </a:r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8549655" y="2417640"/>
                <a:ext cx="192360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Sialkot</a:t>
                </a: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8767473" y="2508236"/>
                <a:ext cx="23564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Narowal</a:t>
                </a: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8322353" y="2565889"/>
                <a:ext cx="33182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Gujranwala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7993999" y="2594340"/>
                <a:ext cx="285335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Hafizabad</a:t>
                </a:r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7962599" y="2350379"/>
                <a:ext cx="26449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Mandi</a:t>
                </a:r>
              </a:p>
              <a:p>
                <a:pPr algn="ctr"/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Bahuddin</a:t>
                </a: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7611520" y="2552915"/>
                <a:ext cx="259686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Sargodha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8174478" y="2724905"/>
                <a:ext cx="35105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Sheikhupura</a:t>
                </a:r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8148637" y="2915021"/>
                <a:ext cx="245260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Nankana</a:t>
                </a:r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8463295" y="2870896"/>
                <a:ext cx="195567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Lahore</a:t>
                </a: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8368201" y="3072767"/>
                <a:ext cx="15709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Kasur</a:t>
                </a: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7817145" y="2963466"/>
                <a:ext cx="301365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Faisalabad</a:t>
                </a: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7706697" y="2767799"/>
                <a:ext cx="20358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Chiniot</a:t>
                </a: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7440196" y="2968366"/>
                <a:ext cx="16671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Jhang</a:t>
                </a: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7015383" y="2783770"/>
                <a:ext cx="229230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Bahkkar</a:t>
                </a: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>
                <a:off x="6963286" y="3085941"/>
                <a:ext cx="19877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Layyah</a:t>
                </a:r>
              </a:p>
            </p:txBody>
          </p:sp>
          <p:sp>
            <p:nvSpPr>
              <p:cNvPr id="308" name="TextBox 307"/>
              <p:cNvSpPr txBox="1"/>
              <p:nvPr/>
            </p:nvSpPr>
            <p:spPr>
              <a:xfrm>
                <a:off x="7536400" y="3527085"/>
                <a:ext cx="184346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Vehari</a:t>
                </a:r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>
                <a:off x="7727992" y="3705121"/>
                <a:ext cx="40075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Bahawalnagar</a:t>
                </a:r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7088217" y="4144038"/>
                <a:ext cx="33663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Bahawalpur</a:t>
                </a:r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6455634" y="4354705"/>
                <a:ext cx="452047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Rahim Yar Khan</a:t>
                </a:r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6540703" y="3335410"/>
                <a:ext cx="243656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DG Khan</a:t>
                </a:r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6381920" y="3918845"/>
                <a:ext cx="259687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Rajanpur</a:t>
                </a:r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6797837" y="3422723"/>
                <a:ext cx="378309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Muzaffargarh</a:t>
                </a: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6999675" y="3604378"/>
                <a:ext cx="19396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Multan</a:t>
                </a: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7148604" y="3728205"/>
                <a:ext cx="23083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Lodhran</a:t>
                </a: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7311939" y="3392488"/>
                <a:ext cx="277320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Khanewal</a:t>
                </a: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6187909" y="4631580"/>
                <a:ext cx="18755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Ghotki</a:t>
                </a: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5985084" y="4807613"/>
                <a:ext cx="19075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Sukkur</a:t>
                </a: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5466577" y="5245555"/>
                <a:ext cx="35266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Shaheed</a:t>
                </a:r>
              </a:p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Benazirabad</a:t>
                </a: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7483091" y="3117452"/>
                <a:ext cx="432811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Toba </a:t>
                </a:r>
                <a:r>
                  <a:rPr lang="en-US" sz="500" dirty="0" err="1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Tek</a:t>
                </a:r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 Singh</a:t>
                </a:r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7743790" y="3277312"/>
                <a:ext cx="21800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 err="1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Sahiwal</a:t>
                </a:r>
                <a:endParaRPr lang="en-US" sz="500" dirty="0">
                  <a:solidFill>
                    <a:srgbClr val="4D4D4D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8167350" y="3203967"/>
                <a:ext cx="168316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 err="1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Okara</a:t>
                </a:r>
                <a:endParaRPr lang="en-US" sz="500" dirty="0">
                  <a:solidFill>
                    <a:srgbClr val="4D4D4D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7897585" y="3383772"/>
                <a:ext cx="29014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 err="1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Pakpattan</a:t>
                </a:r>
                <a:endParaRPr lang="en-US" sz="500" dirty="0">
                  <a:solidFill>
                    <a:srgbClr val="4D4D4D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4780121" y="3452157"/>
              <a:ext cx="1696234" cy="2968485"/>
              <a:chOff x="4780121" y="3452157"/>
              <a:chExt cx="1696234" cy="2968485"/>
            </a:xfrm>
          </p:grpSpPr>
          <p:sp>
            <p:nvSpPr>
              <p:cNvPr id="273" name="TextBox 272"/>
              <p:cNvSpPr txBox="1"/>
              <p:nvPr/>
            </p:nvSpPr>
            <p:spPr>
              <a:xfrm>
                <a:off x="4987536" y="5987413"/>
                <a:ext cx="21480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Karachi</a:t>
                </a: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5181163" y="6164752"/>
                <a:ext cx="19075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Thatta</a:t>
                </a: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5460651" y="6343698"/>
                <a:ext cx="224421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Sujawal</a:t>
                </a: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5820484" y="6131172"/>
                <a:ext cx="15869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Badin</a:t>
                </a: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5513036" y="5975840"/>
                <a:ext cx="42319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Tando M. Khan</a:t>
                </a: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5552771" y="5846079"/>
                <a:ext cx="307777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Hyderabad</a:t>
                </a: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6229492" y="5762220"/>
                <a:ext cx="24686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Umerkot</a:t>
                </a: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5960195" y="5869817"/>
                <a:ext cx="33502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Mirpur Khas</a:t>
                </a: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5743263" y="5677214"/>
                <a:ext cx="26128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Tando</a:t>
                </a:r>
              </a:p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Allah Yar</a:t>
                </a: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5610131" y="5617784"/>
                <a:ext cx="19877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Matiari</a:t>
                </a: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5250523" y="5633944"/>
                <a:ext cx="27090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Jamshoro</a:t>
                </a: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4780121" y="3452157"/>
                <a:ext cx="19877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Quetta</a:t>
                </a: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2696274" y="5120000"/>
              <a:ext cx="2232121" cy="746974"/>
              <a:chOff x="2696274" y="5120000"/>
              <a:chExt cx="2232121" cy="746974"/>
            </a:xfrm>
          </p:grpSpPr>
          <p:sp>
            <p:nvSpPr>
              <p:cNvPr id="268" name="TextBox 267"/>
              <p:cNvSpPr txBox="1"/>
              <p:nvPr/>
            </p:nvSpPr>
            <p:spPr>
              <a:xfrm>
                <a:off x="4713593" y="5597038"/>
                <a:ext cx="21480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Lasbela</a:t>
                </a: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4114014" y="5409844"/>
                <a:ext cx="21480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Awaran</a:t>
                </a: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3539764" y="5120000"/>
                <a:ext cx="221215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Panjgur</a:t>
                </a:r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2899056" y="5536309"/>
                <a:ext cx="39914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Kech (Turbat)</a:t>
                </a: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2696274" y="5790030"/>
                <a:ext cx="21961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Gwadar</a:t>
                </a:r>
              </a:p>
            </p:txBody>
          </p:sp>
        </p:grpSp>
        <p:grpSp>
          <p:nvGrpSpPr>
            <p:cNvPr id="257" name="Group 256"/>
            <p:cNvGrpSpPr/>
            <p:nvPr/>
          </p:nvGrpSpPr>
          <p:grpSpPr>
            <a:xfrm>
              <a:off x="7005601" y="690670"/>
              <a:ext cx="2298339" cy="1019305"/>
              <a:chOff x="7005601" y="690670"/>
              <a:chExt cx="2298339" cy="1019305"/>
            </a:xfrm>
          </p:grpSpPr>
          <p:sp>
            <p:nvSpPr>
              <p:cNvPr id="258" name="TextBox 257"/>
              <p:cNvSpPr txBox="1"/>
              <p:nvPr/>
            </p:nvSpPr>
            <p:spPr>
              <a:xfrm>
                <a:off x="7598415" y="1026036"/>
                <a:ext cx="13785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Swat</a:t>
                </a:r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7603505" y="1367169"/>
                <a:ext cx="168316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Buner</a:t>
                </a: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7336497" y="1446144"/>
                <a:ext cx="208390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Mardan</a:t>
                </a:r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7270505" y="1633031"/>
                <a:ext cx="278923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Nowshera</a:t>
                </a: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7561819" y="1557060"/>
                <a:ext cx="165110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Swabi</a:t>
                </a: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7235499" y="1341020"/>
                <a:ext cx="26770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Malakand</a:t>
                </a:r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7131336" y="1513833"/>
                <a:ext cx="296556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Charsadda</a:t>
                </a: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8510482" y="690670"/>
                <a:ext cx="15549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Gilgit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9111579" y="1182076"/>
                <a:ext cx="192361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Skardu</a:t>
                </a: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7005601" y="1608181"/>
                <a:ext cx="272512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4D4D4D"/>
                    </a:solidFill>
                    <a:latin typeface="Trebuchet MS" panose="020B0603020202020204" pitchFamily="34" charset="0"/>
                  </a:rPr>
                  <a:t>Peshawar</a:t>
                </a:r>
              </a:p>
            </p:txBody>
          </p:sp>
        </p:grpSp>
      </p:grpSp>
      <p:sp>
        <p:nvSpPr>
          <p:cNvPr id="333" name="Rectangle 332"/>
          <p:cNvSpPr/>
          <p:nvPr/>
        </p:nvSpPr>
        <p:spPr>
          <a:xfrm>
            <a:off x="446251" y="1029520"/>
            <a:ext cx="2823998" cy="1734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34" name="Provinces_Name"/>
          <p:cNvGrpSpPr/>
          <p:nvPr/>
        </p:nvGrpSpPr>
        <p:grpSpPr>
          <a:xfrm>
            <a:off x="4195609" y="714767"/>
            <a:ext cx="5779994" cy="4646603"/>
            <a:chOff x="4013205" y="564976"/>
            <a:chExt cx="5779994" cy="4646603"/>
          </a:xfrm>
        </p:grpSpPr>
        <p:sp>
          <p:nvSpPr>
            <p:cNvPr id="335" name="TextBox 334"/>
            <p:cNvSpPr txBox="1"/>
            <p:nvPr/>
          </p:nvSpPr>
          <p:spPr>
            <a:xfrm>
              <a:off x="8686609" y="564976"/>
              <a:ext cx="75950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GILGIT</a:t>
              </a:r>
            </a:p>
            <a:p>
              <a:r>
                <a:rPr lang="en-US" sz="1200" b="1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BALTISTAN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6922462" y="3186664"/>
              <a:ext cx="56746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PUNJAB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4013205" y="4239330"/>
              <a:ext cx="9857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BALOCHISTAN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5652980" y="5026913"/>
              <a:ext cx="42960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SINDH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6092509" y="1568968"/>
              <a:ext cx="110395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KHYBER</a:t>
              </a:r>
            </a:p>
            <a:p>
              <a:r>
                <a:rPr lang="en-US" sz="1200" b="1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PAKHTUNKHWA</a:t>
              </a:r>
            </a:p>
          </p:txBody>
        </p:sp>
        <p:grpSp>
          <p:nvGrpSpPr>
            <p:cNvPr id="340" name="Group 339"/>
            <p:cNvGrpSpPr/>
            <p:nvPr/>
          </p:nvGrpSpPr>
          <p:grpSpPr>
            <a:xfrm>
              <a:off x="9007728" y="1605432"/>
              <a:ext cx="785471" cy="519823"/>
              <a:chOff x="9035438" y="1605432"/>
              <a:chExt cx="785471" cy="519823"/>
            </a:xfrm>
          </p:grpSpPr>
          <p:sp>
            <p:nvSpPr>
              <p:cNvPr id="341" name="TextBox 340"/>
              <p:cNvSpPr txBox="1"/>
              <p:nvPr/>
            </p:nvSpPr>
            <p:spPr>
              <a:xfrm>
                <a:off x="9035438" y="1605432"/>
                <a:ext cx="7854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FFFF"/>
                    </a:solidFill>
                    <a:latin typeface="Trebuchet MS" panose="020B0603020202020204" pitchFamily="34" charset="0"/>
                  </a:rPr>
                  <a:t>JAMMU </a:t>
                </a:r>
              </a:p>
              <a:p>
                <a:r>
                  <a:rPr lang="en-US" sz="1200" b="1" dirty="0">
                    <a:solidFill>
                      <a:srgbClr val="FFFFFF"/>
                    </a:solidFill>
                    <a:latin typeface="Trebuchet MS" panose="020B0603020202020204" pitchFamily="34" charset="0"/>
                  </a:rPr>
                  <a:t>&amp; KASHMIR</a:t>
                </a:r>
              </a:p>
            </p:txBody>
          </p:sp>
          <p:sp>
            <p:nvSpPr>
              <p:cNvPr id="342" name="TextBox 341"/>
              <p:cNvSpPr txBox="1"/>
              <p:nvPr/>
            </p:nvSpPr>
            <p:spPr>
              <a:xfrm>
                <a:off x="9038645" y="2017533"/>
                <a:ext cx="779059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700" b="1" dirty="0">
                    <a:solidFill>
                      <a:srgbClr val="FFFFFF"/>
                    </a:solidFill>
                    <a:latin typeface="Trebuchet MS" panose="020B0603020202020204" pitchFamily="34" charset="0"/>
                  </a:rPr>
                  <a:t>Disputed Territory</a:t>
                </a:r>
              </a:p>
            </p:txBody>
          </p:sp>
        </p:grpSp>
      </p:grpSp>
      <p:grpSp>
        <p:nvGrpSpPr>
          <p:cNvPr id="343" name="Regional Offices_Legend"/>
          <p:cNvGrpSpPr/>
          <p:nvPr/>
        </p:nvGrpSpPr>
        <p:grpSpPr>
          <a:xfrm>
            <a:off x="533717" y="1420902"/>
            <a:ext cx="2446608" cy="276999"/>
            <a:chOff x="393857" y="1360293"/>
            <a:chExt cx="2446608" cy="276999"/>
          </a:xfrm>
        </p:grpSpPr>
        <p:sp>
          <p:nvSpPr>
            <p:cNvPr id="344" name="TextBox 343"/>
            <p:cNvSpPr txBox="1"/>
            <p:nvPr/>
          </p:nvSpPr>
          <p:spPr>
            <a:xfrm>
              <a:off x="393857" y="1360293"/>
              <a:ext cx="13745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NRSP Hub Offices</a:t>
              </a:r>
            </a:p>
          </p:txBody>
        </p:sp>
        <p:sp>
          <p:nvSpPr>
            <p:cNvPr id="345" name="Freeform 6"/>
            <p:cNvSpPr>
              <a:spLocks noEditPoints="1"/>
            </p:cNvSpPr>
            <p:nvPr/>
          </p:nvSpPr>
          <p:spPr bwMode="auto">
            <a:xfrm rot="1568746">
              <a:off x="2681237" y="1377690"/>
              <a:ext cx="159228" cy="251845"/>
            </a:xfrm>
            <a:custGeom>
              <a:avLst/>
              <a:gdLst>
                <a:gd name="T0" fmla="*/ 601 w 2009"/>
                <a:gd name="T1" fmla="*/ 1311 h 3176"/>
                <a:gd name="T2" fmla="*/ 582 w 2009"/>
                <a:gd name="T3" fmla="*/ 1327 h 3176"/>
                <a:gd name="T4" fmla="*/ 539 w 2009"/>
                <a:gd name="T5" fmla="*/ 1367 h 3176"/>
                <a:gd name="T6" fmla="*/ 472 w 2009"/>
                <a:gd name="T7" fmla="*/ 1438 h 3176"/>
                <a:gd name="T8" fmla="*/ 378 w 2009"/>
                <a:gd name="T9" fmla="*/ 1543 h 3176"/>
                <a:gd name="T10" fmla="*/ 284 w 2009"/>
                <a:gd name="T11" fmla="*/ 1670 h 3176"/>
                <a:gd name="T12" fmla="*/ 227 w 2009"/>
                <a:gd name="T13" fmla="*/ 1790 h 3176"/>
                <a:gd name="T14" fmla="*/ 195 w 2009"/>
                <a:gd name="T15" fmla="*/ 1889 h 3176"/>
                <a:gd name="T16" fmla="*/ 182 w 2009"/>
                <a:gd name="T17" fmla="*/ 1952 h 3176"/>
                <a:gd name="T18" fmla="*/ 182 w 2009"/>
                <a:gd name="T19" fmla="*/ 1963 h 3176"/>
                <a:gd name="T20" fmla="*/ 202 w 2009"/>
                <a:gd name="T21" fmla="*/ 1930 h 3176"/>
                <a:gd name="T22" fmla="*/ 246 w 2009"/>
                <a:gd name="T23" fmla="*/ 1865 h 3176"/>
                <a:gd name="T24" fmla="*/ 315 w 2009"/>
                <a:gd name="T25" fmla="*/ 1773 h 3176"/>
                <a:gd name="T26" fmla="*/ 408 w 2009"/>
                <a:gd name="T27" fmla="*/ 1665 h 3176"/>
                <a:gd name="T28" fmla="*/ 525 w 2009"/>
                <a:gd name="T29" fmla="*/ 1546 h 3176"/>
                <a:gd name="T30" fmla="*/ 634 w 2009"/>
                <a:gd name="T31" fmla="*/ 1445 h 3176"/>
                <a:gd name="T32" fmla="*/ 715 w 2009"/>
                <a:gd name="T33" fmla="*/ 1376 h 3176"/>
                <a:gd name="T34" fmla="*/ 769 w 2009"/>
                <a:gd name="T35" fmla="*/ 1333 h 3176"/>
                <a:gd name="T36" fmla="*/ 798 w 2009"/>
                <a:gd name="T37" fmla="*/ 1313 h 3176"/>
                <a:gd name="T38" fmla="*/ 803 w 2009"/>
                <a:gd name="T39" fmla="*/ 199 h 3176"/>
                <a:gd name="T40" fmla="*/ 1808 w 2009"/>
                <a:gd name="T41" fmla="*/ 0 h 3176"/>
                <a:gd name="T42" fmla="*/ 1606 w 2009"/>
                <a:gd name="T43" fmla="*/ 1290 h 3176"/>
                <a:gd name="T44" fmla="*/ 1626 w 2009"/>
                <a:gd name="T45" fmla="*/ 1305 h 3176"/>
                <a:gd name="T46" fmla="*/ 1675 w 2009"/>
                <a:gd name="T47" fmla="*/ 1347 h 3176"/>
                <a:gd name="T48" fmla="*/ 1743 w 2009"/>
                <a:gd name="T49" fmla="*/ 1415 h 3176"/>
                <a:gd name="T50" fmla="*/ 1820 w 2009"/>
                <a:gd name="T51" fmla="*/ 1505 h 3176"/>
                <a:gd name="T52" fmla="*/ 1897 w 2009"/>
                <a:gd name="T53" fmla="*/ 1614 h 3176"/>
                <a:gd name="T54" fmla="*/ 1960 w 2009"/>
                <a:gd name="T55" fmla="*/ 1742 h 3176"/>
                <a:gd name="T56" fmla="*/ 2000 w 2009"/>
                <a:gd name="T57" fmla="*/ 1884 h 3176"/>
                <a:gd name="T58" fmla="*/ 2005 w 2009"/>
                <a:gd name="T59" fmla="*/ 1998 h 3176"/>
                <a:gd name="T60" fmla="*/ 1950 w 2009"/>
                <a:gd name="T61" fmla="*/ 2036 h 3176"/>
                <a:gd name="T62" fmla="*/ 1839 w 2009"/>
                <a:gd name="T63" fmla="*/ 2070 h 3176"/>
                <a:gd name="T64" fmla="*/ 1682 w 2009"/>
                <a:gd name="T65" fmla="*/ 2096 h 3176"/>
                <a:gd name="T66" fmla="*/ 1492 w 2009"/>
                <a:gd name="T67" fmla="*/ 2114 h 3176"/>
                <a:gd name="T68" fmla="*/ 1279 w 2009"/>
                <a:gd name="T69" fmla="*/ 2123 h 3176"/>
                <a:gd name="T70" fmla="*/ 1204 w 2009"/>
                <a:gd name="T71" fmla="*/ 2627 h 3176"/>
                <a:gd name="T72" fmla="*/ 1170 w 2009"/>
                <a:gd name="T73" fmla="*/ 2813 h 3176"/>
                <a:gd name="T74" fmla="*/ 1105 w 2009"/>
                <a:gd name="T75" fmla="*/ 2977 h 3176"/>
                <a:gd name="T76" fmla="*/ 876 w 2009"/>
                <a:gd name="T77" fmla="*/ 2907 h 3176"/>
                <a:gd name="T78" fmla="*/ 816 w 2009"/>
                <a:gd name="T79" fmla="*/ 2699 h 3176"/>
                <a:gd name="T80" fmla="*/ 803 w 2009"/>
                <a:gd name="T81" fmla="*/ 2124 h 3176"/>
                <a:gd name="T82" fmla="*/ 598 w 2009"/>
                <a:gd name="T83" fmla="*/ 2119 h 3176"/>
                <a:gd name="T84" fmla="*/ 408 w 2009"/>
                <a:gd name="T85" fmla="*/ 2109 h 3176"/>
                <a:gd name="T86" fmla="*/ 244 w 2009"/>
                <a:gd name="T87" fmla="*/ 2091 h 3176"/>
                <a:gd name="T88" fmla="*/ 115 w 2009"/>
                <a:gd name="T89" fmla="*/ 2065 h 3176"/>
                <a:gd name="T90" fmla="*/ 31 w 2009"/>
                <a:gd name="T91" fmla="*/ 2029 h 3176"/>
                <a:gd name="T92" fmla="*/ 0 w 2009"/>
                <a:gd name="T93" fmla="*/ 1985 h 3176"/>
                <a:gd name="T94" fmla="*/ 19 w 2009"/>
                <a:gd name="T95" fmla="*/ 1834 h 3176"/>
                <a:gd name="T96" fmla="*/ 68 w 2009"/>
                <a:gd name="T97" fmla="*/ 1698 h 3176"/>
                <a:gd name="T98" fmla="*/ 136 w 2009"/>
                <a:gd name="T99" fmla="*/ 1575 h 3176"/>
                <a:gd name="T100" fmla="*/ 214 w 2009"/>
                <a:gd name="T101" fmla="*/ 1472 h 3176"/>
                <a:gd name="T102" fmla="*/ 290 w 2009"/>
                <a:gd name="T103" fmla="*/ 1389 h 3176"/>
                <a:gd name="T104" fmla="*/ 354 w 2009"/>
                <a:gd name="T105" fmla="*/ 1330 h 3176"/>
                <a:gd name="T106" fmla="*/ 394 w 2009"/>
                <a:gd name="T107" fmla="*/ 1297 h 3176"/>
                <a:gd name="T108" fmla="*/ 403 w 2009"/>
                <a:gd name="T109" fmla="*/ 199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3176">
                  <a:moveTo>
                    <a:pt x="602" y="199"/>
                  </a:moveTo>
                  <a:lnTo>
                    <a:pt x="602" y="1310"/>
                  </a:lnTo>
                  <a:lnTo>
                    <a:pt x="601" y="1311"/>
                  </a:lnTo>
                  <a:lnTo>
                    <a:pt x="598" y="1315"/>
                  </a:lnTo>
                  <a:lnTo>
                    <a:pt x="591" y="1320"/>
                  </a:lnTo>
                  <a:lnTo>
                    <a:pt x="582" y="1327"/>
                  </a:lnTo>
                  <a:lnTo>
                    <a:pt x="571" y="1338"/>
                  </a:lnTo>
                  <a:lnTo>
                    <a:pt x="556" y="1350"/>
                  </a:lnTo>
                  <a:lnTo>
                    <a:pt x="539" y="1367"/>
                  </a:lnTo>
                  <a:lnTo>
                    <a:pt x="520" y="1387"/>
                  </a:lnTo>
                  <a:lnTo>
                    <a:pt x="497" y="1410"/>
                  </a:lnTo>
                  <a:lnTo>
                    <a:pt x="472" y="1438"/>
                  </a:lnTo>
                  <a:lnTo>
                    <a:pt x="444" y="1468"/>
                  </a:lnTo>
                  <a:lnTo>
                    <a:pt x="412" y="1503"/>
                  </a:lnTo>
                  <a:lnTo>
                    <a:pt x="378" y="1543"/>
                  </a:lnTo>
                  <a:lnTo>
                    <a:pt x="341" y="1587"/>
                  </a:lnTo>
                  <a:lnTo>
                    <a:pt x="311" y="1629"/>
                  </a:lnTo>
                  <a:lnTo>
                    <a:pt x="284" y="1670"/>
                  </a:lnTo>
                  <a:lnTo>
                    <a:pt x="262" y="1712"/>
                  </a:lnTo>
                  <a:lnTo>
                    <a:pt x="243" y="1752"/>
                  </a:lnTo>
                  <a:lnTo>
                    <a:pt x="227" y="1790"/>
                  </a:lnTo>
                  <a:lnTo>
                    <a:pt x="214" y="1827"/>
                  </a:lnTo>
                  <a:lnTo>
                    <a:pt x="203" y="1860"/>
                  </a:lnTo>
                  <a:lnTo>
                    <a:pt x="195" y="1889"/>
                  </a:lnTo>
                  <a:lnTo>
                    <a:pt x="190" y="1915"/>
                  </a:lnTo>
                  <a:lnTo>
                    <a:pt x="185" y="1936"/>
                  </a:lnTo>
                  <a:lnTo>
                    <a:pt x="182" y="1952"/>
                  </a:lnTo>
                  <a:lnTo>
                    <a:pt x="181" y="1962"/>
                  </a:lnTo>
                  <a:lnTo>
                    <a:pt x="181" y="1965"/>
                  </a:lnTo>
                  <a:lnTo>
                    <a:pt x="182" y="1963"/>
                  </a:lnTo>
                  <a:lnTo>
                    <a:pt x="186" y="1956"/>
                  </a:lnTo>
                  <a:lnTo>
                    <a:pt x="193" y="1945"/>
                  </a:lnTo>
                  <a:lnTo>
                    <a:pt x="202" y="1930"/>
                  </a:lnTo>
                  <a:lnTo>
                    <a:pt x="214" y="1911"/>
                  </a:lnTo>
                  <a:lnTo>
                    <a:pt x="229" y="1889"/>
                  </a:lnTo>
                  <a:lnTo>
                    <a:pt x="246" y="1865"/>
                  </a:lnTo>
                  <a:lnTo>
                    <a:pt x="266" y="1836"/>
                  </a:lnTo>
                  <a:lnTo>
                    <a:pt x="290" y="1806"/>
                  </a:lnTo>
                  <a:lnTo>
                    <a:pt x="315" y="1773"/>
                  </a:lnTo>
                  <a:lnTo>
                    <a:pt x="343" y="1739"/>
                  </a:lnTo>
                  <a:lnTo>
                    <a:pt x="374" y="1703"/>
                  </a:lnTo>
                  <a:lnTo>
                    <a:pt x="408" y="1665"/>
                  </a:lnTo>
                  <a:lnTo>
                    <a:pt x="444" y="1627"/>
                  </a:lnTo>
                  <a:lnTo>
                    <a:pt x="482" y="1587"/>
                  </a:lnTo>
                  <a:lnTo>
                    <a:pt x="525" y="1546"/>
                  </a:lnTo>
                  <a:lnTo>
                    <a:pt x="565" y="1508"/>
                  </a:lnTo>
                  <a:lnTo>
                    <a:pt x="601" y="1474"/>
                  </a:lnTo>
                  <a:lnTo>
                    <a:pt x="634" y="1445"/>
                  </a:lnTo>
                  <a:lnTo>
                    <a:pt x="664" y="1419"/>
                  </a:lnTo>
                  <a:lnTo>
                    <a:pt x="691" y="1396"/>
                  </a:lnTo>
                  <a:lnTo>
                    <a:pt x="715" y="1376"/>
                  </a:lnTo>
                  <a:lnTo>
                    <a:pt x="736" y="1359"/>
                  </a:lnTo>
                  <a:lnTo>
                    <a:pt x="754" y="1345"/>
                  </a:lnTo>
                  <a:lnTo>
                    <a:pt x="769" y="1333"/>
                  </a:lnTo>
                  <a:lnTo>
                    <a:pt x="782" y="1325"/>
                  </a:lnTo>
                  <a:lnTo>
                    <a:pt x="791" y="1318"/>
                  </a:lnTo>
                  <a:lnTo>
                    <a:pt x="798" y="1313"/>
                  </a:lnTo>
                  <a:lnTo>
                    <a:pt x="802" y="1311"/>
                  </a:lnTo>
                  <a:lnTo>
                    <a:pt x="803" y="1310"/>
                  </a:lnTo>
                  <a:lnTo>
                    <a:pt x="803" y="199"/>
                  </a:lnTo>
                  <a:lnTo>
                    <a:pt x="602" y="199"/>
                  </a:lnTo>
                  <a:close/>
                  <a:moveTo>
                    <a:pt x="201" y="0"/>
                  </a:moveTo>
                  <a:lnTo>
                    <a:pt x="1808" y="0"/>
                  </a:lnTo>
                  <a:lnTo>
                    <a:pt x="1808" y="199"/>
                  </a:lnTo>
                  <a:lnTo>
                    <a:pt x="1606" y="199"/>
                  </a:lnTo>
                  <a:lnTo>
                    <a:pt x="1606" y="1290"/>
                  </a:lnTo>
                  <a:lnTo>
                    <a:pt x="1608" y="1291"/>
                  </a:lnTo>
                  <a:lnTo>
                    <a:pt x="1615" y="1297"/>
                  </a:lnTo>
                  <a:lnTo>
                    <a:pt x="1626" y="1305"/>
                  </a:lnTo>
                  <a:lnTo>
                    <a:pt x="1639" y="1316"/>
                  </a:lnTo>
                  <a:lnTo>
                    <a:pt x="1655" y="1330"/>
                  </a:lnTo>
                  <a:lnTo>
                    <a:pt x="1675" y="1347"/>
                  </a:lnTo>
                  <a:lnTo>
                    <a:pt x="1696" y="1367"/>
                  </a:lnTo>
                  <a:lnTo>
                    <a:pt x="1719" y="1389"/>
                  </a:lnTo>
                  <a:lnTo>
                    <a:pt x="1743" y="1415"/>
                  </a:lnTo>
                  <a:lnTo>
                    <a:pt x="1768" y="1442"/>
                  </a:lnTo>
                  <a:lnTo>
                    <a:pt x="1795" y="1472"/>
                  </a:lnTo>
                  <a:lnTo>
                    <a:pt x="1820" y="1505"/>
                  </a:lnTo>
                  <a:lnTo>
                    <a:pt x="1847" y="1540"/>
                  </a:lnTo>
                  <a:lnTo>
                    <a:pt x="1873" y="1575"/>
                  </a:lnTo>
                  <a:lnTo>
                    <a:pt x="1897" y="1614"/>
                  </a:lnTo>
                  <a:lnTo>
                    <a:pt x="1920" y="1655"/>
                  </a:lnTo>
                  <a:lnTo>
                    <a:pt x="1941" y="1698"/>
                  </a:lnTo>
                  <a:lnTo>
                    <a:pt x="1960" y="1742"/>
                  </a:lnTo>
                  <a:lnTo>
                    <a:pt x="1977" y="1787"/>
                  </a:lnTo>
                  <a:lnTo>
                    <a:pt x="1990" y="1834"/>
                  </a:lnTo>
                  <a:lnTo>
                    <a:pt x="2000" y="1884"/>
                  </a:lnTo>
                  <a:lnTo>
                    <a:pt x="2007" y="1933"/>
                  </a:lnTo>
                  <a:lnTo>
                    <a:pt x="2009" y="1985"/>
                  </a:lnTo>
                  <a:lnTo>
                    <a:pt x="2005" y="1998"/>
                  </a:lnTo>
                  <a:lnTo>
                    <a:pt x="1994" y="2012"/>
                  </a:lnTo>
                  <a:lnTo>
                    <a:pt x="1975" y="2025"/>
                  </a:lnTo>
                  <a:lnTo>
                    <a:pt x="1950" y="2036"/>
                  </a:lnTo>
                  <a:lnTo>
                    <a:pt x="1918" y="2049"/>
                  </a:lnTo>
                  <a:lnTo>
                    <a:pt x="1881" y="2059"/>
                  </a:lnTo>
                  <a:lnTo>
                    <a:pt x="1839" y="2070"/>
                  </a:lnTo>
                  <a:lnTo>
                    <a:pt x="1791" y="2079"/>
                  </a:lnTo>
                  <a:lnTo>
                    <a:pt x="1738" y="2088"/>
                  </a:lnTo>
                  <a:lnTo>
                    <a:pt x="1682" y="2096"/>
                  </a:lnTo>
                  <a:lnTo>
                    <a:pt x="1622" y="2103"/>
                  </a:lnTo>
                  <a:lnTo>
                    <a:pt x="1558" y="2109"/>
                  </a:lnTo>
                  <a:lnTo>
                    <a:pt x="1492" y="2114"/>
                  </a:lnTo>
                  <a:lnTo>
                    <a:pt x="1423" y="2118"/>
                  </a:lnTo>
                  <a:lnTo>
                    <a:pt x="1352" y="2120"/>
                  </a:lnTo>
                  <a:lnTo>
                    <a:pt x="1279" y="2123"/>
                  </a:lnTo>
                  <a:lnTo>
                    <a:pt x="1206" y="2124"/>
                  </a:lnTo>
                  <a:lnTo>
                    <a:pt x="1206" y="2560"/>
                  </a:lnTo>
                  <a:lnTo>
                    <a:pt x="1204" y="2627"/>
                  </a:lnTo>
                  <a:lnTo>
                    <a:pt x="1196" y="2692"/>
                  </a:lnTo>
                  <a:lnTo>
                    <a:pt x="1184" y="2753"/>
                  </a:lnTo>
                  <a:lnTo>
                    <a:pt x="1170" y="2813"/>
                  </a:lnTo>
                  <a:lnTo>
                    <a:pt x="1151" y="2870"/>
                  </a:lnTo>
                  <a:lnTo>
                    <a:pt x="1129" y="2924"/>
                  </a:lnTo>
                  <a:lnTo>
                    <a:pt x="1105" y="2977"/>
                  </a:lnTo>
                  <a:lnTo>
                    <a:pt x="1004" y="3176"/>
                  </a:lnTo>
                  <a:lnTo>
                    <a:pt x="904" y="2977"/>
                  </a:lnTo>
                  <a:lnTo>
                    <a:pt x="876" y="2907"/>
                  </a:lnTo>
                  <a:lnTo>
                    <a:pt x="851" y="2838"/>
                  </a:lnTo>
                  <a:lnTo>
                    <a:pt x="831" y="2769"/>
                  </a:lnTo>
                  <a:lnTo>
                    <a:pt x="816" y="2699"/>
                  </a:lnTo>
                  <a:lnTo>
                    <a:pt x="806" y="2630"/>
                  </a:lnTo>
                  <a:lnTo>
                    <a:pt x="803" y="2560"/>
                  </a:lnTo>
                  <a:lnTo>
                    <a:pt x="803" y="2124"/>
                  </a:lnTo>
                  <a:lnTo>
                    <a:pt x="734" y="2123"/>
                  </a:lnTo>
                  <a:lnTo>
                    <a:pt x="665" y="2122"/>
                  </a:lnTo>
                  <a:lnTo>
                    <a:pt x="598" y="2119"/>
                  </a:lnTo>
                  <a:lnTo>
                    <a:pt x="531" y="2117"/>
                  </a:lnTo>
                  <a:lnTo>
                    <a:pt x="469" y="2113"/>
                  </a:lnTo>
                  <a:lnTo>
                    <a:pt x="408" y="2109"/>
                  </a:lnTo>
                  <a:lnTo>
                    <a:pt x="349" y="2104"/>
                  </a:lnTo>
                  <a:lnTo>
                    <a:pt x="295" y="2098"/>
                  </a:lnTo>
                  <a:lnTo>
                    <a:pt x="244" y="2091"/>
                  </a:lnTo>
                  <a:lnTo>
                    <a:pt x="196" y="2083"/>
                  </a:lnTo>
                  <a:lnTo>
                    <a:pt x="153" y="2074"/>
                  </a:lnTo>
                  <a:lnTo>
                    <a:pt x="115" y="2065"/>
                  </a:lnTo>
                  <a:lnTo>
                    <a:pt x="81" y="2053"/>
                  </a:lnTo>
                  <a:lnTo>
                    <a:pt x="53" y="2042"/>
                  </a:lnTo>
                  <a:lnTo>
                    <a:pt x="31" y="2029"/>
                  </a:lnTo>
                  <a:lnTo>
                    <a:pt x="14" y="2015"/>
                  </a:lnTo>
                  <a:lnTo>
                    <a:pt x="3" y="2001"/>
                  </a:lnTo>
                  <a:lnTo>
                    <a:pt x="0" y="1985"/>
                  </a:lnTo>
                  <a:lnTo>
                    <a:pt x="2" y="1933"/>
                  </a:lnTo>
                  <a:lnTo>
                    <a:pt x="8" y="1884"/>
                  </a:lnTo>
                  <a:lnTo>
                    <a:pt x="19" y="1834"/>
                  </a:lnTo>
                  <a:lnTo>
                    <a:pt x="32" y="1787"/>
                  </a:lnTo>
                  <a:lnTo>
                    <a:pt x="49" y="1742"/>
                  </a:lnTo>
                  <a:lnTo>
                    <a:pt x="68" y="1698"/>
                  </a:lnTo>
                  <a:lnTo>
                    <a:pt x="89" y="1655"/>
                  </a:lnTo>
                  <a:lnTo>
                    <a:pt x="112" y="1614"/>
                  </a:lnTo>
                  <a:lnTo>
                    <a:pt x="136" y="1575"/>
                  </a:lnTo>
                  <a:lnTo>
                    <a:pt x="162" y="1540"/>
                  </a:lnTo>
                  <a:lnTo>
                    <a:pt x="188" y="1505"/>
                  </a:lnTo>
                  <a:lnTo>
                    <a:pt x="214" y="1472"/>
                  </a:lnTo>
                  <a:lnTo>
                    <a:pt x="241" y="1442"/>
                  </a:lnTo>
                  <a:lnTo>
                    <a:pt x="266" y="1415"/>
                  </a:lnTo>
                  <a:lnTo>
                    <a:pt x="290" y="1389"/>
                  </a:lnTo>
                  <a:lnTo>
                    <a:pt x="313" y="1367"/>
                  </a:lnTo>
                  <a:lnTo>
                    <a:pt x="334" y="1347"/>
                  </a:lnTo>
                  <a:lnTo>
                    <a:pt x="354" y="1330"/>
                  </a:lnTo>
                  <a:lnTo>
                    <a:pt x="370" y="1316"/>
                  </a:lnTo>
                  <a:lnTo>
                    <a:pt x="383" y="1305"/>
                  </a:lnTo>
                  <a:lnTo>
                    <a:pt x="394" y="1297"/>
                  </a:lnTo>
                  <a:lnTo>
                    <a:pt x="400" y="1291"/>
                  </a:lnTo>
                  <a:lnTo>
                    <a:pt x="403" y="1290"/>
                  </a:lnTo>
                  <a:lnTo>
                    <a:pt x="403" y="199"/>
                  </a:lnTo>
                  <a:lnTo>
                    <a:pt x="201" y="19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20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346" name="Programme_District_Legend"/>
          <p:cNvGrpSpPr/>
          <p:nvPr/>
        </p:nvGrpSpPr>
        <p:grpSpPr>
          <a:xfrm>
            <a:off x="533718" y="1115318"/>
            <a:ext cx="2505199" cy="276999"/>
            <a:chOff x="393857" y="1054709"/>
            <a:chExt cx="2505199" cy="276999"/>
          </a:xfrm>
        </p:grpSpPr>
        <p:sp>
          <p:nvSpPr>
            <p:cNvPr id="347" name="TextBox 346"/>
            <p:cNvSpPr txBox="1"/>
            <p:nvPr/>
          </p:nvSpPr>
          <p:spPr>
            <a:xfrm>
              <a:off x="393857" y="1054709"/>
              <a:ext cx="1965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NRSP Programme Districts</a:t>
              </a: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2668465" y="1117725"/>
              <a:ext cx="230591" cy="16472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9" name="District Offices_Legend"/>
          <p:cNvGrpSpPr/>
          <p:nvPr/>
        </p:nvGrpSpPr>
        <p:grpSpPr>
          <a:xfrm>
            <a:off x="533717" y="1726486"/>
            <a:ext cx="2462484" cy="276999"/>
            <a:chOff x="393857" y="1665877"/>
            <a:chExt cx="2462484" cy="276999"/>
          </a:xfrm>
        </p:grpSpPr>
        <p:sp>
          <p:nvSpPr>
            <p:cNvPr id="350" name="TextBox 349"/>
            <p:cNvSpPr txBox="1"/>
            <p:nvPr/>
          </p:nvSpPr>
          <p:spPr>
            <a:xfrm>
              <a:off x="393857" y="1665877"/>
              <a:ext cx="1606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NRSP District Offices</a:t>
              </a:r>
            </a:p>
          </p:txBody>
        </p:sp>
        <p:sp>
          <p:nvSpPr>
            <p:cNvPr id="351" name="Oval 350"/>
            <p:cNvSpPr/>
            <p:nvPr/>
          </p:nvSpPr>
          <p:spPr>
            <a:xfrm>
              <a:off x="2688448" y="1729591"/>
              <a:ext cx="167893" cy="167893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52" name="Field Units_Legend"/>
          <p:cNvGrpSpPr/>
          <p:nvPr/>
        </p:nvGrpSpPr>
        <p:grpSpPr>
          <a:xfrm>
            <a:off x="533717" y="2032070"/>
            <a:ext cx="2451924" cy="276999"/>
            <a:chOff x="393857" y="1971461"/>
            <a:chExt cx="2451924" cy="276999"/>
          </a:xfrm>
        </p:grpSpPr>
        <p:sp>
          <p:nvSpPr>
            <p:cNvPr id="353" name="TextBox 352"/>
            <p:cNvSpPr txBox="1"/>
            <p:nvPr/>
          </p:nvSpPr>
          <p:spPr>
            <a:xfrm>
              <a:off x="393857" y="1971461"/>
              <a:ext cx="1308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NRSP Field Units</a:t>
              </a:r>
            </a:p>
          </p:txBody>
        </p:sp>
        <p:sp>
          <p:nvSpPr>
            <p:cNvPr id="354" name="Freeform 26"/>
            <p:cNvSpPr>
              <a:spLocks noEditPoints="1"/>
            </p:cNvSpPr>
            <p:nvPr/>
          </p:nvSpPr>
          <p:spPr bwMode="auto">
            <a:xfrm>
              <a:off x="2699006" y="1985626"/>
              <a:ext cx="146775" cy="229616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355" name="Overall_presense"/>
          <p:cNvGrpSpPr/>
          <p:nvPr/>
        </p:nvGrpSpPr>
        <p:grpSpPr>
          <a:xfrm>
            <a:off x="9502982" y="5133810"/>
            <a:ext cx="2206763" cy="1258466"/>
            <a:chOff x="9147037" y="5013844"/>
            <a:chExt cx="2206763" cy="1258466"/>
          </a:xfrm>
        </p:grpSpPr>
        <p:sp>
          <p:nvSpPr>
            <p:cNvPr id="356" name="Rectangle 355"/>
            <p:cNvSpPr/>
            <p:nvPr/>
          </p:nvSpPr>
          <p:spPr>
            <a:xfrm>
              <a:off x="9147037" y="5013844"/>
              <a:ext cx="2206763" cy="125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357" name="Group 356"/>
            <p:cNvGrpSpPr/>
            <p:nvPr/>
          </p:nvGrpSpPr>
          <p:grpSpPr>
            <a:xfrm>
              <a:off x="9260720" y="5124406"/>
              <a:ext cx="357904" cy="204230"/>
              <a:chOff x="9284535" y="5124406"/>
              <a:chExt cx="357904" cy="204230"/>
            </a:xfrm>
          </p:grpSpPr>
          <p:sp>
            <p:nvSpPr>
              <p:cNvPr id="371" name="Rectangle 370"/>
              <p:cNvSpPr/>
              <p:nvPr/>
            </p:nvSpPr>
            <p:spPr>
              <a:xfrm>
                <a:off x="9284535" y="5124406"/>
                <a:ext cx="357904" cy="204230"/>
              </a:xfrm>
              <a:prstGeom prst="rect">
                <a:avLst/>
              </a:prstGeom>
              <a:solidFill>
                <a:srgbClr val="65B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>
                <a:off x="9418603" y="5132529"/>
                <a:ext cx="8976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FFFF"/>
                    </a:solidFill>
                    <a:latin typeface="Trebuchet MS" panose="020B0603020202020204" pitchFamily="34" charset="0"/>
                  </a:rPr>
                  <a:t>4</a:t>
                </a:r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9260720" y="5393811"/>
              <a:ext cx="357904" cy="204230"/>
              <a:chOff x="9284535" y="5393811"/>
              <a:chExt cx="357904" cy="204230"/>
            </a:xfrm>
          </p:grpSpPr>
          <p:sp>
            <p:nvSpPr>
              <p:cNvPr id="369" name="Rectangle 368"/>
              <p:cNvSpPr/>
              <p:nvPr/>
            </p:nvSpPr>
            <p:spPr>
              <a:xfrm>
                <a:off x="9284535" y="5393811"/>
                <a:ext cx="357904" cy="204230"/>
              </a:xfrm>
              <a:prstGeom prst="rect">
                <a:avLst/>
              </a:prstGeom>
              <a:solidFill>
                <a:srgbClr val="65B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9373719" y="5403259"/>
                <a:ext cx="17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  <a:latin typeface="Trebuchet MS" panose="020B0603020202020204" pitchFamily="34" charset="0"/>
                  </a:rPr>
                  <a:t>67</a:t>
                </a:r>
              </a:p>
            </p:txBody>
          </p:sp>
        </p:grpSp>
        <p:grpSp>
          <p:nvGrpSpPr>
            <p:cNvPr id="359" name="Group 358"/>
            <p:cNvGrpSpPr/>
            <p:nvPr/>
          </p:nvGrpSpPr>
          <p:grpSpPr>
            <a:xfrm>
              <a:off x="9260720" y="5675916"/>
              <a:ext cx="357904" cy="204230"/>
              <a:chOff x="9284535" y="5675916"/>
              <a:chExt cx="357904" cy="204230"/>
            </a:xfrm>
          </p:grpSpPr>
          <p:sp>
            <p:nvSpPr>
              <p:cNvPr id="367" name="Rectangle 366"/>
              <p:cNvSpPr/>
              <p:nvPr/>
            </p:nvSpPr>
            <p:spPr>
              <a:xfrm>
                <a:off x="9284535" y="5675916"/>
                <a:ext cx="357904" cy="204230"/>
              </a:xfrm>
              <a:prstGeom prst="rect">
                <a:avLst/>
              </a:prstGeom>
              <a:solidFill>
                <a:srgbClr val="65B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>
                <a:off x="9328834" y="5687836"/>
                <a:ext cx="26930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  <a:latin typeface="Trebuchet MS" panose="020B0603020202020204" pitchFamily="34" charset="0"/>
                  </a:rPr>
                  <a:t>190</a:t>
                </a:r>
              </a:p>
            </p:txBody>
          </p:sp>
        </p:grpSp>
        <p:grpSp>
          <p:nvGrpSpPr>
            <p:cNvPr id="360" name="Group 359"/>
            <p:cNvGrpSpPr/>
            <p:nvPr/>
          </p:nvGrpSpPr>
          <p:grpSpPr>
            <a:xfrm>
              <a:off x="9260720" y="5958022"/>
              <a:ext cx="357904" cy="204230"/>
              <a:chOff x="9284535" y="5958022"/>
              <a:chExt cx="357904" cy="204230"/>
            </a:xfrm>
          </p:grpSpPr>
          <p:sp>
            <p:nvSpPr>
              <p:cNvPr id="365" name="Rectangle 364"/>
              <p:cNvSpPr/>
              <p:nvPr/>
            </p:nvSpPr>
            <p:spPr>
              <a:xfrm>
                <a:off x="9284535" y="5958022"/>
                <a:ext cx="357904" cy="204230"/>
              </a:xfrm>
              <a:prstGeom prst="rect">
                <a:avLst/>
              </a:prstGeom>
              <a:solidFill>
                <a:srgbClr val="65B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>
                <a:off x="9328834" y="5970684"/>
                <a:ext cx="26930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  <a:latin typeface="Trebuchet MS" panose="020B0603020202020204" pitchFamily="34" charset="0"/>
                  </a:rPr>
                  <a:t>730</a:t>
                </a:r>
              </a:p>
            </p:txBody>
          </p:sp>
        </p:grpSp>
        <p:sp>
          <p:nvSpPr>
            <p:cNvPr id="361" name="TextBox 360"/>
            <p:cNvSpPr txBox="1"/>
            <p:nvPr/>
          </p:nvSpPr>
          <p:spPr>
            <a:xfrm>
              <a:off x="9746595" y="5132529"/>
              <a:ext cx="109356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Provinces &amp; AJK</a:t>
              </a: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9746595" y="5403259"/>
              <a:ext cx="138897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Programme Districts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9746595" y="5687836"/>
              <a:ext cx="7325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Field Units</a:t>
              </a: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9746595" y="5970684"/>
              <a:ext cx="1292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Settlement Offices</a:t>
              </a:r>
            </a:p>
          </p:txBody>
        </p:sp>
      </p:grpSp>
      <p:grpSp>
        <p:nvGrpSpPr>
          <p:cNvPr id="373" name="Field Units"/>
          <p:cNvGrpSpPr/>
          <p:nvPr/>
        </p:nvGrpSpPr>
        <p:grpSpPr>
          <a:xfrm>
            <a:off x="2737914" y="1426549"/>
            <a:ext cx="6517367" cy="5245696"/>
            <a:chOff x="2555509" y="1276759"/>
            <a:chExt cx="6517367" cy="5245696"/>
          </a:xfrm>
        </p:grpSpPr>
        <p:sp>
          <p:nvSpPr>
            <p:cNvPr id="374" name="Freeform 26"/>
            <p:cNvSpPr>
              <a:spLocks noEditPoints="1"/>
            </p:cNvSpPr>
            <p:nvPr/>
          </p:nvSpPr>
          <p:spPr bwMode="auto">
            <a:xfrm>
              <a:off x="2555509" y="573584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75" name="Freeform 26"/>
            <p:cNvSpPr>
              <a:spLocks noEditPoints="1"/>
            </p:cNvSpPr>
            <p:nvPr/>
          </p:nvSpPr>
          <p:spPr bwMode="auto">
            <a:xfrm>
              <a:off x="3130389" y="568758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76" name="Freeform 26"/>
            <p:cNvSpPr>
              <a:spLocks noEditPoints="1"/>
            </p:cNvSpPr>
            <p:nvPr/>
          </p:nvSpPr>
          <p:spPr bwMode="auto">
            <a:xfrm>
              <a:off x="3344620" y="502454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77" name="Freeform 26"/>
            <p:cNvSpPr>
              <a:spLocks noEditPoints="1"/>
            </p:cNvSpPr>
            <p:nvPr/>
          </p:nvSpPr>
          <p:spPr bwMode="auto">
            <a:xfrm>
              <a:off x="3956257" y="503338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78" name="Freeform 26"/>
            <p:cNvSpPr>
              <a:spLocks noEditPoints="1"/>
            </p:cNvSpPr>
            <p:nvPr/>
          </p:nvSpPr>
          <p:spPr bwMode="auto">
            <a:xfrm>
              <a:off x="3948481" y="545213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79" name="Freeform 26"/>
            <p:cNvSpPr>
              <a:spLocks noEditPoints="1"/>
            </p:cNvSpPr>
            <p:nvPr/>
          </p:nvSpPr>
          <p:spPr bwMode="auto">
            <a:xfrm>
              <a:off x="4702200" y="535761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80" name="Freeform 26"/>
            <p:cNvSpPr>
              <a:spLocks noEditPoints="1"/>
            </p:cNvSpPr>
            <p:nvPr/>
          </p:nvSpPr>
          <p:spPr bwMode="auto">
            <a:xfrm>
              <a:off x="4982818" y="567212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81" name="Freeform 26"/>
            <p:cNvSpPr>
              <a:spLocks noEditPoints="1"/>
            </p:cNvSpPr>
            <p:nvPr/>
          </p:nvSpPr>
          <p:spPr bwMode="auto">
            <a:xfrm>
              <a:off x="5231536" y="625326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82" name="Freeform 26"/>
            <p:cNvSpPr>
              <a:spLocks noEditPoints="1"/>
            </p:cNvSpPr>
            <p:nvPr/>
          </p:nvSpPr>
          <p:spPr bwMode="auto">
            <a:xfrm>
              <a:off x="5549125" y="607567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83" name="Freeform 26"/>
            <p:cNvSpPr>
              <a:spLocks noEditPoints="1"/>
            </p:cNvSpPr>
            <p:nvPr/>
          </p:nvSpPr>
          <p:spPr bwMode="auto">
            <a:xfrm>
              <a:off x="5653036" y="595976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84" name="Freeform 26"/>
            <p:cNvSpPr>
              <a:spLocks noEditPoints="1"/>
            </p:cNvSpPr>
            <p:nvPr/>
          </p:nvSpPr>
          <p:spPr bwMode="auto">
            <a:xfrm>
              <a:off x="5880185" y="571754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85" name="Freeform 26"/>
            <p:cNvSpPr>
              <a:spLocks noEditPoints="1"/>
            </p:cNvSpPr>
            <p:nvPr/>
          </p:nvSpPr>
          <p:spPr bwMode="auto">
            <a:xfrm>
              <a:off x="6116927" y="585249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86" name="Freeform 26"/>
            <p:cNvSpPr>
              <a:spLocks noEditPoints="1"/>
            </p:cNvSpPr>
            <p:nvPr/>
          </p:nvSpPr>
          <p:spPr bwMode="auto">
            <a:xfrm>
              <a:off x="6407312" y="564331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87" name="Freeform 26"/>
            <p:cNvSpPr>
              <a:spLocks noEditPoints="1"/>
            </p:cNvSpPr>
            <p:nvPr/>
          </p:nvSpPr>
          <p:spPr bwMode="auto">
            <a:xfrm>
              <a:off x="6031228" y="565160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88" name="Freeform 26"/>
            <p:cNvSpPr>
              <a:spLocks noEditPoints="1"/>
            </p:cNvSpPr>
            <p:nvPr/>
          </p:nvSpPr>
          <p:spPr bwMode="auto">
            <a:xfrm>
              <a:off x="6430939" y="436100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89" name="Freeform 26"/>
            <p:cNvSpPr>
              <a:spLocks noEditPoints="1"/>
            </p:cNvSpPr>
            <p:nvPr/>
          </p:nvSpPr>
          <p:spPr bwMode="auto">
            <a:xfrm>
              <a:off x="6530625" y="440879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90" name="Freeform 26"/>
            <p:cNvSpPr>
              <a:spLocks noEditPoints="1"/>
            </p:cNvSpPr>
            <p:nvPr/>
          </p:nvSpPr>
          <p:spPr bwMode="auto">
            <a:xfrm>
              <a:off x="6678617" y="436524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91" name="Freeform 26"/>
            <p:cNvSpPr>
              <a:spLocks noEditPoints="1"/>
            </p:cNvSpPr>
            <p:nvPr/>
          </p:nvSpPr>
          <p:spPr bwMode="auto">
            <a:xfrm>
              <a:off x="6788577" y="439560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92" name="Freeform 26"/>
            <p:cNvSpPr>
              <a:spLocks noEditPoints="1"/>
            </p:cNvSpPr>
            <p:nvPr/>
          </p:nvSpPr>
          <p:spPr bwMode="auto">
            <a:xfrm>
              <a:off x="6884028" y="449428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93" name="Freeform 26"/>
            <p:cNvSpPr>
              <a:spLocks noEditPoints="1"/>
            </p:cNvSpPr>
            <p:nvPr/>
          </p:nvSpPr>
          <p:spPr bwMode="auto">
            <a:xfrm>
              <a:off x="6850636" y="416484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94" name="Freeform 26"/>
            <p:cNvSpPr>
              <a:spLocks noEditPoints="1"/>
            </p:cNvSpPr>
            <p:nvPr/>
          </p:nvSpPr>
          <p:spPr bwMode="auto">
            <a:xfrm>
              <a:off x="6900728" y="401648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95" name="Freeform 26"/>
            <p:cNvSpPr>
              <a:spLocks noEditPoints="1"/>
            </p:cNvSpPr>
            <p:nvPr/>
          </p:nvSpPr>
          <p:spPr bwMode="auto">
            <a:xfrm>
              <a:off x="6744587" y="400288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96" name="Freeform 26"/>
            <p:cNvSpPr>
              <a:spLocks noEditPoints="1"/>
            </p:cNvSpPr>
            <p:nvPr/>
          </p:nvSpPr>
          <p:spPr bwMode="auto">
            <a:xfrm>
              <a:off x="6672922" y="408440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97" name="Freeform 26"/>
            <p:cNvSpPr>
              <a:spLocks noEditPoints="1"/>
            </p:cNvSpPr>
            <p:nvPr/>
          </p:nvSpPr>
          <p:spPr bwMode="auto">
            <a:xfrm>
              <a:off x="6506763" y="420927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98" name="Freeform 26"/>
            <p:cNvSpPr>
              <a:spLocks noEditPoints="1"/>
            </p:cNvSpPr>
            <p:nvPr/>
          </p:nvSpPr>
          <p:spPr bwMode="auto">
            <a:xfrm>
              <a:off x="6268495" y="413737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399" name="Freeform 26"/>
            <p:cNvSpPr>
              <a:spLocks noEditPoints="1"/>
            </p:cNvSpPr>
            <p:nvPr/>
          </p:nvSpPr>
          <p:spPr bwMode="auto">
            <a:xfrm>
              <a:off x="6450963" y="407649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00" name="Freeform 26"/>
            <p:cNvSpPr>
              <a:spLocks noEditPoints="1"/>
            </p:cNvSpPr>
            <p:nvPr/>
          </p:nvSpPr>
          <p:spPr bwMode="auto">
            <a:xfrm>
              <a:off x="6571097" y="396710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01" name="Freeform 26"/>
            <p:cNvSpPr>
              <a:spLocks noEditPoints="1"/>
            </p:cNvSpPr>
            <p:nvPr/>
          </p:nvSpPr>
          <p:spPr bwMode="auto">
            <a:xfrm>
              <a:off x="6583016" y="374771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02" name="Freeform 26"/>
            <p:cNvSpPr>
              <a:spLocks noEditPoints="1"/>
            </p:cNvSpPr>
            <p:nvPr/>
          </p:nvSpPr>
          <p:spPr bwMode="auto">
            <a:xfrm>
              <a:off x="6541832" y="347167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03" name="Freeform 26"/>
            <p:cNvSpPr>
              <a:spLocks noEditPoints="1"/>
            </p:cNvSpPr>
            <p:nvPr/>
          </p:nvSpPr>
          <p:spPr bwMode="auto">
            <a:xfrm>
              <a:off x="6724062" y="346702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04" name="Freeform 26"/>
            <p:cNvSpPr>
              <a:spLocks noEditPoints="1"/>
            </p:cNvSpPr>
            <p:nvPr/>
          </p:nvSpPr>
          <p:spPr bwMode="auto">
            <a:xfrm>
              <a:off x="6853389" y="374325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05" name="Freeform 26"/>
            <p:cNvSpPr>
              <a:spLocks noEditPoints="1"/>
            </p:cNvSpPr>
            <p:nvPr/>
          </p:nvSpPr>
          <p:spPr bwMode="auto">
            <a:xfrm>
              <a:off x="7005930" y="333541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06" name="Freeform 26"/>
            <p:cNvSpPr>
              <a:spLocks noEditPoints="1"/>
            </p:cNvSpPr>
            <p:nvPr/>
          </p:nvSpPr>
          <p:spPr bwMode="auto">
            <a:xfrm>
              <a:off x="7029848" y="428867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07" name="Freeform 26"/>
            <p:cNvSpPr>
              <a:spLocks noEditPoints="1"/>
            </p:cNvSpPr>
            <p:nvPr/>
          </p:nvSpPr>
          <p:spPr bwMode="auto">
            <a:xfrm>
              <a:off x="7436771" y="381767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08" name="Freeform 26"/>
            <p:cNvSpPr>
              <a:spLocks noEditPoints="1"/>
            </p:cNvSpPr>
            <p:nvPr/>
          </p:nvSpPr>
          <p:spPr bwMode="auto">
            <a:xfrm>
              <a:off x="7698684" y="393107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09" name="Freeform 26"/>
            <p:cNvSpPr>
              <a:spLocks noEditPoints="1"/>
            </p:cNvSpPr>
            <p:nvPr/>
          </p:nvSpPr>
          <p:spPr bwMode="auto">
            <a:xfrm>
              <a:off x="7906020" y="379078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10" name="Freeform 26"/>
            <p:cNvSpPr>
              <a:spLocks noEditPoints="1"/>
            </p:cNvSpPr>
            <p:nvPr/>
          </p:nvSpPr>
          <p:spPr bwMode="auto">
            <a:xfrm>
              <a:off x="8271723" y="341695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11" name="Freeform 26"/>
            <p:cNvSpPr>
              <a:spLocks noEditPoints="1"/>
            </p:cNvSpPr>
            <p:nvPr/>
          </p:nvSpPr>
          <p:spPr bwMode="auto">
            <a:xfrm>
              <a:off x="7481473" y="347684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12" name="Freeform 26"/>
            <p:cNvSpPr>
              <a:spLocks noEditPoints="1"/>
            </p:cNvSpPr>
            <p:nvPr/>
          </p:nvSpPr>
          <p:spPr bwMode="auto">
            <a:xfrm>
              <a:off x="6959505" y="295866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13" name="Freeform 26"/>
            <p:cNvSpPr>
              <a:spLocks noEditPoints="1"/>
            </p:cNvSpPr>
            <p:nvPr/>
          </p:nvSpPr>
          <p:spPr bwMode="auto">
            <a:xfrm>
              <a:off x="6959379" y="271232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14" name="Freeform 26"/>
            <p:cNvSpPr>
              <a:spLocks noEditPoints="1"/>
            </p:cNvSpPr>
            <p:nvPr/>
          </p:nvSpPr>
          <p:spPr bwMode="auto">
            <a:xfrm>
              <a:off x="7026054" y="253433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15" name="Freeform 26"/>
            <p:cNvSpPr>
              <a:spLocks noEditPoints="1"/>
            </p:cNvSpPr>
            <p:nvPr/>
          </p:nvSpPr>
          <p:spPr bwMode="auto">
            <a:xfrm>
              <a:off x="7192066" y="252889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16" name="Freeform 26"/>
            <p:cNvSpPr>
              <a:spLocks noEditPoints="1"/>
            </p:cNvSpPr>
            <p:nvPr/>
          </p:nvSpPr>
          <p:spPr bwMode="auto">
            <a:xfrm>
              <a:off x="7268159" y="277154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17" name="Freeform 26"/>
            <p:cNvSpPr>
              <a:spLocks noEditPoints="1"/>
            </p:cNvSpPr>
            <p:nvPr/>
          </p:nvSpPr>
          <p:spPr bwMode="auto">
            <a:xfrm>
              <a:off x="7325523" y="255788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18" name="Freeform 26"/>
            <p:cNvSpPr>
              <a:spLocks noEditPoints="1"/>
            </p:cNvSpPr>
            <p:nvPr/>
          </p:nvSpPr>
          <p:spPr bwMode="auto">
            <a:xfrm>
              <a:off x="7435815" y="262009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19" name="Freeform 26"/>
            <p:cNvSpPr>
              <a:spLocks noEditPoints="1"/>
            </p:cNvSpPr>
            <p:nvPr/>
          </p:nvSpPr>
          <p:spPr bwMode="auto">
            <a:xfrm>
              <a:off x="7585289" y="232052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20" name="Freeform 26"/>
            <p:cNvSpPr>
              <a:spLocks noEditPoints="1"/>
            </p:cNvSpPr>
            <p:nvPr/>
          </p:nvSpPr>
          <p:spPr bwMode="auto">
            <a:xfrm>
              <a:off x="7518014" y="227206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21" name="Freeform 26"/>
            <p:cNvSpPr>
              <a:spLocks noEditPoints="1"/>
            </p:cNvSpPr>
            <p:nvPr/>
          </p:nvSpPr>
          <p:spPr bwMode="auto">
            <a:xfrm>
              <a:off x="7122725" y="236189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22" name="Freeform 26"/>
            <p:cNvSpPr>
              <a:spLocks noEditPoints="1"/>
            </p:cNvSpPr>
            <p:nvPr/>
          </p:nvSpPr>
          <p:spPr bwMode="auto">
            <a:xfrm>
              <a:off x="7245863" y="230960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23" name="Freeform 26"/>
            <p:cNvSpPr>
              <a:spLocks noEditPoints="1"/>
            </p:cNvSpPr>
            <p:nvPr/>
          </p:nvSpPr>
          <p:spPr bwMode="auto">
            <a:xfrm>
              <a:off x="7078941" y="218092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24" name="Freeform 26"/>
            <p:cNvSpPr>
              <a:spLocks noEditPoints="1"/>
            </p:cNvSpPr>
            <p:nvPr/>
          </p:nvSpPr>
          <p:spPr bwMode="auto">
            <a:xfrm>
              <a:off x="7302356" y="207594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25" name="Freeform 26"/>
            <p:cNvSpPr>
              <a:spLocks noEditPoints="1"/>
            </p:cNvSpPr>
            <p:nvPr/>
          </p:nvSpPr>
          <p:spPr bwMode="auto">
            <a:xfrm>
              <a:off x="7679264" y="267238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26" name="Freeform 26"/>
            <p:cNvSpPr>
              <a:spLocks noEditPoints="1"/>
            </p:cNvSpPr>
            <p:nvPr/>
          </p:nvSpPr>
          <p:spPr bwMode="auto">
            <a:xfrm>
              <a:off x="7775100" y="274021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27" name="Freeform 26"/>
            <p:cNvSpPr>
              <a:spLocks noEditPoints="1"/>
            </p:cNvSpPr>
            <p:nvPr/>
          </p:nvSpPr>
          <p:spPr bwMode="auto">
            <a:xfrm>
              <a:off x="7913232" y="262626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28" name="Freeform 26"/>
            <p:cNvSpPr>
              <a:spLocks noEditPoints="1"/>
            </p:cNvSpPr>
            <p:nvPr/>
          </p:nvSpPr>
          <p:spPr bwMode="auto">
            <a:xfrm>
              <a:off x="7639424" y="253411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29" name="Freeform 26"/>
            <p:cNvSpPr>
              <a:spLocks noEditPoints="1"/>
            </p:cNvSpPr>
            <p:nvPr/>
          </p:nvSpPr>
          <p:spPr bwMode="auto">
            <a:xfrm>
              <a:off x="7555043" y="253809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30" name="Freeform 26"/>
            <p:cNvSpPr>
              <a:spLocks noEditPoints="1"/>
            </p:cNvSpPr>
            <p:nvPr/>
          </p:nvSpPr>
          <p:spPr bwMode="auto">
            <a:xfrm>
              <a:off x="7626485" y="240987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31" name="Freeform 26"/>
            <p:cNvSpPr>
              <a:spLocks noEditPoints="1"/>
            </p:cNvSpPr>
            <p:nvPr/>
          </p:nvSpPr>
          <p:spPr bwMode="auto">
            <a:xfrm>
              <a:off x="7778495" y="254800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32" name="Freeform 26"/>
            <p:cNvSpPr>
              <a:spLocks noEditPoints="1"/>
            </p:cNvSpPr>
            <p:nvPr/>
          </p:nvSpPr>
          <p:spPr bwMode="auto">
            <a:xfrm>
              <a:off x="7898366" y="243426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33" name="Freeform 26"/>
            <p:cNvSpPr>
              <a:spLocks noEditPoints="1"/>
            </p:cNvSpPr>
            <p:nvPr/>
          </p:nvSpPr>
          <p:spPr bwMode="auto">
            <a:xfrm>
              <a:off x="7940960" y="249550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34" name="Freeform 26"/>
            <p:cNvSpPr>
              <a:spLocks noEditPoints="1"/>
            </p:cNvSpPr>
            <p:nvPr/>
          </p:nvSpPr>
          <p:spPr bwMode="auto">
            <a:xfrm>
              <a:off x="7879665" y="233416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35" name="Freeform 26"/>
            <p:cNvSpPr>
              <a:spLocks noEditPoints="1"/>
            </p:cNvSpPr>
            <p:nvPr/>
          </p:nvSpPr>
          <p:spPr bwMode="auto">
            <a:xfrm>
              <a:off x="8007092" y="228656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36" name="Freeform 26"/>
            <p:cNvSpPr>
              <a:spLocks noEditPoints="1"/>
            </p:cNvSpPr>
            <p:nvPr/>
          </p:nvSpPr>
          <p:spPr bwMode="auto">
            <a:xfrm>
              <a:off x="8055435" y="237673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37" name="Freeform 26"/>
            <p:cNvSpPr>
              <a:spLocks noEditPoints="1"/>
            </p:cNvSpPr>
            <p:nvPr/>
          </p:nvSpPr>
          <p:spPr bwMode="auto">
            <a:xfrm>
              <a:off x="8199220" y="229308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38" name="Freeform 26"/>
            <p:cNvSpPr>
              <a:spLocks noEditPoints="1"/>
            </p:cNvSpPr>
            <p:nvPr/>
          </p:nvSpPr>
          <p:spPr bwMode="auto">
            <a:xfrm>
              <a:off x="8294565" y="213547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39" name="Freeform 26"/>
            <p:cNvSpPr>
              <a:spLocks noEditPoints="1"/>
            </p:cNvSpPr>
            <p:nvPr/>
          </p:nvSpPr>
          <p:spPr bwMode="auto">
            <a:xfrm>
              <a:off x="8451508" y="215402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40" name="Freeform 26"/>
            <p:cNvSpPr>
              <a:spLocks noEditPoints="1"/>
            </p:cNvSpPr>
            <p:nvPr/>
          </p:nvSpPr>
          <p:spPr bwMode="auto">
            <a:xfrm>
              <a:off x="7823374" y="222972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41" name="Freeform 26"/>
            <p:cNvSpPr>
              <a:spLocks noEditPoints="1"/>
            </p:cNvSpPr>
            <p:nvPr/>
          </p:nvSpPr>
          <p:spPr bwMode="auto">
            <a:xfrm>
              <a:off x="7971329" y="219153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42" name="Freeform 26"/>
            <p:cNvSpPr>
              <a:spLocks noEditPoints="1"/>
            </p:cNvSpPr>
            <p:nvPr/>
          </p:nvSpPr>
          <p:spPr bwMode="auto">
            <a:xfrm>
              <a:off x="8080505" y="213561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43" name="Freeform 26"/>
            <p:cNvSpPr>
              <a:spLocks noEditPoints="1"/>
            </p:cNvSpPr>
            <p:nvPr/>
          </p:nvSpPr>
          <p:spPr bwMode="auto">
            <a:xfrm>
              <a:off x="8200497" y="203989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44" name="Freeform 26"/>
            <p:cNvSpPr>
              <a:spLocks noEditPoints="1"/>
            </p:cNvSpPr>
            <p:nvPr/>
          </p:nvSpPr>
          <p:spPr bwMode="auto">
            <a:xfrm>
              <a:off x="7423154" y="204544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45" name="Freeform 26"/>
            <p:cNvSpPr>
              <a:spLocks noEditPoints="1"/>
            </p:cNvSpPr>
            <p:nvPr/>
          </p:nvSpPr>
          <p:spPr bwMode="auto">
            <a:xfrm>
              <a:off x="7516643" y="208901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46" name="Freeform 26"/>
            <p:cNvSpPr>
              <a:spLocks noEditPoints="1"/>
            </p:cNvSpPr>
            <p:nvPr/>
          </p:nvSpPr>
          <p:spPr bwMode="auto">
            <a:xfrm>
              <a:off x="7825866" y="205566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47" name="Freeform 26"/>
            <p:cNvSpPr>
              <a:spLocks noEditPoints="1"/>
            </p:cNvSpPr>
            <p:nvPr/>
          </p:nvSpPr>
          <p:spPr bwMode="auto">
            <a:xfrm>
              <a:off x="7373839" y="193731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48" name="Freeform 26"/>
            <p:cNvSpPr>
              <a:spLocks noEditPoints="1"/>
            </p:cNvSpPr>
            <p:nvPr/>
          </p:nvSpPr>
          <p:spPr bwMode="auto">
            <a:xfrm>
              <a:off x="7493040" y="191355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49" name="Freeform 26"/>
            <p:cNvSpPr>
              <a:spLocks noEditPoints="1"/>
            </p:cNvSpPr>
            <p:nvPr/>
          </p:nvSpPr>
          <p:spPr bwMode="auto">
            <a:xfrm>
              <a:off x="7430741" y="177571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50" name="Freeform 26"/>
            <p:cNvSpPr>
              <a:spLocks noEditPoints="1"/>
            </p:cNvSpPr>
            <p:nvPr/>
          </p:nvSpPr>
          <p:spPr bwMode="auto">
            <a:xfrm>
              <a:off x="7620789" y="190903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51" name="Freeform 26"/>
            <p:cNvSpPr>
              <a:spLocks noEditPoints="1"/>
            </p:cNvSpPr>
            <p:nvPr/>
          </p:nvSpPr>
          <p:spPr bwMode="auto">
            <a:xfrm>
              <a:off x="7735210" y="176128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52" name="Freeform 26"/>
            <p:cNvSpPr>
              <a:spLocks noEditPoints="1"/>
            </p:cNvSpPr>
            <p:nvPr/>
          </p:nvSpPr>
          <p:spPr bwMode="auto">
            <a:xfrm>
              <a:off x="7762329" y="190350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53" name="Freeform 26"/>
            <p:cNvSpPr>
              <a:spLocks noEditPoints="1"/>
            </p:cNvSpPr>
            <p:nvPr/>
          </p:nvSpPr>
          <p:spPr bwMode="auto">
            <a:xfrm>
              <a:off x="7861352" y="192267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54" name="Freeform 26"/>
            <p:cNvSpPr>
              <a:spLocks noEditPoints="1"/>
            </p:cNvSpPr>
            <p:nvPr/>
          </p:nvSpPr>
          <p:spPr bwMode="auto">
            <a:xfrm>
              <a:off x="7951920" y="194186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55" name="Freeform 26"/>
            <p:cNvSpPr>
              <a:spLocks noEditPoints="1"/>
            </p:cNvSpPr>
            <p:nvPr/>
          </p:nvSpPr>
          <p:spPr bwMode="auto">
            <a:xfrm>
              <a:off x="8071209" y="188479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56" name="Freeform 26"/>
            <p:cNvSpPr>
              <a:spLocks noEditPoints="1"/>
            </p:cNvSpPr>
            <p:nvPr/>
          </p:nvSpPr>
          <p:spPr bwMode="auto">
            <a:xfrm>
              <a:off x="8128308" y="175077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57" name="Freeform 26"/>
            <p:cNvSpPr>
              <a:spLocks noEditPoints="1"/>
            </p:cNvSpPr>
            <p:nvPr/>
          </p:nvSpPr>
          <p:spPr bwMode="auto">
            <a:xfrm>
              <a:off x="8087079" y="165663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58" name="Freeform 26"/>
            <p:cNvSpPr>
              <a:spLocks noEditPoints="1"/>
            </p:cNvSpPr>
            <p:nvPr/>
          </p:nvSpPr>
          <p:spPr bwMode="auto">
            <a:xfrm>
              <a:off x="8366184" y="198163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59" name="Freeform 26"/>
            <p:cNvSpPr>
              <a:spLocks noEditPoints="1"/>
            </p:cNvSpPr>
            <p:nvPr/>
          </p:nvSpPr>
          <p:spPr bwMode="auto">
            <a:xfrm>
              <a:off x="8432044" y="201972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60" name="Freeform 26"/>
            <p:cNvSpPr>
              <a:spLocks noEditPoints="1"/>
            </p:cNvSpPr>
            <p:nvPr/>
          </p:nvSpPr>
          <p:spPr bwMode="auto">
            <a:xfrm>
              <a:off x="8244157" y="190022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61" name="Freeform 26"/>
            <p:cNvSpPr>
              <a:spLocks noEditPoints="1"/>
            </p:cNvSpPr>
            <p:nvPr/>
          </p:nvSpPr>
          <p:spPr bwMode="auto">
            <a:xfrm>
              <a:off x="8425203" y="182801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62" name="Freeform 26"/>
            <p:cNvSpPr>
              <a:spLocks noEditPoints="1"/>
            </p:cNvSpPr>
            <p:nvPr/>
          </p:nvSpPr>
          <p:spPr bwMode="auto">
            <a:xfrm>
              <a:off x="8227094" y="177701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63" name="Freeform 26"/>
            <p:cNvSpPr>
              <a:spLocks noEditPoints="1"/>
            </p:cNvSpPr>
            <p:nvPr/>
          </p:nvSpPr>
          <p:spPr bwMode="auto">
            <a:xfrm>
              <a:off x="8338941" y="186288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64" name="Freeform 26"/>
            <p:cNvSpPr>
              <a:spLocks noEditPoints="1"/>
            </p:cNvSpPr>
            <p:nvPr/>
          </p:nvSpPr>
          <p:spPr bwMode="auto">
            <a:xfrm>
              <a:off x="8212789" y="167461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65" name="Freeform 26"/>
            <p:cNvSpPr>
              <a:spLocks noEditPoints="1"/>
            </p:cNvSpPr>
            <p:nvPr/>
          </p:nvSpPr>
          <p:spPr bwMode="auto">
            <a:xfrm>
              <a:off x="8306227" y="162789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66" name="Freeform 26"/>
            <p:cNvSpPr>
              <a:spLocks noEditPoints="1"/>
            </p:cNvSpPr>
            <p:nvPr/>
          </p:nvSpPr>
          <p:spPr bwMode="auto">
            <a:xfrm>
              <a:off x="8170880" y="149566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67" name="Freeform 26"/>
            <p:cNvSpPr>
              <a:spLocks noEditPoints="1"/>
            </p:cNvSpPr>
            <p:nvPr/>
          </p:nvSpPr>
          <p:spPr bwMode="auto">
            <a:xfrm>
              <a:off x="8210202" y="150589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68" name="Freeform 26"/>
            <p:cNvSpPr>
              <a:spLocks noEditPoints="1"/>
            </p:cNvSpPr>
            <p:nvPr/>
          </p:nvSpPr>
          <p:spPr bwMode="auto">
            <a:xfrm>
              <a:off x="8446897" y="157550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69" name="Freeform 26"/>
            <p:cNvSpPr>
              <a:spLocks noEditPoints="1"/>
            </p:cNvSpPr>
            <p:nvPr/>
          </p:nvSpPr>
          <p:spPr bwMode="auto">
            <a:xfrm>
              <a:off x="7371196" y="127675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70" name="Freeform 26"/>
            <p:cNvSpPr>
              <a:spLocks noEditPoints="1"/>
            </p:cNvSpPr>
            <p:nvPr/>
          </p:nvSpPr>
          <p:spPr bwMode="auto">
            <a:xfrm>
              <a:off x="7713716" y="131809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71" name="Freeform 26"/>
            <p:cNvSpPr>
              <a:spLocks noEditPoints="1"/>
            </p:cNvSpPr>
            <p:nvPr/>
          </p:nvSpPr>
          <p:spPr bwMode="auto">
            <a:xfrm>
              <a:off x="7521629" y="136404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72" name="Freeform 26"/>
            <p:cNvSpPr>
              <a:spLocks noEditPoints="1"/>
            </p:cNvSpPr>
            <p:nvPr/>
          </p:nvSpPr>
          <p:spPr bwMode="auto">
            <a:xfrm>
              <a:off x="7723218" y="148386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73" name="Freeform 26"/>
            <p:cNvSpPr>
              <a:spLocks noEditPoints="1"/>
            </p:cNvSpPr>
            <p:nvPr/>
          </p:nvSpPr>
          <p:spPr bwMode="auto">
            <a:xfrm>
              <a:off x="7285165" y="140203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74" name="Freeform 26"/>
            <p:cNvSpPr>
              <a:spLocks noEditPoints="1"/>
            </p:cNvSpPr>
            <p:nvPr/>
          </p:nvSpPr>
          <p:spPr bwMode="auto">
            <a:xfrm>
              <a:off x="8012317" y="165828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75" name="Freeform 26"/>
            <p:cNvSpPr>
              <a:spLocks noEditPoints="1"/>
            </p:cNvSpPr>
            <p:nvPr/>
          </p:nvSpPr>
          <p:spPr bwMode="auto">
            <a:xfrm>
              <a:off x="8082407" y="176069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76" name="Freeform 26"/>
            <p:cNvSpPr>
              <a:spLocks noEditPoints="1"/>
            </p:cNvSpPr>
            <p:nvPr/>
          </p:nvSpPr>
          <p:spPr bwMode="auto">
            <a:xfrm>
              <a:off x="7755231" y="202550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77" name="Freeform 26"/>
            <p:cNvSpPr>
              <a:spLocks noEditPoints="1"/>
            </p:cNvSpPr>
            <p:nvPr/>
          </p:nvSpPr>
          <p:spPr bwMode="auto">
            <a:xfrm>
              <a:off x="8136879" y="234649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78" name="Freeform 26"/>
            <p:cNvSpPr>
              <a:spLocks noEditPoints="1"/>
            </p:cNvSpPr>
            <p:nvPr/>
          </p:nvSpPr>
          <p:spPr bwMode="auto">
            <a:xfrm>
              <a:off x="8042017" y="248881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79" name="Freeform 26"/>
            <p:cNvSpPr>
              <a:spLocks noEditPoints="1"/>
            </p:cNvSpPr>
            <p:nvPr/>
          </p:nvSpPr>
          <p:spPr bwMode="auto">
            <a:xfrm>
              <a:off x="8179156" y="246007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80" name="Freeform 26"/>
            <p:cNvSpPr>
              <a:spLocks noEditPoints="1"/>
            </p:cNvSpPr>
            <p:nvPr/>
          </p:nvSpPr>
          <p:spPr bwMode="auto">
            <a:xfrm>
              <a:off x="8239722" y="250483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81" name="Freeform 26"/>
            <p:cNvSpPr>
              <a:spLocks noEditPoints="1"/>
            </p:cNvSpPr>
            <p:nvPr/>
          </p:nvSpPr>
          <p:spPr bwMode="auto">
            <a:xfrm>
              <a:off x="8309414" y="236315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82" name="Freeform 26"/>
            <p:cNvSpPr>
              <a:spLocks noEditPoints="1"/>
            </p:cNvSpPr>
            <p:nvPr/>
          </p:nvSpPr>
          <p:spPr bwMode="auto">
            <a:xfrm>
              <a:off x="8350619" y="242831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83" name="Freeform 26"/>
            <p:cNvSpPr>
              <a:spLocks noEditPoints="1"/>
            </p:cNvSpPr>
            <p:nvPr/>
          </p:nvSpPr>
          <p:spPr bwMode="auto">
            <a:xfrm>
              <a:off x="8544671" y="244845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84" name="Freeform 26"/>
            <p:cNvSpPr>
              <a:spLocks noEditPoints="1"/>
            </p:cNvSpPr>
            <p:nvPr/>
          </p:nvSpPr>
          <p:spPr bwMode="auto">
            <a:xfrm>
              <a:off x="8483153" y="243605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85" name="Freeform 26"/>
            <p:cNvSpPr>
              <a:spLocks noEditPoints="1"/>
            </p:cNvSpPr>
            <p:nvPr/>
          </p:nvSpPr>
          <p:spPr bwMode="auto">
            <a:xfrm>
              <a:off x="8441200" y="230406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86" name="Freeform 26"/>
            <p:cNvSpPr>
              <a:spLocks noEditPoints="1"/>
            </p:cNvSpPr>
            <p:nvPr/>
          </p:nvSpPr>
          <p:spPr bwMode="auto">
            <a:xfrm>
              <a:off x="7039804" y="387866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87" name="Freeform 26"/>
            <p:cNvSpPr>
              <a:spLocks noEditPoints="1"/>
            </p:cNvSpPr>
            <p:nvPr/>
          </p:nvSpPr>
          <p:spPr bwMode="auto">
            <a:xfrm>
              <a:off x="7271832" y="435470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88" name="Freeform 26"/>
            <p:cNvSpPr>
              <a:spLocks noEditPoints="1"/>
            </p:cNvSpPr>
            <p:nvPr/>
          </p:nvSpPr>
          <p:spPr bwMode="auto">
            <a:xfrm>
              <a:off x="6805534" y="421832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89" name="Freeform 26"/>
            <p:cNvSpPr>
              <a:spLocks noEditPoints="1"/>
            </p:cNvSpPr>
            <p:nvPr/>
          </p:nvSpPr>
          <p:spPr bwMode="auto">
            <a:xfrm>
              <a:off x="6396993" y="427188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90" name="Freeform 26"/>
            <p:cNvSpPr>
              <a:spLocks noEditPoints="1"/>
            </p:cNvSpPr>
            <p:nvPr/>
          </p:nvSpPr>
          <p:spPr bwMode="auto">
            <a:xfrm>
              <a:off x="5646891" y="542531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91" name="Freeform 26"/>
            <p:cNvSpPr>
              <a:spLocks noEditPoints="1"/>
            </p:cNvSpPr>
            <p:nvPr/>
          </p:nvSpPr>
          <p:spPr bwMode="auto">
            <a:xfrm>
              <a:off x="7383645" y="161216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92" name="Freeform 26"/>
            <p:cNvSpPr>
              <a:spLocks noEditPoints="1"/>
            </p:cNvSpPr>
            <p:nvPr/>
          </p:nvSpPr>
          <p:spPr bwMode="auto">
            <a:xfrm>
              <a:off x="8382195" y="165621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93" name="Freeform 26"/>
            <p:cNvSpPr>
              <a:spLocks noEditPoints="1"/>
            </p:cNvSpPr>
            <p:nvPr/>
          </p:nvSpPr>
          <p:spPr bwMode="auto">
            <a:xfrm>
              <a:off x="8498191" y="203702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94" name="Freeform 26"/>
            <p:cNvSpPr>
              <a:spLocks noEditPoints="1"/>
            </p:cNvSpPr>
            <p:nvPr/>
          </p:nvSpPr>
          <p:spPr bwMode="auto">
            <a:xfrm>
              <a:off x="8285521" y="159848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95" name="Freeform 26"/>
            <p:cNvSpPr>
              <a:spLocks noEditPoints="1"/>
            </p:cNvSpPr>
            <p:nvPr/>
          </p:nvSpPr>
          <p:spPr bwMode="auto">
            <a:xfrm>
              <a:off x="3368929" y="543612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96" name="Freeform 26"/>
            <p:cNvSpPr>
              <a:spLocks noEditPoints="1"/>
            </p:cNvSpPr>
            <p:nvPr/>
          </p:nvSpPr>
          <p:spPr bwMode="auto">
            <a:xfrm>
              <a:off x="4853964" y="568721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97" name="Freeform 26"/>
            <p:cNvSpPr>
              <a:spLocks noEditPoints="1"/>
            </p:cNvSpPr>
            <p:nvPr/>
          </p:nvSpPr>
          <p:spPr bwMode="auto">
            <a:xfrm>
              <a:off x="3575118" y="521765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98" name="Freeform 26"/>
            <p:cNvSpPr>
              <a:spLocks noEditPoints="1"/>
            </p:cNvSpPr>
            <p:nvPr/>
          </p:nvSpPr>
          <p:spPr bwMode="auto">
            <a:xfrm>
              <a:off x="6826347" y="400706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499" name="Freeform 26"/>
            <p:cNvSpPr>
              <a:spLocks noEditPoints="1"/>
            </p:cNvSpPr>
            <p:nvPr/>
          </p:nvSpPr>
          <p:spPr bwMode="auto">
            <a:xfrm>
              <a:off x="6368831" y="462194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00" name="Freeform 26"/>
            <p:cNvSpPr>
              <a:spLocks noEditPoints="1"/>
            </p:cNvSpPr>
            <p:nvPr/>
          </p:nvSpPr>
          <p:spPr bwMode="auto">
            <a:xfrm>
              <a:off x="8150770" y="264320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01" name="Freeform 26"/>
            <p:cNvSpPr>
              <a:spLocks noEditPoints="1"/>
            </p:cNvSpPr>
            <p:nvPr/>
          </p:nvSpPr>
          <p:spPr bwMode="auto">
            <a:xfrm>
              <a:off x="8265051" y="259072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02" name="Freeform 26"/>
            <p:cNvSpPr>
              <a:spLocks noEditPoints="1"/>
            </p:cNvSpPr>
            <p:nvPr/>
          </p:nvSpPr>
          <p:spPr bwMode="auto">
            <a:xfrm>
              <a:off x="8336350" y="261944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03" name="Freeform 26"/>
            <p:cNvSpPr>
              <a:spLocks noEditPoints="1"/>
            </p:cNvSpPr>
            <p:nvPr/>
          </p:nvSpPr>
          <p:spPr bwMode="auto">
            <a:xfrm>
              <a:off x="8427362" y="261148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04" name="Freeform 26"/>
            <p:cNvSpPr>
              <a:spLocks noEditPoints="1"/>
            </p:cNvSpPr>
            <p:nvPr/>
          </p:nvSpPr>
          <p:spPr bwMode="auto">
            <a:xfrm>
              <a:off x="8520022" y="260507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05" name="Freeform 26"/>
            <p:cNvSpPr>
              <a:spLocks noEditPoints="1"/>
            </p:cNvSpPr>
            <p:nvPr/>
          </p:nvSpPr>
          <p:spPr bwMode="auto">
            <a:xfrm>
              <a:off x="8601725" y="258860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06" name="Freeform 26"/>
            <p:cNvSpPr>
              <a:spLocks noEditPoints="1"/>
            </p:cNvSpPr>
            <p:nvPr/>
          </p:nvSpPr>
          <p:spPr bwMode="auto">
            <a:xfrm>
              <a:off x="8428342" y="271740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07" name="Freeform 26"/>
            <p:cNvSpPr>
              <a:spLocks noEditPoints="1"/>
            </p:cNvSpPr>
            <p:nvPr/>
          </p:nvSpPr>
          <p:spPr bwMode="auto">
            <a:xfrm>
              <a:off x="8352988" y="280833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08" name="Freeform 26"/>
            <p:cNvSpPr>
              <a:spLocks noEditPoints="1"/>
            </p:cNvSpPr>
            <p:nvPr/>
          </p:nvSpPr>
          <p:spPr bwMode="auto">
            <a:xfrm>
              <a:off x="8307938" y="275357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09" name="Freeform 26"/>
            <p:cNvSpPr>
              <a:spLocks noEditPoints="1"/>
            </p:cNvSpPr>
            <p:nvPr/>
          </p:nvSpPr>
          <p:spPr bwMode="auto">
            <a:xfrm>
              <a:off x="8239119" y="275584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10" name="Freeform 26"/>
            <p:cNvSpPr>
              <a:spLocks noEditPoints="1"/>
            </p:cNvSpPr>
            <p:nvPr/>
          </p:nvSpPr>
          <p:spPr bwMode="auto">
            <a:xfrm>
              <a:off x="8232827" y="287919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11" name="Freeform 26"/>
            <p:cNvSpPr>
              <a:spLocks noEditPoints="1"/>
            </p:cNvSpPr>
            <p:nvPr/>
          </p:nvSpPr>
          <p:spPr bwMode="auto">
            <a:xfrm>
              <a:off x="8532508" y="229097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12" name="Freeform 26"/>
            <p:cNvSpPr>
              <a:spLocks noEditPoints="1"/>
            </p:cNvSpPr>
            <p:nvPr/>
          </p:nvSpPr>
          <p:spPr bwMode="auto">
            <a:xfrm>
              <a:off x="8679389" y="229089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13" name="Freeform 26"/>
            <p:cNvSpPr>
              <a:spLocks noEditPoints="1"/>
            </p:cNvSpPr>
            <p:nvPr/>
          </p:nvSpPr>
          <p:spPr bwMode="auto">
            <a:xfrm>
              <a:off x="8662354" y="243751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14" name="Freeform 26"/>
            <p:cNvSpPr>
              <a:spLocks noEditPoints="1"/>
            </p:cNvSpPr>
            <p:nvPr/>
          </p:nvSpPr>
          <p:spPr bwMode="auto">
            <a:xfrm>
              <a:off x="8757823" y="231617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15" name="Freeform 26"/>
            <p:cNvSpPr>
              <a:spLocks noEditPoints="1"/>
            </p:cNvSpPr>
            <p:nvPr/>
          </p:nvSpPr>
          <p:spPr bwMode="auto">
            <a:xfrm>
              <a:off x="8996093" y="238741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16" name="Freeform 26"/>
            <p:cNvSpPr>
              <a:spLocks noEditPoints="1"/>
            </p:cNvSpPr>
            <p:nvPr/>
          </p:nvSpPr>
          <p:spPr bwMode="auto">
            <a:xfrm>
              <a:off x="8827969" y="2369661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17" name="Freeform 26"/>
            <p:cNvSpPr>
              <a:spLocks noEditPoints="1"/>
            </p:cNvSpPr>
            <p:nvPr/>
          </p:nvSpPr>
          <p:spPr bwMode="auto">
            <a:xfrm>
              <a:off x="8768867" y="247216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18" name="Freeform 26"/>
            <p:cNvSpPr>
              <a:spLocks noEditPoints="1"/>
            </p:cNvSpPr>
            <p:nvPr/>
          </p:nvSpPr>
          <p:spPr bwMode="auto">
            <a:xfrm>
              <a:off x="7865054" y="302938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19" name="Freeform 26"/>
            <p:cNvSpPr>
              <a:spLocks noEditPoints="1"/>
            </p:cNvSpPr>
            <p:nvPr/>
          </p:nvSpPr>
          <p:spPr bwMode="auto">
            <a:xfrm>
              <a:off x="7961692" y="299471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20" name="Freeform 26"/>
            <p:cNvSpPr>
              <a:spLocks noEditPoints="1"/>
            </p:cNvSpPr>
            <p:nvPr/>
          </p:nvSpPr>
          <p:spPr bwMode="auto">
            <a:xfrm>
              <a:off x="8070577" y="284235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21" name="Freeform 26"/>
            <p:cNvSpPr>
              <a:spLocks noEditPoints="1"/>
            </p:cNvSpPr>
            <p:nvPr/>
          </p:nvSpPr>
          <p:spPr bwMode="auto">
            <a:xfrm>
              <a:off x="7892385" y="281406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22" name="Freeform 26"/>
            <p:cNvSpPr>
              <a:spLocks noEditPoints="1"/>
            </p:cNvSpPr>
            <p:nvPr/>
          </p:nvSpPr>
          <p:spPr bwMode="auto">
            <a:xfrm>
              <a:off x="7835095" y="290741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23" name="Freeform 26"/>
            <p:cNvSpPr>
              <a:spLocks noEditPoints="1"/>
            </p:cNvSpPr>
            <p:nvPr/>
          </p:nvSpPr>
          <p:spPr bwMode="auto">
            <a:xfrm>
              <a:off x="7735092" y="293878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24" name="Freeform 26"/>
            <p:cNvSpPr>
              <a:spLocks noEditPoints="1"/>
            </p:cNvSpPr>
            <p:nvPr/>
          </p:nvSpPr>
          <p:spPr bwMode="auto">
            <a:xfrm>
              <a:off x="7640040" y="300101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25" name="Freeform 26"/>
            <p:cNvSpPr>
              <a:spLocks noEditPoints="1"/>
            </p:cNvSpPr>
            <p:nvPr/>
          </p:nvSpPr>
          <p:spPr bwMode="auto">
            <a:xfrm>
              <a:off x="7715886" y="307810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26" name="Freeform 26"/>
            <p:cNvSpPr>
              <a:spLocks noEditPoints="1"/>
            </p:cNvSpPr>
            <p:nvPr/>
          </p:nvSpPr>
          <p:spPr bwMode="auto">
            <a:xfrm>
              <a:off x="7642363" y="314283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27" name="Freeform 26"/>
            <p:cNvSpPr>
              <a:spLocks noEditPoints="1"/>
            </p:cNvSpPr>
            <p:nvPr/>
          </p:nvSpPr>
          <p:spPr bwMode="auto">
            <a:xfrm>
              <a:off x="7359166" y="308295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28" name="Freeform 26"/>
            <p:cNvSpPr>
              <a:spLocks noEditPoints="1"/>
            </p:cNvSpPr>
            <p:nvPr/>
          </p:nvSpPr>
          <p:spPr bwMode="auto">
            <a:xfrm>
              <a:off x="7515259" y="300393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29" name="Freeform 26"/>
            <p:cNvSpPr>
              <a:spLocks noEditPoints="1"/>
            </p:cNvSpPr>
            <p:nvPr/>
          </p:nvSpPr>
          <p:spPr bwMode="auto">
            <a:xfrm>
              <a:off x="7453997" y="280929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30" name="Freeform 26"/>
            <p:cNvSpPr>
              <a:spLocks noEditPoints="1"/>
            </p:cNvSpPr>
            <p:nvPr/>
          </p:nvSpPr>
          <p:spPr bwMode="auto">
            <a:xfrm>
              <a:off x="7639424" y="285994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31" name="Freeform 26"/>
            <p:cNvSpPr>
              <a:spLocks noEditPoints="1"/>
            </p:cNvSpPr>
            <p:nvPr/>
          </p:nvSpPr>
          <p:spPr bwMode="auto">
            <a:xfrm>
              <a:off x="7858816" y="1835442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32" name="Freeform 26"/>
            <p:cNvSpPr>
              <a:spLocks noEditPoints="1"/>
            </p:cNvSpPr>
            <p:nvPr/>
          </p:nvSpPr>
          <p:spPr bwMode="auto">
            <a:xfrm>
              <a:off x="8377731" y="222594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33" name="Freeform 26"/>
            <p:cNvSpPr>
              <a:spLocks noEditPoints="1"/>
            </p:cNvSpPr>
            <p:nvPr/>
          </p:nvSpPr>
          <p:spPr bwMode="auto">
            <a:xfrm>
              <a:off x="7864958" y="249251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34" name="Freeform 26"/>
            <p:cNvSpPr>
              <a:spLocks noEditPoints="1"/>
            </p:cNvSpPr>
            <p:nvPr/>
          </p:nvSpPr>
          <p:spPr bwMode="auto">
            <a:xfrm>
              <a:off x="7822395" y="238627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35" name="Freeform 26"/>
            <p:cNvSpPr>
              <a:spLocks noEditPoints="1"/>
            </p:cNvSpPr>
            <p:nvPr/>
          </p:nvSpPr>
          <p:spPr bwMode="auto">
            <a:xfrm>
              <a:off x="7615197" y="2625717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36" name="Freeform 26"/>
            <p:cNvSpPr>
              <a:spLocks noEditPoints="1"/>
            </p:cNvSpPr>
            <p:nvPr/>
          </p:nvSpPr>
          <p:spPr bwMode="auto">
            <a:xfrm>
              <a:off x="8416807" y="252111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37" name="Freeform 26"/>
            <p:cNvSpPr>
              <a:spLocks noEditPoints="1"/>
            </p:cNvSpPr>
            <p:nvPr/>
          </p:nvSpPr>
          <p:spPr bwMode="auto">
            <a:xfrm>
              <a:off x="7387327" y="233722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38" name="Freeform 26"/>
            <p:cNvSpPr>
              <a:spLocks noEditPoints="1"/>
            </p:cNvSpPr>
            <p:nvPr/>
          </p:nvSpPr>
          <p:spPr bwMode="auto">
            <a:xfrm>
              <a:off x="7346379" y="264122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39" name="Freeform 26"/>
            <p:cNvSpPr>
              <a:spLocks noEditPoints="1"/>
            </p:cNvSpPr>
            <p:nvPr/>
          </p:nvSpPr>
          <p:spPr bwMode="auto">
            <a:xfrm>
              <a:off x="7054939" y="2849308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40" name="Freeform 26"/>
            <p:cNvSpPr>
              <a:spLocks noEditPoints="1"/>
            </p:cNvSpPr>
            <p:nvPr/>
          </p:nvSpPr>
          <p:spPr bwMode="auto">
            <a:xfrm>
              <a:off x="7186454" y="285994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41" name="Freeform 26"/>
            <p:cNvSpPr>
              <a:spLocks noEditPoints="1"/>
            </p:cNvSpPr>
            <p:nvPr/>
          </p:nvSpPr>
          <p:spPr bwMode="auto">
            <a:xfrm>
              <a:off x="7183131" y="203772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42" name="Freeform 26"/>
            <p:cNvSpPr>
              <a:spLocks noEditPoints="1"/>
            </p:cNvSpPr>
            <p:nvPr/>
          </p:nvSpPr>
          <p:spPr bwMode="auto">
            <a:xfrm>
              <a:off x="7320245" y="215932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43" name="Freeform 26"/>
            <p:cNvSpPr>
              <a:spLocks noEditPoints="1"/>
            </p:cNvSpPr>
            <p:nvPr/>
          </p:nvSpPr>
          <p:spPr bwMode="auto">
            <a:xfrm>
              <a:off x="6668853" y="302483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44" name="Freeform 26"/>
            <p:cNvSpPr>
              <a:spLocks noEditPoints="1"/>
            </p:cNvSpPr>
            <p:nvPr/>
          </p:nvSpPr>
          <p:spPr bwMode="auto">
            <a:xfrm>
              <a:off x="6182902" y="449827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45" name="Freeform 26"/>
            <p:cNvSpPr>
              <a:spLocks noEditPoints="1"/>
            </p:cNvSpPr>
            <p:nvPr/>
          </p:nvSpPr>
          <p:spPr bwMode="auto">
            <a:xfrm>
              <a:off x="5467945" y="6200054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46" name="Freeform 26"/>
            <p:cNvSpPr>
              <a:spLocks noEditPoints="1"/>
            </p:cNvSpPr>
            <p:nvPr/>
          </p:nvSpPr>
          <p:spPr bwMode="auto">
            <a:xfrm>
              <a:off x="5739493" y="633176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47" name="Freeform 26"/>
            <p:cNvSpPr>
              <a:spLocks noEditPoints="1"/>
            </p:cNvSpPr>
            <p:nvPr/>
          </p:nvSpPr>
          <p:spPr bwMode="auto">
            <a:xfrm>
              <a:off x="5433493" y="640233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48" name="Freeform 26"/>
            <p:cNvSpPr>
              <a:spLocks noEditPoints="1"/>
            </p:cNvSpPr>
            <p:nvPr/>
          </p:nvSpPr>
          <p:spPr bwMode="auto">
            <a:xfrm>
              <a:off x="5854061" y="5564806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49" name="Freeform 26"/>
            <p:cNvSpPr>
              <a:spLocks noEditPoints="1"/>
            </p:cNvSpPr>
            <p:nvPr/>
          </p:nvSpPr>
          <p:spPr bwMode="auto">
            <a:xfrm>
              <a:off x="5740044" y="5883813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50" name="Freeform 26"/>
            <p:cNvSpPr>
              <a:spLocks noEditPoints="1"/>
            </p:cNvSpPr>
            <p:nvPr/>
          </p:nvSpPr>
          <p:spPr bwMode="auto">
            <a:xfrm>
              <a:off x="5688094" y="550788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51" name="Freeform 26"/>
            <p:cNvSpPr>
              <a:spLocks noEditPoints="1"/>
            </p:cNvSpPr>
            <p:nvPr/>
          </p:nvSpPr>
          <p:spPr bwMode="auto">
            <a:xfrm>
              <a:off x="8298405" y="177300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52" name="Freeform 26"/>
            <p:cNvSpPr>
              <a:spLocks noEditPoints="1"/>
            </p:cNvSpPr>
            <p:nvPr/>
          </p:nvSpPr>
          <p:spPr bwMode="auto">
            <a:xfrm>
              <a:off x="8377898" y="1786080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53" name="Freeform 26"/>
            <p:cNvSpPr>
              <a:spLocks noEditPoints="1"/>
            </p:cNvSpPr>
            <p:nvPr/>
          </p:nvSpPr>
          <p:spPr bwMode="auto">
            <a:xfrm>
              <a:off x="8161292" y="136114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54" name="Freeform 26"/>
            <p:cNvSpPr>
              <a:spLocks noEditPoints="1"/>
            </p:cNvSpPr>
            <p:nvPr/>
          </p:nvSpPr>
          <p:spPr bwMode="auto">
            <a:xfrm>
              <a:off x="8210759" y="307436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55" name="Freeform 26"/>
            <p:cNvSpPr>
              <a:spLocks noEditPoints="1"/>
            </p:cNvSpPr>
            <p:nvPr/>
          </p:nvSpPr>
          <p:spPr bwMode="auto">
            <a:xfrm>
              <a:off x="7970267" y="3147519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56" name="Freeform 26"/>
            <p:cNvSpPr>
              <a:spLocks noEditPoints="1"/>
            </p:cNvSpPr>
            <p:nvPr/>
          </p:nvSpPr>
          <p:spPr bwMode="auto">
            <a:xfrm>
              <a:off x="7675176" y="3285655"/>
              <a:ext cx="76783" cy="120120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557" name="UPAP_Legend"/>
          <p:cNvGrpSpPr/>
          <p:nvPr/>
        </p:nvGrpSpPr>
        <p:grpSpPr>
          <a:xfrm>
            <a:off x="533717" y="2352721"/>
            <a:ext cx="2451924" cy="276999"/>
            <a:chOff x="393857" y="1971461"/>
            <a:chExt cx="2451924" cy="276999"/>
          </a:xfrm>
        </p:grpSpPr>
        <p:sp>
          <p:nvSpPr>
            <p:cNvPr id="558" name="TextBox 557"/>
            <p:cNvSpPr txBox="1"/>
            <p:nvPr/>
          </p:nvSpPr>
          <p:spPr>
            <a:xfrm>
              <a:off x="393857" y="1971461"/>
              <a:ext cx="1139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4D4D4D"/>
                  </a:solidFill>
                  <a:latin typeface="Trebuchet MS" panose="020B0603020202020204" pitchFamily="34" charset="0"/>
                </a:rPr>
                <a:t>UPAP Districts</a:t>
              </a:r>
            </a:p>
          </p:txBody>
        </p:sp>
        <p:sp>
          <p:nvSpPr>
            <p:cNvPr id="559" name="Freeform 26"/>
            <p:cNvSpPr>
              <a:spLocks noEditPoints="1"/>
            </p:cNvSpPr>
            <p:nvPr/>
          </p:nvSpPr>
          <p:spPr bwMode="auto">
            <a:xfrm>
              <a:off x="2699006" y="1985626"/>
              <a:ext cx="146775" cy="229616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560" name="UPAP"/>
          <p:cNvGrpSpPr/>
          <p:nvPr/>
        </p:nvGrpSpPr>
        <p:grpSpPr>
          <a:xfrm>
            <a:off x="5330267" y="1761998"/>
            <a:ext cx="3845779" cy="4379867"/>
            <a:chOff x="3806266" y="1761997"/>
            <a:chExt cx="3845779" cy="4379867"/>
          </a:xfrm>
          <a:solidFill>
            <a:srgbClr val="0000FF"/>
          </a:solidFill>
        </p:grpSpPr>
        <p:sp>
          <p:nvSpPr>
            <p:cNvPr id="561" name="Freeform 26"/>
            <p:cNvSpPr>
              <a:spLocks noEditPoints="1"/>
            </p:cNvSpPr>
            <p:nvPr/>
          </p:nvSpPr>
          <p:spPr bwMode="auto">
            <a:xfrm>
              <a:off x="6634766" y="1761997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62" name="Freeform 26"/>
            <p:cNvSpPr>
              <a:spLocks noEditPoints="1"/>
            </p:cNvSpPr>
            <p:nvPr/>
          </p:nvSpPr>
          <p:spPr bwMode="auto">
            <a:xfrm>
              <a:off x="6715727" y="1906578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63" name="Freeform 26"/>
            <p:cNvSpPr>
              <a:spLocks noEditPoints="1"/>
            </p:cNvSpPr>
            <p:nvPr/>
          </p:nvSpPr>
          <p:spPr bwMode="auto">
            <a:xfrm>
              <a:off x="7284352" y="2342777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64" name="Freeform 26"/>
            <p:cNvSpPr>
              <a:spLocks noEditPoints="1"/>
            </p:cNvSpPr>
            <p:nvPr/>
          </p:nvSpPr>
          <p:spPr bwMode="auto">
            <a:xfrm>
              <a:off x="7545782" y="2496737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65" name="Freeform 26"/>
            <p:cNvSpPr>
              <a:spLocks noEditPoints="1"/>
            </p:cNvSpPr>
            <p:nvPr/>
          </p:nvSpPr>
          <p:spPr bwMode="auto">
            <a:xfrm>
              <a:off x="7061274" y="2500745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66" name="Freeform 26"/>
            <p:cNvSpPr>
              <a:spLocks noEditPoints="1"/>
            </p:cNvSpPr>
            <p:nvPr/>
          </p:nvSpPr>
          <p:spPr bwMode="auto">
            <a:xfrm>
              <a:off x="6863094" y="2562324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67" name="Freeform 26"/>
            <p:cNvSpPr>
              <a:spLocks noEditPoints="1"/>
            </p:cNvSpPr>
            <p:nvPr/>
          </p:nvSpPr>
          <p:spPr bwMode="auto">
            <a:xfrm>
              <a:off x="6370692" y="2632954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68" name="Freeform 26"/>
            <p:cNvSpPr>
              <a:spLocks noEditPoints="1"/>
            </p:cNvSpPr>
            <p:nvPr/>
          </p:nvSpPr>
          <p:spPr bwMode="auto">
            <a:xfrm>
              <a:off x="6190969" y="2930256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69" name="Freeform 26"/>
            <p:cNvSpPr>
              <a:spLocks noEditPoints="1"/>
            </p:cNvSpPr>
            <p:nvPr/>
          </p:nvSpPr>
          <p:spPr bwMode="auto">
            <a:xfrm>
              <a:off x="6617525" y="2925123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70" name="Freeform 26"/>
            <p:cNvSpPr>
              <a:spLocks noEditPoints="1"/>
            </p:cNvSpPr>
            <p:nvPr/>
          </p:nvSpPr>
          <p:spPr bwMode="auto">
            <a:xfrm>
              <a:off x="6925256" y="2702975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71" name="Freeform 26"/>
            <p:cNvSpPr>
              <a:spLocks noEditPoints="1"/>
            </p:cNvSpPr>
            <p:nvPr/>
          </p:nvSpPr>
          <p:spPr bwMode="auto">
            <a:xfrm>
              <a:off x="6944653" y="2895472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72" name="Freeform 26"/>
            <p:cNvSpPr>
              <a:spLocks noEditPoints="1"/>
            </p:cNvSpPr>
            <p:nvPr/>
          </p:nvSpPr>
          <p:spPr bwMode="auto">
            <a:xfrm>
              <a:off x="7148587" y="2869206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73" name="Freeform 26"/>
            <p:cNvSpPr>
              <a:spLocks noEditPoints="1"/>
            </p:cNvSpPr>
            <p:nvPr/>
          </p:nvSpPr>
          <p:spPr bwMode="auto">
            <a:xfrm>
              <a:off x="7094048" y="3068768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74" name="Freeform 26"/>
            <p:cNvSpPr>
              <a:spLocks noEditPoints="1"/>
            </p:cNvSpPr>
            <p:nvPr/>
          </p:nvSpPr>
          <p:spPr bwMode="auto">
            <a:xfrm>
              <a:off x="6133656" y="3373869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75" name="Freeform 26"/>
            <p:cNvSpPr>
              <a:spLocks noEditPoints="1"/>
            </p:cNvSpPr>
            <p:nvPr/>
          </p:nvSpPr>
          <p:spPr bwMode="auto">
            <a:xfrm>
              <a:off x="5537633" y="3688092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76" name="Freeform 26"/>
            <p:cNvSpPr>
              <a:spLocks noEditPoints="1"/>
            </p:cNvSpPr>
            <p:nvPr/>
          </p:nvSpPr>
          <p:spPr bwMode="auto">
            <a:xfrm>
              <a:off x="5829639" y="3568006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577" name="Freeform 26"/>
            <p:cNvSpPr>
              <a:spLocks noEditPoints="1"/>
            </p:cNvSpPr>
            <p:nvPr/>
          </p:nvSpPr>
          <p:spPr bwMode="auto">
            <a:xfrm>
              <a:off x="3806266" y="5975625"/>
              <a:ext cx="106263" cy="166239"/>
            </a:xfrm>
            <a:custGeom>
              <a:avLst/>
              <a:gdLst>
                <a:gd name="T0" fmla="*/ 1859 w 2282"/>
                <a:gd name="T1" fmla="*/ 570 h 3568"/>
                <a:gd name="T2" fmla="*/ 1806 w 2282"/>
                <a:gd name="T3" fmla="*/ 637 h 3568"/>
                <a:gd name="T4" fmla="*/ 1768 w 2282"/>
                <a:gd name="T5" fmla="*/ 746 h 3568"/>
                <a:gd name="T6" fmla="*/ 1752 w 2282"/>
                <a:gd name="T7" fmla="*/ 886 h 3568"/>
                <a:gd name="T8" fmla="*/ 1759 w 2282"/>
                <a:gd name="T9" fmla="*/ 1048 h 3568"/>
                <a:gd name="T10" fmla="*/ 1793 w 2282"/>
                <a:gd name="T11" fmla="*/ 1204 h 3568"/>
                <a:gd name="T12" fmla="*/ 1846 w 2282"/>
                <a:gd name="T13" fmla="*/ 1322 h 3568"/>
                <a:gd name="T14" fmla="*/ 1914 w 2282"/>
                <a:gd name="T15" fmla="*/ 1391 h 3568"/>
                <a:gd name="T16" fmla="*/ 1985 w 2282"/>
                <a:gd name="T17" fmla="*/ 1398 h 3568"/>
                <a:gd name="T18" fmla="*/ 2042 w 2282"/>
                <a:gd name="T19" fmla="*/ 1347 h 3568"/>
                <a:gd name="T20" fmla="*/ 2086 w 2282"/>
                <a:gd name="T21" fmla="*/ 1251 h 3568"/>
                <a:gd name="T22" fmla="*/ 2110 w 2282"/>
                <a:gd name="T23" fmla="*/ 1120 h 3568"/>
                <a:gd name="T24" fmla="*/ 2112 w 2282"/>
                <a:gd name="T25" fmla="*/ 965 h 3568"/>
                <a:gd name="T26" fmla="*/ 2086 w 2282"/>
                <a:gd name="T27" fmla="*/ 802 h 3568"/>
                <a:gd name="T28" fmla="*/ 2038 w 2282"/>
                <a:gd name="T29" fmla="*/ 670 h 3568"/>
                <a:gd name="T30" fmla="*/ 1975 w 2282"/>
                <a:gd name="T31" fmla="*/ 582 h 3568"/>
                <a:gd name="T32" fmla="*/ 1903 w 2282"/>
                <a:gd name="T33" fmla="*/ 554 h 3568"/>
                <a:gd name="T34" fmla="*/ 1371 w 2282"/>
                <a:gd name="T35" fmla="*/ 12 h 3568"/>
                <a:gd name="T36" fmla="*/ 1605 w 2282"/>
                <a:gd name="T37" fmla="*/ 76 h 3568"/>
                <a:gd name="T38" fmla="*/ 1815 w 2282"/>
                <a:gd name="T39" fmla="*/ 189 h 3568"/>
                <a:gd name="T40" fmla="*/ 1994 w 2282"/>
                <a:gd name="T41" fmla="*/ 343 h 3568"/>
                <a:gd name="T42" fmla="*/ 2135 w 2282"/>
                <a:gd name="T43" fmla="*/ 532 h 3568"/>
                <a:gd name="T44" fmla="*/ 2232 w 2282"/>
                <a:gd name="T45" fmla="*/ 751 h 3568"/>
                <a:gd name="T46" fmla="*/ 2279 w 2282"/>
                <a:gd name="T47" fmla="*/ 991 h 3568"/>
                <a:gd name="T48" fmla="*/ 2269 w 2282"/>
                <a:gd name="T49" fmla="*/ 1241 h 3568"/>
                <a:gd name="T50" fmla="*/ 2204 w 2282"/>
                <a:gd name="T51" fmla="*/ 1475 h 3568"/>
                <a:gd name="T52" fmla="*/ 2092 w 2282"/>
                <a:gd name="T53" fmla="*/ 1684 h 3568"/>
                <a:gd name="T54" fmla="*/ 1938 w 2282"/>
                <a:gd name="T55" fmla="*/ 1862 h 3568"/>
                <a:gd name="T56" fmla="*/ 1748 w 2282"/>
                <a:gd name="T57" fmla="*/ 2003 h 3568"/>
                <a:gd name="T58" fmla="*/ 1530 w 2282"/>
                <a:gd name="T59" fmla="*/ 2100 h 3568"/>
                <a:gd name="T60" fmla="*/ 1289 w 2282"/>
                <a:gd name="T61" fmla="*/ 2147 h 3568"/>
                <a:gd name="T62" fmla="*/ 1173 w 2282"/>
                <a:gd name="T63" fmla="*/ 2148 h 3568"/>
                <a:gd name="T64" fmla="*/ 1128 w 2282"/>
                <a:gd name="T65" fmla="*/ 2121 h 3568"/>
                <a:gd name="T66" fmla="*/ 383 w 2282"/>
                <a:gd name="T67" fmla="*/ 1770 h 3568"/>
                <a:gd name="T68" fmla="*/ 245 w 2282"/>
                <a:gd name="T69" fmla="*/ 1566 h 3568"/>
                <a:gd name="T70" fmla="*/ 158 w 2282"/>
                <a:gd name="T71" fmla="*/ 1331 h 3568"/>
                <a:gd name="T72" fmla="*/ 126 w 2282"/>
                <a:gd name="T73" fmla="*/ 1075 h 3568"/>
                <a:gd name="T74" fmla="*/ 154 w 2282"/>
                <a:gd name="T75" fmla="*/ 828 h 3568"/>
                <a:gd name="T76" fmla="*/ 236 w 2282"/>
                <a:gd name="T77" fmla="*/ 602 h 3568"/>
                <a:gd name="T78" fmla="*/ 363 w 2282"/>
                <a:gd name="T79" fmla="*/ 402 h 3568"/>
                <a:gd name="T80" fmla="*/ 530 w 2282"/>
                <a:gd name="T81" fmla="*/ 236 h 3568"/>
                <a:gd name="T82" fmla="*/ 730 w 2282"/>
                <a:gd name="T83" fmla="*/ 108 h 3568"/>
                <a:gd name="T84" fmla="*/ 957 w 2282"/>
                <a:gd name="T85" fmla="*/ 28 h 3568"/>
                <a:gd name="T86" fmla="*/ 1204 w 2282"/>
                <a:gd name="T87" fmla="*/ 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2" h="3568">
                  <a:moveTo>
                    <a:pt x="1903" y="554"/>
                  </a:moveTo>
                  <a:lnTo>
                    <a:pt x="1880" y="559"/>
                  </a:lnTo>
                  <a:lnTo>
                    <a:pt x="1859" y="570"/>
                  </a:lnTo>
                  <a:lnTo>
                    <a:pt x="1840" y="587"/>
                  </a:lnTo>
                  <a:lnTo>
                    <a:pt x="1821" y="609"/>
                  </a:lnTo>
                  <a:lnTo>
                    <a:pt x="1806" y="637"/>
                  </a:lnTo>
                  <a:lnTo>
                    <a:pt x="1791" y="669"/>
                  </a:lnTo>
                  <a:lnTo>
                    <a:pt x="1778" y="705"/>
                  </a:lnTo>
                  <a:lnTo>
                    <a:pt x="1768" y="746"/>
                  </a:lnTo>
                  <a:lnTo>
                    <a:pt x="1760" y="789"/>
                  </a:lnTo>
                  <a:lnTo>
                    <a:pt x="1755" y="837"/>
                  </a:lnTo>
                  <a:lnTo>
                    <a:pt x="1752" y="886"/>
                  </a:lnTo>
                  <a:lnTo>
                    <a:pt x="1750" y="938"/>
                  </a:lnTo>
                  <a:lnTo>
                    <a:pt x="1753" y="991"/>
                  </a:lnTo>
                  <a:lnTo>
                    <a:pt x="1759" y="1048"/>
                  </a:lnTo>
                  <a:lnTo>
                    <a:pt x="1767" y="1103"/>
                  </a:lnTo>
                  <a:lnTo>
                    <a:pt x="1779" y="1155"/>
                  </a:lnTo>
                  <a:lnTo>
                    <a:pt x="1793" y="1204"/>
                  </a:lnTo>
                  <a:lnTo>
                    <a:pt x="1808" y="1248"/>
                  </a:lnTo>
                  <a:lnTo>
                    <a:pt x="1827" y="1288"/>
                  </a:lnTo>
                  <a:lnTo>
                    <a:pt x="1846" y="1322"/>
                  </a:lnTo>
                  <a:lnTo>
                    <a:pt x="1868" y="1351"/>
                  </a:lnTo>
                  <a:lnTo>
                    <a:pt x="1890" y="1374"/>
                  </a:lnTo>
                  <a:lnTo>
                    <a:pt x="1914" y="1391"/>
                  </a:lnTo>
                  <a:lnTo>
                    <a:pt x="1937" y="1401"/>
                  </a:lnTo>
                  <a:lnTo>
                    <a:pt x="1962" y="1403"/>
                  </a:lnTo>
                  <a:lnTo>
                    <a:pt x="1985" y="1398"/>
                  </a:lnTo>
                  <a:lnTo>
                    <a:pt x="2006" y="1387"/>
                  </a:lnTo>
                  <a:lnTo>
                    <a:pt x="2025" y="1370"/>
                  </a:lnTo>
                  <a:lnTo>
                    <a:pt x="2042" y="1347"/>
                  </a:lnTo>
                  <a:lnTo>
                    <a:pt x="2059" y="1320"/>
                  </a:lnTo>
                  <a:lnTo>
                    <a:pt x="2073" y="1288"/>
                  </a:lnTo>
                  <a:lnTo>
                    <a:pt x="2086" y="1251"/>
                  </a:lnTo>
                  <a:lnTo>
                    <a:pt x="2097" y="1210"/>
                  </a:lnTo>
                  <a:lnTo>
                    <a:pt x="2105" y="1167"/>
                  </a:lnTo>
                  <a:lnTo>
                    <a:pt x="2110" y="1120"/>
                  </a:lnTo>
                  <a:lnTo>
                    <a:pt x="2113" y="1071"/>
                  </a:lnTo>
                  <a:lnTo>
                    <a:pt x="2115" y="1020"/>
                  </a:lnTo>
                  <a:lnTo>
                    <a:pt x="2112" y="965"/>
                  </a:lnTo>
                  <a:lnTo>
                    <a:pt x="2106" y="908"/>
                  </a:lnTo>
                  <a:lnTo>
                    <a:pt x="2097" y="854"/>
                  </a:lnTo>
                  <a:lnTo>
                    <a:pt x="2086" y="802"/>
                  </a:lnTo>
                  <a:lnTo>
                    <a:pt x="2072" y="753"/>
                  </a:lnTo>
                  <a:lnTo>
                    <a:pt x="2056" y="709"/>
                  </a:lnTo>
                  <a:lnTo>
                    <a:pt x="2038" y="670"/>
                  </a:lnTo>
                  <a:lnTo>
                    <a:pt x="2018" y="634"/>
                  </a:lnTo>
                  <a:lnTo>
                    <a:pt x="1997" y="606"/>
                  </a:lnTo>
                  <a:lnTo>
                    <a:pt x="1975" y="582"/>
                  </a:lnTo>
                  <a:lnTo>
                    <a:pt x="1951" y="566"/>
                  </a:lnTo>
                  <a:lnTo>
                    <a:pt x="1927" y="556"/>
                  </a:lnTo>
                  <a:lnTo>
                    <a:pt x="1903" y="554"/>
                  </a:lnTo>
                  <a:close/>
                  <a:moveTo>
                    <a:pt x="1204" y="0"/>
                  </a:moveTo>
                  <a:lnTo>
                    <a:pt x="1289" y="3"/>
                  </a:lnTo>
                  <a:lnTo>
                    <a:pt x="1371" y="12"/>
                  </a:lnTo>
                  <a:lnTo>
                    <a:pt x="1451" y="28"/>
                  </a:lnTo>
                  <a:lnTo>
                    <a:pt x="1530" y="50"/>
                  </a:lnTo>
                  <a:lnTo>
                    <a:pt x="1605" y="76"/>
                  </a:lnTo>
                  <a:lnTo>
                    <a:pt x="1678" y="108"/>
                  </a:lnTo>
                  <a:lnTo>
                    <a:pt x="1748" y="146"/>
                  </a:lnTo>
                  <a:lnTo>
                    <a:pt x="1815" y="189"/>
                  </a:lnTo>
                  <a:lnTo>
                    <a:pt x="1878" y="236"/>
                  </a:lnTo>
                  <a:lnTo>
                    <a:pt x="1938" y="288"/>
                  </a:lnTo>
                  <a:lnTo>
                    <a:pt x="1994" y="343"/>
                  </a:lnTo>
                  <a:lnTo>
                    <a:pt x="2045" y="402"/>
                  </a:lnTo>
                  <a:lnTo>
                    <a:pt x="2092" y="466"/>
                  </a:lnTo>
                  <a:lnTo>
                    <a:pt x="2135" y="532"/>
                  </a:lnTo>
                  <a:lnTo>
                    <a:pt x="2172" y="602"/>
                  </a:lnTo>
                  <a:lnTo>
                    <a:pt x="2204" y="674"/>
                  </a:lnTo>
                  <a:lnTo>
                    <a:pt x="2232" y="751"/>
                  </a:lnTo>
                  <a:lnTo>
                    <a:pt x="2253" y="828"/>
                  </a:lnTo>
                  <a:lnTo>
                    <a:pt x="2269" y="909"/>
                  </a:lnTo>
                  <a:lnTo>
                    <a:pt x="2279" y="991"/>
                  </a:lnTo>
                  <a:lnTo>
                    <a:pt x="2282" y="1075"/>
                  </a:lnTo>
                  <a:lnTo>
                    <a:pt x="2279" y="1159"/>
                  </a:lnTo>
                  <a:lnTo>
                    <a:pt x="2269" y="1241"/>
                  </a:lnTo>
                  <a:lnTo>
                    <a:pt x="2253" y="1321"/>
                  </a:lnTo>
                  <a:lnTo>
                    <a:pt x="2232" y="1399"/>
                  </a:lnTo>
                  <a:lnTo>
                    <a:pt x="2204" y="1475"/>
                  </a:lnTo>
                  <a:lnTo>
                    <a:pt x="2172" y="1548"/>
                  </a:lnTo>
                  <a:lnTo>
                    <a:pt x="2135" y="1618"/>
                  </a:lnTo>
                  <a:lnTo>
                    <a:pt x="2092" y="1684"/>
                  </a:lnTo>
                  <a:lnTo>
                    <a:pt x="2045" y="1747"/>
                  </a:lnTo>
                  <a:lnTo>
                    <a:pt x="1994" y="1807"/>
                  </a:lnTo>
                  <a:lnTo>
                    <a:pt x="1938" y="1862"/>
                  </a:lnTo>
                  <a:lnTo>
                    <a:pt x="1878" y="1913"/>
                  </a:lnTo>
                  <a:lnTo>
                    <a:pt x="1815" y="1961"/>
                  </a:lnTo>
                  <a:lnTo>
                    <a:pt x="1748" y="2003"/>
                  </a:lnTo>
                  <a:lnTo>
                    <a:pt x="1678" y="2041"/>
                  </a:lnTo>
                  <a:lnTo>
                    <a:pt x="1605" y="2073"/>
                  </a:lnTo>
                  <a:lnTo>
                    <a:pt x="1530" y="2100"/>
                  </a:lnTo>
                  <a:lnTo>
                    <a:pt x="1451" y="2121"/>
                  </a:lnTo>
                  <a:lnTo>
                    <a:pt x="1371" y="2137"/>
                  </a:lnTo>
                  <a:lnTo>
                    <a:pt x="1289" y="2147"/>
                  </a:lnTo>
                  <a:lnTo>
                    <a:pt x="1204" y="2150"/>
                  </a:lnTo>
                  <a:lnTo>
                    <a:pt x="1189" y="2149"/>
                  </a:lnTo>
                  <a:lnTo>
                    <a:pt x="1173" y="2148"/>
                  </a:lnTo>
                  <a:lnTo>
                    <a:pt x="1159" y="2142"/>
                  </a:lnTo>
                  <a:lnTo>
                    <a:pt x="1143" y="2135"/>
                  </a:lnTo>
                  <a:lnTo>
                    <a:pt x="1128" y="2121"/>
                  </a:lnTo>
                  <a:lnTo>
                    <a:pt x="0" y="3568"/>
                  </a:lnTo>
                  <a:lnTo>
                    <a:pt x="438" y="1830"/>
                  </a:lnTo>
                  <a:lnTo>
                    <a:pt x="383" y="1770"/>
                  </a:lnTo>
                  <a:lnTo>
                    <a:pt x="332" y="1705"/>
                  </a:lnTo>
                  <a:lnTo>
                    <a:pt x="285" y="1638"/>
                  </a:lnTo>
                  <a:lnTo>
                    <a:pt x="245" y="1566"/>
                  </a:lnTo>
                  <a:lnTo>
                    <a:pt x="210" y="1490"/>
                  </a:lnTo>
                  <a:lnTo>
                    <a:pt x="181" y="1412"/>
                  </a:lnTo>
                  <a:lnTo>
                    <a:pt x="158" y="1331"/>
                  </a:lnTo>
                  <a:lnTo>
                    <a:pt x="140" y="1248"/>
                  </a:lnTo>
                  <a:lnTo>
                    <a:pt x="130" y="1163"/>
                  </a:lnTo>
                  <a:lnTo>
                    <a:pt x="126" y="1075"/>
                  </a:lnTo>
                  <a:lnTo>
                    <a:pt x="130" y="991"/>
                  </a:lnTo>
                  <a:lnTo>
                    <a:pt x="139" y="909"/>
                  </a:lnTo>
                  <a:lnTo>
                    <a:pt x="154" y="828"/>
                  </a:lnTo>
                  <a:lnTo>
                    <a:pt x="176" y="751"/>
                  </a:lnTo>
                  <a:lnTo>
                    <a:pt x="203" y="674"/>
                  </a:lnTo>
                  <a:lnTo>
                    <a:pt x="236" y="602"/>
                  </a:lnTo>
                  <a:lnTo>
                    <a:pt x="273" y="532"/>
                  </a:lnTo>
                  <a:lnTo>
                    <a:pt x="316" y="466"/>
                  </a:lnTo>
                  <a:lnTo>
                    <a:pt x="363" y="402"/>
                  </a:lnTo>
                  <a:lnTo>
                    <a:pt x="415" y="343"/>
                  </a:lnTo>
                  <a:lnTo>
                    <a:pt x="471" y="288"/>
                  </a:lnTo>
                  <a:lnTo>
                    <a:pt x="530" y="236"/>
                  </a:lnTo>
                  <a:lnTo>
                    <a:pt x="594" y="189"/>
                  </a:lnTo>
                  <a:lnTo>
                    <a:pt x="660" y="146"/>
                  </a:lnTo>
                  <a:lnTo>
                    <a:pt x="730" y="108"/>
                  </a:lnTo>
                  <a:lnTo>
                    <a:pt x="804" y="76"/>
                  </a:lnTo>
                  <a:lnTo>
                    <a:pt x="879" y="50"/>
                  </a:lnTo>
                  <a:lnTo>
                    <a:pt x="957" y="28"/>
                  </a:lnTo>
                  <a:lnTo>
                    <a:pt x="1038" y="12"/>
                  </a:lnTo>
                  <a:lnTo>
                    <a:pt x="1120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578" name="District Offices"/>
          <p:cNvGrpSpPr/>
          <p:nvPr/>
        </p:nvGrpSpPr>
        <p:grpSpPr>
          <a:xfrm>
            <a:off x="3088652" y="1542445"/>
            <a:ext cx="6039624" cy="4757859"/>
            <a:chOff x="2906247" y="1392654"/>
            <a:chExt cx="6039624" cy="4757859"/>
          </a:xfrm>
        </p:grpSpPr>
        <p:sp>
          <p:nvSpPr>
            <p:cNvPr id="579" name="Oval 578"/>
            <p:cNvSpPr/>
            <p:nvPr/>
          </p:nvSpPr>
          <p:spPr>
            <a:xfrm>
              <a:off x="7543296" y="1769650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0" name="Oval 579"/>
            <p:cNvSpPr/>
            <p:nvPr/>
          </p:nvSpPr>
          <p:spPr>
            <a:xfrm>
              <a:off x="7864969" y="1869120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1" name="Oval 580"/>
            <p:cNvSpPr/>
            <p:nvPr/>
          </p:nvSpPr>
          <p:spPr>
            <a:xfrm>
              <a:off x="7172600" y="2109853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2" name="Oval 581"/>
            <p:cNvSpPr/>
            <p:nvPr/>
          </p:nvSpPr>
          <p:spPr>
            <a:xfrm>
              <a:off x="7656869" y="2071104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3" name="Oval 582"/>
            <p:cNvSpPr/>
            <p:nvPr/>
          </p:nvSpPr>
          <p:spPr>
            <a:xfrm>
              <a:off x="7432478" y="1392654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4" name="Oval 583"/>
            <p:cNvSpPr/>
            <p:nvPr/>
          </p:nvSpPr>
          <p:spPr>
            <a:xfrm>
              <a:off x="7427567" y="1539717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5" name="Oval 584"/>
            <p:cNvSpPr/>
            <p:nvPr/>
          </p:nvSpPr>
          <p:spPr>
            <a:xfrm>
              <a:off x="7606386" y="1490958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8243043" y="1579596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8313582" y="1690914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8309160" y="1824612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8094330" y="2045819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8103925" y="2274800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403534" y="2392852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7651805" y="2450810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7076082" y="2659161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8093511" y="2512789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6547754" y="3224217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6414969" y="3786146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7107965" y="4007092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7942209" y="3613905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6572366" y="4235414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5929920" y="6045158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5312669" y="6061843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6034255" y="5789675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5612671" y="5798413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4786898" y="5465690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4222353" y="5311310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3669101" y="5002233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2906247" y="5409167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2949592" y="5758179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8399636" y="2492376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7776016" y="2667669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8597323" y="2316030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8857201" y="2415596"/>
              <a:ext cx="88670" cy="8867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3" name="Regional Offices"/>
          <p:cNvGrpSpPr/>
          <p:nvPr/>
        </p:nvGrpSpPr>
        <p:grpSpPr>
          <a:xfrm>
            <a:off x="3224489" y="1608418"/>
            <a:ext cx="5645998" cy="4404718"/>
            <a:chOff x="3042085" y="1458628"/>
            <a:chExt cx="5645998" cy="4404718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4" name="Freeform 6"/>
            <p:cNvSpPr>
              <a:spLocks noEditPoints="1"/>
            </p:cNvSpPr>
            <p:nvPr/>
          </p:nvSpPr>
          <p:spPr bwMode="auto">
            <a:xfrm rot="1568746">
              <a:off x="8127589" y="1458628"/>
              <a:ext cx="107590" cy="170171"/>
            </a:xfrm>
            <a:custGeom>
              <a:avLst/>
              <a:gdLst>
                <a:gd name="T0" fmla="*/ 601 w 2009"/>
                <a:gd name="T1" fmla="*/ 1311 h 3176"/>
                <a:gd name="T2" fmla="*/ 582 w 2009"/>
                <a:gd name="T3" fmla="*/ 1327 h 3176"/>
                <a:gd name="T4" fmla="*/ 539 w 2009"/>
                <a:gd name="T5" fmla="*/ 1367 h 3176"/>
                <a:gd name="T6" fmla="*/ 472 w 2009"/>
                <a:gd name="T7" fmla="*/ 1438 h 3176"/>
                <a:gd name="T8" fmla="*/ 378 w 2009"/>
                <a:gd name="T9" fmla="*/ 1543 h 3176"/>
                <a:gd name="T10" fmla="*/ 284 w 2009"/>
                <a:gd name="T11" fmla="*/ 1670 h 3176"/>
                <a:gd name="T12" fmla="*/ 227 w 2009"/>
                <a:gd name="T13" fmla="*/ 1790 h 3176"/>
                <a:gd name="T14" fmla="*/ 195 w 2009"/>
                <a:gd name="T15" fmla="*/ 1889 h 3176"/>
                <a:gd name="T16" fmla="*/ 182 w 2009"/>
                <a:gd name="T17" fmla="*/ 1952 h 3176"/>
                <a:gd name="T18" fmla="*/ 182 w 2009"/>
                <a:gd name="T19" fmla="*/ 1963 h 3176"/>
                <a:gd name="T20" fmla="*/ 202 w 2009"/>
                <a:gd name="T21" fmla="*/ 1930 h 3176"/>
                <a:gd name="T22" fmla="*/ 246 w 2009"/>
                <a:gd name="T23" fmla="*/ 1865 h 3176"/>
                <a:gd name="T24" fmla="*/ 315 w 2009"/>
                <a:gd name="T25" fmla="*/ 1773 h 3176"/>
                <a:gd name="T26" fmla="*/ 408 w 2009"/>
                <a:gd name="T27" fmla="*/ 1665 h 3176"/>
                <a:gd name="T28" fmla="*/ 525 w 2009"/>
                <a:gd name="T29" fmla="*/ 1546 h 3176"/>
                <a:gd name="T30" fmla="*/ 634 w 2009"/>
                <a:gd name="T31" fmla="*/ 1445 h 3176"/>
                <a:gd name="T32" fmla="*/ 715 w 2009"/>
                <a:gd name="T33" fmla="*/ 1376 h 3176"/>
                <a:gd name="T34" fmla="*/ 769 w 2009"/>
                <a:gd name="T35" fmla="*/ 1333 h 3176"/>
                <a:gd name="T36" fmla="*/ 798 w 2009"/>
                <a:gd name="T37" fmla="*/ 1313 h 3176"/>
                <a:gd name="T38" fmla="*/ 803 w 2009"/>
                <a:gd name="T39" fmla="*/ 199 h 3176"/>
                <a:gd name="T40" fmla="*/ 1808 w 2009"/>
                <a:gd name="T41" fmla="*/ 0 h 3176"/>
                <a:gd name="T42" fmla="*/ 1606 w 2009"/>
                <a:gd name="T43" fmla="*/ 1290 h 3176"/>
                <a:gd name="T44" fmla="*/ 1626 w 2009"/>
                <a:gd name="T45" fmla="*/ 1305 h 3176"/>
                <a:gd name="T46" fmla="*/ 1675 w 2009"/>
                <a:gd name="T47" fmla="*/ 1347 h 3176"/>
                <a:gd name="T48" fmla="*/ 1743 w 2009"/>
                <a:gd name="T49" fmla="*/ 1415 h 3176"/>
                <a:gd name="T50" fmla="*/ 1820 w 2009"/>
                <a:gd name="T51" fmla="*/ 1505 h 3176"/>
                <a:gd name="T52" fmla="*/ 1897 w 2009"/>
                <a:gd name="T53" fmla="*/ 1614 h 3176"/>
                <a:gd name="T54" fmla="*/ 1960 w 2009"/>
                <a:gd name="T55" fmla="*/ 1742 h 3176"/>
                <a:gd name="T56" fmla="*/ 2000 w 2009"/>
                <a:gd name="T57" fmla="*/ 1884 h 3176"/>
                <a:gd name="T58" fmla="*/ 2005 w 2009"/>
                <a:gd name="T59" fmla="*/ 1998 h 3176"/>
                <a:gd name="T60" fmla="*/ 1950 w 2009"/>
                <a:gd name="T61" fmla="*/ 2036 h 3176"/>
                <a:gd name="T62" fmla="*/ 1839 w 2009"/>
                <a:gd name="T63" fmla="*/ 2070 h 3176"/>
                <a:gd name="T64" fmla="*/ 1682 w 2009"/>
                <a:gd name="T65" fmla="*/ 2096 h 3176"/>
                <a:gd name="T66" fmla="*/ 1492 w 2009"/>
                <a:gd name="T67" fmla="*/ 2114 h 3176"/>
                <a:gd name="T68" fmla="*/ 1279 w 2009"/>
                <a:gd name="T69" fmla="*/ 2123 h 3176"/>
                <a:gd name="T70" fmla="*/ 1204 w 2009"/>
                <a:gd name="T71" fmla="*/ 2627 h 3176"/>
                <a:gd name="T72" fmla="*/ 1170 w 2009"/>
                <a:gd name="T73" fmla="*/ 2813 h 3176"/>
                <a:gd name="T74" fmla="*/ 1105 w 2009"/>
                <a:gd name="T75" fmla="*/ 2977 h 3176"/>
                <a:gd name="T76" fmla="*/ 876 w 2009"/>
                <a:gd name="T77" fmla="*/ 2907 h 3176"/>
                <a:gd name="T78" fmla="*/ 816 w 2009"/>
                <a:gd name="T79" fmla="*/ 2699 h 3176"/>
                <a:gd name="T80" fmla="*/ 803 w 2009"/>
                <a:gd name="T81" fmla="*/ 2124 h 3176"/>
                <a:gd name="T82" fmla="*/ 598 w 2009"/>
                <a:gd name="T83" fmla="*/ 2119 h 3176"/>
                <a:gd name="T84" fmla="*/ 408 w 2009"/>
                <a:gd name="T85" fmla="*/ 2109 h 3176"/>
                <a:gd name="T86" fmla="*/ 244 w 2009"/>
                <a:gd name="T87" fmla="*/ 2091 h 3176"/>
                <a:gd name="T88" fmla="*/ 115 w 2009"/>
                <a:gd name="T89" fmla="*/ 2065 h 3176"/>
                <a:gd name="T90" fmla="*/ 31 w 2009"/>
                <a:gd name="T91" fmla="*/ 2029 h 3176"/>
                <a:gd name="T92" fmla="*/ 0 w 2009"/>
                <a:gd name="T93" fmla="*/ 1985 h 3176"/>
                <a:gd name="T94" fmla="*/ 19 w 2009"/>
                <a:gd name="T95" fmla="*/ 1834 h 3176"/>
                <a:gd name="T96" fmla="*/ 68 w 2009"/>
                <a:gd name="T97" fmla="*/ 1698 h 3176"/>
                <a:gd name="T98" fmla="*/ 136 w 2009"/>
                <a:gd name="T99" fmla="*/ 1575 h 3176"/>
                <a:gd name="T100" fmla="*/ 214 w 2009"/>
                <a:gd name="T101" fmla="*/ 1472 h 3176"/>
                <a:gd name="T102" fmla="*/ 290 w 2009"/>
                <a:gd name="T103" fmla="*/ 1389 h 3176"/>
                <a:gd name="T104" fmla="*/ 354 w 2009"/>
                <a:gd name="T105" fmla="*/ 1330 h 3176"/>
                <a:gd name="T106" fmla="*/ 394 w 2009"/>
                <a:gd name="T107" fmla="*/ 1297 h 3176"/>
                <a:gd name="T108" fmla="*/ 403 w 2009"/>
                <a:gd name="T109" fmla="*/ 199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3176">
                  <a:moveTo>
                    <a:pt x="602" y="199"/>
                  </a:moveTo>
                  <a:lnTo>
                    <a:pt x="602" y="1310"/>
                  </a:lnTo>
                  <a:lnTo>
                    <a:pt x="601" y="1311"/>
                  </a:lnTo>
                  <a:lnTo>
                    <a:pt x="598" y="1315"/>
                  </a:lnTo>
                  <a:lnTo>
                    <a:pt x="591" y="1320"/>
                  </a:lnTo>
                  <a:lnTo>
                    <a:pt x="582" y="1327"/>
                  </a:lnTo>
                  <a:lnTo>
                    <a:pt x="571" y="1338"/>
                  </a:lnTo>
                  <a:lnTo>
                    <a:pt x="556" y="1350"/>
                  </a:lnTo>
                  <a:lnTo>
                    <a:pt x="539" y="1367"/>
                  </a:lnTo>
                  <a:lnTo>
                    <a:pt x="520" y="1387"/>
                  </a:lnTo>
                  <a:lnTo>
                    <a:pt x="497" y="1410"/>
                  </a:lnTo>
                  <a:lnTo>
                    <a:pt x="472" y="1438"/>
                  </a:lnTo>
                  <a:lnTo>
                    <a:pt x="444" y="1468"/>
                  </a:lnTo>
                  <a:lnTo>
                    <a:pt x="412" y="1503"/>
                  </a:lnTo>
                  <a:lnTo>
                    <a:pt x="378" y="1543"/>
                  </a:lnTo>
                  <a:lnTo>
                    <a:pt x="341" y="1587"/>
                  </a:lnTo>
                  <a:lnTo>
                    <a:pt x="311" y="1629"/>
                  </a:lnTo>
                  <a:lnTo>
                    <a:pt x="284" y="1670"/>
                  </a:lnTo>
                  <a:lnTo>
                    <a:pt x="262" y="1712"/>
                  </a:lnTo>
                  <a:lnTo>
                    <a:pt x="243" y="1752"/>
                  </a:lnTo>
                  <a:lnTo>
                    <a:pt x="227" y="1790"/>
                  </a:lnTo>
                  <a:lnTo>
                    <a:pt x="214" y="1827"/>
                  </a:lnTo>
                  <a:lnTo>
                    <a:pt x="203" y="1860"/>
                  </a:lnTo>
                  <a:lnTo>
                    <a:pt x="195" y="1889"/>
                  </a:lnTo>
                  <a:lnTo>
                    <a:pt x="190" y="1915"/>
                  </a:lnTo>
                  <a:lnTo>
                    <a:pt x="185" y="1936"/>
                  </a:lnTo>
                  <a:lnTo>
                    <a:pt x="182" y="1952"/>
                  </a:lnTo>
                  <a:lnTo>
                    <a:pt x="181" y="1962"/>
                  </a:lnTo>
                  <a:lnTo>
                    <a:pt x="181" y="1965"/>
                  </a:lnTo>
                  <a:lnTo>
                    <a:pt x="182" y="1963"/>
                  </a:lnTo>
                  <a:lnTo>
                    <a:pt x="186" y="1956"/>
                  </a:lnTo>
                  <a:lnTo>
                    <a:pt x="193" y="1945"/>
                  </a:lnTo>
                  <a:lnTo>
                    <a:pt x="202" y="1930"/>
                  </a:lnTo>
                  <a:lnTo>
                    <a:pt x="214" y="1911"/>
                  </a:lnTo>
                  <a:lnTo>
                    <a:pt x="229" y="1889"/>
                  </a:lnTo>
                  <a:lnTo>
                    <a:pt x="246" y="1865"/>
                  </a:lnTo>
                  <a:lnTo>
                    <a:pt x="266" y="1836"/>
                  </a:lnTo>
                  <a:lnTo>
                    <a:pt x="290" y="1806"/>
                  </a:lnTo>
                  <a:lnTo>
                    <a:pt x="315" y="1773"/>
                  </a:lnTo>
                  <a:lnTo>
                    <a:pt x="343" y="1739"/>
                  </a:lnTo>
                  <a:lnTo>
                    <a:pt x="374" y="1703"/>
                  </a:lnTo>
                  <a:lnTo>
                    <a:pt x="408" y="1665"/>
                  </a:lnTo>
                  <a:lnTo>
                    <a:pt x="444" y="1627"/>
                  </a:lnTo>
                  <a:lnTo>
                    <a:pt x="482" y="1587"/>
                  </a:lnTo>
                  <a:lnTo>
                    <a:pt x="525" y="1546"/>
                  </a:lnTo>
                  <a:lnTo>
                    <a:pt x="565" y="1508"/>
                  </a:lnTo>
                  <a:lnTo>
                    <a:pt x="601" y="1474"/>
                  </a:lnTo>
                  <a:lnTo>
                    <a:pt x="634" y="1445"/>
                  </a:lnTo>
                  <a:lnTo>
                    <a:pt x="664" y="1419"/>
                  </a:lnTo>
                  <a:lnTo>
                    <a:pt x="691" y="1396"/>
                  </a:lnTo>
                  <a:lnTo>
                    <a:pt x="715" y="1376"/>
                  </a:lnTo>
                  <a:lnTo>
                    <a:pt x="736" y="1359"/>
                  </a:lnTo>
                  <a:lnTo>
                    <a:pt x="754" y="1345"/>
                  </a:lnTo>
                  <a:lnTo>
                    <a:pt x="769" y="1333"/>
                  </a:lnTo>
                  <a:lnTo>
                    <a:pt x="782" y="1325"/>
                  </a:lnTo>
                  <a:lnTo>
                    <a:pt x="791" y="1318"/>
                  </a:lnTo>
                  <a:lnTo>
                    <a:pt x="798" y="1313"/>
                  </a:lnTo>
                  <a:lnTo>
                    <a:pt x="802" y="1311"/>
                  </a:lnTo>
                  <a:lnTo>
                    <a:pt x="803" y="1310"/>
                  </a:lnTo>
                  <a:lnTo>
                    <a:pt x="803" y="199"/>
                  </a:lnTo>
                  <a:lnTo>
                    <a:pt x="602" y="199"/>
                  </a:lnTo>
                  <a:close/>
                  <a:moveTo>
                    <a:pt x="201" y="0"/>
                  </a:moveTo>
                  <a:lnTo>
                    <a:pt x="1808" y="0"/>
                  </a:lnTo>
                  <a:lnTo>
                    <a:pt x="1808" y="199"/>
                  </a:lnTo>
                  <a:lnTo>
                    <a:pt x="1606" y="199"/>
                  </a:lnTo>
                  <a:lnTo>
                    <a:pt x="1606" y="1290"/>
                  </a:lnTo>
                  <a:lnTo>
                    <a:pt x="1608" y="1291"/>
                  </a:lnTo>
                  <a:lnTo>
                    <a:pt x="1615" y="1297"/>
                  </a:lnTo>
                  <a:lnTo>
                    <a:pt x="1626" y="1305"/>
                  </a:lnTo>
                  <a:lnTo>
                    <a:pt x="1639" y="1316"/>
                  </a:lnTo>
                  <a:lnTo>
                    <a:pt x="1655" y="1330"/>
                  </a:lnTo>
                  <a:lnTo>
                    <a:pt x="1675" y="1347"/>
                  </a:lnTo>
                  <a:lnTo>
                    <a:pt x="1696" y="1367"/>
                  </a:lnTo>
                  <a:lnTo>
                    <a:pt x="1719" y="1389"/>
                  </a:lnTo>
                  <a:lnTo>
                    <a:pt x="1743" y="1415"/>
                  </a:lnTo>
                  <a:lnTo>
                    <a:pt x="1768" y="1442"/>
                  </a:lnTo>
                  <a:lnTo>
                    <a:pt x="1795" y="1472"/>
                  </a:lnTo>
                  <a:lnTo>
                    <a:pt x="1820" y="1505"/>
                  </a:lnTo>
                  <a:lnTo>
                    <a:pt x="1847" y="1540"/>
                  </a:lnTo>
                  <a:lnTo>
                    <a:pt x="1873" y="1575"/>
                  </a:lnTo>
                  <a:lnTo>
                    <a:pt x="1897" y="1614"/>
                  </a:lnTo>
                  <a:lnTo>
                    <a:pt x="1920" y="1655"/>
                  </a:lnTo>
                  <a:lnTo>
                    <a:pt x="1941" y="1698"/>
                  </a:lnTo>
                  <a:lnTo>
                    <a:pt x="1960" y="1742"/>
                  </a:lnTo>
                  <a:lnTo>
                    <a:pt x="1977" y="1787"/>
                  </a:lnTo>
                  <a:lnTo>
                    <a:pt x="1990" y="1834"/>
                  </a:lnTo>
                  <a:lnTo>
                    <a:pt x="2000" y="1884"/>
                  </a:lnTo>
                  <a:lnTo>
                    <a:pt x="2007" y="1933"/>
                  </a:lnTo>
                  <a:lnTo>
                    <a:pt x="2009" y="1985"/>
                  </a:lnTo>
                  <a:lnTo>
                    <a:pt x="2005" y="1998"/>
                  </a:lnTo>
                  <a:lnTo>
                    <a:pt x="1994" y="2012"/>
                  </a:lnTo>
                  <a:lnTo>
                    <a:pt x="1975" y="2025"/>
                  </a:lnTo>
                  <a:lnTo>
                    <a:pt x="1950" y="2036"/>
                  </a:lnTo>
                  <a:lnTo>
                    <a:pt x="1918" y="2049"/>
                  </a:lnTo>
                  <a:lnTo>
                    <a:pt x="1881" y="2059"/>
                  </a:lnTo>
                  <a:lnTo>
                    <a:pt x="1839" y="2070"/>
                  </a:lnTo>
                  <a:lnTo>
                    <a:pt x="1791" y="2079"/>
                  </a:lnTo>
                  <a:lnTo>
                    <a:pt x="1738" y="2088"/>
                  </a:lnTo>
                  <a:lnTo>
                    <a:pt x="1682" y="2096"/>
                  </a:lnTo>
                  <a:lnTo>
                    <a:pt x="1622" y="2103"/>
                  </a:lnTo>
                  <a:lnTo>
                    <a:pt x="1558" y="2109"/>
                  </a:lnTo>
                  <a:lnTo>
                    <a:pt x="1492" y="2114"/>
                  </a:lnTo>
                  <a:lnTo>
                    <a:pt x="1423" y="2118"/>
                  </a:lnTo>
                  <a:lnTo>
                    <a:pt x="1352" y="2120"/>
                  </a:lnTo>
                  <a:lnTo>
                    <a:pt x="1279" y="2123"/>
                  </a:lnTo>
                  <a:lnTo>
                    <a:pt x="1206" y="2124"/>
                  </a:lnTo>
                  <a:lnTo>
                    <a:pt x="1206" y="2560"/>
                  </a:lnTo>
                  <a:lnTo>
                    <a:pt x="1204" y="2627"/>
                  </a:lnTo>
                  <a:lnTo>
                    <a:pt x="1196" y="2692"/>
                  </a:lnTo>
                  <a:lnTo>
                    <a:pt x="1184" y="2753"/>
                  </a:lnTo>
                  <a:lnTo>
                    <a:pt x="1170" y="2813"/>
                  </a:lnTo>
                  <a:lnTo>
                    <a:pt x="1151" y="2870"/>
                  </a:lnTo>
                  <a:lnTo>
                    <a:pt x="1129" y="2924"/>
                  </a:lnTo>
                  <a:lnTo>
                    <a:pt x="1105" y="2977"/>
                  </a:lnTo>
                  <a:lnTo>
                    <a:pt x="1004" y="3176"/>
                  </a:lnTo>
                  <a:lnTo>
                    <a:pt x="904" y="2977"/>
                  </a:lnTo>
                  <a:lnTo>
                    <a:pt x="876" y="2907"/>
                  </a:lnTo>
                  <a:lnTo>
                    <a:pt x="851" y="2838"/>
                  </a:lnTo>
                  <a:lnTo>
                    <a:pt x="831" y="2769"/>
                  </a:lnTo>
                  <a:lnTo>
                    <a:pt x="816" y="2699"/>
                  </a:lnTo>
                  <a:lnTo>
                    <a:pt x="806" y="2630"/>
                  </a:lnTo>
                  <a:lnTo>
                    <a:pt x="803" y="2560"/>
                  </a:lnTo>
                  <a:lnTo>
                    <a:pt x="803" y="2124"/>
                  </a:lnTo>
                  <a:lnTo>
                    <a:pt x="734" y="2123"/>
                  </a:lnTo>
                  <a:lnTo>
                    <a:pt x="665" y="2122"/>
                  </a:lnTo>
                  <a:lnTo>
                    <a:pt x="598" y="2119"/>
                  </a:lnTo>
                  <a:lnTo>
                    <a:pt x="531" y="2117"/>
                  </a:lnTo>
                  <a:lnTo>
                    <a:pt x="469" y="2113"/>
                  </a:lnTo>
                  <a:lnTo>
                    <a:pt x="408" y="2109"/>
                  </a:lnTo>
                  <a:lnTo>
                    <a:pt x="349" y="2104"/>
                  </a:lnTo>
                  <a:lnTo>
                    <a:pt x="295" y="2098"/>
                  </a:lnTo>
                  <a:lnTo>
                    <a:pt x="244" y="2091"/>
                  </a:lnTo>
                  <a:lnTo>
                    <a:pt x="196" y="2083"/>
                  </a:lnTo>
                  <a:lnTo>
                    <a:pt x="153" y="2074"/>
                  </a:lnTo>
                  <a:lnTo>
                    <a:pt x="115" y="2065"/>
                  </a:lnTo>
                  <a:lnTo>
                    <a:pt x="81" y="2053"/>
                  </a:lnTo>
                  <a:lnTo>
                    <a:pt x="53" y="2042"/>
                  </a:lnTo>
                  <a:lnTo>
                    <a:pt x="31" y="2029"/>
                  </a:lnTo>
                  <a:lnTo>
                    <a:pt x="14" y="2015"/>
                  </a:lnTo>
                  <a:lnTo>
                    <a:pt x="3" y="2001"/>
                  </a:lnTo>
                  <a:lnTo>
                    <a:pt x="0" y="1985"/>
                  </a:lnTo>
                  <a:lnTo>
                    <a:pt x="2" y="1933"/>
                  </a:lnTo>
                  <a:lnTo>
                    <a:pt x="8" y="1884"/>
                  </a:lnTo>
                  <a:lnTo>
                    <a:pt x="19" y="1834"/>
                  </a:lnTo>
                  <a:lnTo>
                    <a:pt x="32" y="1787"/>
                  </a:lnTo>
                  <a:lnTo>
                    <a:pt x="49" y="1742"/>
                  </a:lnTo>
                  <a:lnTo>
                    <a:pt x="68" y="1698"/>
                  </a:lnTo>
                  <a:lnTo>
                    <a:pt x="89" y="1655"/>
                  </a:lnTo>
                  <a:lnTo>
                    <a:pt x="112" y="1614"/>
                  </a:lnTo>
                  <a:lnTo>
                    <a:pt x="136" y="1575"/>
                  </a:lnTo>
                  <a:lnTo>
                    <a:pt x="162" y="1540"/>
                  </a:lnTo>
                  <a:lnTo>
                    <a:pt x="188" y="1505"/>
                  </a:lnTo>
                  <a:lnTo>
                    <a:pt x="214" y="1472"/>
                  </a:lnTo>
                  <a:lnTo>
                    <a:pt x="241" y="1442"/>
                  </a:lnTo>
                  <a:lnTo>
                    <a:pt x="266" y="1415"/>
                  </a:lnTo>
                  <a:lnTo>
                    <a:pt x="290" y="1389"/>
                  </a:lnTo>
                  <a:lnTo>
                    <a:pt x="313" y="1367"/>
                  </a:lnTo>
                  <a:lnTo>
                    <a:pt x="334" y="1347"/>
                  </a:lnTo>
                  <a:lnTo>
                    <a:pt x="354" y="1330"/>
                  </a:lnTo>
                  <a:lnTo>
                    <a:pt x="370" y="1316"/>
                  </a:lnTo>
                  <a:lnTo>
                    <a:pt x="383" y="1305"/>
                  </a:lnTo>
                  <a:lnTo>
                    <a:pt x="394" y="1297"/>
                  </a:lnTo>
                  <a:lnTo>
                    <a:pt x="400" y="1291"/>
                  </a:lnTo>
                  <a:lnTo>
                    <a:pt x="403" y="1290"/>
                  </a:lnTo>
                  <a:lnTo>
                    <a:pt x="403" y="199"/>
                  </a:lnTo>
                  <a:lnTo>
                    <a:pt x="201" y="199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5" name="Freeform 6"/>
            <p:cNvSpPr>
              <a:spLocks noEditPoints="1"/>
            </p:cNvSpPr>
            <p:nvPr/>
          </p:nvSpPr>
          <p:spPr bwMode="auto">
            <a:xfrm rot="1568746">
              <a:off x="7952282" y="1849199"/>
              <a:ext cx="107590" cy="170171"/>
            </a:xfrm>
            <a:custGeom>
              <a:avLst/>
              <a:gdLst>
                <a:gd name="T0" fmla="*/ 601 w 2009"/>
                <a:gd name="T1" fmla="*/ 1311 h 3176"/>
                <a:gd name="T2" fmla="*/ 582 w 2009"/>
                <a:gd name="T3" fmla="*/ 1327 h 3176"/>
                <a:gd name="T4" fmla="*/ 539 w 2009"/>
                <a:gd name="T5" fmla="*/ 1367 h 3176"/>
                <a:gd name="T6" fmla="*/ 472 w 2009"/>
                <a:gd name="T7" fmla="*/ 1438 h 3176"/>
                <a:gd name="T8" fmla="*/ 378 w 2009"/>
                <a:gd name="T9" fmla="*/ 1543 h 3176"/>
                <a:gd name="T10" fmla="*/ 284 w 2009"/>
                <a:gd name="T11" fmla="*/ 1670 h 3176"/>
                <a:gd name="T12" fmla="*/ 227 w 2009"/>
                <a:gd name="T13" fmla="*/ 1790 h 3176"/>
                <a:gd name="T14" fmla="*/ 195 w 2009"/>
                <a:gd name="T15" fmla="*/ 1889 h 3176"/>
                <a:gd name="T16" fmla="*/ 182 w 2009"/>
                <a:gd name="T17" fmla="*/ 1952 h 3176"/>
                <a:gd name="T18" fmla="*/ 182 w 2009"/>
                <a:gd name="T19" fmla="*/ 1963 h 3176"/>
                <a:gd name="T20" fmla="*/ 202 w 2009"/>
                <a:gd name="T21" fmla="*/ 1930 h 3176"/>
                <a:gd name="T22" fmla="*/ 246 w 2009"/>
                <a:gd name="T23" fmla="*/ 1865 h 3176"/>
                <a:gd name="T24" fmla="*/ 315 w 2009"/>
                <a:gd name="T25" fmla="*/ 1773 h 3176"/>
                <a:gd name="T26" fmla="*/ 408 w 2009"/>
                <a:gd name="T27" fmla="*/ 1665 h 3176"/>
                <a:gd name="T28" fmla="*/ 525 w 2009"/>
                <a:gd name="T29" fmla="*/ 1546 h 3176"/>
                <a:gd name="T30" fmla="*/ 634 w 2009"/>
                <a:gd name="T31" fmla="*/ 1445 h 3176"/>
                <a:gd name="T32" fmla="*/ 715 w 2009"/>
                <a:gd name="T33" fmla="*/ 1376 h 3176"/>
                <a:gd name="T34" fmla="*/ 769 w 2009"/>
                <a:gd name="T35" fmla="*/ 1333 h 3176"/>
                <a:gd name="T36" fmla="*/ 798 w 2009"/>
                <a:gd name="T37" fmla="*/ 1313 h 3176"/>
                <a:gd name="T38" fmla="*/ 803 w 2009"/>
                <a:gd name="T39" fmla="*/ 199 h 3176"/>
                <a:gd name="T40" fmla="*/ 1808 w 2009"/>
                <a:gd name="T41" fmla="*/ 0 h 3176"/>
                <a:gd name="T42" fmla="*/ 1606 w 2009"/>
                <a:gd name="T43" fmla="*/ 1290 h 3176"/>
                <a:gd name="T44" fmla="*/ 1626 w 2009"/>
                <a:gd name="T45" fmla="*/ 1305 h 3176"/>
                <a:gd name="T46" fmla="*/ 1675 w 2009"/>
                <a:gd name="T47" fmla="*/ 1347 h 3176"/>
                <a:gd name="T48" fmla="*/ 1743 w 2009"/>
                <a:gd name="T49" fmla="*/ 1415 h 3176"/>
                <a:gd name="T50" fmla="*/ 1820 w 2009"/>
                <a:gd name="T51" fmla="*/ 1505 h 3176"/>
                <a:gd name="T52" fmla="*/ 1897 w 2009"/>
                <a:gd name="T53" fmla="*/ 1614 h 3176"/>
                <a:gd name="T54" fmla="*/ 1960 w 2009"/>
                <a:gd name="T55" fmla="*/ 1742 h 3176"/>
                <a:gd name="T56" fmla="*/ 2000 w 2009"/>
                <a:gd name="T57" fmla="*/ 1884 h 3176"/>
                <a:gd name="T58" fmla="*/ 2005 w 2009"/>
                <a:gd name="T59" fmla="*/ 1998 h 3176"/>
                <a:gd name="T60" fmla="*/ 1950 w 2009"/>
                <a:gd name="T61" fmla="*/ 2036 h 3176"/>
                <a:gd name="T62" fmla="*/ 1839 w 2009"/>
                <a:gd name="T63" fmla="*/ 2070 h 3176"/>
                <a:gd name="T64" fmla="*/ 1682 w 2009"/>
                <a:gd name="T65" fmla="*/ 2096 h 3176"/>
                <a:gd name="T66" fmla="*/ 1492 w 2009"/>
                <a:gd name="T67" fmla="*/ 2114 h 3176"/>
                <a:gd name="T68" fmla="*/ 1279 w 2009"/>
                <a:gd name="T69" fmla="*/ 2123 h 3176"/>
                <a:gd name="T70" fmla="*/ 1204 w 2009"/>
                <a:gd name="T71" fmla="*/ 2627 h 3176"/>
                <a:gd name="T72" fmla="*/ 1170 w 2009"/>
                <a:gd name="T73" fmla="*/ 2813 h 3176"/>
                <a:gd name="T74" fmla="*/ 1105 w 2009"/>
                <a:gd name="T75" fmla="*/ 2977 h 3176"/>
                <a:gd name="T76" fmla="*/ 876 w 2009"/>
                <a:gd name="T77" fmla="*/ 2907 h 3176"/>
                <a:gd name="T78" fmla="*/ 816 w 2009"/>
                <a:gd name="T79" fmla="*/ 2699 h 3176"/>
                <a:gd name="T80" fmla="*/ 803 w 2009"/>
                <a:gd name="T81" fmla="*/ 2124 h 3176"/>
                <a:gd name="T82" fmla="*/ 598 w 2009"/>
                <a:gd name="T83" fmla="*/ 2119 h 3176"/>
                <a:gd name="T84" fmla="*/ 408 w 2009"/>
                <a:gd name="T85" fmla="*/ 2109 h 3176"/>
                <a:gd name="T86" fmla="*/ 244 w 2009"/>
                <a:gd name="T87" fmla="*/ 2091 h 3176"/>
                <a:gd name="T88" fmla="*/ 115 w 2009"/>
                <a:gd name="T89" fmla="*/ 2065 h 3176"/>
                <a:gd name="T90" fmla="*/ 31 w 2009"/>
                <a:gd name="T91" fmla="*/ 2029 h 3176"/>
                <a:gd name="T92" fmla="*/ 0 w 2009"/>
                <a:gd name="T93" fmla="*/ 1985 h 3176"/>
                <a:gd name="T94" fmla="*/ 19 w 2009"/>
                <a:gd name="T95" fmla="*/ 1834 h 3176"/>
                <a:gd name="T96" fmla="*/ 68 w 2009"/>
                <a:gd name="T97" fmla="*/ 1698 h 3176"/>
                <a:gd name="T98" fmla="*/ 136 w 2009"/>
                <a:gd name="T99" fmla="*/ 1575 h 3176"/>
                <a:gd name="T100" fmla="*/ 214 w 2009"/>
                <a:gd name="T101" fmla="*/ 1472 h 3176"/>
                <a:gd name="T102" fmla="*/ 290 w 2009"/>
                <a:gd name="T103" fmla="*/ 1389 h 3176"/>
                <a:gd name="T104" fmla="*/ 354 w 2009"/>
                <a:gd name="T105" fmla="*/ 1330 h 3176"/>
                <a:gd name="T106" fmla="*/ 394 w 2009"/>
                <a:gd name="T107" fmla="*/ 1297 h 3176"/>
                <a:gd name="T108" fmla="*/ 403 w 2009"/>
                <a:gd name="T109" fmla="*/ 199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3176">
                  <a:moveTo>
                    <a:pt x="602" y="199"/>
                  </a:moveTo>
                  <a:lnTo>
                    <a:pt x="602" y="1310"/>
                  </a:lnTo>
                  <a:lnTo>
                    <a:pt x="601" y="1311"/>
                  </a:lnTo>
                  <a:lnTo>
                    <a:pt x="598" y="1315"/>
                  </a:lnTo>
                  <a:lnTo>
                    <a:pt x="591" y="1320"/>
                  </a:lnTo>
                  <a:lnTo>
                    <a:pt x="582" y="1327"/>
                  </a:lnTo>
                  <a:lnTo>
                    <a:pt x="571" y="1338"/>
                  </a:lnTo>
                  <a:lnTo>
                    <a:pt x="556" y="1350"/>
                  </a:lnTo>
                  <a:lnTo>
                    <a:pt x="539" y="1367"/>
                  </a:lnTo>
                  <a:lnTo>
                    <a:pt x="520" y="1387"/>
                  </a:lnTo>
                  <a:lnTo>
                    <a:pt x="497" y="1410"/>
                  </a:lnTo>
                  <a:lnTo>
                    <a:pt x="472" y="1438"/>
                  </a:lnTo>
                  <a:lnTo>
                    <a:pt x="444" y="1468"/>
                  </a:lnTo>
                  <a:lnTo>
                    <a:pt x="412" y="1503"/>
                  </a:lnTo>
                  <a:lnTo>
                    <a:pt x="378" y="1543"/>
                  </a:lnTo>
                  <a:lnTo>
                    <a:pt x="341" y="1587"/>
                  </a:lnTo>
                  <a:lnTo>
                    <a:pt x="311" y="1629"/>
                  </a:lnTo>
                  <a:lnTo>
                    <a:pt x="284" y="1670"/>
                  </a:lnTo>
                  <a:lnTo>
                    <a:pt x="262" y="1712"/>
                  </a:lnTo>
                  <a:lnTo>
                    <a:pt x="243" y="1752"/>
                  </a:lnTo>
                  <a:lnTo>
                    <a:pt x="227" y="1790"/>
                  </a:lnTo>
                  <a:lnTo>
                    <a:pt x="214" y="1827"/>
                  </a:lnTo>
                  <a:lnTo>
                    <a:pt x="203" y="1860"/>
                  </a:lnTo>
                  <a:lnTo>
                    <a:pt x="195" y="1889"/>
                  </a:lnTo>
                  <a:lnTo>
                    <a:pt x="190" y="1915"/>
                  </a:lnTo>
                  <a:lnTo>
                    <a:pt x="185" y="1936"/>
                  </a:lnTo>
                  <a:lnTo>
                    <a:pt x="182" y="1952"/>
                  </a:lnTo>
                  <a:lnTo>
                    <a:pt x="181" y="1962"/>
                  </a:lnTo>
                  <a:lnTo>
                    <a:pt x="181" y="1965"/>
                  </a:lnTo>
                  <a:lnTo>
                    <a:pt x="182" y="1963"/>
                  </a:lnTo>
                  <a:lnTo>
                    <a:pt x="186" y="1956"/>
                  </a:lnTo>
                  <a:lnTo>
                    <a:pt x="193" y="1945"/>
                  </a:lnTo>
                  <a:lnTo>
                    <a:pt x="202" y="1930"/>
                  </a:lnTo>
                  <a:lnTo>
                    <a:pt x="214" y="1911"/>
                  </a:lnTo>
                  <a:lnTo>
                    <a:pt x="229" y="1889"/>
                  </a:lnTo>
                  <a:lnTo>
                    <a:pt x="246" y="1865"/>
                  </a:lnTo>
                  <a:lnTo>
                    <a:pt x="266" y="1836"/>
                  </a:lnTo>
                  <a:lnTo>
                    <a:pt x="290" y="1806"/>
                  </a:lnTo>
                  <a:lnTo>
                    <a:pt x="315" y="1773"/>
                  </a:lnTo>
                  <a:lnTo>
                    <a:pt x="343" y="1739"/>
                  </a:lnTo>
                  <a:lnTo>
                    <a:pt x="374" y="1703"/>
                  </a:lnTo>
                  <a:lnTo>
                    <a:pt x="408" y="1665"/>
                  </a:lnTo>
                  <a:lnTo>
                    <a:pt x="444" y="1627"/>
                  </a:lnTo>
                  <a:lnTo>
                    <a:pt x="482" y="1587"/>
                  </a:lnTo>
                  <a:lnTo>
                    <a:pt x="525" y="1546"/>
                  </a:lnTo>
                  <a:lnTo>
                    <a:pt x="565" y="1508"/>
                  </a:lnTo>
                  <a:lnTo>
                    <a:pt x="601" y="1474"/>
                  </a:lnTo>
                  <a:lnTo>
                    <a:pt x="634" y="1445"/>
                  </a:lnTo>
                  <a:lnTo>
                    <a:pt x="664" y="1419"/>
                  </a:lnTo>
                  <a:lnTo>
                    <a:pt x="691" y="1396"/>
                  </a:lnTo>
                  <a:lnTo>
                    <a:pt x="715" y="1376"/>
                  </a:lnTo>
                  <a:lnTo>
                    <a:pt x="736" y="1359"/>
                  </a:lnTo>
                  <a:lnTo>
                    <a:pt x="754" y="1345"/>
                  </a:lnTo>
                  <a:lnTo>
                    <a:pt x="769" y="1333"/>
                  </a:lnTo>
                  <a:lnTo>
                    <a:pt x="782" y="1325"/>
                  </a:lnTo>
                  <a:lnTo>
                    <a:pt x="791" y="1318"/>
                  </a:lnTo>
                  <a:lnTo>
                    <a:pt x="798" y="1313"/>
                  </a:lnTo>
                  <a:lnTo>
                    <a:pt x="802" y="1311"/>
                  </a:lnTo>
                  <a:lnTo>
                    <a:pt x="803" y="1310"/>
                  </a:lnTo>
                  <a:lnTo>
                    <a:pt x="803" y="199"/>
                  </a:lnTo>
                  <a:lnTo>
                    <a:pt x="602" y="199"/>
                  </a:lnTo>
                  <a:close/>
                  <a:moveTo>
                    <a:pt x="201" y="0"/>
                  </a:moveTo>
                  <a:lnTo>
                    <a:pt x="1808" y="0"/>
                  </a:lnTo>
                  <a:lnTo>
                    <a:pt x="1808" y="199"/>
                  </a:lnTo>
                  <a:lnTo>
                    <a:pt x="1606" y="199"/>
                  </a:lnTo>
                  <a:lnTo>
                    <a:pt x="1606" y="1290"/>
                  </a:lnTo>
                  <a:lnTo>
                    <a:pt x="1608" y="1291"/>
                  </a:lnTo>
                  <a:lnTo>
                    <a:pt x="1615" y="1297"/>
                  </a:lnTo>
                  <a:lnTo>
                    <a:pt x="1626" y="1305"/>
                  </a:lnTo>
                  <a:lnTo>
                    <a:pt x="1639" y="1316"/>
                  </a:lnTo>
                  <a:lnTo>
                    <a:pt x="1655" y="1330"/>
                  </a:lnTo>
                  <a:lnTo>
                    <a:pt x="1675" y="1347"/>
                  </a:lnTo>
                  <a:lnTo>
                    <a:pt x="1696" y="1367"/>
                  </a:lnTo>
                  <a:lnTo>
                    <a:pt x="1719" y="1389"/>
                  </a:lnTo>
                  <a:lnTo>
                    <a:pt x="1743" y="1415"/>
                  </a:lnTo>
                  <a:lnTo>
                    <a:pt x="1768" y="1442"/>
                  </a:lnTo>
                  <a:lnTo>
                    <a:pt x="1795" y="1472"/>
                  </a:lnTo>
                  <a:lnTo>
                    <a:pt x="1820" y="1505"/>
                  </a:lnTo>
                  <a:lnTo>
                    <a:pt x="1847" y="1540"/>
                  </a:lnTo>
                  <a:lnTo>
                    <a:pt x="1873" y="1575"/>
                  </a:lnTo>
                  <a:lnTo>
                    <a:pt x="1897" y="1614"/>
                  </a:lnTo>
                  <a:lnTo>
                    <a:pt x="1920" y="1655"/>
                  </a:lnTo>
                  <a:lnTo>
                    <a:pt x="1941" y="1698"/>
                  </a:lnTo>
                  <a:lnTo>
                    <a:pt x="1960" y="1742"/>
                  </a:lnTo>
                  <a:lnTo>
                    <a:pt x="1977" y="1787"/>
                  </a:lnTo>
                  <a:lnTo>
                    <a:pt x="1990" y="1834"/>
                  </a:lnTo>
                  <a:lnTo>
                    <a:pt x="2000" y="1884"/>
                  </a:lnTo>
                  <a:lnTo>
                    <a:pt x="2007" y="1933"/>
                  </a:lnTo>
                  <a:lnTo>
                    <a:pt x="2009" y="1985"/>
                  </a:lnTo>
                  <a:lnTo>
                    <a:pt x="2005" y="1998"/>
                  </a:lnTo>
                  <a:lnTo>
                    <a:pt x="1994" y="2012"/>
                  </a:lnTo>
                  <a:lnTo>
                    <a:pt x="1975" y="2025"/>
                  </a:lnTo>
                  <a:lnTo>
                    <a:pt x="1950" y="2036"/>
                  </a:lnTo>
                  <a:lnTo>
                    <a:pt x="1918" y="2049"/>
                  </a:lnTo>
                  <a:lnTo>
                    <a:pt x="1881" y="2059"/>
                  </a:lnTo>
                  <a:lnTo>
                    <a:pt x="1839" y="2070"/>
                  </a:lnTo>
                  <a:lnTo>
                    <a:pt x="1791" y="2079"/>
                  </a:lnTo>
                  <a:lnTo>
                    <a:pt x="1738" y="2088"/>
                  </a:lnTo>
                  <a:lnTo>
                    <a:pt x="1682" y="2096"/>
                  </a:lnTo>
                  <a:lnTo>
                    <a:pt x="1622" y="2103"/>
                  </a:lnTo>
                  <a:lnTo>
                    <a:pt x="1558" y="2109"/>
                  </a:lnTo>
                  <a:lnTo>
                    <a:pt x="1492" y="2114"/>
                  </a:lnTo>
                  <a:lnTo>
                    <a:pt x="1423" y="2118"/>
                  </a:lnTo>
                  <a:lnTo>
                    <a:pt x="1352" y="2120"/>
                  </a:lnTo>
                  <a:lnTo>
                    <a:pt x="1279" y="2123"/>
                  </a:lnTo>
                  <a:lnTo>
                    <a:pt x="1206" y="2124"/>
                  </a:lnTo>
                  <a:lnTo>
                    <a:pt x="1206" y="2560"/>
                  </a:lnTo>
                  <a:lnTo>
                    <a:pt x="1204" y="2627"/>
                  </a:lnTo>
                  <a:lnTo>
                    <a:pt x="1196" y="2692"/>
                  </a:lnTo>
                  <a:lnTo>
                    <a:pt x="1184" y="2753"/>
                  </a:lnTo>
                  <a:lnTo>
                    <a:pt x="1170" y="2813"/>
                  </a:lnTo>
                  <a:lnTo>
                    <a:pt x="1151" y="2870"/>
                  </a:lnTo>
                  <a:lnTo>
                    <a:pt x="1129" y="2924"/>
                  </a:lnTo>
                  <a:lnTo>
                    <a:pt x="1105" y="2977"/>
                  </a:lnTo>
                  <a:lnTo>
                    <a:pt x="1004" y="3176"/>
                  </a:lnTo>
                  <a:lnTo>
                    <a:pt x="904" y="2977"/>
                  </a:lnTo>
                  <a:lnTo>
                    <a:pt x="876" y="2907"/>
                  </a:lnTo>
                  <a:lnTo>
                    <a:pt x="851" y="2838"/>
                  </a:lnTo>
                  <a:lnTo>
                    <a:pt x="831" y="2769"/>
                  </a:lnTo>
                  <a:lnTo>
                    <a:pt x="816" y="2699"/>
                  </a:lnTo>
                  <a:lnTo>
                    <a:pt x="806" y="2630"/>
                  </a:lnTo>
                  <a:lnTo>
                    <a:pt x="803" y="2560"/>
                  </a:lnTo>
                  <a:lnTo>
                    <a:pt x="803" y="2124"/>
                  </a:lnTo>
                  <a:lnTo>
                    <a:pt x="734" y="2123"/>
                  </a:lnTo>
                  <a:lnTo>
                    <a:pt x="665" y="2122"/>
                  </a:lnTo>
                  <a:lnTo>
                    <a:pt x="598" y="2119"/>
                  </a:lnTo>
                  <a:lnTo>
                    <a:pt x="531" y="2117"/>
                  </a:lnTo>
                  <a:lnTo>
                    <a:pt x="469" y="2113"/>
                  </a:lnTo>
                  <a:lnTo>
                    <a:pt x="408" y="2109"/>
                  </a:lnTo>
                  <a:lnTo>
                    <a:pt x="349" y="2104"/>
                  </a:lnTo>
                  <a:lnTo>
                    <a:pt x="295" y="2098"/>
                  </a:lnTo>
                  <a:lnTo>
                    <a:pt x="244" y="2091"/>
                  </a:lnTo>
                  <a:lnTo>
                    <a:pt x="196" y="2083"/>
                  </a:lnTo>
                  <a:lnTo>
                    <a:pt x="153" y="2074"/>
                  </a:lnTo>
                  <a:lnTo>
                    <a:pt x="115" y="2065"/>
                  </a:lnTo>
                  <a:lnTo>
                    <a:pt x="81" y="2053"/>
                  </a:lnTo>
                  <a:lnTo>
                    <a:pt x="53" y="2042"/>
                  </a:lnTo>
                  <a:lnTo>
                    <a:pt x="31" y="2029"/>
                  </a:lnTo>
                  <a:lnTo>
                    <a:pt x="14" y="2015"/>
                  </a:lnTo>
                  <a:lnTo>
                    <a:pt x="3" y="2001"/>
                  </a:lnTo>
                  <a:lnTo>
                    <a:pt x="0" y="1985"/>
                  </a:lnTo>
                  <a:lnTo>
                    <a:pt x="2" y="1933"/>
                  </a:lnTo>
                  <a:lnTo>
                    <a:pt x="8" y="1884"/>
                  </a:lnTo>
                  <a:lnTo>
                    <a:pt x="19" y="1834"/>
                  </a:lnTo>
                  <a:lnTo>
                    <a:pt x="32" y="1787"/>
                  </a:lnTo>
                  <a:lnTo>
                    <a:pt x="49" y="1742"/>
                  </a:lnTo>
                  <a:lnTo>
                    <a:pt x="68" y="1698"/>
                  </a:lnTo>
                  <a:lnTo>
                    <a:pt x="89" y="1655"/>
                  </a:lnTo>
                  <a:lnTo>
                    <a:pt x="112" y="1614"/>
                  </a:lnTo>
                  <a:lnTo>
                    <a:pt x="136" y="1575"/>
                  </a:lnTo>
                  <a:lnTo>
                    <a:pt x="162" y="1540"/>
                  </a:lnTo>
                  <a:lnTo>
                    <a:pt x="188" y="1505"/>
                  </a:lnTo>
                  <a:lnTo>
                    <a:pt x="214" y="1472"/>
                  </a:lnTo>
                  <a:lnTo>
                    <a:pt x="241" y="1442"/>
                  </a:lnTo>
                  <a:lnTo>
                    <a:pt x="266" y="1415"/>
                  </a:lnTo>
                  <a:lnTo>
                    <a:pt x="290" y="1389"/>
                  </a:lnTo>
                  <a:lnTo>
                    <a:pt x="313" y="1367"/>
                  </a:lnTo>
                  <a:lnTo>
                    <a:pt x="334" y="1347"/>
                  </a:lnTo>
                  <a:lnTo>
                    <a:pt x="354" y="1330"/>
                  </a:lnTo>
                  <a:lnTo>
                    <a:pt x="370" y="1316"/>
                  </a:lnTo>
                  <a:lnTo>
                    <a:pt x="383" y="1305"/>
                  </a:lnTo>
                  <a:lnTo>
                    <a:pt x="394" y="1297"/>
                  </a:lnTo>
                  <a:lnTo>
                    <a:pt x="400" y="1291"/>
                  </a:lnTo>
                  <a:lnTo>
                    <a:pt x="403" y="1290"/>
                  </a:lnTo>
                  <a:lnTo>
                    <a:pt x="403" y="199"/>
                  </a:lnTo>
                  <a:lnTo>
                    <a:pt x="201" y="199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" name="Freeform 6"/>
            <p:cNvSpPr>
              <a:spLocks noEditPoints="1"/>
            </p:cNvSpPr>
            <p:nvPr/>
          </p:nvSpPr>
          <p:spPr bwMode="auto">
            <a:xfrm rot="1568746">
              <a:off x="7318097" y="1493172"/>
              <a:ext cx="107590" cy="170171"/>
            </a:xfrm>
            <a:custGeom>
              <a:avLst/>
              <a:gdLst>
                <a:gd name="T0" fmla="*/ 601 w 2009"/>
                <a:gd name="T1" fmla="*/ 1311 h 3176"/>
                <a:gd name="T2" fmla="*/ 582 w 2009"/>
                <a:gd name="T3" fmla="*/ 1327 h 3176"/>
                <a:gd name="T4" fmla="*/ 539 w 2009"/>
                <a:gd name="T5" fmla="*/ 1367 h 3176"/>
                <a:gd name="T6" fmla="*/ 472 w 2009"/>
                <a:gd name="T7" fmla="*/ 1438 h 3176"/>
                <a:gd name="T8" fmla="*/ 378 w 2009"/>
                <a:gd name="T9" fmla="*/ 1543 h 3176"/>
                <a:gd name="T10" fmla="*/ 284 w 2009"/>
                <a:gd name="T11" fmla="*/ 1670 h 3176"/>
                <a:gd name="T12" fmla="*/ 227 w 2009"/>
                <a:gd name="T13" fmla="*/ 1790 h 3176"/>
                <a:gd name="T14" fmla="*/ 195 w 2009"/>
                <a:gd name="T15" fmla="*/ 1889 h 3176"/>
                <a:gd name="T16" fmla="*/ 182 w 2009"/>
                <a:gd name="T17" fmla="*/ 1952 h 3176"/>
                <a:gd name="T18" fmla="*/ 182 w 2009"/>
                <a:gd name="T19" fmla="*/ 1963 h 3176"/>
                <a:gd name="T20" fmla="*/ 202 w 2009"/>
                <a:gd name="T21" fmla="*/ 1930 h 3176"/>
                <a:gd name="T22" fmla="*/ 246 w 2009"/>
                <a:gd name="T23" fmla="*/ 1865 h 3176"/>
                <a:gd name="T24" fmla="*/ 315 w 2009"/>
                <a:gd name="T25" fmla="*/ 1773 h 3176"/>
                <a:gd name="T26" fmla="*/ 408 w 2009"/>
                <a:gd name="T27" fmla="*/ 1665 h 3176"/>
                <a:gd name="T28" fmla="*/ 525 w 2009"/>
                <a:gd name="T29" fmla="*/ 1546 h 3176"/>
                <a:gd name="T30" fmla="*/ 634 w 2009"/>
                <a:gd name="T31" fmla="*/ 1445 h 3176"/>
                <a:gd name="T32" fmla="*/ 715 w 2009"/>
                <a:gd name="T33" fmla="*/ 1376 h 3176"/>
                <a:gd name="T34" fmla="*/ 769 w 2009"/>
                <a:gd name="T35" fmla="*/ 1333 h 3176"/>
                <a:gd name="T36" fmla="*/ 798 w 2009"/>
                <a:gd name="T37" fmla="*/ 1313 h 3176"/>
                <a:gd name="T38" fmla="*/ 803 w 2009"/>
                <a:gd name="T39" fmla="*/ 199 h 3176"/>
                <a:gd name="T40" fmla="*/ 1808 w 2009"/>
                <a:gd name="T41" fmla="*/ 0 h 3176"/>
                <a:gd name="T42" fmla="*/ 1606 w 2009"/>
                <a:gd name="T43" fmla="*/ 1290 h 3176"/>
                <a:gd name="T44" fmla="*/ 1626 w 2009"/>
                <a:gd name="T45" fmla="*/ 1305 h 3176"/>
                <a:gd name="T46" fmla="*/ 1675 w 2009"/>
                <a:gd name="T47" fmla="*/ 1347 h 3176"/>
                <a:gd name="T48" fmla="*/ 1743 w 2009"/>
                <a:gd name="T49" fmla="*/ 1415 h 3176"/>
                <a:gd name="T50" fmla="*/ 1820 w 2009"/>
                <a:gd name="T51" fmla="*/ 1505 h 3176"/>
                <a:gd name="T52" fmla="*/ 1897 w 2009"/>
                <a:gd name="T53" fmla="*/ 1614 h 3176"/>
                <a:gd name="T54" fmla="*/ 1960 w 2009"/>
                <a:gd name="T55" fmla="*/ 1742 h 3176"/>
                <a:gd name="T56" fmla="*/ 2000 w 2009"/>
                <a:gd name="T57" fmla="*/ 1884 h 3176"/>
                <a:gd name="T58" fmla="*/ 2005 w 2009"/>
                <a:gd name="T59" fmla="*/ 1998 h 3176"/>
                <a:gd name="T60" fmla="*/ 1950 w 2009"/>
                <a:gd name="T61" fmla="*/ 2036 h 3176"/>
                <a:gd name="T62" fmla="*/ 1839 w 2009"/>
                <a:gd name="T63" fmla="*/ 2070 h 3176"/>
                <a:gd name="T64" fmla="*/ 1682 w 2009"/>
                <a:gd name="T65" fmla="*/ 2096 h 3176"/>
                <a:gd name="T66" fmla="*/ 1492 w 2009"/>
                <a:gd name="T67" fmla="*/ 2114 h 3176"/>
                <a:gd name="T68" fmla="*/ 1279 w 2009"/>
                <a:gd name="T69" fmla="*/ 2123 h 3176"/>
                <a:gd name="T70" fmla="*/ 1204 w 2009"/>
                <a:gd name="T71" fmla="*/ 2627 h 3176"/>
                <a:gd name="T72" fmla="*/ 1170 w 2009"/>
                <a:gd name="T73" fmla="*/ 2813 h 3176"/>
                <a:gd name="T74" fmla="*/ 1105 w 2009"/>
                <a:gd name="T75" fmla="*/ 2977 h 3176"/>
                <a:gd name="T76" fmla="*/ 876 w 2009"/>
                <a:gd name="T77" fmla="*/ 2907 h 3176"/>
                <a:gd name="T78" fmla="*/ 816 w 2009"/>
                <a:gd name="T79" fmla="*/ 2699 h 3176"/>
                <a:gd name="T80" fmla="*/ 803 w 2009"/>
                <a:gd name="T81" fmla="*/ 2124 h 3176"/>
                <a:gd name="T82" fmla="*/ 598 w 2009"/>
                <a:gd name="T83" fmla="*/ 2119 h 3176"/>
                <a:gd name="T84" fmla="*/ 408 w 2009"/>
                <a:gd name="T85" fmla="*/ 2109 h 3176"/>
                <a:gd name="T86" fmla="*/ 244 w 2009"/>
                <a:gd name="T87" fmla="*/ 2091 h 3176"/>
                <a:gd name="T88" fmla="*/ 115 w 2009"/>
                <a:gd name="T89" fmla="*/ 2065 h 3176"/>
                <a:gd name="T90" fmla="*/ 31 w 2009"/>
                <a:gd name="T91" fmla="*/ 2029 h 3176"/>
                <a:gd name="T92" fmla="*/ 0 w 2009"/>
                <a:gd name="T93" fmla="*/ 1985 h 3176"/>
                <a:gd name="T94" fmla="*/ 19 w 2009"/>
                <a:gd name="T95" fmla="*/ 1834 h 3176"/>
                <a:gd name="T96" fmla="*/ 68 w 2009"/>
                <a:gd name="T97" fmla="*/ 1698 h 3176"/>
                <a:gd name="T98" fmla="*/ 136 w 2009"/>
                <a:gd name="T99" fmla="*/ 1575 h 3176"/>
                <a:gd name="T100" fmla="*/ 214 w 2009"/>
                <a:gd name="T101" fmla="*/ 1472 h 3176"/>
                <a:gd name="T102" fmla="*/ 290 w 2009"/>
                <a:gd name="T103" fmla="*/ 1389 h 3176"/>
                <a:gd name="T104" fmla="*/ 354 w 2009"/>
                <a:gd name="T105" fmla="*/ 1330 h 3176"/>
                <a:gd name="T106" fmla="*/ 394 w 2009"/>
                <a:gd name="T107" fmla="*/ 1297 h 3176"/>
                <a:gd name="T108" fmla="*/ 403 w 2009"/>
                <a:gd name="T109" fmla="*/ 199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3176">
                  <a:moveTo>
                    <a:pt x="602" y="199"/>
                  </a:moveTo>
                  <a:lnTo>
                    <a:pt x="602" y="1310"/>
                  </a:lnTo>
                  <a:lnTo>
                    <a:pt x="601" y="1311"/>
                  </a:lnTo>
                  <a:lnTo>
                    <a:pt x="598" y="1315"/>
                  </a:lnTo>
                  <a:lnTo>
                    <a:pt x="591" y="1320"/>
                  </a:lnTo>
                  <a:lnTo>
                    <a:pt x="582" y="1327"/>
                  </a:lnTo>
                  <a:lnTo>
                    <a:pt x="571" y="1338"/>
                  </a:lnTo>
                  <a:lnTo>
                    <a:pt x="556" y="1350"/>
                  </a:lnTo>
                  <a:lnTo>
                    <a:pt x="539" y="1367"/>
                  </a:lnTo>
                  <a:lnTo>
                    <a:pt x="520" y="1387"/>
                  </a:lnTo>
                  <a:lnTo>
                    <a:pt x="497" y="1410"/>
                  </a:lnTo>
                  <a:lnTo>
                    <a:pt x="472" y="1438"/>
                  </a:lnTo>
                  <a:lnTo>
                    <a:pt x="444" y="1468"/>
                  </a:lnTo>
                  <a:lnTo>
                    <a:pt x="412" y="1503"/>
                  </a:lnTo>
                  <a:lnTo>
                    <a:pt x="378" y="1543"/>
                  </a:lnTo>
                  <a:lnTo>
                    <a:pt x="341" y="1587"/>
                  </a:lnTo>
                  <a:lnTo>
                    <a:pt x="311" y="1629"/>
                  </a:lnTo>
                  <a:lnTo>
                    <a:pt x="284" y="1670"/>
                  </a:lnTo>
                  <a:lnTo>
                    <a:pt x="262" y="1712"/>
                  </a:lnTo>
                  <a:lnTo>
                    <a:pt x="243" y="1752"/>
                  </a:lnTo>
                  <a:lnTo>
                    <a:pt x="227" y="1790"/>
                  </a:lnTo>
                  <a:lnTo>
                    <a:pt x="214" y="1827"/>
                  </a:lnTo>
                  <a:lnTo>
                    <a:pt x="203" y="1860"/>
                  </a:lnTo>
                  <a:lnTo>
                    <a:pt x="195" y="1889"/>
                  </a:lnTo>
                  <a:lnTo>
                    <a:pt x="190" y="1915"/>
                  </a:lnTo>
                  <a:lnTo>
                    <a:pt x="185" y="1936"/>
                  </a:lnTo>
                  <a:lnTo>
                    <a:pt x="182" y="1952"/>
                  </a:lnTo>
                  <a:lnTo>
                    <a:pt x="181" y="1962"/>
                  </a:lnTo>
                  <a:lnTo>
                    <a:pt x="181" y="1965"/>
                  </a:lnTo>
                  <a:lnTo>
                    <a:pt x="182" y="1963"/>
                  </a:lnTo>
                  <a:lnTo>
                    <a:pt x="186" y="1956"/>
                  </a:lnTo>
                  <a:lnTo>
                    <a:pt x="193" y="1945"/>
                  </a:lnTo>
                  <a:lnTo>
                    <a:pt x="202" y="1930"/>
                  </a:lnTo>
                  <a:lnTo>
                    <a:pt x="214" y="1911"/>
                  </a:lnTo>
                  <a:lnTo>
                    <a:pt x="229" y="1889"/>
                  </a:lnTo>
                  <a:lnTo>
                    <a:pt x="246" y="1865"/>
                  </a:lnTo>
                  <a:lnTo>
                    <a:pt x="266" y="1836"/>
                  </a:lnTo>
                  <a:lnTo>
                    <a:pt x="290" y="1806"/>
                  </a:lnTo>
                  <a:lnTo>
                    <a:pt x="315" y="1773"/>
                  </a:lnTo>
                  <a:lnTo>
                    <a:pt x="343" y="1739"/>
                  </a:lnTo>
                  <a:lnTo>
                    <a:pt x="374" y="1703"/>
                  </a:lnTo>
                  <a:lnTo>
                    <a:pt x="408" y="1665"/>
                  </a:lnTo>
                  <a:lnTo>
                    <a:pt x="444" y="1627"/>
                  </a:lnTo>
                  <a:lnTo>
                    <a:pt x="482" y="1587"/>
                  </a:lnTo>
                  <a:lnTo>
                    <a:pt x="525" y="1546"/>
                  </a:lnTo>
                  <a:lnTo>
                    <a:pt x="565" y="1508"/>
                  </a:lnTo>
                  <a:lnTo>
                    <a:pt x="601" y="1474"/>
                  </a:lnTo>
                  <a:lnTo>
                    <a:pt x="634" y="1445"/>
                  </a:lnTo>
                  <a:lnTo>
                    <a:pt x="664" y="1419"/>
                  </a:lnTo>
                  <a:lnTo>
                    <a:pt x="691" y="1396"/>
                  </a:lnTo>
                  <a:lnTo>
                    <a:pt x="715" y="1376"/>
                  </a:lnTo>
                  <a:lnTo>
                    <a:pt x="736" y="1359"/>
                  </a:lnTo>
                  <a:lnTo>
                    <a:pt x="754" y="1345"/>
                  </a:lnTo>
                  <a:lnTo>
                    <a:pt x="769" y="1333"/>
                  </a:lnTo>
                  <a:lnTo>
                    <a:pt x="782" y="1325"/>
                  </a:lnTo>
                  <a:lnTo>
                    <a:pt x="791" y="1318"/>
                  </a:lnTo>
                  <a:lnTo>
                    <a:pt x="798" y="1313"/>
                  </a:lnTo>
                  <a:lnTo>
                    <a:pt x="802" y="1311"/>
                  </a:lnTo>
                  <a:lnTo>
                    <a:pt x="803" y="1310"/>
                  </a:lnTo>
                  <a:lnTo>
                    <a:pt x="803" y="199"/>
                  </a:lnTo>
                  <a:lnTo>
                    <a:pt x="602" y="199"/>
                  </a:lnTo>
                  <a:close/>
                  <a:moveTo>
                    <a:pt x="201" y="0"/>
                  </a:moveTo>
                  <a:lnTo>
                    <a:pt x="1808" y="0"/>
                  </a:lnTo>
                  <a:lnTo>
                    <a:pt x="1808" y="199"/>
                  </a:lnTo>
                  <a:lnTo>
                    <a:pt x="1606" y="199"/>
                  </a:lnTo>
                  <a:lnTo>
                    <a:pt x="1606" y="1290"/>
                  </a:lnTo>
                  <a:lnTo>
                    <a:pt x="1608" y="1291"/>
                  </a:lnTo>
                  <a:lnTo>
                    <a:pt x="1615" y="1297"/>
                  </a:lnTo>
                  <a:lnTo>
                    <a:pt x="1626" y="1305"/>
                  </a:lnTo>
                  <a:lnTo>
                    <a:pt x="1639" y="1316"/>
                  </a:lnTo>
                  <a:lnTo>
                    <a:pt x="1655" y="1330"/>
                  </a:lnTo>
                  <a:lnTo>
                    <a:pt x="1675" y="1347"/>
                  </a:lnTo>
                  <a:lnTo>
                    <a:pt x="1696" y="1367"/>
                  </a:lnTo>
                  <a:lnTo>
                    <a:pt x="1719" y="1389"/>
                  </a:lnTo>
                  <a:lnTo>
                    <a:pt x="1743" y="1415"/>
                  </a:lnTo>
                  <a:lnTo>
                    <a:pt x="1768" y="1442"/>
                  </a:lnTo>
                  <a:lnTo>
                    <a:pt x="1795" y="1472"/>
                  </a:lnTo>
                  <a:lnTo>
                    <a:pt x="1820" y="1505"/>
                  </a:lnTo>
                  <a:lnTo>
                    <a:pt x="1847" y="1540"/>
                  </a:lnTo>
                  <a:lnTo>
                    <a:pt x="1873" y="1575"/>
                  </a:lnTo>
                  <a:lnTo>
                    <a:pt x="1897" y="1614"/>
                  </a:lnTo>
                  <a:lnTo>
                    <a:pt x="1920" y="1655"/>
                  </a:lnTo>
                  <a:lnTo>
                    <a:pt x="1941" y="1698"/>
                  </a:lnTo>
                  <a:lnTo>
                    <a:pt x="1960" y="1742"/>
                  </a:lnTo>
                  <a:lnTo>
                    <a:pt x="1977" y="1787"/>
                  </a:lnTo>
                  <a:lnTo>
                    <a:pt x="1990" y="1834"/>
                  </a:lnTo>
                  <a:lnTo>
                    <a:pt x="2000" y="1884"/>
                  </a:lnTo>
                  <a:lnTo>
                    <a:pt x="2007" y="1933"/>
                  </a:lnTo>
                  <a:lnTo>
                    <a:pt x="2009" y="1985"/>
                  </a:lnTo>
                  <a:lnTo>
                    <a:pt x="2005" y="1998"/>
                  </a:lnTo>
                  <a:lnTo>
                    <a:pt x="1994" y="2012"/>
                  </a:lnTo>
                  <a:lnTo>
                    <a:pt x="1975" y="2025"/>
                  </a:lnTo>
                  <a:lnTo>
                    <a:pt x="1950" y="2036"/>
                  </a:lnTo>
                  <a:lnTo>
                    <a:pt x="1918" y="2049"/>
                  </a:lnTo>
                  <a:lnTo>
                    <a:pt x="1881" y="2059"/>
                  </a:lnTo>
                  <a:lnTo>
                    <a:pt x="1839" y="2070"/>
                  </a:lnTo>
                  <a:lnTo>
                    <a:pt x="1791" y="2079"/>
                  </a:lnTo>
                  <a:lnTo>
                    <a:pt x="1738" y="2088"/>
                  </a:lnTo>
                  <a:lnTo>
                    <a:pt x="1682" y="2096"/>
                  </a:lnTo>
                  <a:lnTo>
                    <a:pt x="1622" y="2103"/>
                  </a:lnTo>
                  <a:lnTo>
                    <a:pt x="1558" y="2109"/>
                  </a:lnTo>
                  <a:lnTo>
                    <a:pt x="1492" y="2114"/>
                  </a:lnTo>
                  <a:lnTo>
                    <a:pt x="1423" y="2118"/>
                  </a:lnTo>
                  <a:lnTo>
                    <a:pt x="1352" y="2120"/>
                  </a:lnTo>
                  <a:lnTo>
                    <a:pt x="1279" y="2123"/>
                  </a:lnTo>
                  <a:lnTo>
                    <a:pt x="1206" y="2124"/>
                  </a:lnTo>
                  <a:lnTo>
                    <a:pt x="1206" y="2560"/>
                  </a:lnTo>
                  <a:lnTo>
                    <a:pt x="1204" y="2627"/>
                  </a:lnTo>
                  <a:lnTo>
                    <a:pt x="1196" y="2692"/>
                  </a:lnTo>
                  <a:lnTo>
                    <a:pt x="1184" y="2753"/>
                  </a:lnTo>
                  <a:lnTo>
                    <a:pt x="1170" y="2813"/>
                  </a:lnTo>
                  <a:lnTo>
                    <a:pt x="1151" y="2870"/>
                  </a:lnTo>
                  <a:lnTo>
                    <a:pt x="1129" y="2924"/>
                  </a:lnTo>
                  <a:lnTo>
                    <a:pt x="1105" y="2977"/>
                  </a:lnTo>
                  <a:lnTo>
                    <a:pt x="1004" y="3176"/>
                  </a:lnTo>
                  <a:lnTo>
                    <a:pt x="904" y="2977"/>
                  </a:lnTo>
                  <a:lnTo>
                    <a:pt x="876" y="2907"/>
                  </a:lnTo>
                  <a:lnTo>
                    <a:pt x="851" y="2838"/>
                  </a:lnTo>
                  <a:lnTo>
                    <a:pt x="831" y="2769"/>
                  </a:lnTo>
                  <a:lnTo>
                    <a:pt x="816" y="2699"/>
                  </a:lnTo>
                  <a:lnTo>
                    <a:pt x="806" y="2630"/>
                  </a:lnTo>
                  <a:lnTo>
                    <a:pt x="803" y="2560"/>
                  </a:lnTo>
                  <a:lnTo>
                    <a:pt x="803" y="2124"/>
                  </a:lnTo>
                  <a:lnTo>
                    <a:pt x="734" y="2123"/>
                  </a:lnTo>
                  <a:lnTo>
                    <a:pt x="665" y="2122"/>
                  </a:lnTo>
                  <a:lnTo>
                    <a:pt x="598" y="2119"/>
                  </a:lnTo>
                  <a:lnTo>
                    <a:pt x="531" y="2117"/>
                  </a:lnTo>
                  <a:lnTo>
                    <a:pt x="469" y="2113"/>
                  </a:lnTo>
                  <a:lnTo>
                    <a:pt x="408" y="2109"/>
                  </a:lnTo>
                  <a:lnTo>
                    <a:pt x="349" y="2104"/>
                  </a:lnTo>
                  <a:lnTo>
                    <a:pt x="295" y="2098"/>
                  </a:lnTo>
                  <a:lnTo>
                    <a:pt x="244" y="2091"/>
                  </a:lnTo>
                  <a:lnTo>
                    <a:pt x="196" y="2083"/>
                  </a:lnTo>
                  <a:lnTo>
                    <a:pt x="153" y="2074"/>
                  </a:lnTo>
                  <a:lnTo>
                    <a:pt x="115" y="2065"/>
                  </a:lnTo>
                  <a:lnTo>
                    <a:pt x="81" y="2053"/>
                  </a:lnTo>
                  <a:lnTo>
                    <a:pt x="53" y="2042"/>
                  </a:lnTo>
                  <a:lnTo>
                    <a:pt x="31" y="2029"/>
                  </a:lnTo>
                  <a:lnTo>
                    <a:pt x="14" y="2015"/>
                  </a:lnTo>
                  <a:lnTo>
                    <a:pt x="3" y="2001"/>
                  </a:lnTo>
                  <a:lnTo>
                    <a:pt x="0" y="1985"/>
                  </a:lnTo>
                  <a:lnTo>
                    <a:pt x="2" y="1933"/>
                  </a:lnTo>
                  <a:lnTo>
                    <a:pt x="8" y="1884"/>
                  </a:lnTo>
                  <a:lnTo>
                    <a:pt x="19" y="1834"/>
                  </a:lnTo>
                  <a:lnTo>
                    <a:pt x="32" y="1787"/>
                  </a:lnTo>
                  <a:lnTo>
                    <a:pt x="49" y="1742"/>
                  </a:lnTo>
                  <a:lnTo>
                    <a:pt x="68" y="1698"/>
                  </a:lnTo>
                  <a:lnTo>
                    <a:pt x="89" y="1655"/>
                  </a:lnTo>
                  <a:lnTo>
                    <a:pt x="112" y="1614"/>
                  </a:lnTo>
                  <a:lnTo>
                    <a:pt x="136" y="1575"/>
                  </a:lnTo>
                  <a:lnTo>
                    <a:pt x="162" y="1540"/>
                  </a:lnTo>
                  <a:lnTo>
                    <a:pt x="188" y="1505"/>
                  </a:lnTo>
                  <a:lnTo>
                    <a:pt x="214" y="1472"/>
                  </a:lnTo>
                  <a:lnTo>
                    <a:pt x="241" y="1442"/>
                  </a:lnTo>
                  <a:lnTo>
                    <a:pt x="266" y="1415"/>
                  </a:lnTo>
                  <a:lnTo>
                    <a:pt x="290" y="1389"/>
                  </a:lnTo>
                  <a:lnTo>
                    <a:pt x="313" y="1367"/>
                  </a:lnTo>
                  <a:lnTo>
                    <a:pt x="334" y="1347"/>
                  </a:lnTo>
                  <a:lnTo>
                    <a:pt x="354" y="1330"/>
                  </a:lnTo>
                  <a:lnTo>
                    <a:pt x="370" y="1316"/>
                  </a:lnTo>
                  <a:lnTo>
                    <a:pt x="383" y="1305"/>
                  </a:lnTo>
                  <a:lnTo>
                    <a:pt x="394" y="1297"/>
                  </a:lnTo>
                  <a:lnTo>
                    <a:pt x="400" y="1291"/>
                  </a:lnTo>
                  <a:lnTo>
                    <a:pt x="403" y="1290"/>
                  </a:lnTo>
                  <a:lnTo>
                    <a:pt x="403" y="199"/>
                  </a:lnTo>
                  <a:lnTo>
                    <a:pt x="201" y="199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7" name="Freeform 6"/>
            <p:cNvSpPr>
              <a:spLocks noEditPoints="1"/>
            </p:cNvSpPr>
            <p:nvPr/>
          </p:nvSpPr>
          <p:spPr bwMode="auto">
            <a:xfrm rot="1568746">
              <a:off x="7765523" y="2377727"/>
              <a:ext cx="107590" cy="170171"/>
            </a:xfrm>
            <a:custGeom>
              <a:avLst/>
              <a:gdLst>
                <a:gd name="T0" fmla="*/ 601 w 2009"/>
                <a:gd name="T1" fmla="*/ 1311 h 3176"/>
                <a:gd name="T2" fmla="*/ 582 w 2009"/>
                <a:gd name="T3" fmla="*/ 1327 h 3176"/>
                <a:gd name="T4" fmla="*/ 539 w 2009"/>
                <a:gd name="T5" fmla="*/ 1367 h 3176"/>
                <a:gd name="T6" fmla="*/ 472 w 2009"/>
                <a:gd name="T7" fmla="*/ 1438 h 3176"/>
                <a:gd name="T8" fmla="*/ 378 w 2009"/>
                <a:gd name="T9" fmla="*/ 1543 h 3176"/>
                <a:gd name="T10" fmla="*/ 284 w 2009"/>
                <a:gd name="T11" fmla="*/ 1670 h 3176"/>
                <a:gd name="T12" fmla="*/ 227 w 2009"/>
                <a:gd name="T13" fmla="*/ 1790 h 3176"/>
                <a:gd name="T14" fmla="*/ 195 w 2009"/>
                <a:gd name="T15" fmla="*/ 1889 h 3176"/>
                <a:gd name="T16" fmla="*/ 182 w 2009"/>
                <a:gd name="T17" fmla="*/ 1952 h 3176"/>
                <a:gd name="T18" fmla="*/ 182 w 2009"/>
                <a:gd name="T19" fmla="*/ 1963 h 3176"/>
                <a:gd name="T20" fmla="*/ 202 w 2009"/>
                <a:gd name="T21" fmla="*/ 1930 h 3176"/>
                <a:gd name="T22" fmla="*/ 246 w 2009"/>
                <a:gd name="T23" fmla="*/ 1865 h 3176"/>
                <a:gd name="T24" fmla="*/ 315 w 2009"/>
                <a:gd name="T25" fmla="*/ 1773 h 3176"/>
                <a:gd name="T26" fmla="*/ 408 w 2009"/>
                <a:gd name="T27" fmla="*/ 1665 h 3176"/>
                <a:gd name="T28" fmla="*/ 525 w 2009"/>
                <a:gd name="T29" fmla="*/ 1546 h 3176"/>
                <a:gd name="T30" fmla="*/ 634 w 2009"/>
                <a:gd name="T31" fmla="*/ 1445 h 3176"/>
                <a:gd name="T32" fmla="*/ 715 w 2009"/>
                <a:gd name="T33" fmla="*/ 1376 h 3176"/>
                <a:gd name="T34" fmla="*/ 769 w 2009"/>
                <a:gd name="T35" fmla="*/ 1333 h 3176"/>
                <a:gd name="T36" fmla="*/ 798 w 2009"/>
                <a:gd name="T37" fmla="*/ 1313 h 3176"/>
                <a:gd name="T38" fmla="*/ 803 w 2009"/>
                <a:gd name="T39" fmla="*/ 199 h 3176"/>
                <a:gd name="T40" fmla="*/ 1808 w 2009"/>
                <a:gd name="T41" fmla="*/ 0 h 3176"/>
                <a:gd name="T42" fmla="*/ 1606 w 2009"/>
                <a:gd name="T43" fmla="*/ 1290 h 3176"/>
                <a:gd name="T44" fmla="*/ 1626 w 2009"/>
                <a:gd name="T45" fmla="*/ 1305 h 3176"/>
                <a:gd name="T46" fmla="*/ 1675 w 2009"/>
                <a:gd name="T47" fmla="*/ 1347 h 3176"/>
                <a:gd name="T48" fmla="*/ 1743 w 2009"/>
                <a:gd name="T49" fmla="*/ 1415 h 3176"/>
                <a:gd name="T50" fmla="*/ 1820 w 2009"/>
                <a:gd name="T51" fmla="*/ 1505 h 3176"/>
                <a:gd name="T52" fmla="*/ 1897 w 2009"/>
                <a:gd name="T53" fmla="*/ 1614 h 3176"/>
                <a:gd name="T54" fmla="*/ 1960 w 2009"/>
                <a:gd name="T55" fmla="*/ 1742 h 3176"/>
                <a:gd name="T56" fmla="*/ 2000 w 2009"/>
                <a:gd name="T57" fmla="*/ 1884 h 3176"/>
                <a:gd name="T58" fmla="*/ 2005 w 2009"/>
                <a:gd name="T59" fmla="*/ 1998 h 3176"/>
                <a:gd name="T60" fmla="*/ 1950 w 2009"/>
                <a:gd name="T61" fmla="*/ 2036 h 3176"/>
                <a:gd name="T62" fmla="*/ 1839 w 2009"/>
                <a:gd name="T63" fmla="*/ 2070 h 3176"/>
                <a:gd name="T64" fmla="*/ 1682 w 2009"/>
                <a:gd name="T65" fmla="*/ 2096 h 3176"/>
                <a:gd name="T66" fmla="*/ 1492 w 2009"/>
                <a:gd name="T67" fmla="*/ 2114 h 3176"/>
                <a:gd name="T68" fmla="*/ 1279 w 2009"/>
                <a:gd name="T69" fmla="*/ 2123 h 3176"/>
                <a:gd name="T70" fmla="*/ 1204 w 2009"/>
                <a:gd name="T71" fmla="*/ 2627 h 3176"/>
                <a:gd name="T72" fmla="*/ 1170 w 2009"/>
                <a:gd name="T73" fmla="*/ 2813 h 3176"/>
                <a:gd name="T74" fmla="*/ 1105 w 2009"/>
                <a:gd name="T75" fmla="*/ 2977 h 3176"/>
                <a:gd name="T76" fmla="*/ 876 w 2009"/>
                <a:gd name="T77" fmla="*/ 2907 h 3176"/>
                <a:gd name="T78" fmla="*/ 816 w 2009"/>
                <a:gd name="T79" fmla="*/ 2699 h 3176"/>
                <a:gd name="T80" fmla="*/ 803 w 2009"/>
                <a:gd name="T81" fmla="*/ 2124 h 3176"/>
                <a:gd name="T82" fmla="*/ 598 w 2009"/>
                <a:gd name="T83" fmla="*/ 2119 h 3176"/>
                <a:gd name="T84" fmla="*/ 408 w 2009"/>
                <a:gd name="T85" fmla="*/ 2109 h 3176"/>
                <a:gd name="T86" fmla="*/ 244 w 2009"/>
                <a:gd name="T87" fmla="*/ 2091 h 3176"/>
                <a:gd name="T88" fmla="*/ 115 w 2009"/>
                <a:gd name="T89" fmla="*/ 2065 h 3176"/>
                <a:gd name="T90" fmla="*/ 31 w 2009"/>
                <a:gd name="T91" fmla="*/ 2029 h 3176"/>
                <a:gd name="T92" fmla="*/ 0 w 2009"/>
                <a:gd name="T93" fmla="*/ 1985 h 3176"/>
                <a:gd name="T94" fmla="*/ 19 w 2009"/>
                <a:gd name="T95" fmla="*/ 1834 h 3176"/>
                <a:gd name="T96" fmla="*/ 68 w 2009"/>
                <a:gd name="T97" fmla="*/ 1698 h 3176"/>
                <a:gd name="T98" fmla="*/ 136 w 2009"/>
                <a:gd name="T99" fmla="*/ 1575 h 3176"/>
                <a:gd name="T100" fmla="*/ 214 w 2009"/>
                <a:gd name="T101" fmla="*/ 1472 h 3176"/>
                <a:gd name="T102" fmla="*/ 290 w 2009"/>
                <a:gd name="T103" fmla="*/ 1389 h 3176"/>
                <a:gd name="T104" fmla="*/ 354 w 2009"/>
                <a:gd name="T105" fmla="*/ 1330 h 3176"/>
                <a:gd name="T106" fmla="*/ 394 w 2009"/>
                <a:gd name="T107" fmla="*/ 1297 h 3176"/>
                <a:gd name="T108" fmla="*/ 403 w 2009"/>
                <a:gd name="T109" fmla="*/ 199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3176">
                  <a:moveTo>
                    <a:pt x="602" y="199"/>
                  </a:moveTo>
                  <a:lnTo>
                    <a:pt x="602" y="1310"/>
                  </a:lnTo>
                  <a:lnTo>
                    <a:pt x="601" y="1311"/>
                  </a:lnTo>
                  <a:lnTo>
                    <a:pt x="598" y="1315"/>
                  </a:lnTo>
                  <a:lnTo>
                    <a:pt x="591" y="1320"/>
                  </a:lnTo>
                  <a:lnTo>
                    <a:pt x="582" y="1327"/>
                  </a:lnTo>
                  <a:lnTo>
                    <a:pt x="571" y="1338"/>
                  </a:lnTo>
                  <a:lnTo>
                    <a:pt x="556" y="1350"/>
                  </a:lnTo>
                  <a:lnTo>
                    <a:pt x="539" y="1367"/>
                  </a:lnTo>
                  <a:lnTo>
                    <a:pt x="520" y="1387"/>
                  </a:lnTo>
                  <a:lnTo>
                    <a:pt x="497" y="1410"/>
                  </a:lnTo>
                  <a:lnTo>
                    <a:pt x="472" y="1438"/>
                  </a:lnTo>
                  <a:lnTo>
                    <a:pt x="444" y="1468"/>
                  </a:lnTo>
                  <a:lnTo>
                    <a:pt x="412" y="1503"/>
                  </a:lnTo>
                  <a:lnTo>
                    <a:pt x="378" y="1543"/>
                  </a:lnTo>
                  <a:lnTo>
                    <a:pt x="341" y="1587"/>
                  </a:lnTo>
                  <a:lnTo>
                    <a:pt x="311" y="1629"/>
                  </a:lnTo>
                  <a:lnTo>
                    <a:pt x="284" y="1670"/>
                  </a:lnTo>
                  <a:lnTo>
                    <a:pt x="262" y="1712"/>
                  </a:lnTo>
                  <a:lnTo>
                    <a:pt x="243" y="1752"/>
                  </a:lnTo>
                  <a:lnTo>
                    <a:pt x="227" y="1790"/>
                  </a:lnTo>
                  <a:lnTo>
                    <a:pt x="214" y="1827"/>
                  </a:lnTo>
                  <a:lnTo>
                    <a:pt x="203" y="1860"/>
                  </a:lnTo>
                  <a:lnTo>
                    <a:pt x="195" y="1889"/>
                  </a:lnTo>
                  <a:lnTo>
                    <a:pt x="190" y="1915"/>
                  </a:lnTo>
                  <a:lnTo>
                    <a:pt x="185" y="1936"/>
                  </a:lnTo>
                  <a:lnTo>
                    <a:pt x="182" y="1952"/>
                  </a:lnTo>
                  <a:lnTo>
                    <a:pt x="181" y="1962"/>
                  </a:lnTo>
                  <a:lnTo>
                    <a:pt x="181" y="1965"/>
                  </a:lnTo>
                  <a:lnTo>
                    <a:pt x="182" y="1963"/>
                  </a:lnTo>
                  <a:lnTo>
                    <a:pt x="186" y="1956"/>
                  </a:lnTo>
                  <a:lnTo>
                    <a:pt x="193" y="1945"/>
                  </a:lnTo>
                  <a:lnTo>
                    <a:pt x="202" y="1930"/>
                  </a:lnTo>
                  <a:lnTo>
                    <a:pt x="214" y="1911"/>
                  </a:lnTo>
                  <a:lnTo>
                    <a:pt x="229" y="1889"/>
                  </a:lnTo>
                  <a:lnTo>
                    <a:pt x="246" y="1865"/>
                  </a:lnTo>
                  <a:lnTo>
                    <a:pt x="266" y="1836"/>
                  </a:lnTo>
                  <a:lnTo>
                    <a:pt x="290" y="1806"/>
                  </a:lnTo>
                  <a:lnTo>
                    <a:pt x="315" y="1773"/>
                  </a:lnTo>
                  <a:lnTo>
                    <a:pt x="343" y="1739"/>
                  </a:lnTo>
                  <a:lnTo>
                    <a:pt x="374" y="1703"/>
                  </a:lnTo>
                  <a:lnTo>
                    <a:pt x="408" y="1665"/>
                  </a:lnTo>
                  <a:lnTo>
                    <a:pt x="444" y="1627"/>
                  </a:lnTo>
                  <a:lnTo>
                    <a:pt x="482" y="1587"/>
                  </a:lnTo>
                  <a:lnTo>
                    <a:pt x="525" y="1546"/>
                  </a:lnTo>
                  <a:lnTo>
                    <a:pt x="565" y="1508"/>
                  </a:lnTo>
                  <a:lnTo>
                    <a:pt x="601" y="1474"/>
                  </a:lnTo>
                  <a:lnTo>
                    <a:pt x="634" y="1445"/>
                  </a:lnTo>
                  <a:lnTo>
                    <a:pt x="664" y="1419"/>
                  </a:lnTo>
                  <a:lnTo>
                    <a:pt x="691" y="1396"/>
                  </a:lnTo>
                  <a:lnTo>
                    <a:pt x="715" y="1376"/>
                  </a:lnTo>
                  <a:lnTo>
                    <a:pt x="736" y="1359"/>
                  </a:lnTo>
                  <a:lnTo>
                    <a:pt x="754" y="1345"/>
                  </a:lnTo>
                  <a:lnTo>
                    <a:pt x="769" y="1333"/>
                  </a:lnTo>
                  <a:lnTo>
                    <a:pt x="782" y="1325"/>
                  </a:lnTo>
                  <a:lnTo>
                    <a:pt x="791" y="1318"/>
                  </a:lnTo>
                  <a:lnTo>
                    <a:pt x="798" y="1313"/>
                  </a:lnTo>
                  <a:lnTo>
                    <a:pt x="802" y="1311"/>
                  </a:lnTo>
                  <a:lnTo>
                    <a:pt x="803" y="1310"/>
                  </a:lnTo>
                  <a:lnTo>
                    <a:pt x="803" y="199"/>
                  </a:lnTo>
                  <a:lnTo>
                    <a:pt x="602" y="199"/>
                  </a:lnTo>
                  <a:close/>
                  <a:moveTo>
                    <a:pt x="201" y="0"/>
                  </a:moveTo>
                  <a:lnTo>
                    <a:pt x="1808" y="0"/>
                  </a:lnTo>
                  <a:lnTo>
                    <a:pt x="1808" y="199"/>
                  </a:lnTo>
                  <a:lnTo>
                    <a:pt x="1606" y="199"/>
                  </a:lnTo>
                  <a:lnTo>
                    <a:pt x="1606" y="1290"/>
                  </a:lnTo>
                  <a:lnTo>
                    <a:pt x="1608" y="1291"/>
                  </a:lnTo>
                  <a:lnTo>
                    <a:pt x="1615" y="1297"/>
                  </a:lnTo>
                  <a:lnTo>
                    <a:pt x="1626" y="1305"/>
                  </a:lnTo>
                  <a:lnTo>
                    <a:pt x="1639" y="1316"/>
                  </a:lnTo>
                  <a:lnTo>
                    <a:pt x="1655" y="1330"/>
                  </a:lnTo>
                  <a:lnTo>
                    <a:pt x="1675" y="1347"/>
                  </a:lnTo>
                  <a:lnTo>
                    <a:pt x="1696" y="1367"/>
                  </a:lnTo>
                  <a:lnTo>
                    <a:pt x="1719" y="1389"/>
                  </a:lnTo>
                  <a:lnTo>
                    <a:pt x="1743" y="1415"/>
                  </a:lnTo>
                  <a:lnTo>
                    <a:pt x="1768" y="1442"/>
                  </a:lnTo>
                  <a:lnTo>
                    <a:pt x="1795" y="1472"/>
                  </a:lnTo>
                  <a:lnTo>
                    <a:pt x="1820" y="1505"/>
                  </a:lnTo>
                  <a:lnTo>
                    <a:pt x="1847" y="1540"/>
                  </a:lnTo>
                  <a:lnTo>
                    <a:pt x="1873" y="1575"/>
                  </a:lnTo>
                  <a:lnTo>
                    <a:pt x="1897" y="1614"/>
                  </a:lnTo>
                  <a:lnTo>
                    <a:pt x="1920" y="1655"/>
                  </a:lnTo>
                  <a:lnTo>
                    <a:pt x="1941" y="1698"/>
                  </a:lnTo>
                  <a:lnTo>
                    <a:pt x="1960" y="1742"/>
                  </a:lnTo>
                  <a:lnTo>
                    <a:pt x="1977" y="1787"/>
                  </a:lnTo>
                  <a:lnTo>
                    <a:pt x="1990" y="1834"/>
                  </a:lnTo>
                  <a:lnTo>
                    <a:pt x="2000" y="1884"/>
                  </a:lnTo>
                  <a:lnTo>
                    <a:pt x="2007" y="1933"/>
                  </a:lnTo>
                  <a:lnTo>
                    <a:pt x="2009" y="1985"/>
                  </a:lnTo>
                  <a:lnTo>
                    <a:pt x="2005" y="1998"/>
                  </a:lnTo>
                  <a:lnTo>
                    <a:pt x="1994" y="2012"/>
                  </a:lnTo>
                  <a:lnTo>
                    <a:pt x="1975" y="2025"/>
                  </a:lnTo>
                  <a:lnTo>
                    <a:pt x="1950" y="2036"/>
                  </a:lnTo>
                  <a:lnTo>
                    <a:pt x="1918" y="2049"/>
                  </a:lnTo>
                  <a:lnTo>
                    <a:pt x="1881" y="2059"/>
                  </a:lnTo>
                  <a:lnTo>
                    <a:pt x="1839" y="2070"/>
                  </a:lnTo>
                  <a:lnTo>
                    <a:pt x="1791" y="2079"/>
                  </a:lnTo>
                  <a:lnTo>
                    <a:pt x="1738" y="2088"/>
                  </a:lnTo>
                  <a:lnTo>
                    <a:pt x="1682" y="2096"/>
                  </a:lnTo>
                  <a:lnTo>
                    <a:pt x="1622" y="2103"/>
                  </a:lnTo>
                  <a:lnTo>
                    <a:pt x="1558" y="2109"/>
                  </a:lnTo>
                  <a:lnTo>
                    <a:pt x="1492" y="2114"/>
                  </a:lnTo>
                  <a:lnTo>
                    <a:pt x="1423" y="2118"/>
                  </a:lnTo>
                  <a:lnTo>
                    <a:pt x="1352" y="2120"/>
                  </a:lnTo>
                  <a:lnTo>
                    <a:pt x="1279" y="2123"/>
                  </a:lnTo>
                  <a:lnTo>
                    <a:pt x="1206" y="2124"/>
                  </a:lnTo>
                  <a:lnTo>
                    <a:pt x="1206" y="2560"/>
                  </a:lnTo>
                  <a:lnTo>
                    <a:pt x="1204" y="2627"/>
                  </a:lnTo>
                  <a:lnTo>
                    <a:pt x="1196" y="2692"/>
                  </a:lnTo>
                  <a:lnTo>
                    <a:pt x="1184" y="2753"/>
                  </a:lnTo>
                  <a:lnTo>
                    <a:pt x="1170" y="2813"/>
                  </a:lnTo>
                  <a:lnTo>
                    <a:pt x="1151" y="2870"/>
                  </a:lnTo>
                  <a:lnTo>
                    <a:pt x="1129" y="2924"/>
                  </a:lnTo>
                  <a:lnTo>
                    <a:pt x="1105" y="2977"/>
                  </a:lnTo>
                  <a:lnTo>
                    <a:pt x="1004" y="3176"/>
                  </a:lnTo>
                  <a:lnTo>
                    <a:pt x="904" y="2977"/>
                  </a:lnTo>
                  <a:lnTo>
                    <a:pt x="876" y="2907"/>
                  </a:lnTo>
                  <a:lnTo>
                    <a:pt x="851" y="2838"/>
                  </a:lnTo>
                  <a:lnTo>
                    <a:pt x="831" y="2769"/>
                  </a:lnTo>
                  <a:lnTo>
                    <a:pt x="816" y="2699"/>
                  </a:lnTo>
                  <a:lnTo>
                    <a:pt x="806" y="2630"/>
                  </a:lnTo>
                  <a:lnTo>
                    <a:pt x="803" y="2560"/>
                  </a:lnTo>
                  <a:lnTo>
                    <a:pt x="803" y="2124"/>
                  </a:lnTo>
                  <a:lnTo>
                    <a:pt x="734" y="2123"/>
                  </a:lnTo>
                  <a:lnTo>
                    <a:pt x="665" y="2122"/>
                  </a:lnTo>
                  <a:lnTo>
                    <a:pt x="598" y="2119"/>
                  </a:lnTo>
                  <a:lnTo>
                    <a:pt x="531" y="2117"/>
                  </a:lnTo>
                  <a:lnTo>
                    <a:pt x="469" y="2113"/>
                  </a:lnTo>
                  <a:lnTo>
                    <a:pt x="408" y="2109"/>
                  </a:lnTo>
                  <a:lnTo>
                    <a:pt x="349" y="2104"/>
                  </a:lnTo>
                  <a:lnTo>
                    <a:pt x="295" y="2098"/>
                  </a:lnTo>
                  <a:lnTo>
                    <a:pt x="244" y="2091"/>
                  </a:lnTo>
                  <a:lnTo>
                    <a:pt x="196" y="2083"/>
                  </a:lnTo>
                  <a:lnTo>
                    <a:pt x="153" y="2074"/>
                  </a:lnTo>
                  <a:lnTo>
                    <a:pt x="115" y="2065"/>
                  </a:lnTo>
                  <a:lnTo>
                    <a:pt x="81" y="2053"/>
                  </a:lnTo>
                  <a:lnTo>
                    <a:pt x="53" y="2042"/>
                  </a:lnTo>
                  <a:lnTo>
                    <a:pt x="31" y="2029"/>
                  </a:lnTo>
                  <a:lnTo>
                    <a:pt x="14" y="2015"/>
                  </a:lnTo>
                  <a:lnTo>
                    <a:pt x="3" y="2001"/>
                  </a:lnTo>
                  <a:lnTo>
                    <a:pt x="0" y="1985"/>
                  </a:lnTo>
                  <a:lnTo>
                    <a:pt x="2" y="1933"/>
                  </a:lnTo>
                  <a:lnTo>
                    <a:pt x="8" y="1884"/>
                  </a:lnTo>
                  <a:lnTo>
                    <a:pt x="19" y="1834"/>
                  </a:lnTo>
                  <a:lnTo>
                    <a:pt x="32" y="1787"/>
                  </a:lnTo>
                  <a:lnTo>
                    <a:pt x="49" y="1742"/>
                  </a:lnTo>
                  <a:lnTo>
                    <a:pt x="68" y="1698"/>
                  </a:lnTo>
                  <a:lnTo>
                    <a:pt x="89" y="1655"/>
                  </a:lnTo>
                  <a:lnTo>
                    <a:pt x="112" y="1614"/>
                  </a:lnTo>
                  <a:lnTo>
                    <a:pt x="136" y="1575"/>
                  </a:lnTo>
                  <a:lnTo>
                    <a:pt x="162" y="1540"/>
                  </a:lnTo>
                  <a:lnTo>
                    <a:pt x="188" y="1505"/>
                  </a:lnTo>
                  <a:lnTo>
                    <a:pt x="214" y="1472"/>
                  </a:lnTo>
                  <a:lnTo>
                    <a:pt x="241" y="1442"/>
                  </a:lnTo>
                  <a:lnTo>
                    <a:pt x="266" y="1415"/>
                  </a:lnTo>
                  <a:lnTo>
                    <a:pt x="290" y="1389"/>
                  </a:lnTo>
                  <a:lnTo>
                    <a:pt x="313" y="1367"/>
                  </a:lnTo>
                  <a:lnTo>
                    <a:pt x="334" y="1347"/>
                  </a:lnTo>
                  <a:lnTo>
                    <a:pt x="354" y="1330"/>
                  </a:lnTo>
                  <a:lnTo>
                    <a:pt x="370" y="1316"/>
                  </a:lnTo>
                  <a:lnTo>
                    <a:pt x="383" y="1305"/>
                  </a:lnTo>
                  <a:lnTo>
                    <a:pt x="394" y="1297"/>
                  </a:lnTo>
                  <a:lnTo>
                    <a:pt x="400" y="1291"/>
                  </a:lnTo>
                  <a:lnTo>
                    <a:pt x="403" y="1290"/>
                  </a:lnTo>
                  <a:lnTo>
                    <a:pt x="403" y="199"/>
                  </a:lnTo>
                  <a:lnTo>
                    <a:pt x="201" y="199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8" name="Freeform 6"/>
            <p:cNvSpPr>
              <a:spLocks noEditPoints="1"/>
            </p:cNvSpPr>
            <p:nvPr/>
          </p:nvSpPr>
          <p:spPr bwMode="auto">
            <a:xfrm rot="1568746">
              <a:off x="6645278" y="3130687"/>
              <a:ext cx="107590" cy="170171"/>
            </a:xfrm>
            <a:custGeom>
              <a:avLst/>
              <a:gdLst>
                <a:gd name="T0" fmla="*/ 601 w 2009"/>
                <a:gd name="T1" fmla="*/ 1311 h 3176"/>
                <a:gd name="T2" fmla="*/ 582 w 2009"/>
                <a:gd name="T3" fmla="*/ 1327 h 3176"/>
                <a:gd name="T4" fmla="*/ 539 w 2009"/>
                <a:gd name="T5" fmla="*/ 1367 h 3176"/>
                <a:gd name="T6" fmla="*/ 472 w 2009"/>
                <a:gd name="T7" fmla="*/ 1438 h 3176"/>
                <a:gd name="T8" fmla="*/ 378 w 2009"/>
                <a:gd name="T9" fmla="*/ 1543 h 3176"/>
                <a:gd name="T10" fmla="*/ 284 w 2009"/>
                <a:gd name="T11" fmla="*/ 1670 h 3176"/>
                <a:gd name="T12" fmla="*/ 227 w 2009"/>
                <a:gd name="T13" fmla="*/ 1790 h 3176"/>
                <a:gd name="T14" fmla="*/ 195 w 2009"/>
                <a:gd name="T15" fmla="*/ 1889 h 3176"/>
                <a:gd name="T16" fmla="*/ 182 w 2009"/>
                <a:gd name="T17" fmla="*/ 1952 h 3176"/>
                <a:gd name="T18" fmla="*/ 182 w 2009"/>
                <a:gd name="T19" fmla="*/ 1963 h 3176"/>
                <a:gd name="T20" fmla="*/ 202 w 2009"/>
                <a:gd name="T21" fmla="*/ 1930 h 3176"/>
                <a:gd name="T22" fmla="*/ 246 w 2009"/>
                <a:gd name="T23" fmla="*/ 1865 h 3176"/>
                <a:gd name="T24" fmla="*/ 315 w 2009"/>
                <a:gd name="T25" fmla="*/ 1773 h 3176"/>
                <a:gd name="T26" fmla="*/ 408 w 2009"/>
                <a:gd name="T27" fmla="*/ 1665 h 3176"/>
                <a:gd name="T28" fmla="*/ 525 w 2009"/>
                <a:gd name="T29" fmla="*/ 1546 h 3176"/>
                <a:gd name="T30" fmla="*/ 634 w 2009"/>
                <a:gd name="T31" fmla="*/ 1445 h 3176"/>
                <a:gd name="T32" fmla="*/ 715 w 2009"/>
                <a:gd name="T33" fmla="*/ 1376 h 3176"/>
                <a:gd name="T34" fmla="*/ 769 w 2009"/>
                <a:gd name="T35" fmla="*/ 1333 h 3176"/>
                <a:gd name="T36" fmla="*/ 798 w 2009"/>
                <a:gd name="T37" fmla="*/ 1313 h 3176"/>
                <a:gd name="T38" fmla="*/ 803 w 2009"/>
                <a:gd name="T39" fmla="*/ 199 h 3176"/>
                <a:gd name="T40" fmla="*/ 1808 w 2009"/>
                <a:gd name="T41" fmla="*/ 0 h 3176"/>
                <a:gd name="T42" fmla="*/ 1606 w 2009"/>
                <a:gd name="T43" fmla="*/ 1290 h 3176"/>
                <a:gd name="T44" fmla="*/ 1626 w 2009"/>
                <a:gd name="T45" fmla="*/ 1305 h 3176"/>
                <a:gd name="T46" fmla="*/ 1675 w 2009"/>
                <a:gd name="T47" fmla="*/ 1347 h 3176"/>
                <a:gd name="T48" fmla="*/ 1743 w 2009"/>
                <a:gd name="T49" fmla="*/ 1415 h 3176"/>
                <a:gd name="T50" fmla="*/ 1820 w 2009"/>
                <a:gd name="T51" fmla="*/ 1505 h 3176"/>
                <a:gd name="T52" fmla="*/ 1897 w 2009"/>
                <a:gd name="T53" fmla="*/ 1614 h 3176"/>
                <a:gd name="T54" fmla="*/ 1960 w 2009"/>
                <a:gd name="T55" fmla="*/ 1742 h 3176"/>
                <a:gd name="T56" fmla="*/ 2000 w 2009"/>
                <a:gd name="T57" fmla="*/ 1884 h 3176"/>
                <a:gd name="T58" fmla="*/ 2005 w 2009"/>
                <a:gd name="T59" fmla="*/ 1998 h 3176"/>
                <a:gd name="T60" fmla="*/ 1950 w 2009"/>
                <a:gd name="T61" fmla="*/ 2036 h 3176"/>
                <a:gd name="T62" fmla="*/ 1839 w 2009"/>
                <a:gd name="T63" fmla="*/ 2070 h 3176"/>
                <a:gd name="T64" fmla="*/ 1682 w 2009"/>
                <a:gd name="T65" fmla="*/ 2096 h 3176"/>
                <a:gd name="T66" fmla="*/ 1492 w 2009"/>
                <a:gd name="T67" fmla="*/ 2114 h 3176"/>
                <a:gd name="T68" fmla="*/ 1279 w 2009"/>
                <a:gd name="T69" fmla="*/ 2123 h 3176"/>
                <a:gd name="T70" fmla="*/ 1204 w 2009"/>
                <a:gd name="T71" fmla="*/ 2627 h 3176"/>
                <a:gd name="T72" fmla="*/ 1170 w 2009"/>
                <a:gd name="T73" fmla="*/ 2813 h 3176"/>
                <a:gd name="T74" fmla="*/ 1105 w 2009"/>
                <a:gd name="T75" fmla="*/ 2977 h 3176"/>
                <a:gd name="T76" fmla="*/ 876 w 2009"/>
                <a:gd name="T77" fmla="*/ 2907 h 3176"/>
                <a:gd name="T78" fmla="*/ 816 w 2009"/>
                <a:gd name="T79" fmla="*/ 2699 h 3176"/>
                <a:gd name="T80" fmla="*/ 803 w 2009"/>
                <a:gd name="T81" fmla="*/ 2124 h 3176"/>
                <a:gd name="T82" fmla="*/ 598 w 2009"/>
                <a:gd name="T83" fmla="*/ 2119 h 3176"/>
                <a:gd name="T84" fmla="*/ 408 w 2009"/>
                <a:gd name="T85" fmla="*/ 2109 h 3176"/>
                <a:gd name="T86" fmla="*/ 244 w 2009"/>
                <a:gd name="T87" fmla="*/ 2091 h 3176"/>
                <a:gd name="T88" fmla="*/ 115 w 2009"/>
                <a:gd name="T89" fmla="*/ 2065 h 3176"/>
                <a:gd name="T90" fmla="*/ 31 w 2009"/>
                <a:gd name="T91" fmla="*/ 2029 h 3176"/>
                <a:gd name="T92" fmla="*/ 0 w 2009"/>
                <a:gd name="T93" fmla="*/ 1985 h 3176"/>
                <a:gd name="T94" fmla="*/ 19 w 2009"/>
                <a:gd name="T95" fmla="*/ 1834 h 3176"/>
                <a:gd name="T96" fmla="*/ 68 w 2009"/>
                <a:gd name="T97" fmla="*/ 1698 h 3176"/>
                <a:gd name="T98" fmla="*/ 136 w 2009"/>
                <a:gd name="T99" fmla="*/ 1575 h 3176"/>
                <a:gd name="T100" fmla="*/ 214 w 2009"/>
                <a:gd name="T101" fmla="*/ 1472 h 3176"/>
                <a:gd name="T102" fmla="*/ 290 w 2009"/>
                <a:gd name="T103" fmla="*/ 1389 h 3176"/>
                <a:gd name="T104" fmla="*/ 354 w 2009"/>
                <a:gd name="T105" fmla="*/ 1330 h 3176"/>
                <a:gd name="T106" fmla="*/ 394 w 2009"/>
                <a:gd name="T107" fmla="*/ 1297 h 3176"/>
                <a:gd name="T108" fmla="*/ 403 w 2009"/>
                <a:gd name="T109" fmla="*/ 199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3176">
                  <a:moveTo>
                    <a:pt x="602" y="199"/>
                  </a:moveTo>
                  <a:lnTo>
                    <a:pt x="602" y="1310"/>
                  </a:lnTo>
                  <a:lnTo>
                    <a:pt x="601" y="1311"/>
                  </a:lnTo>
                  <a:lnTo>
                    <a:pt x="598" y="1315"/>
                  </a:lnTo>
                  <a:lnTo>
                    <a:pt x="591" y="1320"/>
                  </a:lnTo>
                  <a:lnTo>
                    <a:pt x="582" y="1327"/>
                  </a:lnTo>
                  <a:lnTo>
                    <a:pt x="571" y="1338"/>
                  </a:lnTo>
                  <a:lnTo>
                    <a:pt x="556" y="1350"/>
                  </a:lnTo>
                  <a:lnTo>
                    <a:pt x="539" y="1367"/>
                  </a:lnTo>
                  <a:lnTo>
                    <a:pt x="520" y="1387"/>
                  </a:lnTo>
                  <a:lnTo>
                    <a:pt x="497" y="1410"/>
                  </a:lnTo>
                  <a:lnTo>
                    <a:pt x="472" y="1438"/>
                  </a:lnTo>
                  <a:lnTo>
                    <a:pt x="444" y="1468"/>
                  </a:lnTo>
                  <a:lnTo>
                    <a:pt x="412" y="1503"/>
                  </a:lnTo>
                  <a:lnTo>
                    <a:pt x="378" y="1543"/>
                  </a:lnTo>
                  <a:lnTo>
                    <a:pt x="341" y="1587"/>
                  </a:lnTo>
                  <a:lnTo>
                    <a:pt x="311" y="1629"/>
                  </a:lnTo>
                  <a:lnTo>
                    <a:pt x="284" y="1670"/>
                  </a:lnTo>
                  <a:lnTo>
                    <a:pt x="262" y="1712"/>
                  </a:lnTo>
                  <a:lnTo>
                    <a:pt x="243" y="1752"/>
                  </a:lnTo>
                  <a:lnTo>
                    <a:pt x="227" y="1790"/>
                  </a:lnTo>
                  <a:lnTo>
                    <a:pt x="214" y="1827"/>
                  </a:lnTo>
                  <a:lnTo>
                    <a:pt x="203" y="1860"/>
                  </a:lnTo>
                  <a:lnTo>
                    <a:pt x="195" y="1889"/>
                  </a:lnTo>
                  <a:lnTo>
                    <a:pt x="190" y="1915"/>
                  </a:lnTo>
                  <a:lnTo>
                    <a:pt x="185" y="1936"/>
                  </a:lnTo>
                  <a:lnTo>
                    <a:pt x="182" y="1952"/>
                  </a:lnTo>
                  <a:lnTo>
                    <a:pt x="181" y="1962"/>
                  </a:lnTo>
                  <a:lnTo>
                    <a:pt x="181" y="1965"/>
                  </a:lnTo>
                  <a:lnTo>
                    <a:pt x="182" y="1963"/>
                  </a:lnTo>
                  <a:lnTo>
                    <a:pt x="186" y="1956"/>
                  </a:lnTo>
                  <a:lnTo>
                    <a:pt x="193" y="1945"/>
                  </a:lnTo>
                  <a:lnTo>
                    <a:pt x="202" y="1930"/>
                  </a:lnTo>
                  <a:lnTo>
                    <a:pt x="214" y="1911"/>
                  </a:lnTo>
                  <a:lnTo>
                    <a:pt x="229" y="1889"/>
                  </a:lnTo>
                  <a:lnTo>
                    <a:pt x="246" y="1865"/>
                  </a:lnTo>
                  <a:lnTo>
                    <a:pt x="266" y="1836"/>
                  </a:lnTo>
                  <a:lnTo>
                    <a:pt x="290" y="1806"/>
                  </a:lnTo>
                  <a:lnTo>
                    <a:pt x="315" y="1773"/>
                  </a:lnTo>
                  <a:lnTo>
                    <a:pt x="343" y="1739"/>
                  </a:lnTo>
                  <a:lnTo>
                    <a:pt x="374" y="1703"/>
                  </a:lnTo>
                  <a:lnTo>
                    <a:pt x="408" y="1665"/>
                  </a:lnTo>
                  <a:lnTo>
                    <a:pt x="444" y="1627"/>
                  </a:lnTo>
                  <a:lnTo>
                    <a:pt x="482" y="1587"/>
                  </a:lnTo>
                  <a:lnTo>
                    <a:pt x="525" y="1546"/>
                  </a:lnTo>
                  <a:lnTo>
                    <a:pt x="565" y="1508"/>
                  </a:lnTo>
                  <a:lnTo>
                    <a:pt x="601" y="1474"/>
                  </a:lnTo>
                  <a:lnTo>
                    <a:pt x="634" y="1445"/>
                  </a:lnTo>
                  <a:lnTo>
                    <a:pt x="664" y="1419"/>
                  </a:lnTo>
                  <a:lnTo>
                    <a:pt x="691" y="1396"/>
                  </a:lnTo>
                  <a:lnTo>
                    <a:pt x="715" y="1376"/>
                  </a:lnTo>
                  <a:lnTo>
                    <a:pt x="736" y="1359"/>
                  </a:lnTo>
                  <a:lnTo>
                    <a:pt x="754" y="1345"/>
                  </a:lnTo>
                  <a:lnTo>
                    <a:pt x="769" y="1333"/>
                  </a:lnTo>
                  <a:lnTo>
                    <a:pt x="782" y="1325"/>
                  </a:lnTo>
                  <a:lnTo>
                    <a:pt x="791" y="1318"/>
                  </a:lnTo>
                  <a:lnTo>
                    <a:pt x="798" y="1313"/>
                  </a:lnTo>
                  <a:lnTo>
                    <a:pt x="802" y="1311"/>
                  </a:lnTo>
                  <a:lnTo>
                    <a:pt x="803" y="1310"/>
                  </a:lnTo>
                  <a:lnTo>
                    <a:pt x="803" y="199"/>
                  </a:lnTo>
                  <a:lnTo>
                    <a:pt x="602" y="199"/>
                  </a:lnTo>
                  <a:close/>
                  <a:moveTo>
                    <a:pt x="201" y="0"/>
                  </a:moveTo>
                  <a:lnTo>
                    <a:pt x="1808" y="0"/>
                  </a:lnTo>
                  <a:lnTo>
                    <a:pt x="1808" y="199"/>
                  </a:lnTo>
                  <a:lnTo>
                    <a:pt x="1606" y="199"/>
                  </a:lnTo>
                  <a:lnTo>
                    <a:pt x="1606" y="1290"/>
                  </a:lnTo>
                  <a:lnTo>
                    <a:pt x="1608" y="1291"/>
                  </a:lnTo>
                  <a:lnTo>
                    <a:pt x="1615" y="1297"/>
                  </a:lnTo>
                  <a:lnTo>
                    <a:pt x="1626" y="1305"/>
                  </a:lnTo>
                  <a:lnTo>
                    <a:pt x="1639" y="1316"/>
                  </a:lnTo>
                  <a:lnTo>
                    <a:pt x="1655" y="1330"/>
                  </a:lnTo>
                  <a:lnTo>
                    <a:pt x="1675" y="1347"/>
                  </a:lnTo>
                  <a:lnTo>
                    <a:pt x="1696" y="1367"/>
                  </a:lnTo>
                  <a:lnTo>
                    <a:pt x="1719" y="1389"/>
                  </a:lnTo>
                  <a:lnTo>
                    <a:pt x="1743" y="1415"/>
                  </a:lnTo>
                  <a:lnTo>
                    <a:pt x="1768" y="1442"/>
                  </a:lnTo>
                  <a:lnTo>
                    <a:pt x="1795" y="1472"/>
                  </a:lnTo>
                  <a:lnTo>
                    <a:pt x="1820" y="1505"/>
                  </a:lnTo>
                  <a:lnTo>
                    <a:pt x="1847" y="1540"/>
                  </a:lnTo>
                  <a:lnTo>
                    <a:pt x="1873" y="1575"/>
                  </a:lnTo>
                  <a:lnTo>
                    <a:pt x="1897" y="1614"/>
                  </a:lnTo>
                  <a:lnTo>
                    <a:pt x="1920" y="1655"/>
                  </a:lnTo>
                  <a:lnTo>
                    <a:pt x="1941" y="1698"/>
                  </a:lnTo>
                  <a:lnTo>
                    <a:pt x="1960" y="1742"/>
                  </a:lnTo>
                  <a:lnTo>
                    <a:pt x="1977" y="1787"/>
                  </a:lnTo>
                  <a:lnTo>
                    <a:pt x="1990" y="1834"/>
                  </a:lnTo>
                  <a:lnTo>
                    <a:pt x="2000" y="1884"/>
                  </a:lnTo>
                  <a:lnTo>
                    <a:pt x="2007" y="1933"/>
                  </a:lnTo>
                  <a:lnTo>
                    <a:pt x="2009" y="1985"/>
                  </a:lnTo>
                  <a:lnTo>
                    <a:pt x="2005" y="1998"/>
                  </a:lnTo>
                  <a:lnTo>
                    <a:pt x="1994" y="2012"/>
                  </a:lnTo>
                  <a:lnTo>
                    <a:pt x="1975" y="2025"/>
                  </a:lnTo>
                  <a:lnTo>
                    <a:pt x="1950" y="2036"/>
                  </a:lnTo>
                  <a:lnTo>
                    <a:pt x="1918" y="2049"/>
                  </a:lnTo>
                  <a:lnTo>
                    <a:pt x="1881" y="2059"/>
                  </a:lnTo>
                  <a:lnTo>
                    <a:pt x="1839" y="2070"/>
                  </a:lnTo>
                  <a:lnTo>
                    <a:pt x="1791" y="2079"/>
                  </a:lnTo>
                  <a:lnTo>
                    <a:pt x="1738" y="2088"/>
                  </a:lnTo>
                  <a:lnTo>
                    <a:pt x="1682" y="2096"/>
                  </a:lnTo>
                  <a:lnTo>
                    <a:pt x="1622" y="2103"/>
                  </a:lnTo>
                  <a:lnTo>
                    <a:pt x="1558" y="2109"/>
                  </a:lnTo>
                  <a:lnTo>
                    <a:pt x="1492" y="2114"/>
                  </a:lnTo>
                  <a:lnTo>
                    <a:pt x="1423" y="2118"/>
                  </a:lnTo>
                  <a:lnTo>
                    <a:pt x="1352" y="2120"/>
                  </a:lnTo>
                  <a:lnTo>
                    <a:pt x="1279" y="2123"/>
                  </a:lnTo>
                  <a:lnTo>
                    <a:pt x="1206" y="2124"/>
                  </a:lnTo>
                  <a:lnTo>
                    <a:pt x="1206" y="2560"/>
                  </a:lnTo>
                  <a:lnTo>
                    <a:pt x="1204" y="2627"/>
                  </a:lnTo>
                  <a:lnTo>
                    <a:pt x="1196" y="2692"/>
                  </a:lnTo>
                  <a:lnTo>
                    <a:pt x="1184" y="2753"/>
                  </a:lnTo>
                  <a:lnTo>
                    <a:pt x="1170" y="2813"/>
                  </a:lnTo>
                  <a:lnTo>
                    <a:pt x="1151" y="2870"/>
                  </a:lnTo>
                  <a:lnTo>
                    <a:pt x="1129" y="2924"/>
                  </a:lnTo>
                  <a:lnTo>
                    <a:pt x="1105" y="2977"/>
                  </a:lnTo>
                  <a:lnTo>
                    <a:pt x="1004" y="3176"/>
                  </a:lnTo>
                  <a:lnTo>
                    <a:pt x="904" y="2977"/>
                  </a:lnTo>
                  <a:lnTo>
                    <a:pt x="876" y="2907"/>
                  </a:lnTo>
                  <a:lnTo>
                    <a:pt x="851" y="2838"/>
                  </a:lnTo>
                  <a:lnTo>
                    <a:pt x="831" y="2769"/>
                  </a:lnTo>
                  <a:lnTo>
                    <a:pt x="816" y="2699"/>
                  </a:lnTo>
                  <a:lnTo>
                    <a:pt x="806" y="2630"/>
                  </a:lnTo>
                  <a:lnTo>
                    <a:pt x="803" y="2560"/>
                  </a:lnTo>
                  <a:lnTo>
                    <a:pt x="803" y="2124"/>
                  </a:lnTo>
                  <a:lnTo>
                    <a:pt x="734" y="2123"/>
                  </a:lnTo>
                  <a:lnTo>
                    <a:pt x="665" y="2122"/>
                  </a:lnTo>
                  <a:lnTo>
                    <a:pt x="598" y="2119"/>
                  </a:lnTo>
                  <a:lnTo>
                    <a:pt x="531" y="2117"/>
                  </a:lnTo>
                  <a:lnTo>
                    <a:pt x="469" y="2113"/>
                  </a:lnTo>
                  <a:lnTo>
                    <a:pt x="408" y="2109"/>
                  </a:lnTo>
                  <a:lnTo>
                    <a:pt x="349" y="2104"/>
                  </a:lnTo>
                  <a:lnTo>
                    <a:pt x="295" y="2098"/>
                  </a:lnTo>
                  <a:lnTo>
                    <a:pt x="244" y="2091"/>
                  </a:lnTo>
                  <a:lnTo>
                    <a:pt x="196" y="2083"/>
                  </a:lnTo>
                  <a:lnTo>
                    <a:pt x="153" y="2074"/>
                  </a:lnTo>
                  <a:lnTo>
                    <a:pt x="115" y="2065"/>
                  </a:lnTo>
                  <a:lnTo>
                    <a:pt x="81" y="2053"/>
                  </a:lnTo>
                  <a:lnTo>
                    <a:pt x="53" y="2042"/>
                  </a:lnTo>
                  <a:lnTo>
                    <a:pt x="31" y="2029"/>
                  </a:lnTo>
                  <a:lnTo>
                    <a:pt x="14" y="2015"/>
                  </a:lnTo>
                  <a:lnTo>
                    <a:pt x="3" y="2001"/>
                  </a:lnTo>
                  <a:lnTo>
                    <a:pt x="0" y="1985"/>
                  </a:lnTo>
                  <a:lnTo>
                    <a:pt x="2" y="1933"/>
                  </a:lnTo>
                  <a:lnTo>
                    <a:pt x="8" y="1884"/>
                  </a:lnTo>
                  <a:lnTo>
                    <a:pt x="19" y="1834"/>
                  </a:lnTo>
                  <a:lnTo>
                    <a:pt x="32" y="1787"/>
                  </a:lnTo>
                  <a:lnTo>
                    <a:pt x="49" y="1742"/>
                  </a:lnTo>
                  <a:lnTo>
                    <a:pt x="68" y="1698"/>
                  </a:lnTo>
                  <a:lnTo>
                    <a:pt x="89" y="1655"/>
                  </a:lnTo>
                  <a:lnTo>
                    <a:pt x="112" y="1614"/>
                  </a:lnTo>
                  <a:lnTo>
                    <a:pt x="136" y="1575"/>
                  </a:lnTo>
                  <a:lnTo>
                    <a:pt x="162" y="1540"/>
                  </a:lnTo>
                  <a:lnTo>
                    <a:pt x="188" y="1505"/>
                  </a:lnTo>
                  <a:lnTo>
                    <a:pt x="214" y="1472"/>
                  </a:lnTo>
                  <a:lnTo>
                    <a:pt x="241" y="1442"/>
                  </a:lnTo>
                  <a:lnTo>
                    <a:pt x="266" y="1415"/>
                  </a:lnTo>
                  <a:lnTo>
                    <a:pt x="290" y="1389"/>
                  </a:lnTo>
                  <a:lnTo>
                    <a:pt x="313" y="1367"/>
                  </a:lnTo>
                  <a:lnTo>
                    <a:pt x="334" y="1347"/>
                  </a:lnTo>
                  <a:lnTo>
                    <a:pt x="354" y="1330"/>
                  </a:lnTo>
                  <a:lnTo>
                    <a:pt x="370" y="1316"/>
                  </a:lnTo>
                  <a:lnTo>
                    <a:pt x="383" y="1305"/>
                  </a:lnTo>
                  <a:lnTo>
                    <a:pt x="394" y="1297"/>
                  </a:lnTo>
                  <a:lnTo>
                    <a:pt x="400" y="1291"/>
                  </a:lnTo>
                  <a:lnTo>
                    <a:pt x="403" y="1290"/>
                  </a:lnTo>
                  <a:lnTo>
                    <a:pt x="403" y="199"/>
                  </a:lnTo>
                  <a:lnTo>
                    <a:pt x="201" y="199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9" name="Freeform 6"/>
            <p:cNvSpPr>
              <a:spLocks noEditPoints="1"/>
            </p:cNvSpPr>
            <p:nvPr/>
          </p:nvSpPr>
          <p:spPr bwMode="auto">
            <a:xfrm rot="1568746">
              <a:off x="6704402" y="4144348"/>
              <a:ext cx="107590" cy="170171"/>
            </a:xfrm>
            <a:custGeom>
              <a:avLst/>
              <a:gdLst>
                <a:gd name="T0" fmla="*/ 601 w 2009"/>
                <a:gd name="T1" fmla="*/ 1311 h 3176"/>
                <a:gd name="T2" fmla="*/ 582 w 2009"/>
                <a:gd name="T3" fmla="*/ 1327 h 3176"/>
                <a:gd name="T4" fmla="*/ 539 w 2009"/>
                <a:gd name="T5" fmla="*/ 1367 h 3176"/>
                <a:gd name="T6" fmla="*/ 472 w 2009"/>
                <a:gd name="T7" fmla="*/ 1438 h 3176"/>
                <a:gd name="T8" fmla="*/ 378 w 2009"/>
                <a:gd name="T9" fmla="*/ 1543 h 3176"/>
                <a:gd name="T10" fmla="*/ 284 w 2009"/>
                <a:gd name="T11" fmla="*/ 1670 h 3176"/>
                <a:gd name="T12" fmla="*/ 227 w 2009"/>
                <a:gd name="T13" fmla="*/ 1790 h 3176"/>
                <a:gd name="T14" fmla="*/ 195 w 2009"/>
                <a:gd name="T15" fmla="*/ 1889 h 3176"/>
                <a:gd name="T16" fmla="*/ 182 w 2009"/>
                <a:gd name="T17" fmla="*/ 1952 h 3176"/>
                <a:gd name="T18" fmla="*/ 182 w 2009"/>
                <a:gd name="T19" fmla="*/ 1963 h 3176"/>
                <a:gd name="T20" fmla="*/ 202 w 2009"/>
                <a:gd name="T21" fmla="*/ 1930 h 3176"/>
                <a:gd name="T22" fmla="*/ 246 w 2009"/>
                <a:gd name="T23" fmla="*/ 1865 h 3176"/>
                <a:gd name="T24" fmla="*/ 315 w 2009"/>
                <a:gd name="T25" fmla="*/ 1773 h 3176"/>
                <a:gd name="T26" fmla="*/ 408 w 2009"/>
                <a:gd name="T27" fmla="*/ 1665 h 3176"/>
                <a:gd name="T28" fmla="*/ 525 w 2009"/>
                <a:gd name="T29" fmla="*/ 1546 h 3176"/>
                <a:gd name="T30" fmla="*/ 634 w 2009"/>
                <a:gd name="T31" fmla="*/ 1445 h 3176"/>
                <a:gd name="T32" fmla="*/ 715 w 2009"/>
                <a:gd name="T33" fmla="*/ 1376 h 3176"/>
                <a:gd name="T34" fmla="*/ 769 w 2009"/>
                <a:gd name="T35" fmla="*/ 1333 h 3176"/>
                <a:gd name="T36" fmla="*/ 798 w 2009"/>
                <a:gd name="T37" fmla="*/ 1313 h 3176"/>
                <a:gd name="T38" fmla="*/ 803 w 2009"/>
                <a:gd name="T39" fmla="*/ 199 h 3176"/>
                <a:gd name="T40" fmla="*/ 1808 w 2009"/>
                <a:gd name="T41" fmla="*/ 0 h 3176"/>
                <a:gd name="T42" fmla="*/ 1606 w 2009"/>
                <a:gd name="T43" fmla="*/ 1290 h 3176"/>
                <a:gd name="T44" fmla="*/ 1626 w 2009"/>
                <a:gd name="T45" fmla="*/ 1305 h 3176"/>
                <a:gd name="T46" fmla="*/ 1675 w 2009"/>
                <a:gd name="T47" fmla="*/ 1347 h 3176"/>
                <a:gd name="T48" fmla="*/ 1743 w 2009"/>
                <a:gd name="T49" fmla="*/ 1415 h 3176"/>
                <a:gd name="T50" fmla="*/ 1820 w 2009"/>
                <a:gd name="T51" fmla="*/ 1505 h 3176"/>
                <a:gd name="T52" fmla="*/ 1897 w 2009"/>
                <a:gd name="T53" fmla="*/ 1614 h 3176"/>
                <a:gd name="T54" fmla="*/ 1960 w 2009"/>
                <a:gd name="T55" fmla="*/ 1742 h 3176"/>
                <a:gd name="T56" fmla="*/ 2000 w 2009"/>
                <a:gd name="T57" fmla="*/ 1884 h 3176"/>
                <a:gd name="T58" fmla="*/ 2005 w 2009"/>
                <a:gd name="T59" fmla="*/ 1998 h 3176"/>
                <a:gd name="T60" fmla="*/ 1950 w 2009"/>
                <a:gd name="T61" fmla="*/ 2036 h 3176"/>
                <a:gd name="T62" fmla="*/ 1839 w 2009"/>
                <a:gd name="T63" fmla="*/ 2070 h 3176"/>
                <a:gd name="T64" fmla="*/ 1682 w 2009"/>
                <a:gd name="T65" fmla="*/ 2096 h 3176"/>
                <a:gd name="T66" fmla="*/ 1492 w 2009"/>
                <a:gd name="T67" fmla="*/ 2114 h 3176"/>
                <a:gd name="T68" fmla="*/ 1279 w 2009"/>
                <a:gd name="T69" fmla="*/ 2123 h 3176"/>
                <a:gd name="T70" fmla="*/ 1204 w 2009"/>
                <a:gd name="T71" fmla="*/ 2627 h 3176"/>
                <a:gd name="T72" fmla="*/ 1170 w 2009"/>
                <a:gd name="T73" fmla="*/ 2813 h 3176"/>
                <a:gd name="T74" fmla="*/ 1105 w 2009"/>
                <a:gd name="T75" fmla="*/ 2977 h 3176"/>
                <a:gd name="T76" fmla="*/ 876 w 2009"/>
                <a:gd name="T77" fmla="*/ 2907 h 3176"/>
                <a:gd name="T78" fmla="*/ 816 w 2009"/>
                <a:gd name="T79" fmla="*/ 2699 h 3176"/>
                <a:gd name="T80" fmla="*/ 803 w 2009"/>
                <a:gd name="T81" fmla="*/ 2124 h 3176"/>
                <a:gd name="T82" fmla="*/ 598 w 2009"/>
                <a:gd name="T83" fmla="*/ 2119 h 3176"/>
                <a:gd name="T84" fmla="*/ 408 w 2009"/>
                <a:gd name="T85" fmla="*/ 2109 h 3176"/>
                <a:gd name="T86" fmla="*/ 244 w 2009"/>
                <a:gd name="T87" fmla="*/ 2091 h 3176"/>
                <a:gd name="T88" fmla="*/ 115 w 2009"/>
                <a:gd name="T89" fmla="*/ 2065 h 3176"/>
                <a:gd name="T90" fmla="*/ 31 w 2009"/>
                <a:gd name="T91" fmla="*/ 2029 h 3176"/>
                <a:gd name="T92" fmla="*/ 0 w 2009"/>
                <a:gd name="T93" fmla="*/ 1985 h 3176"/>
                <a:gd name="T94" fmla="*/ 19 w 2009"/>
                <a:gd name="T95" fmla="*/ 1834 h 3176"/>
                <a:gd name="T96" fmla="*/ 68 w 2009"/>
                <a:gd name="T97" fmla="*/ 1698 h 3176"/>
                <a:gd name="T98" fmla="*/ 136 w 2009"/>
                <a:gd name="T99" fmla="*/ 1575 h 3176"/>
                <a:gd name="T100" fmla="*/ 214 w 2009"/>
                <a:gd name="T101" fmla="*/ 1472 h 3176"/>
                <a:gd name="T102" fmla="*/ 290 w 2009"/>
                <a:gd name="T103" fmla="*/ 1389 h 3176"/>
                <a:gd name="T104" fmla="*/ 354 w 2009"/>
                <a:gd name="T105" fmla="*/ 1330 h 3176"/>
                <a:gd name="T106" fmla="*/ 394 w 2009"/>
                <a:gd name="T107" fmla="*/ 1297 h 3176"/>
                <a:gd name="T108" fmla="*/ 403 w 2009"/>
                <a:gd name="T109" fmla="*/ 199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3176">
                  <a:moveTo>
                    <a:pt x="602" y="199"/>
                  </a:moveTo>
                  <a:lnTo>
                    <a:pt x="602" y="1310"/>
                  </a:lnTo>
                  <a:lnTo>
                    <a:pt x="601" y="1311"/>
                  </a:lnTo>
                  <a:lnTo>
                    <a:pt x="598" y="1315"/>
                  </a:lnTo>
                  <a:lnTo>
                    <a:pt x="591" y="1320"/>
                  </a:lnTo>
                  <a:lnTo>
                    <a:pt x="582" y="1327"/>
                  </a:lnTo>
                  <a:lnTo>
                    <a:pt x="571" y="1338"/>
                  </a:lnTo>
                  <a:lnTo>
                    <a:pt x="556" y="1350"/>
                  </a:lnTo>
                  <a:lnTo>
                    <a:pt x="539" y="1367"/>
                  </a:lnTo>
                  <a:lnTo>
                    <a:pt x="520" y="1387"/>
                  </a:lnTo>
                  <a:lnTo>
                    <a:pt x="497" y="1410"/>
                  </a:lnTo>
                  <a:lnTo>
                    <a:pt x="472" y="1438"/>
                  </a:lnTo>
                  <a:lnTo>
                    <a:pt x="444" y="1468"/>
                  </a:lnTo>
                  <a:lnTo>
                    <a:pt x="412" y="1503"/>
                  </a:lnTo>
                  <a:lnTo>
                    <a:pt x="378" y="1543"/>
                  </a:lnTo>
                  <a:lnTo>
                    <a:pt x="341" y="1587"/>
                  </a:lnTo>
                  <a:lnTo>
                    <a:pt x="311" y="1629"/>
                  </a:lnTo>
                  <a:lnTo>
                    <a:pt x="284" y="1670"/>
                  </a:lnTo>
                  <a:lnTo>
                    <a:pt x="262" y="1712"/>
                  </a:lnTo>
                  <a:lnTo>
                    <a:pt x="243" y="1752"/>
                  </a:lnTo>
                  <a:lnTo>
                    <a:pt x="227" y="1790"/>
                  </a:lnTo>
                  <a:lnTo>
                    <a:pt x="214" y="1827"/>
                  </a:lnTo>
                  <a:lnTo>
                    <a:pt x="203" y="1860"/>
                  </a:lnTo>
                  <a:lnTo>
                    <a:pt x="195" y="1889"/>
                  </a:lnTo>
                  <a:lnTo>
                    <a:pt x="190" y="1915"/>
                  </a:lnTo>
                  <a:lnTo>
                    <a:pt x="185" y="1936"/>
                  </a:lnTo>
                  <a:lnTo>
                    <a:pt x="182" y="1952"/>
                  </a:lnTo>
                  <a:lnTo>
                    <a:pt x="181" y="1962"/>
                  </a:lnTo>
                  <a:lnTo>
                    <a:pt x="181" y="1965"/>
                  </a:lnTo>
                  <a:lnTo>
                    <a:pt x="182" y="1963"/>
                  </a:lnTo>
                  <a:lnTo>
                    <a:pt x="186" y="1956"/>
                  </a:lnTo>
                  <a:lnTo>
                    <a:pt x="193" y="1945"/>
                  </a:lnTo>
                  <a:lnTo>
                    <a:pt x="202" y="1930"/>
                  </a:lnTo>
                  <a:lnTo>
                    <a:pt x="214" y="1911"/>
                  </a:lnTo>
                  <a:lnTo>
                    <a:pt x="229" y="1889"/>
                  </a:lnTo>
                  <a:lnTo>
                    <a:pt x="246" y="1865"/>
                  </a:lnTo>
                  <a:lnTo>
                    <a:pt x="266" y="1836"/>
                  </a:lnTo>
                  <a:lnTo>
                    <a:pt x="290" y="1806"/>
                  </a:lnTo>
                  <a:lnTo>
                    <a:pt x="315" y="1773"/>
                  </a:lnTo>
                  <a:lnTo>
                    <a:pt x="343" y="1739"/>
                  </a:lnTo>
                  <a:lnTo>
                    <a:pt x="374" y="1703"/>
                  </a:lnTo>
                  <a:lnTo>
                    <a:pt x="408" y="1665"/>
                  </a:lnTo>
                  <a:lnTo>
                    <a:pt x="444" y="1627"/>
                  </a:lnTo>
                  <a:lnTo>
                    <a:pt x="482" y="1587"/>
                  </a:lnTo>
                  <a:lnTo>
                    <a:pt x="525" y="1546"/>
                  </a:lnTo>
                  <a:lnTo>
                    <a:pt x="565" y="1508"/>
                  </a:lnTo>
                  <a:lnTo>
                    <a:pt x="601" y="1474"/>
                  </a:lnTo>
                  <a:lnTo>
                    <a:pt x="634" y="1445"/>
                  </a:lnTo>
                  <a:lnTo>
                    <a:pt x="664" y="1419"/>
                  </a:lnTo>
                  <a:lnTo>
                    <a:pt x="691" y="1396"/>
                  </a:lnTo>
                  <a:lnTo>
                    <a:pt x="715" y="1376"/>
                  </a:lnTo>
                  <a:lnTo>
                    <a:pt x="736" y="1359"/>
                  </a:lnTo>
                  <a:lnTo>
                    <a:pt x="754" y="1345"/>
                  </a:lnTo>
                  <a:lnTo>
                    <a:pt x="769" y="1333"/>
                  </a:lnTo>
                  <a:lnTo>
                    <a:pt x="782" y="1325"/>
                  </a:lnTo>
                  <a:lnTo>
                    <a:pt x="791" y="1318"/>
                  </a:lnTo>
                  <a:lnTo>
                    <a:pt x="798" y="1313"/>
                  </a:lnTo>
                  <a:lnTo>
                    <a:pt x="802" y="1311"/>
                  </a:lnTo>
                  <a:lnTo>
                    <a:pt x="803" y="1310"/>
                  </a:lnTo>
                  <a:lnTo>
                    <a:pt x="803" y="199"/>
                  </a:lnTo>
                  <a:lnTo>
                    <a:pt x="602" y="199"/>
                  </a:lnTo>
                  <a:close/>
                  <a:moveTo>
                    <a:pt x="201" y="0"/>
                  </a:moveTo>
                  <a:lnTo>
                    <a:pt x="1808" y="0"/>
                  </a:lnTo>
                  <a:lnTo>
                    <a:pt x="1808" y="199"/>
                  </a:lnTo>
                  <a:lnTo>
                    <a:pt x="1606" y="199"/>
                  </a:lnTo>
                  <a:lnTo>
                    <a:pt x="1606" y="1290"/>
                  </a:lnTo>
                  <a:lnTo>
                    <a:pt x="1608" y="1291"/>
                  </a:lnTo>
                  <a:lnTo>
                    <a:pt x="1615" y="1297"/>
                  </a:lnTo>
                  <a:lnTo>
                    <a:pt x="1626" y="1305"/>
                  </a:lnTo>
                  <a:lnTo>
                    <a:pt x="1639" y="1316"/>
                  </a:lnTo>
                  <a:lnTo>
                    <a:pt x="1655" y="1330"/>
                  </a:lnTo>
                  <a:lnTo>
                    <a:pt x="1675" y="1347"/>
                  </a:lnTo>
                  <a:lnTo>
                    <a:pt x="1696" y="1367"/>
                  </a:lnTo>
                  <a:lnTo>
                    <a:pt x="1719" y="1389"/>
                  </a:lnTo>
                  <a:lnTo>
                    <a:pt x="1743" y="1415"/>
                  </a:lnTo>
                  <a:lnTo>
                    <a:pt x="1768" y="1442"/>
                  </a:lnTo>
                  <a:lnTo>
                    <a:pt x="1795" y="1472"/>
                  </a:lnTo>
                  <a:lnTo>
                    <a:pt x="1820" y="1505"/>
                  </a:lnTo>
                  <a:lnTo>
                    <a:pt x="1847" y="1540"/>
                  </a:lnTo>
                  <a:lnTo>
                    <a:pt x="1873" y="1575"/>
                  </a:lnTo>
                  <a:lnTo>
                    <a:pt x="1897" y="1614"/>
                  </a:lnTo>
                  <a:lnTo>
                    <a:pt x="1920" y="1655"/>
                  </a:lnTo>
                  <a:lnTo>
                    <a:pt x="1941" y="1698"/>
                  </a:lnTo>
                  <a:lnTo>
                    <a:pt x="1960" y="1742"/>
                  </a:lnTo>
                  <a:lnTo>
                    <a:pt x="1977" y="1787"/>
                  </a:lnTo>
                  <a:lnTo>
                    <a:pt x="1990" y="1834"/>
                  </a:lnTo>
                  <a:lnTo>
                    <a:pt x="2000" y="1884"/>
                  </a:lnTo>
                  <a:lnTo>
                    <a:pt x="2007" y="1933"/>
                  </a:lnTo>
                  <a:lnTo>
                    <a:pt x="2009" y="1985"/>
                  </a:lnTo>
                  <a:lnTo>
                    <a:pt x="2005" y="1998"/>
                  </a:lnTo>
                  <a:lnTo>
                    <a:pt x="1994" y="2012"/>
                  </a:lnTo>
                  <a:lnTo>
                    <a:pt x="1975" y="2025"/>
                  </a:lnTo>
                  <a:lnTo>
                    <a:pt x="1950" y="2036"/>
                  </a:lnTo>
                  <a:lnTo>
                    <a:pt x="1918" y="2049"/>
                  </a:lnTo>
                  <a:lnTo>
                    <a:pt x="1881" y="2059"/>
                  </a:lnTo>
                  <a:lnTo>
                    <a:pt x="1839" y="2070"/>
                  </a:lnTo>
                  <a:lnTo>
                    <a:pt x="1791" y="2079"/>
                  </a:lnTo>
                  <a:lnTo>
                    <a:pt x="1738" y="2088"/>
                  </a:lnTo>
                  <a:lnTo>
                    <a:pt x="1682" y="2096"/>
                  </a:lnTo>
                  <a:lnTo>
                    <a:pt x="1622" y="2103"/>
                  </a:lnTo>
                  <a:lnTo>
                    <a:pt x="1558" y="2109"/>
                  </a:lnTo>
                  <a:lnTo>
                    <a:pt x="1492" y="2114"/>
                  </a:lnTo>
                  <a:lnTo>
                    <a:pt x="1423" y="2118"/>
                  </a:lnTo>
                  <a:lnTo>
                    <a:pt x="1352" y="2120"/>
                  </a:lnTo>
                  <a:lnTo>
                    <a:pt x="1279" y="2123"/>
                  </a:lnTo>
                  <a:lnTo>
                    <a:pt x="1206" y="2124"/>
                  </a:lnTo>
                  <a:lnTo>
                    <a:pt x="1206" y="2560"/>
                  </a:lnTo>
                  <a:lnTo>
                    <a:pt x="1204" y="2627"/>
                  </a:lnTo>
                  <a:lnTo>
                    <a:pt x="1196" y="2692"/>
                  </a:lnTo>
                  <a:lnTo>
                    <a:pt x="1184" y="2753"/>
                  </a:lnTo>
                  <a:lnTo>
                    <a:pt x="1170" y="2813"/>
                  </a:lnTo>
                  <a:lnTo>
                    <a:pt x="1151" y="2870"/>
                  </a:lnTo>
                  <a:lnTo>
                    <a:pt x="1129" y="2924"/>
                  </a:lnTo>
                  <a:lnTo>
                    <a:pt x="1105" y="2977"/>
                  </a:lnTo>
                  <a:lnTo>
                    <a:pt x="1004" y="3176"/>
                  </a:lnTo>
                  <a:lnTo>
                    <a:pt x="904" y="2977"/>
                  </a:lnTo>
                  <a:lnTo>
                    <a:pt x="876" y="2907"/>
                  </a:lnTo>
                  <a:lnTo>
                    <a:pt x="851" y="2838"/>
                  </a:lnTo>
                  <a:lnTo>
                    <a:pt x="831" y="2769"/>
                  </a:lnTo>
                  <a:lnTo>
                    <a:pt x="816" y="2699"/>
                  </a:lnTo>
                  <a:lnTo>
                    <a:pt x="806" y="2630"/>
                  </a:lnTo>
                  <a:lnTo>
                    <a:pt x="803" y="2560"/>
                  </a:lnTo>
                  <a:lnTo>
                    <a:pt x="803" y="2124"/>
                  </a:lnTo>
                  <a:lnTo>
                    <a:pt x="734" y="2123"/>
                  </a:lnTo>
                  <a:lnTo>
                    <a:pt x="665" y="2122"/>
                  </a:lnTo>
                  <a:lnTo>
                    <a:pt x="598" y="2119"/>
                  </a:lnTo>
                  <a:lnTo>
                    <a:pt x="531" y="2117"/>
                  </a:lnTo>
                  <a:lnTo>
                    <a:pt x="469" y="2113"/>
                  </a:lnTo>
                  <a:lnTo>
                    <a:pt x="408" y="2109"/>
                  </a:lnTo>
                  <a:lnTo>
                    <a:pt x="349" y="2104"/>
                  </a:lnTo>
                  <a:lnTo>
                    <a:pt x="295" y="2098"/>
                  </a:lnTo>
                  <a:lnTo>
                    <a:pt x="244" y="2091"/>
                  </a:lnTo>
                  <a:lnTo>
                    <a:pt x="196" y="2083"/>
                  </a:lnTo>
                  <a:lnTo>
                    <a:pt x="153" y="2074"/>
                  </a:lnTo>
                  <a:lnTo>
                    <a:pt x="115" y="2065"/>
                  </a:lnTo>
                  <a:lnTo>
                    <a:pt x="81" y="2053"/>
                  </a:lnTo>
                  <a:lnTo>
                    <a:pt x="53" y="2042"/>
                  </a:lnTo>
                  <a:lnTo>
                    <a:pt x="31" y="2029"/>
                  </a:lnTo>
                  <a:lnTo>
                    <a:pt x="14" y="2015"/>
                  </a:lnTo>
                  <a:lnTo>
                    <a:pt x="3" y="2001"/>
                  </a:lnTo>
                  <a:lnTo>
                    <a:pt x="0" y="1985"/>
                  </a:lnTo>
                  <a:lnTo>
                    <a:pt x="2" y="1933"/>
                  </a:lnTo>
                  <a:lnTo>
                    <a:pt x="8" y="1884"/>
                  </a:lnTo>
                  <a:lnTo>
                    <a:pt x="19" y="1834"/>
                  </a:lnTo>
                  <a:lnTo>
                    <a:pt x="32" y="1787"/>
                  </a:lnTo>
                  <a:lnTo>
                    <a:pt x="49" y="1742"/>
                  </a:lnTo>
                  <a:lnTo>
                    <a:pt x="68" y="1698"/>
                  </a:lnTo>
                  <a:lnTo>
                    <a:pt x="89" y="1655"/>
                  </a:lnTo>
                  <a:lnTo>
                    <a:pt x="112" y="1614"/>
                  </a:lnTo>
                  <a:lnTo>
                    <a:pt x="136" y="1575"/>
                  </a:lnTo>
                  <a:lnTo>
                    <a:pt x="162" y="1540"/>
                  </a:lnTo>
                  <a:lnTo>
                    <a:pt x="188" y="1505"/>
                  </a:lnTo>
                  <a:lnTo>
                    <a:pt x="214" y="1472"/>
                  </a:lnTo>
                  <a:lnTo>
                    <a:pt x="241" y="1442"/>
                  </a:lnTo>
                  <a:lnTo>
                    <a:pt x="266" y="1415"/>
                  </a:lnTo>
                  <a:lnTo>
                    <a:pt x="290" y="1389"/>
                  </a:lnTo>
                  <a:lnTo>
                    <a:pt x="313" y="1367"/>
                  </a:lnTo>
                  <a:lnTo>
                    <a:pt x="334" y="1347"/>
                  </a:lnTo>
                  <a:lnTo>
                    <a:pt x="354" y="1330"/>
                  </a:lnTo>
                  <a:lnTo>
                    <a:pt x="370" y="1316"/>
                  </a:lnTo>
                  <a:lnTo>
                    <a:pt x="383" y="1305"/>
                  </a:lnTo>
                  <a:lnTo>
                    <a:pt x="394" y="1297"/>
                  </a:lnTo>
                  <a:lnTo>
                    <a:pt x="400" y="1291"/>
                  </a:lnTo>
                  <a:lnTo>
                    <a:pt x="403" y="1290"/>
                  </a:lnTo>
                  <a:lnTo>
                    <a:pt x="403" y="199"/>
                  </a:lnTo>
                  <a:lnTo>
                    <a:pt x="201" y="199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20" name="Freeform 6"/>
            <p:cNvSpPr>
              <a:spLocks noEditPoints="1"/>
            </p:cNvSpPr>
            <p:nvPr/>
          </p:nvSpPr>
          <p:spPr bwMode="auto">
            <a:xfrm rot="1568746">
              <a:off x="7233315" y="3969739"/>
              <a:ext cx="107590" cy="170171"/>
            </a:xfrm>
            <a:custGeom>
              <a:avLst/>
              <a:gdLst>
                <a:gd name="T0" fmla="*/ 601 w 2009"/>
                <a:gd name="T1" fmla="*/ 1311 h 3176"/>
                <a:gd name="T2" fmla="*/ 582 w 2009"/>
                <a:gd name="T3" fmla="*/ 1327 h 3176"/>
                <a:gd name="T4" fmla="*/ 539 w 2009"/>
                <a:gd name="T5" fmla="*/ 1367 h 3176"/>
                <a:gd name="T6" fmla="*/ 472 w 2009"/>
                <a:gd name="T7" fmla="*/ 1438 h 3176"/>
                <a:gd name="T8" fmla="*/ 378 w 2009"/>
                <a:gd name="T9" fmla="*/ 1543 h 3176"/>
                <a:gd name="T10" fmla="*/ 284 w 2009"/>
                <a:gd name="T11" fmla="*/ 1670 h 3176"/>
                <a:gd name="T12" fmla="*/ 227 w 2009"/>
                <a:gd name="T13" fmla="*/ 1790 h 3176"/>
                <a:gd name="T14" fmla="*/ 195 w 2009"/>
                <a:gd name="T15" fmla="*/ 1889 h 3176"/>
                <a:gd name="T16" fmla="*/ 182 w 2009"/>
                <a:gd name="T17" fmla="*/ 1952 h 3176"/>
                <a:gd name="T18" fmla="*/ 182 w 2009"/>
                <a:gd name="T19" fmla="*/ 1963 h 3176"/>
                <a:gd name="T20" fmla="*/ 202 w 2009"/>
                <a:gd name="T21" fmla="*/ 1930 h 3176"/>
                <a:gd name="T22" fmla="*/ 246 w 2009"/>
                <a:gd name="T23" fmla="*/ 1865 h 3176"/>
                <a:gd name="T24" fmla="*/ 315 w 2009"/>
                <a:gd name="T25" fmla="*/ 1773 h 3176"/>
                <a:gd name="T26" fmla="*/ 408 w 2009"/>
                <a:gd name="T27" fmla="*/ 1665 h 3176"/>
                <a:gd name="T28" fmla="*/ 525 w 2009"/>
                <a:gd name="T29" fmla="*/ 1546 h 3176"/>
                <a:gd name="T30" fmla="*/ 634 w 2009"/>
                <a:gd name="T31" fmla="*/ 1445 h 3176"/>
                <a:gd name="T32" fmla="*/ 715 w 2009"/>
                <a:gd name="T33" fmla="*/ 1376 h 3176"/>
                <a:gd name="T34" fmla="*/ 769 w 2009"/>
                <a:gd name="T35" fmla="*/ 1333 h 3176"/>
                <a:gd name="T36" fmla="*/ 798 w 2009"/>
                <a:gd name="T37" fmla="*/ 1313 h 3176"/>
                <a:gd name="T38" fmla="*/ 803 w 2009"/>
                <a:gd name="T39" fmla="*/ 199 h 3176"/>
                <a:gd name="T40" fmla="*/ 1808 w 2009"/>
                <a:gd name="T41" fmla="*/ 0 h 3176"/>
                <a:gd name="T42" fmla="*/ 1606 w 2009"/>
                <a:gd name="T43" fmla="*/ 1290 h 3176"/>
                <a:gd name="T44" fmla="*/ 1626 w 2009"/>
                <a:gd name="T45" fmla="*/ 1305 h 3176"/>
                <a:gd name="T46" fmla="*/ 1675 w 2009"/>
                <a:gd name="T47" fmla="*/ 1347 h 3176"/>
                <a:gd name="T48" fmla="*/ 1743 w 2009"/>
                <a:gd name="T49" fmla="*/ 1415 h 3176"/>
                <a:gd name="T50" fmla="*/ 1820 w 2009"/>
                <a:gd name="T51" fmla="*/ 1505 h 3176"/>
                <a:gd name="T52" fmla="*/ 1897 w 2009"/>
                <a:gd name="T53" fmla="*/ 1614 h 3176"/>
                <a:gd name="T54" fmla="*/ 1960 w 2009"/>
                <a:gd name="T55" fmla="*/ 1742 h 3176"/>
                <a:gd name="T56" fmla="*/ 2000 w 2009"/>
                <a:gd name="T57" fmla="*/ 1884 h 3176"/>
                <a:gd name="T58" fmla="*/ 2005 w 2009"/>
                <a:gd name="T59" fmla="*/ 1998 h 3176"/>
                <a:gd name="T60" fmla="*/ 1950 w 2009"/>
                <a:gd name="T61" fmla="*/ 2036 h 3176"/>
                <a:gd name="T62" fmla="*/ 1839 w 2009"/>
                <a:gd name="T63" fmla="*/ 2070 h 3176"/>
                <a:gd name="T64" fmla="*/ 1682 w 2009"/>
                <a:gd name="T65" fmla="*/ 2096 h 3176"/>
                <a:gd name="T66" fmla="*/ 1492 w 2009"/>
                <a:gd name="T67" fmla="*/ 2114 h 3176"/>
                <a:gd name="T68" fmla="*/ 1279 w 2009"/>
                <a:gd name="T69" fmla="*/ 2123 h 3176"/>
                <a:gd name="T70" fmla="*/ 1204 w 2009"/>
                <a:gd name="T71" fmla="*/ 2627 h 3176"/>
                <a:gd name="T72" fmla="*/ 1170 w 2009"/>
                <a:gd name="T73" fmla="*/ 2813 h 3176"/>
                <a:gd name="T74" fmla="*/ 1105 w 2009"/>
                <a:gd name="T75" fmla="*/ 2977 h 3176"/>
                <a:gd name="T76" fmla="*/ 876 w 2009"/>
                <a:gd name="T77" fmla="*/ 2907 h 3176"/>
                <a:gd name="T78" fmla="*/ 816 w 2009"/>
                <a:gd name="T79" fmla="*/ 2699 h 3176"/>
                <a:gd name="T80" fmla="*/ 803 w 2009"/>
                <a:gd name="T81" fmla="*/ 2124 h 3176"/>
                <a:gd name="T82" fmla="*/ 598 w 2009"/>
                <a:gd name="T83" fmla="*/ 2119 h 3176"/>
                <a:gd name="T84" fmla="*/ 408 w 2009"/>
                <a:gd name="T85" fmla="*/ 2109 h 3176"/>
                <a:gd name="T86" fmla="*/ 244 w 2009"/>
                <a:gd name="T87" fmla="*/ 2091 h 3176"/>
                <a:gd name="T88" fmla="*/ 115 w 2009"/>
                <a:gd name="T89" fmla="*/ 2065 h 3176"/>
                <a:gd name="T90" fmla="*/ 31 w 2009"/>
                <a:gd name="T91" fmla="*/ 2029 h 3176"/>
                <a:gd name="T92" fmla="*/ 0 w 2009"/>
                <a:gd name="T93" fmla="*/ 1985 h 3176"/>
                <a:gd name="T94" fmla="*/ 19 w 2009"/>
                <a:gd name="T95" fmla="*/ 1834 h 3176"/>
                <a:gd name="T96" fmla="*/ 68 w 2009"/>
                <a:gd name="T97" fmla="*/ 1698 h 3176"/>
                <a:gd name="T98" fmla="*/ 136 w 2009"/>
                <a:gd name="T99" fmla="*/ 1575 h 3176"/>
                <a:gd name="T100" fmla="*/ 214 w 2009"/>
                <a:gd name="T101" fmla="*/ 1472 h 3176"/>
                <a:gd name="T102" fmla="*/ 290 w 2009"/>
                <a:gd name="T103" fmla="*/ 1389 h 3176"/>
                <a:gd name="T104" fmla="*/ 354 w 2009"/>
                <a:gd name="T105" fmla="*/ 1330 h 3176"/>
                <a:gd name="T106" fmla="*/ 394 w 2009"/>
                <a:gd name="T107" fmla="*/ 1297 h 3176"/>
                <a:gd name="T108" fmla="*/ 403 w 2009"/>
                <a:gd name="T109" fmla="*/ 199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3176">
                  <a:moveTo>
                    <a:pt x="602" y="199"/>
                  </a:moveTo>
                  <a:lnTo>
                    <a:pt x="602" y="1310"/>
                  </a:lnTo>
                  <a:lnTo>
                    <a:pt x="601" y="1311"/>
                  </a:lnTo>
                  <a:lnTo>
                    <a:pt x="598" y="1315"/>
                  </a:lnTo>
                  <a:lnTo>
                    <a:pt x="591" y="1320"/>
                  </a:lnTo>
                  <a:lnTo>
                    <a:pt x="582" y="1327"/>
                  </a:lnTo>
                  <a:lnTo>
                    <a:pt x="571" y="1338"/>
                  </a:lnTo>
                  <a:lnTo>
                    <a:pt x="556" y="1350"/>
                  </a:lnTo>
                  <a:lnTo>
                    <a:pt x="539" y="1367"/>
                  </a:lnTo>
                  <a:lnTo>
                    <a:pt x="520" y="1387"/>
                  </a:lnTo>
                  <a:lnTo>
                    <a:pt x="497" y="1410"/>
                  </a:lnTo>
                  <a:lnTo>
                    <a:pt x="472" y="1438"/>
                  </a:lnTo>
                  <a:lnTo>
                    <a:pt x="444" y="1468"/>
                  </a:lnTo>
                  <a:lnTo>
                    <a:pt x="412" y="1503"/>
                  </a:lnTo>
                  <a:lnTo>
                    <a:pt x="378" y="1543"/>
                  </a:lnTo>
                  <a:lnTo>
                    <a:pt x="341" y="1587"/>
                  </a:lnTo>
                  <a:lnTo>
                    <a:pt x="311" y="1629"/>
                  </a:lnTo>
                  <a:lnTo>
                    <a:pt x="284" y="1670"/>
                  </a:lnTo>
                  <a:lnTo>
                    <a:pt x="262" y="1712"/>
                  </a:lnTo>
                  <a:lnTo>
                    <a:pt x="243" y="1752"/>
                  </a:lnTo>
                  <a:lnTo>
                    <a:pt x="227" y="1790"/>
                  </a:lnTo>
                  <a:lnTo>
                    <a:pt x="214" y="1827"/>
                  </a:lnTo>
                  <a:lnTo>
                    <a:pt x="203" y="1860"/>
                  </a:lnTo>
                  <a:lnTo>
                    <a:pt x="195" y="1889"/>
                  </a:lnTo>
                  <a:lnTo>
                    <a:pt x="190" y="1915"/>
                  </a:lnTo>
                  <a:lnTo>
                    <a:pt x="185" y="1936"/>
                  </a:lnTo>
                  <a:lnTo>
                    <a:pt x="182" y="1952"/>
                  </a:lnTo>
                  <a:lnTo>
                    <a:pt x="181" y="1962"/>
                  </a:lnTo>
                  <a:lnTo>
                    <a:pt x="181" y="1965"/>
                  </a:lnTo>
                  <a:lnTo>
                    <a:pt x="182" y="1963"/>
                  </a:lnTo>
                  <a:lnTo>
                    <a:pt x="186" y="1956"/>
                  </a:lnTo>
                  <a:lnTo>
                    <a:pt x="193" y="1945"/>
                  </a:lnTo>
                  <a:lnTo>
                    <a:pt x="202" y="1930"/>
                  </a:lnTo>
                  <a:lnTo>
                    <a:pt x="214" y="1911"/>
                  </a:lnTo>
                  <a:lnTo>
                    <a:pt x="229" y="1889"/>
                  </a:lnTo>
                  <a:lnTo>
                    <a:pt x="246" y="1865"/>
                  </a:lnTo>
                  <a:lnTo>
                    <a:pt x="266" y="1836"/>
                  </a:lnTo>
                  <a:lnTo>
                    <a:pt x="290" y="1806"/>
                  </a:lnTo>
                  <a:lnTo>
                    <a:pt x="315" y="1773"/>
                  </a:lnTo>
                  <a:lnTo>
                    <a:pt x="343" y="1739"/>
                  </a:lnTo>
                  <a:lnTo>
                    <a:pt x="374" y="1703"/>
                  </a:lnTo>
                  <a:lnTo>
                    <a:pt x="408" y="1665"/>
                  </a:lnTo>
                  <a:lnTo>
                    <a:pt x="444" y="1627"/>
                  </a:lnTo>
                  <a:lnTo>
                    <a:pt x="482" y="1587"/>
                  </a:lnTo>
                  <a:lnTo>
                    <a:pt x="525" y="1546"/>
                  </a:lnTo>
                  <a:lnTo>
                    <a:pt x="565" y="1508"/>
                  </a:lnTo>
                  <a:lnTo>
                    <a:pt x="601" y="1474"/>
                  </a:lnTo>
                  <a:lnTo>
                    <a:pt x="634" y="1445"/>
                  </a:lnTo>
                  <a:lnTo>
                    <a:pt x="664" y="1419"/>
                  </a:lnTo>
                  <a:lnTo>
                    <a:pt x="691" y="1396"/>
                  </a:lnTo>
                  <a:lnTo>
                    <a:pt x="715" y="1376"/>
                  </a:lnTo>
                  <a:lnTo>
                    <a:pt x="736" y="1359"/>
                  </a:lnTo>
                  <a:lnTo>
                    <a:pt x="754" y="1345"/>
                  </a:lnTo>
                  <a:lnTo>
                    <a:pt x="769" y="1333"/>
                  </a:lnTo>
                  <a:lnTo>
                    <a:pt x="782" y="1325"/>
                  </a:lnTo>
                  <a:lnTo>
                    <a:pt x="791" y="1318"/>
                  </a:lnTo>
                  <a:lnTo>
                    <a:pt x="798" y="1313"/>
                  </a:lnTo>
                  <a:lnTo>
                    <a:pt x="802" y="1311"/>
                  </a:lnTo>
                  <a:lnTo>
                    <a:pt x="803" y="1310"/>
                  </a:lnTo>
                  <a:lnTo>
                    <a:pt x="803" y="199"/>
                  </a:lnTo>
                  <a:lnTo>
                    <a:pt x="602" y="199"/>
                  </a:lnTo>
                  <a:close/>
                  <a:moveTo>
                    <a:pt x="201" y="0"/>
                  </a:moveTo>
                  <a:lnTo>
                    <a:pt x="1808" y="0"/>
                  </a:lnTo>
                  <a:lnTo>
                    <a:pt x="1808" y="199"/>
                  </a:lnTo>
                  <a:lnTo>
                    <a:pt x="1606" y="199"/>
                  </a:lnTo>
                  <a:lnTo>
                    <a:pt x="1606" y="1290"/>
                  </a:lnTo>
                  <a:lnTo>
                    <a:pt x="1608" y="1291"/>
                  </a:lnTo>
                  <a:lnTo>
                    <a:pt x="1615" y="1297"/>
                  </a:lnTo>
                  <a:lnTo>
                    <a:pt x="1626" y="1305"/>
                  </a:lnTo>
                  <a:lnTo>
                    <a:pt x="1639" y="1316"/>
                  </a:lnTo>
                  <a:lnTo>
                    <a:pt x="1655" y="1330"/>
                  </a:lnTo>
                  <a:lnTo>
                    <a:pt x="1675" y="1347"/>
                  </a:lnTo>
                  <a:lnTo>
                    <a:pt x="1696" y="1367"/>
                  </a:lnTo>
                  <a:lnTo>
                    <a:pt x="1719" y="1389"/>
                  </a:lnTo>
                  <a:lnTo>
                    <a:pt x="1743" y="1415"/>
                  </a:lnTo>
                  <a:lnTo>
                    <a:pt x="1768" y="1442"/>
                  </a:lnTo>
                  <a:lnTo>
                    <a:pt x="1795" y="1472"/>
                  </a:lnTo>
                  <a:lnTo>
                    <a:pt x="1820" y="1505"/>
                  </a:lnTo>
                  <a:lnTo>
                    <a:pt x="1847" y="1540"/>
                  </a:lnTo>
                  <a:lnTo>
                    <a:pt x="1873" y="1575"/>
                  </a:lnTo>
                  <a:lnTo>
                    <a:pt x="1897" y="1614"/>
                  </a:lnTo>
                  <a:lnTo>
                    <a:pt x="1920" y="1655"/>
                  </a:lnTo>
                  <a:lnTo>
                    <a:pt x="1941" y="1698"/>
                  </a:lnTo>
                  <a:lnTo>
                    <a:pt x="1960" y="1742"/>
                  </a:lnTo>
                  <a:lnTo>
                    <a:pt x="1977" y="1787"/>
                  </a:lnTo>
                  <a:lnTo>
                    <a:pt x="1990" y="1834"/>
                  </a:lnTo>
                  <a:lnTo>
                    <a:pt x="2000" y="1884"/>
                  </a:lnTo>
                  <a:lnTo>
                    <a:pt x="2007" y="1933"/>
                  </a:lnTo>
                  <a:lnTo>
                    <a:pt x="2009" y="1985"/>
                  </a:lnTo>
                  <a:lnTo>
                    <a:pt x="2005" y="1998"/>
                  </a:lnTo>
                  <a:lnTo>
                    <a:pt x="1994" y="2012"/>
                  </a:lnTo>
                  <a:lnTo>
                    <a:pt x="1975" y="2025"/>
                  </a:lnTo>
                  <a:lnTo>
                    <a:pt x="1950" y="2036"/>
                  </a:lnTo>
                  <a:lnTo>
                    <a:pt x="1918" y="2049"/>
                  </a:lnTo>
                  <a:lnTo>
                    <a:pt x="1881" y="2059"/>
                  </a:lnTo>
                  <a:lnTo>
                    <a:pt x="1839" y="2070"/>
                  </a:lnTo>
                  <a:lnTo>
                    <a:pt x="1791" y="2079"/>
                  </a:lnTo>
                  <a:lnTo>
                    <a:pt x="1738" y="2088"/>
                  </a:lnTo>
                  <a:lnTo>
                    <a:pt x="1682" y="2096"/>
                  </a:lnTo>
                  <a:lnTo>
                    <a:pt x="1622" y="2103"/>
                  </a:lnTo>
                  <a:lnTo>
                    <a:pt x="1558" y="2109"/>
                  </a:lnTo>
                  <a:lnTo>
                    <a:pt x="1492" y="2114"/>
                  </a:lnTo>
                  <a:lnTo>
                    <a:pt x="1423" y="2118"/>
                  </a:lnTo>
                  <a:lnTo>
                    <a:pt x="1352" y="2120"/>
                  </a:lnTo>
                  <a:lnTo>
                    <a:pt x="1279" y="2123"/>
                  </a:lnTo>
                  <a:lnTo>
                    <a:pt x="1206" y="2124"/>
                  </a:lnTo>
                  <a:lnTo>
                    <a:pt x="1206" y="2560"/>
                  </a:lnTo>
                  <a:lnTo>
                    <a:pt x="1204" y="2627"/>
                  </a:lnTo>
                  <a:lnTo>
                    <a:pt x="1196" y="2692"/>
                  </a:lnTo>
                  <a:lnTo>
                    <a:pt x="1184" y="2753"/>
                  </a:lnTo>
                  <a:lnTo>
                    <a:pt x="1170" y="2813"/>
                  </a:lnTo>
                  <a:lnTo>
                    <a:pt x="1151" y="2870"/>
                  </a:lnTo>
                  <a:lnTo>
                    <a:pt x="1129" y="2924"/>
                  </a:lnTo>
                  <a:lnTo>
                    <a:pt x="1105" y="2977"/>
                  </a:lnTo>
                  <a:lnTo>
                    <a:pt x="1004" y="3176"/>
                  </a:lnTo>
                  <a:lnTo>
                    <a:pt x="904" y="2977"/>
                  </a:lnTo>
                  <a:lnTo>
                    <a:pt x="876" y="2907"/>
                  </a:lnTo>
                  <a:lnTo>
                    <a:pt x="851" y="2838"/>
                  </a:lnTo>
                  <a:lnTo>
                    <a:pt x="831" y="2769"/>
                  </a:lnTo>
                  <a:lnTo>
                    <a:pt x="816" y="2699"/>
                  </a:lnTo>
                  <a:lnTo>
                    <a:pt x="806" y="2630"/>
                  </a:lnTo>
                  <a:lnTo>
                    <a:pt x="803" y="2560"/>
                  </a:lnTo>
                  <a:lnTo>
                    <a:pt x="803" y="2124"/>
                  </a:lnTo>
                  <a:lnTo>
                    <a:pt x="734" y="2123"/>
                  </a:lnTo>
                  <a:lnTo>
                    <a:pt x="665" y="2122"/>
                  </a:lnTo>
                  <a:lnTo>
                    <a:pt x="598" y="2119"/>
                  </a:lnTo>
                  <a:lnTo>
                    <a:pt x="531" y="2117"/>
                  </a:lnTo>
                  <a:lnTo>
                    <a:pt x="469" y="2113"/>
                  </a:lnTo>
                  <a:lnTo>
                    <a:pt x="408" y="2109"/>
                  </a:lnTo>
                  <a:lnTo>
                    <a:pt x="349" y="2104"/>
                  </a:lnTo>
                  <a:lnTo>
                    <a:pt x="295" y="2098"/>
                  </a:lnTo>
                  <a:lnTo>
                    <a:pt x="244" y="2091"/>
                  </a:lnTo>
                  <a:lnTo>
                    <a:pt x="196" y="2083"/>
                  </a:lnTo>
                  <a:lnTo>
                    <a:pt x="153" y="2074"/>
                  </a:lnTo>
                  <a:lnTo>
                    <a:pt x="115" y="2065"/>
                  </a:lnTo>
                  <a:lnTo>
                    <a:pt x="81" y="2053"/>
                  </a:lnTo>
                  <a:lnTo>
                    <a:pt x="53" y="2042"/>
                  </a:lnTo>
                  <a:lnTo>
                    <a:pt x="31" y="2029"/>
                  </a:lnTo>
                  <a:lnTo>
                    <a:pt x="14" y="2015"/>
                  </a:lnTo>
                  <a:lnTo>
                    <a:pt x="3" y="2001"/>
                  </a:lnTo>
                  <a:lnTo>
                    <a:pt x="0" y="1985"/>
                  </a:lnTo>
                  <a:lnTo>
                    <a:pt x="2" y="1933"/>
                  </a:lnTo>
                  <a:lnTo>
                    <a:pt x="8" y="1884"/>
                  </a:lnTo>
                  <a:lnTo>
                    <a:pt x="19" y="1834"/>
                  </a:lnTo>
                  <a:lnTo>
                    <a:pt x="32" y="1787"/>
                  </a:lnTo>
                  <a:lnTo>
                    <a:pt x="49" y="1742"/>
                  </a:lnTo>
                  <a:lnTo>
                    <a:pt x="68" y="1698"/>
                  </a:lnTo>
                  <a:lnTo>
                    <a:pt x="89" y="1655"/>
                  </a:lnTo>
                  <a:lnTo>
                    <a:pt x="112" y="1614"/>
                  </a:lnTo>
                  <a:lnTo>
                    <a:pt x="136" y="1575"/>
                  </a:lnTo>
                  <a:lnTo>
                    <a:pt x="162" y="1540"/>
                  </a:lnTo>
                  <a:lnTo>
                    <a:pt x="188" y="1505"/>
                  </a:lnTo>
                  <a:lnTo>
                    <a:pt x="214" y="1472"/>
                  </a:lnTo>
                  <a:lnTo>
                    <a:pt x="241" y="1442"/>
                  </a:lnTo>
                  <a:lnTo>
                    <a:pt x="266" y="1415"/>
                  </a:lnTo>
                  <a:lnTo>
                    <a:pt x="290" y="1389"/>
                  </a:lnTo>
                  <a:lnTo>
                    <a:pt x="313" y="1367"/>
                  </a:lnTo>
                  <a:lnTo>
                    <a:pt x="334" y="1347"/>
                  </a:lnTo>
                  <a:lnTo>
                    <a:pt x="354" y="1330"/>
                  </a:lnTo>
                  <a:lnTo>
                    <a:pt x="370" y="1316"/>
                  </a:lnTo>
                  <a:lnTo>
                    <a:pt x="383" y="1305"/>
                  </a:lnTo>
                  <a:lnTo>
                    <a:pt x="394" y="1297"/>
                  </a:lnTo>
                  <a:lnTo>
                    <a:pt x="400" y="1291"/>
                  </a:lnTo>
                  <a:lnTo>
                    <a:pt x="403" y="1290"/>
                  </a:lnTo>
                  <a:lnTo>
                    <a:pt x="403" y="199"/>
                  </a:lnTo>
                  <a:lnTo>
                    <a:pt x="201" y="199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21" name="Freeform 6"/>
            <p:cNvSpPr>
              <a:spLocks noEditPoints="1"/>
            </p:cNvSpPr>
            <p:nvPr/>
          </p:nvSpPr>
          <p:spPr bwMode="auto">
            <a:xfrm rot="1568746">
              <a:off x="5680245" y="5693175"/>
              <a:ext cx="107590" cy="170171"/>
            </a:xfrm>
            <a:custGeom>
              <a:avLst/>
              <a:gdLst>
                <a:gd name="T0" fmla="*/ 601 w 2009"/>
                <a:gd name="T1" fmla="*/ 1311 h 3176"/>
                <a:gd name="T2" fmla="*/ 582 w 2009"/>
                <a:gd name="T3" fmla="*/ 1327 h 3176"/>
                <a:gd name="T4" fmla="*/ 539 w 2009"/>
                <a:gd name="T5" fmla="*/ 1367 h 3176"/>
                <a:gd name="T6" fmla="*/ 472 w 2009"/>
                <a:gd name="T7" fmla="*/ 1438 h 3176"/>
                <a:gd name="T8" fmla="*/ 378 w 2009"/>
                <a:gd name="T9" fmla="*/ 1543 h 3176"/>
                <a:gd name="T10" fmla="*/ 284 w 2009"/>
                <a:gd name="T11" fmla="*/ 1670 h 3176"/>
                <a:gd name="T12" fmla="*/ 227 w 2009"/>
                <a:gd name="T13" fmla="*/ 1790 h 3176"/>
                <a:gd name="T14" fmla="*/ 195 w 2009"/>
                <a:gd name="T15" fmla="*/ 1889 h 3176"/>
                <a:gd name="T16" fmla="*/ 182 w 2009"/>
                <a:gd name="T17" fmla="*/ 1952 h 3176"/>
                <a:gd name="T18" fmla="*/ 182 w 2009"/>
                <a:gd name="T19" fmla="*/ 1963 h 3176"/>
                <a:gd name="T20" fmla="*/ 202 w 2009"/>
                <a:gd name="T21" fmla="*/ 1930 h 3176"/>
                <a:gd name="T22" fmla="*/ 246 w 2009"/>
                <a:gd name="T23" fmla="*/ 1865 h 3176"/>
                <a:gd name="T24" fmla="*/ 315 w 2009"/>
                <a:gd name="T25" fmla="*/ 1773 h 3176"/>
                <a:gd name="T26" fmla="*/ 408 w 2009"/>
                <a:gd name="T27" fmla="*/ 1665 h 3176"/>
                <a:gd name="T28" fmla="*/ 525 w 2009"/>
                <a:gd name="T29" fmla="*/ 1546 h 3176"/>
                <a:gd name="T30" fmla="*/ 634 w 2009"/>
                <a:gd name="T31" fmla="*/ 1445 h 3176"/>
                <a:gd name="T32" fmla="*/ 715 w 2009"/>
                <a:gd name="T33" fmla="*/ 1376 h 3176"/>
                <a:gd name="T34" fmla="*/ 769 w 2009"/>
                <a:gd name="T35" fmla="*/ 1333 h 3176"/>
                <a:gd name="T36" fmla="*/ 798 w 2009"/>
                <a:gd name="T37" fmla="*/ 1313 h 3176"/>
                <a:gd name="T38" fmla="*/ 803 w 2009"/>
                <a:gd name="T39" fmla="*/ 199 h 3176"/>
                <a:gd name="T40" fmla="*/ 1808 w 2009"/>
                <a:gd name="T41" fmla="*/ 0 h 3176"/>
                <a:gd name="T42" fmla="*/ 1606 w 2009"/>
                <a:gd name="T43" fmla="*/ 1290 h 3176"/>
                <a:gd name="T44" fmla="*/ 1626 w 2009"/>
                <a:gd name="T45" fmla="*/ 1305 h 3176"/>
                <a:gd name="T46" fmla="*/ 1675 w 2009"/>
                <a:gd name="T47" fmla="*/ 1347 h 3176"/>
                <a:gd name="T48" fmla="*/ 1743 w 2009"/>
                <a:gd name="T49" fmla="*/ 1415 h 3176"/>
                <a:gd name="T50" fmla="*/ 1820 w 2009"/>
                <a:gd name="T51" fmla="*/ 1505 h 3176"/>
                <a:gd name="T52" fmla="*/ 1897 w 2009"/>
                <a:gd name="T53" fmla="*/ 1614 h 3176"/>
                <a:gd name="T54" fmla="*/ 1960 w 2009"/>
                <a:gd name="T55" fmla="*/ 1742 h 3176"/>
                <a:gd name="T56" fmla="*/ 2000 w 2009"/>
                <a:gd name="T57" fmla="*/ 1884 h 3176"/>
                <a:gd name="T58" fmla="*/ 2005 w 2009"/>
                <a:gd name="T59" fmla="*/ 1998 h 3176"/>
                <a:gd name="T60" fmla="*/ 1950 w 2009"/>
                <a:gd name="T61" fmla="*/ 2036 h 3176"/>
                <a:gd name="T62" fmla="*/ 1839 w 2009"/>
                <a:gd name="T63" fmla="*/ 2070 h 3176"/>
                <a:gd name="T64" fmla="*/ 1682 w 2009"/>
                <a:gd name="T65" fmla="*/ 2096 h 3176"/>
                <a:gd name="T66" fmla="*/ 1492 w 2009"/>
                <a:gd name="T67" fmla="*/ 2114 h 3176"/>
                <a:gd name="T68" fmla="*/ 1279 w 2009"/>
                <a:gd name="T69" fmla="*/ 2123 h 3176"/>
                <a:gd name="T70" fmla="*/ 1204 w 2009"/>
                <a:gd name="T71" fmla="*/ 2627 h 3176"/>
                <a:gd name="T72" fmla="*/ 1170 w 2009"/>
                <a:gd name="T73" fmla="*/ 2813 h 3176"/>
                <a:gd name="T74" fmla="*/ 1105 w 2009"/>
                <a:gd name="T75" fmla="*/ 2977 h 3176"/>
                <a:gd name="T76" fmla="*/ 876 w 2009"/>
                <a:gd name="T77" fmla="*/ 2907 h 3176"/>
                <a:gd name="T78" fmla="*/ 816 w 2009"/>
                <a:gd name="T79" fmla="*/ 2699 h 3176"/>
                <a:gd name="T80" fmla="*/ 803 w 2009"/>
                <a:gd name="T81" fmla="*/ 2124 h 3176"/>
                <a:gd name="T82" fmla="*/ 598 w 2009"/>
                <a:gd name="T83" fmla="*/ 2119 h 3176"/>
                <a:gd name="T84" fmla="*/ 408 w 2009"/>
                <a:gd name="T85" fmla="*/ 2109 h 3176"/>
                <a:gd name="T86" fmla="*/ 244 w 2009"/>
                <a:gd name="T87" fmla="*/ 2091 h 3176"/>
                <a:gd name="T88" fmla="*/ 115 w 2009"/>
                <a:gd name="T89" fmla="*/ 2065 h 3176"/>
                <a:gd name="T90" fmla="*/ 31 w 2009"/>
                <a:gd name="T91" fmla="*/ 2029 h 3176"/>
                <a:gd name="T92" fmla="*/ 0 w 2009"/>
                <a:gd name="T93" fmla="*/ 1985 h 3176"/>
                <a:gd name="T94" fmla="*/ 19 w 2009"/>
                <a:gd name="T95" fmla="*/ 1834 h 3176"/>
                <a:gd name="T96" fmla="*/ 68 w 2009"/>
                <a:gd name="T97" fmla="*/ 1698 h 3176"/>
                <a:gd name="T98" fmla="*/ 136 w 2009"/>
                <a:gd name="T99" fmla="*/ 1575 h 3176"/>
                <a:gd name="T100" fmla="*/ 214 w 2009"/>
                <a:gd name="T101" fmla="*/ 1472 h 3176"/>
                <a:gd name="T102" fmla="*/ 290 w 2009"/>
                <a:gd name="T103" fmla="*/ 1389 h 3176"/>
                <a:gd name="T104" fmla="*/ 354 w 2009"/>
                <a:gd name="T105" fmla="*/ 1330 h 3176"/>
                <a:gd name="T106" fmla="*/ 394 w 2009"/>
                <a:gd name="T107" fmla="*/ 1297 h 3176"/>
                <a:gd name="T108" fmla="*/ 403 w 2009"/>
                <a:gd name="T109" fmla="*/ 199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3176">
                  <a:moveTo>
                    <a:pt x="602" y="199"/>
                  </a:moveTo>
                  <a:lnTo>
                    <a:pt x="602" y="1310"/>
                  </a:lnTo>
                  <a:lnTo>
                    <a:pt x="601" y="1311"/>
                  </a:lnTo>
                  <a:lnTo>
                    <a:pt x="598" y="1315"/>
                  </a:lnTo>
                  <a:lnTo>
                    <a:pt x="591" y="1320"/>
                  </a:lnTo>
                  <a:lnTo>
                    <a:pt x="582" y="1327"/>
                  </a:lnTo>
                  <a:lnTo>
                    <a:pt x="571" y="1338"/>
                  </a:lnTo>
                  <a:lnTo>
                    <a:pt x="556" y="1350"/>
                  </a:lnTo>
                  <a:lnTo>
                    <a:pt x="539" y="1367"/>
                  </a:lnTo>
                  <a:lnTo>
                    <a:pt x="520" y="1387"/>
                  </a:lnTo>
                  <a:lnTo>
                    <a:pt x="497" y="1410"/>
                  </a:lnTo>
                  <a:lnTo>
                    <a:pt x="472" y="1438"/>
                  </a:lnTo>
                  <a:lnTo>
                    <a:pt x="444" y="1468"/>
                  </a:lnTo>
                  <a:lnTo>
                    <a:pt x="412" y="1503"/>
                  </a:lnTo>
                  <a:lnTo>
                    <a:pt x="378" y="1543"/>
                  </a:lnTo>
                  <a:lnTo>
                    <a:pt x="341" y="1587"/>
                  </a:lnTo>
                  <a:lnTo>
                    <a:pt x="311" y="1629"/>
                  </a:lnTo>
                  <a:lnTo>
                    <a:pt x="284" y="1670"/>
                  </a:lnTo>
                  <a:lnTo>
                    <a:pt x="262" y="1712"/>
                  </a:lnTo>
                  <a:lnTo>
                    <a:pt x="243" y="1752"/>
                  </a:lnTo>
                  <a:lnTo>
                    <a:pt x="227" y="1790"/>
                  </a:lnTo>
                  <a:lnTo>
                    <a:pt x="214" y="1827"/>
                  </a:lnTo>
                  <a:lnTo>
                    <a:pt x="203" y="1860"/>
                  </a:lnTo>
                  <a:lnTo>
                    <a:pt x="195" y="1889"/>
                  </a:lnTo>
                  <a:lnTo>
                    <a:pt x="190" y="1915"/>
                  </a:lnTo>
                  <a:lnTo>
                    <a:pt x="185" y="1936"/>
                  </a:lnTo>
                  <a:lnTo>
                    <a:pt x="182" y="1952"/>
                  </a:lnTo>
                  <a:lnTo>
                    <a:pt x="181" y="1962"/>
                  </a:lnTo>
                  <a:lnTo>
                    <a:pt x="181" y="1965"/>
                  </a:lnTo>
                  <a:lnTo>
                    <a:pt x="182" y="1963"/>
                  </a:lnTo>
                  <a:lnTo>
                    <a:pt x="186" y="1956"/>
                  </a:lnTo>
                  <a:lnTo>
                    <a:pt x="193" y="1945"/>
                  </a:lnTo>
                  <a:lnTo>
                    <a:pt x="202" y="1930"/>
                  </a:lnTo>
                  <a:lnTo>
                    <a:pt x="214" y="1911"/>
                  </a:lnTo>
                  <a:lnTo>
                    <a:pt x="229" y="1889"/>
                  </a:lnTo>
                  <a:lnTo>
                    <a:pt x="246" y="1865"/>
                  </a:lnTo>
                  <a:lnTo>
                    <a:pt x="266" y="1836"/>
                  </a:lnTo>
                  <a:lnTo>
                    <a:pt x="290" y="1806"/>
                  </a:lnTo>
                  <a:lnTo>
                    <a:pt x="315" y="1773"/>
                  </a:lnTo>
                  <a:lnTo>
                    <a:pt x="343" y="1739"/>
                  </a:lnTo>
                  <a:lnTo>
                    <a:pt x="374" y="1703"/>
                  </a:lnTo>
                  <a:lnTo>
                    <a:pt x="408" y="1665"/>
                  </a:lnTo>
                  <a:lnTo>
                    <a:pt x="444" y="1627"/>
                  </a:lnTo>
                  <a:lnTo>
                    <a:pt x="482" y="1587"/>
                  </a:lnTo>
                  <a:lnTo>
                    <a:pt x="525" y="1546"/>
                  </a:lnTo>
                  <a:lnTo>
                    <a:pt x="565" y="1508"/>
                  </a:lnTo>
                  <a:lnTo>
                    <a:pt x="601" y="1474"/>
                  </a:lnTo>
                  <a:lnTo>
                    <a:pt x="634" y="1445"/>
                  </a:lnTo>
                  <a:lnTo>
                    <a:pt x="664" y="1419"/>
                  </a:lnTo>
                  <a:lnTo>
                    <a:pt x="691" y="1396"/>
                  </a:lnTo>
                  <a:lnTo>
                    <a:pt x="715" y="1376"/>
                  </a:lnTo>
                  <a:lnTo>
                    <a:pt x="736" y="1359"/>
                  </a:lnTo>
                  <a:lnTo>
                    <a:pt x="754" y="1345"/>
                  </a:lnTo>
                  <a:lnTo>
                    <a:pt x="769" y="1333"/>
                  </a:lnTo>
                  <a:lnTo>
                    <a:pt x="782" y="1325"/>
                  </a:lnTo>
                  <a:lnTo>
                    <a:pt x="791" y="1318"/>
                  </a:lnTo>
                  <a:lnTo>
                    <a:pt x="798" y="1313"/>
                  </a:lnTo>
                  <a:lnTo>
                    <a:pt x="802" y="1311"/>
                  </a:lnTo>
                  <a:lnTo>
                    <a:pt x="803" y="1310"/>
                  </a:lnTo>
                  <a:lnTo>
                    <a:pt x="803" y="199"/>
                  </a:lnTo>
                  <a:lnTo>
                    <a:pt x="602" y="199"/>
                  </a:lnTo>
                  <a:close/>
                  <a:moveTo>
                    <a:pt x="201" y="0"/>
                  </a:moveTo>
                  <a:lnTo>
                    <a:pt x="1808" y="0"/>
                  </a:lnTo>
                  <a:lnTo>
                    <a:pt x="1808" y="199"/>
                  </a:lnTo>
                  <a:lnTo>
                    <a:pt x="1606" y="199"/>
                  </a:lnTo>
                  <a:lnTo>
                    <a:pt x="1606" y="1290"/>
                  </a:lnTo>
                  <a:lnTo>
                    <a:pt x="1608" y="1291"/>
                  </a:lnTo>
                  <a:lnTo>
                    <a:pt x="1615" y="1297"/>
                  </a:lnTo>
                  <a:lnTo>
                    <a:pt x="1626" y="1305"/>
                  </a:lnTo>
                  <a:lnTo>
                    <a:pt x="1639" y="1316"/>
                  </a:lnTo>
                  <a:lnTo>
                    <a:pt x="1655" y="1330"/>
                  </a:lnTo>
                  <a:lnTo>
                    <a:pt x="1675" y="1347"/>
                  </a:lnTo>
                  <a:lnTo>
                    <a:pt x="1696" y="1367"/>
                  </a:lnTo>
                  <a:lnTo>
                    <a:pt x="1719" y="1389"/>
                  </a:lnTo>
                  <a:lnTo>
                    <a:pt x="1743" y="1415"/>
                  </a:lnTo>
                  <a:lnTo>
                    <a:pt x="1768" y="1442"/>
                  </a:lnTo>
                  <a:lnTo>
                    <a:pt x="1795" y="1472"/>
                  </a:lnTo>
                  <a:lnTo>
                    <a:pt x="1820" y="1505"/>
                  </a:lnTo>
                  <a:lnTo>
                    <a:pt x="1847" y="1540"/>
                  </a:lnTo>
                  <a:lnTo>
                    <a:pt x="1873" y="1575"/>
                  </a:lnTo>
                  <a:lnTo>
                    <a:pt x="1897" y="1614"/>
                  </a:lnTo>
                  <a:lnTo>
                    <a:pt x="1920" y="1655"/>
                  </a:lnTo>
                  <a:lnTo>
                    <a:pt x="1941" y="1698"/>
                  </a:lnTo>
                  <a:lnTo>
                    <a:pt x="1960" y="1742"/>
                  </a:lnTo>
                  <a:lnTo>
                    <a:pt x="1977" y="1787"/>
                  </a:lnTo>
                  <a:lnTo>
                    <a:pt x="1990" y="1834"/>
                  </a:lnTo>
                  <a:lnTo>
                    <a:pt x="2000" y="1884"/>
                  </a:lnTo>
                  <a:lnTo>
                    <a:pt x="2007" y="1933"/>
                  </a:lnTo>
                  <a:lnTo>
                    <a:pt x="2009" y="1985"/>
                  </a:lnTo>
                  <a:lnTo>
                    <a:pt x="2005" y="1998"/>
                  </a:lnTo>
                  <a:lnTo>
                    <a:pt x="1994" y="2012"/>
                  </a:lnTo>
                  <a:lnTo>
                    <a:pt x="1975" y="2025"/>
                  </a:lnTo>
                  <a:lnTo>
                    <a:pt x="1950" y="2036"/>
                  </a:lnTo>
                  <a:lnTo>
                    <a:pt x="1918" y="2049"/>
                  </a:lnTo>
                  <a:lnTo>
                    <a:pt x="1881" y="2059"/>
                  </a:lnTo>
                  <a:lnTo>
                    <a:pt x="1839" y="2070"/>
                  </a:lnTo>
                  <a:lnTo>
                    <a:pt x="1791" y="2079"/>
                  </a:lnTo>
                  <a:lnTo>
                    <a:pt x="1738" y="2088"/>
                  </a:lnTo>
                  <a:lnTo>
                    <a:pt x="1682" y="2096"/>
                  </a:lnTo>
                  <a:lnTo>
                    <a:pt x="1622" y="2103"/>
                  </a:lnTo>
                  <a:lnTo>
                    <a:pt x="1558" y="2109"/>
                  </a:lnTo>
                  <a:lnTo>
                    <a:pt x="1492" y="2114"/>
                  </a:lnTo>
                  <a:lnTo>
                    <a:pt x="1423" y="2118"/>
                  </a:lnTo>
                  <a:lnTo>
                    <a:pt x="1352" y="2120"/>
                  </a:lnTo>
                  <a:lnTo>
                    <a:pt x="1279" y="2123"/>
                  </a:lnTo>
                  <a:lnTo>
                    <a:pt x="1206" y="2124"/>
                  </a:lnTo>
                  <a:lnTo>
                    <a:pt x="1206" y="2560"/>
                  </a:lnTo>
                  <a:lnTo>
                    <a:pt x="1204" y="2627"/>
                  </a:lnTo>
                  <a:lnTo>
                    <a:pt x="1196" y="2692"/>
                  </a:lnTo>
                  <a:lnTo>
                    <a:pt x="1184" y="2753"/>
                  </a:lnTo>
                  <a:lnTo>
                    <a:pt x="1170" y="2813"/>
                  </a:lnTo>
                  <a:lnTo>
                    <a:pt x="1151" y="2870"/>
                  </a:lnTo>
                  <a:lnTo>
                    <a:pt x="1129" y="2924"/>
                  </a:lnTo>
                  <a:lnTo>
                    <a:pt x="1105" y="2977"/>
                  </a:lnTo>
                  <a:lnTo>
                    <a:pt x="1004" y="3176"/>
                  </a:lnTo>
                  <a:lnTo>
                    <a:pt x="904" y="2977"/>
                  </a:lnTo>
                  <a:lnTo>
                    <a:pt x="876" y="2907"/>
                  </a:lnTo>
                  <a:lnTo>
                    <a:pt x="851" y="2838"/>
                  </a:lnTo>
                  <a:lnTo>
                    <a:pt x="831" y="2769"/>
                  </a:lnTo>
                  <a:lnTo>
                    <a:pt x="816" y="2699"/>
                  </a:lnTo>
                  <a:lnTo>
                    <a:pt x="806" y="2630"/>
                  </a:lnTo>
                  <a:lnTo>
                    <a:pt x="803" y="2560"/>
                  </a:lnTo>
                  <a:lnTo>
                    <a:pt x="803" y="2124"/>
                  </a:lnTo>
                  <a:lnTo>
                    <a:pt x="734" y="2123"/>
                  </a:lnTo>
                  <a:lnTo>
                    <a:pt x="665" y="2122"/>
                  </a:lnTo>
                  <a:lnTo>
                    <a:pt x="598" y="2119"/>
                  </a:lnTo>
                  <a:lnTo>
                    <a:pt x="531" y="2117"/>
                  </a:lnTo>
                  <a:lnTo>
                    <a:pt x="469" y="2113"/>
                  </a:lnTo>
                  <a:lnTo>
                    <a:pt x="408" y="2109"/>
                  </a:lnTo>
                  <a:lnTo>
                    <a:pt x="349" y="2104"/>
                  </a:lnTo>
                  <a:lnTo>
                    <a:pt x="295" y="2098"/>
                  </a:lnTo>
                  <a:lnTo>
                    <a:pt x="244" y="2091"/>
                  </a:lnTo>
                  <a:lnTo>
                    <a:pt x="196" y="2083"/>
                  </a:lnTo>
                  <a:lnTo>
                    <a:pt x="153" y="2074"/>
                  </a:lnTo>
                  <a:lnTo>
                    <a:pt x="115" y="2065"/>
                  </a:lnTo>
                  <a:lnTo>
                    <a:pt x="81" y="2053"/>
                  </a:lnTo>
                  <a:lnTo>
                    <a:pt x="53" y="2042"/>
                  </a:lnTo>
                  <a:lnTo>
                    <a:pt x="31" y="2029"/>
                  </a:lnTo>
                  <a:lnTo>
                    <a:pt x="14" y="2015"/>
                  </a:lnTo>
                  <a:lnTo>
                    <a:pt x="3" y="2001"/>
                  </a:lnTo>
                  <a:lnTo>
                    <a:pt x="0" y="1985"/>
                  </a:lnTo>
                  <a:lnTo>
                    <a:pt x="2" y="1933"/>
                  </a:lnTo>
                  <a:lnTo>
                    <a:pt x="8" y="1884"/>
                  </a:lnTo>
                  <a:lnTo>
                    <a:pt x="19" y="1834"/>
                  </a:lnTo>
                  <a:lnTo>
                    <a:pt x="32" y="1787"/>
                  </a:lnTo>
                  <a:lnTo>
                    <a:pt x="49" y="1742"/>
                  </a:lnTo>
                  <a:lnTo>
                    <a:pt x="68" y="1698"/>
                  </a:lnTo>
                  <a:lnTo>
                    <a:pt x="89" y="1655"/>
                  </a:lnTo>
                  <a:lnTo>
                    <a:pt x="112" y="1614"/>
                  </a:lnTo>
                  <a:lnTo>
                    <a:pt x="136" y="1575"/>
                  </a:lnTo>
                  <a:lnTo>
                    <a:pt x="162" y="1540"/>
                  </a:lnTo>
                  <a:lnTo>
                    <a:pt x="188" y="1505"/>
                  </a:lnTo>
                  <a:lnTo>
                    <a:pt x="214" y="1472"/>
                  </a:lnTo>
                  <a:lnTo>
                    <a:pt x="241" y="1442"/>
                  </a:lnTo>
                  <a:lnTo>
                    <a:pt x="266" y="1415"/>
                  </a:lnTo>
                  <a:lnTo>
                    <a:pt x="290" y="1389"/>
                  </a:lnTo>
                  <a:lnTo>
                    <a:pt x="313" y="1367"/>
                  </a:lnTo>
                  <a:lnTo>
                    <a:pt x="334" y="1347"/>
                  </a:lnTo>
                  <a:lnTo>
                    <a:pt x="354" y="1330"/>
                  </a:lnTo>
                  <a:lnTo>
                    <a:pt x="370" y="1316"/>
                  </a:lnTo>
                  <a:lnTo>
                    <a:pt x="383" y="1305"/>
                  </a:lnTo>
                  <a:lnTo>
                    <a:pt x="394" y="1297"/>
                  </a:lnTo>
                  <a:lnTo>
                    <a:pt x="400" y="1291"/>
                  </a:lnTo>
                  <a:lnTo>
                    <a:pt x="403" y="1290"/>
                  </a:lnTo>
                  <a:lnTo>
                    <a:pt x="403" y="199"/>
                  </a:lnTo>
                  <a:lnTo>
                    <a:pt x="201" y="199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22" name="Freeform 6"/>
            <p:cNvSpPr>
              <a:spLocks noEditPoints="1"/>
            </p:cNvSpPr>
            <p:nvPr/>
          </p:nvSpPr>
          <p:spPr bwMode="auto">
            <a:xfrm rot="1568746">
              <a:off x="3042085" y="5364896"/>
              <a:ext cx="107590" cy="170171"/>
            </a:xfrm>
            <a:custGeom>
              <a:avLst/>
              <a:gdLst>
                <a:gd name="T0" fmla="*/ 601 w 2009"/>
                <a:gd name="T1" fmla="*/ 1311 h 3176"/>
                <a:gd name="T2" fmla="*/ 582 w 2009"/>
                <a:gd name="T3" fmla="*/ 1327 h 3176"/>
                <a:gd name="T4" fmla="*/ 539 w 2009"/>
                <a:gd name="T5" fmla="*/ 1367 h 3176"/>
                <a:gd name="T6" fmla="*/ 472 w 2009"/>
                <a:gd name="T7" fmla="*/ 1438 h 3176"/>
                <a:gd name="T8" fmla="*/ 378 w 2009"/>
                <a:gd name="T9" fmla="*/ 1543 h 3176"/>
                <a:gd name="T10" fmla="*/ 284 w 2009"/>
                <a:gd name="T11" fmla="*/ 1670 h 3176"/>
                <a:gd name="T12" fmla="*/ 227 w 2009"/>
                <a:gd name="T13" fmla="*/ 1790 h 3176"/>
                <a:gd name="T14" fmla="*/ 195 w 2009"/>
                <a:gd name="T15" fmla="*/ 1889 h 3176"/>
                <a:gd name="T16" fmla="*/ 182 w 2009"/>
                <a:gd name="T17" fmla="*/ 1952 h 3176"/>
                <a:gd name="T18" fmla="*/ 182 w 2009"/>
                <a:gd name="T19" fmla="*/ 1963 h 3176"/>
                <a:gd name="T20" fmla="*/ 202 w 2009"/>
                <a:gd name="T21" fmla="*/ 1930 h 3176"/>
                <a:gd name="T22" fmla="*/ 246 w 2009"/>
                <a:gd name="T23" fmla="*/ 1865 h 3176"/>
                <a:gd name="T24" fmla="*/ 315 w 2009"/>
                <a:gd name="T25" fmla="*/ 1773 h 3176"/>
                <a:gd name="T26" fmla="*/ 408 w 2009"/>
                <a:gd name="T27" fmla="*/ 1665 h 3176"/>
                <a:gd name="T28" fmla="*/ 525 w 2009"/>
                <a:gd name="T29" fmla="*/ 1546 h 3176"/>
                <a:gd name="T30" fmla="*/ 634 w 2009"/>
                <a:gd name="T31" fmla="*/ 1445 h 3176"/>
                <a:gd name="T32" fmla="*/ 715 w 2009"/>
                <a:gd name="T33" fmla="*/ 1376 h 3176"/>
                <a:gd name="T34" fmla="*/ 769 w 2009"/>
                <a:gd name="T35" fmla="*/ 1333 h 3176"/>
                <a:gd name="T36" fmla="*/ 798 w 2009"/>
                <a:gd name="T37" fmla="*/ 1313 h 3176"/>
                <a:gd name="T38" fmla="*/ 803 w 2009"/>
                <a:gd name="T39" fmla="*/ 199 h 3176"/>
                <a:gd name="T40" fmla="*/ 1808 w 2009"/>
                <a:gd name="T41" fmla="*/ 0 h 3176"/>
                <a:gd name="T42" fmla="*/ 1606 w 2009"/>
                <a:gd name="T43" fmla="*/ 1290 h 3176"/>
                <a:gd name="T44" fmla="*/ 1626 w 2009"/>
                <a:gd name="T45" fmla="*/ 1305 h 3176"/>
                <a:gd name="T46" fmla="*/ 1675 w 2009"/>
                <a:gd name="T47" fmla="*/ 1347 h 3176"/>
                <a:gd name="T48" fmla="*/ 1743 w 2009"/>
                <a:gd name="T49" fmla="*/ 1415 h 3176"/>
                <a:gd name="T50" fmla="*/ 1820 w 2009"/>
                <a:gd name="T51" fmla="*/ 1505 h 3176"/>
                <a:gd name="T52" fmla="*/ 1897 w 2009"/>
                <a:gd name="T53" fmla="*/ 1614 h 3176"/>
                <a:gd name="T54" fmla="*/ 1960 w 2009"/>
                <a:gd name="T55" fmla="*/ 1742 h 3176"/>
                <a:gd name="T56" fmla="*/ 2000 w 2009"/>
                <a:gd name="T57" fmla="*/ 1884 h 3176"/>
                <a:gd name="T58" fmla="*/ 2005 w 2009"/>
                <a:gd name="T59" fmla="*/ 1998 h 3176"/>
                <a:gd name="T60" fmla="*/ 1950 w 2009"/>
                <a:gd name="T61" fmla="*/ 2036 h 3176"/>
                <a:gd name="T62" fmla="*/ 1839 w 2009"/>
                <a:gd name="T63" fmla="*/ 2070 h 3176"/>
                <a:gd name="T64" fmla="*/ 1682 w 2009"/>
                <a:gd name="T65" fmla="*/ 2096 h 3176"/>
                <a:gd name="T66" fmla="*/ 1492 w 2009"/>
                <a:gd name="T67" fmla="*/ 2114 h 3176"/>
                <a:gd name="T68" fmla="*/ 1279 w 2009"/>
                <a:gd name="T69" fmla="*/ 2123 h 3176"/>
                <a:gd name="T70" fmla="*/ 1204 w 2009"/>
                <a:gd name="T71" fmla="*/ 2627 h 3176"/>
                <a:gd name="T72" fmla="*/ 1170 w 2009"/>
                <a:gd name="T73" fmla="*/ 2813 h 3176"/>
                <a:gd name="T74" fmla="*/ 1105 w 2009"/>
                <a:gd name="T75" fmla="*/ 2977 h 3176"/>
                <a:gd name="T76" fmla="*/ 876 w 2009"/>
                <a:gd name="T77" fmla="*/ 2907 h 3176"/>
                <a:gd name="T78" fmla="*/ 816 w 2009"/>
                <a:gd name="T79" fmla="*/ 2699 h 3176"/>
                <a:gd name="T80" fmla="*/ 803 w 2009"/>
                <a:gd name="T81" fmla="*/ 2124 h 3176"/>
                <a:gd name="T82" fmla="*/ 598 w 2009"/>
                <a:gd name="T83" fmla="*/ 2119 h 3176"/>
                <a:gd name="T84" fmla="*/ 408 w 2009"/>
                <a:gd name="T85" fmla="*/ 2109 h 3176"/>
                <a:gd name="T86" fmla="*/ 244 w 2009"/>
                <a:gd name="T87" fmla="*/ 2091 h 3176"/>
                <a:gd name="T88" fmla="*/ 115 w 2009"/>
                <a:gd name="T89" fmla="*/ 2065 h 3176"/>
                <a:gd name="T90" fmla="*/ 31 w 2009"/>
                <a:gd name="T91" fmla="*/ 2029 h 3176"/>
                <a:gd name="T92" fmla="*/ 0 w 2009"/>
                <a:gd name="T93" fmla="*/ 1985 h 3176"/>
                <a:gd name="T94" fmla="*/ 19 w 2009"/>
                <a:gd name="T95" fmla="*/ 1834 h 3176"/>
                <a:gd name="T96" fmla="*/ 68 w 2009"/>
                <a:gd name="T97" fmla="*/ 1698 h 3176"/>
                <a:gd name="T98" fmla="*/ 136 w 2009"/>
                <a:gd name="T99" fmla="*/ 1575 h 3176"/>
                <a:gd name="T100" fmla="*/ 214 w 2009"/>
                <a:gd name="T101" fmla="*/ 1472 h 3176"/>
                <a:gd name="T102" fmla="*/ 290 w 2009"/>
                <a:gd name="T103" fmla="*/ 1389 h 3176"/>
                <a:gd name="T104" fmla="*/ 354 w 2009"/>
                <a:gd name="T105" fmla="*/ 1330 h 3176"/>
                <a:gd name="T106" fmla="*/ 394 w 2009"/>
                <a:gd name="T107" fmla="*/ 1297 h 3176"/>
                <a:gd name="T108" fmla="*/ 403 w 2009"/>
                <a:gd name="T109" fmla="*/ 199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3176">
                  <a:moveTo>
                    <a:pt x="602" y="199"/>
                  </a:moveTo>
                  <a:lnTo>
                    <a:pt x="602" y="1310"/>
                  </a:lnTo>
                  <a:lnTo>
                    <a:pt x="601" y="1311"/>
                  </a:lnTo>
                  <a:lnTo>
                    <a:pt x="598" y="1315"/>
                  </a:lnTo>
                  <a:lnTo>
                    <a:pt x="591" y="1320"/>
                  </a:lnTo>
                  <a:lnTo>
                    <a:pt x="582" y="1327"/>
                  </a:lnTo>
                  <a:lnTo>
                    <a:pt x="571" y="1338"/>
                  </a:lnTo>
                  <a:lnTo>
                    <a:pt x="556" y="1350"/>
                  </a:lnTo>
                  <a:lnTo>
                    <a:pt x="539" y="1367"/>
                  </a:lnTo>
                  <a:lnTo>
                    <a:pt x="520" y="1387"/>
                  </a:lnTo>
                  <a:lnTo>
                    <a:pt x="497" y="1410"/>
                  </a:lnTo>
                  <a:lnTo>
                    <a:pt x="472" y="1438"/>
                  </a:lnTo>
                  <a:lnTo>
                    <a:pt x="444" y="1468"/>
                  </a:lnTo>
                  <a:lnTo>
                    <a:pt x="412" y="1503"/>
                  </a:lnTo>
                  <a:lnTo>
                    <a:pt x="378" y="1543"/>
                  </a:lnTo>
                  <a:lnTo>
                    <a:pt x="341" y="1587"/>
                  </a:lnTo>
                  <a:lnTo>
                    <a:pt x="311" y="1629"/>
                  </a:lnTo>
                  <a:lnTo>
                    <a:pt x="284" y="1670"/>
                  </a:lnTo>
                  <a:lnTo>
                    <a:pt x="262" y="1712"/>
                  </a:lnTo>
                  <a:lnTo>
                    <a:pt x="243" y="1752"/>
                  </a:lnTo>
                  <a:lnTo>
                    <a:pt x="227" y="1790"/>
                  </a:lnTo>
                  <a:lnTo>
                    <a:pt x="214" y="1827"/>
                  </a:lnTo>
                  <a:lnTo>
                    <a:pt x="203" y="1860"/>
                  </a:lnTo>
                  <a:lnTo>
                    <a:pt x="195" y="1889"/>
                  </a:lnTo>
                  <a:lnTo>
                    <a:pt x="190" y="1915"/>
                  </a:lnTo>
                  <a:lnTo>
                    <a:pt x="185" y="1936"/>
                  </a:lnTo>
                  <a:lnTo>
                    <a:pt x="182" y="1952"/>
                  </a:lnTo>
                  <a:lnTo>
                    <a:pt x="181" y="1962"/>
                  </a:lnTo>
                  <a:lnTo>
                    <a:pt x="181" y="1965"/>
                  </a:lnTo>
                  <a:lnTo>
                    <a:pt x="182" y="1963"/>
                  </a:lnTo>
                  <a:lnTo>
                    <a:pt x="186" y="1956"/>
                  </a:lnTo>
                  <a:lnTo>
                    <a:pt x="193" y="1945"/>
                  </a:lnTo>
                  <a:lnTo>
                    <a:pt x="202" y="1930"/>
                  </a:lnTo>
                  <a:lnTo>
                    <a:pt x="214" y="1911"/>
                  </a:lnTo>
                  <a:lnTo>
                    <a:pt x="229" y="1889"/>
                  </a:lnTo>
                  <a:lnTo>
                    <a:pt x="246" y="1865"/>
                  </a:lnTo>
                  <a:lnTo>
                    <a:pt x="266" y="1836"/>
                  </a:lnTo>
                  <a:lnTo>
                    <a:pt x="290" y="1806"/>
                  </a:lnTo>
                  <a:lnTo>
                    <a:pt x="315" y="1773"/>
                  </a:lnTo>
                  <a:lnTo>
                    <a:pt x="343" y="1739"/>
                  </a:lnTo>
                  <a:lnTo>
                    <a:pt x="374" y="1703"/>
                  </a:lnTo>
                  <a:lnTo>
                    <a:pt x="408" y="1665"/>
                  </a:lnTo>
                  <a:lnTo>
                    <a:pt x="444" y="1627"/>
                  </a:lnTo>
                  <a:lnTo>
                    <a:pt x="482" y="1587"/>
                  </a:lnTo>
                  <a:lnTo>
                    <a:pt x="525" y="1546"/>
                  </a:lnTo>
                  <a:lnTo>
                    <a:pt x="565" y="1508"/>
                  </a:lnTo>
                  <a:lnTo>
                    <a:pt x="601" y="1474"/>
                  </a:lnTo>
                  <a:lnTo>
                    <a:pt x="634" y="1445"/>
                  </a:lnTo>
                  <a:lnTo>
                    <a:pt x="664" y="1419"/>
                  </a:lnTo>
                  <a:lnTo>
                    <a:pt x="691" y="1396"/>
                  </a:lnTo>
                  <a:lnTo>
                    <a:pt x="715" y="1376"/>
                  </a:lnTo>
                  <a:lnTo>
                    <a:pt x="736" y="1359"/>
                  </a:lnTo>
                  <a:lnTo>
                    <a:pt x="754" y="1345"/>
                  </a:lnTo>
                  <a:lnTo>
                    <a:pt x="769" y="1333"/>
                  </a:lnTo>
                  <a:lnTo>
                    <a:pt x="782" y="1325"/>
                  </a:lnTo>
                  <a:lnTo>
                    <a:pt x="791" y="1318"/>
                  </a:lnTo>
                  <a:lnTo>
                    <a:pt x="798" y="1313"/>
                  </a:lnTo>
                  <a:lnTo>
                    <a:pt x="802" y="1311"/>
                  </a:lnTo>
                  <a:lnTo>
                    <a:pt x="803" y="1310"/>
                  </a:lnTo>
                  <a:lnTo>
                    <a:pt x="803" y="199"/>
                  </a:lnTo>
                  <a:lnTo>
                    <a:pt x="602" y="199"/>
                  </a:lnTo>
                  <a:close/>
                  <a:moveTo>
                    <a:pt x="201" y="0"/>
                  </a:moveTo>
                  <a:lnTo>
                    <a:pt x="1808" y="0"/>
                  </a:lnTo>
                  <a:lnTo>
                    <a:pt x="1808" y="199"/>
                  </a:lnTo>
                  <a:lnTo>
                    <a:pt x="1606" y="199"/>
                  </a:lnTo>
                  <a:lnTo>
                    <a:pt x="1606" y="1290"/>
                  </a:lnTo>
                  <a:lnTo>
                    <a:pt x="1608" y="1291"/>
                  </a:lnTo>
                  <a:lnTo>
                    <a:pt x="1615" y="1297"/>
                  </a:lnTo>
                  <a:lnTo>
                    <a:pt x="1626" y="1305"/>
                  </a:lnTo>
                  <a:lnTo>
                    <a:pt x="1639" y="1316"/>
                  </a:lnTo>
                  <a:lnTo>
                    <a:pt x="1655" y="1330"/>
                  </a:lnTo>
                  <a:lnTo>
                    <a:pt x="1675" y="1347"/>
                  </a:lnTo>
                  <a:lnTo>
                    <a:pt x="1696" y="1367"/>
                  </a:lnTo>
                  <a:lnTo>
                    <a:pt x="1719" y="1389"/>
                  </a:lnTo>
                  <a:lnTo>
                    <a:pt x="1743" y="1415"/>
                  </a:lnTo>
                  <a:lnTo>
                    <a:pt x="1768" y="1442"/>
                  </a:lnTo>
                  <a:lnTo>
                    <a:pt x="1795" y="1472"/>
                  </a:lnTo>
                  <a:lnTo>
                    <a:pt x="1820" y="1505"/>
                  </a:lnTo>
                  <a:lnTo>
                    <a:pt x="1847" y="1540"/>
                  </a:lnTo>
                  <a:lnTo>
                    <a:pt x="1873" y="1575"/>
                  </a:lnTo>
                  <a:lnTo>
                    <a:pt x="1897" y="1614"/>
                  </a:lnTo>
                  <a:lnTo>
                    <a:pt x="1920" y="1655"/>
                  </a:lnTo>
                  <a:lnTo>
                    <a:pt x="1941" y="1698"/>
                  </a:lnTo>
                  <a:lnTo>
                    <a:pt x="1960" y="1742"/>
                  </a:lnTo>
                  <a:lnTo>
                    <a:pt x="1977" y="1787"/>
                  </a:lnTo>
                  <a:lnTo>
                    <a:pt x="1990" y="1834"/>
                  </a:lnTo>
                  <a:lnTo>
                    <a:pt x="2000" y="1884"/>
                  </a:lnTo>
                  <a:lnTo>
                    <a:pt x="2007" y="1933"/>
                  </a:lnTo>
                  <a:lnTo>
                    <a:pt x="2009" y="1985"/>
                  </a:lnTo>
                  <a:lnTo>
                    <a:pt x="2005" y="1998"/>
                  </a:lnTo>
                  <a:lnTo>
                    <a:pt x="1994" y="2012"/>
                  </a:lnTo>
                  <a:lnTo>
                    <a:pt x="1975" y="2025"/>
                  </a:lnTo>
                  <a:lnTo>
                    <a:pt x="1950" y="2036"/>
                  </a:lnTo>
                  <a:lnTo>
                    <a:pt x="1918" y="2049"/>
                  </a:lnTo>
                  <a:lnTo>
                    <a:pt x="1881" y="2059"/>
                  </a:lnTo>
                  <a:lnTo>
                    <a:pt x="1839" y="2070"/>
                  </a:lnTo>
                  <a:lnTo>
                    <a:pt x="1791" y="2079"/>
                  </a:lnTo>
                  <a:lnTo>
                    <a:pt x="1738" y="2088"/>
                  </a:lnTo>
                  <a:lnTo>
                    <a:pt x="1682" y="2096"/>
                  </a:lnTo>
                  <a:lnTo>
                    <a:pt x="1622" y="2103"/>
                  </a:lnTo>
                  <a:lnTo>
                    <a:pt x="1558" y="2109"/>
                  </a:lnTo>
                  <a:lnTo>
                    <a:pt x="1492" y="2114"/>
                  </a:lnTo>
                  <a:lnTo>
                    <a:pt x="1423" y="2118"/>
                  </a:lnTo>
                  <a:lnTo>
                    <a:pt x="1352" y="2120"/>
                  </a:lnTo>
                  <a:lnTo>
                    <a:pt x="1279" y="2123"/>
                  </a:lnTo>
                  <a:lnTo>
                    <a:pt x="1206" y="2124"/>
                  </a:lnTo>
                  <a:lnTo>
                    <a:pt x="1206" y="2560"/>
                  </a:lnTo>
                  <a:lnTo>
                    <a:pt x="1204" y="2627"/>
                  </a:lnTo>
                  <a:lnTo>
                    <a:pt x="1196" y="2692"/>
                  </a:lnTo>
                  <a:lnTo>
                    <a:pt x="1184" y="2753"/>
                  </a:lnTo>
                  <a:lnTo>
                    <a:pt x="1170" y="2813"/>
                  </a:lnTo>
                  <a:lnTo>
                    <a:pt x="1151" y="2870"/>
                  </a:lnTo>
                  <a:lnTo>
                    <a:pt x="1129" y="2924"/>
                  </a:lnTo>
                  <a:lnTo>
                    <a:pt x="1105" y="2977"/>
                  </a:lnTo>
                  <a:lnTo>
                    <a:pt x="1004" y="3176"/>
                  </a:lnTo>
                  <a:lnTo>
                    <a:pt x="904" y="2977"/>
                  </a:lnTo>
                  <a:lnTo>
                    <a:pt x="876" y="2907"/>
                  </a:lnTo>
                  <a:lnTo>
                    <a:pt x="851" y="2838"/>
                  </a:lnTo>
                  <a:lnTo>
                    <a:pt x="831" y="2769"/>
                  </a:lnTo>
                  <a:lnTo>
                    <a:pt x="816" y="2699"/>
                  </a:lnTo>
                  <a:lnTo>
                    <a:pt x="806" y="2630"/>
                  </a:lnTo>
                  <a:lnTo>
                    <a:pt x="803" y="2560"/>
                  </a:lnTo>
                  <a:lnTo>
                    <a:pt x="803" y="2124"/>
                  </a:lnTo>
                  <a:lnTo>
                    <a:pt x="734" y="2123"/>
                  </a:lnTo>
                  <a:lnTo>
                    <a:pt x="665" y="2122"/>
                  </a:lnTo>
                  <a:lnTo>
                    <a:pt x="598" y="2119"/>
                  </a:lnTo>
                  <a:lnTo>
                    <a:pt x="531" y="2117"/>
                  </a:lnTo>
                  <a:lnTo>
                    <a:pt x="469" y="2113"/>
                  </a:lnTo>
                  <a:lnTo>
                    <a:pt x="408" y="2109"/>
                  </a:lnTo>
                  <a:lnTo>
                    <a:pt x="349" y="2104"/>
                  </a:lnTo>
                  <a:lnTo>
                    <a:pt x="295" y="2098"/>
                  </a:lnTo>
                  <a:lnTo>
                    <a:pt x="244" y="2091"/>
                  </a:lnTo>
                  <a:lnTo>
                    <a:pt x="196" y="2083"/>
                  </a:lnTo>
                  <a:lnTo>
                    <a:pt x="153" y="2074"/>
                  </a:lnTo>
                  <a:lnTo>
                    <a:pt x="115" y="2065"/>
                  </a:lnTo>
                  <a:lnTo>
                    <a:pt x="81" y="2053"/>
                  </a:lnTo>
                  <a:lnTo>
                    <a:pt x="53" y="2042"/>
                  </a:lnTo>
                  <a:lnTo>
                    <a:pt x="31" y="2029"/>
                  </a:lnTo>
                  <a:lnTo>
                    <a:pt x="14" y="2015"/>
                  </a:lnTo>
                  <a:lnTo>
                    <a:pt x="3" y="2001"/>
                  </a:lnTo>
                  <a:lnTo>
                    <a:pt x="0" y="1985"/>
                  </a:lnTo>
                  <a:lnTo>
                    <a:pt x="2" y="1933"/>
                  </a:lnTo>
                  <a:lnTo>
                    <a:pt x="8" y="1884"/>
                  </a:lnTo>
                  <a:lnTo>
                    <a:pt x="19" y="1834"/>
                  </a:lnTo>
                  <a:lnTo>
                    <a:pt x="32" y="1787"/>
                  </a:lnTo>
                  <a:lnTo>
                    <a:pt x="49" y="1742"/>
                  </a:lnTo>
                  <a:lnTo>
                    <a:pt x="68" y="1698"/>
                  </a:lnTo>
                  <a:lnTo>
                    <a:pt x="89" y="1655"/>
                  </a:lnTo>
                  <a:lnTo>
                    <a:pt x="112" y="1614"/>
                  </a:lnTo>
                  <a:lnTo>
                    <a:pt x="136" y="1575"/>
                  </a:lnTo>
                  <a:lnTo>
                    <a:pt x="162" y="1540"/>
                  </a:lnTo>
                  <a:lnTo>
                    <a:pt x="188" y="1505"/>
                  </a:lnTo>
                  <a:lnTo>
                    <a:pt x="214" y="1472"/>
                  </a:lnTo>
                  <a:lnTo>
                    <a:pt x="241" y="1442"/>
                  </a:lnTo>
                  <a:lnTo>
                    <a:pt x="266" y="1415"/>
                  </a:lnTo>
                  <a:lnTo>
                    <a:pt x="290" y="1389"/>
                  </a:lnTo>
                  <a:lnTo>
                    <a:pt x="313" y="1367"/>
                  </a:lnTo>
                  <a:lnTo>
                    <a:pt x="334" y="1347"/>
                  </a:lnTo>
                  <a:lnTo>
                    <a:pt x="354" y="1330"/>
                  </a:lnTo>
                  <a:lnTo>
                    <a:pt x="370" y="1316"/>
                  </a:lnTo>
                  <a:lnTo>
                    <a:pt x="383" y="1305"/>
                  </a:lnTo>
                  <a:lnTo>
                    <a:pt x="394" y="1297"/>
                  </a:lnTo>
                  <a:lnTo>
                    <a:pt x="400" y="1291"/>
                  </a:lnTo>
                  <a:lnTo>
                    <a:pt x="403" y="1290"/>
                  </a:lnTo>
                  <a:lnTo>
                    <a:pt x="403" y="199"/>
                  </a:lnTo>
                  <a:lnTo>
                    <a:pt x="201" y="199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23" name="Freeform 6"/>
            <p:cNvSpPr>
              <a:spLocks noEditPoints="1"/>
            </p:cNvSpPr>
            <p:nvPr/>
          </p:nvSpPr>
          <p:spPr bwMode="auto">
            <a:xfrm rot="1568746">
              <a:off x="8580493" y="2696852"/>
              <a:ext cx="107590" cy="170171"/>
            </a:xfrm>
            <a:custGeom>
              <a:avLst/>
              <a:gdLst>
                <a:gd name="T0" fmla="*/ 601 w 2009"/>
                <a:gd name="T1" fmla="*/ 1311 h 3176"/>
                <a:gd name="T2" fmla="*/ 582 w 2009"/>
                <a:gd name="T3" fmla="*/ 1327 h 3176"/>
                <a:gd name="T4" fmla="*/ 539 w 2009"/>
                <a:gd name="T5" fmla="*/ 1367 h 3176"/>
                <a:gd name="T6" fmla="*/ 472 w 2009"/>
                <a:gd name="T7" fmla="*/ 1438 h 3176"/>
                <a:gd name="T8" fmla="*/ 378 w 2009"/>
                <a:gd name="T9" fmla="*/ 1543 h 3176"/>
                <a:gd name="T10" fmla="*/ 284 w 2009"/>
                <a:gd name="T11" fmla="*/ 1670 h 3176"/>
                <a:gd name="T12" fmla="*/ 227 w 2009"/>
                <a:gd name="T13" fmla="*/ 1790 h 3176"/>
                <a:gd name="T14" fmla="*/ 195 w 2009"/>
                <a:gd name="T15" fmla="*/ 1889 h 3176"/>
                <a:gd name="T16" fmla="*/ 182 w 2009"/>
                <a:gd name="T17" fmla="*/ 1952 h 3176"/>
                <a:gd name="T18" fmla="*/ 182 w 2009"/>
                <a:gd name="T19" fmla="*/ 1963 h 3176"/>
                <a:gd name="T20" fmla="*/ 202 w 2009"/>
                <a:gd name="T21" fmla="*/ 1930 h 3176"/>
                <a:gd name="T22" fmla="*/ 246 w 2009"/>
                <a:gd name="T23" fmla="*/ 1865 h 3176"/>
                <a:gd name="T24" fmla="*/ 315 w 2009"/>
                <a:gd name="T25" fmla="*/ 1773 h 3176"/>
                <a:gd name="T26" fmla="*/ 408 w 2009"/>
                <a:gd name="T27" fmla="*/ 1665 h 3176"/>
                <a:gd name="T28" fmla="*/ 525 w 2009"/>
                <a:gd name="T29" fmla="*/ 1546 h 3176"/>
                <a:gd name="T30" fmla="*/ 634 w 2009"/>
                <a:gd name="T31" fmla="*/ 1445 h 3176"/>
                <a:gd name="T32" fmla="*/ 715 w 2009"/>
                <a:gd name="T33" fmla="*/ 1376 h 3176"/>
                <a:gd name="T34" fmla="*/ 769 w 2009"/>
                <a:gd name="T35" fmla="*/ 1333 h 3176"/>
                <a:gd name="T36" fmla="*/ 798 w 2009"/>
                <a:gd name="T37" fmla="*/ 1313 h 3176"/>
                <a:gd name="T38" fmla="*/ 803 w 2009"/>
                <a:gd name="T39" fmla="*/ 199 h 3176"/>
                <a:gd name="T40" fmla="*/ 1808 w 2009"/>
                <a:gd name="T41" fmla="*/ 0 h 3176"/>
                <a:gd name="T42" fmla="*/ 1606 w 2009"/>
                <a:gd name="T43" fmla="*/ 1290 h 3176"/>
                <a:gd name="T44" fmla="*/ 1626 w 2009"/>
                <a:gd name="T45" fmla="*/ 1305 h 3176"/>
                <a:gd name="T46" fmla="*/ 1675 w 2009"/>
                <a:gd name="T47" fmla="*/ 1347 h 3176"/>
                <a:gd name="T48" fmla="*/ 1743 w 2009"/>
                <a:gd name="T49" fmla="*/ 1415 h 3176"/>
                <a:gd name="T50" fmla="*/ 1820 w 2009"/>
                <a:gd name="T51" fmla="*/ 1505 h 3176"/>
                <a:gd name="T52" fmla="*/ 1897 w 2009"/>
                <a:gd name="T53" fmla="*/ 1614 h 3176"/>
                <a:gd name="T54" fmla="*/ 1960 w 2009"/>
                <a:gd name="T55" fmla="*/ 1742 h 3176"/>
                <a:gd name="T56" fmla="*/ 2000 w 2009"/>
                <a:gd name="T57" fmla="*/ 1884 h 3176"/>
                <a:gd name="T58" fmla="*/ 2005 w 2009"/>
                <a:gd name="T59" fmla="*/ 1998 h 3176"/>
                <a:gd name="T60" fmla="*/ 1950 w 2009"/>
                <a:gd name="T61" fmla="*/ 2036 h 3176"/>
                <a:gd name="T62" fmla="*/ 1839 w 2009"/>
                <a:gd name="T63" fmla="*/ 2070 h 3176"/>
                <a:gd name="T64" fmla="*/ 1682 w 2009"/>
                <a:gd name="T65" fmla="*/ 2096 h 3176"/>
                <a:gd name="T66" fmla="*/ 1492 w 2009"/>
                <a:gd name="T67" fmla="*/ 2114 h 3176"/>
                <a:gd name="T68" fmla="*/ 1279 w 2009"/>
                <a:gd name="T69" fmla="*/ 2123 h 3176"/>
                <a:gd name="T70" fmla="*/ 1204 w 2009"/>
                <a:gd name="T71" fmla="*/ 2627 h 3176"/>
                <a:gd name="T72" fmla="*/ 1170 w 2009"/>
                <a:gd name="T73" fmla="*/ 2813 h 3176"/>
                <a:gd name="T74" fmla="*/ 1105 w 2009"/>
                <a:gd name="T75" fmla="*/ 2977 h 3176"/>
                <a:gd name="T76" fmla="*/ 876 w 2009"/>
                <a:gd name="T77" fmla="*/ 2907 h 3176"/>
                <a:gd name="T78" fmla="*/ 816 w 2009"/>
                <a:gd name="T79" fmla="*/ 2699 h 3176"/>
                <a:gd name="T80" fmla="*/ 803 w 2009"/>
                <a:gd name="T81" fmla="*/ 2124 h 3176"/>
                <a:gd name="T82" fmla="*/ 598 w 2009"/>
                <a:gd name="T83" fmla="*/ 2119 h 3176"/>
                <a:gd name="T84" fmla="*/ 408 w 2009"/>
                <a:gd name="T85" fmla="*/ 2109 h 3176"/>
                <a:gd name="T86" fmla="*/ 244 w 2009"/>
                <a:gd name="T87" fmla="*/ 2091 h 3176"/>
                <a:gd name="T88" fmla="*/ 115 w 2009"/>
                <a:gd name="T89" fmla="*/ 2065 h 3176"/>
                <a:gd name="T90" fmla="*/ 31 w 2009"/>
                <a:gd name="T91" fmla="*/ 2029 h 3176"/>
                <a:gd name="T92" fmla="*/ 0 w 2009"/>
                <a:gd name="T93" fmla="*/ 1985 h 3176"/>
                <a:gd name="T94" fmla="*/ 19 w 2009"/>
                <a:gd name="T95" fmla="*/ 1834 h 3176"/>
                <a:gd name="T96" fmla="*/ 68 w 2009"/>
                <a:gd name="T97" fmla="*/ 1698 h 3176"/>
                <a:gd name="T98" fmla="*/ 136 w 2009"/>
                <a:gd name="T99" fmla="*/ 1575 h 3176"/>
                <a:gd name="T100" fmla="*/ 214 w 2009"/>
                <a:gd name="T101" fmla="*/ 1472 h 3176"/>
                <a:gd name="T102" fmla="*/ 290 w 2009"/>
                <a:gd name="T103" fmla="*/ 1389 h 3176"/>
                <a:gd name="T104" fmla="*/ 354 w 2009"/>
                <a:gd name="T105" fmla="*/ 1330 h 3176"/>
                <a:gd name="T106" fmla="*/ 394 w 2009"/>
                <a:gd name="T107" fmla="*/ 1297 h 3176"/>
                <a:gd name="T108" fmla="*/ 403 w 2009"/>
                <a:gd name="T109" fmla="*/ 199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3176">
                  <a:moveTo>
                    <a:pt x="602" y="199"/>
                  </a:moveTo>
                  <a:lnTo>
                    <a:pt x="602" y="1310"/>
                  </a:lnTo>
                  <a:lnTo>
                    <a:pt x="601" y="1311"/>
                  </a:lnTo>
                  <a:lnTo>
                    <a:pt x="598" y="1315"/>
                  </a:lnTo>
                  <a:lnTo>
                    <a:pt x="591" y="1320"/>
                  </a:lnTo>
                  <a:lnTo>
                    <a:pt x="582" y="1327"/>
                  </a:lnTo>
                  <a:lnTo>
                    <a:pt x="571" y="1338"/>
                  </a:lnTo>
                  <a:lnTo>
                    <a:pt x="556" y="1350"/>
                  </a:lnTo>
                  <a:lnTo>
                    <a:pt x="539" y="1367"/>
                  </a:lnTo>
                  <a:lnTo>
                    <a:pt x="520" y="1387"/>
                  </a:lnTo>
                  <a:lnTo>
                    <a:pt x="497" y="1410"/>
                  </a:lnTo>
                  <a:lnTo>
                    <a:pt x="472" y="1438"/>
                  </a:lnTo>
                  <a:lnTo>
                    <a:pt x="444" y="1468"/>
                  </a:lnTo>
                  <a:lnTo>
                    <a:pt x="412" y="1503"/>
                  </a:lnTo>
                  <a:lnTo>
                    <a:pt x="378" y="1543"/>
                  </a:lnTo>
                  <a:lnTo>
                    <a:pt x="341" y="1587"/>
                  </a:lnTo>
                  <a:lnTo>
                    <a:pt x="311" y="1629"/>
                  </a:lnTo>
                  <a:lnTo>
                    <a:pt x="284" y="1670"/>
                  </a:lnTo>
                  <a:lnTo>
                    <a:pt x="262" y="1712"/>
                  </a:lnTo>
                  <a:lnTo>
                    <a:pt x="243" y="1752"/>
                  </a:lnTo>
                  <a:lnTo>
                    <a:pt x="227" y="1790"/>
                  </a:lnTo>
                  <a:lnTo>
                    <a:pt x="214" y="1827"/>
                  </a:lnTo>
                  <a:lnTo>
                    <a:pt x="203" y="1860"/>
                  </a:lnTo>
                  <a:lnTo>
                    <a:pt x="195" y="1889"/>
                  </a:lnTo>
                  <a:lnTo>
                    <a:pt x="190" y="1915"/>
                  </a:lnTo>
                  <a:lnTo>
                    <a:pt x="185" y="1936"/>
                  </a:lnTo>
                  <a:lnTo>
                    <a:pt x="182" y="1952"/>
                  </a:lnTo>
                  <a:lnTo>
                    <a:pt x="181" y="1962"/>
                  </a:lnTo>
                  <a:lnTo>
                    <a:pt x="181" y="1965"/>
                  </a:lnTo>
                  <a:lnTo>
                    <a:pt x="182" y="1963"/>
                  </a:lnTo>
                  <a:lnTo>
                    <a:pt x="186" y="1956"/>
                  </a:lnTo>
                  <a:lnTo>
                    <a:pt x="193" y="1945"/>
                  </a:lnTo>
                  <a:lnTo>
                    <a:pt x="202" y="1930"/>
                  </a:lnTo>
                  <a:lnTo>
                    <a:pt x="214" y="1911"/>
                  </a:lnTo>
                  <a:lnTo>
                    <a:pt x="229" y="1889"/>
                  </a:lnTo>
                  <a:lnTo>
                    <a:pt x="246" y="1865"/>
                  </a:lnTo>
                  <a:lnTo>
                    <a:pt x="266" y="1836"/>
                  </a:lnTo>
                  <a:lnTo>
                    <a:pt x="290" y="1806"/>
                  </a:lnTo>
                  <a:lnTo>
                    <a:pt x="315" y="1773"/>
                  </a:lnTo>
                  <a:lnTo>
                    <a:pt x="343" y="1739"/>
                  </a:lnTo>
                  <a:lnTo>
                    <a:pt x="374" y="1703"/>
                  </a:lnTo>
                  <a:lnTo>
                    <a:pt x="408" y="1665"/>
                  </a:lnTo>
                  <a:lnTo>
                    <a:pt x="444" y="1627"/>
                  </a:lnTo>
                  <a:lnTo>
                    <a:pt x="482" y="1587"/>
                  </a:lnTo>
                  <a:lnTo>
                    <a:pt x="525" y="1546"/>
                  </a:lnTo>
                  <a:lnTo>
                    <a:pt x="565" y="1508"/>
                  </a:lnTo>
                  <a:lnTo>
                    <a:pt x="601" y="1474"/>
                  </a:lnTo>
                  <a:lnTo>
                    <a:pt x="634" y="1445"/>
                  </a:lnTo>
                  <a:lnTo>
                    <a:pt x="664" y="1419"/>
                  </a:lnTo>
                  <a:lnTo>
                    <a:pt x="691" y="1396"/>
                  </a:lnTo>
                  <a:lnTo>
                    <a:pt x="715" y="1376"/>
                  </a:lnTo>
                  <a:lnTo>
                    <a:pt x="736" y="1359"/>
                  </a:lnTo>
                  <a:lnTo>
                    <a:pt x="754" y="1345"/>
                  </a:lnTo>
                  <a:lnTo>
                    <a:pt x="769" y="1333"/>
                  </a:lnTo>
                  <a:lnTo>
                    <a:pt x="782" y="1325"/>
                  </a:lnTo>
                  <a:lnTo>
                    <a:pt x="791" y="1318"/>
                  </a:lnTo>
                  <a:lnTo>
                    <a:pt x="798" y="1313"/>
                  </a:lnTo>
                  <a:lnTo>
                    <a:pt x="802" y="1311"/>
                  </a:lnTo>
                  <a:lnTo>
                    <a:pt x="803" y="1310"/>
                  </a:lnTo>
                  <a:lnTo>
                    <a:pt x="803" y="199"/>
                  </a:lnTo>
                  <a:lnTo>
                    <a:pt x="602" y="199"/>
                  </a:lnTo>
                  <a:close/>
                  <a:moveTo>
                    <a:pt x="201" y="0"/>
                  </a:moveTo>
                  <a:lnTo>
                    <a:pt x="1808" y="0"/>
                  </a:lnTo>
                  <a:lnTo>
                    <a:pt x="1808" y="199"/>
                  </a:lnTo>
                  <a:lnTo>
                    <a:pt x="1606" y="199"/>
                  </a:lnTo>
                  <a:lnTo>
                    <a:pt x="1606" y="1290"/>
                  </a:lnTo>
                  <a:lnTo>
                    <a:pt x="1608" y="1291"/>
                  </a:lnTo>
                  <a:lnTo>
                    <a:pt x="1615" y="1297"/>
                  </a:lnTo>
                  <a:lnTo>
                    <a:pt x="1626" y="1305"/>
                  </a:lnTo>
                  <a:lnTo>
                    <a:pt x="1639" y="1316"/>
                  </a:lnTo>
                  <a:lnTo>
                    <a:pt x="1655" y="1330"/>
                  </a:lnTo>
                  <a:lnTo>
                    <a:pt x="1675" y="1347"/>
                  </a:lnTo>
                  <a:lnTo>
                    <a:pt x="1696" y="1367"/>
                  </a:lnTo>
                  <a:lnTo>
                    <a:pt x="1719" y="1389"/>
                  </a:lnTo>
                  <a:lnTo>
                    <a:pt x="1743" y="1415"/>
                  </a:lnTo>
                  <a:lnTo>
                    <a:pt x="1768" y="1442"/>
                  </a:lnTo>
                  <a:lnTo>
                    <a:pt x="1795" y="1472"/>
                  </a:lnTo>
                  <a:lnTo>
                    <a:pt x="1820" y="1505"/>
                  </a:lnTo>
                  <a:lnTo>
                    <a:pt x="1847" y="1540"/>
                  </a:lnTo>
                  <a:lnTo>
                    <a:pt x="1873" y="1575"/>
                  </a:lnTo>
                  <a:lnTo>
                    <a:pt x="1897" y="1614"/>
                  </a:lnTo>
                  <a:lnTo>
                    <a:pt x="1920" y="1655"/>
                  </a:lnTo>
                  <a:lnTo>
                    <a:pt x="1941" y="1698"/>
                  </a:lnTo>
                  <a:lnTo>
                    <a:pt x="1960" y="1742"/>
                  </a:lnTo>
                  <a:lnTo>
                    <a:pt x="1977" y="1787"/>
                  </a:lnTo>
                  <a:lnTo>
                    <a:pt x="1990" y="1834"/>
                  </a:lnTo>
                  <a:lnTo>
                    <a:pt x="2000" y="1884"/>
                  </a:lnTo>
                  <a:lnTo>
                    <a:pt x="2007" y="1933"/>
                  </a:lnTo>
                  <a:lnTo>
                    <a:pt x="2009" y="1985"/>
                  </a:lnTo>
                  <a:lnTo>
                    <a:pt x="2005" y="1998"/>
                  </a:lnTo>
                  <a:lnTo>
                    <a:pt x="1994" y="2012"/>
                  </a:lnTo>
                  <a:lnTo>
                    <a:pt x="1975" y="2025"/>
                  </a:lnTo>
                  <a:lnTo>
                    <a:pt x="1950" y="2036"/>
                  </a:lnTo>
                  <a:lnTo>
                    <a:pt x="1918" y="2049"/>
                  </a:lnTo>
                  <a:lnTo>
                    <a:pt x="1881" y="2059"/>
                  </a:lnTo>
                  <a:lnTo>
                    <a:pt x="1839" y="2070"/>
                  </a:lnTo>
                  <a:lnTo>
                    <a:pt x="1791" y="2079"/>
                  </a:lnTo>
                  <a:lnTo>
                    <a:pt x="1738" y="2088"/>
                  </a:lnTo>
                  <a:lnTo>
                    <a:pt x="1682" y="2096"/>
                  </a:lnTo>
                  <a:lnTo>
                    <a:pt x="1622" y="2103"/>
                  </a:lnTo>
                  <a:lnTo>
                    <a:pt x="1558" y="2109"/>
                  </a:lnTo>
                  <a:lnTo>
                    <a:pt x="1492" y="2114"/>
                  </a:lnTo>
                  <a:lnTo>
                    <a:pt x="1423" y="2118"/>
                  </a:lnTo>
                  <a:lnTo>
                    <a:pt x="1352" y="2120"/>
                  </a:lnTo>
                  <a:lnTo>
                    <a:pt x="1279" y="2123"/>
                  </a:lnTo>
                  <a:lnTo>
                    <a:pt x="1206" y="2124"/>
                  </a:lnTo>
                  <a:lnTo>
                    <a:pt x="1206" y="2560"/>
                  </a:lnTo>
                  <a:lnTo>
                    <a:pt x="1204" y="2627"/>
                  </a:lnTo>
                  <a:lnTo>
                    <a:pt x="1196" y="2692"/>
                  </a:lnTo>
                  <a:lnTo>
                    <a:pt x="1184" y="2753"/>
                  </a:lnTo>
                  <a:lnTo>
                    <a:pt x="1170" y="2813"/>
                  </a:lnTo>
                  <a:lnTo>
                    <a:pt x="1151" y="2870"/>
                  </a:lnTo>
                  <a:lnTo>
                    <a:pt x="1129" y="2924"/>
                  </a:lnTo>
                  <a:lnTo>
                    <a:pt x="1105" y="2977"/>
                  </a:lnTo>
                  <a:lnTo>
                    <a:pt x="1004" y="3176"/>
                  </a:lnTo>
                  <a:lnTo>
                    <a:pt x="904" y="2977"/>
                  </a:lnTo>
                  <a:lnTo>
                    <a:pt x="876" y="2907"/>
                  </a:lnTo>
                  <a:lnTo>
                    <a:pt x="851" y="2838"/>
                  </a:lnTo>
                  <a:lnTo>
                    <a:pt x="831" y="2769"/>
                  </a:lnTo>
                  <a:lnTo>
                    <a:pt x="816" y="2699"/>
                  </a:lnTo>
                  <a:lnTo>
                    <a:pt x="806" y="2630"/>
                  </a:lnTo>
                  <a:lnTo>
                    <a:pt x="803" y="2560"/>
                  </a:lnTo>
                  <a:lnTo>
                    <a:pt x="803" y="2124"/>
                  </a:lnTo>
                  <a:lnTo>
                    <a:pt x="734" y="2123"/>
                  </a:lnTo>
                  <a:lnTo>
                    <a:pt x="665" y="2122"/>
                  </a:lnTo>
                  <a:lnTo>
                    <a:pt x="598" y="2119"/>
                  </a:lnTo>
                  <a:lnTo>
                    <a:pt x="531" y="2117"/>
                  </a:lnTo>
                  <a:lnTo>
                    <a:pt x="469" y="2113"/>
                  </a:lnTo>
                  <a:lnTo>
                    <a:pt x="408" y="2109"/>
                  </a:lnTo>
                  <a:lnTo>
                    <a:pt x="349" y="2104"/>
                  </a:lnTo>
                  <a:lnTo>
                    <a:pt x="295" y="2098"/>
                  </a:lnTo>
                  <a:lnTo>
                    <a:pt x="244" y="2091"/>
                  </a:lnTo>
                  <a:lnTo>
                    <a:pt x="196" y="2083"/>
                  </a:lnTo>
                  <a:lnTo>
                    <a:pt x="153" y="2074"/>
                  </a:lnTo>
                  <a:lnTo>
                    <a:pt x="115" y="2065"/>
                  </a:lnTo>
                  <a:lnTo>
                    <a:pt x="81" y="2053"/>
                  </a:lnTo>
                  <a:lnTo>
                    <a:pt x="53" y="2042"/>
                  </a:lnTo>
                  <a:lnTo>
                    <a:pt x="31" y="2029"/>
                  </a:lnTo>
                  <a:lnTo>
                    <a:pt x="14" y="2015"/>
                  </a:lnTo>
                  <a:lnTo>
                    <a:pt x="3" y="2001"/>
                  </a:lnTo>
                  <a:lnTo>
                    <a:pt x="0" y="1985"/>
                  </a:lnTo>
                  <a:lnTo>
                    <a:pt x="2" y="1933"/>
                  </a:lnTo>
                  <a:lnTo>
                    <a:pt x="8" y="1884"/>
                  </a:lnTo>
                  <a:lnTo>
                    <a:pt x="19" y="1834"/>
                  </a:lnTo>
                  <a:lnTo>
                    <a:pt x="32" y="1787"/>
                  </a:lnTo>
                  <a:lnTo>
                    <a:pt x="49" y="1742"/>
                  </a:lnTo>
                  <a:lnTo>
                    <a:pt x="68" y="1698"/>
                  </a:lnTo>
                  <a:lnTo>
                    <a:pt x="89" y="1655"/>
                  </a:lnTo>
                  <a:lnTo>
                    <a:pt x="112" y="1614"/>
                  </a:lnTo>
                  <a:lnTo>
                    <a:pt x="136" y="1575"/>
                  </a:lnTo>
                  <a:lnTo>
                    <a:pt x="162" y="1540"/>
                  </a:lnTo>
                  <a:lnTo>
                    <a:pt x="188" y="1505"/>
                  </a:lnTo>
                  <a:lnTo>
                    <a:pt x="214" y="1472"/>
                  </a:lnTo>
                  <a:lnTo>
                    <a:pt x="241" y="1442"/>
                  </a:lnTo>
                  <a:lnTo>
                    <a:pt x="266" y="1415"/>
                  </a:lnTo>
                  <a:lnTo>
                    <a:pt x="290" y="1389"/>
                  </a:lnTo>
                  <a:lnTo>
                    <a:pt x="313" y="1367"/>
                  </a:lnTo>
                  <a:lnTo>
                    <a:pt x="334" y="1347"/>
                  </a:lnTo>
                  <a:lnTo>
                    <a:pt x="354" y="1330"/>
                  </a:lnTo>
                  <a:lnTo>
                    <a:pt x="370" y="1316"/>
                  </a:lnTo>
                  <a:lnTo>
                    <a:pt x="383" y="1305"/>
                  </a:lnTo>
                  <a:lnTo>
                    <a:pt x="394" y="1297"/>
                  </a:lnTo>
                  <a:lnTo>
                    <a:pt x="400" y="1291"/>
                  </a:lnTo>
                  <a:lnTo>
                    <a:pt x="403" y="1290"/>
                  </a:lnTo>
                  <a:lnTo>
                    <a:pt x="403" y="199"/>
                  </a:lnTo>
                  <a:lnTo>
                    <a:pt x="201" y="199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D4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72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851263"/>
            <a:ext cx="11628120" cy="7159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PHYSICAL INFRASTRUCTURE AND TECHNOLOGY DEVELOPMENT PROGRAMME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1" y="3276600"/>
            <a:ext cx="5867399" cy="324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marL="342900" indent="-342900" algn="just">
              <a:buClr>
                <a:schemeClr val="accent1"/>
              </a:buClr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57400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COs/VOs identify the scheme</a:t>
            </a:r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COs/VOs participate in the implementation of the scheme</a:t>
            </a:r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COs/VOs take responsibility for Operation and Maintenance 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3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1582400" cy="1249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ENVIRONMENT AND NATURAL RESOURCE MANAGEMENT (ENRM)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1524000"/>
            <a:ext cx="1089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Forges linkages with government line agencies and private service providers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Imparts training to farmers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Fosters Community Resource Persons/Workers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Provides knowledge and information about methods of managing agriculture and livestock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Implements special projects e.g Sugarcane Productivity Enhancement Project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Prime Minister’s Initiative for Livestock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Ongoing Vaccination Programme  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Agriculture Innovation Programme </a:t>
            </a:r>
          </a:p>
          <a:p>
            <a:pPr algn="l">
              <a:buClr>
                <a:schemeClr val="accent1"/>
              </a:buClr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1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5824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SOCIAL SECTOR SERVICES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11963400" cy="5715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Increasing access to education by supplementing the government efforts and participating in donor programmes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 with Provincial Education Sector Strengthening Programme, Provincial Education Foundations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Capacity building of Schools Management Committees, Teachers Training, Schools Improvement Plans, Missing 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Early childhood 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 Literacy and education for girls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Establishment and support for community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0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591800" cy="48737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Increasing access to health services by supplementing the government efforts;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Immunization and Polio Initiatives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Participation in projects for Mother and child health care, Reproductive health and family planning, Nutrition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Malaria prevention and control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 to people with functional disabilities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Medical camps, Eye care initiatives etc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113538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NRSP AS RELIEF, REHABILITATION AND RECONSTRUCTION ORGANIZATION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10744200" cy="48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Preparing communities for disaster risks assessment and management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Participation in rescue efforts with government agencies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Participation in relief efforts in collaboration with local communities, donors and governments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 projects for recovery and rehabilitation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Reconstruction of houses and local infrastructure (over 40,000 houses)</a:t>
            </a:r>
          </a:p>
        </p:txBody>
      </p:sp>
    </p:spTree>
    <p:extLst>
      <p:ext uri="{BB962C8B-B14F-4D97-AF65-F5344CB8AC3E}">
        <p14:creationId xmlns:p14="http://schemas.microsoft.com/office/powerpoint/2010/main" xmlns="" val="15630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10744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EXISTING OVERSIGHT MECHANISM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11277600" cy="54864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NRSP has a 14 members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Federal Secretaries as ex-officio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Directors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Board meetings are held on a quarterly basis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External statutory Annual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Audit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Ernest 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 Young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Internal Audit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Audit Department set up under the direct supervision of the Chairman Internal Audit Committee of the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Board;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Secretary 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Finance member of the Audit Committee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Separate audit by donors for every project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Institutional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assessments by donors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Pre-award institutional assessments carried out by USAID and EU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 assessments done by UNDP, UNICEF, OXFAM and many other institutions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2380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109728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SYSTEMS IN PLACE AND FINANCIAL CAPACITY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11049000" cy="49530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Manuals for Financial Management, Internal Audit, HR, Procurement, Social Mobilization, IT, Physical Infrastructure and Technology Development, Microfinance and Enterprise Development , MER and  HRD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Strong IT section to design and maintain MIS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Policy guidelines and major approvals by Finance Committee and oversight by the Internal Audit Committee of the Board of Directors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Ability to access commercial credit lines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 500 Bank Accounts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Strong HRM and HRD system  in place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Strong Procurement  system in place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Projects Tracking Systems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Weekly, monthly, six monthly Programme Planning Meetings at all levels</a:t>
            </a:r>
          </a:p>
        </p:txBody>
      </p:sp>
    </p:spTree>
    <p:extLst>
      <p:ext uri="{BB962C8B-B14F-4D97-AF65-F5344CB8AC3E}">
        <p14:creationId xmlns:p14="http://schemas.microsoft.com/office/powerpoint/2010/main" xmlns="" val="17647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277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NRSP AS A SUPPORT ORGANIZATION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11582400" cy="55626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Played its role for  establishing and strengthening the following organizations/RSPs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Ghazi Barotha Taraqiati Idara (GBTI)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Punjab Rural Support Programme (SRSP)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Rural Support Programmes Network (RSPN)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Khushhali Bank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Sindh Rural Support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Organisation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(SRSO)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 RSPs and other development organizations for the following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 design, operational management and M&amp;E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Selects sponsors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Registration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Recruitment and training of staff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Corporate matters for initial period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Financial management systems</a:t>
            </a:r>
          </a:p>
          <a:p>
            <a:pPr marL="114300" indent="0" algn="just" eaLnBrk="0" hangingPunct="0">
              <a:lnSpc>
                <a:spcPct val="110000"/>
              </a:lnSpc>
              <a:buNone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2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9906000" cy="7159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ORGANIZATION STRUCTURE OF NRSP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294"/>
          <a:stretch/>
        </p:blipFill>
        <p:spPr>
          <a:xfrm>
            <a:off x="685800" y="1371600"/>
            <a:ext cx="1049717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6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9982200" cy="7159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NRSP VISION, MISSION AND STRATEGY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106680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Vision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rural households in the country are organized into vibrant and inclusive institutions for poverty reduction and sustainable development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Core Assumption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People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 tremendous potential and willingness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Organizational Objective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foster a countrywide network of grassroots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 organizations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enable rural communities to plan, implement and manage developmental activities and programmes for the purpose of ensuring productive employment, alleviation of poverty and improvement in the quality of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Organizational Strategy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harness peoples potential to help themselves</a:t>
            </a:r>
          </a:p>
        </p:txBody>
      </p:sp>
    </p:spTree>
    <p:extLst>
      <p:ext uri="{BB962C8B-B14F-4D97-AF65-F5344CB8AC3E}">
        <p14:creationId xmlns:p14="http://schemas.microsoft.com/office/powerpoint/2010/main" xmlns="" val="27375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11430000" cy="715963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COMMUNITY ORGANIZATION (CO)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10744200" cy="5181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 of people (about 10-25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households)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each household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Live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same geographical proximity and share common interests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 their own office bearers (President and Manager)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Meet Regularly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Member households save and pool their individual savings into a joint CO account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Decision by absolute majority, in general body and in writing</a:t>
            </a:r>
          </a:p>
        </p:txBody>
      </p:sp>
    </p:spTree>
    <p:extLst>
      <p:ext uri="{BB962C8B-B14F-4D97-AF65-F5344CB8AC3E}">
        <p14:creationId xmlns:p14="http://schemas.microsoft.com/office/powerpoint/2010/main" xmlns="" val="20525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06200" cy="7159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FORMATION OF COMMUNITY ORGANIZATIONS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6146" name="Picture 2" descr="C:\Users\Sony\Desktop\New Pictusssssr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9982200" cy="5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5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12039600" cy="914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STEPS AND PROCESSES TO UNDERTAKE DEVELOPMENT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0896600" cy="5791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Situational Analysis and Poverty Assessment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Offering partnership to community specially the poor through a series of Programme dialogues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Organize willing communities at settlement/mohalla level as Community Organizations (COs) for pooling of resources, cutting down overheads, achieving economies of scale etc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COs federate at Village level into Village Organizations (VOs) and VOs federate at Union Council levels as Local Support Organizations(LSOs)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Identify true and genuine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activists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Community Resource Persons (CRPs) from amongst the community.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only they who can harness the potential of the people not outsiders</a:t>
            </a:r>
          </a:p>
        </p:txBody>
      </p:sp>
    </p:spTree>
    <p:extLst>
      <p:ext uri="{BB962C8B-B14F-4D97-AF65-F5344CB8AC3E}">
        <p14:creationId xmlns:p14="http://schemas.microsoft.com/office/powerpoint/2010/main" xmlns="" val="35910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96600" cy="7159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Cont..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10896600" cy="5410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Identify and prioritize what people are willing to undertake in terms of opportunities and needs but not demands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Investment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Village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Undertake feasibility of identified opportunities and needs in terms of peoples capacity, willingness, equity, sustainability, availability and requirement of resources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Facilitate the flow of required resources to the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community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Monitor, lobby and establish linkages between communities and other development agencies, such as government departments and donors</a:t>
            </a:r>
          </a:p>
        </p:txBody>
      </p:sp>
    </p:spTree>
    <p:extLst>
      <p:ext uri="{BB962C8B-B14F-4D97-AF65-F5344CB8AC3E}">
        <p14:creationId xmlns:p14="http://schemas.microsoft.com/office/powerpoint/2010/main" xmlns="" val="24208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956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SITUATIONAL ANALYSIS AND POVERTY ASSESSMENT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10363200" cy="4645152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Village/Union Council level Socio Economic Survey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Local economic factors, professions, landholding, natural resources etc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Levels of education, health, Public infrastructure, imports and exports of the village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Communities perception on the problems of utmost importance confronting them and past efforts to overcome them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Carpet survey/census of all households in a union council using the Poverty Score Card approved for the BISP. </a:t>
            </a:r>
          </a:p>
          <a:p>
            <a:pPr algn="just"/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0" lvl="3" algn="just">
              <a:spcBef>
                <a:spcPts val="600"/>
              </a:spcBef>
              <a:buSzPct val="70000"/>
            </a:pPr>
            <a:endParaRPr lang="en-GB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0" lvl="3" algn="just">
              <a:spcBef>
                <a:spcPts val="600"/>
              </a:spcBef>
              <a:buSzPct val="70000"/>
            </a:pPr>
            <a:endParaRPr lang="en-GB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5826</TotalTime>
  <Words>1665</Words>
  <Application>Microsoft Office PowerPoint</Application>
  <PresentationFormat>Custom</PresentationFormat>
  <Paragraphs>328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LECTURE #06 NATIONAL RURAL SUPPORT PROGRAMME (NRSP)</vt:lpstr>
      <vt:lpstr>NRSP’S OUTREACH</vt:lpstr>
      <vt:lpstr>ORGANIZATION STRUCTURE OF NRSP</vt:lpstr>
      <vt:lpstr>NRSP VISION, MISSION AND STRATEGY</vt:lpstr>
      <vt:lpstr>COMMUNITY ORGANIZATION (CO)</vt:lpstr>
      <vt:lpstr>FORMATION OF COMMUNITY ORGANIZATIONS </vt:lpstr>
      <vt:lpstr>STEPS AND PROCESSES TO UNDERTAKE DEVELOPMENT</vt:lpstr>
      <vt:lpstr>Cont..</vt:lpstr>
      <vt:lpstr>SITUATIONAL ANALYSIS AND POVERTY ASSESSMENT</vt:lpstr>
      <vt:lpstr>Cont..</vt:lpstr>
      <vt:lpstr>PREPARATION OF MICRO INVESTMENT PLANS (MIPS)  AND VILLAGE DEVELOPMENT PLANS (VDPS)</vt:lpstr>
      <vt:lpstr>NRSP’S DEVELOPMENT SECTORS</vt:lpstr>
      <vt:lpstr>Slide 13</vt:lpstr>
      <vt:lpstr>Slide 14</vt:lpstr>
      <vt:lpstr>GRANT SUPPORT TO THE POOREST/DESTITUTE</vt:lpstr>
      <vt:lpstr>MICROFINANCE AND ENTERPRISE DEVELOPMENT PROGRAMME (MEDP)</vt:lpstr>
      <vt:lpstr>MICROFINANCE PRODUCTS</vt:lpstr>
      <vt:lpstr>MICRO CREDIT DISBURSEMENT IN DIFFERENT SECTORS</vt:lpstr>
      <vt:lpstr>HUMAN RESOURCE DEVELOPMENT PROGRAMME</vt:lpstr>
      <vt:lpstr>PHYSICAL INFRASTRUCTURE AND TECHNOLOGY DEVELOPMENT PROGRAMME </vt:lpstr>
      <vt:lpstr>ENVIRONMENT AND NATURAL RESOURCE MANAGEMENT (ENRM)</vt:lpstr>
      <vt:lpstr>SOCIAL SECTOR SERVICES</vt:lpstr>
      <vt:lpstr>Cont..</vt:lpstr>
      <vt:lpstr>NRSP AS RELIEF, REHABILITATION AND RECONSTRUCTION ORGANIZATION</vt:lpstr>
      <vt:lpstr>EXISTING OVERSIGHT MECHANISM</vt:lpstr>
      <vt:lpstr>SYSTEMS IN PLACE AND FINANCIAL CAPACITY</vt:lpstr>
      <vt:lpstr>NRSP AS A SUPPORT ORGANIZATION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Windows User</dc:creator>
  <cp:lastModifiedBy>faryal</cp:lastModifiedBy>
  <cp:revision>357</cp:revision>
  <dcterms:created xsi:type="dcterms:W3CDTF">2016-05-03T05:17:34Z</dcterms:created>
  <dcterms:modified xsi:type="dcterms:W3CDTF">2020-04-25T20:36:35Z</dcterms:modified>
</cp:coreProperties>
</file>